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8"/>
  </p:notesMasterIdLst>
  <p:sldIdLst>
    <p:sldId id="286" r:id="rId3"/>
    <p:sldId id="289" r:id="rId4"/>
    <p:sldId id="287" r:id="rId5"/>
    <p:sldId id="288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8875"/>
    <a:srgbClr val="FDF79D"/>
    <a:srgbClr val="604A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30" autoAdjust="0"/>
    <p:restoredTop sz="92704" autoAdjust="0"/>
  </p:normalViewPr>
  <p:slideViewPr>
    <p:cSldViewPr snapToGrid="0">
      <p:cViewPr>
        <p:scale>
          <a:sx n="50" d="100"/>
          <a:sy n="50" d="100"/>
        </p:scale>
        <p:origin x="1210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CFEAB-B2B9-4450-8881-EDFD92C5F92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8D409-D6CC-4414-90E7-1CC21AA55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01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-power-point-templates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is provided by </a:t>
            </a:r>
            <a:r>
              <a:rPr lang="en-US">
                <a:hlinkClick r:id="rId3"/>
              </a:rPr>
              <a:t>https://www.free-power-point-templates.com/</a:t>
            </a: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A2ACB-1310-4AC0-BFFE-9E4705F99A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8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38558"/>
            <a:ext cx="10363200" cy="2551544"/>
          </a:xfrm>
        </p:spPr>
        <p:txBody>
          <a:bodyPr>
            <a:normAutofit/>
          </a:bodyPr>
          <a:lstStyle>
            <a:lvl1pPr algn="ctr">
              <a:defRPr lang="en-US" sz="48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8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3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14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92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38558"/>
            <a:ext cx="10363200" cy="2551544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0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23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56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47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02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7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41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5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99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78EE3F-407F-4C04-A569-81F7758DDF62}"/>
              </a:ext>
            </a:extLst>
          </p:cNvPr>
          <p:cNvSpPr txBox="1"/>
          <p:nvPr userDrawn="1"/>
        </p:nvSpPr>
        <p:spPr>
          <a:xfrm>
            <a:off x="192281" y="6921998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734831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53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6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5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793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961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6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5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6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38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7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622FE1-F5FE-4BA1-87FD-B36A87FC77AC}"/>
              </a:ext>
            </a:extLst>
          </p:cNvPr>
          <p:cNvSpPr txBox="1"/>
          <p:nvPr userDrawn="1"/>
        </p:nvSpPr>
        <p:spPr>
          <a:xfrm>
            <a:off x="192281" y="6921998"/>
            <a:ext cx="299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92657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53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6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9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9"/>
            <a:ext cx="109728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5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4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9"/>
            <a:ext cx="109728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</a:defRPr>
            </a:lvl1pPr>
          </a:lstStyle>
          <a:p>
            <a:fld id="{5CAED173-DBAB-42F8-A28B-638ADDC676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5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</a:defRPr>
            </a:lvl1pPr>
          </a:lstStyle>
          <a:p>
            <a:fld id="{4ACA44AF-8201-44E6-8108-BC752E78A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BB819C-B1E4-4565-8649-D1F652714ED7}"/>
              </a:ext>
            </a:extLst>
          </p:cNvPr>
          <p:cNvSpPr txBox="1"/>
          <p:nvPr/>
        </p:nvSpPr>
        <p:spPr>
          <a:xfrm>
            <a:off x="35104" y="6921998"/>
            <a:ext cx="2995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116728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0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B820E04A-E480-47BE-94A8-647D7FEBC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4140" y="1996440"/>
            <a:ext cx="3403719" cy="3403719"/>
          </a:xfrm>
          <a:prstGeom prst="rect">
            <a:avLst/>
          </a:prstGeom>
        </p:spPr>
      </p:pic>
      <p:sp>
        <p:nvSpPr>
          <p:cNvPr id="49" name="Title 1">
            <a:extLst>
              <a:ext uri="{FF2B5EF4-FFF2-40B4-BE49-F238E27FC236}">
                <a16:creationId xmlns:a16="http://schemas.microsoft.com/office/drawing/2014/main" id="{B5327BF3-11EF-45FA-B407-AA5309144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711081"/>
          </a:xfrm>
        </p:spPr>
        <p:txBody>
          <a:bodyPr/>
          <a:lstStyle/>
          <a:p>
            <a:r>
              <a:rPr lang="en-US">
                <a:latin typeface="Oswald" panose="02000506000000020004" pitchFamily="2" charset="0"/>
              </a:rPr>
              <a:t>Instagram Logo Template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7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A675650D-C805-4CCD-AC2F-72D51DF7070D}"/>
              </a:ext>
            </a:extLst>
          </p:cNvPr>
          <p:cNvSpPr/>
          <p:nvPr/>
        </p:nvSpPr>
        <p:spPr>
          <a:xfrm rot="10800000">
            <a:off x="0" y="0"/>
            <a:ext cx="12192000" cy="6858000"/>
          </a:xfrm>
          <a:custGeom>
            <a:avLst/>
            <a:gdLst>
              <a:gd name="connsiteX0" fmla="*/ 303114 w 12192000"/>
              <a:gd name="connsiteY0" fmla="*/ 95250 h 6858000"/>
              <a:gd name="connsiteX1" fmla="*/ 207864 w 12192000"/>
              <a:gd name="connsiteY1" fmla="*/ 95250 h 6858000"/>
              <a:gd name="connsiteX2" fmla="*/ 207864 w 12192000"/>
              <a:gd name="connsiteY2" fmla="*/ 0 h 6858000"/>
              <a:gd name="connsiteX3" fmla="*/ 303114 w 12192000"/>
              <a:gd name="connsiteY3" fmla="*/ 0 h 6858000"/>
              <a:gd name="connsiteX4" fmla="*/ 493614 w 12192000"/>
              <a:gd name="connsiteY4" fmla="*/ 95250 h 6858000"/>
              <a:gd name="connsiteX5" fmla="*/ 398364 w 12192000"/>
              <a:gd name="connsiteY5" fmla="*/ 95250 h 6858000"/>
              <a:gd name="connsiteX6" fmla="*/ 398364 w 12192000"/>
              <a:gd name="connsiteY6" fmla="*/ 0 h 6858000"/>
              <a:gd name="connsiteX7" fmla="*/ 493614 w 12192000"/>
              <a:gd name="connsiteY7" fmla="*/ 0 h 6858000"/>
              <a:gd name="connsiteX8" fmla="*/ 684113 w 12192000"/>
              <a:gd name="connsiteY8" fmla="*/ 95250 h 6858000"/>
              <a:gd name="connsiteX9" fmla="*/ 588864 w 12192000"/>
              <a:gd name="connsiteY9" fmla="*/ 95250 h 6858000"/>
              <a:gd name="connsiteX10" fmla="*/ 588864 w 12192000"/>
              <a:gd name="connsiteY10" fmla="*/ 0 h 6858000"/>
              <a:gd name="connsiteX11" fmla="*/ 684113 w 12192000"/>
              <a:gd name="connsiteY11" fmla="*/ 0 h 6858000"/>
              <a:gd name="connsiteX12" fmla="*/ 874614 w 12192000"/>
              <a:gd name="connsiteY12" fmla="*/ 95250 h 6858000"/>
              <a:gd name="connsiteX13" fmla="*/ 779364 w 12192000"/>
              <a:gd name="connsiteY13" fmla="*/ 95250 h 6858000"/>
              <a:gd name="connsiteX14" fmla="*/ 779364 w 12192000"/>
              <a:gd name="connsiteY14" fmla="*/ 0 h 6858000"/>
              <a:gd name="connsiteX15" fmla="*/ 874614 w 12192000"/>
              <a:gd name="connsiteY15" fmla="*/ 0 h 6858000"/>
              <a:gd name="connsiteX16" fmla="*/ 1065114 w 12192000"/>
              <a:gd name="connsiteY16" fmla="*/ 95250 h 6858000"/>
              <a:gd name="connsiteX17" fmla="*/ 969863 w 12192000"/>
              <a:gd name="connsiteY17" fmla="*/ 95250 h 6858000"/>
              <a:gd name="connsiteX18" fmla="*/ 969863 w 12192000"/>
              <a:gd name="connsiteY18" fmla="*/ 0 h 6858000"/>
              <a:gd name="connsiteX19" fmla="*/ 1065114 w 12192000"/>
              <a:gd name="connsiteY19" fmla="*/ 0 h 6858000"/>
              <a:gd name="connsiteX20" fmla="*/ 1255613 w 12192000"/>
              <a:gd name="connsiteY20" fmla="*/ 95250 h 6858000"/>
              <a:gd name="connsiteX21" fmla="*/ 1160364 w 12192000"/>
              <a:gd name="connsiteY21" fmla="*/ 95250 h 6858000"/>
              <a:gd name="connsiteX22" fmla="*/ 1160364 w 12192000"/>
              <a:gd name="connsiteY22" fmla="*/ 0 h 6858000"/>
              <a:gd name="connsiteX23" fmla="*/ 1255613 w 12192000"/>
              <a:gd name="connsiteY23" fmla="*/ 0 h 6858000"/>
              <a:gd name="connsiteX24" fmla="*/ 1446114 w 12192000"/>
              <a:gd name="connsiteY24" fmla="*/ 95250 h 6858000"/>
              <a:gd name="connsiteX25" fmla="*/ 1350864 w 12192000"/>
              <a:gd name="connsiteY25" fmla="*/ 95250 h 6858000"/>
              <a:gd name="connsiteX26" fmla="*/ 1350864 w 12192000"/>
              <a:gd name="connsiteY26" fmla="*/ 0 h 6858000"/>
              <a:gd name="connsiteX27" fmla="*/ 1446114 w 12192000"/>
              <a:gd name="connsiteY27" fmla="*/ 0 h 6858000"/>
              <a:gd name="connsiteX28" fmla="*/ 1636614 w 12192000"/>
              <a:gd name="connsiteY28" fmla="*/ 95250 h 6858000"/>
              <a:gd name="connsiteX29" fmla="*/ 1541363 w 12192000"/>
              <a:gd name="connsiteY29" fmla="*/ 95250 h 6858000"/>
              <a:gd name="connsiteX30" fmla="*/ 1541363 w 12192000"/>
              <a:gd name="connsiteY30" fmla="*/ 0 h 6858000"/>
              <a:gd name="connsiteX31" fmla="*/ 1636614 w 12192000"/>
              <a:gd name="connsiteY31" fmla="*/ 0 h 6858000"/>
              <a:gd name="connsiteX32" fmla="*/ 2017612 w 12192000"/>
              <a:gd name="connsiteY32" fmla="*/ 95250 h 6858000"/>
              <a:gd name="connsiteX33" fmla="*/ 1922364 w 12192000"/>
              <a:gd name="connsiteY33" fmla="*/ 95250 h 6858000"/>
              <a:gd name="connsiteX34" fmla="*/ 1922364 w 12192000"/>
              <a:gd name="connsiteY34" fmla="*/ 0 h 6858000"/>
              <a:gd name="connsiteX35" fmla="*/ 2017612 w 12192000"/>
              <a:gd name="connsiteY35" fmla="*/ 0 h 6858000"/>
              <a:gd name="connsiteX36" fmla="*/ 2208114 w 12192000"/>
              <a:gd name="connsiteY36" fmla="*/ 95250 h 6858000"/>
              <a:gd name="connsiteX37" fmla="*/ 2112863 w 12192000"/>
              <a:gd name="connsiteY37" fmla="*/ 95250 h 6858000"/>
              <a:gd name="connsiteX38" fmla="*/ 2112863 w 12192000"/>
              <a:gd name="connsiteY38" fmla="*/ 0 h 6858000"/>
              <a:gd name="connsiteX39" fmla="*/ 2208114 w 12192000"/>
              <a:gd name="connsiteY39" fmla="*/ 0 h 6858000"/>
              <a:gd name="connsiteX40" fmla="*/ 2398613 w 12192000"/>
              <a:gd name="connsiteY40" fmla="*/ 95250 h 6858000"/>
              <a:gd name="connsiteX41" fmla="*/ 2303364 w 12192000"/>
              <a:gd name="connsiteY41" fmla="*/ 95250 h 6858000"/>
              <a:gd name="connsiteX42" fmla="*/ 2303364 w 12192000"/>
              <a:gd name="connsiteY42" fmla="*/ 0 h 6858000"/>
              <a:gd name="connsiteX43" fmla="*/ 2398613 w 12192000"/>
              <a:gd name="connsiteY43" fmla="*/ 0 h 6858000"/>
              <a:gd name="connsiteX44" fmla="*/ 2589114 w 12192000"/>
              <a:gd name="connsiteY44" fmla="*/ 95250 h 6858000"/>
              <a:gd name="connsiteX45" fmla="*/ 2493863 w 12192000"/>
              <a:gd name="connsiteY45" fmla="*/ 95250 h 6858000"/>
              <a:gd name="connsiteX46" fmla="*/ 2493863 w 12192000"/>
              <a:gd name="connsiteY46" fmla="*/ 0 h 6858000"/>
              <a:gd name="connsiteX47" fmla="*/ 2589114 w 12192000"/>
              <a:gd name="connsiteY47" fmla="*/ 0 h 6858000"/>
              <a:gd name="connsiteX48" fmla="*/ 2779613 w 12192000"/>
              <a:gd name="connsiteY48" fmla="*/ 95250 h 6858000"/>
              <a:gd name="connsiteX49" fmla="*/ 2684362 w 12192000"/>
              <a:gd name="connsiteY49" fmla="*/ 95250 h 6858000"/>
              <a:gd name="connsiteX50" fmla="*/ 2684362 w 12192000"/>
              <a:gd name="connsiteY50" fmla="*/ 0 h 6858000"/>
              <a:gd name="connsiteX51" fmla="*/ 2779613 w 12192000"/>
              <a:gd name="connsiteY51" fmla="*/ 0 h 6858000"/>
              <a:gd name="connsiteX52" fmla="*/ 2970113 w 12192000"/>
              <a:gd name="connsiteY52" fmla="*/ 95250 h 6858000"/>
              <a:gd name="connsiteX53" fmla="*/ 2874863 w 12192000"/>
              <a:gd name="connsiteY53" fmla="*/ 95250 h 6858000"/>
              <a:gd name="connsiteX54" fmla="*/ 2874863 w 12192000"/>
              <a:gd name="connsiteY54" fmla="*/ 0 h 6858000"/>
              <a:gd name="connsiteX55" fmla="*/ 2970113 w 12192000"/>
              <a:gd name="connsiteY55" fmla="*/ 0 h 6858000"/>
              <a:gd name="connsiteX56" fmla="*/ 3160613 w 12192000"/>
              <a:gd name="connsiteY56" fmla="*/ 95250 h 6858000"/>
              <a:gd name="connsiteX57" fmla="*/ 3065363 w 12192000"/>
              <a:gd name="connsiteY57" fmla="*/ 95250 h 6858000"/>
              <a:gd name="connsiteX58" fmla="*/ 3065363 w 12192000"/>
              <a:gd name="connsiteY58" fmla="*/ 0 h 6858000"/>
              <a:gd name="connsiteX59" fmla="*/ 3160613 w 12192000"/>
              <a:gd name="connsiteY59" fmla="*/ 0 h 6858000"/>
              <a:gd name="connsiteX60" fmla="*/ 3351113 w 12192000"/>
              <a:gd name="connsiteY60" fmla="*/ 95250 h 6858000"/>
              <a:gd name="connsiteX61" fmla="*/ 3255863 w 12192000"/>
              <a:gd name="connsiteY61" fmla="*/ 95250 h 6858000"/>
              <a:gd name="connsiteX62" fmla="*/ 3255863 w 12192000"/>
              <a:gd name="connsiteY62" fmla="*/ 0 h 6858000"/>
              <a:gd name="connsiteX63" fmla="*/ 3351113 w 12192000"/>
              <a:gd name="connsiteY63" fmla="*/ 0 h 6858000"/>
              <a:gd name="connsiteX64" fmla="*/ 3541613 w 12192000"/>
              <a:gd name="connsiteY64" fmla="*/ 95250 h 6858000"/>
              <a:gd name="connsiteX65" fmla="*/ 3446363 w 12192000"/>
              <a:gd name="connsiteY65" fmla="*/ 95250 h 6858000"/>
              <a:gd name="connsiteX66" fmla="*/ 3446363 w 12192000"/>
              <a:gd name="connsiteY66" fmla="*/ 0 h 6858000"/>
              <a:gd name="connsiteX67" fmla="*/ 3541613 w 12192000"/>
              <a:gd name="connsiteY67" fmla="*/ 0 h 6858000"/>
              <a:gd name="connsiteX68" fmla="*/ 3732112 w 12192000"/>
              <a:gd name="connsiteY68" fmla="*/ 95250 h 6858000"/>
              <a:gd name="connsiteX69" fmla="*/ 3636862 w 12192000"/>
              <a:gd name="connsiteY69" fmla="*/ 95250 h 6858000"/>
              <a:gd name="connsiteX70" fmla="*/ 3636862 w 12192000"/>
              <a:gd name="connsiteY70" fmla="*/ 0 h 6858000"/>
              <a:gd name="connsiteX71" fmla="*/ 3732112 w 12192000"/>
              <a:gd name="connsiteY71" fmla="*/ 0 h 6858000"/>
              <a:gd name="connsiteX72" fmla="*/ 3922613 w 12192000"/>
              <a:gd name="connsiteY72" fmla="*/ 95250 h 6858000"/>
              <a:gd name="connsiteX73" fmla="*/ 3827362 w 12192000"/>
              <a:gd name="connsiteY73" fmla="*/ 95250 h 6858000"/>
              <a:gd name="connsiteX74" fmla="*/ 3827362 w 12192000"/>
              <a:gd name="connsiteY74" fmla="*/ 0 h 6858000"/>
              <a:gd name="connsiteX75" fmla="*/ 3922613 w 12192000"/>
              <a:gd name="connsiteY75" fmla="*/ 0 h 6858000"/>
              <a:gd name="connsiteX76" fmla="*/ 4113113 w 12192000"/>
              <a:gd name="connsiteY76" fmla="*/ 95250 h 6858000"/>
              <a:gd name="connsiteX77" fmla="*/ 4017863 w 12192000"/>
              <a:gd name="connsiteY77" fmla="*/ 95250 h 6858000"/>
              <a:gd name="connsiteX78" fmla="*/ 4017863 w 12192000"/>
              <a:gd name="connsiteY78" fmla="*/ 0 h 6858000"/>
              <a:gd name="connsiteX79" fmla="*/ 4113113 w 12192000"/>
              <a:gd name="connsiteY79" fmla="*/ 0 h 6858000"/>
              <a:gd name="connsiteX80" fmla="*/ 4303612 w 12192000"/>
              <a:gd name="connsiteY80" fmla="*/ 95250 h 6858000"/>
              <a:gd name="connsiteX81" fmla="*/ 4208362 w 12192000"/>
              <a:gd name="connsiteY81" fmla="*/ 95250 h 6858000"/>
              <a:gd name="connsiteX82" fmla="*/ 4208362 w 12192000"/>
              <a:gd name="connsiteY82" fmla="*/ 0 h 6858000"/>
              <a:gd name="connsiteX83" fmla="*/ 4303612 w 12192000"/>
              <a:gd name="connsiteY83" fmla="*/ 0 h 6858000"/>
              <a:gd name="connsiteX84" fmla="*/ 4494113 w 12192000"/>
              <a:gd name="connsiteY84" fmla="*/ 95250 h 6858000"/>
              <a:gd name="connsiteX85" fmla="*/ 4398863 w 12192000"/>
              <a:gd name="connsiteY85" fmla="*/ 95250 h 6858000"/>
              <a:gd name="connsiteX86" fmla="*/ 4398863 w 12192000"/>
              <a:gd name="connsiteY86" fmla="*/ 0 h 6858000"/>
              <a:gd name="connsiteX87" fmla="*/ 4494113 w 12192000"/>
              <a:gd name="connsiteY87" fmla="*/ 0 h 6858000"/>
              <a:gd name="connsiteX88" fmla="*/ 4684613 w 12192000"/>
              <a:gd name="connsiteY88" fmla="*/ 95250 h 6858000"/>
              <a:gd name="connsiteX89" fmla="*/ 4589363 w 12192000"/>
              <a:gd name="connsiteY89" fmla="*/ 95250 h 6858000"/>
              <a:gd name="connsiteX90" fmla="*/ 4589363 w 12192000"/>
              <a:gd name="connsiteY90" fmla="*/ 0 h 6858000"/>
              <a:gd name="connsiteX91" fmla="*/ 4684613 w 12192000"/>
              <a:gd name="connsiteY91" fmla="*/ 0 h 6858000"/>
              <a:gd name="connsiteX92" fmla="*/ 4875113 w 12192000"/>
              <a:gd name="connsiteY92" fmla="*/ 95250 h 6858000"/>
              <a:gd name="connsiteX93" fmla="*/ 4779863 w 12192000"/>
              <a:gd name="connsiteY93" fmla="*/ 95250 h 6858000"/>
              <a:gd name="connsiteX94" fmla="*/ 4779863 w 12192000"/>
              <a:gd name="connsiteY94" fmla="*/ 0 h 6858000"/>
              <a:gd name="connsiteX95" fmla="*/ 4875113 w 12192000"/>
              <a:gd name="connsiteY95" fmla="*/ 0 h 6858000"/>
              <a:gd name="connsiteX96" fmla="*/ 5065613 w 12192000"/>
              <a:gd name="connsiteY96" fmla="*/ 95250 h 6858000"/>
              <a:gd name="connsiteX97" fmla="*/ 4970363 w 12192000"/>
              <a:gd name="connsiteY97" fmla="*/ 95250 h 6858000"/>
              <a:gd name="connsiteX98" fmla="*/ 4970363 w 12192000"/>
              <a:gd name="connsiteY98" fmla="*/ 0 h 6858000"/>
              <a:gd name="connsiteX99" fmla="*/ 5065613 w 12192000"/>
              <a:gd name="connsiteY99" fmla="*/ 0 h 6858000"/>
              <a:gd name="connsiteX100" fmla="*/ 5446612 w 12192000"/>
              <a:gd name="connsiteY100" fmla="*/ 95250 h 6858000"/>
              <a:gd name="connsiteX101" fmla="*/ 5351362 w 12192000"/>
              <a:gd name="connsiteY101" fmla="*/ 95250 h 6858000"/>
              <a:gd name="connsiteX102" fmla="*/ 5351362 w 12192000"/>
              <a:gd name="connsiteY102" fmla="*/ 0 h 6858000"/>
              <a:gd name="connsiteX103" fmla="*/ 5446612 w 12192000"/>
              <a:gd name="connsiteY103" fmla="*/ 0 h 6858000"/>
              <a:gd name="connsiteX104" fmla="*/ 5637112 w 12192000"/>
              <a:gd name="connsiteY104" fmla="*/ 95250 h 6858000"/>
              <a:gd name="connsiteX105" fmla="*/ 5541862 w 12192000"/>
              <a:gd name="connsiteY105" fmla="*/ 95250 h 6858000"/>
              <a:gd name="connsiteX106" fmla="*/ 5541862 w 12192000"/>
              <a:gd name="connsiteY106" fmla="*/ 0 h 6858000"/>
              <a:gd name="connsiteX107" fmla="*/ 5637112 w 12192000"/>
              <a:gd name="connsiteY107" fmla="*/ 0 h 6858000"/>
              <a:gd name="connsiteX108" fmla="*/ 5827612 w 12192000"/>
              <a:gd name="connsiteY108" fmla="*/ 95250 h 6858000"/>
              <a:gd name="connsiteX109" fmla="*/ 5732362 w 12192000"/>
              <a:gd name="connsiteY109" fmla="*/ 95250 h 6858000"/>
              <a:gd name="connsiteX110" fmla="*/ 5732362 w 12192000"/>
              <a:gd name="connsiteY110" fmla="*/ 0 h 6858000"/>
              <a:gd name="connsiteX111" fmla="*/ 5827612 w 12192000"/>
              <a:gd name="connsiteY111" fmla="*/ 0 h 6858000"/>
              <a:gd name="connsiteX112" fmla="*/ 6018112 w 12192000"/>
              <a:gd name="connsiteY112" fmla="*/ 95250 h 6858000"/>
              <a:gd name="connsiteX113" fmla="*/ 5922862 w 12192000"/>
              <a:gd name="connsiteY113" fmla="*/ 95250 h 6858000"/>
              <a:gd name="connsiteX114" fmla="*/ 5922862 w 12192000"/>
              <a:gd name="connsiteY114" fmla="*/ 0 h 6858000"/>
              <a:gd name="connsiteX115" fmla="*/ 6018112 w 12192000"/>
              <a:gd name="connsiteY115" fmla="*/ 0 h 6858000"/>
              <a:gd name="connsiteX116" fmla="*/ 6208612 w 12192000"/>
              <a:gd name="connsiteY116" fmla="*/ 95250 h 6858000"/>
              <a:gd name="connsiteX117" fmla="*/ 6113362 w 12192000"/>
              <a:gd name="connsiteY117" fmla="*/ 95250 h 6858000"/>
              <a:gd name="connsiteX118" fmla="*/ 6113362 w 12192000"/>
              <a:gd name="connsiteY118" fmla="*/ 0 h 6858000"/>
              <a:gd name="connsiteX119" fmla="*/ 6208612 w 12192000"/>
              <a:gd name="connsiteY119" fmla="*/ 0 h 6858000"/>
              <a:gd name="connsiteX120" fmla="*/ 6399112 w 12192000"/>
              <a:gd name="connsiteY120" fmla="*/ 95250 h 6858000"/>
              <a:gd name="connsiteX121" fmla="*/ 6303862 w 12192000"/>
              <a:gd name="connsiteY121" fmla="*/ 95250 h 6858000"/>
              <a:gd name="connsiteX122" fmla="*/ 6303862 w 12192000"/>
              <a:gd name="connsiteY122" fmla="*/ 0 h 6858000"/>
              <a:gd name="connsiteX123" fmla="*/ 6399112 w 12192000"/>
              <a:gd name="connsiteY123" fmla="*/ 0 h 6858000"/>
              <a:gd name="connsiteX124" fmla="*/ 6589612 w 12192000"/>
              <a:gd name="connsiteY124" fmla="*/ 95250 h 6858000"/>
              <a:gd name="connsiteX125" fmla="*/ 6494362 w 12192000"/>
              <a:gd name="connsiteY125" fmla="*/ 95250 h 6858000"/>
              <a:gd name="connsiteX126" fmla="*/ 6494362 w 12192000"/>
              <a:gd name="connsiteY126" fmla="*/ 0 h 6858000"/>
              <a:gd name="connsiteX127" fmla="*/ 6589612 w 12192000"/>
              <a:gd name="connsiteY127" fmla="*/ 0 h 6858000"/>
              <a:gd name="connsiteX128" fmla="*/ 6780112 w 12192000"/>
              <a:gd name="connsiteY128" fmla="*/ 95250 h 6858000"/>
              <a:gd name="connsiteX129" fmla="*/ 6684862 w 12192000"/>
              <a:gd name="connsiteY129" fmla="*/ 95250 h 6858000"/>
              <a:gd name="connsiteX130" fmla="*/ 6684862 w 12192000"/>
              <a:gd name="connsiteY130" fmla="*/ 0 h 6858000"/>
              <a:gd name="connsiteX131" fmla="*/ 6780112 w 12192000"/>
              <a:gd name="connsiteY131" fmla="*/ 0 h 6858000"/>
              <a:gd name="connsiteX132" fmla="*/ 6970612 w 12192000"/>
              <a:gd name="connsiteY132" fmla="*/ 95250 h 6858000"/>
              <a:gd name="connsiteX133" fmla="*/ 6875362 w 12192000"/>
              <a:gd name="connsiteY133" fmla="*/ 95250 h 6858000"/>
              <a:gd name="connsiteX134" fmla="*/ 6875362 w 12192000"/>
              <a:gd name="connsiteY134" fmla="*/ 0 h 6858000"/>
              <a:gd name="connsiteX135" fmla="*/ 6970612 w 12192000"/>
              <a:gd name="connsiteY135" fmla="*/ 0 h 6858000"/>
              <a:gd name="connsiteX136" fmla="*/ 7161112 w 12192000"/>
              <a:gd name="connsiteY136" fmla="*/ 95250 h 6858000"/>
              <a:gd name="connsiteX137" fmla="*/ 7065862 w 12192000"/>
              <a:gd name="connsiteY137" fmla="*/ 95250 h 6858000"/>
              <a:gd name="connsiteX138" fmla="*/ 7065862 w 12192000"/>
              <a:gd name="connsiteY138" fmla="*/ 0 h 6858000"/>
              <a:gd name="connsiteX139" fmla="*/ 7161112 w 12192000"/>
              <a:gd name="connsiteY139" fmla="*/ 0 h 6858000"/>
              <a:gd name="connsiteX140" fmla="*/ 7351612 w 12192000"/>
              <a:gd name="connsiteY140" fmla="*/ 95250 h 6858000"/>
              <a:gd name="connsiteX141" fmla="*/ 7256362 w 12192000"/>
              <a:gd name="connsiteY141" fmla="*/ 95250 h 6858000"/>
              <a:gd name="connsiteX142" fmla="*/ 7256362 w 12192000"/>
              <a:gd name="connsiteY142" fmla="*/ 0 h 6858000"/>
              <a:gd name="connsiteX143" fmla="*/ 7351612 w 12192000"/>
              <a:gd name="connsiteY143" fmla="*/ 0 h 6858000"/>
              <a:gd name="connsiteX144" fmla="*/ 7542112 w 12192000"/>
              <a:gd name="connsiteY144" fmla="*/ 95250 h 6858000"/>
              <a:gd name="connsiteX145" fmla="*/ 7446862 w 12192000"/>
              <a:gd name="connsiteY145" fmla="*/ 95250 h 6858000"/>
              <a:gd name="connsiteX146" fmla="*/ 7446862 w 12192000"/>
              <a:gd name="connsiteY146" fmla="*/ 0 h 6858000"/>
              <a:gd name="connsiteX147" fmla="*/ 7542112 w 12192000"/>
              <a:gd name="connsiteY147" fmla="*/ 0 h 6858000"/>
              <a:gd name="connsiteX148" fmla="*/ 7732612 w 12192000"/>
              <a:gd name="connsiteY148" fmla="*/ 95250 h 6858000"/>
              <a:gd name="connsiteX149" fmla="*/ 7637362 w 12192000"/>
              <a:gd name="connsiteY149" fmla="*/ 95250 h 6858000"/>
              <a:gd name="connsiteX150" fmla="*/ 7637362 w 12192000"/>
              <a:gd name="connsiteY150" fmla="*/ 0 h 6858000"/>
              <a:gd name="connsiteX151" fmla="*/ 7732612 w 12192000"/>
              <a:gd name="connsiteY151" fmla="*/ 0 h 6858000"/>
              <a:gd name="connsiteX152" fmla="*/ 7923112 w 12192000"/>
              <a:gd name="connsiteY152" fmla="*/ 95250 h 6858000"/>
              <a:gd name="connsiteX153" fmla="*/ 7827862 w 12192000"/>
              <a:gd name="connsiteY153" fmla="*/ 95250 h 6858000"/>
              <a:gd name="connsiteX154" fmla="*/ 7827862 w 12192000"/>
              <a:gd name="connsiteY154" fmla="*/ 0 h 6858000"/>
              <a:gd name="connsiteX155" fmla="*/ 7923112 w 12192000"/>
              <a:gd name="connsiteY155" fmla="*/ 0 h 6858000"/>
              <a:gd name="connsiteX156" fmla="*/ 8113613 w 12192000"/>
              <a:gd name="connsiteY156" fmla="*/ 95250 h 6858000"/>
              <a:gd name="connsiteX157" fmla="*/ 8018362 w 12192000"/>
              <a:gd name="connsiteY157" fmla="*/ 95250 h 6858000"/>
              <a:gd name="connsiteX158" fmla="*/ 8018362 w 12192000"/>
              <a:gd name="connsiteY158" fmla="*/ 0 h 6858000"/>
              <a:gd name="connsiteX159" fmla="*/ 8113613 w 12192000"/>
              <a:gd name="connsiteY159" fmla="*/ 0 h 6858000"/>
              <a:gd name="connsiteX160" fmla="*/ 8304112 w 12192000"/>
              <a:gd name="connsiteY160" fmla="*/ 95250 h 6858000"/>
              <a:gd name="connsiteX161" fmla="*/ 8208863 w 12192000"/>
              <a:gd name="connsiteY161" fmla="*/ 95250 h 6858000"/>
              <a:gd name="connsiteX162" fmla="*/ 8208863 w 12192000"/>
              <a:gd name="connsiteY162" fmla="*/ 0 h 6858000"/>
              <a:gd name="connsiteX163" fmla="*/ 8304112 w 12192000"/>
              <a:gd name="connsiteY163" fmla="*/ 0 h 6858000"/>
              <a:gd name="connsiteX164" fmla="*/ 8494613 w 12192000"/>
              <a:gd name="connsiteY164" fmla="*/ 95250 h 6858000"/>
              <a:gd name="connsiteX165" fmla="*/ 8399363 w 12192000"/>
              <a:gd name="connsiteY165" fmla="*/ 95250 h 6858000"/>
              <a:gd name="connsiteX166" fmla="*/ 8399363 w 12192000"/>
              <a:gd name="connsiteY166" fmla="*/ 0 h 6858000"/>
              <a:gd name="connsiteX167" fmla="*/ 8494613 w 12192000"/>
              <a:gd name="connsiteY167" fmla="*/ 0 h 6858000"/>
              <a:gd name="connsiteX168" fmla="*/ 8875612 w 12192000"/>
              <a:gd name="connsiteY168" fmla="*/ 95250 h 6858000"/>
              <a:gd name="connsiteX169" fmla="*/ 8780362 w 12192000"/>
              <a:gd name="connsiteY169" fmla="*/ 95250 h 6858000"/>
              <a:gd name="connsiteX170" fmla="*/ 8780362 w 12192000"/>
              <a:gd name="connsiteY170" fmla="*/ 0 h 6858000"/>
              <a:gd name="connsiteX171" fmla="*/ 8875612 w 12192000"/>
              <a:gd name="connsiteY171" fmla="*/ 0 h 6858000"/>
              <a:gd name="connsiteX172" fmla="*/ 9066111 w 12192000"/>
              <a:gd name="connsiteY172" fmla="*/ 95250 h 6858000"/>
              <a:gd name="connsiteX173" fmla="*/ 8970861 w 12192000"/>
              <a:gd name="connsiteY173" fmla="*/ 95250 h 6858000"/>
              <a:gd name="connsiteX174" fmla="*/ 8970861 w 12192000"/>
              <a:gd name="connsiteY174" fmla="*/ 0 h 6858000"/>
              <a:gd name="connsiteX175" fmla="*/ 9066111 w 12192000"/>
              <a:gd name="connsiteY175" fmla="*/ 0 h 6858000"/>
              <a:gd name="connsiteX176" fmla="*/ 9256611 w 12192000"/>
              <a:gd name="connsiteY176" fmla="*/ 95250 h 6858000"/>
              <a:gd name="connsiteX177" fmla="*/ 9161361 w 12192000"/>
              <a:gd name="connsiteY177" fmla="*/ 95250 h 6858000"/>
              <a:gd name="connsiteX178" fmla="*/ 9161361 w 12192000"/>
              <a:gd name="connsiteY178" fmla="*/ 0 h 6858000"/>
              <a:gd name="connsiteX179" fmla="*/ 9256611 w 12192000"/>
              <a:gd name="connsiteY179" fmla="*/ 0 h 6858000"/>
              <a:gd name="connsiteX180" fmla="*/ 9447112 w 12192000"/>
              <a:gd name="connsiteY180" fmla="*/ 95250 h 6858000"/>
              <a:gd name="connsiteX181" fmla="*/ 9351861 w 12192000"/>
              <a:gd name="connsiteY181" fmla="*/ 95250 h 6858000"/>
              <a:gd name="connsiteX182" fmla="*/ 9351861 w 12192000"/>
              <a:gd name="connsiteY182" fmla="*/ 0 h 6858000"/>
              <a:gd name="connsiteX183" fmla="*/ 9447112 w 12192000"/>
              <a:gd name="connsiteY183" fmla="*/ 0 h 6858000"/>
              <a:gd name="connsiteX184" fmla="*/ 9637611 w 12192000"/>
              <a:gd name="connsiteY184" fmla="*/ 95250 h 6858000"/>
              <a:gd name="connsiteX185" fmla="*/ 9542362 w 12192000"/>
              <a:gd name="connsiteY185" fmla="*/ 95250 h 6858000"/>
              <a:gd name="connsiteX186" fmla="*/ 9542362 w 12192000"/>
              <a:gd name="connsiteY186" fmla="*/ 0 h 6858000"/>
              <a:gd name="connsiteX187" fmla="*/ 9637611 w 12192000"/>
              <a:gd name="connsiteY187" fmla="*/ 0 h 6858000"/>
              <a:gd name="connsiteX188" fmla="*/ 9828111 w 12192000"/>
              <a:gd name="connsiteY188" fmla="*/ 95250 h 6858000"/>
              <a:gd name="connsiteX189" fmla="*/ 9732861 w 12192000"/>
              <a:gd name="connsiteY189" fmla="*/ 95250 h 6858000"/>
              <a:gd name="connsiteX190" fmla="*/ 9732861 w 12192000"/>
              <a:gd name="connsiteY190" fmla="*/ 0 h 6858000"/>
              <a:gd name="connsiteX191" fmla="*/ 9828111 w 12192000"/>
              <a:gd name="connsiteY191" fmla="*/ 0 h 6858000"/>
              <a:gd name="connsiteX192" fmla="*/ 10018612 w 12192000"/>
              <a:gd name="connsiteY192" fmla="*/ 95250 h 6858000"/>
              <a:gd name="connsiteX193" fmla="*/ 9923362 w 12192000"/>
              <a:gd name="connsiteY193" fmla="*/ 95250 h 6858000"/>
              <a:gd name="connsiteX194" fmla="*/ 9923362 w 12192000"/>
              <a:gd name="connsiteY194" fmla="*/ 0 h 6858000"/>
              <a:gd name="connsiteX195" fmla="*/ 10018612 w 12192000"/>
              <a:gd name="connsiteY195" fmla="*/ 0 h 6858000"/>
              <a:gd name="connsiteX196" fmla="*/ 10209111 w 12192000"/>
              <a:gd name="connsiteY196" fmla="*/ 95250 h 6858000"/>
              <a:gd name="connsiteX197" fmla="*/ 10113862 w 12192000"/>
              <a:gd name="connsiteY197" fmla="*/ 95250 h 6858000"/>
              <a:gd name="connsiteX198" fmla="*/ 10113862 w 12192000"/>
              <a:gd name="connsiteY198" fmla="*/ 0 h 6858000"/>
              <a:gd name="connsiteX199" fmla="*/ 10209111 w 12192000"/>
              <a:gd name="connsiteY199" fmla="*/ 0 h 6858000"/>
              <a:gd name="connsiteX200" fmla="*/ 10399611 w 12192000"/>
              <a:gd name="connsiteY200" fmla="*/ 95250 h 6858000"/>
              <a:gd name="connsiteX201" fmla="*/ 10304361 w 12192000"/>
              <a:gd name="connsiteY201" fmla="*/ 95250 h 6858000"/>
              <a:gd name="connsiteX202" fmla="*/ 10304361 w 12192000"/>
              <a:gd name="connsiteY202" fmla="*/ 0 h 6858000"/>
              <a:gd name="connsiteX203" fmla="*/ 10399611 w 12192000"/>
              <a:gd name="connsiteY203" fmla="*/ 0 h 6858000"/>
              <a:gd name="connsiteX204" fmla="*/ 10590111 w 12192000"/>
              <a:gd name="connsiteY204" fmla="*/ 95250 h 6858000"/>
              <a:gd name="connsiteX205" fmla="*/ 10494861 w 12192000"/>
              <a:gd name="connsiteY205" fmla="*/ 95250 h 6858000"/>
              <a:gd name="connsiteX206" fmla="*/ 10494861 w 12192000"/>
              <a:gd name="connsiteY206" fmla="*/ 0 h 6858000"/>
              <a:gd name="connsiteX207" fmla="*/ 10590111 w 12192000"/>
              <a:gd name="connsiteY207" fmla="*/ 0 h 6858000"/>
              <a:gd name="connsiteX208" fmla="*/ 10780611 w 12192000"/>
              <a:gd name="connsiteY208" fmla="*/ 95250 h 6858000"/>
              <a:gd name="connsiteX209" fmla="*/ 10685361 w 12192000"/>
              <a:gd name="connsiteY209" fmla="*/ 95250 h 6858000"/>
              <a:gd name="connsiteX210" fmla="*/ 10685361 w 12192000"/>
              <a:gd name="connsiteY210" fmla="*/ 0 h 6858000"/>
              <a:gd name="connsiteX211" fmla="*/ 10780611 w 12192000"/>
              <a:gd name="connsiteY211" fmla="*/ 0 h 6858000"/>
              <a:gd name="connsiteX212" fmla="*/ 10971111 w 12192000"/>
              <a:gd name="connsiteY212" fmla="*/ 95250 h 6858000"/>
              <a:gd name="connsiteX213" fmla="*/ 10875861 w 12192000"/>
              <a:gd name="connsiteY213" fmla="*/ 95250 h 6858000"/>
              <a:gd name="connsiteX214" fmla="*/ 10875861 w 12192000"/>
              <a:gd name="connsiteY214" fmla="*/ 0 h 6858000"/>
              <a:gd name="connsiteX215" fmla="*/ 10971111 w 12192000"/>
              <a:gd name="connsiteY215" fmla="*/ 0 h 6858000"/>
              <a:gd name="connsiteX216" fmla="*/ 11161610 w 12192000"/>
              <a:gd name="connsiteY216" fmla="*/ 95250 h 6858000"/>
              <a:gd name="connsiteX217" fmla="*/ 11066362 w 12192000"/>
              <a:gd name="connsiteY217" fmla="*/ 95250 h 6858000"/>
              <a:gd name="connsiteX218" fmla="*/ 11066362 w 12192000"/>
              <a:gd name="connsiteY218" fmla="*/ 0 h 6858000"/>
              <a:gd name="connsiteX219" fmla="*/ 11161610 w 12192000"/>
              <a:gd name="connsiteY219" fmla="*/ 0 h 6858000"/>
              <a:gd name="connsiteX220" fmla="*/ 11352111 w 12192000"/>
              <a:gd name="connsiteY220" fmla="*/ 95250 h 6858000"/>
              <a:gd name="connsiteX221" fmla="*/ 11256861 w 12192000"/>
              <a:gd name="connsiteY221" fmla="*/ 95250 h 6858000"/>
              <a:gd name="connsiteX222" fmla="*/ 11256861 w 12192000"/>
              <a:gd name="connsiteY222" fmla="*/ 0 h 6858000"/>
              <a:gd name="connsiteX223" fmla="*/ 11352111 w 12192000"/>
              <a:gd name="connsiteY223" fmla="*/ 0 h 6858000"/>
              <a:gd name="connsiteX224" fmla="*/ 11542610 w 12192000"/>
              <a:gd name="connsiteY224" fmla="*/ 95250 h 6858000"/>
              <a:gd name="connsiteX225" fmla="*/ 11447360 w 12192000"/>
              <a:gd name="connsiteY225" fmla="*/ 95250 h 6858000"/>
              <a:gd name="connsiteX226" fmla="*/ 11447360 w 12192000"/>
              <a:gd name="connsiteY226" fmla="*/ 0 h 6858000"/>
              <a:gd name="connsiteX227" fmla="*/ 11542610 w 12192000"/>
              <a:gd name="connsiteY227" fmla="*/ 0 h 6858000"/>
              <a:gd name="connsiteX228" fmla="*/ 11733112 w 12192000"/>
              <a:gd name="connsiteY228" fmla="*/ 95250 h 6858000"/>
              <a:gd name="connsiteX229" fmla="*/ 11637861 w 12192000"/>
              <a:gd name="connsiteY229" fmla="*/ 95250 h 6858000"/>
              <a:gd name="connsiteX230" fmla="*/ 11637861 w 12192000"/>
              <a:gd name="connsiteY230" fmla="*/ 0 h 6858000"/>
              <a:gd name="connsiteX231" fmla="*/ 11733112 w 12192000"/>
              <a:gd name="connsiteY231" fmla="*/ 0 h 6858000"/>
              <a:gd name="connsiteX232" fmla="*/ 11923611 w 12192000"/>
              <a:gd name="connsiteY232" fmla="*/ 95250 h 6858000"/>
              <a:gd name="connsiteX233" fmla="*/ 11828360 w 12192000"/>
              <a:gd name="connsiteY233" fmla="*/ 95250 h 6858000"/>
              <a:gd name="connsiteX234" fmla="*/ 11828360 w 12192000"/>
              <a:gd name="connsiteY234" fmla="*/ 0 h 6858000"/>
              <a:gd name="connsiteX235" fmla="*/ 11923611 w 12192000"/>
              <a:gd name="connsiteY235" fmla="*/ 0 h 6858000"/>
              <a:gd name="connsiteX236" fmla="*/ 207864 w 12192000"/>
              <a:gd name="connsiteY236" fmla="*/ 190500 h 6858000"/>
              <a:gd name="connsiteX237" fmla="*/ 112614 w 12192000"/>
              <a:gd name="connsiteY237" fmla="*/ 190500 h 6858000"/>
              <a:gd name="connsiteX238" fmla="*/ 112614 w 12192000"/>
              <a:gd name="connsiteY238" fmla="*/ 95250 h 6858000"/>
              <a:gd name="connsiteX239" fmla="*/ 207864 w 12192000"/>
              <a:gd name="connsiteY239" fmla="*/ 95250 h 6858000"/>
              <a:gd name="connsiteX240" fmla="*/ 398364 w 12192000"/>
              <a:gd name="connsiteY240" fmla="*/ 190500 h 6858000"/>
              <a:gd name="connsiteX241" fmla="*/ 303114 w 12192000"/>
              <a:gd name="connsiteY241" fmla="*/ 190500 h 6858000"/>
              <a:gd name="connsiteX242" fmla="*/ 303114 w 12192000"/>
              <a:gd name="connsiteY242" fmla="*/ 95250 h 6858000"/>
              <a:gd name="connsiteX243" fmla="*/ 398364 w 12192000"/>
              <a:gd name="connsiteY243" fmla="*/ 95250 h 6858000"/>
              <a:gd name="connsiteX244" fmla="*/ 588864 w 12192000"/>
              <a:gd name="connsiteY244" fmla="*/ 190500 h 6858000"/>
              <a:gd name="connsiteX245" fmla="*/ 493614 w 12192000"/>
              <a:gd name="connsiteY245" fmla="*/ 190500 h 6858000"/>
              <a:gd name="connsiteX246" fmla="*/ 493614 w 12192000"/>
              <a:gd name="connsiteY246" fmla="*/ 95250 h 6858000"/>
              <a:gd name="connsiteX247" fmla="*/ 588864 w 12192000"/>
              <a:gd name="connsiteY247" fmla="*/ 95250 h 6858000"/>
              <a:gd name="connsiteX248" fmla="*/ 779364 w 12192000"/>
              <a:gd name="connsiteY248" fmla="*/ 190500 h 6858000"/>
              <a:gd name="connsiteX249" fmla="*/ 684113 w 12192000"/>
              <a:gd name="connsiteY249" fmla="*/ 190500 h 6858000"/>
              <a:gd name="connsiteX250" fmla="*/ 684113 w 12192000"/>
              <a:gd name="connsiteY250" fmla="*/ 95250 h 6858000"/>
              <a:gd name="connsiteX251" fmla="*/ 779364 w 12192000"/>
              <a:gd name="connsiteY251" fmla="*/ 95250 h 6858000"/>
              <a:gd name="connsiteX252" fmla="*/ 969863 w 12192000"/>
              <a:gd name="connsiteY252" fmla="*/ 190500 h 6858000"/>
              <a:gd name="connsiteX253" fmla="*/ 874614 w 12192000"/>
              <a:gd name="connsiteY253" fmla="*/ 190500 h 6858000"/>
              <a:gd name="connsiteX254" fmla="*/ 874614 w 12192000"/>
              <a:gd name="connsiteY254" fmla="*/ 95250 h 6858000"/>
              <a:gd name="connsiteX255" fmla="*/ 969863 w 12192000"/>
              <a:gd name="connsiteY255" fmla="*/ 95250 h 6858000"/>
              <a:gd name="connsiteX256" fmla="*/ 1160364 w 12192000"/>
              <a:gd name="connsiteY256" fmla="*/ 190500 h 6858000"/>
              <a:gd name="connsiteX257" fmla="*/ 1065114 w 12192000"/>
              <a:gd name="connsiteY257" fmla="*/ 190500 h 6858000"/>
              <a:gd name="connsiteX258" fmla="*/ 1065114 w 12192000"/>
              <a:gd name="connsiteY258" fmla="*/ 95250 h 6858000"/>
              <a:gd name="connsiteX259" fmla="*/ 1160364 w 12192000"/>
              <a:gd name="connsiteY259" fmla="*/ 95250 h 6858000"/>
              <a:gd name="connsiteX260" fmla="*/ 1350864 w 12192000"/>
              <a:gd name="connsiteY260" fmla="*/ 190500 h 6858000"/>
              <a:gd name="connsiteX261" fmla="*/ 1255613 w 12192000"/>
              <a:gd name="connsiteY261" fmla="*/ 190500 h 6858000"/>
              <a:gd name="connsiteX262" fmla="*/ 1255613 w 12192000"/>
              <a:gd name="connsiteY262" fmla="*/ 95250 h 6858000"/>
              <a:gd name="connsiteX263" fmla="*/ 1350864 w 12192000"/>
              <a:gd name="connsiteY263" fmla="*/ 95250 h 6858000"/>
              <a:gd name="connsiteX264" fmla="*/ 1541363 w 12192000"/>
              <a:gd name="connsiteY264" fmla="*/ 190500 h 6858000"/>
              <a:gd name="connsiteX265" fmla="*/ 1446114 w 12192000"/>
              <a:gd name="connsiteY265" fmla="*/ 190500 h 6858000"/>
              <a:gd name="connsiteX266" fmla="*/ 1446114 w 12192000"/>
              <a:gd name="connsiteY266" fmla="*/ 95250 h 6858000"/>
              <a:gd name="connsiteX267" fmla="*/ 1541363 w 12192000"/>
              <a:gd name="connsiteY267" fmla="*/ 95250 h 6858000"/>
              <a:gd name="connsiteX268" fmla="*/ 1922364 w 12192000"/>
              <a:gd name="connsiteY268" fmla="*/ 190500 h 6858000"/>
              <a:gd name="connsiteX269" fmla="*/ 1827113 w 12192000"/>
              <a:gd name="connsiteY269" fmla="*/ 190500 h 6858000"/>
              <a:gd name="connsiteX270" fmla="*/ 1827113 w 12192000"/>
              <a:gd name="connsiteY270" fmla="*/ 95250 h 6858000"/>
              <a:gd name="connsiteX271" fmla="*/ 1922364 w 12192000"/>
              <a:gd name="connsiteY271" fmla="*/ 95250 h 6858000"/>
              <a:gd name="connsiteX272" fmla="*/ 2112863 w 12192000"/>
              <a:gd name="connsiteY272" fmla="*/ 190500 h 6858000"/>
              <a:gd name="connsiteX273" fmla="*/ 2017612 w 12192000"/>
              <a:gd name="connsiteY273" fmla="*/ 190500 h 6858000"/>
              <a:gd name="connsiteX274" fmla="*/ 2017612 w 12192000"/>
              <a:gd name="connsiteY274" fmla="*/ 95250 h 6858000"/>
              <a:gd name="connsiteX275" fmla="*/ 2112863 w 12192000"/>
              <a:gd name="connsiteY275" fmla="*/ 95250 h 6858000"/>
              <a:gd name="connsiteX276" fmla="*/ 2303364 w 12192000"/>
              <a:gd name="connsiteY276" fmla="*/ 190500 h 6858000"/>
              <a:gd name="connsiteX277" fmla="*/ 2208114 w 12192000"/>
              <a:gd name="connsiteY277" fmla="*/ 190500 h 6858000"/>
              <a:gd name="connsiteX278" fmla="*/ 2208114 w 12192000"/>
              <a:gd name="connsiteY278" fmla="*/ 95250 h 6858000"/>
              <a:gd name="connsiteX279" fmla="*/ 2303364 w 12192000"/>
              <a:gd name="connsiteY279" fmla="*/ 95250 h 6858000"/>
              <a:gd name="connsiteX280" fmla="*/ 2493863 w 12192000"/>
              <a:gd name="connsiteY280" fmla="*/ 190500 h 6858000"/>
              <a:gd name="connsiteX281" fmla="*/ 2398613 w 12192000"/>
              <a:gd name="connsiteY281" fmla="*/ 190500 h 6858000"/>
              <a:gd name="connsiteX282" fmla="*/ 2398613 w 12192000"/>
              <a:gd name="connsiteY282" fmla="*/ 95250 h 6858000"/>
              <a:gd name="connsiteX283" fmla="*/ 2493863 w 12192000"/>
              <a:gd name="connsiteY283" fmla="*/ 95250 h 6858000"/>
              <a:gd name="connsiteX284" fmla="*/ 2684362 w 12192000"/>
              <a:gd name="connsiteY284" fmla="*/ 190500 h 6858000"/>
              <a:gd name="connsiteX285" fmla="*/ 2589114 w 12192000"/>
              <a:gd name="connsiteY285" fmla="*/ 190500 h 6858000"/>
              <a:gd name="connsiteX286" fmla="*/ 2589114 w 12192000"/>
              <a:gd name="connsiteY286" fmla="*/ 95250 h 6858000"/>
              <a:gd name="connsiteX287" fmla="*/ 2684362 w 12192000"/>
              <a:gd name="connsiteY287" fmla="*/ 95250 h 6858000"/>
              <a:gd name="connsiteX288" fmla="*/ 2874863 w 12192000"/>
              <a:gd name="connsiteY288" fmla="*/ 190500 h 6858000"/>
              <a:gd name="connsiteX289" fmla="*/ 2779613 w 12192000"/>
              <a:gd name="connsiteY289" fmla="*/ 190500 h 6858000"/>
              <a:gd name="connsiteX290" fmla="*/ 2779613 w 12192000"/>
              <a:gd name="connsiteY290" fmla="*/ 95250 h 6858000"/>
              <a:gd name="connsiteX291" fmla="*/ 2874863 w 12192000"/>
              <a:gd name="connsiteY291" fmla="*/ 95250 h 6858000"/>
              <a:gd name="connsiteX292" fmla="*/ 3065363 w 12192000"/>
              <a:gd name="connsiteY292" fmla="*/ 190500 h 6858000"/>
              <a:gd name="connsiteX293" fmla="*/ 2970113 w 12192000"/>
              <a:gd name="connsiteY293" fmla="*/ 190500 h 6858000"/>
              <a:gd name="connsiteX294" fmla="*/ 2970113 w 12192000"/>
              <a:gd name="connsiteY294" fmla="*/ 95250 h 6858000"/>
              <a:gd name="connsiteX295" fmla="*/ 3065363 w 12192000"/>
              <a:gd name="connsiteY295" fmla="*/ 95250 h 6858000"/>
              <a:gd name="connsiteX296" fmla="*/ 3255863 w 12192000"/>
              <a:gd name="connsiteY296" fmla="*/ 190500 h 6858000"/>
              <a:gd name="connsiteX297" fmla="*/ 3160613 w 12192000"/>
              <a:gd name="connsiteY297" fmla="*/ 190500 h 6858000"/>
              <a:gd name="connsiteX298" fmla="*/ 3160613 w 12192000"/>
              <a:gd name="connsiteY298" fmla="*/ 95250 h 6858000"/>
              <a:gd name="connsiteX299" fmla="*/ 3255863 w 12192000"/>
              <a:gd name="connsiteY299" fmla="*/ 95250 h 6858000"/>
              <a:gd name="connsiteX300" fmla="*/ 3446363 w 12192000"/>
              <a:gd name="connsiteY300" fmla="*/ 190500 h 6858000"/>
              <a:gd name="connsiteX301" fmla="*/ 3351113 w 12192000"/>
              <a:gd name="connsiteY301" fmla="*/ 190500 h 6858000"/>
              <a:gd name="connsiteX302" fmla="*/ 3351113 w 12192000"/>
              <a:gd name="connsiteY302" fmla="*/ 95250 h 6858000"/>
              <a:gd name="connsiteX303" fmla="*/ 3446363 w 12192000"/>
              <a:gd name="connsiteY303" fmla="*/ 95250 h 6858000"/>
              <a:gd name="connsiteX304" fmla="*/ 3636862 w 12192000"/>
              <a:gd name="connsiteY304" fmla="*/ 190500 h 6858000"/>
              <a:gd name="connsiteX305" fmla="*/ 3541613 w 12192000"/>
              <a:gd name="connsiteY305" fmla="*/ 190500 h 6858000"/>
              <a:gd name="connsiteX306" fmla="*/ 3541613 w 12192000"/>
              <a:gd name="connsiteY306" fmla="*/ 95250 h 6858000"/>
              <a:gd name="connsiteX307" fmla="*/ 3636862 w 12192000"/>
              <a:gd name="connsiteY307" fmla="*/ 95250 h 6858000"/>
              <a:gd name="connsiteX308" fmla="*/ 3827362 w 12192000"/>
              <a:gd name="connsiteY308" fmla="*/ 190500 h 6858000"/>
              <a:gd name="connsiteX309" fmla="*/ 3732112 w 12192000"/>
              <a:gd name="connsiteY309" fmla="*/ 190500 h 6858000"/>
              <a:gd name="connsiteX310" fmla="*/ 3732112 w 12192000"/>
              <a:gd name="connsiteY310" fmla="*/ 95250 h 6858000"/>
              <a:gd name="connsiteX311" fmla="*/ 3827362 w 12192000"/>
              <a:gd name="connsiteY311" fmla="*/ 95250 h 6858000"/>
              <a:gd name="connsiteX312" fmla="*/ 4017863 w 12192000"/>
              <a:gd name="connsiteY312" fmla="*/ 190500 h 6858000"/>
              <a:gd name="connsiteX313" fmla="*/ 3922613 w 12192000"/>
              <a:gd name="connsiteY313" fmla="*/ 190500 h 6858000"/>
              <a:gd name="connsiteX314" fmla="*/ 3922613 w 12192000"/>
              <a:gd name="connsiteY314" fmla="*/ 95250 h 6858000"/>
              <a:gd name="connsiteX315" fmla="*/ 4017863 w 12192000"/>
              <a:gd name="connsiteY315" fmla="*/ 95250 h 6858000"/>
              <a:gd name="connsiteX316" fmla="*/ 4208362 w 12192000"/>
              <a:gd name="connsiteY316" fmla="*/ 190500 h 6858000"/>
              <a:gd name="connsiteX317" fmla="*/ 4113113 w 12192000"/>
              <a:gd name="connsiteY317" fmla="*/ 190500 h 6858000"/>
              <a:gd name="connsiteX318" fmla="*/ 4113113 w 12192000"/>
              <a:gd name="connsiteY318" fmla="*/ 95250 h 6858000"/>
              <a:gd name="connsiteX319" fmla="*/ 4208362 w 12192000"/>
              <a:gd name="connsiteY319" fmla="*/ 95250 h 6858000"/>
              <a:gd name="connsiteX320" fmla="*/ 4398863 w 12192000"/>
              <a:gd name="connsiteY320" fmla="*/ 190500 h 6858000"/>
              <a:gd name="connsiteX321" fmla="*/ 4303612 w 12192000"/>
              <a:gd name="connsiteY321" fmla="*/ 190500 h 6858000"/>
              <a:gd name="connsiteX322" fmla="*/ 4303612 w 12192000"/>
              <a:gd name="connsiteY322" fmla="*/ 95250 h 6858000"/>
              <a:gd name="connsiteX323" fmla="*/ 4398863 w 12192000"/>
              <a:gd name="connsiteY323" fmla="*/ 95250 h 6858000"/>
              <a:gd name="connsiteX324" fmla="*/ 4589363 w 12192000"/>
              <a:gd name="connsiteY324" fmla="*/ 190500 h 6858000"/>
              <a:gd name="connsiteX325" fmla="*/ 4494113 w 12192000"/>
              <a:gd name="connsiteY325" fmla="*/ 190500 h 6858000"/>
              <a:gd name="connsiteX326" fmla="*/ 4494113 w 12192000"/>
              <a:gd name="connsiteY326" fmla="*/ 95250 h 6858000"/>
              <a:gd name="connsiteX327" fmla="*/ 4589363 w 12192000"/>
              <a:gd name="connsiteY327" fmla="*/ 95250 h 6858000"/>
              <a:gd name="connsiteX328" fmla="*/ 4779863 w 12192000"/>
              <a:gd name="connsiteY328" fmla="*/ 190500 h 6858000"/>
              <a:gd name="connsiteX329" fmla="*/ 4684613 w 12192000"/>
              <a:gd name="connsiteY329" fmla="*/ 190500 h 6858000"/>
              <a:gd name="connsiteX330" fmla="*/ 4684613 w 12192000"/>
              <a:gd name="connsiteY330" fmla="*/ 95250 h 6858000"/>
              <a:gd name="connsiteX331" fmla="*/ 4779863 w 12192000"/>
              <a:gd name="connsiteY331" fmla="*/ 95250 h 6858000"/>
              <a:gd name="connsiteX332" fmla="*/ 4970363 w 12192000"/>
              <a:gd name="connsiteY332" fmla="*/ 190500 h 6858000"/>
              <a:gd name="connsiteX333" fmla="*/ 4875113 w 12192000"/>
              <a:gd name="connsiteY333" fmla="*/ 190500 h 6858000"/>
              <a:gd name="connsiteX334" fmla="*/ 4875113 w 12192000"/>
              <a:gd name="connsiteY334" fmla="*/ 95250 h 6858000"/>
              <a:gd name="connsiteX335" fmla="*/ 4970363 w 12192000"/>
              <a:gd name="connsiteY335" fmla="*/ 95250 h 6858000"/>
              <a:gd name="connsiteX336" fmla="*/ 5351362 w 12192000"/>
              <a:gd name="connsiteY336" fmla="*/ 190500 h 6858000"/>
              <a:gd name="connsiteX337" fmla="*/ 5256112 w 12192000"/>
              <a:gd name="connsiteY337" fmla="*/ 190500 h 6858000"/>
              <a:gd name="connsiteX338" fmla="*/ 5256112 w 12192000"/>
              <a:gd name="connsiteY338" fmla="*/ 95250 h 6858000"/>
              <a:gd name="connsiteX339" fmla="*/ 5351362 w 12192000"/>
              <a:gd name="connsiteY339" fmla="*/ 95250 h 6858000"/>
              <a:gd name="connsiteX340" fmla="*/ 5541862 w 12192000"/>
              <a:gd name="connsiteY340" fmla="*/ 190500 h 6858000"/>
              <a:gd name="connsiteX341" fmla="*/ 5446612 w 12192000"/>
              <a:gd name="connsiteY341" fmla="*/ 190500 h 6858000"/>
              <a:gd name="connsiteX342" fmla="*/ 5446612 w 12192000"/>
              <a:gd name="connsiteY342" fmla="*/ 95250 h 6858000"/>
              <a:gd name="connsiteX343" fmla="*/ 5541862 w 12192000"/>
              <a:gd name="connsiteY343" fmla="*/ 95250 h 6858000"/>
              <a:gd name="connsiteX344" fmla="*/ 5732362 w 12192000"/>
              <a:gd name="connsiteY344" fmla="*/ 190500 h 6858000"/>
              <a:gd name="connsiteX345" fmla="*/ 5637112 w 12192000"/>
              <a:gd name="connsiteY345" fmla="*/ 190500 h 6858000"/>
              <a:gd name="connsiteX346" fmla="*/ 5637112 w 12192000"/>
              <a:gd name="connsiteY346" fmla="*/ 95250 h 6858000"/>
              <a:gd name="connsiteX347" fmla="*/ 5732362 w 12192000"/>
              <a:gd name="connsiteY347" fmla="*/ 95250 h 6858000"/>
              <a:gd name="connsiteX348" fmla="*/ 5922862 w 12192000"/>
              <a:gd name="connsiteY348" fmla="*/ 190500 h 6858000"/>
              <a:gd name="connsiteX349" fmla="*/ 5827612 w 12192000"/>
              <a:gd name="connsiteY349" fmla="*/ 190500 h 6858000"/>
              <a:gd name="connsiteX350" fmla="*/ 5827612 w 12192000"/>
              <a:gd name="connsiteY350" fmla="*/ 95250 h 6858000"/>
              <a:gd name="connsiteX351" fmla="*/ 5922862 w 12192000"/>
              <a:gd name="connsiteY351" fmla="*/ 95250 h 6858000"/>
              <a:gd name="connsiteX352" fmla="*/ 6113362 w 12192000"/>
              <a:gd name="connsiteY352" fmla="*/ 190500 h 6858000"/>
              <a:gd name="connsiteX353" fmla="*/ 6018112 w 12192000"/>
              <a:gd name="connsiteY353" fmla="*/ 190500 h 6858000"/>
              <a:gd name="connsiteX354" fmla="*/ 6018112 w 12192000"/>
              <a:gd name="connsiteY354" fmla="*/ 95250 h 6858000"/>
              <a:gd name="connsiteX355" fmla="*/ 6113362 w 12192000"/>
              <a:gd name="connsiteY355" fmla="*/ 95250 h 6858000"/>
              <a:gd name="connsiteX356" fmla="*/ 6303862 w 12192000"/>
              <a:gd name="connsiteY356" fmla="*/ 190500 h 6858000"/>
              <a:gd name="connsiteX357" fmla="*/ 6208612 w 12192000"/>
              <a:gd name="connsiteY357" fmla="*/ 190500 h 6858000"/>
              <a:gd name="connsiteX358" fmla="*/ 6208612 w 12192000"/>
              <a:gd name="connsiteY358" fmla="*/ 95250 h 6858000"/>
              <a:gd name="connsiteX359" fmla="*/ 6303862 w 12192000"/>
              <a:gd name="connsiteY359" fmla="*/ 95250 h 6858000"/>
              <a:gd name="connsiteX360" fmla="*/ 6494362 w 12192000"/>
              <a:gd name="connsiteY360" fmla="*/ 190500 h 6858000"/>
              <a:gd name="connsiteX361" fmla="*/ 6399112 w 12192000"/>
              <a:gd name="connsiteY361" fmla="*/ 190500 h 6858000"/>
              <a:gd name="connsiteX362" fmla="*/ 6399112 w 12192000"/>
              <a:gd name="connsiteY362" fmla="*/ 95250 h 6858000"/>
              <a:gd name="connsiteX363" fmla="*/ 6494362 w 12192000"/>
              <a:gd name="connsiteY363" fmla="*/ 95250 h 6858000"/>
              <a:gd name="connsiteX364" fmla="*/ 6684862 w 12192000"/>
              <a:gd name="connsiteY364" fmla="*/ 190500 h 6858000"/>
              <a:gd name="connsiteX365" fmla="*/ 6589612 w 12192000"/>
              <a:gd name="connsiteY365" fmla="*/ 190500 h 6858000"/>
              <a:gd name="connsiteX366" fmla="*/ 6589612 w 12192000"/>
              <a:gd name="connsiteY366" fmla="*/ 95250 h 6858000"/>
              <a:gd name="connsiteX367" fmla="*/ 6684862 w 12192000"/>
              <a:gd name="connsiteY367" fmla="*/ 95250 h 6858000"/>
              <a:gd name="connsiteX368" fmla="*/ 6875362 w 12192000"/>
              <a:gd name="connsiteY368" fmla="*/ 190500 h 6858000"/>
              <a:gd name="connsiteX369" fmla="*/ 6780112 w 12192000"/>
              <a:gd name="connsiteY369" fmla="*/ 190500 h 6858000"/>
              <a:gd name="connsiteX370" fmla="*/ 6780112 w 12192000"/>
              <a:gd name="connsiteY370" fmla="*/ 95250 h 6858000"/>
              <a:gd name="connsiteX371" fmla="*/ 6875362 w 12192000"/>
              <a:gd name="connsiteY371" fmla="*/ 95250 h 6858000"/>
              <a:gd name="connsiteX372" fmla="*/ 7065862 w 12192000"/>
              <a:gd name="connsiteY372" fmla="*/ 190500 h 6858000"/>
              <a:gd name="connsiteX373" fmla="*/ 6970612 w 12192000"/>
              <a:gd name="connsiteY373" fmla="*/ 190500 h 6858000"/>
              <a:gd name="connsiteX374" fmla="*/ 6970612 w 12192000"/>
              <a:gd name="connsiteY374" fmla="*/ 95250 h 6858000"/>
              <a:gd name="connsiteX375" fmla="*/ 7065862 w 12192000"/>
              <a:gd name="connsiteY375" fmla="*/ 95250 h 6858000"/>
              <a:gd name="connsiteX376" fmla="*/ 7256362 w 12192000"/>
              <a:gd name="connsiteY376" fmla="*/ 190500 h 6858000"/>
              <a:gd name="connsiteX377" fmla="*/ 7161112 w 12192000"/>
              <a:gd name="connsiteY377" fmla="*/ 190500 h 6858000"/>
              <a:gd name="connsiteX378" fmla="*/ 7161112 w 12192000"/>
              <a:gd name="connsiteY378" fmla="*/ 95250 h 6858000"/>
              <a:gd name="connsiteX379" fmla="*/ 7256362 w 12192000"/>
              <a:gd name="connsiteY379" fmla="*/ 95250 h 6858000"/>
              <a:gd name="connsiteX380" fmla="*/ 7446862 w 12192000"/>
              <a:gd name="connsiteY380" fmla="*/ 190500 h 6858000"/>
              <a:gd name="connsiteX381" fmla="*/ 7351612 w 12192000"/>
              <a:gd name="connsiteY381" fmla="*/ 190500 h 6858000"/>
              <a:gd name="connsiteX382" fmla="*/ 7351612 w 12192000"/>
              <a:gd name="connsiteY382" fmla="*/ 95250 h 6858000"/>
              <a:gd name="connsiteX383" fmla="*/ 7446862 w 12192000"/>
              <a:gd name="connsiteY383" fmla="*/ 95250 h 6858000"/>
              <a:gd name="connsiteX384" fmla="*/ 7637362 w 12192000"/>
              <a:gd name="connsiteY384" fmla="*/ 190500 h 6858000"/>
              <a:gd name="connsiteX385" fmla="*/ 7542112 w 12192000"/>
              <a:gd name="connsiteY385" fmla="*/ 190500 h 6858000"/>
              <a:gd name="connsiteX386" fmla="*/ 7542112 w 12192000"/>
              <a:gd name="connsiteY386" fmla="*/ 95250 h 6858000"/>
              <a:gd name="connsiteX387" fmla="*/ 7637362 w 12192000"/>
              <a:gd name="connsiteY387" fmla="*/ 95250 h 6858000"/>
              <a:gd name="connsiteX388" fmla="*/ 7827862 w 12192000"/>
              <a:gd name="connsiteY388" fmla="*/ 190500 h 6858000"/>
              <a:gd name="connsiteX389" fmla="*/ 7732612 w 12192000"/>
              <a:gd name="connsiteY389" fmla="*/ 190500 h 6858000"/>
              <a:gd name="connsiteX390" fmla="*/ 7732612 w 12192000"/>
              <a:gd name="connsiteY390" fmla="*/ 95250 h 6858000"/>
              <a:gd name="connsiteX391" fmla="*/ 7827862 w 12192000"/>
              <a:gd name="connsiteY391" fmla="*/ 95250 h 6858000"/>
              <a:gd name="connsiteX392" fmla="*/ 8018362 w 12192000"/>
              <a:gd name="connsiteY392" fmla="*/ 190500 h 6858000"/>
              <a:gd name="connsiteX393" fmla="*/ 7923112 w 12192000"/>
              <a:gd name="connsiteY393" fmla="*/ 190500 h 6858000"/>
              <a:gd name="connsiteX394" fmla="*/ 7923112 w 12192000"/>
              <a:gd name="connsiteY394" fmla="*/ 95250 h 6858000"/>
              <a:gd name="connsiteX395" fmla="*/ 8018362 w 12192000"/>
              <a:gd name="connsiteY395" fmla="*/ 95250 h 6858000"/>
              <a:gd name="connsiteX396" fmla="*/ 8208863 w 12192000"/>
              <a:gd name="connsiteY396" fmla="*/ 190500 h 6858000"/>
              <a:gd name="connsiteX397" fmla="*/ 8113613 w 12192000"/>
              <a:gd name="connsiteY397" fmla="*/ 190500 h 6858000"/>
              <a:gd name="connsiteX398" fmla="*/ 8113613 w 12192000"/>
              <a:gd name="connsiteY398" fmla="*/ 95250 h 6858000"/>
              <a:gd name="connsiteX399" fmla="*/ 8208863 w 12192000"/>
              <a:gd name="connsiteY399" fmla="*/ 95250 h 6858000"/>
              <a:gd name="connsiteX400" fmla="*/ 8399363 w 12192000"/>
              <a:gd name="connsiteY400" fmla="*/ 190500 h 6858000"/>
              <a:gd name="connsiteX401" fmla="*/ 8304112 w 12192000"/>
              <a:gd name="connsiteY401" fmla="*/ 190500 h 6858000"/>
              <a:gd name="connsiteX402" fmla="*/ 8304112 w 12192000"/>
              <a:gd name="connsiteY402" fmla="*/ 95250 h 6858000"/>
              <a:gd name="connsiteX403" fmla="*/ 8399363 w 12192000"/>
              <a:gd name="connsiteY403" fmla="*/ 95250 h 6858000"/>
              <a:gd name="connsiteX404" fmla="*/ 8780362 w 12192000"/>
              <a:gd name="connsiteY404" fmla="*/ 190500 h 6858000"/>
              <a:gd name="connsiteX405" fmla="*/ 8685111 w 12192000"/>
              <a:gd name="connsiteY405" fmla="*/ 190500 h 6858000"/>
              <a:gd name="connsiteX406" fmla="*/ 8685111 w 12192000"/>
              <a:gd name="connsiteY406" fmla="*/ 95250 h 6858000"/>
              <a:gd name="connsiteX407" fmla="*/ 8780362 w 12192000"/>
              <a:gd name="connsiteY407" fmla="*/ 95250 h 6858000"/>
              <a:gd name="connsiteX408" fmla="*/ 8970861 w 12192000"/>
              <a:gd name="connsiteY408" fmla="*/ 190500 h 6858000"/>
              <a:gd name="connsiteX409" fmla="*/ 8875612 w 12192000"/>
              <a:gd name="connsiteY409" fmla="*/ 190500 h 6858000"/>
              <a:gd name="connsiteX410" fmla="*/ 8875612 w 12192000"/>
              <a:gd name="connsiteY410" fmla="*/ 95250 h 6858000"/>
              <a:gd name="connsiteX411" fmla="*/ 8970861 w 12192000"/>
              <a:gd name="connsiteY411" fmla="*/ 95250 h 6858000"/>
              <a:gd name="connsiteX412" fmla="*/ 9161361 w 12192000"/>
              <a:gd name="connsiteY412" fmla="*/ 190500 h 6858000"/>
              <a:gd name="connsiteX413" fmla="*/ 9066111 w 12192000"/>
              <a:gd name="connsiteY413" fmla="*/ 190500 h 6858000"/>
              <a:gd name="connsiteX414" fmla="*/ 9066111 w 12192000"/>
              <a:gd name="connsiteY414" fmla="*/ 95250 h 6858000"/>
              <a:gd name="connsiteX415" fmla="*/ 9161361 w 12192000"/>
              <a:gd name="connsiteY415" fmla="*/ 95250 h 6858000"/>
              <a:gd name="connsiteX416" fmla="*/ 9351861 w 12192000"/>
              <a:gd name="connsiteY416" fmla="*/ 190500 h 6858000"/>
              <a:gd name="connsiteX417" fmla="*/ 9256611 w 12192000"/>
              <a:gd name="connsiteY417" fmla="*/ 190500 h 6858000"/>
              <a:gd name="connsiteX418" fmla="*/ 9256611 w 12192000"/>
              <a:gd name="connsiteY418" fmla="*/ 95250 h 6858000"/>
              <a:gd name="connsiteX419" fmla="*/ 9351861 w 12192000"/>
              <a:gd name="connsiteY419" fmla="*/ 95250 h 6858000"/>
              <a:gd name="connsiteX420" fmla="*/ 9542362 w 12192000"/>
              <a:gd name="connsiteY420" fmla="*/ 190500 h 6858000"/>
              <a:gd name="connsiteX421" fmla="*/ 9447112 w 12192000"/>
              <a:gd name="connsiteY421" fmla="*/ 190500 h 6858000"/>
              <a:gd name="connsiteX422" fmla="*/ 9447112 w 12192000"/>
              <a:gd name="connsiteY422" fmla="*/ 95250 h 6858000"/>
              <a:gd name="connsiteX423" fmla="*/ 9542362 w 12192000"/>
              <a:gd name="connsiteY423" fmla="*/ 95250 h 6858000"/>
              <a:gd name="connsiteX424" fmla="*/ 9732861 w 12192000"/>
              <a:gd name="connsiteY424" fmla="*/ 190500 h 6858000"/>
              <a:gd name="connsiteX425" fmla="*/ 9637611 w 12192000"/>
              <a:gd name="connsiteY425" fmla="*/ 190500 h 6858000"/>
              <a:gd name="connsiteX426" fmla="*/ 9637611 w 12192000"/>
              <a:gd name="connsiteY426" fmla="*/ 95250 h 6858000"/>
              <a:gd name="connsiteX427" fmla="*/ 9732861 w 12192000"/>
              <a:gd name="connsiteY427" fmla="*/ 95250 h 6858000"/>
              <a:gd name="connsiteX428" fmla="*/ 9923362 w 12192000"/>
              <a:gd name="connsiteY428" fmla="*/ 190500 h 6858000"/>
              <a:gd name="connsiteX429" fmla="*/ 9828111 w 12192000"/>
              <a:gd name="connsiteY429" fmla="*/ 190500 h 6858000"/>
              <a:gd name="connsiteX430" fmla="*/ 9828111 w 12192000"/>
              <a:gd name="connsiteY430" fmla="*/ 95250 h 6858000"/>
              <a:gd name="connsiteX431" fmla="*/ 9923362 w 12192000"/>
              <a:gd name="connsiteY431" fmla="*/ 95250 h 6858000"/>
              <a:gd name="connsiteX432" fmla="*/ 10113862 w 12192000"/>
              <a:gd name="connsiteY432" fmla="*/ 190500 h 6858000"/>
              <a:gd name="connsiteX433" fmla="*/ 10018612 w 12192000"/>
              <a:gd name="connsiteY433" fmla="*/ 190500 h 6858000"/>
              <a:gd name="connsiteX434" fmla="*/ 10018612 w 12192000"/>
              <a:gd name="connsiteY434" fmla="*/ 95250 h 6858000"/>
              <a:gd name="connsiteX435" fmla="*/ 10113862 w 12192000"/>
              <a:gd name="connsiteY435" fmla="*/ 95250 h 6858000"/>
              <a:gd name="connsiteX436" fmla="*/ 10304361 w 12192000"/>
              <a:gd name="connsiteY436" fmla="*/ 190500 h 6858000"/>
              <a:gd name="connsiteX437" fmla="*/ 10209111 w 12192000"/>
              <a:gd name="connsiteY437" fmla="*/ 190500 h 6858000"/>
              <a:gd name="connsiteX438" fmla="*/ 10209111 w 12192000"/>
              <a:gd name="connsiteY438" fmla="*/ 95250 h 6858000"/>
              <a:gd name="connsiteX439" fmla="*/ 10304361 w 12192000"/>
              <a:gd name="connsiteY439" fmla="*/ 95250 h 6858000"/>
              <a:gd name="connsiteX440" fmla="*/ 10494861 w 12192000"/>
              <a:gd name="connsiteY440" fmla="*/ 190500 h 6858000"/>
              <a:gd name="connsiteX441" fmla="*/ 10399611 w 12192000"/>
              <a:gd name="connsiteY441" fmla="*/ 190500 h 6858000"/>
              <a:gd name="connsiteX442" fmla="*/ 10399611 w 12192000"/>
              <a:gd name="connsiteY442" fmla="*/ 95250 h 6858000"/>
              <a:gd name="connsiteX443" fmla="*/ 10494861 w 12192000"/>
              <a:gd name="connsiteY443" fmla="*/ 95250 h 6858000"/>
              <a:gd name="connsiteX444" fmla="*/ 10685361 w 12192000"/>
              <a:gd name="connsiteY444" fmla="*/ 190500 h 6858000"/>
              <a:gd name="connsiteX445" fmla="*/ 10590111 w 12192000"/>
              <a:gd name="connsiteY445" fmla="*/ 190500 h 6858000"/>
              <a:gd name="connsiteX446" fmla="*/ 10590111 w 12192000"/>
              <a:gd name="connsiteY446" fmla="*/ 95250 h 6858000"/>
              <a:gd name="connsiteX447" fmla="*/ 10685361 w 12192000"/>
              <a:gd name="connsiteY447" fmla="*/ 95250 h 6858000"/>
              <a:gd name="connsiteX448" fmla="*/ 10875861 w 12192000"/>
              <a:gd name="connsiteY448" fmla="*/ 190500 h 6858000"/>
              <a:gd name="connsiteX449" fmla="*/ 10780611 w 12192000"/>
              <a:gd name="connsiteY449" fmla="*/ 190500 h 6858000"/>
              <a:gd name="connsiteX450" fmla="*/ 10780611 w 12192000"/>
              <a:gd name="connsiteY450" fmla="*/ 95250 h 6858000"/>
              <a:gd name="connsiteX451" fmla="*/ 10875861 w 12192000"/>
              <a:gd name="connsiteY451" fmla="*/ 95250 h 6858000"/>
              <a:gd name="connsiteX452" fmla="*/ 11066362 w 12192000"/>
              <a:gd name="connsiteY452" fmla="*/ 190500 h 6858000"/>
              <a:gd name="connsiteX453" fmla="*/ 10971111 w 12192000"/>
              <a:gd name="connsiteY453" fmla="*/ 190500 h 6858000"/>
              <a:gd name="connsiteX454" fmla="*/ 10971111 w 12192000"/>
              <a:gd name="connsiteY454" fmla="*/ 95250 h 6858000"/>
              <a:gd name="connsiteX455" fmla="*/ 11066362 w 12192000"/>
              <a:gd name="connsiteY455" fmla="*/ 95250 h 6858000"/>
              <a:gd name="connsiteX456" fmla="*/ 11256861 w 12192000"/>
              <a:gd name="connsiteY456" fmla="*/ 190500 h 6858000"/>
              <a:gd name="connsiteX457" fmla="*/ 11161610 w 12192000"/>
              <a:gd name="connsiteY457" fmla="*/ 190500 h 6858000"/>
              <a:gd name="connsiteX458" fmla="*/ 11161610 w 12192000"/>
              <a:gd name="connsiteY458" fmla="*/ 95250 h 6858000"/>
              <a:gd name="connsiteX459" fmla="*/ 11256861 w 12192000"/>
              <a:gd name="connsiteY459" fmla="*/ 95250 h 6858000"/>
              <a:gd name="connsiteX460" fmla="*/ 11447360 w 12192000"/>
              <a:gd name="connsiteY460" fmla="*/ 190500 h 6858000"/>
              <a:gd name="connsiteX461" fmla="*/ 11352111 w 12192000"/>
              <a:gd name="connsiteY461" fmla="*/ 190500 h 6858000"/>
              <a:gd name="connsiteX462" fmla="*/ 11352111 w 12192000"/>
              <a:gd name="connsiteY462" fmla="*/ 95250 h 6858000"/>
              <a:gd name="connsiteX463" fmla="*/ 11447360 w 12192000"/>
              <a:gd name="connsiteY463" fmla="*/ 95250 h 6858000"/>
              <a:gd name="connsiteX464" fmla="*/ 11637861 w 12192000"/>
              <a:gd name="connsiteY464" fmla="*/ 190500 h 6858000"/>
              <a:gd name="connsiteX465" fmla="*/ 11542610 w 12192000"/>
              <a:gd name="connsiteY465" fmla="*/ 190500 h 6858000"/>
              <a:gd name="connsiteX466" fmla="*/ 11542610 w 12192000"/>
              <a:gd name="connsiteY466" fmla="*/ 95250 h 6858000"/>
              <a:gd name="connsiteX467" fmla="*/ 11637861 w 12192000"/>
              <a:gd name="connsiteY467" fmla="*/ 95250 h 6858000"/>
              <a:gd name="connsiteX468" fmla="*/ 11828360 w 12192000"/>
              <a:gd name="connsiteY468" fmla="*/ 190500 h 6858000"/>
              <a:gd name="connsiteX469" fmla="*/ 11733112 w 12192000"/>
              <a:gd name="connsiteY469" fmla="*/ 190500 h 6858000"/>
              <a:gd name="connsiteX470" fmla="*/ 11733112 w 12192000"/>
              <a:gd name="connsiteY470" fmla="*/ 95250 h 6858000"/>
              <a:gd name="connsiteX471" fmla="*/ 11828360 w 12192000"/>
              <a:gd name="connsiteY471" fmla="*/ 95250 h 6858000"/>
              <a:gd name="connsiteX472" fmla="*/ 12192000 w 12192000"/>
              <a:gd name="connsiteY472" fmla="*/ 190500 h 6858000"/>
              <a:gd name="connsiteX473" fmla="*/ 12114110 w 12192000"/>
              <a:gd name="connsiteY473" fmla="*/ 190500 h 6858000"/>
              <a:gd name="connsiteX474" fmla="*/ 12114110 w 12192000"/>
              <a:gd name="connsiteY474" fmla="*/ 95250 h 6858000"/>
              <a:gd name="connsiteX475" fmla="*/ 12192000 w 12192000"/>
              <a:gd name="connsiteY475" fmla="*/ 95250 h 6858000"/>
              <a:gd name="connsiteX476" fmla="*/ 303114 w 12192000"/>
              <a:gd name="connsiteY476" fmla="*/ 285750 h 6858000"/>
              <a:gd name="connsiteX477" fmla="*/ 207864 w 12192000"/>
              <a:gd name="connsiteY477" fmla="*/ 285750 h 6858000"/>
              <a:gd name="connsiteX478" fmla="*/ 207864 w 12192000"/>
              <a:gd name="connsiteY478" fmla="*/ 190500 h 6858000"/>
              <a:gd name="connsiteX479" fmla="*/ 303114 w 12192000"/>
              <a:gd name="connsiteY479" fmla="*/ 190500 h 6858000"/>
              <a:gd name="connsiteX480" fmla="*/ 493614 w 12192000"/>
              <a:gd name="connsiteY480" fmla="*/ 285750 h 6858000"/>
              <a:gd name="connsiteX481" fmla="*/ 398364 w 12192000"/>
              <a:gd name="connsiteY481" fmla="*/ 285750 h 6858000"/>
              <a:gd name="connsiteX482" fmla="*/ 398364 w 12192000"/>
              <a:gd name="connsiteY482" fmla="*/ 190500 h 6858000"/>
              <a:gd name="connsiteX483" fmla="*/ 493614 w 12192000"/>
              <a:gd name="connsiteY483" fmla="*/ 190500 h 6858000"/>
              <a:gd name="connsiteX484" fmla="*/ 684113 w 12192000"/>
              <a:gd name="connsiteY484" fmla="*/ 285750 h 6858000"/>
              <a:gd name="connsiteX485" fmla="*/ 588864 w 12192000"/>
              <a:gd name="connsiteY485" fmla="*/ 285750 h 6858000"/>
              <a:gd name="connsiteX486" fmla="*/ 588864 w 12192000"/>
              <a:gd name="connsiteY486" fmla="*/ 190500 h 6858000"/>
              <a:gd name="connsiteX487" fmla="*/ 684113 w 12192000"/>
              <a:gd name="connsiteY487" fmla="*/ 190500 h 6858000"/>
              <a:gd name="connsiteX488" fmla="*/ 874614 w 12192000"/>
              <a:gd name="connsiteY488" fmla="*/ 285750 h 6858000"/>
              <a:gd name="connsiteX489" fmla="*/ 779364 w 12192000"/>
              <a:gd name="connsiteY489" fmla="*/ 285750 h 6858000"/>
              <a:gd name="connsiteX490" fmla="*/ 779364 w 12192000"/>
              <a:gd name="connsiteY490" fmla="*/ 190500 h 6858000"/>
              <a:gd name="connsiteX491" fmla="*/ 874614 w 12192000"/>
              <a:gd name="connsiteY491" fmla="*/ 190500 h 6858000"/>
              <a:gd name="connsiteX492" fmla="*/ 1065114 w 12192000"/>
              <a:gd name="connsiteY492" fmla="*/ 285750 h 6858000"/>
              <a:gd name="connsiteX493" fmla="*/ 969863 w 12192000"/>
              <a:gd name="connsiteY493" fmla="*/ 285750 h 6858000"/>
              <a:gd name="connsiteX494" fmla="*/ 969863 w 12192000"/>
              <a:gd name="connsiteY494" fmla="*/ 190500 h 6858000"/>
              <a:gd name="connsiteX495" fmla="*/ 1065114 w 12192000"/>
              <a:gd name="connsiteY495" fmla="*/ 190500 h 6858000"/>
              <a:gd name="connsiteX496" fmla="*/ 1255613 w 12192000"/>
              <a:gd name="connsiteY496" fmla="*/ 285750 h 6858000"/>
              <a:gd name="connsiteX497" fmla="*/ 1160364 w 12192000"/>
              <a:gd name="connsiteY497" fmla="*/ 285750 h 6858000"/>
              <a:gd name="connsiteX498" fmla="*/ 1160364 w 12192000"/>
              <a:gd name="connsiteY498" fmla="*/ 190500 h 6858000"/>
              <a:gd name="connsiteX499" fmla="*/ 1255613 w 12192000"/>
              <a:gd name="connsiteY499" fmla="*/ 190500 h 6858000"/>
              <a:gd name="connsiteX500" fmla="*/ 1446114 w 12192000"/>
              <a:gd name="connsiteY500" fmla="*/ 285750 h 6858000"/>
              <a:gd name="connsiteX501" fmla="*/ 1350864 w 12192000"/>
              <a:gd name="connsiteY501" fmla="*/ 285750 h 6858000"/>
              <a:gd name="connsiteX502" fmla="*/ 1350864 w 12192000"/>
              <a:gd name="connsiteY502" fmla="*/ 190500 h 6858000"/>
              <a:gd name="connsiteX503" fmla="*/ 1446114 w 12192000"/>
              <a:gd name="connsiteY503" fmla="*/ 190500 h 6858000"/>
              <a:gd name="connsiteX504" fmla="*/ 1636614 w 12192000"/>
              <a:gd name="connsiteY504" fmla="*/ 285750 h 6858000"/>
              <a:gd name="connsiteX505" fmla="*/ 1541363 w 12192000"/>
              <a:gd name="connsiteY505" fmla="*/ 285750 h 6858000"/>
              <a:gd name="connsiteX506" fmla="*/ 1541363 w 12192000"/>
              <a:gd name="connsiteY506" fmla="*/ 190500 h 6858000"/>
              <a:gd name="connsiteX507" fmla="*/ 1636614 w 12192000"/>
              <a:gd name="connsiteY507" fmla="*/ 190500 h 6858000"/>
              <a:gd name="connsiteX508" fmla="*/ 2017612 w 12192000"/>
              <a:gd name="connsiteY508" fmla="*/ 285750 h 6858000"/>
              <a:gd name="connsiteX509" fmla="*/ 1922364 w 12192000"/>
              <a:gd name="connsiteY509" fmla="*/ 285750 h 6858000"/>
              <a:gd name="connsiteX510" fmla="*/ 1922364 w 12192000"/>
              <a:gd name="connsiteY510" fmla="*/ 190500 h 6858000"/>
              <a:gd name="connsiteX511" fmla="*/ 2017612 w 12192000"/>
              <a:gd name="connsiteY511" fmla="*/ 190500 h 6858000"/>
              <a:gd name="connsiteX512" fmla="*/ 2208114 w 12192000"/>
              <a:gd name="connsiteY512" fmla="*/ 285750 h 6858000"/>
              <a:gd name="connsiteX513" fmla="*/ 2112863 w 12192000"/>
              <a:gd name="connsiteY513" fmla="*/ 285750 h 6858000"/>
              <a:gd name="connsiteX514" fmla="*/ 2112863 w 12192000"/>
              <a:gd name="connsiteY514" fmla="*/ 190500 h 6858000"/>
              <a:gd name="connsiteX515" fmla="*/ 2208114 w 12192000"/>
              <a:gd name="connsiteY515" fmla="*/ 190500 h 6858000"/>
              <a:gd name="connsiteX516" fmla="*/ 2398613 w 12192000"/>
              <a:gd name="connsiteY516" fmla="*/ 285750 h 6858000"/>
              <a:gd name="connsiteX517" fmla="*/ 2303364 w 12192000"/>
              <a:gd name="connsiteY517" fmla="*/ 285750 h 6858000"/>
              <a:gd name="connsiteX518" fmla="*/ 2303364 w 12192000"/>
              <a:gd name="connsiteY518" fmla="*/ 190500 h 6858000"/>
              <a:gd name="connsiteX519" fmla="*/ 2398613 w 12192000"/>
              <a:gd name="connsiteY519" fmla="*/ 190500 h 6858000"/>
              <a:gd name="connsiteX520" fmla="*/ 2589114 w 12192000"/>
              <a:gd name="connsiteY520" fmla="*/ 285750 h 6858000"/>
              <a:gd name="connsiteX521" fmla="*/ 2493863 w 12192000"/>
              <a:gd name="connsiteY521" fmla="*/ 285750 h 6858000"/>
              <a:gd name="connsiteX522" fmla="*/ 2493863 w 12192000"/>
              <a:gd name="connsiteY522" fmla="*/ 190500 h 6858000"/>
              <a:gd name="connsiteX523" fmla="*/ 2589114 w 12192000"/>
              <a:gd name="connsiteY523" fmla="*/ 190500 h 6858000"/>
              <a:gd name="connsiteX524" fmla="*/ 2779613 w 12192000"/>
              <a:gd name="connsiteY524" fmla="*/ 285750 h 6858000"/>
              <a:gd name="connsiteX525" fmla="*/ 2684362 w 12192000"/>
              <a:gd name="connsiteY525" fmla="*/ 285750 h 6858000"/>
              <a:gd name="connsiteX526" fmla="*/ 2684362 w 12192000"/>
              <a:gd name="connsiteY526" fmla="*/ 190500 h 6858000"/>
              <a:gd name="connsiteX527" fmla="*/ 2779613 w 12192000"/>
              <a:gd name="connsiteY527" fmla="*/ 190500 h 6858000"/>
              <a:gd name="connsiteX528" fmla="*/ 2970113 w 12192000"/>
              <a:gd name="connsiteY528" fmla="*/ 285750 h 6858000"/>
              <a:gd name="connsiteX529" fmla="*/ 2874863 w 12192000"/>
              <a:gd name="connsiteY529" fmla="*/ 285750 h 6858000"/>
              <a:gd name="connsiteX530" fmla="*/ 2874863 w 12192000"/>
              <a:gd name="connsiteY530" fmla="*/ 190500 h 6858000"/>
              <a:gd name="connsiteX531" fmla="*/ 2970113 w 12192000"/>
              <a:gd name="connsiteY531" fmla="*/ 190500 h 6858000"/>
              <a:gd name="connsiteX532" fmla="*/ 3160613 w 12192000"/>
              <a:gd name="connsiteY532" fmla="*/ 285750 h 6858000"/>
              <a:gd name="connsiteX533" fmla="*/ 3065363 w 12192000"/>
              <a:gd name="connsiteY533" fmla="*/ 285750 h 6858000"/>
              <a:gd name="connsiteX534" fmla="*/ 3065363 w 12192000"/>
              <a:gd name="connsiteY534" fmla="*/ 190500 h 6858000"/>
              <a:gd name="connsiteX535" fmla="*/ 3160613 w 12192000"/>
              <a:gd name="connsiteY535" fmla="*/ 190500 h 6858000"/>
              <a:gd name="connsiteX536" fmla="*/ 3351113 w 12192000"/>
              <a:gd name="connsiteY536" fmla="*/ 285750 h 6858000"/>
              <a:gd name="connsiteX537" fmla="*/ 3255863 w 12192000"/>
              <a:gd name="connsiteY537" fmla="*/ 285750 h 6858000"/>
              <a:gd name="connsiteX538" fmla="*/ 3255863 w 12192000"/>
              <a:gd name="connsiteY538" fmla="*/ 190500 h 6858000"/>
              <a:gd name="connsiteX539" fmla="*/ 3351113 w 12192000"/>
              <a:gd name="connsiteY539" fmla="*/ 190500 h 6858000"/>
              <a:gd name="connsiteX540" fmla="*/ 3541613 w 12192000"/>
              <a:gd name="connsiteY540" fmla="*/ 285750 h 6858000"/>
              <a:gd name="connsiteX541" fmla="*/ 3446363 w 12192000"/>
              <a:gd name="connsiteY541" fmla="*/ 285750 h 6858000"/>
              <a:gd name="connsiteX542" fmla="*/ 3446363 w 12192000"/>
              <a:gd name="connsiteY542" fmla="*/ 190500 h 6858000"/>
              <a:gd name="connsiteX543" fmla="*/ 3541613 w 12192000"/>
              <a:gd name="connsiteY543" fmla="*/ 190500 h 6858000"/>
              <a:gd name="connsiteX544" fmla="*/ 3732112 w 12192000"/>
              <a:gd name="connsiteY544" fmla="*/ 285750 h 6858000"/>
              <a:gd name="connsiteX545" fmla="*/ 3636862 w 12192000"/>
              <a:gd name="connsiteY545" fmla="*/ 285750 h 6858000"/>
              <a:gd name="connsiteX546" fmla="*/ 3636862 w 12192000"/>
              <a:gd name="connsiteY546" fmla="*/ 190500 h 6858000"/>
              <a:gd name="connsiteX547" fmla="*/ 3732112 w 12192000"/>
              <a:gd name="connsiteY547" fmla="*/ 190500 h 6858000"/>
              <a:gd name="connsiteX548" fmla="*/ 3922613 w 12192000"/>
              <a:gd name="connsiteY548" fmla="*/ 285750 h 6858000"/>
              <a:gd name="connsiteX549" fmla="*/ 3827362 w 12192000"/>
              <a:gd name="connsiteY549" fmla="*/ 285750 h 6858000"/>
              <a:gd name="connsiteX550" fmla="*/ 3827362 w 12192000"/>
              <a:gd name="connsiteY550" fmla="*/ 190500 h 6858000"/>
              <a:gd name="connsiteX551" fmla="*/ 3922613 w 12192000"/>
              <a:gd name="connsiteY551" fmla="*/ 190500 h 6858000"/>
              <a:gd name="connsiteX552" fmla="*/ 4113113 w 12192000"/>
              <a:gd name="connsiteY552" fmla="*/ 285750 h 6858000"/>
              <a:gd name="connsiteX553" fmla="*/ 4017863 w 12192000"/>
              <a:gd name="connsiteY553" fmla="*/ 285750 h 6858000"/>
              <a:gd name="connsiteX554" fmla="*/ 4017863 w 12192000"/>
              <a:gd name="connsiteY554" fmla="*/ 190500 h 6858000"/>
              <a:gd name="connsiteX555" fmla="*/ 4113113 w 12192000"/>
              <a:gd name="connsiteY555" fmla="*/ 190500 h 6858000"/>
              <a:gd name="connsiteX556" fmla="*/ 4303612 w 12192000"/>
              <a:gd name="connsiteY556" fmla="*/ 285750 h 6858000"/>
              <a:gd name="connsiteX557" fmla="*/ 4208362 w 12192000"/>
              <a:gd name="connsiteY557" fmla="*/ 285750 h 6858000"/>
              <a:gd name="connsiteX558" fmla="*/ 4208362 w 12192000"/>
              <a:gd name="connsiteY558" fmla="*/ 190500 h 6858000"/>
              <a:gd name="connsiteX559" fmla="*/ 4303612 w 12192000"/>
              <a:gd name="connsiteY559" fmla="*/ 190500 h 6858000"/>
              <a:gd name="connsiteX560" fmla="*/ 4494113 w 12192000"/>
              <a:gd name="connsiteY560" fmla="*/ 285750 h 6858000"/>
              <a:gd name="connsiteX561" fmla="*/ 4398863 w 12192000"/>
              <a:gd name="connsiteY561" fmla="*/ 285750 h 6858000"/>
              <a:gd name="connsiteX562" fmla="*/ 4398863 w 12192000"/>
              <a:gd name="connsiteY562" fmla="*/ 190500 h 6858000"/>
              <a:gd name="connsiteX563" fmla="*/ 4494113 w 12192000"/>
              <a:gd name="connsiteY563" fmla="*/ 190500 h 6858000"/>
              <a:gd name="connsiteX564" fmla="*/ 4684613 w 12192000"/>
              <a:gd name="connsiteY564" fmla="*/ 285750 h 6858000"/>
              <a:gd name="connsiteX565" fmla="*/ 4589363 w 12192000"/>
              <a:gd name="connsiteY565" fmla="*/ 285750 h 6858000"/>
              <a:gd name="connsiteX566" fmla="*/ 4589363 w 12192000"/>
              <a:gd name="connsiteY566" fmla="*/ 190500 h 6858000"/>
              <a:gd name="connsiteX567" fmla="*/ 4684613 w 12192000"/>
              <a:gd name="connsiteY567" fmla="*/ 190500 h 6858000"/>
              <a:gd name="connsiteX568" fmla="*/ 4875113 w 12192000"/>
              <a:gd name="connsiteY568" fmla="*/ 285750 h 6858000"/>
              <a:gd name="connsiteX569" fmla="*/ 4779863 w 12192000"/>
              <a:gd name="connsiteY569" fmla="*/ 285750 h 6858000"/>
              <a:gd name="connsiteX570" fmla="*/ 4779863 w 12192000"/>
              <a:gd name="connsiteY570" fmla="*/ 190500 h 6858000"/>
              <a:gd name="connsiteX571" fmla="*/ 4875113 w 12192000"/>
              <a:gd name="connsiteY571" fmla="*/ 190500 h 6858000"/>
              <a:gd name="connsiteX572" fmla="*/ 5065613 w 12192000"/>
              <a:gd name="connsiteY572" fmla="*/ 285750 h 6858000"/>
              <a:gd name="connsiteX573" fmla="*/ 4970363 w 12192000"/>
              <a:gd name="connsiteY573" fmla="*/ 285750 h 6858000"/>
              <a:gd name="connsiteX574" fmla="*/ 4970363 w 12192000"/>
              <a:gd name="connsiteY574" fmla="*/ 190500 h 6858000"/>
              <a:gd name="connsiteX575" fmla="*/ 5065613 w 12192000"/>
              <a:gd name="connsiteY575" fmla="*/ 190500 h 6858000"/>
              <a:gd name="connsiteX576" fmla="*/ 5446612 w 12192000"/>
              <a:gd name="connsiteY576" fmla="*/ 285750 h 6858000"/>
              <a:gd name="connsiteX577" fmla="*/ 5351362 w 12192000"/>
              <a:gd name="connsiteY577" fmla="*/ 285750 h 6858000"/>
              <a:gd name="connsiteX578" fmla="*/ 5351362 w 12192000"/>
              <a:gd name="connsiteY578" fmla="*/ 190500 h 6858000"/>
              <a:gd name="connsiteX579" fmla="*/ 5446612 w 12192000"/>
              <a:gd name="connsiteY579" fmla="*/ 190500 h 6858000"/>
              <a:gd name="connsiteX580" fmla="*/ 5637112 w 12192000"/>
              <a:gd name="connsiteY580" fmla="*/ 285750 h 6858000"/>
              <a:gd name="connsiteX581" fmla="*/ 5541862 w 12192000"/>
              <a:gd name="connsiteY581" fmla="*/ 285750 h 6858000"/>
              <a:gd name="connsiteX582" fmla="*/ 5541862 w 12192000"/>
              <a:gd name="connsiteY582" fmla="*/ 190500 h 6858000"/>
              <a:gd name="connsiteX583" fmla="*/ 5637112 w 12192000"/>
              <a:gd name="connsiteY583" fmla="*/ 190500 h 6858000"/>
              <a:gd name="connsiteX584" fmla="*/ 5827612 w 12192000"/>
              <a:gd name="connsiteY584" fmla="*/ 285750 h 6858000"/>
              <a:gd name="connsiteX585" fmla="*/ 5732362 w 12192000"/>
              <a:gd name="connsiteY585" fmla="*/ 285750 h 6858000"/>
              <a:gd name="connsiteX586" fmla="*/ 5732362 w 12192000"/>
              <a:gd name="connsiteY586" fmla="*/ 190500 h 6858000"/>
              <a:gd name="connsiteX587" fmla="*/ 5827612 w 12192000"/>
              <a:gd name="connsiteY587" fmla="*/ 190500 h 6858000"/>
              <a:gd name="connsiteX588" fmla="*/ 6018112 w 12192000"/>
              <a:gd name="connsiteY588" fmla="*/ 285750 h 6858000"/>
              <a:gd name="connsiteX589" fmla="*/ 5922862 w 12192000"/>
              <a:gd name="connsiteY589" fmla="*/ 285750 h 6858000"/>
              <a:gd name="connsiteX590" fmla="*/ 5922862 w 12192000"/>
              <a:gd name="connsiteY590" fmla="*/ 190500 h 6858000"/>
              <a:gd name="connsiteX591" fmla="*/ 6018112 w 12192000"/>
              <a:gd name="connsiteY591" fmla="*/ 190500 h 6858000"/>
              <a:gd name="connsiteX592" fmla="*/ 6208612 w 12192000"/>
              <a:gd name="connsiteY592" fmla="*/ 285750 h 6858000"/>
              <a:gd name="connsiteX593" fmla="*/ 6113362 w 12192000"/>
              <a:gd name="connsiteY593" fmla="*/ 285750 h 6858000"/>
              <a:gd name="connsiteX594" fmla="*/ 6113362 w 12192000"/>
              <a:gd name="connsiteY594" fmla="*/ 190500 h 6858000"/>
              <a:gd name="connsiteX595" fmla="*/ 6208612 w 12192000"/>
              <a:gd name="connsiteY595" fmla="*/ 190500 h 6858000"/>
              <a:gd name="connsiteX596" fmla="*/ 6399112 w 12192000"/>
              <a:gd name="connsiteY596" fmla="*/ 285750 h 6858000"/>
              <a:gd name="connsiteX597" fmla="*/ 6303862 w 12192000"/>
              <a:gd name="connsiteY597" fmla="*/ 285750 h 6858000"/>
              <a:gd name="connsiteX598" fmla="*/ 6303862 w 12192000"/>
              <a:gd name="connsiteY598" fmla="*/ 190500 h 6858000"/>
              <a:gd name="connsiteX599" fmla="*/ 6399112 w 12192000"/>
              <a:gd name="connsiteY599" fmla="*/ 190500 h 6858000"/>
              <a:gd name="connsiteX600" fmla="*/ 6589612 w 12192000"/>
              <a:gd name="connsiteY600" fmla="*/ 285750 h 6858000"/>
              <a:gd name="connsiteX601" fmla="*/ 6494362 w 12192000"/>
              <a:gd name="connsiteY601" fmla="*/ 285750 h 6858000"/>
              <a:gd name="connsiteX602" fmla="*/ 6494362 w 12192000"/>
              <a:gd name="connsiteY602" fmla="*/ 190500 h 6858000"/>
              <a:gd name="connsiteX603" fmla="*/ 6589612 w 12192000"/>
              <a:gd name="connsiteY603" fmla="*/ 190500 h 6858000"/>
              <a:gd name="connsiteX604" fmla="*/ 6780112 w 12192000"/>
              <a:gd name="connsiteY604" fmla="*/ 285750 h 6858000"/>
              <a:gd name="connsiteX605" fmla="*/ 6684862 w 12192000"/>
              <a:gd name="connsiteY605" fmla="*/ 285750 h 6858000"/>
              <a:gd name="connsiteX606" fmla="*/ 6684862 w 12192000"/>
              <a:gd name="connsiteY606" fmla="*/ 190500 h 6858000"/>
              <a:gd name="connsiteX607" fmla="*/ 6780112 w 12192000"/>
              <a:gd name="connsiteY607" fmla="*/ 190500 h 6858000"/>
              <a:gd name="connsiteX608" fmla="*/ 6970612 w 12192000"/>
              <a:gd name="connsiteY608" fmla="*/ 285750 h 6858000"/>
              <a:gd name="connsiteX609" fmla="*/ 6875362 w 12192000"/>
              <a:gd name="connsiteY609" fmla="*/ 285750 h 6858000"/>
              <a:gd name="connsiteX610" fmla="*/ 6875362 w 12192000"/>
              <a:gd name="connsiteY610" fmla="*/ 190500 h 6858000"/>
              <a:gd name="connsiteX611" fmla="*/ 6970612 w 12192000"/>
              <a:gd name="connsiteY611" fmla="*/ 190500 h 6858000"/>
              <a:gd name="connsiteX612" fmla="*/ 7161112 w 12192000"/>
              <a:gd name="connsiteY612" fmla="*/ 285750 h 6858000"/>
              <a:gd name="connsiteX613" fmla="*/ 7065862 w 12192000"/>
              <a:gd name="connsiteY613" fmla="*/ 285750 h 6858000"/>
              <a:gd name="connsiteX614" fmla="*/ 7065862 w 12192000"/>
              <a:gd name="connsiteY614" fmla="*/ 190500 h 6858000"/>
              <a:gd name="connsiteX615" fmla="*/ 7161112 w 12192000"/>
              <a:gd name="connsiteY615" fmla="*/ 190500 h 6858000"/>
              <a:gd name="connsiteX616" fmla="*/ 7351612 w 12192000"/>
              <a:gd name="connsiteY616" fmla="*/ 285750 h 6858000"/>
              <a:gd name="connsiteX617" fmla="*/ 7256362 w 12192000"/>
              <a:gd name="connsiteY617" fmla="*/ 285750 h 6858000"/>
              <a:gd name="connsiteX618" fmla="*/ 7256362 w 12192000"/>
              <a:gd name="connsiteY618" fmla="*/ 190500 h 6858000"/>
              <a:gd name="connsiteX619" fmla="*/ 7351612 w 12192000"/>
              <a:gd name="connsiteY619" fmla="*/ 190500 h 6858000"/>
              <a:gd name="connsiteX620" fmla="*/ 7542112 w 12192000"/>
              <a:gd name="connsiteY620" fmla="*/ 285750 h 6858000"/>
              <a:gd name="connsiteX621" fmla="*/ 7446862 w 12192000"/>
              <a:gd name="connsiteY621" fmla="*/ 285750 h 6858000"/>
              <a:gd name="connsiteX622" fmla="*/ 7446862 w 12192000"/>
              <a:gd name="connsiteY622" fmla="*/ 190500 h 6858000"/>
              <a:gd name="connsiteX623" fmla="*/ 7542112 w 12192000"/>
              <a:gd name="connsiteY623" fmla="*/ 190500 h 6858000"/>
              <a:gd name="connsiteX624" fmla="*/ 7732612 w 12192000"/>
              <a:gd name="connsiteY624" fmla="*/ 285750 h 6858000"/>
              <a:gd name="connsiteX625" fmla="*/ 7637362 w 12192000"/>
              <a:gd name="connsiteY625" fmla="*/ 285750 h 6858000"/>
              <a:gd name="connsiteX626" fmla="*/ 7637362 w 12192000"/>
              <a:gd name="connsiteY626" fmla="*/ 190500 h 6858000"/>
              <a:gd name="connsiteX627" fmla="*/ 7732612 w 12192000"/>
              <a:gd name="connsiteY627" fmla="*/ 190500 h 6858000"/>
              <a:gd name="connsiteX628" fmla="*/ 7923112 w 12192000"/>
              <a:gd name="connsiteY628" fmla="*/ 285750 h 6858000"/>
              <a:gd name="connsiteX629" fmla="*/ 7827862 w 12192000"/>
              <a:gd name="connsiteY629" fmla="*/ 285750 h 6858000"/>
              <a:gd name="connsiteX630" fmla="*/ 7827862 w 12192000"/>
              <a:gd name="connsiteY630" fmla="*/ 190500 h 6858000"/>
              <a:gd name="connsiteX631" fmla="*/ 7923112 w 12192000"/>
              <a:gd name="connsiteY631" fmla="*/ 190500 h 6858000"/>
              <a:gd name="connsiteX632" fmla="*/ 8113613 w 12192000"/>
              <a:gd name="connsiteY632" fmla="*/ 285750 h 6858000"/>
              <a:gd name="connsiteX633" fmla="*/ 8018362 w 12192000"/>
              <a:gd name="connsiteY633" fmla="*/ 285750 h 6858000"/>
              <a:gd name="connsiteX634" fmla="*/ 8018362 w 12192000"/>
              <a:gd name="connsiteY634" fmla="*/ 190500 h 6858000"/>
              <a:gd name="connsiteX635" fmla="*/ 8113613 w 12192000"/>
              <a:gd name="connsiteY635" fmla="*/ 190500 h 6858000"/>
              <a:gd name="connsiteX636" fmla="*/ 8304112 w 12192000"/>
              <a:gd name="connsiteY636" fmla="*/ 285750 h 6858000"/>
              <a:gd name="connsiteX637" fmla="*/ 8208863 w 12192000"/>
              <a:gd name="connsiteY637" fmla="*/ 285750 h 6858000"/>
              <a:gd name="connsiteX638" fmla="*/ 8208863 w 12192000"/>
              <a:gd name="connsiteY638" fmla="*/ 190500 h 6858000"/>
              <a:gd name="connsiteX639" fmla="*/ 8304112 w 12192000"/>
              <a:gd name="connsiteY639" fmla="*/ 190500 h 6858000"/>
              <a:gd name="connsiteX640" fmla="*/ 8494613 w 12192000"/>
              <a:gd name="connsiteY640" fmla="*/ 285750 h 6858000"/>
              <a:gd name="connsiteX641" fmla="*/ 8399363 w 12192000"/>
              <a:gd name="connsiteY641" fmla="*/ 285750 h 6858000"/>
              <a:gd name="connsiteX642" fmla="*/ 8399363 w 12192000"/>
              <a:gd name="connsiteY642" fmla="*/ 190500 h 6858000"/>
              <a:gd name="connsiteX643" fmla="*/ 8494613 w 12192000"/>
              <a:gd name="connsiteY643" fmla="*/ 190500 h 6858000"/>
              <a:gd name="connsiteX644" fmla="*/ 8875612 w 12192000"/>
              <a:gd name="connsiteY644" fmla="*/ 285750 h 6858000"/>
              <a:gd name="connsiteX645" fmla="*/ 8780362 w 12192000"/>
              <a:gd name="connsiteY645" fmla="*/ 285750 h 6858000"/>
              <a:gd name="connsiteX646" fmla="*/ 8780362 w 12192000"/>
              <a:gd name="connsiteY646" fmla="*/ 190500 h 6858000"/>
              <a:gd name="connsiteX647" fmla="*/ 8875612 w 12192000"/>
              <a:gd name="connsiteY647" fmla="*/ 190500 h 6858000"/>
              <a:gd name="connsiteX648" fmla="*/ 9066111 w 12192000"/>
              <a:gd name="connsiteY648" fmla="*/ 285750 h 6858000"/>
              <a:gd name="connsiteX649" fmla="*/ 8970861 w 12192000"/>
              <a:gd name="connsiteY649" fmla="*/ 285750 h 6858000"/>
              <a:gd name="connsiteX650" fmla="*/ 8970861 w 12192000"/>
              <a:gd name="connsiteY650" fmla="*/ 190500 h 6858000"/>
              <a:gd name="connsiteX651" fmla="*/ 9066111 w 12192000"/>
              <a:gd name="connsiteY651" fmla="*/ 190500 h 6858000"/>
              <a:gd name="connsiteX652" fmla="*/ 9256611 w 12192000"/>
              <a:gd name="connsiteY652" fmla="*/ 285750 h 6858000"/>
              <a:gd name="connsiteX653" fmla="*/ 9161361 w 12192000"/>
              <a:gd name="connsiteY653" fmla="*/ 285750 h 6858000"/>
              <a:gd name="connsiteX654" fmla="*/ 9161361 w 12192000"/>
              <a:gd name="connsiteY654" fmla="*/ 190500 h 6858000"/>
              <a:gd name="connsiteX655" fmla="*/ 9256611 w 12192000"/>
              <a:gd name="connsiteY655" fmla="*/ 190500 h 6858000"/>
              <a:gd name="connsiteX656" fmla="*/ 9447112 w 12192000"/>
              <a:gd name="connsiteY656" fmla="*/ 285750 h 6858000"/>
              <a:gd name="connsiteX657" fmla="*/ 9351861 w 12192000"/>
              <a:gd name="connsiteY657" fmla="*/ 285750 h 6858000"/>
              <a:gd name="connsiteX658" fmla="*/ 9351861 w 12192000"/>
              <a:gd name="connsiteY658" fmla="*/ 190500 h 6858000"/>
              <a:gd name="connsiteX659" fmla="*/ 9447112 w 12192000"/>
              <a:gd name="connsiteY659" fmla="*/ 190500 h 6858000"/>
              <a:gd name="connsiteX660" fmla="*/ 9637611 w 12192000"/>
              <a:gd name="connsiteY660" fmla="*/ 285750 h 6858000"/>
              <a:gd name="connsiteX661" fmla="*/ 9542362 w 12192000"/>
              <a:gd name="connsiteY661" fmla="*/ 285750 h 6858000"/>
              <a:gd name="connsiteX662" fmla="*/ 9542362 w 12192000"/>
              <a:gd name="connsiteY662" fmla="*/ 190500 h 6858000"/>
              <a:gd name="connsiteX663" fmla="*/ 9637611 w 12192000"/>
              <a:gd name="connsiteY663" fmla="*/ 190500 h 6858000"/>
              <a:gd name="connsiteX664" fmla="*/ 9828111 w 12192000"/>
              <a:gd name="connsiteY664" fmla="*/ 285750 h 6858000"/>
              <a:gd name="connsiteX665" fmla="*/ 9732861 w 12192000"/>
              <a:gd name="connsiteY665" fmla="*/ 285750 h 6858000"/>
              <a:gd name="connsiteX666" fmla="*/ 9732861 w 12192000"/>
              <a:gd name="connsiteY666" fmla="*/ 190500 h 6858000"/>
              <a:gd name="connsiteX667" fmla="*/ 9828111 w 12192000"/>
              <a:gd name="connsiteY667" fmla="*/ 190500 h 6858000"/>
              <a:gd name="connsiteX668" fmla="*/ 10018612 w 12192000"/>
              <a:gd name="connsiteY668" fmla="*/ 285750 h 6858000"/>
              <a:gd name="connsiteX669" fmla="*/ 9923362 w 12192000"/>
              <a:gd name="connsiteY669" fmla="*/ 285750 h 6858000"/>
              <a:gd name="connsiteX670" fmla="*/ 9923362 w 12192000"/>
              <a:gd name="connsiteY670" fmla="*/ 190500 h 6858000"/>
              <a:gd name="connsiteX671" fmla="*/ 10018612 w 12192000"/>
              <a:gd name="connsiteY671" fmla="*/ 190500 h 6858000"/>
              <a:gd name="connsiteX672" fmla="*/ 10209111 w 12192000"/>
              <a:gd name="connsiteY672" fmla="*/ 285750 h 6858000"/>
              <a:gd name="connsiteX673" fmla="*/ 10113862 w 12192000"/>
              <a:gd name="connsiteY673" fmla="*/ 285750 h 6858000"/>
              <a:gd name="connsiteX674" fmla="*/ 10113862 w 12192000"/>
              <a:gd name="connsiteY674" fmla="*/ 190500 h 6858000"/>
              <a:gd name="connsiteX675" fmla="*/ 10209111 w 12192000"/>
              <a:gd name="connsiteY675" fmla="*/ 190500 h 6858000"/>
              <a:gd name="connsiteX676" fmla="*/ 10399611 w 12192000"/>
              <a:gd name="connsiteY676" fmla="*/ 285750 h 6858000"/>
              <a:gd name="connsiteX677" fmla="*/ 10304361 w 12192000"/>
              <a:gd name="connsiteY677" fmla="*/ 285750 h 6858000"/>
              <a:gd name="connsiteX678" fmla="*/ 10304361 w 12192000"/>
              <a:gd name="connsiteY678" fmla="*/ 190500 h 6858000"/>
              <a:gd name="connsiteX679" fmla="*/ 10399611 w 12192000"/>
              <a:gd name="connsiteY679" fmla="*/ 190500 h 6858000"/>
              <a:gd name="connsiteX680" fmla="*/ 10590111 w 12192000"/>
              <a:gd name="connsiteY680" fmla="*/ 285750 h 6858000"/>
              <a:gd name="connsiteX681" fmla="*/ 10494861 w 12192000"/>
              <a:gd name="connsiteY681" fmla="*/ 285750 h 6858000"/>
              <a:gd name="connsiteX682" fmla="*/ 10494861 w 12192000"/>
              <a:gd name="connsiteY682" fmla="*/ 190500 h 6858000"/>
              <a:gd name="connsiteX683" fmla="*/ 10590111 w 12192000"/>
              <a:gd name="connsiteY683" fmla="*/ 190500 h 6858000"/>
              <a:gd name="connsiteX684" fmla="*/ 10780611 w 12192000"/>
              <a:gd name="connsiteY684" fmla="*/ 285750 h 6858000"/>
              <a:gd name="connsiteX685" fmla="*/ 10685361 w 12192000"/>
              <a:gd name="connsiteY685" fmla="*/ 285750 h 6858000"/>
              <a:gd name="connsiteX686" fmla="*/ 10685361 w 12192000"/>
              <a:gd name="connsiteY686" fmla="*/ 190500 h 6858000"/>
              <a:gd name="connsiteX687" fmla="*/ 10780611 w 12192000"/>
              <a:gd name="connsiteY687" fmla="*/ 190500 h 6858000"/>
              <a:gd name="connsiteX688" fmla="*/ 10971111 w 12192000"/>
              <a:gd name="connsiteY688" fmla="*/ 285750 h 6858000"/>
              <a:gd name="connsiteX689" fmla="*/ 10875861 w 12192000"/>
              <a:gd name="connsiteY689" fmla="*/ 285750 h 6858000"/>
              <a:gd name="connsiteX690" fmla="*/ 10875861 w 12192000"/>
              <a:gd name="connsiteY690" fmla="*/ 190500 h 6858000"/>
              <a:gd name="connsiteX691" fmla="*/ 10971111 w 12192000"/>
              <a:gd name="connsiteY691" fmla="*/ 190500 h 6858000"/>
              <a:gd name="connsiteX692" fmla="*/ 11161610 w 12192000"/>
              <a:gd name="connsiteY692" fmla="*/ 285750 h 6858000"/>
              <a:gd name="connsiteX693" fmla="*/ 11066362 w 12192000"/>
              <a:gd name="connsiteY693" fmla="*/ 285750 h 6858000"/>
              <a:gd name="connsiteX694" fmla="*/ 11066362 w 12192000"/>
              <a:gd name="connsiteY694" fmla="*/ 190500 h 6858000"/>
              <a:gd name="connsiteX695" fmla="*/ 11161610 w 12192000"/>
              <a:gd name="connsiteY695" fmla="*/ 190500 h 6858000"/>
              <a:gd name="connsiteX696" fmla="*/ 11352111 w 12192000"/>
              <a:gd name="connsiteY696" fmla="*/ 285750 h 6858000"/>
              <a:gd name="connsiteX697" fmla="*/ 11256861 w 12192000"/>
              <a:gd name="connsiteY697" fmla="*/ 285750 h 6858000"/>
              <a:gd name="connsiteX698" fmla="*/ 11256861 w 12192000"/>
              <a:gd name="connsiteY698" fmla="*/ 190500 h 6858000"/>
              <a:gd name="connsiteX699" fmla="*/ 11352111 w 12192000"/>
              <a:gd name="connsiteY699" fmla="*/ 190500 h 6858000"/>
              <a:gd name="connsiteX700" fmla="*/ 11542610 w 12192000"/>
              <a:gd name="connsiteY700" fmla="*/ 285750 h 6858000"/>
              <a:gd name="connsiteX701" fmla="*/ 11447360 w 12192000"/>
              <a:gd name="connsiteY701" fmla="*/ 285750 h 6858000"/>
              <a:gd name="connsiteX702" fmla="*/ 11447360 w 12192000"/>
              <a:gd name="connsiteY702" fmla="*/ 190500 h 6858000"/>
              <a:gd name="connsiteX703" fmla="*/ 11542610 w 12192000"/>
              <a:gd name="connsiteY703" fmla="*/ 190500 h 6858000"/>
              <a:gd name="connsiteX704" fmla="*/ 11733112 w 12192000"/>
              <a:gd name="connsiteY704" fmla="*/ 285750 h 6858000"/>
              <a:gd name="connsiteX705" fmla="*/ 11637861 w 12192000"/>
              <a:gd name="connsiteY705" fmla="*/ 285750 h 6858000"/>
              <a:gd name="connsiteX706" fmla="*/ 11637861 w 12192000"/>
              <a:gd name="connsiteY706" fmla="*/ 190500 h 6858000"/>
              <a:gd name="connsiteX707" fmla="*/ 11733112 w 12192000"/>
              <a:gd name="connsiteY707" fmla="*/ 190500 h 6858000"/>
              <a:gd name="connsiteX708" fmla="*/ 11923611 w 12192000"/>
              <a:gd name="connsiteY708" fmla="*/ 285750 h 6858000"/>
              <a:gd name="connsiteX709" fmla="*/ 11828360 w 12192000"/>
              <a:gd name="connsiteY709" fmla="*/ 285750 h 6858000"/>
              <a:gd name="connsiteX710" fmla="*/ 11828360 w 12192000"/>
              <a:gd name="connsiteY710" fmla="*/ 190500 h 6858000"/>
              <a:gd name="connsiteX711" fmla="*/ 11923611 w 12192000"/>
              <a:gd name="connsiteY711" fmla="*/ 190500 h 6858000"/>
              <a:gd name="connsiteX712" fmla="*/ 207864 w 12192000"/>
              <a:gd name="connsiteY712" fmla="*/ 381000 h 6858000"/>
              <a:gd name="connsiteX713" fmla="*/ 112614 w 12192000"/>
              <a:gd name="connsiteY713" fmla="*/ 381000 h 6858000"/>
              <a:gd name="connsiteX714" fmla="*/ 112614 w 12192000"/>
              <a:gd name="connsiteY714" fmla="*/ 285750 h 6858000"/>
              <a:gd name="connsiteX715" fmla="*/ 207864 w 12192000"/>
              <a:gd name="connsiteY715" fmla="*/ 285750 h 6858000"/>
              <a:gd name="connsiteX716" fmla="*/ 398364 w 12192000"/>
              <a:gd name="connsiteY716" fmla="*/ 381000 h 6858000"/>
              <a:gd name="connsiteX717" fmla="*/ 303114 w 12192000"/>
              <a:gd name="connsiteY717" fmla="*/ 381000 h 6858000"/>
              <a:gd name="connsiteX718" fmla="*/ 303114 w 12192000"/>
              <a:gd name="connsiteY718" fmla="*/ 285750 h 6858000"/>
              <a:gd name="connsiteX719" fmla="*/ 398364 w 12192000"/>
              <a:gd name="connsiteY719" fmla="*/ 285750 h 6858000"/>
              <a:gd name="connsiteX720" fmla="*/ 588864 w 12192000"/>
              <a:gd name="connsiteY720" fmla="*/ 381000 h 6858000"/>
              <a:gd name="connsiteX721" fmla="*/ 493614 w 12192000"/>
              <a:gd name="connsiteY721" fmla="*/ 381000 h 6858000"/>
              <a:gd name="connsiteX722" fmla="*/ 493614 w 12192000"/>
              <a:gd name="connsiteY722" fmla="*/ 285750 h 6858000"/>
              <a:gd name="connsiteX723" fmla="*/ 588864 w 12192000"/>
              <a:gd name="connsiteY723" fmla="*/ 285750 h 6858000"/>
              <a:gd name="connsiteX724" fmla="*/ 779364 w 12192000"/>
              <a:gd name="connsiteY724" fmla="*/ 381000 h 6858000"/>
              <a:gd name="connsiteX725" fmla="*/ 684113 w 12192000"/>
              <a:gd name="connsiteY725" fmla="*/ 381000 h 6858000"/>
              <a:gd name="connsiteX726" fmla="*/ 684113 w 12192000"/>
              <a:gd name="connsiteY726" fmla="*/ 285750 h 6858000"/>
              <a:gd name="connsiteX727" fmla="*/ 779364 w 12192000"/>
              <a:gd name="connsiteY727" fmla="*/ 285750 h 6858000"/>
              <a:gd name="connsiteX728" fmla="*/ 969863 w 12192000"/>
              <a:gd name="connsiteY728" fmla="*/ 381000 h 6858000"/>
              <a:gd name="connsiteX729" fmla="*/ 874614 w 12192000"/>
              <a:gd name="connsiteY729" fmla="*/ 381000 h 6858000"/>
              <a:gd name="connsiteX730" fmla="*/ 874614 w 12192000"/>
              <a:gd name="connsiteY730" fmla="*/ 285750 h 6858000"/>
              <a:gd name="connsiteX731" fmla="*/ 969863 w 12192000"/>
              <a:gd name="connsiteY731" fmla="*/ 285750 h 6858000"/>
              <a:gd name="connsiteX732" fmla="*/ 1160364 w 12192000"/>
              <a:gd name="connsiteY732" fmla="*/ 381000 h 6858000"/>
              <a:gd name="connsiteX733" fmla="*/ 1065114 w 12192000"/>
              <a:gd name="connsiteY733" fmla="*/ 381000 h 6858000"/>
              <a:gd name="connsiteX734" fmla="*/ 1065114 w 12192000"/>
              <a:gd name="connsiteY734" fmla="*/ 285750 h 6858000"/>
              <a:gd name="connsiteX735" fmla="*/ 1160364 w 12192000"/>
              <a:gd name="connsiteY735" fmla="*/ 285750 h 6858000"/>
              <a:gd name="connsiteX736" fmla="*/ 1350864 w 12192000"/>
              <a:gd name="connsiteY736" fmla="*/ 381000 h 6858000"/>
              <a:gd name="connsiteX737" fmla="*/ 1255613 w 12192000"/>
              <a:gd name="connsiteY737" fmla="*/ 381000 h 6858000"/>
              <a:gd name="connsiteX738" fmla="*/ 1255613 w 12192000"/>
              <a:gd name="connsiteY738" fmla="*/ 285750 h 6858000"/>
              <a:gd name="connsiteX739" fmla="*/ 1350864 w 12192000"/>
              <a:gd name="connsiteY739" fmla="*/ 285750 h 6858000"/>
              <a:gd name="connsiteX740" fmla="*/ 1541363 w 12192000"/>
              <a:gd name="connsiteY740" fmla="*/ 381000 h 6858000"/>
              <a:gd name="connsiteX741" fmla="*/ 1446114 w 12192000"/>
              <a:gd name="connsiteY741" fmla="*/ 381000 h 6858000"/>
              <a:gd name="connsiteX742" fmla="*/ 1446114 w 12192000"/>
              <a:gd name="connsiteY742" fmla="*/ 285750 h 6858000"/>
              <a:gd name="connsiteX743" fmla="*/ 1541363 w 12192000"/>
              <a:gd name="connsiteY743" fmla="*/ 285750 h 6858000"/>
              <a:gd name="connsiteX744" fmla="*/ 1922364 w 12192000"/>
              <a:gd name="connsiteY744" fmla="*/ 381000 h 6858000"/>
              <a:gd name="connsiteX745" fmla="*/ 1827113 w 12192000"/>
              <a:gd name="connsiteY745" fmla="*/ 381000 h 6858000"/>
              <a:gd name="connsiteX746" fmla="*/ 1827113 w 12192000"/>
              <a:gd name="connsiteY746" fmla="*/ 285750 h 6858000"/>
              <a:gd name="connsiteX747" fmla="*/ 1922364 w 12192000"/>
              <a:gd name="connsiteY747" fmla="*/ 285750 h 6858000"/>
              <a:gd name="connsiteX748" fmla="*/ 2112863 w 12192000"/>
              <a:gd name="connsiteY748" fmla="*/ 381000 h 6858000"/>
              <a:gd name="connsiteX749" fmla="*/ 2017612 w 12192000"/>
              <a:gd name="connsiteY749" fmla="*/ 381000 h 6858000"/>
              <a:gd name="connsiteX750" fmla="*/ 2017612 w 12192000"/>
              <a:gd name="connsiteY750" fmla="*/ 285750 h 6858000"/>
              <a:gd name="connsiteX751" fmla="*/ 2112863 w 12192000"/>
              <a:gd name="connsiteY751" fmla="*/ 285750 h 6858000"/>
              <a:gd name="connsiteX752" fmla="*/ 2303364 w 12192000"/>
              <a:gd name="connsiteY752" fmla="*/ 381000 h 6858000"/>
              <a:gd name="connsiteX753" fmla="*/ 2208114 w 12192000"/>
              <a:gd name="connsiteY753" fmla="*/ 381000 h 6858000"/>
              <a:gd name="connsiteX754" fmla="*/ 2208114 w 12192000"/>
              <a:gd name="connsiteY754" fmla="*/ 285750 h 6858000"/>
              <a:gd name="connsiteX755" fmla="*/ 2303364 w 12192000"/>
              <a:gd name="connsiteY755" fmla="*/ 285750 h 6858000"/>
              <a:gd name="connsiteX756" fmla="*/ 2493863 w 12192000"/>
              <a:gd name="connsiteY756" fmla="*/ 381000 h 6858000"/>
              <a:gd name="connsiteX757" fmla="*/ 2398613 w 12192000"/>
              <a:gd name="connsiteY757" fmla="*/ 381000 h 6858000"/>
              <a:gd name="connsiteX758" fmla="*/ 2398613 w 12192000"/>
              <a:gd name="connsiteY758" fmla="*/ 285750 h 6858000"/>
              <a:gd name="connsiteX759" fmla="*/ 2493863 w 12192000"/>
              <a:gd name="connsiteY759" fmla="*/ 285750 h 6858000"/>
              <a:gd name="connsiteX760" fmla="*/ 2684362 w 12192000"/>
              <a:gd name="connsiteY760" fmla="*/ 381000 h 6858000"/>
              <a:gd name="connsiteX761" fmla="*/ 2589114 w 12192000"/>
              <a:gd name="connsiteY761" fmla="*/ 381000 h 6858000"/>
              <a:gd name="connsiteX762" fmla="*/ 2589114 w 12192000"/>
              <a:gd name="connsiteY762" fmla="*/ 285750 h 6858000"/>
              <a:gd name="connsiteX763" fmla="*/ 2684362 w 12192000"/>
              <a:gd name="connsiteY763" fmla="*/ 285750 h 6858000"/>
              <a:gd name="connsiteX764" fmla="*/ 2874863 w 12192000"/>
              <a:gd name="connsiteY764" fmla="*/ 381000 h 6858000"/>
              <a:gd name="connsiteX765" fmla="*/ 2779613 w 12192000"/>
              <a:gd name="connsiteY765" fmla="*/ 381000 h 6858000"/>
              <a:gd name="connsiteX766" fmla="*/ 2779613 w 12192000"/>
              <a:gd name="connsiteY766" fmla="*/ 285750 h 6858000"/>
              <a:gd name="connsiteX767" fmla="*/ 2874863 w 12192000"/>
              <a:gd name="connsiteY767" fmla="*/ 285750 h 6858000"/>
              <a:gd name="connsiteX768" fmla="*/ 3065363 w 12192000"/>
              <a:gd name="connsiteY768" fmla="*/ 381000 h 6858000"/>
              <a:gd name="connsiteX769" fmla="*/ 2970113 w 12192000"/>
              <a:gd name="connsiteY769" fmla="*/ 381000 h 6858000"/>
              <a:gd name="connsiteX770" fmla="*/ 2970113 w 12192000"/>
              <a:gd name="connsiteY770" fmla="*/ 285750 h 6858000"/>
              <a:gd name="connsiteX771" fmla="*/ 3065363 w 12192000"/>
              <a:gd name="connsiteY771" fmla="*/ 285750 h 6858000"/>
              <a:gd name="connsiteX772" fmla="*/ 3255863 w 12192000"/>
              <a:gd name="connsiteY772" fmla="*/ 381000 h 6858000"/>
              <a:gd name="connsiteX773" fmla="*/ 3160613 w 12192000"/>
              <a:gd name="connsiteY773" fmla="*/ 381000 h 6858000"/>
              <a:gd name="connsiteX774" fmla="*/ 3160613 w 12192000"/>
              <a:gd name="connsiteY774" fmla="*/ 285750 h 6858000"/>
              <a:gd name="connsiteX775" fmla="*/ 3255863 w 12192000"/>
              <a:gd name="connsiteY775" fmla="*/ 285750 h 6858000"/>
              <a:gd name="connsiteX776" fmla="*/ 3446363 w 12192000"/>
              <a:gd name="connsiteY776" fmla="*/ 381000 h 6858000"/>
              <a:gd name="connsiteX777" fmla="*/ 3351113 w 12192000"/>
              <a:gd name="connsiteY777" fmla="*/ 381000 h 6858000"/>
              <a:gd name="connsiteX778" fmla="*/ 3351113 w 12192000"/>
              <a:gd name="connsiteY778" fmla="*/ 285750 h 6858000"/>
              <a:gd name="connsiteX779" fmla="*/ 3446363 w 12192000"/>
              <a:gd name="connsiteY779" fmla="*/ 285750 h 6858000"/>
              <a:gd name="connsiteX780" fmla="*/ 3636862 w 12192000"/>
              <a:gd name="connsiteY780" fmla="*/ 381000 h 6858000"/>
              <a:gd name="connsiteX781" fmla="*/ 3541613 w 12192000"/>
              <a:gd name="connsiteY781" fmla="*/ 381000 h 6858000"/>
              <a:gd name="connsiteX782" fmla="*/ 3541613 w 12192000"/>
              <a:gd name="connsiteY782" fmla="*/ 285750 h 6858000"/>
              <a:gd name="connsiteX783" fmla="*/ 3636862 w 12192000"/>
              <a:gd name="connsiteY783" fmla="*/ 285750 h 6858000"/>
              <a:gd name="connsiteX784" fmla="*/ 3827362 w 12192000"/>
              <a:gd name="connsiteY784" fmla="*/ 381000 h 6858000"/>
              <a:gd name="connsiteX785" fmla="*/ 3732112 w 12192000"/>
              <a:gd name="connsiteY785" fmla="*/ 381000 h 6858000"/>
              <a:gd name="connsiteX786" fmla="*/ 3732112 w 12192000"/>
              <a:gd name="connsiteY786" fmla="*/ 285750 h 6858000"/>
              <a:gd name="connsiteX787" fmla="*/ 3827362 w 12192000"/>
              <a:gd name="connsiteY787" fmla="*/ 285750 h 6858000"/>
              <a:gd name="connsiteX788" fmla="*/ 4017863 w 12192000"/>
              <a:gd name="connsiteY788" fmla="*/ 381000 h 6858000"/>
              <a:gd name="connsiteX789" fmla="*/ 3922613 w 12192000"/>
              <a:gd name="connsiteY789" fmla="*/ 381000 h 6858000"/>
              <a:gd name="connsiteX790" fmla="*/ 3922613 w 12192000"/>
              <a:gd name="connsiteY790" fmla="*/ 285750 h 6858000"/>
              <a:gd name="connsiteX791" fmla="*/ 4017863 w 12192000"/>
              <a:gd name="connsiteY791" fmla="*/ 285750 h 6858000"/>
              <a:gd name="connsiteX792" fmla="*/ 4208362 w 12192000"/>
              <a:gd name="connsiteY792" fmla="*/ 381000 h 6858000"/>
              <a:gd name="connsiteX793" fmla="*/ 4113113 w 12192000"/>
              <a:gd name="connsiteY793" fmla="*/ 381000 h 6858000"/>
              <a:gd name="connsiteX794" fmla="*/ 4113113 w 12192000"/>
              <a:gd name="connsiteY794" fmla="*/ 285750 h 6858000"/>
              <a:gd name="connsiteX795" fmla="*/ 4208362 w 12192000"/>
              <a:gd name="connsiteY795" fmla="*/ 285750 h 6858000"/>
              <a:gd name="connsiteX796" fmla="*/ 4398863 w 12192000"/>
              <a:gd name="connsiteY796" fmla="*/ 381000 h 6858000"/>
              <a:gd name="connsiteX797" fmla="*/ 4303612 w 12192000"/>
              <a:gd name="connsiteY797" fmla="*/ 381000 h 6858000"/>
              <a:gd name="connsiteX798" fmla="*/ 4303612 w 12192000"/>
              <a:gd name="connsiteY798" fmla="*/ 285750 h 6858000"/>
              <a:gd name="connsiteX799" fmla="*/ 4398863 w 12192000"/>
              <a:gd name="connsiteY799" fmla="*/ 285750 h 6858000"/>
              <a:gd name="connsiteX800" fmla="*/ 4589363 w 12192000"/>
              <a:gd name="connsiteY800" fmla="*/ 381000 h 6858000"/>
              <a:gd name="connsiteX801" fmla="*/ 4494113 w 12192000"/>
              <a:gd name="connsiteY801" fmla="*/ 381000 h 6858000"/>
              <a:gd name="connsiteX802" fmla="*/ 4494113 w 12192000"/>
              <a:gd name="connsiteY802" fmla="*/ 285750 h 6858000"/>
              <a:gd name="connsiteX803" fmla="*/ 4589363 w 12192000"/>
              <a:gd name="connsiteY803" fmla="*/ 285750 h 6858000"/>
              <a:gd name="connsiteX804" fmla="*/ 4779863 w 12192000"/>
              <a:gd name="connsiteY804" fmla="*/ 381000 h 6858000"/>
              <a:gd name="connsiteX805" fmla="*/ 4684613 w 12192000"/>
              <a:gd name="connsiteY805" fmla="*/ 381000 h 6858000"/>
              <a:gd name="connsiteX806" fmla="*/ 4684613 w 12192000"/>
              <a:gd name="connsiteY806" fmla="*/ 285750 h 6858000"/>
              <a:gd name="connsiteX807" fmla="*/ 4779863 w 12192000"/>
              <a:gd name="connsiteY807" fmla="*/ 285750 h 6858000"/>
              <a:gd name="connsiteX808" fmla="*/ 4970363 w 12192000"/>
              <a:gd name="connsiteY808" fmla="*/ 381000 h 6858000"/>
              <a:gd name="connsiteX809" fmla="*/ 4875113 w 12192000"/>
              <a:gd name="connsiteY809" fmla="*/ 381000 h 6858000"/>
              <a:gd name="connsiteX810" fmla="*/ 4875113 w 12192000"/>
              <a:gd name="connsiteY810" fmla="*/ 285750 h 6858000"/>
              <a:gd name="connsiteX811" fmla="*/ 4970363 w 12192000"/>
              <a:gd name="connsiteY811" fmla="*/ 285750 h 6858000"/>
              <a:gd name="connsiteX812" fmla="*/ 5351362 w 12192000"/>
              <a:gd name="connsiteY812" fmla="*/ 381000 h 6858000"/>
              <a:gd name="connsiteX813" fmla="*/ 5256112 w 12192000"/>
              <a:gd name="connsiteY813" fmla="*/ 381000 h 6858000"/>
              <a:gd name="connsiteX814" fmla="*/ 5256112 w 12192000"/>
              <a:gd name="connsiteY814" fmla="*/ 285750 h 6858000"/>
              <a:gd name="connsiteX815" fmla="*/ 5351362 w 12192000"/>
              <a:gd name="connsiteY815" fmla="*/ 285750 h 6858000"/>
              <a:gd name="connsiteX816" fmla="*/ 5541862 w 12192000"/>
              <a:gd name="connsiteY816" fmla="*/ 381000 h 6858000"/>
              <a:gd name="connsiteX817" fmla="*/ 5446612 w 12192000"/>
              <a:gd name="connsiteY817" fmla="*/ 381000 h 6858000"/>
              <a:gd name="connsiteX818" fmla="*/ 5446612 w 12192000"/>
              <a:gd name="connsiteY818" fmla="*/ 285750 h 6858000"/>
              <a:gd name="connsiteX819" fmla="*/ 5541862 w 12192000"/>
              <a:gd name="connsiteY819" fmla="*/ 285750 h 6858000"/>
              <a:gd name="connsiteX820" fmla="*/ 5732362 w 12192000"/>
              <a:gd name="connsiteY820" fmla="*/ 381000 h 6858000"/>
              <a:gd name="connsiteX821" fmla="*/ 5637112 w 12192000"/>
              <a:gd name="connsiteY821" fmla="*/ 381000 h 6858000"/>
              <a:gd name="connsiteX822" fmla="*/ 5637112 w 12192000"/>
              <a:gd name="connsiteY822" fmla="*/ 285750 h 6858000"/>
              <a:gd name="connsiteX823" fmla="*/ 5732362 w 12192000"/>
              <a:gd name="connsiteY823" fmla="*/ 285750 h 6858000"/>
              <a:gd name="connsiteX824" fmla="*/ 5922862 w 12192000"/>
              <a:gd name="connsiteY824" fmla="*/ 381000 h 6858000"/>
              <a:gd name="connsiteX825" fmla="*/ 5827612 w 12192000"/>
              <a:gd name="connsiteY825" fmla="*/ 381000 h 6858000"/>
              <a:gd name="connsiteX826" fmla="*/ 5827612 w 12192000"/>
              <a:gd name="connsiteY826" fmla="*/ 285750 h 6858000"/>
              <a:gd name="connsiteX827" fmla="*/ 5922862 w 12192000"/>
              <a:gd name="connsiteY827" fmla="*/ 285750 h 6858000"/>
              <a:gd name="connsiteX828" fmla="*/ 6113362 w 12192000"/>
              <a:gd name="connsiteY828" fmla="*/ 381000 h 6858000"/>
              <a:gd name="connsiteX829" fmla="*/ 6018112 w 12192000"/>
              <a:gd name="connsiteY829" fmla="*/ 381000 h 6858000"/>
              <a:gd name="connsiteX830" fmla="*/ 6018112 w 12192000"/>
              <a:gd name="connsiteY830" fmla="*/ 285750 h 6858000"/>
              <a:gd name="connsiteX831" fmla="*/ 6113362 w 12192000"/>
              <a:gd name="connsiteY831" fmla="*/ 285750 h 6858000"/>
              <a:gd name="connsiteX832" fmla="*/ 6303862 w 12192000"/>
              <a:gd name="connsiteY832" fmla="*/ 381000 h 6858000"/>
              <a:gd name="connsiteX833" fmla="*/ 6208612 w 12192000"/>
              <a:gd name="connsiteY833" fmla="*/ 381000 h 6858000"/>
              <a:gd name="connsiteX834" fmla="*/ 6208612 w 12192000"/>
              <a:gd name="connsiteY834" fmla="*/ 285750 h 6858000"/>
              <a:gd name="connsiteX835" fmla="*/ 6303862 w 12192000"/>
              <a:gd name="connsiteY835" fmla="*/ 285750 h 6858000"/>
              <a:gd name="connsiteX836" fmla="*/ 6494362 w 12192000"/>
              <a:gd name="connsiteY836" fmla="*/ 381000 h 6858000"/>
              <a:gd name="connsiteX837" fmla="*/ 6399112 w 12192000"/>
              <a:gd name="connsiteY837" fmla="*/ 381000 h 6858000"/>
              <a:gd name="connsiteX838" fmla="*/ 6399112 w 12192000"/>
              <a:gd name="connsiteY838" fmla="*/ 285750 h 6858000"/>
              <a:gd name="connsiteX839" fmla="*/ 6494362 w 12192000"/>
              <a:gd name="connsiteY839" fmla="*/ 285750 h 6858000"/>
              <a:gd name="connsiteX840" fmla="*/ 6684862 w 12192000"/>
              <a:gd name="connsiteY840" fmla="*/ 381000 h 6858000"/>
              <a:gd name="connsiteX841" fmla="*/ 6589612 w 12192000"/>
              <a:gd name="connsiteY841" fmla="*/ 381000 h 6858000"/>
              <a:gd name="connsiteX842" fmla="*/ 6589612 w 12192000"/>
              <a:gd name="connsiteY842" fmla="*/ 285750 h 6858000"/>
              <a:gd name="connsiteX843" fmla="*/ 6684862 w 12192000"/>
              <a:gd name="connsiteY843" fmla="*/ 285750 h 6858000"/>
              <a:gd name="connsiteX844" fmla="*/ 6875362 w 12192000"/>
              <a:gd name="connsiteY844" fmla="*/ 381000 h 6858000"/>
              <a:gd name="connsiteX845" fmla="*/ 6780112 w 12192000"/>
              <a:gd name="connsiteY845" fmla="*/ 381000 h 6858000"/>
              <a:gd name="connsiteX846" fmla="*/ 6780112 w 12192000"/>
              <a:gd name="connsiteY846" fmla="*/ 285750 h 6858000"/>
              <a:gd name="connsiteX847" fmla="*/ 6875362 w 12192000"/>
              <a:gd name="connsiteY847" fmla="*/ 285750 h 6858000"/>
              <a:gd name="connsiteX848" fmla="*/ 7065862 w 12192000"/>
              <a:gd name="connsiteY848" fmla="*/ 381000 h 6858000"/>
              <a:gd name="connsiteX849" fmla="*/ 6970612 w 12192000"/>
              <a:gd name="connsiteY849" fmla="*/ 381000 h 6858000"/>
              <a:gd name="connsiteX850" fmla="*/ 6970612 w 12192000"/>
              <a:gd name="connsiteY850" fmla="*/ 285750 h 6858000"/>
              <a:gd name="connsiteX851" fmla="*/ 7065862 w 12192000"/>
              <a:gd name="connsiteY851" fmla="*/ 285750 h 6858000"/>
              <a:gd name="connsiteX852" fmla="*/ 7256362 w 12192000"/>
              <a:gd name="connsiteY852" fmla="*/ 381000 h 6858000"/>
              <a:gd name="connsiteX853" fmla="*/ 7161112 w 12192000"/>
              <a:gd name="connsiteY853" fmla="*/ 381000 h 6858000"/>
              <a:gd name="connsiteX854" fmla="*/ 7161112 w 12192000"/>
              <a:gd name="connsiteY854" fmla="*/ 285750 h 6858000"/>
              <a:gd name="connsiteX855" fmla="*/ 7256362 w 12192000"/>
              <a:gd name="connsiteY855" fmla="*/ 285750 h 6858000"/>
              <a:gd name="connsiteX856" fmla="*/ 7446862 w 12192000"/>
              <a:gd name="connsiteY856" fmla="*/ 381000 h 6858000"/>
              <a:gd name="connsiteX857" fmla="*/ 7351612 w 12192000"/>
              <a:gd name="connsiteY857" fmla="*/ 381000 h 6858000"/>
              <a:gd name="connsiteX858" fmla="*/ 7351612 w 12192000"/>
              <a:gd name="connsiteY858" fmla="*/ 285750 h 6858000"/>
              <a:gd name="connsiteX859" fmla="*/ 7446862 w 12192000"/>
              <a:gd name="connsiteY859" fmla="*/ 285750 h 6858000"/>
              <a:gd name="connsiteX860" fmla="*/ 7637362 w 12192000"/>
              <a:gd name="connsiteY860" fmla="*/ 381000 h 6858000"/>
              <a:gd name="connsiteX861" fmla="*/ 7542112 w 12192000"/>
              <a:gd name="connsiteY861" fmla="*/ 381000 h 6858000"/>
              <a:gd name="connsiteX862" fmla="*/ 7542112 w 12192000"/>
              <a:gd name="connsiteY862" fmla="*/ 285750 h 6858000"/>
              <a:gd name="connsiteX863" fmla="*/ 7637362 w 12192000"/>
              <a:gd name="connsiteY863" fmla="*/ 285750 h 6858000"/>
              <a:gd name="connsiteX864" fmla="*/ 7827862 w 12192000"/>
              <a:gd name="connsiteY864" fmla="*/ 381000 h 6858000"/>
              <a:gd name="connsiteX865" fmla="*/ 7732612 w 12192000"/>
              <a:gd name="connsiteY865" fmla="*/ 381000 h 6858000"/>
              <a:gd name="connsiteX866" fmla="*/ 7732612 w 12192000"/>
              <a:gd name="connsiteY866" fmla="*/ 285750 h 6858000"/>
              <a:gd name="connsiteX867" fmla="*/ 7827862 w 12192000"/>
              <a:gd name="connsiteY867" fmla="*/ 285750 h 6858000"/>
              <a:gd name="connsiteX868" fmla="*/ 8018362 w 12192000"/>
              <a:gd name="connsiteY868" fmla="*/ 381000 h 6858000"/>
              <a:gd name="connsiteX869" fmla="*/ 7923112 w 12192000"/>
              <a:gd name="connsiteY869" fmla="*/ 381000 h 6858000"/>
              <a:gd name="connsiteX870" fmla="*/ 7923112 w 12192000"/>
              <a:gd name="connsiteY870" fmla="*/ 285750 h 6858000"/>
              <a:gd name="connsiteX871" fmla="*/ 8018362 w 12192000"/>
              <a:gd name="connsiteY871" fmla="*/ 285750 h 6858000"/>
              <a:gd name="connsiteX872" fmla="*/ 8208863 w 12192000"/>
              <a:gd name="connsiteY872" fmla="*/ 381000 h 6858000"/>
              <a:gd name="connsiteX873" fmla="*/ 8113613 w 12192000"/>
              <a:gd name="connsiteY873" fmla="*/ 381000 h 6858000"/>
              <a:gd name="connsiteX874" fmla="*/ 8113613 w 12192000"/>
              <a:gd name="connsiteY874" fmla="*/ 285750 h 6858000"/>
              <a:gd name="connsiteX875" fmla="*/ 8208863 w 12192000"/>
              <a:gd name="connsiteY875" fmla="*/ 285750 h 6858000"/>
              <a:gd name="connsiteX876" fmla="*/ 8399363 w 12192000"/>
              <a:gd name="connsiteY876" fmla="*/ 381000 h 6858000"/>
              <a:gd name="connsiteX877" fmla="*/ 8304112 w 12192000"/>
              <a:gd name="connsiteY877" fmla="*/ 381000 h 6858000"/>
              <a:gd name="connsiteX878" fmla="*/ 8304112 w 12192000"/>
              <a:gd name="connsiteY878" fmla="*/ 285750 h 6858000"/>
              <a:gd name="connsiteX879" fmla="*/ 8399363 w 12192000"/>
              <a:gd name="connsiteY879" fmla="*/ 285750 h 6858000"/>
              <a:gd name="connsiteX880" fmla="*/ 8780362 w 12192000"/>
              <a:gd name="connsiteY880" fmla="*/ 381000 h 6858000"/>
              <a:gd name="connsiteX881" fmla="*/ 8685111 w 12192000"/>
              <a:gd name="connsiteY881" fmla="*/ 381000 h 6858000"/>
              <a:gd name="connsiteX882" fmla="*/ 8685111 w 12192000"/>
              <a:gd name="connsiteY882" fmla="*/ 285750 h 6858000"/>
              <a:gd name="connsiteX883" fmla="*/ 8780362 w 12192000"/>
              <a:gd name="connsiteY883" fmla="*/ 285750 h 6858000"/>
              <a:gd name="connsiteX884" fmla="*/ 8970861 w 12192000"/>
              <a:gd name="connsiteY884" fmla="*/ 381000 h 6858000"/>
              <a:gd name="connsiteX885" fmla="*/ 8875612 w 12192000"/>
              <a:gd name="connsiteY885" fmla="*/ 381000 h 6858000"/>
              <a:gd name="connsiteX886" fmla="*/ 8875612 w 12192000"/>
              <a:gd name="connsiteY886" fmla="*/ 285750 h 6858000"/>
              <a:gd name="connsiteX887" fmla="*/ 8970861 w 12192000"/>
              <a:gd name="connsiteY887" fmla="*/ 285750 h 6858000"/>
              <a:gd name="connsiteX888" fmla="*/ 9161361 w 12192000"/>
              <a:gd name="connsiteY888" fmla="*/ 381000 h 6858000"/>
              <a:gd name="connsiteX889" fmla="*/ 9066111 w 12192000"/>
              <a:gd name="connsiteY889" fmla="*/ 381000 h 6858000"/>
              <a:gd name="connsiteX890" fmla="*/ 9066111 w 12192000"/>
              <a:gd name="connsiteY890" fmla="*/ 285750 h 6858000"/>
              <a:gd name="connsiteX891" fmla="*/ 9161361 w 12192000"/>
              <a:gd name="connsiteY891" fmla="*/ 285750 h 6858000"/>
              <a:gd name="connsiteX892" fmla="*/ 9351861 w 12192000"/>
              <a:gd name="connsiteY892" fmla="*/ 381000 h 6858000"/>
              <a:gd name="connsiteX893" fmla="*/ 9256611 w 12192000"/>
              <a:gd name="connsiteY893" fmla="*/ 381000 h 6858000"/>
              <a:gd name="connsiteX894" fmla="*/ 9256611 w 12192000"/>
              <a:gd name="connsiteY894" fmla="*/ 285750 h 6858000"/>
              <a:gd name="connsiteX895" fmla="*/ 9351861 w 12192000"/>
              <a:gd name="connsiteY895" fmla="*/ 285750 h 6858000"/>
              <a:gd name="connsiteX896" fmla="*/ 9542362 w 12192000"/>
              <a:gd name="connsiteY896" fmla="*/ 381000 h 6858000"/>
              <a:gd name="connsiteX897" fmla="*/ 9447112 w 12192000"/>
              <a:gd name="connsiteY897" fmla="*/ 381000 h 6858000"/>
              <a:gd name="connsiteX898" fmla="*/ 9447112 w 12192000"/>
              <a:gd name="connsiteY898" fmla="*/ 285750 h 6858000"/>
              <a:gd name="connsiteX899" fmla="*/ 9542362 w 12192000"/>
              <a:gd name="connsiteY899" fmla="*/ 285750 h 6858000"/>
              <a:gd name="connsiteX900" fmla="*/ 9732861 w 12192000"/>
              <a:gd name="connsiteY900" fmla="*/ 381000 h 6858000"/>
              <a:gd name="connsiteX901" fmla="*/ 9637611 w 12192000"/>
              <a:gd name="connsiteY901" fmla="*/ 381000 h 6858000"/>
              <a:gd name="connsiteX902" fmla="*/ 9637611 w 12192000"/>
              <a:gd name="connsiteY902" fmla="*/ 285750 h 6858000"/>
              <a:gd name="connsiteX903" fmla="*/ 9732861 w 12192000"/>
              <a:gd name="connsiteY903" fmla="*/ 285750 h 6858000"/>
              <a:gd name="connsiteX904" fmla="*/ 9923362 w 12192000"/>
              <a:gd name="connsiteY904" fmla="*/ 381000 h 6858000"/>
              <a:gd name="connsiteX905" fmla="*/ 9828111 w 12192000"/>
              <a:gd name="connsiteY905" fmla="*/ 381000 h 6858000"/>
              <a:gd name="connsiteX906" fmla="*/ 9828111 w 12192000"/>
              <a:gd name="connsiteY906" fmla="*/ 285750 h 6858000"/>
              <a:gd name="connsiteX907" fmla="*/ 9923362 w 12192000"/>
              <a:gd name="connsiteY907" fmla="*/ 285750 h 6858000"/>
              <a:gd name="connsiteX908" fmla="*/ 10113862 w 12192000"/>
              <a:gd name="connsiteY908" fmla="*/ 381000 h 6858000"/>
              <a:gd name="connsiteX909" fmla="*/ 10018612 w 12192000"/>
              <a:gd name="connsiteY909" fmla="*/ 381000 h 6858000"/>
              <a:gd name="connsiteX910" fmla="*/ 10018612 w 12192000"/>
              <a:gd name="connsiteY910" fmla="*/ 285750 h 6858000"/>
              <a:gd name="connsiteX911" fmla="*/ 10113862 w 12192000"/>
              <a:gd name="connsiteY911" fmla="*/ 285750 h 6858000"/>
              <a:gd name="connsiteX912" fmla="*/ 10304361 w 12192000"/>
              <a:gd name="connsiteY912" fmla="*/ 381000 h 6858000"/>
              <a:gd name="connsiteX913" fmla="*/ 10209111 w 12192000"/>
              <a:gd name="connsiteY913" fmla="*/ 381000 h 6858000"/>
              <a:gd name="connsiteX914" fmla="*/ 10209111 w 12192000"/>
              <a:gd name="connsiteY914" fmla="*/ 285750 h 6858000"/>
              <a:gd name="connsiteX915" fmla="*/ 10304361 w 12192000"/>
              <a:gd name="connsiteY915" fmla="*/ 285750 h 6858000"/>
              <a:gd name="connsiteX916" fmla="*/ 10494861 w 12192000"/>
              <a:gd name="connsiteY916" fmla="*/ 381000 h 6858000"/>
              <a:gd name="connsiteX917" fmla="*/ 10399611 w 12192000"/>
              <a:gd name="connsiteY917" fmla="*/ 381000 h 6858000"/>
              <a:gd name="connsiteX918" fmla="*/ 10399611 w 12192000"/>
              <a:gd name="connsiteY918" fmla="*/ 285750 h 6858000"/>
              <a:gd name="connsiteX919" fmla="*/ 10494861 w 12192000"/>
              <a:gd name="connsiteY919" fmla="*/ 285750 h 6858000"/>
              <a:gd name="connsiteX920" fmla="*/ 10685361 w 12192000"/>
              <a:gd name="connsiteY920" fmla="*/ 381000 h 6858000"/>
              <a:gd name="connsiteX921" fmla="*/ 10590111 w 12192000"/>
              <a:gd name="connsiteY921" fmla="*/ 381000 h 6858000"/>
              <a:gd name="connsiteX922" fmla="*/ 10590111 w 12192000"/>
              <a:gd name="connsiteY922" fmla="*/ 285750 h 6858000"/>
              <a:gd name="connsiteX923" fmla="*/ 10685361 w 12192000"/>
              <a:gd name="connsiteY923" fmla="*/ 285750 h 6858000"/>
              <a:gd name="connsiteX924" fmla="*/ 10875861 w 12192000"/>
              <a:gd name="connsiteY924" fmla="*/ 381000 h 6858000"/>
              <a:gd name="connsiteX925" fmla="*/ 10780611 w 12192000"/>
              <a:gd name="connsiteY925" fmla="*/ 381000 h 6858000"/>
              <a:gd name="connsiteX926" fmla="*/ 10780611 w 12192000"/>
              <a:gd name="connsiteY926" fmla="*/ 285750 h 6858000"/>
              <a:gd name="connsiteX927" fmla="*/ 10875861 w 12192000"/>
              <a:gd name="connsiteY927" fmla="*/ 285750 h 6858000"/>
              <a:gd name="connsiteX928" fmla="*/ 11066362 w 12192000"/>
              <a:gd name="connsiteY928" fmla="*/ 381000 h 6858000"/>
              <a:gd name="connsiteX929" fmla="*/ 10971111 w 12192000"/>
              <a:gd name="connsiteY929" fmla="*/ 381000 h 6858000"/>
              <a:gd name="connsiteX930" fmla="*/ 10971111 w 12192000"/>
              <a:gd name="connsiteY930" fmla="*/ 285750 h 6858000"/>
              <a:gd name="connsiteX931" fmla="*/ 11066362 w 12192000"/>
              <a:gd name="connsiteY931" fmla="*/ 285750 h 6858000"/>
              <a:gd name="connsiteX932" fmla="*/ 11256861 w 12192000"/>
              <a:gd name="connsiteY932" fmla="*/ 381000 h 6858000"/>
              <a:gd name="connsiteX933" fmla="*/ 11161610 w 12192000"/>
              <a:gd name="connsiteY933" fmla="*/ 381000 h 6858000"/>
              <a:gd name="connsiteX934" fmla="*/ 11161610 w 12192000"/>
              <a:gd name="connsiteY934" fmla="*/ 285750 h 6858000"/>
              <a:gd name="connsiteX935" fmla="*/ 11256861 w 12192000"/>
              <a:gd name="connsiteY935" fmla="*/ 285750 h 6858000"/>
              <a:gd name="connsiteX936" fmla="*/ 11447360 w 12192000"/>
              <a:gd name="connsiteY936" fmla="*/ 381000 h 6858000"/>
              <a:gd name="connsiteX937" fmla="*/ 11352111 w 12192000"/>
              <a:gd name="connsiteY937" fmla="*/ 381000 h 6858000"/>
              <a:gd name="connsiteX938" fmla="*/ 11352111 w 12192000"/>
              <a:gd name="connsiteY938" fmla="*/ 285750 h 6858000"/>
              <a:gd name="connsiteX939" fmla="*/ 11447360 w 12192000"/>
              <a:gd name="connsiteY939" fmla="*/ 285750 h 6858000"/>
              <a:gd name="connsiteX940" fmla="*/ 11637861 w 12192000"/>
              <a:gd name="connsiteY940" fmla="*/ 381000 h 6858000"/>
              <a:gd name="connsiteX941" fmla="*/ 11542610 w 12192000"/>
              <a:gd name="connsiteY941" fmla="*/ 381000 h 6858000"/>
              <a:gd name="connsiteX942" fmla="*/ 11542610 w 12192000"/>
              <a:gd name="connsiteY942" fmla="*/ 285750 h 6858000"/>
              <a:gd name="connsiteX943" fmla="*/ 11637861 w 12192000"/>
              <a:gd name="connsiteY943" fmla="*/ 285750 h 6858000"/>
              <a:gd name="connsiteX944" fmla="*/ 11828360 w 12192000"/>
              <a:gd name="connsiteY944" fmla="*/ 381000 h 6858000"/>
              <a:gd name="connsiteX945" fmla="*/ 11733112 w 12192000"/>
              <a:gd name="connsiteY945" fmla="*/ 381000 h 6858000"/>
              <a:gd name="connsiteX946" fmla="*/ 11733112 w 12192000"/>
              <a:gd name="connsiteY946" fmla="*/ 285750 h 6858000"/>
              <a:gd name="connsiteX947" fmla="*/ 11828360 w 12192000"/>
              <a:gd name="connsiteY947" fmla="*/ 285750 h 6858000"/>
              <a:gd name="connsiteX948" fmla="*/ 12192000 w 12192000"/>
              <a:gd name="connsiteY948" fmla="*/ 381000 h 6858000"/>
              <a:gd name="connsiteX949" fmla="*/ 12114110 w 12192000"/>
              <a:gd name="connsiteY949" fmla="*/ 381000 h 6858000"/>
              <a:gd name="connsiteX950" fmla="*/ 12114110 w 12192000"/>
              <a:gd name="connsiteY950" fmla="*/ 285750 h 6858000"/>
              <a:gd name="connsiteX951" fmla="*/ 12192000 w 12192000"/>
              <a:gd name="connsiteY951" fmla="*/ 285750 h 6858000"/>
              <a:gd name="connsiteX952" fmla="*/ 303114 w 12192000"/>
              <a:gd name="connsiteY952" fmla="*/ 476250 h 6858000"/>
              <a:gd name="connsiteX953" fmla="*/ 207864 w 12192000"/>
              <a:gd name="connsiteY953" fmla="*/ 476250 h 6858000"/>
              <a:gd name="connsiteX954" fmla="*/ 207864 w 12192000"/>
              <a:gd name="connsiteY954" fmla="*/ 381000 h 6858000"/>
              <a:gd name="connsiteX955" fmla="*/ 303114 w 12192000"/>
              <a:gd name="connsiteY955" fmla="*/ 381000 h 6858000"/>
              <a:gd name="connsiteX956" fmla="*/ 493614 w 12192000"/>
              <a:gd name="connsiteY956" fmla="*/ 476250 h 6858000"/>
              <a:gd name="connsiteX957" fmla="*/ 398364 w 12192000"/>
              <a:gd name="connsiteY957" fmla="*/ 476250 h 6858000"/>
              <a:gd name="connsiteX958" fmla="*/ 398364 w 12192000"/>
              <a:gd name="connsiteY958" fmla="*/ 381000 h 6858000"/>
              <a:gd name="connsiteX959" fmla="*/ 493614 w 12192000"/>
              <a:gd name="connsiteY959" fmla="*/ 381000 h 6858000"/>
              <a:gd name="connsiteX960" fmla="*/ 684113 w 12192000"/>
              <a:gd name="connsiteY960" fmla="*/ 476250 h 6858000"/>
              <a:gd name="connsiteX961" fmla="*/ 588864 w 12192000"/>
              <a:gd name="connsiteY961" fmla="*/ 476250 h 6858000"/>
              <a:gd name="connsiteX962" fmla="*/ 588864 w 12192000"/>
              <a:gd name="connsiteY962" fmla="*/ 381000 h 6858000"/>
              <a:gd name="connsiteX963" fmla="*/ 684113 w 12192000"/>
              <a:gd name="connsiteY963" fmla="*/ 381000 h 6858000"/>
              <a:gd name="connsiteX964" fmla="*/ 874614 w 12192000"/>
              <a:gd name="connsiteY964" fmla="*/ 476250 h 6858000"/>
              <a:gd name="connsiteX965" fmla="*/ 779364 w 12192000"/>
              <a:gd name="connsiteY965" fmla="*/ 476250 h 6858000"/>
              <a:gd name="connsiteX966" fmla="*/ 779364 w 12192000"/>
              <a:gd name="connsiteY966" fmla="*/ 381000 h 6858000"/>
              <a:gd name="connsiteX967" fmla="*/ 874614 w 12192000"/>
              <a:gd name="connsiteY967" fmla="*/ 381000 h 6858000"/>
              <a:gd name="connsiteX968" fmla="*/ 1065114 w 12192000"/>
              <a:gd name="connsiteY968" fmla="*/ 476250 h 6858000"/>
              <a:gd name="connsiteX969" fmla="*/ 969863 w 12192000"/>
              <a:gd name="connsiteY969" fmla="*/ 476250 h 6858000"/>
              <a:gd name="connsiteX970" fmla="*/ 969863 w 12192000"/>
              <a:gd name="connsiteY970" fmla="*/ 381000 h 6858000"/>
              <a:gd name="connsiteX971" fmla="*/ 1065114 w 12192000"/>
              <a:gd name="connsiteY971" fmla="*/ 381000 h 6858000"/>
              <a:gd name="connsiteX972" fmla="*/ 1255613 w 12192000"/>
              <a:gd name="connsiteY972" fmla="*/ 476250 h 6858000"/>
              <a:gd name="connsiteX973" fmla="*/ 1160364 w 12192000"/>
              <a:gd name="connsiteY973" fmla="*/ 476250 h 6858000"/>
              <a:gd name="connsiteX974" fmla="*/ 1160364 w 12192000"/>
              <a:gd name="connsiteY974" fmla="*/ 381000 h 6858000"/>
              <a:gd name="connsiteX975" fmla="*/ 1255613 w 12192000"/>
              <a:gd name="connsiteY975" fmla="*/ 381000 h 6858000"/>
              <a:gd name="connsiteX976" fmla="*/ 1446114 w 12192000"/>
              <a:gd name="connsiteY976" fmla="*/ 476250 h 6858000"/>
              <a:gd name="connsiteX977" fmla="*/ 1350864 w 12192000"/>
              <a:gd name="connsiteY977" fmla="*/ 476250 h 6858000"/>
              <a:gd name="connsiteX978" fmla="*/ 1350864 w 12192000"/>
              <a:gd name="connsiteY978" fmla="*/ 381000 h 6858000"/>
              <a:gd name="connsiteX979" fmla="*/ 1446114 w 12192000"/>
              <a:gd name="connsiteY979" fmla="*/ 381000 h 6858000"/>
              <a:gd name="connsiteX980" fmla="*/ 1636614 w 12192000"/>
              <a:gd name="connsiteY980" fmla="*/ 476250 h 6858000"/>
              <a:gd name="connsiteX981" fmla="*/ 1541363 w 12192000"/>
              <a:gd name="connsiteY981" fmla="*/ 476250 h 6858000"/>
              <a:gd name="connsiteX982" fmla="*/ 1541363 w 12192000"/>
              <a:gd name="connsiteY982" fmla="*/ 381000 h 6858000"/>
              <a:gd name="connsiteX983" fmla="*/ 1636614 w 12192000"/>
              <a:gd name="connsiteY983" fmla="*/ 381000 h 6858000"/>
              <a:gd name="connsiteX984" fmla="*/ 2017612 w 12192000"/>
              <a:gd name="connsiteY984" fmla="*/ 476250 h 6858000"/>
              <a:gd name="connsiteX985" fmla="*/ 1922364 w 12192000"/>
              <a:gd name="connsiteY985" fmla="*/ 476250 h 6858000"/>
              <a:gd name="connsiteX986" fmla="*/ 1922364 w 12192000"/>
              <a:gd name="connsiteY986" fmla="*/ 381000 h 6858000"/>
              <a:gd name="connsiteX987" fmla="*/ 2017612 w 12192000"/>
              <a:gd name="connsiteY987" fmla="*/ 381000 h 6858000"/>
              <a:gd name="connsiteX988" fmla="*/ 2208114 w 12192000"/>
              <a:gd name="connsiteY988" fmla="*/ 476250 h 6858000"/>
              <a:gd name="connsiteX989" fmla="*/ 2112863 w 12192000"/>
              <a:gd name="connsiteY989" fmla="*/ 476250 h 6858000"/>
              <a:gd name="connsiteX990" fmla="*/ 2112863 w 12192000"/>
              <a:gd name="connsiteY990" fmla="*/ 381000 h 6858000"/>
              <a:gd name="connsiteX991" fmla="*/ 2208114 w 12192000"/>
              <a:gd name="connsiteY991" fmla="*/ 381000 h 6858000"/>
              <a:gd name="connsiteX992" fmla="*/ 2398613 w 12192000"/>
              <a:gd name="connsiteY992" fmla="*/ 476250 h 6858000"/>
              <a:gd name="connsiteX993" fmla="*/ 2303364 w 12192000"/>
              <a:gd name="connsiteY993" fmla="*/ 476250 h 6858000"/>
              <a:gd name="connsiteX994" fmla="*/ 2303364 w 12192000"/>
              <a:gd name="connsiteY994" fmla="*/ 381000 h 6858000"/>
              <a:gd name="connsiteX995" fmla="*/ 2398613 w 12192000"/>
              <a:gd name="connsiteY995" fmla="*/ 381000 h 6858000"/>
              <a:gd name="connsiteX996" fmla="*/ 2589114 w 12192000"/>
              <a:gd name="connsiteY996" fmla="*/ 476250 h 6858000"/>
              <a:gd name="connsiteX997" fmla="*/ 2493863 w 12192000"/>
              <a:gd name="connsiteY997" fmla="*/ 476250 h 6858000"/>
              <a:gd name="connsiteX998" fmla="*/ 2493863 w 12192000"/>
              <a:gd name="connsiteY998" fmla="*/ 381000 h 6858000"/>
              <a:gd name="connsiteX999" fmla="*/ 2589114 w 12192000"/>
              <a:gd name="connsiteY999" fmla="*/ 381000 h 6858000"/>
              <a:gd name="connsiteX1000" fmla="*/ 2779613 w 12192000"/>
              <a:gd name="connsiteY1000" fmla="*/ 476250 h 6858000"/>
              <a:gd name="connsiteX1001" fmla="*/ 2684362 w 12192000"/>
              <a:gd name="connsiteY1001" fmla="*/ 476250 h 6858000"/>
              <a:gd name="connsiteX1002" fmla="*/ 2684362 w 12192000"/>
              <a:gd name="connsiteY1002" fmla="*/ 381000 h 6858000"/>
              <a:gd name="connsiteX1003" fmla="*/ 2779613 w 12192000"/>
              <a:gd name="connsiteY1003" fmla="*/ 381000 h 6858000"/>
              <a:gd name="connsiteX1004" fmla="*/ 2970113 w 12192000"/>
              <a:gd name="connsiteY1004" fmla="*/ 476250 h 6858000"/>
              <a:gd name="connsiteX1005" fmla="*/ 2874863 w 12192000"/>
              <a:gd name="connsiteY1005" fmla="*/ 476250 h 6858000"/>
              <a:gd name="connsiteX1006" fmla="*/ 2874863 w 12192000"/>
              <a:gd name="connsiteY1006" fmla="*/ 381000 h 6858000"/>
              <a:gd name="connsiteX1007" fmla="*/ 2970113 w 12192000"/>
              <a:gd name="connsiteY1007" fmla="*/ 381000 h 6858000"/>
              <a:gd name="connsiteX1008" fmla="*/ 3160613 w 12192000"/>
              <a:gd name="connsiteY1008" fmla="*/ 476250 h 6858000"/>
              <a:gd name="connsiteX1009" fmla="*/ 3065363 w 12192000"/>
              <a:gd name="connsiteY1009" fmla="*/ 476250 h 6858000"/>
              <a:gd name="connsiteX1010" fmla="*/ 3065363 w 12192000"/>
              <a:gd name="connsiteY1010" fmla="*/ 381000 h 6858000"/>
              <a:gd name="connsiteX1011" fmla="*/ 3160613 w 12192000"/>
              <a:gd name="connsiteY1011" fmla="*/ 381000 h 6858000"/>
              <a:gd name="connsiteX1012" fmla="*/ 3351113 w 12192000"/>
              <a:gd name="connsiteY1012" fmla="*/ 476250 h 6858000"/>
              <a:gd name="connsiteX1013" fmla="*/ 3255863 w 12192000"/>
              <a:gd name="connsiteY1013" fmla="*/ 476250 h 6858000"/>
              <a:gd name="connsiteX1014" fmla="*/ 3255863 w 12192000"/>
              <a:gd name="connsiteY1014" fmla="*/ 381000 h 6858000"/>
              <a:gd name="connsiteX1015" fmla="*/ 3351113 w 12192000"/>
              <a:gd name="connsiteY1015" fmla="*/ 381000 h 6858000"/>
              <a:gd name="connsiteX1016" fmla="*/ 3541613 w 12192000"/>
              <a:gd name="connsiteY1016" fmla="*/ 476250 h 6858000"/>
              <a:gd name="connsiteX1017" fmla="*/ 3446363 w 12192000"/>
              <a:gd name="connsiteY1017" fmla="*/ 476250 h 6858000"/>
              <a:gd name="connsiteX1018" fmla="*/ 3446363 w 12192000"/>
              <a:gd name="connsiteY1018" fmla="*/ 381000 h 6858000"/>
              <a:gd name="connsiteX1019" fmla="*/ 3541613 w 12192000"/>
              <a:gd name="connsiteY1019" fmla="*/ 381000 h 6858000"/>
              <a:gd name="connsiteX1020" fmla="*/ 3732112 w 12192000"/>
              <a:gd name="connsiteY1020" fmla="*/ 476250 h 6858000"/>
              <a:gd name="connsiteX1021" fmla="*/ 3636862 w 12192000"/>
              <a:gd name="connsiteY1021" fmla="*/ 476250 h 6858000"/>
              <a:gd name="connsiteX1022" fmla="*/ 3636862 w 12192000"/>
              <a:gd name="connsiteY1022" fmla="*/ 381000 h 6858000"/>
              <a:gd name="connsiteX1023" fmla="*/ 3732112 w 12192000"/>
              <a:gd name="connsiteY1023" fmla="*/ 381000 h 6858000"/>
              <a:gd name="connsiteX1024" fmla="*/ 3922613 w 12192000"/>
              <a:gd name="connsiteY1024" fmla="*/ 476250 h 6858000"/>
              <a:gd name="connsiteX1025" fmla="*/ 3827362 w 12192000"/>
              <a:gd name="connsiteY1025" fmla="*/ 476250 h 6858000"/>
              <a:gd name="connsiteX1026" fmla="*/ 3827362 w 12192000"/>
              <a:gd name="connsiteY1026" fmla="*/ 381000 h 6858000"/>
              <a:gd name="connsiteX1027" fmla="*/ 3922613 w 12192000"/>
              <a:gd name="connsiteY1027" fmla="*/ 381000 h 6858000"/>
              <a:gd name="connsiteX1028" fmla="*/ 4113113 w 12192000"/>
              <a:gd name="connsiteY1028" fmla="*/ 476250 h 6858000"/>
              <a:gd name="connsiteX1029" fmla="*/ 4017863 w 12192000"/>
              <a:gd name="connsiteY1029" fmla="*/ 476250 h 6858000"/>
              <a:gd name="connsiteX1030" fmla="*/ 4017863 w 12192000"/>
              <a:gd name="connsiteY1030" fmla="*/ 381000 h 6858000"/>
              <a:gd name="connsiteX1031" fmla="*/ 4113113 w 12192000"/>
              <a:gd name="connsiteY1031" fmla="*/ 381000 h 6858000"/>
              <a:gd name="connsiteX1032" fmla="*/ 4303612 w 12192000"/>
              <a:gd name="connsiteY1032" fmla="*/ 476250 h 6858000"/>
              <a:gd name="connsiteX1033" fmla="*/ 4208362 w 12192000"/>
              <a:gd name="connsiteY1033" fmla="*/ 476250 h 6858000"/>
              <a:gd name="connsiteX1034" fmla="*/ 4208362 w 12192000"/>
              <a:gd name="connsiteY1034" fmla="*/ 381000 h 6858000"/>
              <a:gd name="connsiteX1035" fmla="*/ 4303612 w 12192000"/>
              <a:gd name="connsiteY1035" fmla="*/ 381000 h 6858000"/>
              <a:gd name="connsiteX1036" fmla="*/ 4494113 w 12192000"/>
              <a:gd name="connsiteY1036" fmla="*/ 476250 h 6858000"/>
              <a:gd name="connsiteX1037" fmla="*/ 4398863 w 12192000"/>
              <a:gd name="connsiteY1037" fmla="*/ 476250 h 6858000"/>
              <a:gd name="connsiteX1038" fmla="*/ 4398863 w 12192000"/>
              <a:gd name="connsiteY1038" fmla="*/ 381000 h 6858000"/>
              <a:gd name="connsiteX1039" fmla="*/ 4494113 w 12192000"/>
              <a:gd name="connsiteY1039" fmla="*/ 381000 h 6858000"/>
              <a:gd name="connsiteX1040" fmla="*/ 4684613 w 12192000"/>
              <a:gd name="connsiteY1040" fmla="*/ 476250 h 6858000"/>
              <a:gd name="connsiteX1041" fmla="*/ 4589363 w 12192000"/>
              <a:gd name="connsiteY1041" fmla="*/ 476250 h 6858000"/>
              <a:gd name="connsiteX1042" fmla="*/ 4589363 w 12192000"/>
              <a:gd name="connsiteY1042" fmla="*/ 381000 h 6858000"/>
              <a:gd name="connsiteX1043" fmla="*/ 4684613 w 12192000"/>
              <a:gd name="connsiteY1043" fmla="*/ 381000 h 6858000"/>
              <a:gd name="connsiteX1044" fmla="*/ 4875113 w 12192000"/>
              <a:gd name="connsiteY1044" fmla="*/ 476250 h 6858000"/>
              <a:gd name="connsiteX1045" fmla="*/ 4779863 w 12192000"/>
              <a:gd name="connsiteY1045" fmla="*/ 476250 h 6858000"/>
              <a:gd name="connsiteX1046" fmla="*/ 4779863 w 12192000"/>
              <a:gd name="connsiteY1046" fmla="*/ 381000 h 6858000"/>
              <a:gd name="connsiteX1047" fmla="*/ 4875113 w 12192000"/>
              <a:gd name="connsiteY1047" fmla="*/ 381000 h 6858000"/>
              <a:gd name="connsiteX1048" fmla="*/ 5065613 w 12192000"/>
              <a:gd name="connsiteY1048" fmla="*/ 476250 h 6858000"/>
              <a:gd name="connsiteX1049" fmla="*/ 4970363 w 12192000"/>
              <a:gd name="connsiteY1049" fmla="*/ 476250 h 6858000"/>
              <a:gd name="connsiteX1050" fmla="*/ 4970363 w 12192000"/>
              <a:gd name="connsiteY1050" fmla="*/ 381000 h 6858000"/>
              <a:gd name="connsiteX1051" fmla="*/ 5065613 w 12192000"/>
              <a:gd name="connsiteY1051" fmla="*/ 381000 h 6858000"/>
              <a:gd name="connsiteX1052" fmla="*/ 5446612 w 12192000"/>
              <a:gd name="connsiteY1052" fmla="*/ 476250 h 6858000"/>
              <a:gd name="connsiteX1053" fmla="*/ 5351362 w 12192000"/>
              <a:gd name="connsiteY1053" fmla="*/ 476250 h 6858000"/>
              <a:gd name="connsiteX1054" fmla="*/ 5351362 w 12192000"/>
              <a:gd name="connsiteY1054" fmla="*/ 381000 h 6858000"/>
              <a:gd name="connsiteX1055" fmla="*/ 5446612 w 12192000"/>
              <a:gd name="connsiteY1055" fmla="*/ 381000 h 6858000"/>
              <a:gd name="connsiteX1056" fmla="*/ 5637112 w 12192000"/>
              <a:gd name="connsiteY1056" fmla="*/ 476250 h 6858000"/>
              <a:gd name="connsiteX1057" fmla="*/ 5541862 w 12192000"/>
              <a:gd name="connsiteY1057" fmla="*/ 476250 h 6858000"/>
              <a:gd name="connsiteX1058" fmla="*/ 5541862 w 12192000"/>
              <a:gd name="connsiteY1058" fmla="*/ 381000 h 6858000"/>
              <a:gd name="connsiteX1059" fmla="*/ 5637112 w 12192000"/>
              <a:gd name="connsiteY1059" fmla="*/ 381000 h 6858000"/>
              <a:gd name="connsiteX1060" fmla="*/ 5827612 w 12192000"/>
              <a:gd name="connsiteY1060" fmla="*/ 476250 h 6858000"/>
              <a:gd name="connsiteX1061" fmla="*/ 5732362 w 12192000"/>
              <a:gd name="connsiteY1061" fmla="*/ 476250 h 6858000"/>
              <a:gd name="connsiteX1062" fmla="*/ 5732362 w 12192000"/>
              <a:gd name="connsiteY1062" fmla="*/ 381000 h 6858000"/>
              <a:gd name="connsiteX1063" fmla="*/ 5827612 w 12192000"/>
              <a:gd name="connsiteY1063" fmla="*/ 381000 h 6858000"/>
              <a:gd name="connsiteX1064" fmla="*/ 6018112 w 12192000"/>
              <a:gd name="connsiteY1064" fmla="*/ 476250 h 6858000"/>
              <a:gd name="connsiteX1065" fmla="*/ 5922862 w 12192000"/>
              <a:gd name="connsiteY1065" fmla="*/ 476250 h 6858000"/>
              <a:gd name="connsiteX1066" fmla="*/ 5922862 w 12192000"/>
              <a:gd name="connsiteY1066" fmla="*/ 381000 h 6858000"/>
              <a:gd name="connsiteX1067" fmla="*/ 6018112 w 12192000"/>
              <a:gd name="connsiteY1067" fmla="*/ 381000 h 6858000"/>
              <a:gd name="connsiteX1068" fmla="*/ 6208612 w 12192000"/>
              <a:gd name="connsiteY1068" fmla="*/ 476250 h 6858000"/>
              <a:gd name="connsiteX1069" fmla="*/ 6113362 w 12192000"/>
              <a:gd name="connsiteY1069" fmla="*/ 476250 h 6858000"/>
              <a:gd name="connsiteX1070" fmla="*/ 6113362 w 12192000"/>
              <a:gd name="connsiteY1070" fmla="*/ 381000 h 6858000"/>
              <a:gd name="connsiteX1071" fmla="*/ 6208612 w 12192000"/>
              <a:gd name="connsiteY1071" fmla="*/ 381000 h 6858000"/>
              <a:gd name="connsiteX1072" fmla="*/ 6399112 w 12192000"/>
              <a:gd name="connsiteY1072" fmla="*/ 476250 h 6858000"/>
              <a:gd name="connsiteX1073" fmla="*/ 6303862 w 12192000"/>
              <a:gd name="connsiteY1073" fmla="*/ 476250 h 6858000"/>
              <a:gd name="connsiteX1074" fmla="*/ 6303862 w 12192000"/>
              <a:gd name="connsiteY1074" fmla="*/ 381000 h 6858000"/>
              <a:gd name="connsiteX1075" fmla="*/ 6399112 w 12192000"/>
              <a:gd name="connsiteY1075" fmla="*/ 381000 h 6858000"/>
              <a:gd name="connsiteX1076" fmla="*/ 6589612 w 12192000"/>
              <a:gd name="connsiteY1076" fmla="*/ 476250 h 6858000"/>
              <a:gd name="connsiteX1077" fmla="*/ 6494362 w 12192000"/>
              <a:gd name="connsiteY1077" fmla="*/ 476250 h 6858000"/>
              <a:gd name="connsiteX1078" fmla="*/ 6494362 w 12192000"/>
              <a:gd name="connsiteY1078" fmla="*/ 381000 h 6858000"/>
              <a:gd name="connsiteX1079" fmla="*/ 6589612 w 12192000"/>
              <a:gd name="connsiteY1079" fmla="*/ 381000 h 6858000"/>
              <a:gd name="connsiteX1080" fmla="*/ 6780112 w 12192000"/>
              <a:gd name="connsiteY1080" fmla="*/ 476250 h 6858000"/>
              <a:gd name="connsiteX1081" fmla="*/ 6684862 w 12192000"/>
              <a:gd name="connsiteY1081" fmla="*/ 476250 h 6858000"/>
              <a:gd name="connsiteX1082" fmla="*/ 6684862 w 12192000"/>
              <a:gd name="connsiteY1082" fmla="*/ 381000 h 6858000"/>
              <a:gd name="connsiteX1083" fmla="*/ 6780112 w 12192000"/>
              <a:gd name="connsiteY1083" fmla="*/ 381000 h 6858000"/>
              <a:gd name="connsiteX1084" fmla="*/ 6970612 w 12192000"/>
              <a:gd name="connsiteY1084" fmla="*/ 476250 h 6858000"/>
              <a:gd name="connsiteX1085" fmla="*/ 6875362 w 12192000"/>
              <a:gd name="connsiteY1085" fmla="*/ 476250 h 6858000"/>
              <a:gd name="connsiteX1086" fmla="*/ 6875362 w 12192000"/>
              <a:gd name="connsiteY1086" fmla="*/ 381000 h 6858000"/>
              <a:gd name="connsiteX1087" fmla="*/ 6970612 w 12192000"/>
              <a:gd name="connsiteY1087" fmla="*/ 381000 h 6858000"/>
              <a:gd name="connsiteX1088" fmla="*/ 7161112 w 12192000"/>
              <a:gd name="connsiteY1088" fmla="*/ 476250 h 6858000"/>
              <a:gd name="connsiteX1089" fmla="*/ 7065862 w 12192000"/>
              <a:gd name="connsiteY1089" fmla="*/ 476250 h 6858000"/>
              <a:gd name="connsiteX1090" fmla="*/ 7065862 w 12192000"/>
              <a:gd name="connsiteY1090" fmla="*/ 381000 h 6858000"/>
              <a:gd name="connsiteX1091" fmla="*/ 7161112 w 12192000"/>
              <a:gd name="connsiteY1091" fmla="*/ 381000 h 6858000"/>
              <a:gd name="connsiteX1092" fmla="*/ 7351612 w 12192000"/>
              <a:gd name="connsiteY1092" fmla="*/ 476250 h 6858000"/>
              <a:gd name="connsiteX1093" fmla="*/ 7256362 w 12192000"/>
              <a:gd name="connsiteY1093" fmla="*/ 476250 h 6858000"/>
              <a:gd name="connsiteX1094" fmla="*/ 7256362 w 12192000"/>
              <a:gd name="connsiteY1094" fmla="*/ 381000 h 6858000"/>
              <a:gd name="connsiteX1095" fmla="*/ 7351612 w 12192000"/>
              <a:gd name="connsiteY1095" fmla="*/ 381000 h 6858000"/>
              <a:gd name="connsiteX1096" fmla="*/ 7542112 w 12192000"/>
              <a:gd name="connsiteY1096" fmla="*/ 476250 h 6858000"/>
              <a:gd name="connsiteX1097" fmla="*/ 7446862 w 12192000"/>
              <a:gd name="connsiteY1097" fmla="*/ 476250 h 6858000"/>
              <a:gd name="connsiteX1098" fmla="*/ 7446862 w 12192000"/>
              <a:gd name="connsiteY1098" fmla="*/ 381000 h 6858000"/>
              <a:gd name="connsiteX1099" fmla="*/ 7542112 w 12192000"/>
              <a:gd name="connsiteY1099" fmla="*/ 381000 h 6858000"/>
              <a:gd name="connsiteX1100" fmla="*/ 7732612 w 12192000"/>
              <a:gd name="connsiteY1100" fmla="*/ 476250 h 6858000"/>
              <a:gd name="connsiteX1101" fmla="*/ 7637362 w 12192000"/>
              <a:gd name="connsiteY1101" fmla="*/ 476250 h 6858000"/>
              <a:gd name="connsiteX1102" fmla="*/ 7637362 w 12192000"/>
              <a:gd name="connsiteY1102" fmla="*/ 381000 h 6858000"/>
              <a:gd name="connsiteX1103" fmla="*/ 7732612 w 12192000"/>
              <a:gd name="connsiteY1103" fmla="*/ 381000 h 6858000"/>
              <a:gd name="connsiteX1104" fmla="*/ 7923112 w 12192000"/>
              <a:gd name="connsiteY1104" fmla="*/ 476250 h 6858000"/>
              <a:gd name="connsiteX1105" fmla="*/ 7827862 w 12192000"/>
              <a:gd name="connsiteY1105" fmla="*/ 476250 h 6858000"/>
              <a:gd name="connsiteX1106" fmla="*/ 7827862 w 12192000"/>
              <a:gd name="connsiteY1106" fmla="*/ 381000 h 6858000"/>
              <a:gd name="connsiteX1107" fmla="*/ 7923112 w 12192000"/>
              <a:gd name="connsiteY1107" fmla="*/ 381000 h 6858000"/>
              <a:gd name="connsiteX1108" fmla="*/ 8113613 w 12192000"/>
              <a:gd name="connsiteY1108" fmla="*/ 476250 h 6858000"/>
              <a:gd name="connsiteX1109" fmla="*/ 8018362 w 12192000"/>
              <a:gd name="connsiteY1109" fmla="*/ 476250 h 6858000"/>
              <a:gd name="connsiteX1110" fmla="*/ 8018362 w 12192000"/>
              <a:gd name="connsiteY1110" fmla="*/ 381000 h 6858000"/>
              <a:gd name="connsiteX1111" fmla="*/ 8113613 w 12192000"/>
              <a:gd name="connsiteY1111" fmla="*/ 381000 h 6858000"/>
              <a:gd name="connsiteX1112" fmla="*/ 8304112 w 12192000"/>
              <a:gd name="connsiteY1112" fmla="*/ 476250 h 6858000"/>
              <a:gd name="connsiteX1113" fmla="*/ 8208863 w 12192000"/>
              <a:gd name="connsiteY1113" fmla="*/ 476250 h 6858000"/>
              <a:gd name="connsiteX1114" fmla="*/ 8208863 w 12192000"/>
              <a:gd name="connsiteY1114" fmla="*/ 381000 h 6858000"/>
              <a:gd name="connsiteX1115" fmla="*/ 8304112 w 12192000"/>
              <a:gd name="connsiteY1115" fmla="*/ 381000 h 6858000"/>
              <a:gd name="connsiteX1116" fmla="*/ 8494613 w 12192000"/>
              <a:gd name="connsiteY1116" fmla="*/ 476250 h 6858000"/>
              <a:gd name="connsiteX1117" fmla="*/ 8399363 w 12192000"/>
              <a:gd name="connsiteY1117" fmla="*/ 476250 h 6858000"/>
              <a:gd name="connsiteX1118" fmla="*/ 8399363 w 12192000"/>
              <a:gd name="connsiteY1118" fmla="*/ 381000 h 6858000"/>
              <a:gd name="connsiteX1119" fmla="*/ 8494613 w 12192000"/>
              <a:gd name="connsiteY1119" fmla="*/ 381000 h 6858000"/>
              <a:gd name="connsiteX1120" fmla="*/ 8875612 w 12192000"/>
              <a:gd name="connsiteY1120" fmla="*/ 476250 h 6858000"/>
              <a:gd name="connsiteX1121" fmla="*/ 8780362 w 12192000"/>
              <a:gd name="connsiteY1121" fmla="*/ 476250 h 6858000"/>
              <a:gd name="connsiteX1122" fmla="*/ 8780362 w 12192000"/>
              <a:gd name="connsiteY1122" fmla="*/ 381000 h 6858000"/>
              <a:gd name="connsiteX1123" fmla="*/ 8875612 w 12192000"/>
              <a:gd name="connsiteY1123" fmla="*/ 381000 h 6858000"/>
              <a:gd name="connsiteX1124" fmla="*/ 9066111 w 12192000"/>
              <a:gd name="connsiteY1124" fmla="*/ 476250 h 6858000"/>
              <a:gd name="connsiteX1125" fmla="*/ 8970861 w 12192000"/>
              <a:gd name="connsiteY1125" fmla="*/ 476250 h 6858000"/>
              <a:gd name="connsiteX1126" fmla="*/ 8970861 w 12192000"/>
              <a:gd name="connsiteY1126" fmla="*/ 381000 h 6858000"/>
              <a:gd name="connsiteX1127" fmla="*/ 9066111 w 12192000"/>
              <a:gd name="connsiteY1127" fmla="*/ 381000 h 6858000"/>
              <a:gd name="connsiteX1128" fmla="*/ 9256611 w 12192000"/>
              <a:gd name="connsiteY1128" fmla="*/ 476250 h 6858000"/>
              <a:gd name="connsiteX1129" fmla="*/ 9161361 w 12192000"/>
              <a:gd name="connsiteY1129" fmla="*/ 476250 h 6858000"/>
              <a:gd name="connsiteX1130" fmla="*/ 9161361 w 12192000"/>
              <a:gd name="connsiteY1130" fmla="*/ 381000 h 6858000"/>
              <a:gd name="connsiteX1131" fmla="*/ 9256611 w 12192000"/>
              <a:gd name="connsiteY1131" fmla="*/ 381000 h 6858000"/>
              <a:gd name="connsiteX1132" fmla="*/ 9447112 w 12192000"/>
              <a:gd name="connsiteY1132" fmla="*/ 476250 h 6858000"/>
              <a:gd name="connsiteX1133" fmla="*/ 9351861 w 12192000"/>
              <a:gd name="connsiteY1133" fmla="*/ 476250 h 6858000"/>
              <a:gd name="connsiteX1134" fmla="*/ 9351861 w 12192000"/>
              <a:gd name="connsiteY1134" fmla="*/ 381000 h 6858000"/>
              <a:gd name="connsiteX1135" fmla="*/ 9447112 w 12192000"/>
              <a:gd name="connsiteY1135" fmla="*/ 381000 h 6858000"/>
              <a:gd name="connsiteX1136" fmla="*/ 9637611 w 12192000"/>
              <a:gd name="connsiteY1136" fmla="*/ 476250 h 6858000"/>
              <a:gd name="connsiteX1137" fmla="*/ 9542362 w 12192000"/>
              <a:gd name="connsiteY1137" fmla="*/ 476250 h 6858000"/>
              <a:gd name="connsiteX1138" fmla="*/ 9542362 w 12192000"/>
              <a:gd name="connsiteY1138" fmla="*/ 381000 h 6858000"/>
              <a:gd name="connsiteX1139" fmla="*/ 9637611 w 12192000"/>
              <a:gd name="connsiteY1139" fmla="*/ 381000 h 6858000"/>
              <a:gd name="connsiteX1140" fmla="*/ 9828111 w 12192000"/>
              <a:gd name="connsiteY1140" fmla="*/ 476250 h 6858000"/>
              <a:gd name="connsiteX1141" fmla="*/ 9732861 w 12192000"/>
              <a:gd name="connsiteY1141" fmla="*/ 476250 h 6858000"/>
              <a:gd name="connsiteX1142" fmla="*/ 9732861 w 12192000"/>
              <a:gd name="connsiteY1142" fmla="*/ 381000 h 6858000"/>
              <a:gd name="connsiteX1143" fmla="*/ 9828111 w 12192000"/>
              <a:gd name="connsiteY1143" fmla="*/ 381000 h 6858000"/>
              <a:gd name="connsiteX1144" fmla="*/ 10018612 w 12192000"/>
              <a:gd name="connsiteY1144" fmla="*/ 476250 h 6858000"/>
              <a:gd name="connsiteX1145" fmla="*/ 9923362 w 12192000"/>
              <a:gd name="connsiteY1145" fmla="*/ 476250 h 6858000"/>
              <a:gd name="connsiteX1146" fmla="*/ 9923362 w 12192000"/>
              <a:gd name="connsiteY1146" fmla="*/ 381000 h 6858000"/>
              <a:gd name="connsiteX1147" fmla="*/ 10018612 w 12192000"/>
              <a:gd name="connsiteY1147" fmla="*/ 381000 h 6858000"/>
              <a:gd name="connsiteX1148" fmla="*/ 10209111 w 12192000"/>
              <a:gd name="connsiteY1148" fmla="*/ 476250 h 6858000"/>
              <a:gd name="connsiteX1149" fmla="*/ 10113862 w 12192000"/>
              <a:gd name="connsiteY1149" fmla="*/ 476250 h 6858000"/>
              <a:gd name="connsiteX1150" fmla="*/ 10113862 w 12192000"/>
              <a:gd name="connsiteY1150" fmla="*/ 381000 h 6858000"/>
              <a:gd name="connsiteX1151" fmla="*/ 10209111 w 12192000"/>
              <a:gd name="connsiteY1151" fmla="*/ 381000 h 6858000"/>
              <a:gd name="connsiteX1152" fmla="*/ 10399611 w 12192000"/>
              <a:gd name="connsiteY1152" fmla="*/ 476250 h 6858000"/>
              <a:gd name="connsiteX1153" fmla="*/ 10304361 w 12192000"/>
              <a:gd name="connsiteY1153" fmla="*/ 476250 h 6858000"/>
              <a:gd name="connsiteX1154" fmla="*/ 10304361 w 12192000"/>
              <a:gd name="connsiteY1154" fmla="*/ 381000 h 6858000"/>
              <a:gd name="connsiteX1155" fmla="*/ 10399611 w 12192000"/>
              <a:gd name="connsiteY1155" fmla="*/ 381000 h 6858000"/>
              <a:gd name="connsiteX1156" fmla="*/ 10590111 w 12192000"/>
              <a:gd name="connsiteY1156" fmla="*/ 476250 h 6858000"/>
              <a:gd name="connsiteX1157" fmla="*/ 10494861 w 12192000"/>
              <a:gd name="connsiteY1157" fmla="*/ 476250 h 6858000"/>
              <a:gd name="connsiteX1158" fmla="*/ 10494861 w 12192000"/>
              <a:gd name="connsiteY1158" fmla="*/ 381000 h 6858000"/>
              <a:gd name="connsiteX1159" fmla="*/ 10590111 w 12192000"/>
              <a:gd name="connsiteY1159" fmla="*/ 381000 h 6858000"/>
              <a:gd name="connsiteX1160" fmla="*/ 10780611 w 12192000"/>
              <a:gd name="connsiteY1160" fmla="*/ 476250 h 6858000"/>
              <a:gd name="connsiteX1161" fmla="*/ 10685361 w 12192000"/>
              <a:gd name="connsiteY1161" fmla="*/ 476250 h 6858000"/>
              <a:gd name="connsiteX1162" fmla="*/ 10685361 w 12192000"/>
              <a:gd name="connsiteY1162" fmla="*/ 381000 h 6858000"/>
              <a:gd name="connsiteX1163" fmla="*/ 10780611 w 12192000"/>
              <a:gd name="connsiteY1163" fmla="*/ 381000 h 6858000"/>
              <a:gd name="connsiteX1164" fmla="*/ 10971111 w 12192000"/>
              <a:gd name="connsiteY1164" fmla="*/ 476250 h 6858000"/>
              <a:gd name="connsiteX1165" fmla="*/ 10875861 w 12192000"/>
              <a:gd name="connsiteY1165" fmla="*/ 476250 h 6858000"/>
              <a:gd name="connsiteX1166" fmla="*/ 10875861 w 12192000"/>
              <a:gd name="connsiteY1166" fmla="*/ 381000 h 6858000"/>
              <a:gd name="connsiteX1167" fmla="*/ 10971111 w 12192000"/>
              <a:gd name="connsiteY1167" fmla="*/ 381000 h 6858000"/>
              <a:gd name="connsiteX1168" fmla="*/ 11161610 w 12192000"/>
              <a:gd name="connsiteY1168" fmla="*/ 476250 h 6858000"/>
              <a:gd name="connsiteX1169" fmla="*/ 11066362 w 12192000"/>
              <a:gd name="connsiteY1169" fmla="*/ 476250 h 6858000"/>
              <a:gd name="connsiteX1170" fmla="*/ 11066362 w 12192000"/>
              <a:gd name="connsiteY1170" fmla="*/ 381000 h 6858000"/>
              <a:gd name="connsiteX1171" fmla="*/ 11161610 w 12192000"/>
              <a:gd name="connsiteY1171" fmla="*/ 381000 h 6858000"/>
              <a:gd name="connsiteX1172" fmla="*/ 11352111 w 12192000"/>
              <a:gd name="connsiteY1172" fmla="*/ 476250 h 6858000"/>
              <a:gd name="connsiteX1173" fmla="*/ 11256861 w 12192000"/>
              <a:gd name="connsiteY1173" fmla="*/ 476250 h 6858000"/>
              <a:gd name="connsiteX1174" fmla="*/ 11256861 w 12192000"/>
              <a:gd name="connsiteY1174" fmla="*/ 381000 h 6858000"/>
              <a:gd name="connsiteX1175" fmla="*/ 11352111 w 12192000"/>
              <a:gd name="connsiteY1175" fmla="*/ 381000 h 6858000"/>
              <a:gd name="connsiteX1176" fmla="*/ 11542610 w 12192000"/>
              <a:gd name="connsiteY1176" fmla="*/ 476250 h 6858000"/>
              <a:gd name="connsiteX1177" fmla="*/ 11447360 w 12192000"/>
              <a:gd name="connsiteY1177" fmla="*/ 476250 h 6858000"/>
              <a:gd name="connsiteX1178" fmla="*/ 11447360 w 12192000"/>
              <a:gd name="connsiteY1178" fmla="*/ 381000 h 6858000"/>
              <a:gd name="connsiteX1179" fmla="*/ 11542610 w 12192000"/>
              <a:gd name="connsiteY1179" fmla="*/ 381000 h 6858000"/>
              <a:gd name="connsiteX1180" fmla="*/ 11733112 w 12192000"/>
              <a:gd name="connsiteY1180" fmla="*/ 476250 h 6858000"/>
              <a:gd name="connsiteX1181" fmla="*/ 11637861 w 12192000"/>
              <a:gd name="connsiteY1181" fmla="*/ 476250 h 6858000"/>
              <a:gd name="connsiteX1182" fmla="*/ 11637861 w 12192000"/>
              <a:gd name="connsiteY1182" fmla="*/ 381000 h 6858000"/>
              <a:gd name="connsiteX1183" fmla="*/ 11733112 w 12192000"/>
              <a:gd name="connsiteY1183" fmla="*/ 381000 h 6858000"/>
              <a:gd name="connsiteX1184" fmla="*/ 11923611 w 12192000"/>
              <a:gd name="connsiteY1184" fmla="*/ 476250 h 6858000"/>
              <a:gd name="connsiteX1185" fmla="*/ 11828360 w 12192000"/>
              <a:gd name="connsiteY1185" fmla="*/ 476250 h 6858000"/>
              <a:gd name="connsiteX1186" fmla="*/ 11828360 w 12192000"/>
              <a:gd name="connsiteY1186" fmla="*/ 381000 h 6858000"/>
              <a:gd name="connsiteX1187" fmla="*/ 11923611 w 12192000"/>
              <a:gd name="connsiteY1187" fmla="*/ 381000 h 6858000"/>
              <a:gd name="connsiteX1188" fmla="*/ 207864 w 12192000"/>
              <a:gd name="connsiteY1188" fmla="*/ 571500 h 6858000"/>
              <a:gd name="connsiteX1189" fmla="*/ 112614 w 12192000"/>
              <a:gd name="connsiteY1189" fmla="*/ 571500 h 6858000"/>
              <a:gd name="connsiteX1190" fmla="*/ 112614 w 12192000"/>
              <a:gd name="connsiteY1190" fmla="*/ 476250 h 6858000"/>
              <a:gd name="connsiteX1191" fmla="*/ 207864 w 12192000"/>
              <a:gd name="connsiteY1191" fmla="*/ 476250 h 6858000"/>
              <a:gd name="connsiteX1192" fmla="*/ 398364 w 12192000"/>
              <a:gd name="connsiteY1192" fmla="*/ 571500 h 6858000"/>
              <a:gd name="connsiteX1193" fmla="*/ 303114 w 12192000"/>
              <a:gd name="connsiteY1193" fmla="*/ 571500 h 6858000"/>
              <a:gd name="connsiteX1194" fmla="*/ 303114 w 12192000"/>
              <a:gd name="connsiteY1194" fmla="*/ 476250 h 6858000"/>
              <a:gd name="connsiteX1195" fmla="*/ 398364 w 12192000"/>
              <a:gd name="connsiteY1195" fmla="*/ 476250 h 6858000"/>
              <a:gd name="connsiteX1196" fmla="*/ 588864 w 12192000"/>
              <a:gd name="connsiteY1196" fmla="*/ 571500 h 6858000"/>
              <a:gd name="connsiteX1197" fmla="*/ 493614 w 12192000"/>
              <a:gd name="connsiteY1197" fmla="*/ 571500 h 6858000"/>
              <a:gd name="connsiteX1198" fmla="*/ 493614 w 12192000"/>
              <a:gd name="connsiteY1198" fmla="*/ 476250 h 6858000"/>
              <a:gd name="connsiteX1199" fmla="*/ 588864 w 12192000"/>
              <a:gd name="connsiteY1199" fmla="*/ 476250 h 6858000"/>
              <a:gd name="connsiteX1200" fmla="*/ 779364 w 12192000"/>
              <a:gd name="connsiteY1200" fmla="*/ 571500 h 6858000"/>
              <a:gd name="connsiteX1201" fmla="*/ 684113 w 12192000"/>
              <a:gd name="connsiteY1201" fmla="*/ 571500 h 6858000"/>
              <a:gd name="connsiteX1202" fmla="*/ 684113 w 12192000"/>
              <a:gd name="connsiteY1202" fmla="*/ 476250 h 6858000"/>
              <a:gd name="connsiteX1203" fmla="*/ 779364 w 12192000"/>
              <a:gd name="connsiteY1203" fmla="*/ 476250 h 6858000"/>
              <a:gd name="connsiteX1204" fmla="*/ 969863 w 12192000"/>
              <a:gd name="connsiteY1204" fmla="*/ 571500 h 6858000"/>
              <a:gd name="connsiteX1205" fmla="*/ 874614 w 12192000"/>
              <a:gd name="connsiteY1205" fmla="*/ 571500 h 6858000"/>
              <a:gd name="connsiteX1206" fmla="*/ 874614 w 12192000"/>
              <a:gd name="connsiteY1206" fmla="*/ 476250 h 6858000"/>
              <a:gd name="connsiteX1207" fmla="*/ 969863 w 12192000"/>
              <a:gd name="connsiteY1207" fmla="*/ 476250 h 6858000"/>
              <a:gd name="connsiteX1208" fmla="*/ 1160364 w 12192000"/>
              <a:gd name="connsiteY1208" fmla="*/ 571500 h 6858000"/>
              <a:gd name="connsiteX1209" fmla="*/ 1065114 w 12192000"/>
              <a:gd name="connsiteY1209" fmla="*/ 571500 h 6858000"/>
              <a:gd name="connsiteX1210" fmla="*/ 1065114 w 12192000"/>
              <a:gd name="connsiteY1210" fmla="*/ 476250 h 6858000"/>
              <a:gd name="connsiteX1211" fmla="*/ 1160364 w 12192000"/>
              <a:gd name="connsiteY1211" fmla="*/ 476250 h 6858000"/>
              <a:gd name="connsiteX1212" fmla="*/ 1350864 w 12192000"/>
              <a:gd name="connsiteY1212" fmla="*/ 571500 h 6858000"/>
              <a:gd name="connsiteX1213" fmla="*/ 1255613 w 12192000"/>
              <a:gd name="connsiteY1213" fmla="*/ 571500 h 6858000"/>
              <a:gd name="connsiteX1214" fmla="*/ 1255613 w 12192000"/>
              <a:gd name="connsiteY1214" fmla="*/ 476250 h 6858000"/>
              <a:gd name="connsiteX1215" fmla="*/ 1350864 w 12192000"/>
              <a:gd name="connsiteY1215" fmla="*/ 476250 h 6858000"/>
              <a:gd name="connsiteX1216" fmla="*/ 1541363 w 12192000"/>
              <a:gd name="connsiteY1216" fmla="*/ 571500 h 6858000"/>
              <a:gd name="connsiteX1217" fmla="*/ 1446114 w 12192000"/>
              <a:gd name="connsiteY1217" fmla="*/ 571500 h 6858000"/>
              <a:gd name="connsiteX1218" fmla="*/ 1446114 w 12192000"/>
              <a:gd name="connsiteY1218" fmla="*/ 476250 h 6858000"/>
              <a:gd name="connsiteX1219" fmla="*/ 1541363 w 12192000"/>
              <a:gd name="connsiteY1219" fmla="*/ 476250 h 6858000"/>
              <a:gd name="connsiteX1220" fmla="*/ 1922364 w 12192000"/>
              <a:gd name="connsiteY1220" fmla="*/ 571500 h 6858000"/>
              <a:gd name="connsiteX1221" fmla="*/ 1827113 w 12192000"/>
              <a:gd name="connsiteY1221" fmla="*/ 571500 h 6858000"/>
              <a:gd name="connsiteX1222" fmla="*/ 1827113 w 12192000"/>
              <a:gd name="connsiteY1222" fmla="*/ 476250 h 6858000"/>
              <a:gd name="connsiteX1223" fmla="*/ 1922364 w 12192000"/>
              <a:gd name="connsiteY1223" fmla="*/ 476250 h 6858000"/>
              <a:gd name="connsiteX1224" fmla="*/ 2112863 w 12192000"/>
              <a:gd name="connsiteY1224" fmla="*/ 571500 h 6858000"/>
              <a:gd name="connsiteX1225" fmla="*/ 2017612 w 12192000"/>
              <a:gd name="connsiteY1225" fmla="*/ 571500 h 6858000"/>
              <a:gd name="connsiteX1226" fmla="*/ 2017612 w 12192000"/>
              <a:gd name="connsiteY1226" fmla="*/ 476250 h 6858000"/>
              <a:gd name="connsiteX1227" fmla="*/ 2112863 w 12192000"/>
              <a:gd name="connsiteY1227" fmla="*/ 476250 h 6858000"/>
              <a:gd name="connsiteX1228" fmla="*/ 2303364 w 12192000"/>
              <a:gd name="connsiteY1228" fmla="*/ 571500 h 6858000"/>
              <a:gd name="connsiteX1229" fmla="*/ 2208114 w 12192000"/>
              <a:gd name="connsiteY1229" fmla="*/ 571500 h 6858000"/>
              <a:gd name="connsiteX1230" fmla="*/ 2208114 w 12192000"/>
              <a:gd name="connsiteY1230" fmla="*/ 476250 h 6858000"/>
              <a:gd name="connsiteX1231" fmla="*/ 2303364 w 12192000"/>
              <a:gd name="connsiteY1231" fmla="*/ 476250 h 6858000"/>
              <a:gd name="connsiteX1232" fmla="*/ 2493863 w 12192000"/>
              <a:gd name="connsiteY1232" fmla="*/ 571500 h 6858000"/>
              <a:gd name="connsiteX1233" fmla="*/ 2398613 w 12192000"/>
              <a:gd name="connsiteY1233" fmla="*/ 571500 h 6858000"/>
              <a:gd name="connsiteX1234" fmla="*/ 2398613 w 12192000"/>
              <a:gd name="connsiteY1234" fmla="*/ 476250 h 6858000"/>
              <a:gd name="connsiteX1235" fmla="*/ 2493863 w 12192000"/>
              <a:gd name="connsiteY1235" fmla="*/ 476250 h 6858000"/>
              <a:gd name="connsiteX1236" fmla="*/ 2684362 w 12192000"/>
              <a:gd name="connsiteY1236" fmla="*/ 571500 h 6858000"/>
              <a:gd name="connsiteX1237" fmla="*/ 2589114 w 12192000"/>
              <a:gd name="connsiteY1237" fmla="*/ 571500 h 6858000"/>
              <a:gd name="connsiteX1238" fmla="*/ 2589114 w 12192000"/>
              <a:gd name="connsiteY1238" fmla="*/ 476250 h 6858000"/>
              <a:gd name="connsiteX1239" fmla="*/ 2684362 w 12192000"/>
              <a:gd name="connsiteY1239" fmla="*/ 476250 h 6858000"/>
              <a:gd name="connsiteX1240" fmla="*/ 2874863 w 12192000"/>
              <a:gd name="connsiteY1240" fmla="*/ 571500 h 6858000"/>
              <a:gd name="connsiteX1241" fmla="*/ 2779613 w 12192000"/>
              <a:gd name="connsiteY1241" fmla="*/ 571500 h 6858000"/>
              <a:gd name="connsiteX1242" fmla="*/ 2779613 w 12192000"/>
              <a:gd name="connsiteY1242" fmla="*/ 476250 h 6858000"/>
              <a:gd name="connsiteX1243" fmla="*/ 2874863 w 12192000"/>
              <a:gd name="connsiteY1243" fmla="*/ 476250 h 6858000"/>
              <a:gd name="connsiteX1244" fmla="*/ 3065363 w 12192000"/>
              <a:gd name="connsiteY1244" fmla="*/ 571500 h 6858000"/>
              <a:gd name="connsiteX1245" fmla="*/ 2970113 w 12192000"/>
              <a:gd name="connsiteY1245" fmla="*/ 571500 h 6858000"/>
              <a:gd name="connsiteX1246" fmla="*/ 2970113 w 12192000"/>
              <a:gd name="connsiteY1246" fmla="*/ 476250 h 6858000"/>
              <a:gd name="connsiteX1247" fmla="*/ 3065363 w 12192000"/>
              <a:gd name="connsiteY1247" fmla="*/ 476250 h 6858000"/>
              <a:gd name="connsiteX1248" fmla="*/ 3255863 w 12192000"/>
              <a:gd name="connsiteY1248" fmla="*/ 571500 h 6858000"/>
              <a:gd name="connsiteX1249" fmla="*/ 3160613 w 12192000"/>
              <a:gd name="connsiteY1249" fmla="*/ 571500 h 6858000"/>
              <a:gd name="connsiteX1250" fmla="*/ 3160613 w 12192000"/>
              <a:gd name="connsiteY1250" fmla="*/ 476250 h 6858000"/>
              <a:gd name="connsiteX1251" fmla="*/ 3255863 w 12192000"/>
              <a:gd name="connsiteY1251" fmla="*/ 476250 h 6858000"/>
              <a:gd name="connsiteX1252" fmla="*/ 3446363 w 12192000"/>
              <a:gd name="connsiteY1252" fmla="*/ 571500 h 6858000"/>
              <a:gd name="connsiteX1253" fmla="*/ 3351113 w 12192000"/>
              <a:gd name="connsiteY1253" fmla="*/ 571500 h 6858000"/>
              <a:gd name="connsiteX1254" fmla="*/ 3351113 w 12192000"/>
              <a:gd name="connsiteY1254" fmla="*/ 476250 h 6858000"/>
              <a:gd name="connsiteX1255" fmla="*/ 3446363 w 12192000"/>
              <a:gd name="connsiteY1255" fmla="*/ 476250 h 6858000"/>
              <a:gd name="connsiteX1256" fmla="*/ 3636862 w 12192000"/>
              <a:gd name="connsiteY1256" fmla="*/ 571500 h 6858000"/>
              <a:gd name="connsiteX1257" fmla="*/ 3541613 w 12192000"/>
              <a:gd name="connsiteY1257" fmla="*/ 571500 h 6858000"/>
              <a:gd name="connsiteX1258" fmla="*/ 3541613 w 12192000"/>
              <a:gd name="connsiteY1258" fmla="*/ 476250 h 6858000"/>
              <a:gd name="connsiteX1259" fmla="*/ 3636862 w 12192000"/>
              <a:gd name="connsiteY1259" fmla="*/ 476250 h 6858000"/>
              <a:gd name="connsiteX1260" fmla="*/ 3827362 w 12192000"/>
              <a:gd name="connsiteY1260" fmla="*/ 571500 h 6858000"/>
              <a:gd name="connsiteX1261" fmla="*/ 3732112 w 12192000"/>
              <a:gd name="connsiteY1261" fmla="*/ 571500 h 6858000"/>
              <a:gd name="connsiteX1262" fmla="*/ 3732112 w 12192000"/>
              <a:gd name="connsiteY1262" fmla="*/ 476250 h 6858000"/>
              <a:gd name="connsiteX1263" fmla="*/ 3827362 w 12192000"/>
              <a:gd name="connsiteY1263" fmla="*/ 476250 h 6858000"/>
              <a:gd name="connsiteX1264" fmla="*/ 4017863 w 12192000"/>
              <a:gd name="connsiteY1264" fmla="*/ 571500 h 6858000"/>
              <a:gd name="connsiteX1265" fmla="*/ 3922613 w 12192000"/>
              <a:gd name="connsiteY1265" fmla="*/ 571500 h 6858000"/>
              <a:gd name="connsiteX1266" fmla="*/ 3922613 w 12192000"/>
              <a:gd name="connsiteY1266" fmla="*/ 476250 h 6858000"/>
              <a:gd name="connsiteX1267" fmla="*/ 4017863 w 12192000"/>
              <a:gd name="connsiteY1267" fmla="*/ 476250 h 6858000"/>
              <a:gd name="connsiteX1268" fmla="*/ 4208362 w 12192000"/>
              <a:gd name="connsiteY1268" fmla="*/ 571500 h 6858000"/>
              <a:gd name="connsiteX1269" fmla="*/ 4113113 w 12192000"/>
              <a:gd name="connsiteY1269" fmla="*/ 571500 h 6858000"/>
              <a:gd name="connsiteX1270" fmla="*/ 4113113 w 12192000"/>
              <a:gd name="connsiteY1270" fmla="*/ 476250 h 6858000"/>
              <a:gd name="connsiteX1271" fmla="*/ 4208362 w 12192000"/>
              <a:gd name="connsiteY1271" fmla="*/ 476250 h 6858000"/>
              <a:gd name="connsiteX1272" fmla="*/ 4398863 w 12192000"/>
              <a:gd name="connsiteY1272" fmla="*/ 571500 h 6858000"/>
              <a:gd name="connsiteX1273" fmla="*/ 4303612 w 12192000"/>
              <a:gd name="connsiteY1273" fmla="*/ 571500 h 6858000"/>
              <a:gd name="connsiteX1274" fmla="*/ 4303612 w 12192000"/>
              <a:gd name="connsiteY1274" fmla="*/ 476250 h 6858000"/>
              <a:gd name="connsiteX1275" fmla="*/ 4398863 w 12192000"/>
              <a:gd name="connsiteY1275" fmla="*/ 476250 h 6858000"/>
              <a:gd name="connsiteX1276" fmla="*/ 4589363 w 12192000"/>
              <a:gd name="connsiteY1276" fmla="*/ 571500 h 6858000"/>
              <a:gd name="connsiteX1277" fmla="*/ 4494113 w 12192000"/>
              <a:gd name="connsiteY1277" fmla="*/ 571500 h 6858000"/>
              <a:gd name="connsiteX1278" fmla="*/ 4494113 w 12192000"/>
              <a:gd name="connsiteY1278" fmla="*/ 476250 h 6858000"/>
              <a:gd name="connsiteX1279" fmla="*/ 4589363 w 12192000"/>
              <a:gd name="connsiteY1279" fmla="*/ 476250 h 6858000"/>
              <a:gd name="connsiteX1280" fmla="*/ 4779863 w 12192000"/>
              <a:gd name="connsiteY1280" fmla="*/ 571500 h 6858000"/>
              <a:gd name="connsiteX1281" fmla="*/ 4684613 w 12192000"/>
              <a:gd name="connsiteY1281" fmla="*/ 571500 h 6858000"/>
              <a:gd name="connsiteX1282" fmla="*/ 4684613 w 12192000"/>
              <a:gd name="connsiteY1282" fmla="*/ 476250 h 6858000"/>
              <a:gd name="connsiteX1283" fmla="*/ 4779863 w 12192000"/>
              <a:gd name="connsiteY1283" fmla="*/ 476250 h 6858000"/>
              <a:gd name="connsiteX1284" fmla="*/ 4970363 w 12192000"/>
              <a:gd name="connsiteY1284" fmla="*/ 571500 h 6858000"/>
              <a:gd name="connsiteX1285" fmla="*/ 4875113 w 12192000"/>
              <a:gd name="connsiteY1285" fmla="*/ 571500 h 6858000"/>
              <a:gd name="connsiteX1286" fmla="*/ 4875113 w 12192000"/>
              <a:gd name="connsiteY1286" fmla="*/ 476250 h 6858000"/>
              <a:gd name="connsiteX1287" fmla="*/ 4970363 w 12192000"/>
              <a:gd name="connsiteY1287" fmla="*/ 476250 h 6858000"/>
              <a:gd name="connsiteX1288" fmla="*/ 5351362 w 12192000"/>
              <a:gd name="connsiteY1288" fmla="*/ 571500 h 6858000"/>
              <a:gd name="connsiteX1289" fmla="*/ 5256112 w 12192000"/>
              <a:gd name="connsiteY1289" fmla="*/ 571500 h 6858000"/>
              <a:gd name="connsiteX1290" fmla="*/ 5256112 w 12192000"/>
              <a:gd name="connsiteY1290" fmla="*/ 476250 h 6858000"/>
              <a:gd name="connsiteX1291" fmla="*/ 5351362 w 12192000"/>
              <a:gd name="connsiteY1291" fmla="*/ 476250 h 6858000"/>
              <a:gd name="connsiteX1292" fmla="*/ 5541862 w 12192000"/>
              <a:gd name="connsiteY1292" fmla="*/ 571500 h 6858000"/>
              <a:gd name="connsiteX1293" fmla="*/ 5446612 w 12192000"/>
              <a:gd name="connsiteY1293" fmla="*/ 571500 h 6858000"/>
              <a:gd name="connsiteX1294" fmla="*/ 5446612 w 12192000"/>
              <a:gd name="connsiteY1294" fmla="*/ 476250 h 6858000"/>
              <a:gd name="connsiteX1295" fmla="*/ 5541862 w 12192000"/>
              <a:gd name="connsiteY1295" fmla="*/ 476250 h 6858000"/>
              <a:gd name="connsiteX1296" fmla="*/ 5732362 w 12192000"/>
              <a:gd name="connsiteY1296" fmla="*/ 571500 h 6858000"/>
              <a:gd name="connsiteX1297" fmla="*/ 5637112 w 12192000"/>
              <a:gd name="connsiteY1297" fmla="*/ 571500 h 6858000"/>
              <a:gd name="connsiteX1298" fmla="*/ 5637112 w 12192000"/>
              <a:gd name="connsiteY1298" fmla="*/ 476250 h 6858000"/>
              <a:gd name="connsiteX1299" fmla="*/ 5732362 w 12192000"/>
              <a:gd name="connsiteY1299" fmla="*/ 476250 h 6858000"/>
              <a:gd name="connsiteX1300" fmla="*/ 5922862 w 12192000"/>
              <a:gd name="connsiteY1300" fmla="*/ 571500 h 6858000"/>
              <a:gd name="connsiteX1301" fmla="*/ 5827612 w 12192000"/>
              <a:gd name="connsiteY1301" fmla="*/ 571500 h 6858000"/>
              <a:gd name="connsiteX1302" fmla="*/ 5827612 w 12192000"/>
              <a:gd name="connsiteY1302" fmla="*/ 476250 h 6858000"/>
              <a:gd name="connsiteX1303" fmla="*/ 5922862 w 12192000"/>
              <a:gd name="connsiteY1303" fmla="*/ 476250 h 6858000"/>
              <a:gd name="connsiteX1304" fmla="*/ 6113362 w 12192000"/>
              <a:gd name="connsiteY1304" fmla="*/ 571500 h 6858000"/>
              <a:gd name="connsiteX1305" fmla="*/ 6018112 w 12192000"/>
              <a:gd name="connsiteY1305" fmla="*/ 571500 h 6858000"/>
              <a:gd name="connsiteX1306" fmla="*/ 6018112 w 12192000"/>
              <a:gd name="connsiteY1306" fmla="*/ 476250 h 6858000"/>
              <a:gd name="connsiteX1307" fmla="*/ 6113362 w 12192000"/>
              <a:gd name="connsiteY1307" fmla="*/ 476250 h 6858000"/>
              <a:gd name="connsiteX1308" fmla="*/ 6303862 w 12192000"/>
              <a:gd name="connsiteY1308" fmla="*/ 571500 h 6858000"/>
              <a:gd name="connsiteX1309" fmla="*/ 6208612 w 12192000"/>
              <a:gd name="connsiteY1309" fmla="*/ 571500 h 6858000"/>
              <a:gd name="connsiteX1310" fmla="*/ 6208612 w 12192000"/>
              <a:gd name="connsiteY1310" fmla="*/ 476250 h 6858000"/>
              <a:gd name="connsiteX1311" fmla="*/ 6303862 w 12192000"/>
              <a:gd name="connsiteY1311" fmla="*/ 476250 h 6858000"/>
              <a:gd name="connsiteX1312" fmla="*/ 6494362 w 12192000"/>
              <a:gd name="connsiteY1312" fmla="*/ 571500 h 6858000"/>
              <a:gd name="connsiteX1313" fmla="*/ 6399112 w 12192000"/>
              <a:gd name="connsiteY1313" fmla="*/ 571500 h 6858000"/>
              <a:gd name="connsiteX1314" fmla="*/ 6399112 w 12192000"/>
              <a:gd name="connsiteY1314" fmla="*/ 476250 h 6858000"/>
              <a:gd name="connsiteX1315" fmla="*/ 6494362 w 12192000"/>
              <a:gd name="connsiteY1315" fmla="*/ 476250 h 6858000"/>
              <a:gd name="connsiteX1316" fmla="*/ 6684862 w 12192000"/>
              <a:gd name="connsiteY1316" fmla="*/ 571500 h 6858000"/>
              <a:gd name="connsiteX1317" fmla="*/ 6589612 w 12192000"/>
              <a:gd name="connsiteY1317" fmla="*/ 571500 h 6858000"/>
              <a:gd name="connsiteX1318" fmla="*/ 6589612 w 12192000"/>
              <a:gd name="connsiteY1318" fmla="*/ 476250 h 6858000"/>
              <a:gd name="connsiteX1319" fmla="*/ 6684862 w 12192000"/>
              <a:gd name="connsiteY1319" fmla="*/ 476250 h 6858000"/>
              <a:gd name="connsiteX1320" fmla="*/ 6875362 w 12192000"/>
              <a:gd name="connsiteY1320" fmla="*/ 571500 h 6858000"/>
              <a:gd name="connsiteX1321" fmla="*/ 6780112 w 12192000"/>
              <a:gd name="connsiteY1321" fmla="*/ 571500 h 6858000"/>
              <a:gd name="connsiteX1322" fmla="*/ 6780112 w 12192000"/>
              <a:gd name="connsiteY1322" fmla="*/ 476250 h 6858000"/>
              <a:gd name="connsiteX1323" fmla="*/ 6875362 w 12192000"/>
              <a:gd name="connsiteY1323" fmla="*/ 476250 h 6858000"/>
              <a:gd name="connsiteX1324" fmla="*/ 7065862 w 12192000"/>
              <a:gd name="connsiteY1324" fmla="*/ 571500 h 6858000"/>
              <a:gd name="connsiteX1325" fmla="*/ 6970612 w 12192000"/>
              <a:gd name="connsiteY1325" fmla="*/ 571500 h 6858000"/>
              <a:gd name="connsiteX1326" fmla="*/ 6970612 w 12192000"/>
              <a:gd name="connsiteY1326" fmla="*/ 476250 h 6858000"/>
              <a:gd name="connsiteX1327" fmla="*/ 7065862 w 12192000"/>
              <a:gd name="connsiteY1327" fmla="*/ 476250 h 6858000"/>
              <a:gd name="connsiteX1328" fmla="*/ 7256362 w 12192000"/>
              <a:gd name="connsiteY1328" fmla="*/ 571500 h 6858000"/>
              <a:gd name="connsiteX1329" fmla="*/ 7161112 w 12192000"/>
              <a:gd name="connsiteY1329" fmla="*/ 571500 h 6858000"/>
              <a:gd name="connsiteX1330" fmla="*/ 7161112 w 12192000"/>
              <a:gd name="connsiteY1330" fmla="*/ 476250 h 6858000"/>
              <a:gd name="connsiteX1331" fmla="*/ 7256362 w 12192000"/>
              <a:gd name="connsiteY1331" fmla="*/ 476250 h 6858000"/>
              <a:gd name="connsiteX1332" fmla="*/ 7446862 w 12192000"/>
              <a:gd name="connsiteY1332" fmla="*/ 571500 h 6858000"/>
              <a:gd name="connsiteX1333" fmla="*/ 7351612 w 12192000"/>
              <a:gd name="connsiteY1333" fmla="*/ 571500 h 6858000"/>
              <a:gd name="connsiteX1334" fmla="*/ 7351612 w 12192000"/>
              <a:gd name="connsiteY1334" fmla="*/ 476250 h 6858000"/>
              <a:gd name="connsiteX1335" fmla="*/ 7446862 w 12192000"/>
              <a:gd name="connsiteY1335" fmla="*/ 476250 h 6858000"/>
              <a:gd name="connsiteX1336" fmla="*/ 7637362 w 12192000"/>
              <a:gd name="connsiteY1336" fmla="*/ 571500 h 6858000"/>
              <a:gd name="connsiteX1337" fmla="*/ 7542112 w 12192000"/>
              <a:gd name="connsiteY1337" fmla="*/ 571500 h 6858000"/>
              <a:gd name="connsiteX1338" fmla="*/ 7542112 w 12192000"/>
              <a:gd name="connsiteY1338" fmla="*/ 476250 h 6858000"/>
              <a:gd name="connsiteX1339" fmla="*/ 7637362 w 12192000"/>
              <a:gd name="connsiteY1339" fmla="*/ 476250 h 6858000"/>
              <a:gd name="connsiteX1340" fmla="*/ 7827862 w 12192000"/>
              <a:gd name="connsiteY1340" fmla="*/ 571500 h 6858000"/>
              <a:gd name="connsiteX1341" fmla="*/ 7732612 w 12192000"/>
              <a:gd name="connsiteY1341" fmla="*/ 571500 h 6858000"/>
              <a:gd name="connsiteX1342" fmla="*/ 7732612 w 12192000"/>
              <a:gd name="connsiteY1342" fmla="*/ 476250 h 6858000"/>
              <a:gd name="connsiteX1343" fmla="*/ 7827862 w 12192000"/>
              <a:gd name="connsiteY1343" fmla="*/ 476250 h 6858000"/>
              <a:gd name="connsiteX1344" fmla="*/ 8018362 w 12192000"/>
              <a:gd name="connsiteY1344" fmla="*/ 571500 h 6858000"/>
              <a:gd name="connsiteX1345" fmla="*/ 7923112 w 12192000"/>
              <a:gd name="connsiteY1345" fmla="*/ 571500 h 6858000"/>
              <a:gd name="connsiteX1346" fmla="*/ 7923112 w 12192000"/>
              <a:gd name="connsiteY1346" fmla="*/ 476250 h 6858000"/>
              <a:gd name="connsiteX1347" fmla="*/ 8018362 w 12192000"/>
              <a:gd name="connsiteY1347" fmla="*/ 476250 h 6858000"/>
              <a:gd name="connsiteX1348" fmla="*/ 8208863 w 12192000"/>
              <a:gd name="connsiteY1348" fmla="*/ 571500 h 6858000"/>
              <a:gd name="connsiteX1349" fmla="*/ 8113613 w 12192000"/>
              <a:gd name="connsiteY1349" fmla="*/ 571500 h 6858000"/>
              <a:gd name="connsiteX1350" fmla="*/ 8113613 w 12192000"/>
              <a:gd name="connsiteY1350" fmla="*/ 476250 h 6858000"/>
              <a:gd name="connsiteX1351" fmla="*/ 8208863 w 12192000"/>
              <a:gd name="connsiteY1351" fmla="*/ 476250 h 6858000"/>
              <a:gd name="connsiteX1352" fmla="*/ 8399363 w 12192000"/>
              <a:gd name="connsiteY1352" fmla="*/ 571500 h 6858000"/>
              <a:gd name="connsiteX1353" fmla="*/ 8304112 w 12192000"/>
              <a:gd name="connsiteY1353" fmla="*/ 571500 h 6858000"/>
              <a:gd name="connsiteX1354" fmla="*/ 8304112 w 12192000"/>
              <a:gd name="connsiteY1354" fmla="*/ 476250 h 6858000"/>
              <a:gd name="connsiteX1355" fmla="*/ 8399363 w 12192000"/>
              <a:gd name="connsiteY1355" fmla="*/ 476250 h 6858000"/>
              <a:gd name="connsiteX1356" fmla="*/ 8780362 w 12192000"/>
              <a:gd name="connsiteY1356" fmla="*/ 571500 h 6858000"/>
              <a:gd name="connsiteX1357" fmla="*/ 8685111 w 12192000"/>
              <a:gd name="connsiteY1357" fmla="*/ 571500 h 6858000"/>
              <a:gd name="connsiteX1358" fmla="*/ 8685111 w 12192000"/>
              <a:gd name="connsiteY1358" fmla="*/ 476250 h 6858000"/>
              <a:gd name="connsiteX1359" fmla="*/ 8780362 w 12192000"/>
              <a:gd name="connsiteY1359" fmla="*/ 476250 h 6858000"/>
              <a:gd name="connsiteX1360" fmla="*/ 8970861 w 12192000"/>
              <a:gd name="connsiteY1360" fmla="*/ 571500 h 6858000"/>
              <a:gd name="connsiteX1361" fmla="*/ 8875612 w 12192000"/>
              <a:gd name="connsiteY1361" fmla="*/ 571500 h 6858000"/>
              <a:gd name="connsiteX1362" fmla="*/ 8875612 w 12192000"/>
              <a:gd name="connsiteY1362" fmla="*/ 476250 h 6858000"/>
              <a:gd name="connsiteX1363" fmla="*/ 8970861 w 12192000"/>
              <a:gd name="connsiteY1363" fmla="*/ 476250 h 6858000"/>
              <a:gd name="connsiteX1364" fmla="*/ 9161361 w 12192000"/>
              <a:gd name="connsiteY1364" fmla="*/ 571500 h 6858000"/>
              <a:gd name="connsiteX1365" fmla="*/ 9066111 w 12192000"/>
              <a:gd name="connsiteY1365" fmla="*/ 571500 h 6858000"/>
              <a:gd name="connsiteX1366" fmla="*/ 9066111 w 12192000"/>
              <a:gd name="connsiteY1366" fmla="*/ 476250 h 6858000"/>
              <a:gd name="connsiteX1367" fmla="*/ 9161361 w 12192000"/>
              <a:gd name="connsiteY1367" fmla="*/ 476250 h 6858000"/>
              <a:gd name="connsiteX1368" fmla="*/ 9351861 w 12192000"/>
              <a:gd name="connsiteY1368" fmla="*/ 571500 h 6858000"/>
              <a:gd name="connsiteX1369" fmla="*/ 9256611 w 12192000"/>
              <a:gd name="connsiteY1369" fmla="*/ 571500 h 6858000"/>
              <a:gd name="connsiteX1370" fmla="*/ 9256611 w 12192000"/>
              <a:gd name="connsiteY1370" fmla="*/ 476250 h 6858000"/>
              <a:gd name="connsiteX1371" fmla="*/ 9351861 w 12192000"/>
              <a:gd name="connsiteY1371" fmla="*/ 476250 h 6858000"/>
              <a:gd name="connsiteX1372" fmla="*/ 9542362 w 12192000"/>
              <a:gd name="connsiteY1372" fmla="*/ 571500 h 6858000"/>
              <a:gd name="connsiteX1373" fmla="*/ 9447112 w 12192000"/>
              <a:gd name="connsiteY1373" fmla="*/ 571500 h 6858000"/>
              <a:gd name="connsiteX1374" fmla="*/ 9447112 w 12192000"/>
              <a:gd name="connsiteY1374" fmla="*/ 476250 h 6858000"/>
              <a:gd name="connsiteX1375" fmla="*/ 9542362 w 12192000"/>
              <a:gd name="connsiteY1375" fmla="*/ 476250 h 6858000"/>
              <a:gd name="connsiteX1376" fmla="*/ 9732861 w 12192000"/>
              <a:gd name="connsiteY1376" fmla="*/ 571500 h 6858000"/>
              <a:gd name="connsiteX1377" fmla="*/ 9637611 w 12192000"/>
              <a:gd name="connsiteY1377" fmla="*/ 571500 h 6858000"/>
              <a:gd name="connsiteX1378" fmla="*/ 9637611 w 12192000"/>
              <a:gd name="connsiteY1378" fmla="*/ 476250 h 6858000"/>
              <a:gd name="connsiteX1379" fmla="*/ 9732861 w 12192000"/>
              <a:gd name="connsiteY1379" fmla="*/ 476250 h 6858000"/>
              <a:gd name="connsiteX1380" fmla="*/ 9923362 w 12192000"/>
              <a:gd name="connsiteY1380" fmla="*/ 571500 h 6858000"/>
              <a:gd name="connsiteX1381" fmla="*/ 9828111 w 12192000"/>
              <a:gd name="connsiteY1381" fmla="*/ 571500 h 6858000"/>
              <a:gd name="connsiteX1382" fmla="*/ 9828111 w 12192000"/>
              <a:gd name="connsiteY1382" fmla="*/ 476250 h 6858000"/>
              <a:gd name="connsiteX1383" fmla="*/ 9923362 w 12192000"/>
              <a:gd name="connsiteY1383" fmla="*/ 476250 h 6858000"/>
              <a:gd name="connsiteX1384" fmla="*/ 10113862 w 12192000"/>
              <a:gd name="connsiteY1384" fmla="*/ 571500 h 6858000"/>
              <a:gd name="connsiteX1385" fmla="*/ 10018612 w 12192000"/>
              <a:gd name="connsiteY1385" fmla="*/ 571500 h 6858000"/>
              <a:gd name="connsiteX1386" fmla="*/ 10018612 w 12192000"/>
              <a:gd name="connsiteY1386" fmla="*/ 476250 h 6858000"/>
              <a:gd name="connsiteX1387" fmla="*/ 10113862 w 12192000"/>
              <a:gd name="connsiteY1387" fmla="*/ 476250 h 6858000"/>
              <a:gd name="connsiteX1388" fmla="*/ 10304361 w 12192000"/>
              <a:gd name="connsiteY1388" fmla="*/ 571500 h 6858000"/>
              <a:gd name="connsiteX1389" fmla="*/ 10209111 w 12192000"/>
              <a:gd name="connsiteY1389" fmla="*/ 571500 h 6858000"/>
              <a:gd name="connsiteX1390" fmla="*/ 10209111 w 12192000"/>
              <a:gd name="connsiteY1390" fmla="*/ 476250 h 6858000"/>
              <a:gd name="connsiteX1391" fmla="*/ 10304361 w 12192000"/>
              <a:gd name="connsiteY1391" fmla="*/ 476250 h 6858000"/>
              <a:gd name="connsiteX1392" fmla="*/ 10494861 w 12192000"/>
              <a:gd name="connsiteY1392" fmla="*/ 571500 h 6858000"/>
              <a:gd name="connsiteX1393" fmla="*/ 10399611 w 12192000"/>
              <a:gd name="connsiteY1393" fmla="*/ 571500 h 6858000"/>
              <a:gd name="connsiteX1394" fmla="*/ 10399611 w 12192000"/>
              <a:gd name="connsiteY1394" fmla="*/ 476250 h 6858000"/>
              <a:gd name="connsiteX1395" fmla="*/ 10494861 w 12192000"/>
              <a:gd name="connsiteY1395" fmla="*/ 476250 h 6858000"/>
              <a:gd name="connsiteX1396" fmla="*/ 10685361 w 12192000"/>
              <a:gd name="connsiteY1396" fmla="*/ 571500 h 6858000"/>
              <a:gd name="connsiteX1397" fmla="*/ 10590111 w 12192000"/>
              <a:gd name="connsiteY1397" fmla="*/ 571500 h 6858000"/>
              <a:gd name="connsiteX1398" fmla="*/ 10590111 w 12192000"/>
              <a:gd name="connsiteY1398" fmla="*/ 476250 h 6858000"/>
              <a:gd name="connsiteX1399" fmla="*/ 10685361 w 12192000"/>
              <a:gd name="connsiteY1399" fmla="*/ 476250 h 6858000"/>
              <a:gd name="connsiteX1400" fmla="*/ 10875861 w 12192000"/>
              <a:gd name="connsiteY1400" fmla="*/ 571500 h 6858000"/>
              <a:gd name="connsiteX1401" fmla="*/ 10780611 w 12192000"/>
              <a:gd name="connsiteY1401" fmla="*/ 571500 h 6858000"/>
              <a:gd name="connsiteX1402" fmla="*/ 10780611 w 12192000"/>
              <a:gd name="connsiteY1402" fmla="*/ 476250 h 6858000"/>
              <a:gd name="connsiteX1403" fmla="*/ 10875861 w 12192000"/>
              <a:gd name="connsiteY1403" fmla="*/ 476250 h 6858000"/>
              <a:gd name="connsiteX1404" fmla="*/ 11066362 w 12192000"/>
              <a:gd name="connsiteY1404" fmla="*/ 571500 h 6858000"/>
              <a:gd name="connsiteX1405" fmla="*/ 10971111 w 12192000"/>
              <a:gd name="connsiteY1405" fmla="*/ 571500 h 6858000"/>
              <a:gd name="connsiteX1406" fmla="*/ 10971111 w 12192000"/>
              <a:gd name="connsiteY1406" fmla="*/ 476250 h 6858000"/>
              <a:gd name="connsiteX1407" fmla="*/ 11066362 w 12192000"/>
              <a:gd name="connsiteY1407" fmla="*/ 476250 h 6858000"/>
              <a:gd name="connsiteX1408" fmla="*/ 11256861 w 12192000"/>
              <a:gd name="connsiteY1408" fmla="*/ 571500 h 6858000"/>
              <a:gd name="connsiteX1409" fmla="*/ 11161610 w 12192000"/>
              <a:gd name="connsiteY1409" fmla="*/ 571500 h 6858000"/>
              <a:gd name="connsiteX1410" fmla="*/ 11161610 w 12192000"/>
              <a:gd name="connsiteY1410" fmla="*/ 476250 h 6858000"/>
              <a:gd name="connsiteX1411" fmla="*/ 11256861 w 12192000"/>
              <a:gd name="connsiteY1411" fmla="*/ 476250 h 6858000"/>
              <a:gd name="connsiteX1412" fmla="*/ 11447360 w 12192000"/>
              <a:gd name="connsiteY1412" fmla="*/ 571500 h 6858000"/>
              <a:gd name="connsiteX1413" fmla="*/ 11352111 w 12192000"/>
              <a:gd name="connsiteY1413" fmla="*/ 571500 h 6858000"/>
              <a:gd name="connsiteX1414" fmla="*/ 11352111 w 12192000"/>
              <a:gd name="connsiteY1414" fmla="*/ 476250 h 6858000"/>
              <a:gd name="connsiteX1415" fmla="*/ 11447360 w 12192000"/>
              <a:gd name="connsiteY1415" fmla="*/ 476250 h 6858000"/>
              <a:gd name="connsiteX1416" fmla="*/ 11637861 w 12192000"/>
              <a:gd name="connsiteY1416" fmla="*/ 571500 h 6858000"/>
              <a:gd name="connsiteX1417" fmla="*/ 11542610 w 12192000"/>
              <a:gd name="connsiteY1417" fmla="*/ 571500 h 6858000"/>
              <a:gd name="connsiteX1418" fmla="*/ 11542610 w 12192000"/>
              <a:gd name="connsiteY1418" fmla="*/ 476250 h 6858000"/>
              <a:gd name="connsiteX1419" fmla="*/ 11637861 w 12192000"/>
              <a:gd name="connsiteY1419" fmla="*/ 476250 h 6858000"/>
              <a:gd name="connsiteX1420" fmla="*/ 11828360 w 12192000"/>
              <a:gd name="connsiteY1420" fmla="*/ 571500 h 6858000"/>
              <a:gd name="connsiteX1421" fmla="*/ 11733112 w 12192000"/>
              <a:gd name="connsiteY1421" fmla="*/ 571500 h 6858000"/>
              <a:gd name="connsiteX1422" fmla="*/ 11733112 w 12192000"/>
              <a:gd name="connsiteY1422" fmla="*/ 476250 h 6858000"/>
              <a:gd name="connsiteX1423" fmla="*/ 11828360 w 12192000"/>
              <a:gd name="connsiteY1423" fmla="*/ 476250 h 6858000"/>
              <a:gd name="connsiteX1424" fmla="*/ 12192000 w 12192000"/>
              <a:gd name="connsiteY1424" fmla="*/ 571500 h 6858000"/>
              <a:gd name="connsiteX1425" fmla="*/ 12114110 w 12192000"/>
              <a:gd name="connsiteY1425" fmla="*/ 571500 h 6858000"/>
              <a:gd name="connsiteX1426" fmla="*/ 12114110 w 12192000"/>
              <a:gd name="connsiteY1426" fmla="*/ 476250 h 6858000"/>
              <a:gd name="connsiteX1427" fmla="*/ 12192000 w 12192000"/>
              <a:gd name="connsiteY1427" fmla="*/ 476250 h 6858000"/>
              <a:gd name="connsiteX1428" fmla="*/ 303114 w 12192000"/>
              <a:gd name="connsiteY1428" fmla="*/ 666750 h 6858000"/>
              <a:gd name="connsiteX1429" fmla="*/ 207864 w 12192000"/>
              <a:gd name="connsiteY1429" fmla="*/ 666750 h 6858000"/>
              <a:gd name="connsiteX1430" fmla="*/ 207864 w 12192000"/>
              <a:gd name="connsiteY1430" fmla="*/ 571500 h 6858000"/>
              <a:gd name="connsiteX1431" fmla="*/ 303114 w 12192000"/>
              <a:gd name="connsiteY1431" fmla="*/ 571500 h 6858000"/>
              <a:gd name="connsiteX1432" fmla="*/ 493614 w 12192000"/>
              <a:gd name="connsiteY1432" fmla="*/ 666750 h 6858000"/>
              <a:gd name="connsiteX1433" fmla="*/ 398364 w 12192000"/>
              <a:gd name="connsiteY1433" fmla="*/ 666750 h 6858000"/>
              <a:gd name="connsiteX1434" fmla="*/ 398364 w 12192000"/>
              <a:gd name="connsiteY1434" fmla="*/ 571500 h 6858000"/>
              <a:gd name="connsiteX1435" fmla="*/ 493614 w 12192000"/>
              <a:gd name="connsiteY1435" fmla="*/ 571500 h 6858000"/>
              <a:gd name="connsiteX1436" fmla="*/ 684113 w 12192000"/>
              <a:gd name="connsiteY1436" fmla="*/ 666750 h 6858000"/>
              <a:gd name="connsiteX1437" fmla="*/ 588864 w 12192000"/>
              <a:gd name="connsiteY1437" fmla="*/ 666750 h 6858000"/>
              <a:gd name="connsiteX1438" fmla="*/ 588864 w 12192000"/>
              <a:gd name="connsiteY1438" fmla="*/ 571500 h 6858000"/>
              <a:gd name="connsiteX1439" fmla="*/ 684113 w 12192000"/>
              <a:gd name="connsiteY1439" fmla="*/ 571500 h 6858000"/>
              <a:gd name="connsiteX1440" fmla="*/ 874614 w 12192000"/>
              <a:gd name="connsiteY1440" fmla="*/ 666750 h 6858000"/>
              <a:gd name="connsiteX1441" fmla="*/ 779364 w 12192000"/>
              <a:gd name="connsiteY1441" fmla="*/ 666750 h 6858000"/>
              <a:gd name="connsiteX1442" fmla="*/ 779364 w 12192000"/>
              <a:gd name="connsiteY1442" fmla="*/ 571500 h 6858000"/>
              <a:gd name="connsiteX1443" fmla="*/ 874614 w 12192000"/>
              <a:gd name="connsiteY1443" fmla="*/ 571500 h 6858000"/>
              <a:gd name="connsiteX1444" fmla="*/ 1065114 w 12192000"/>
              <a:gd name="connsiteY1444" fmla="*/ 666750 h 6858000"/>
              <a:gd name="connsiteX1445" fmla="*/ 969863 w 12192000"/>
              <a:gd name="connsiteY1445" fmla="*/ 666750 h 6858000"/>
              <a:gd name="connsiteX1446" fmla="*/ 969863 w 12192000"/>
              <a:gd name="connsiteY1446" fmla="*/ 571500 h 6858000"/>
              <a:gd name="connsiteX1447" fmla="*/ 1065114 w 12192000"/>
              <a:gd name="connsiteY1447" fmla="*/ 571500 h 6858000"/>
              <a:gd name="connsiteX1448" fmla="*/ 1255613 w 12192000"/>
              <a:gd name="connsiteY1448" fmla="*/ 666750 h 6858000"/>
              <a:gd name="connsiteX1449" fmla="*/ 1160364 w 12192000"/>
              <a:gd name="connsiteY1449" fmla="*/ 666750 h 6858000"/>
              <a:gd name="connsiteX1450" fmla="*/ 1160364 w 12192000"/>
              <a:gd name="connsiteY1450" fmla="*/ 571500 h 6858000"/>
              <a:gd name="connsiteX1451" fmla="*/ 1255613 w 12192000"/>
              <a:gd name="connsiteY1451" fmla="*/ 571500 h 6858000"/>
              <a:gd name="connsiteX1452" fmla="*/ 1446114 w 12192000"/>
              <a:gd name="connsiteY1452" fmla="*/ 666750 h 6858000"/>
              <a:gd name="connsiteX1453" fmla="*/ 1350864 w 12192000"/>
              <a:gd name="connsiteY1453" fmla="*/ 666750 h 6858000"/>
              <a:gd name="connsiteX1454" fmla="*/ 1350864 w 12192000"/>
              <a:gd name="connsiteY1454" fmla="*/ 571500 h 6858000"/>
              <a:gd name="connsiteX1455" fmla="*/ 1446114 w 12192000"/>
              <a:gd name="connsiteY1455" fmla="*/ 571500 h 6858000"/>
              <a:gd name="connsiteX1456" fmla="*/ 1636614 w 12192000"/>
              <a:gd name="connsiteY1456" fmla="*/ 666750 h 6858000"/>
              <a:gd name="connsiteX1457" fmla="*/ 1541363 w 12192000"/>
              <a:gd name="connsiteY1457" fmla="*/ 666750 h 6858000"/>
              <a:gd name="connsiteX1458" fmla="*/ 1541363 w 12192000"/>
              <a:gd name="connsiteY1458" fmla="*/ 571500 h 6858000"/>
              <a:gd name="connsiteX1459" fmla="*/ 1636614 w 12192000"/>
              <a:gd name="connsiteY1459" fmla="*/ 571500 h 6858000"/>
              <a:gd name="connsiteX1460" fmla="*/ 2017612 w 12192000"/>
              <a:gd name="connsiteY1460" fmla="*/ 666750 h 6858000"/>
              <a:gd name="connsiteX1461" fmla="*/ 1922364 w 12192000"/>
              <a:gd name="connsiteY1461" fmla="*/ 666750 h 6858000"/>
              <a:gd name="connsiteX1462" fmla="*/ 1922364 w 12192000"/>
              <a:gd name="connsiteY1462" fmla="*/ 571500 h 6858000"/>
              <a:gd name="connsiteX1463" fmla="*/ 2017612 w 12192000"/>
              <a:gd name="connsiteY1463" fmla="*/ 571500 h 6858000"/>
              <a:gd name="connsiteX1464" fmla="*/ 2208114 w 12192000"/>
              <a:gd name="connsiteY1464" fmla="*/ 666750 h 6858000"/>
              <a:gd name="connsiteX1465" fmla="*/ 2112863 w 12192000"/>
              <a:gd name="connsiteY1465" fmla="*/ 666750 h 6858000"/>
              <a:gd name="connsiteX1466" fmla="*/ 2112863 w 12192000"/>
              <a:gd name="connsiteY1466" fmla="*/ 571500 h 6858000"/>
              <a:gd name="connsiteX1467" fmla="*/ 2208114 w 12192000"/>
              <a:gd name="connsiteY1467" fmla="*/ 571500 h 6858000"/>
              <a:gd name="connsiteX1468" fmla="*/ 2398613 w 12192000"/>
              <a:gd name="connsiteY1468" fmla="*/ 666750 h 6858000"/>
              <a:gd name="connsiteX1469" fmla="*/ 2303364 w 12192000"/>
              <a:gd name="connsiteY1469" fmla="*/ 666750 h 6858000"/>
              <a:gd name="connsiteX1470" fmla="*/ 2303364 w 12192000"/>
              <a:gd name="connsiteY1470" fmla="*/ 571500 h 6858000"/>
              <a:gd name="connsiteX1471" fmla="*/ 2398613 w 12192000"/>
              <a:gd name="connsiteY1471" fmla="*/ 571500 h 6858000"/>
              <a:gd name="connsiteX1472" fmla="*/ 2589114 w 12192000"/>
              <a:gd name="connsiteY1472" fmla="*/ 666750 h 6858000"/>
              <a:gd name="connsiteX1473" fmla="*/ 2493863 w 12192000"/>
              <a:gd name="connsiteY1473" fmla="*/ 666750 h 6858000"/>
              <a:gd name="connsiteX1474" fmla="*/ 2493863 w 12192000"/>
              <a:gd name="connsiteY1474" fmla="*/ 571500 h 6858000"/>
              <a:gd name="connsiteX1475" fmla="*/ 2589114 w 12192000"/>
              <a:gd name="connsiteY1475" fmla="*/ 571500 h 6858000"/>
              <a:gd name="connsiteX1476" fmla="*/ 2779613 w 12192000"/>
              <a:gd name="connsiteY1476" fmla="*/ 666750 h 6858000"/>
              <a:gd name="connsiteX1477" fmla="*/ 2684362 w 12192000"/>
              <a:gd name="connsiteY1477" fmla="*/ 666750 h 6858000"/>
              <a:gd name="connsiteX1478" fmla="*/ 2684362 w 12192000"/>
              <a:gd name="connsiteY1478" fmla="*/ 571500 h 6858000"/>
              <a:gd name="connsiteX1479" fmla="*/ 2779613 w 12192000"/>
              <a:gd name="connsiteY1479" fmla="*/ 571500 h 6858000"/>
              <a:gd name="connsiteX1480" fmla="*/ 2970113 w 12192000"/>
              <a:gd name="connsiteY1480" fmla="*/ 666750 h 6858000"/>
              <a:gd name="connsiteX1481" fmla="*/ 2874863 w 12192000"/>
              <a:gd name="connsiteY1481" fmla="*/ 666750 h 6858000"/>
              <a:gd name="connsiteX1482" fmla="*/ 2874863 w 12192000"/>
              <a:gd name="connsiteY1482" fmla="*/ 571500 h 6858000"/>
              <a:gd name="connsiteX1483" fmla="*/ 2970113 w 12192000"/>
              <a:gd name="connsiteY1483" fmla="*/ 571500 h 6858000"/>
              <a:gd name="connsiteX1484" fmla="*/ 3160613 w 12192000"/>
              <a:gd name="connsiteY1484" fmla="*/ 666750 h 6858000"/>
              <a:gd name="connsiteX1485" fmla="*/ 3065363 w 12192000"/>
              <a:gd name="connsiteY1485" fmla="*/ 666750 h 6858000"/>
              <a:gd name="connsiteX1486" fmla="*/ 3065363 w 12192000"/>
              <a:gd name="connsiteY1486" fmla="*/ 571500 h 6858000"/>
              <a:gd name="connsiteX1487" fmla="*/ 3160613 w 12192000"/>
              <a:gd name="connsiteY1487" fmla="*/ 571500 h 6858000"/>
              <a:gd name="connsiteX1488" fmla="*/ 3351113 w 12192000"/>
              <a:gd name="connsiteY1488" fmla="*/ 666750 h 6858000"/>
              <a:gd name="connsiteX1489" fmla="*/ 3255863 w 12192000"/>
              <a:gd name="connsiteY1489" fmla="*/ 666750 h 6858000"/>
              <a:gd name="connsiteX1490" fmla="*/ 3255863 w 12192000"/>
              <a:gd name="connsiteY1490" fmla="*/ 571500 h 6858000"/>
              <a:gd name="connsiteX1491" fmla="*/ 3351113 w 12192000"/>
              <a:gd name="connsiteY1491" fmla="*/ 571500 h 6858000"/>
              <a:gd name="connsiteX1492" fmla="*/ 3541613 w 12192000"/>
              <a:gd name="connsiteY1492" fmla="*/ 666750 h 6858000"/>
              <a:gd name="connsiteX1493" fmla="*/ 3446363 w 12192000"/>
              <a:gd name="connsiteY1493" fmla="*/ 666750 h 6858000"/>
              <a:gd name="connsiteX1494" fmla="*/ 3446363 w 12192000"/>
              <a:gd name="connsiteY1494" fmla="*/ 571500 h 6858000"/>
              <a:gd name="connsiteX1495" fmla="*/ 3541613 w 12192000"/>
              <a:gd name="connsiteY1495" fmla="*/ 571500 h 6858000"/>
              <a:gd name="connsiteX1496" fmla="*/ 3732112 w 12192000"/>
              <a:gd name="connsiteY1496" fmla="*/ 666750 h 6858000"/>
              <a:gd name="connsiteX1497" fmla="*/ 3636862 w 12192000"/>
              <a:gd name="connsiteY1497" fmla="*/ 666750 h 6858000"/>
              <a:gd name="connsiteX1498" fmla="*/ 3636862 w 12192000"/>
              <a:gd name="connsiteY1498" fmla="*/ 571500 h 6858000"/>
              <a:gd name="connsiteX1499" fmla="*/ 3732112 w 12192000"/>
              <a:gd name="connsiteY1499" fmla="*/ 571500 h 6858000"/>
              <a:gd name="connsiteX1500" fmla="*/ 3922613 w 12192000"/>
              <a:gd name="connsiteY1500" fmla="*/ 666750 h 6858000"/>
              <a:gd name="connsiteX1501" fmla="*/ 3827362 w 12192000"/>
              <a:gd name="connsiteY1501" fmla="*/ 666750 h 6858000"/>
              <a:gd name="connsiteX1502" fmla="*/ 3827362 w 12192000"/>
              <a:gd name="connsiteY1502" fmla="*/ 571500 h 6858000"/>
              <a:gd name="connsiteX1503" fmla="*/ 3922613 w 12192000"/>
              <a:gd name="connsiteY1503" fmla="*/ 571500 h 6858000"/>
              <a:gd name="connsiteX1504" fmla="*/ 4113113 w 12192000"/>
              <a:gd name="connsiteY1504" fmla="*/ 666750 h 6858000"/>
              <a:gd name="connsiteX1505" fmla="*/ 4017863 w 12192000"/>
              <a:gd name="connsiteY1505" fmla="*/ 666750 h 6858000"/>
              <a:gd name="connsiteX1506" fmla="*/ 4017863 w 12192000"/>
              <a:gd name="connsiteY1506" fmla="*/ 571500 h 6858000"/>
              <a:gd name="connsiteX1507" fmla="*/ 4113113 w 12192000"/>
              <a:gd name="connsiteY1507" fmla="*/ 571500 h 6858000"/>
              <a:gd name="connsiteX1508" fmla="*/ 4303612 w 12192000"/>
              <a:gd name="connsiteY1508" fmla="*/ 666750 h 6858000"/>
              <a:gd name="connsiteX1509" fmla="*/ 4208362 w 12192000"/>
              <a:gd name="connsiteY1509" fmla="*/ 666750 h 6858000"/>
              <a:gd name="connsiteX1510" fmla="*/ 4208362 w 12192000"/>
              <a:gd name="connsiteY1510" fmla="*/ 571500 h 6858000"/>
              <a:gd name="connsiteX1511" fmla="*/ 4303612 w 12192000"/>
              <a:gd name="connsiteY1511" fmla="*/ 571500 h 6858000"/>
              <a:gd name="connsiteX1512" fmla="*/ 4494113 w 12192000"/>
              <a:gd name="connsiteY1512" fmla="*/ 666750 h 6858000"/>
              <a:gd name="connsiteX1513" fmla="*/ 4398863 w 12192000"/>
              <a:gd name="connsiteY1513" fmla="*/ 666750 h 6858000"/>
              <a:gd name="connsiteX1514" fmla="*/ 4398863 w 12192000"/>
              <a:gd name="connsiteY1514" fmla="*/ 571500 h 6858000"/>
              <a:gd name="connsiteX1515" fmla="*/ 4494113 w 12192000"/>
              <a:gd name="connsiteY1515" fmla="*/ 571500 h 6858000"/>
              <a:gd name="connsiteX1516" fmla="*/ 4684613 w 12192000"/>
              <a:gd name="connsiteY1516" fmla="*/ 666750 h 6858000"/>
              <a:gd name="connsiteX1517" fmla="*/ 4589363 w 12192000"/>
              <a:gd name="connsiteY1517" fmla="*/ 666750 h 6858000"/>
              <a:gd name="connsiteX1518" fmla="*/ 4589363 w 12192000"/>
              <a:gd name="connsiteY1518" fmla="*/ 571500 h 6858000"/>
              <a:gd name="connsiteX1519" fmla="*/ 4684613 w 12192000"/>
              <a:gd name="connsiteY1519" fmla="*/ 571500 h 6858000"/>
              <a:gd name="connsiteX1520" fmla="*/ 4875113 w 12192000"/>
              <a:gd name="connsiteY1520" fmla="*/ 666750 h 6858000"/>
              <a:gd name="connsiteX1521" fmla="*/ 4779863 w 12192000"/>
              <a:gd name="connsiteY1521" fmla="*/ 666750 h 6858000"/>
              <a:gd name="connsiteX1522" fmla="*/ 4779863 w 12192000"/>
              <a:gd name="connsiteY1522" fmla="*/ 571500 h 6858000"/>
              <a:gd name="connsiteX1523" fmla="*/ 4875113 w 12192000"/>
              <a:gd name="connsiteY1523" fmla="*/ 571500 h 6858000"/>
              <a:gd name="connsiteX1524" fmla="*/ 5065613 w 12192000"/>
              <a:gd name="connsiteY1524" fmla="*/ 666750 h 6858000"/>
              <a:gd name="connsiteX1525" fmla="*/ 4970363 w 12192000"/>
              <a:gd name="connsiteY1525" fmla="*/ 666750 h 6858000"/>
              <a:gd name="connsiteX1526" fmla="*/ 4970363 w 12192000"/>
              <a:gd name="connsiteY1526" fmla="*/ 571500 h 6858000"/>
              <a:gd name="connsiteX1527" fmla="*/ 5065613 w 12192000"/>
              <a:gd name="connsiteY1527" fmla="*/ 571500 h 6858000"/>
              <a:gd name="connsiteX1528" fmla="*/ 5446612 w 12192000"/>
              <a:gd name="connsiteY1528" fmla="*/ 666750 h 6858000"/>
              <a:gd name="connsiteX1529" fmla="*/ 5351362 w 12192000"/>
              <a:gd name="connsiteY1529" fmla="*/ 666750 h 6858000"/>
              <a:gd name="connsiteX1530" fmla="*/ 5351362 w 12192000"/>
              <a:gd name="connsiteY1530" fmla="*/ 571500 h 6858000"/>
              <a:gd name="connsiteX1531" fmla="*/ 5446612 w 12192000"/>
              <a:gd name="connsiteY1531" fmla="*/ 571500 h 6858000"/>
              <a:gd name="connsiteX1532" fmla="*/ 5637112 w 12192000"/>
              <a:gd name="connsiteY1532" fmla="*/ 666750 h 6858000"/>
              <a:gd name="connsiteX1533" fmla="*/ 5541862 w 12192000"/>
              <a:gd name="connsiteY1533" fmla="*/ 666750 h 6858000"/>
              <a:gd name="connsiteX1534" fmla="*/ 5541862 w 12192000"/>
              <a:gd name="connsiteY1534" fmla="*/ 571500 h 6858000"/>
              <a:gd name="connsiteX1535" fmla="*/ 5637112 w 12192000"/>
              <a:gd name="connsiteY1535" fmla="*/ 571500 h 6858000"/>
              <a:gd name="connsiteX1536" fmla="*/ 5827612 w 12192000"/>
              <a:gd name="connsiteY1536" fmla="*/ 666750 h 6858000"/>
              <a:gd name="connsiteX1537" fmla="*/ 5732362 w 12192000"/>
              <a:gd name="connsiteY1537" fmla="*/ 666750 h 6858000"/>
              <a:gd name="connsiteX1538" fmla="*/ 5732362 w 12192000"/>
              <a:gd name="connsiteY1538" fmla="*/ 571500 h 6858000"/>
              <a:gd name="connsiteX1539" fmla="*/ 5827612 w 12192000"/>
              <a:gd name="connsiteY1539" fmla="*/ 571500 h 6858000"/>
              <a:gd name="connsiteX1540" fmla="*/ 6018112 w 12192000"/>
              <a:gd name="connsiteY1540" fmla="*/ 666750 h 6858000"/>
              <a:gd name="connsiteX1541" fmla="*/ 5922862 w 12192000"/>
              <a:gd name="connsiteY1541" fmla="*/ 666750 h 6858000"/>
              <a:gd name="connsiteX1542" fmla="*/ 5922862 w 12192000"/>
              <a:gd name="connsiteY1542" fmla="*/ 571500 h 6858000"/>
              <a:gd name="connsiteX1543" fmla="*/ 6018112 w 12192000"/>
              <a:gd name="connsiteY1543" fmla="*/ 571500 h 6858000"/>
              <a:gd name="connsiteX1544" fmla="*/ 6208612 w 12192000"/>
              <a:gd name="connsiteY1544" fmla="*/ 666750 h 6858000"/>
              <a:gd name="connsiteX1545" fmla="*/ 6113362 w 12192000"/>
              <a:gd name="connsiteY1545" fmla="*/ 666750 h 6858000"/>
              <a:gd name="connsiteX1546" fmla="*/ 6113362 w 12192000"/>
              <a:gd name="connsiteY1546" fmla="*/ 571500 h 6858000"/>
              <a:gd name="connsiteX1547" fmla="*/ 6208612 w 12192000"/>
              <a:gd name="connsiteY1547" fmla="*/ 571500 h 6858000"/>
              <a:gd name="connsiteX1548" fmla="*/ 6399112 w 12192000"/>
              <a:gd name="connsiteY1548" fmla="*/ 666750 h 6858000"/>
              <a:gd name="connsiteX1549" fmla="*/ 6303862 w 12192000"/>
              <a:gd name="connsiteY1549" fmla="*/ 666750 h 6858000"/>
              <a:gd name="connsiteX1550" fmla="*/ 6303862 w 12192000"/>
              <a:gd name="connsiteY1550" fmla="*/ 571500 h 6858000"/>
              <a:gd name="connsiteX1551" fmla="*/ 6399112 w 12192000"/>
              <a:gd name="connsiteY1551" fmla="*/ 571500 h 6858000"/>
              <a:gd name="connsiteX1552" fmla="*/ 6589612 w 12192000"/>
              <a:gd name="connsiteY1552" fmla="*/ 666750 h 6858000"/>
              <a:gd name="connsiteX1553" fmla="*/ 6494362 w 12192000"/>
              <a:gd name="connsiteY1553" fmla="*/ 666750 h 6858000"/>
              <a:gd name="connsiteX1554" fmla="*/ 6494362 w 12192000"/>
              <a:gd name="connsiteY1554" fmla="*/ 571500 h 6858000"/>
              <a:gd name="connsiteX1555" fmla="*/ 6589612 w 12192000"/>
              <a:gd name="connsiteY1555" fmla="*/ 571500 h 6858000"/>
              <a:gd name="connsiteX1556" fmla="*/ 6780112 w 12192000"/>
              <a:gd name="connsiteY1556" fmla="*/ 666750 h 6858000"/>
              <a:gd name="connsiteX1557" fmla="*/ 6684862 w 12192000"/>
              <a:gd name="connsiteY1557" fmla="*/ 666750 h 6858000"/>
              <a:gd name="connsiteX1558" fmla="*/ 6684862 w 12192000"/>
              <a:gd name="connsiteY1558" fmla="*/ 571500 h 6858000"/>
              <a:gd name="connsiteX1559" fmla="*/ 6780112 w 12192000"/>
              <a:gd name="connsiteY1559" fmla="*/ 571500 h 6858000"/>
              <a:gd name="connsiteX1560" fmla="*/ 6970612 w 12192000"/>
              <a:gd name="connsiteY1560" fmla="*/ 666750 h 6858000"/>
              <a:gd name="connsiteX1561" fmla="*/ 6875362 w 12192000"/>
              <a:gd name="connsiteY1561" fmla="*/ 666750 h 6858000"/>
              <a:gd name="connsiteX1562" fmla="*/ 6875362 w 12192000"/>
              <a:gd name="connsiteY1562" fmla="*/ 571500 h 6858000"/>
              <a:gd name="connsiteX1563" fmla="*/ 6970612 w 12192000"/>
              <a:gd name="connsiteY1563" fmla="*/ 571500 h 6858000"/>
              <a:gd name="connsiteX1564" fmla="*/ 7161112 w 12192000"/>
              <a:gd name="connsiteY1564" fmla="*/ 666750 h 6858000"/>
              <a:gd name="connsiteX1565" fmla="*/ 7065862 w 12192000"/>
              <a:gd name="connsiteY1565" fmla="*/ 666750 h 6858000"/>
              <a:gd name="connsiteX1566" fmla="*/ 7065862 w 12192000"/>
              <a:gd name="connsiteY1566" fmla="*/ 571500 h 6858000"/>
              <a:gd name="connsiteX1567" fmla="*/ 7161112 w 12192000"/>
              <a:gd name="connsiteY1567" fmla="*/ 571500 h 6858000"/>
              <a:gd name="connsiteX1568" fmla="*/ 7351612 w 12192000"/>
              <a:gd name="connsiteY1568" fmla="*/ 666750 h 6858000"/>
              <a:gd name="connsiteX1569" fmla="*/ 7256362 w 12192000"/>
              <a:gd name="connsiteY1569" fmla="*/ 666750 h 6858000"/>
              <a:gd name="connsiteX1570" fmla="*/ 7256362 w 12192000"/>
              <a:gd name="connsiteY1570" fmla="*/ 571500 h 6858000"/>
              <a:gd name="connsiteX1571" fmla="*/ 7351612 w 12192000"/>
              <a:gd name="connsiteY1571" fmla="*/ 571500 h 6858000"/>
              <a:gd name="connsiteX1572" fmla="*/ 7542112 w 12192000"/>
              <a:gd name="connsiteY1572" fmla="*/ 666750 h 6858000"/>
              <a:gd name="connsiteX1573" fmla="*/ 7446862 w 12192000"/>
              <a:gd name="connsiteY1573" fmla="*/ 666750 h 6858000"/>
              <a:gd name="connsiteX1574" fmla="*/ 7446862 w 12192000"/>
              <a:gd name="connsiteY1574" fmla="*/ 571500 h 6858000"/>
              <a:gd name="connsiteX1575" fmla="*/ 7542112 w 12192000"/>
              <a:gd name="connsiteY1575" fmla="*/ 571500 h 6858000"/>
              <a:gd name="connsiteX1576" fmla="*/ 7732612 w 12192000"/>
              <a:gd name="connsiteY1576" fmla="*/ 666750 h 6858000"/>
              <a:gd name="connsiteX1577" fmla="*/ 7637362 w 12192000"/>
              <a:gd name="connsiteY1577" fmla="*/ 666750 h 6858000"/>
              <a:gd name="connsiteX1578" fmla="*/ 7637362 w 12192000"/>
              <a:gd name="connsiteY1578" fmla="*/ 571500 h 6858000"/>
              <a:gd name="connsiteX1579" fmla="*/ 7732612 w 12192000"/>
              <a:gd name="connsiteY1579" fmla="*/ 571500 h 6858000"/>
              <a:gd name="connsiteX1580" fmla="*/ 7923112 w 12192000"/>
              <a:gd name="connsiteY1580" fmla="*/ 666750 h 6858000"/>
              <a:gd name="connsiteX1581" fmla="*/ 7827862 w 12192000"/>
              <a:gd name="connsiteY1581" fmla="*/ 666750 h 6858000"/>
              <a:gd name="connsiteX1582" fmla="*/ 7827862 w 12192000"/>
              <a:gd name="connsiteY1582" fmla="*/ 571500 h 6858000"/>
              <a:gd name="connsiteX1583" fmla="*/ 7923112 w 12192000"/>
              <a:gd name="connsiteY1583" fmla="*/ 571500 h 6858000"/>
              <a:gd name="connsiteX1584" fmla="*/ 8113613 w 12192000"/>
              <a:gd name="connsiteY1584" fmla="*/ 666750 h 6858000"/>
              <a:gd name="connsiteX1585" fmla="*/ 8018362 w 12192000"/>
              <a:gd name="connsiteY1585" fmla="*/ 666750 h 6858000"/>
              <a:gd name="connsiteX1586" fmla="*/ 8018362 w 12192000"/>
              <a:gd name="connsiteY1586" fmla="*/ 571500 h 6858000"/>
              <a:gd name="connsiteX1587" fmla="*/ 8113613 w 12192000"/>
              <a:gd name="connsiteY1587" fmla="*/ 571500 h 6858000"/>
              <a:gd name="connsiteX1588" fmla="*/ 8304112 w 12192000"/>
              <a:gd name="connsiteY1588" fmla="*/ 666750 h 6858000"/>
              <a:gd name="connsiteX1589" fmla="*/ 8208863 w 12192000"/>
              <a:gd name="connsiteY1589" fmla="*/ 666750 h 6858000"/>
              <a:gd name="connsiteX1590" fmla="*/ 8208863 w 12192000"/>
              <a:gd name="connsiteY1590" fmla="*/ 571500 h 6858000"/>
              <a:gd name="connsiteX1591" fmla="*/ 8304112 w 12192000"/>
              <a:gd name="connsiteY1591" fmla="*/ 571500 h 6858000"/>
              <a:gd name="connsiteX1592" fmla="*/ 8494613 w 12192000"/>
              <a:gd name="connsiteY1592" fmla="*/ 666750 h 6858000"/>
              <a:gd name="connsiteX1593" fmla="*/ 8399363 w 12192000"/>
              <a:gd name="connsiteY1593" fmla="*/ 666750 h 6858000"/>
              <a:gd name="connsiteX1594" fmla="*/ 8399363 w 12192000"/>
              <a:gd name="connsiteY1594" fmla="*/ 571500 h 6858000"/>
              <a:gd name="connsiteX1595" fmla="*/ 8494613 w 12192000"/>
              <a:gd name="connsiteY1595" fmla="*/ 571500 h 6858000"/>
              <a:gd name="connsiteX1596" fmla="*/ 8875612 w 12192000"/>
              <a:gd name="connsiteY1596" fmla="*/ 666750 h 6858000"/>
              <a:gd name="connsiteX1597" fmla="*/ 8780362 w 12192000"/>
              <a:gd name="connsiteY1597" fmla="*/ 666750 h 6858000"/>
              <a:gd name="connsiteX1598" fmla="*/ 8780362 w 12192000"/>
              <a:gd name="connsiteY1598" fmla="*/ 571500 h 6858000"/>
              <a:gd name="connsiteX1599" fmla="*/ 8875612 w 12192000"/>
              <a:gd name="connsiteY1599" fmla="*/ 571500 h 6858000"/>
              <a:gd name="connsiteX1600" fmla="*/ 9066111 w 12192000"/>
              <a:gd name="connsiteY1600" fmla="*/ 666750 h 6858000"/>
              <a:gd name="connsiteX1601" fmla="*/ 8970861 w 12192000"/>
              <a:gd name="connsiteY1601" fmla="*/ 666750 h 6858000"/>
              <a:gd name="connsiteX1602" fmla="*/ 8970861 w 12192000"/>
              <a:gd name="connsiteY1602" fmla="*/ 571500 h 6858000"/>
              <a:gd name="connsiteX1603" fmla="*/ 9066111 w 12192000"/>
              <a:gd name="connsiteY1603" fmla="*/ 571500 h 6858000"/>
              <a:gd name="connsiteX1604" fmla="*/ 9256611 w 12192000"/>
              <a:gd name="connsiteY1604" fmla="*/ 666750 h 6858000"/>
              <a:gd name="connsiteX1605" fmla="*/ 9161361 w 12192000"/>
              <a:gd name="connsiteY1605" fmla="*/ 666750 h 6858000"/>
              <a:gd name="connsiteX1606" fmla="*/ 9161361 w 12192000"/>
              <a:gd name="connsiteY1606" fmla="*/ 571500 h 6858000"/>
              <a:gd name="connsiteX1607" fmla="*/ 9256611 w 12192000"/>
              <a:gd name="connsiteY1607" fmla="*/ 571500 h 6858000"/>
              <a:gd name="connsiteX1608" fmla="*/ 9447112 w 12192000"/>
              <a:gd name="connsiteY1608" fmla="*/ 666750 h 6858000"/>
              <a:gd name="connsiteX1609" fmla="*/ 9351861 w 12192000"/>
              <a:gd name="connsiteY1609" fmla="*/ 666750 h 6858000"/>
              <a:gd name="connsiteX1610" fmla="*/ 9351861 w 12192000"/>
              <a:gd name="connsiteY1610" fmla="*/ 571500 h 6858000"/>
              <a:gd name="connsiteX1611" fmla="*/ 9447112 w 12192000"/>
              <a:gd name="connsiteY1611" fmla="*/ 571500 h 6858000"/>
              <a:gd name="connsiteX1612" fmla="*/ 9637611 w 12192000"/>
              <a:gd name="connsiteY1612" fmla="*/ 666750 h 6858000"/>
              <a:gd name="connsiteX1613" fmla="*/ 9542362 w 12192000"/>
              <a:gd name="connsiteY1613" fmla="*/ 666750 h 6858000"/>
              <a:gd name="connsiteX1614" fmla="*/ 9542362 w 12192000"/>
              <a:gd name="connsiteY1614" fmla="*/ 571500 h 6858000"/>
              <a:gd name="connsiteX1615" fmla="*/ 9637611 w 12192000"/>
              <a:gd name="connsiteY1615" fmla="*/ 571500 h 6858000"/>
              <a:gd name="connsiteX1616" fmla="*/ 9828111 w 12192000"/>
              <a:gd name="connsiteY1616" fmla="*/ 666750 h 6858000"/>
              <a:gd name="connsiteX1617" fmla="*/ 9732861 w 12192000"/>
              <a:gd name="connsiteY1617" fmla="*/ 666750 h 6858000"/>
              <a:gd name="connsiteX1618" fmla="*/ 9732861 w 12192000"/>
              <a:gd name="connsiteY1618" fmla="*/ 571500 h 6858000"/>
              <a:gd name="connsiteX1619" fmla="*/ 9828111 w 12192000"/>
              <a:gd name="connsiteY1619" fmla="*/ 571500 h 6858000"/>
              <a:gd name="connsiteX1620" fmla="*/ 10018612 w 12192000"/>
              <a:gd name="connsiteY1620" fmla="*/ 666750 h 6858000"/>
              <a:gd name="connsiteX1621" fmla="*/ 9923362 w 12192000"/>
              <a:gd name="connsiteY1621" fmla="*/ 666750 h 6858000"/>
              <a:gd name="connsiteX1622" fmla="*/ 9923362 w 12192000"/>
              <a:gd name="connsiteY1622" fmla="*/ 571500 h 6858000"/>
              <a:gd name="connsiteX1623" fmla="*/ 10018612 w 12192000"/>
              <a:gd name="connsiteY1623" fmla="*/ 571500 h 6858000"/>
              <a:gd name="connsiteX1624" fmla="*/ 10209111 w 12192000"/>
              <a:gd name="connsiteY1624" fmla="*/ 666750 h 6858000"/>
              <a:gd name="connsiteX1625" fmla="*/ 10113862 w 12192000"/>
              <a:gd name="connsiteY1625" fmla="*/ 666750 h 6858000"/>
              <a:gd name="connsiteX1626" fmla="*/ 10113862 w 12192000"/>
              <a:gd name="connsiteY1626" fmla="*/ 571500 h 6858000"/>
              <a:gd name="connsiteX1627" fmla="*/ 10209111 w 12192000"/>
              <a:gd name="connsiteY1627" fmla="*/ 571500 h 6858000"/>
              <a:gd name="connsiteX1628" fmla="*/ 10399611 w 12192000"/>
              <a:gd name="connsiteY1628" fmla="*/ 666750 h 6858000"/>
              <a:gd name="connsiteX1629" fmla="*/ 10304361 w 12192000"/>
              <a:gd name="connsiteY1629" fmla="*/ 666750 h 6858000"/>
              <a:gd name="connsiteX1630" fmla="*/ 10304361 w 12192000"/>
              <a:gd name="connsiteY1630" fmla="*/ 571500 h 6858000"/>
              <a:gd name="connsiteX1631" fmla="*/ 10399611 w 12192000"/>
              <a:gd name="connsiteY1631" fmla="*/ 571500 h 6858000"/>
              <a:gd name="connsiteX1632" fmla="*/ 10590111 w 12192000"/>
              <a:gd name="connsiteY1632" fmla="*/ 666750 h 6858000"/>
              <a:gd name="connsiteX1633" fmla="*/ 10494861 w 12192000"/>
              <a:gd name="connsiteY1633" fmla="*/ 666750 h 6858000"/>
              <a:gd name="connsiteX1634" fmla="*/ 10494861 w 12192000"/>
              <a:gd name="connsiteY1634" fmla="*/ 571500 h 6858000"/>
              <a:gd name="connsiteX1635" fmla="*/ 10590111 w 12192000"/>
              <a:gd name="connsiteY1635" fmla="*/ 571500 h 6858000"/>
              <a:gd name="connsiteX1636" fmla="*/ 10780611 w 12192000"/>
              <a:gd name="connsiteY1636" fmla="*/ 666750 h 6858000"/>
              <a:gd name="connsiteX1637" fmla="*/ 10685361 w 12192000"/>
              <a:gd name="connsiteY1637" fmla="*/ 666750 h 6858000"/>
              <a:gd name="connsiteX1638" fmla="*/ 10685361 w 12192000"/>
              <a:gd name="connsiteY1638" fmla="*/ 571500 h 6858000"/>
              <a:gd name="connsiteX1639" fmla="*/ 10780611 w 12192000"/>
              <a:gd name="connsiteY1639" fmla="*/ 571500 h 6858000"/>
              <a:gd name="connsiteX1640" fmla="*/ 10971111 w 12192000"/>
              <a:gd name="connsiteY1640" fmla="*/ 666750 h 6858000"/>
              <a:gd name="connsiteX1641" fmla="*/ 10875861 w 12192000"/>
              <a:gd name="connsiteY1641" fmla="*/ 666750 h 6858000"/>
              <a:gd name="connsiteX1642" fmla="*/ 10875861 w 12192000"/>
              <a:gd name="connsiteY1642" fmla="*/ 571500 h 6858000"/>
              <a:gd name="connsiteX1643" fmla="*/ 10971111 w 12192000"/>
              <a:gd name="connsiteY1643" fmla="*/ 571500 h 6858000"/>
              <a:gd name="connsiteX1644" fmla="*/ 11161610 w 12192000"/>
              <a:gd name="connsiteY1644" fmla="*/ 666750 h 6858000"/>
              <a:gd name="connsiteX1645" fmla="*/ 11066362 w 12192000"/>
              <a:gd name="connsiteY1645" fmla="*/ 666750 h 6858000"/>
              <a:gd name="connsiteX1646" fmla="*/ 11066362 w 12192000"/>
              <a:gd name="connsiteY1646" fmla="*/ 571500 h 6858000"/>
              <a:gd name="connsiteX1647" fmla="*/ 11161610 w 12192000"/>
              <a:gd name="connsiteY1647" fmla="*/ 571500 h 6858000"/>
              <a:gd name="connsiteX1648" fmla="*/ 11352111 w 12192000"/>
              <a:gd name="connsiteY1648" fmla="*/ 666750 h 6858000"/>
              <a:gd name="connsiteX1649" fmla="*/ 11256861 w 12192000"/>
              <a:gd name="connsiteY1649" fmla="*/ 666750 h 6858000"/>
              <a:gd name="connsiteX1650" fmla="*/ 11256861 w 12192000"/>
              <a:gd name="connsiteY1650" fmla="*/ 571500 h 6858000"/>
              <a:gd name="connsiteX1651" fmla="*/ 11352111 w 12192000"/>
              <a:gd name="connsiteY1651" fmla="*/ 571500 h 6858000"/>
              <a:gd name="connsiteX1652" fmla="*/ 11542610 w 12192000"/>
              <a:gd name="connsiteY1652" fmla="*/ 666750 h 6858000"/>
              <a:gd name="connsiteX1653" fmla="*/ 11447360 w 12192000"/>
              <a:gd name="connsiteY1653" fmla="*/ 666750 h 6858000"/>
              <a:gd name="connsiteX1654" fmla="*/ 11447360 w 12192000"/>
              <a:gd name="connsiteY1654" fmla="*/ 571500 h 6858000"/>
              <a:gd name="connsiteX1655" fmla="*/ 11542610 w 12192000"/>
              <a:gd name="connsiteY1655" fmla="*/ 571500 h 6858000"/>
              <a:gd name="connsiteX1656" fmla="*/ 11733112 w 12192000"/>
              <a:gd name="connsiteY1656" fmla="*/ 666750 h 6858000"/>
              <a:gd name="connsiteX1657" fmla="*/ 11637861 w 12192000"/>
              <a:gd name="connsiteY1657" fmla="*/ 666750 h 6858000"/>
              <a:gd name="connsiteX1658" fmla="*/ 11637861 w 12192000"/>
              <a:gd name="connsiteY1658" fmla="*/ 571500 h 6858000"/>
              <a:gd name="connsiteX1659" fmla="*/ 11733112 w 12192000"/>
              <a:gd name="connsiteY1659" fmla="*/ 571500 h 6858000"/>
              <a:gd name="connsiteX1660" fmla="*/ 11923611 w 12192000"/>
              <a:gd name="connsiteY1660" fmla="*/ 666750 h 6858000"/>
              <a:gd name="connsiteX1661" fmla="*/ 11828360 w 12192000"/>
              <a:gd name="connsiteY1661" fmla="*/ 666750 h 6858000"/>
              <a:gd name="connsiteX1662" fmla="*/ 11828360 w 12192000"/>
              <a:gd name="connsiteY1662" fmla="*/ 571500 h 6858000"/>
              <a:gd name="connsiteX1663" fmla="*/ 11923611 w 12192000"/>
              <a:gd name="connsiteY1663" fmla="*/ 571500 h 6858000"/>
              <a:gd name="connsiteX1664" fmla="*/ 207864 w 12192000"/>
              <a:gd name="connsiteY1664" fmla="*/ 762000 h 6858000"/>
              <a:gd name="connsiteX1665" fmla="*/ 112614 w 12192000"/>
              <a:gd name="connsiteY1665" fmla="*/ 762000 h 6858000"/>
              <a:gd name="connsiteX1666" fmla="*/ 112614 w 12192000"/>
              <a:gd name="connsiteY1666" fmla="*/ 666750 h 6858000"/>
              <a:gd name="connsiteX1667" fmla="*/ 207864 w 12192000"/>
              <a:gd name="connsiteY1667" fmla="*/ 666750 h 6858000"/>
              <a:gd name="connsiteX1668" fmla="*/ 398364 w 12192000"/>
              <a:gd name="connsiteY1668" fmla="*/ 762000 h 6858000"/>
              <a:gd name="connsiteX1669" fmla="*/ 303114 w 12192000"/>
              <a:gd name="connsiteY1669" fmla="*/ 762000 h 6858000"/>
              <a:gd name="connsiteX1670" fmla="*/ 303114 w 12192000"/>
              <a:gd name="connsiteY1670" fmla="*/ 666750 h 6858000"/>
              <a:gd name="connsiteX1671" fmla="*/ 398364 w 12192000"/>
              <a:gd name="connsiteY1671" fmla="*/ 666750 h 6858000"/>
              <a:gd name="connsiteX1672" fmla="*/ 588864 w 12192000"/>
              <a:gd name="connsiteY1672" fmla="*/ 762000 h 6858000"/>
              <a:gd name="connsiteX1673" fmla="*/ 493614 w 12192000"/>
              <a:gd name="connsiteY1673" fmla="*/ 762000 h 6858000"/>
              <a:gd name="connsiteX1674" fmla="*/ 493614 w 12192000"/>
              <a:gd name="connsiteY1674" fmla="*/ 666750 h 6858000"/>
              <a:gd name="connsiteX1675" fmla="*/ 588864 w 12192000"/>
              <a:gd name="connsiteY1675" fmla="*/ 666750 h 6858000"/>
              <a:gd name="connsiteX1676" fmla="*/ 779364 w 12192000"/>
              <a:gd name="connsiteY1676" fmla="*/ 762000 h 6858000"/>
              <a:gd name="connsiteX1677" fmla="*/ 684113 w 12192000"/>
              <a:gd name="connsiteY1677" fmla="*/ 762000 h 6858000"/>
              <a:gd name="connsiteX1678" fmla="*/ 684113 w 12192000"/>
              <a:gd name="connsiteY1678" fmla="*/ 666750 h 6858000"/>
              <a:gd name="connsiteX1679" fmla="*/ 779364 w 12192000"/>
              <a:gd name="connsiteY1679" fmla="*/ 666750 h 6858000"/>
              <a:gd name="connsiteX1680" fmla="*/ 969863 w 12192000"/>
              <a:gd name="connsiteY1680" fmla="*/ 762000 h 6858000"/>
              <a:gd name="connsiteX1681" fmla="*/ 874614 w 12192000"/>
              <a:gd name="connsiteY1681" fmla="*/ 762000 h 6858000"/>
              <a:gd name="connsiteX1682" fmla="*/ 874614 w 12192000"/>
              <a:gd name="connsiteY1682" fmla="*/ 666750 h 6858000"/>
              <a:gd name="connsiteX1683" fmla="*/ 969863 w 12192000"/>
              <a:gd name="connsiteY1683" fmla="*/ 666750 h 6858000"/>
              <a:gd name="connsiteX1684" fmla="*/ 1160364 w 12192000"/>
              <a:gd name="connsiteY1684" fmla="*/ 762000 h 6858000"/>
              <a:gd name="connsiteX1685" fmla="*/ 1065114 w 12192000"/>
              <a:gd name="connsiteY1685" fmla="*/ 762000 h 6858000"/>
              <a:gd name="connsiteX1686" fmla="*/ 1065114 w 12192000"/>
              <a:gd name="connsiteY1686" fmla="*/ 666750 h 6858000"/>
              <a:gd name="connsiteX1687" fmla="*/ 1160364 w 12192000"/>
              <a:gd name="connsiteY1687" fmla="*/ 666750 h 6858000"/>
              <a:gd name="connsiteX1688" fmla="*/ 1350864 w 12192000"/>
              <a:gd name="connsiteY1688" fmla="*/ 762000 h 6858000"/>
              <a:gd name="connsiteX1689" fmla="*/ 1255613 w 12192000"/>
              <a:gd name="connsiteY1689" fmla="*/ 762000 h 6858000"/>
              <a:gd name="connsiteX1690" fmla="*/ 1255613 w 12192000"/>
              <a:gd name="connsiteY1690" fmla="*/ 666750 h 6858000"/>
              <a:gd name="connsiteX1691" fmla="*/ 1350864 w 12192000"/>
              <a:gd name="connsiteY1691" fmla="*/ 666750 h 6858000"/>
              <a:gd name="connsiteX1692" fmla="*/ 1541363 w 12192000"/>
              <a:gd name="connsiteY1692" fmla="*/ 762000 h 6858000"/>
              <a:gd name="connsiteX1693" fmla="*/ 1446114 w 12192000"/>
              <a:gd name="connsiteY1693" fmla="*/ 762000 h 6858000"/>
              <a:gd name="connsiteX1694" fmla="*/ 1446114 w 12192000"/>
              <a:gd name="connsiteY1694" fmla="*/ 666750 h 6858000"/>
              <a:gd name="connsiteX1695" fmla="*/ 1541363 w 12192000"/>
              <a:gd name="connsiteY1695" fmla="*/ 666750 h 6858000"/>
              <a:gd name="connsiteX1696" fmla="*/ 1922364 w 12192000"/>
              <a:gd name="connsiteY1696" fmla="*/ 762000 h 6858000"/>
              <a:gd name="connsiteX1697" fmla="*/ 1827113 w 12192000"/>
              <a:gd name="connsiteY1697" fmla="*/ 762000 h 6858000"/>
              <a:gd name="connsiteX1698" fmla="*/ 1827113 w 12192000"/>
              <a:gd name="connsiteY1698" fmla="*/ 666750 h 6858000"/>
              <a:gd name="connsiteX1699" fmla="*/ 1922364 w 12192000"/>
              <a:gd name="connsiteY1699" fmla="*/ 666750 h 6858000"/>
              <a:gd name="connsiteX1700" fmla="*/ 2112863 w 12192000"/>
              <a:gd name="connsiteY1700" fmla="*/ 762000 h 6858000"/>
              <a:gd name="connsiteX1701" fmla="*/ 2017612 w 12192000"/>
              <a:gd name="connsiteY1701" fmla="*/ 762000 h 6858000"/>
              <a:gd name="connsiteX1702" fmla="*/ 2017612 w 12192000"/>
              <a:gd name="connsiteY1702" fmla="*/ 666750 h 6858000"/>
              <a:gd name="connsiteX1703" fmla="*/ 2112863 w 12192000"/>
              <a:gd name="connsiteY1703" fmla="*/ 666750 h 6858000"/>
              <a:gd name="connsiteX1704" fmla="*/ 2303364 w 12192000"/>
              <a:gd name="connsiteY1704" fmla="*/ 762000 h 6858000"/>
              <a:gd name="connsiteX1705" fmla="*/ 2208114 w 12192000"/>
              <a:gd name="connsiteY1705" fmla="*/ 762000 h 6858000"/>
              <a:gd name="connsiteX1706" fmla="*/ 2208114 w 12192000"/>
              <a:gd name="connsiteY1706" fmla="*/ 666750 h 6858000"/>
              <a:gd name="connsiteX1707" fmla="*/ 2303364 w 12192000"/>
              <a:gd name="connsiteY1707" fmla="*/ 666750 h 6858000"/>
              <a:gd name="connsiteX1708" fmla="*/ 2493863 w 12192000"/>
              <a:gd name="connsiteY1708" fmla="*/ 762000 h 6858000"/>
              <a:gd name="connsiteX1709" fmla="*/ 2398613 w 12192000"/>
              <a:gd name="connsiteY1709" fmla="*/ 762000 h 6858000"/>
              <a:gd name="connsiteX1710" fmla="*/ 2398613 w 12192000"/>
              <a:gd name="connsiteY1710" fmla="*/ 666750 h 6858000"/>
              <a:gd name="connsiteX1711" fmla="*/ 2493863 w 12192000"/>
              <a:gd name="connsiteY1711" fmla="*/ 666750 h 6858000"/>
              <a:gd name="connsiteX1712" fmla="*/ 2684362 w 12192000"/>
              <a:gd name="connsiteY1712" fmla="*/ 762000 h 6858000"/>
              <a:gd name="connsiteX1713" fmla="*/ 2589114 w 12192000"/>
              <a:gd name="connsiteY1713" fmla="*/ 762000 h 6858000"/>
              <a:gd name="connsiteX1714" fmla="*/ 2589114 w 12192000"/>
              <a:gd name="connsiteY1714" fmla="*/ 666750 h 6858000"/>
              <a:gd name="connsiteX1715" fmla="*/ 2684362 w 12192000"/>
              <a:gd name="connsiteY1715" fmla="*/ 666750 h 6858000"/>
              <a:gd name="connsiteX1716" fmla="*/ 2874863 w 12192000"/>
              <a:gd name="connsiteY1716" fmla="*/ 762000 h 6858000"/>
              <a:gd name="connsiteX1717" fmla="*/ 2779613 w 12192000"/>
              <a:gd name="connsiteY1717" fmla="*/ 762000 h 6858000"/>
              <a:gd name="connsiteX1718" fmla="*/ 2779613 w 12192000"/>
              <a:gd name="connsiteY1718" fmla="*/ 666750 h 6858000"/>
              <a:gd name="connsiteX1719" fmla="*/ 2874863 w 12192000"/>
              <a:gd name="connsiteY1719" fmla="*/ 666750 h 6858000"/>
              <a:gd name="connsiteX1720" fmla="*/ 3065363 w 12192000"/>
              <a:gd name="connsiteY1720" fmla="*/ 762000 h 6858000"/>
              <a:gd name="connsiteX1721" fmla="*/ 2970113 w 12192000"/>
              <a:gd name="connsiteY1721" fmla="*/ 762000 h 6858000"/>
              <a:gd name="connsiteX1722" fmla="*/ 2970113 w 12192000"/>
              <a:gd name="connsiteY1722" fmla="*/ 666750 h 6858000"/>
              <a:gd name="connsiteX1723" fmla="*/ 3065363 w 12192000"/>
              <a:gd name="connsiteY1723" fmla="*/ 666750 h 6858000"/>
              <a:gd name="connsiteX1724" fmla="*/ 3255863 w 12192000"/>
              <a:gd name="connsiteY1724" fmla="*/ 762000 h 6858000"/>
              <a:gd name="connsiteX1725" fmla="*/ 3160613 w 12192000"/>
              <a:gd name="connsiteY1725" fmla="*/ 762000 h 6858000"/>
              <a:gd name="connsiteX1726" fmla="*/ 3160613 w 12192000"/>
              <a:gd name="connsiteY1726" fmla="*/ 666750 h 6858000"/>
              <a:gd name="connsiteX1727" fmla="*/ 3255863 w 12192000"/>
              <a:gd name="connsiteY1727" fmla="*/ 666750 h 6858000"/>
              <a:gd name="connsiteX1728" fmla="*/ 3446363 w 12192000"/>
              <a:gd name="connsiteY1728" fmla="*/ 762000 h 6858000"/>
              <a:gd name="connsiteX1729" fmla="*/ 3351113 w 12192000"/>
              <a:gd name="connsiteY1729" fmla="*/ 762000 h 6858000"/>
              <a:gd name="connsiteX1730" fmla="*/ 3351113 w 12192000"/>
              <a:gd name="connsiteY1730" fmla="*/ 666750 h 6858000"/>
              <a:gd name="connsiteX1731" fmla="*/ 3446363 w 12192000"/>
              <a:gd name="connsiteY1731" fmla="*/ 666750 h 6858000"/>
              <a:gd name="connsiteX1732" fmla="*/ 3636862 w 12192000"/>
              <a:gd name="connsiteY1732" fmla="*/ 762000 h 6858000"/>
              <a:gd name="connsiteX1733" fmla="*/ 3541613 w 12192000"/>
              <a:gd name="connsiteY1733" fmla="*/ 762000 h 6858000"/>
              <a:gd name="connsiteX1734" fmla="*/ 3541613 w 12192000"/>
              <a:gd name="connsiteY1734" fmla="*/ 666750 h 6858000"/>
              <a:gd name="connsiteX1735" fmla="*/ 3636862 w 12192000"/>
              <a:gd name="connsiteY1735" fmla="*/ 666750 h 6858000"/>
              <a:gd name="connsiteX1736" fmla="*/ 3827362 w 12192000"/>
              <a:gd name="connsiteY1736" fmla="*/ 762000 h 6858000"/>
              <a:gd name="connsiteX1737" fmla="*/ 3732112 w 12192000"/>
              <a:gd name="connsiteY1737" fmla="*/ 762000 h 6858000"/>
              <a:gd name="connsiteX1738" fmla="*/ 3732112 w 12192000"/>
              <a:gd name="connsiteY1738" fmla="*/ 666750 h 6858000"/>
              <a:gd name="connsiteX1739" fmla="*/ 3827362 w 12192000"/>
              <a:gd name="connsiteY1739" fmla="*/ 666750 h 6858000"/>
              <a:gd name="connsiteX1740" fmla="*/ 4017863 w 12192000"/>
              <a:gd name="connsiteY1740" fmla="*/ 762000 h 6858000"/>
              <a:gd name="connsiteX1741" fmla="*/ 3922613 w 12192000"/>
              <a:gd name="connsiteY1741" fmla="*/ 762000 h 6858000"/>
              <a:gd name="connsiteX1742" fmla="*/ 3922613 w 12192000"/>
              <a:gd name="connsiteY1742" fmla="*/ 666750 h 6858000"/>
              <a:gd name="connsiteX1743" fmla="*/ 4017863 w 12192000"/>
              <a:gd name="connsiteY1743" fmla="*/ 666750 h 6858000"/>
              <a:gd name="connsiteX1744" fmla="*/ 4208362 w 12192000"/>
              <a:gd name="connsiteY1744" fmla="*/ 762000 h 6858000"/>
              <a:gd name="connsiteX1745" fmla="*/ 4113113 w 12192000"/>
              <a:gd name="connsiteY1745" fmla="*/ 762000 h 6858000"/>
              <a:gd name="connsiteX1746" fmla="*/ 4113113 w 12192000"/>
              <a:gd name="connsiteY1746" fmla="*/ 666750 h 6858000"/>
              <a:gd name="connsiteX1747" fmla="*/ 4208362 w 12192000"/>
              <a:gd name="connsiteY1747" fmla="*/ 666750 h 6858000"/>
              <a:gd name="connsiteX1748" fmla="*/ 4398863 w 12192000"/>
              <a:gd name="connsiteY1748" fmla="*/ 762000 h 6858000"/>
              <a:gd name="connsiteX1749" fmla="*/ 4303612 w 12192000"/>
              <a:gd name="connsiteY1749" fmla="*/ 762000 h 6858000"/>
              <a:gd name="connsiteX1750" fmla="*/ 4303612 w 12192000"/>
              <a:gd name="connsiteY1750" fmla="*/ 666750 h 6858000"/>
              <a:gd name="connsiteX1751" fmla="*/ 4398863 w 12192000"/>
              <a:gd name="connsiteY1751" fmla="*/ 666750 h 6858000"/>
              <a:gd name="connsiteX1752" fmla="*/ 4589363 w 12192000"/>
              <a:gd name="connsiteY1752" fmla="*/ 762000 h 6858000"/>
              <a:gd name="connsiteX1753" fmla="*/ 4494113 w 12192000"/>
              <a:gd name="connsiteY1753" fmla="*/ 762000 h 6858000"/>
              <a:gd name="connsiteX1754" fmla="*/ 4494113 w 12192000"/>
              <a:gd name="connsiteY1754" fmla="*/ 666750 h 6858000"/>
              <a:gd name="connsiteX1755" fmla="*/ 4589363 w 12192000"/>
              <a:gd name="connsiteY1755" fmla="*/ 666750 h 6858000"/>
              <a:gd name="connsiteX1756" fmla="*/ 4779863 w 12192000"/>
              <a:gd name="connsiteY1756" fmla="*/ 762000 h 6858000"/>
              <a:gd name="connsiteX1757" fmla="*/ 4684613 w 12192000"/>
              <a:gd name="connsiteY1757" fmla="*/ 762000 h 6858000"/>
              <a:gd name="connsiteX1758" fmla="*/ 4684613 w 12192000"/>
              <a:gd name="connsiteY1758" fmla="*/ 666750 h 6858000"/>
              <a:gd name="connsiteX1759" fmla="*/ 4779863 w 12192000"/>
              <a:gd name="connsiteY1759" fmla="*/ 666750 h 6858000"/>
              <a:gd name="connsiteX1760" fmla="*/ 4970363 w 12192000"/>
              <a:gd name="connsiteY1760" fmla="*/ 762000 h 6858000"/>
              <a:gd name="connsiteX1761" fmla="*/ 4875113 w 12192000"/>
              <a:gd name="connsiteY1761" fmla="*/ 762000 h 6858000"/>
              <a:gd name="connsiteX1762" fmla="*/ 4875113 w 12192000"/>
              <a:gd name="connsiteY1762" fmla="*/ 666750 h 6858000"/>
              <a:gd name="connsiteX1763" fmla="*/ 4970363 w 12192000"/>
              <a:gd name="connsiteY1763" fmla="*/ 666750 h 6858000"/>
              <a:gd name="connsiteX1764" fmla="*/ 5351362 w 12192000"/>
              <a:gd name="connsiteY1764" fmla="*/ 762000 h 6858000"/>
              <a:gd name="connsiteX1765" fmla="*/ 5256112 w 12192000"/>
              <a:gd name="connsiteY1765" fmla="*/ 762000 h 6858000"/>
              <a:gd name="connsiteX1766" fmla="*/ 5256112 w 12192000"/>
              <a:gd name="connsiteY1766" fmla="*/ 666750 h 6858000"/>
              <a:gd name="connsiteX1767" fmla="*/ 5351362 w 12192000"/>
              <a:gd name="connsiteY1767" fmla="*/ 666750 h 6858000"/>
              <a:gd name="connsiteX1768" fmla="*/ 5541862 w 12192000"/>
              <a:gd name="connsiteY1768" fmla="*/ 762000 h 6858000"/>
              <a:gd name="connsiteX1769" fmla="*/ 5446612 w 12192000"/>
              <a:gd name="connsiteY1769" fmla="*/ 762000 h 6858000"/>
              <a:gd name="connsiteX1770" fmla="*/ 5446612 w 12192000"/>
              <a:gd name="connsiteY1770" fmla="*/ 666750 h 6858000"/>
              <a:gd name="connsiteX1771" fmla="*/ 5541862 w 12192000"/>
              <a:gd name="connsiteY1771" fmla="*/ 666750 h 6858000"/>
              <a:gd name="connsiteX1772" fmla="*/ 5732362 w 12192000"/>
              <a:gd name="connsiteY1772" fmla="*/ 762000 h 6858000"/>
              <a:gd name="connsiteX1773" fmla="*/ 5637112 w 12192000"/>
              <a:gd name="connsiteY1773" fmla="*/ 762000 h 6858000"/>
              <a:gd name="connsiteX1774" fmla="*/ 5637112 w 12192000"/>
              <a:gd name="connsiteY1774" fmla="*/ 666750 h 6858000"/>
              <a:gd name="connsiteX1775" fmla="*/ 5732362 w 12192000"/>
              <a:gd name="connsiteY1775" fmla="*/ 666750 h 6858000"/>
              <a:gd name="connsiteX1776" fmla="*/ 5922862 w 12192000"/>
              <a:gd name="connsiteY1776" fmla="*/ 762000 h 6858000"/>
              <a:gd name="connsiteX1777" fmla="*/ 5827612 w 12192000"/>
              <a:gd name="connsiteY1777" fmla="*/ 762000 h 6858000"/>
              <a:gd name="connsiteX1778" fmla="*/ 5827612 w 12192000"/>
              <a:gd name="connsiteY1778" fmla="*/ 666750 h 6858000"/>
              <a:gd name="connsiteX1779" fmla="*/ 5922862 w 12192000"/>
              <a:gd name="connsiteY1779" fmla="*/ 666750 h 6858000"/>
              <a:gd name="connsiteX1780" fmla="*/ 6113362 w 12192000"/>
              <a:gd name="connsiteY1780" fmla="*/ 762000 h 6858000"/>
              <a:gd name="connsiteX1781" fmla="*/ 6018112 w 12192000"/>
              <a:gd name="connsiteY1781" fmla="*/ 762000 h 6858000"/>
              <a:gd name="connsiteX1782" fmla="*/ 6018112 w 12192000"/>
              <a:gd name="connsiteY1782" fmla="*/ 666750 h 6858000"/>
              <a:gd name="connsiteX1783" fmla="*/ 6113362 w 12192000"/>
              <a:gd name="connsiteY1783" fmla="*/ 666750 h 6858000"/>
              <a:gd name="connsiteX1784" fmla="*/ 6303862 w 12192000"/>
              <a:gd name="connsiteY1784" fmla="*/ 762000 h 6858000"/>
              <a:gd name="connsiteX1785" fmla="*/ 6208612 w 12192000"/>
              <a:gd name="connsiteY1785" fmla="*/ 762000 h 6858000"/>
              <a:gd name="connsiteX1786" fmla="*/ 6208612 w 12192000"/>
              <a:gd name="connsiteY1786" fmla="*/ 666750 h 6858000"/>
              <a:gd name="connsiteX1787" fmla="*/ 6303862 w 12192000"/>
              <a:gd name="connsiteY1787" fmla="*/ 666750 h 6858000"/>
              <a:gd name="connsiteX1788" fmla="*/ 6494362 w 12192000"/>
              <a:gd name="connsiteY1788" fmla="*/ 762000 h 6858000"/>
              <a:gd name="connsiteX1789" fmla="*/ 6399112 w 12192000"/>
              <a:gd name="connsiteY1789" fmla="*/ 762000 h 6858000"/>
              <a:gd name="connsiteX1790" fmla="*/ 6399112 w 12192000"/>
              <a:gd name="connsiteY1790" fmla="*/ 666750 h 6858000"/>
              <a:gd name="connsiteX1791" fmla="*/ 6494362 w 12192000"/>
              <a:gd name="connsiteY1791" fmla="*/ 666750 h 6858000"/>
              <a:gd name="connsiteX1792" fmla="*/ 6684862 w 12192000"/>
              <a:gd name="connsiteY1792" fmla="*/ 762000 h 6858000"/>
              <a:gd name="connsiteX1793" fmla="*/ 6589612 w 12192000"/>
              <a:gd name="connsiteY1793" fmla="*/ 762000 h 6858000"/>
              <a:gd name="connsiteX1794" fmla="*/ 6589612 w 12192000"/>
              <a:gd name="connsiteY1794" fmla="*/ 666750 h 6858000"/>
              <a:gd name="connsiteX1795" fmla="*/ 6684862 w 12192000"/>
              <a:gd name="connsiteY1795" fmla="*/ 666750 h 6858000"/>
              <a:gd name="connsiteX1796" fmla="*/ 6875362 w 12192000"/>
              <a:gd name="connsiteY1796" fmla="*/ 762000 h 6858000"/>
              <a:gd name="connsiteX1797" fmla="*/ 6780112 w 12192000"/>
              <a:gd name="connsiteY1797" fmla="*/ 762000 h 6858000"/>
              <a:gd name="connsiteX1798" fmla="*/ 6780112 w 12192000"/>
              <a:gd name="connsiteY1798" fmla="*/ 666750 h 6858000"/>
              <a:gd name="connsiteX1799" fmla="*/ 6875362 w 12192000"/>
              <a:gd name="connsiteY1799" fmla="*/ 666750 h 6858000"/>
              <a:gd name="connsiteX1800" fmla="*/ 7065862 w 12192000"/>
              <a:gd name="connsiteY1800" fmla="*/ 762000 h 6858000"/>
              <a:gd name="connsiteX1801" fmla="*/ 6970612 w 12192000"/>
              <a:gd name="connsiteY1801" fmla="*/ 762000 h 6858000"/>
              <a:gd name="connsiteX1802" fmla="*/ 6970612 w 12192000"/>
              <a:gd name="connsiteY1802" fmla="*/ 666750 h 6858000"/>
              <a:gd name="connsiteX1803" fmla="*/ 7065862 w 12192000"/>
              <a:gd name="connsiteY1803" fmla="*/ 666750 h 6858000"/>
              <a:gd name="connsiteX1804" fmla="*/ 7256362 w 12192000"/>
              <a:gd name="connsiteY1804" fmla="*/ 762000 h 6858000"/>
              <a:gd name="connsiteX1805" fmla="*/ 7161112 w 12192000"/>
              <a:gd name="connsiteY1805" fmla="*/ 762000 h 6858000"/>
              <a:gd name="connsiteX1806" fmla="*/ 7161112 w 12192000"/>
              <a:gd name="connsiteY1806" fmla="*/ 666750 h 6858000"/>
              <a:gd name="connsiteX1807" fmla="*/ 7256362 w 12192000"/>
              <a:gd name="connsiteY1807" fmla="*/ 666750 h 6858000"/>
              <a:gd name="connsiteX1808" fmla="*/ 7446862 w 12192000"/>
              <a:gd name="connsiteY1808" fmla="*/ 762000 h 6858000"/>
              <a:gd name="connsiteX1809" fmla="*/ 7351612 w 12192000"/>
              <a:gd name="connsiteY1809" fmla="*/ 762000 h 6858000"/>
              <a:gd name="connsiteX1810" fmla="*/ 7351612 w 12192000"/>
              <a:gd name="connsiteY1810" fmla="*/ 666750 h 6858000"/>
              <a:gd name="connsiteX1811" fmla="*/ 7446862 w 12192000"/>
              <a:gd name="connsiteY1811" fmla="*/ 666750 h 6858000"/>
              <a:gd name="connsiteX1812" fmla="*/ 7637362 w 12192000"/>
              <a:gd name="connsiteY1812" fmla="*/ 762000 h 6858000"/>
              <a:gd name="connsiteX1813" fmla="*/ 7542112 w 12192000"/>
              <a:gd name="connsiteY1813" fmla="*/ 762000 h 6858000"/>
              <a:gd name="connsiteX1814" fmla="*/ 7542112 w 12192000"/>
              <a:gd name="connsiteY1814" fmla="*/ 666750 h 6858000"/>
              <a:gd name="connsiteX1815" fmla="*/ 7637362 w 12192000"/>
              <a:gd name="connsiteY1815" fmla="*/ 666750 h 6858000"/>
              <a:gd name="connsiteX1816" fmla="*/ 7827862 w 12192000"/>
              <a:gd name="connsiteY1816" fmla="*/ 762000 h 6858000"/>
              <a:gd name="connsiteX1817" fmla="*/ 7732612 w 12192000"/>
              <a:gd name="connsiteY1817" fmla="*/ 762000 h 6858000"/>
              <a:gd name="connsiteX1818" fmla="*/ 7732612 w 12192000"/>
              <a:gd name="connsiteY1818" fmla="*/ 666750 h 6858000"/>
              <a:gd name="connsiteX1819" fmla="*/ 7827862 w 12192000"/>
              <a:gd name="connsiteY1819" fmla="*/ 666750 h 6858000"/>
              <a:gd name="connsiteX1820" fmla="*/ 8018362 w 12192000"/>
              <a:gd name="connsiteY1820" fmla="*/ 762000 h 6858000"/>
              <a:gd name="connsiteX1821" fmla="*/ 7923112 w 12192000"/>
              <a:gd name="connsiteY1821" fmla="*/ 762000 h 6858000"/>
              <a:gd name="connsiteX1822" fmla="*/ 7923112 w 12192000"/>
              <a:gd name="connsiteY1822" fmla="*/ 666750 h 6858000"/>
              <a:gd name="connsiteX1823" fmla="*/ 8018362 w 12192000"/>
              <a:gd name="connsiteY1823" fmla="*/ 666750 h 6858000"/>
              <a:gd name="connsiteX1824" fmla="*/ 8208863 w 12192000"/>
              <a:gd name="connsiteY1824" fmla="*/ 762000 h 6858000"/>
              <a:gd name="connsiteX1825" fmla="*/ 8113613 w 12192000"/>
              <a:gd name="connsiteY1825" fmla="*/ 762000 h 6858000"/>
              <a:gd name="connsiteX1826" fmla="*/ 8113613 w 12192000"/>
              <a:gd name="connsiteY1826" fmla="*/ 666750 h 6858000"/>
              <a:gd name="connsiteX1827" fmla="*/ 8208863 w 12192000"/>
              <a:gd name="connsiteY1827" fmla="*/ 666750 h 6858000"/>
              <a:gd name="connsiteX1828" fmla="*/ 8399363 w 12192000"/>
              <a:gd name="connsiteY1828" fmla="*/ 762000 h 6858000"/>
              <a:gd name="connsiteX1829" fmla="*/ 8304112 w 12192000"/>
              <a:gd name="connsiteY1829" fmla="*/ 762000 h 6858000"/>
              <a:gd name="connsiteX1830" fmla="*/ 8304112 w 12192000"/>
              <a:gd name="connsiteY1830" fmla="*/ 666750 h 6858000"/>
              <a:gd name="connsiteX1831" fmla="*/ 8399363 w 12192000"/>
              <a:gd name="connsiteY1831" fmla="*/ 666750 h 6858000"/>
              <a:gd name="connsiteX1832" fmla="*/ 8780362 w 12192000"/>
              <a:gd name="connsiteY1832" fmla="*/ 762000 h 6858000"/>
              <a:gd name="connsiteX1833" fmla="*/ 8685111 w 12192000"/>
              <a:gd name="connsiteY1833" fmla="*/ 762000 h 6858000"/>
              <a:gd name="connsiteX1834" fmla="*/ 8685111 w 12192000"/>
              <a:gd name="connsiteY1834" fmla="*/ 666750 h 6858000"/>
              <a:gd name="connsiteX1835" fmla="*/ 8780362 w 12192000"/>
              <a:gd name="connsiteY1835" fmla="*/ 666750 h 6858000"/>
              <a:gd name="connsiteX1836" fmla="*/ 8970861 w 12192000"/>
              <a:gd name="connsiteY1836" fmla="*/ 762000 h 6858000"/>
              <a:gd name="connsiteX1837" fmla="*/ 8875612 w 12192000"/>
              <a:gd name="connsiteY1837" fmla="*/ 762000 h 6858000"/>
              <a:gd name="connsiteX1838" fmla="*/ 8875612 w 12192000"/>
              <a:gd name="connsiteY1838" fmla="*/ 666750 h 6858000"/>
              <a:gd name="connsiteX1839" fmla="*/ 8970861 w 12192000"/>
              <a:gd name="connsiteY1839" fmla="*/ 666750 h 6858000"/>
              <a:gd name="connsiteX1840" fmla="*/ 9161361 w 12192000"/>
              <a:gd name="connsiteY1840" fmla="*/ 762000 h 6858000"/>
              <a:gd name="connsiteX1841" fmla="*/ 9066111 w 12192000"/>
              <a:gd name="connsiteY1841" fmla="*/ 762000 h 6858000"/>
              <a:gd name="connsiteX1842" fmla="*/ 9066111 w 12192000"/>
              <a:gd name="connsiteY1842" fmla="*/ 666750 h 6858000"/>
              <a:gd name="connsiteX1843" fmla="*/ 9161361 w 12192000"/>
              <a:gd name="connsiteY1843" fmla="*/ 666750 h 6858000"/>
              <a:gd name="connsiteX1844" fmla="*/ 9351861 w 12192000"/>
              <a:gd name="connsiteY1844" fmla="*/ 762000 h 6858000"/>
              <a:gd name="connsiteX1845" fmla="*/ 9256611 w 12192000"/>
              <a:gd name="connsiteY1845" fmla="*/ 762000 h 6858000"/>
              <a:gd name="connsiteX1846" fmla="*/ 9256611 w 12192000"/>
              <a:gd name="connsiteY1846" fmla="*/ 666750 h 6858000"/>
              <a:gd name="connsiteX1847" fmla="*/ 9351861 w 12192000"/>
              <a:gd name="connsiteY1847" fmla="*/ 666750 h 6858000"/>
              <a:gd name="connsiteX1848" fmla="*/ 9542362 w 12192000"/>
              <a:gd name="connsiteY1848" fmla="*/ 762000 h 6858000"/>
              <a:gd name="connsiteX1849" fmla="*/ 9447112 w 12192000"/>
              <a:gd name="connsiteY1849" fmla="*/ 762000 h 6858000"/>
              <a:gd name="connsiteX1850" fmla="*/ 9447112 w 12192000"/>
              <a:gd name="connsiteY1850" fmla="*/ 666750 h 6858000"/>
              <a:gd name="connsiteX1851" fmla="*/ 9542362 w 12192000"/>
              <a:gd name="connsiteY1851" fmla="*/ 666750 h 6858000"/>
              <a:gd name="connsiteX1852" fmla="*/ 9732861 w 12192000"/>
              <a:gd name="connsiteY1852" fmla="*/ 762000 h 6858000"/>
              <a:gd name="connsiteX1853" fmla="*/ 9637611 w 12192000"/>
              <a:gd name="connsiteY1853" fmla="*/ 762000 h 6858000"/>
              <a:gd name="connsiteX1854" fmla="*/ 9637611 w 12192000"/>
              <a:gd name="connsiteY1854" fmla="*/ 666750 h 6858000"/>
              <a:gd name="connsiteX1855" fmla="*/ 9732861 w 12192000"/>
              <a:gd name="connsiteY1855" fmla="*/ 666750 h 6858000"/>
              <a:gd name="connsiteX1856" fmla="*/ 9923362 w 12192000"/>
              <a:gd name="connsiteY1856" fmla="*/ 762000 h 6858000"/>
              <a:gd name="connsiteX1857" fmla="*/ 9828111 w 12192000"/>
              <a:gd name="connsiteY1857" fmla="*/ 762000 h 6858000"/>
              <a:gd name="connsiteX1858" fmla="*/ 9828111 w 12192000"/>
              <a:gd name="connsiteY1858" fmla="*/ 666750 h 6858000"/>
              <a:gd name="connsiteX1859" fmla="*/ 9923362 w 12192000"/>
              <a:gd name="connsiteY1859" fmla="*/ 666750 h 6858000"/>
              <a:gd name="connsiteX1860" fmla="*/ 10113862 w 12192000"/>
              <a:gd name="connsiteY1860" fmla="*/ 762000 h 6858000"/>
              <a:gd name="connsiteX1861" fmla="*/ 10018612 w 12192000"/>
              <a:gd name="connsiteY1861" fmla="*/ 762000 h 6858000"/>
              <a:gd name="connsiteX1862" fmla="*/ 10018612 w 12192000"/>
              <a:gd name="connsiteY1862" fmla="*/ 666750 h 6858000"/>
              <a:gd name="connsiteX1863" fmla="*/ 10113862 w 12192000"/>
              <a:gd name="connsiteY1863" fmla="*/ 666750 h 6858000"/>
              <a:gd name="connsiteX1864" fmla="*/ 10304361 w 12192000"/>
              <a:gd name="connsiteY1864" fmla="*/ 762000 h 6858000"/>
              <a:gd name="connsiteX1865" fmla="*/ 10209111 w 12192000"/>
              <a:gd name="connsiteY1865" fmla="*/ 762000 h 6858000"/>
              <a:gd name="connsiteX1866" fmla="*/ 10209111 w 12192000"/>
              <a:gd name="connsiteY1866" fmla="*/ 666750 h 6858000"/>
              <a:gd name="connsiteX1867" fmla="*/ 10304361 w 12192000"/>
              <a:gd name="connsiteY1867" fmla="*/ 666750 h 6858000"/>
              <a:gd name="connsiteX1868" fmla="*/ 10494861 w 12192000"/>
              <a:gd name="connsiteY1868" fmla="*/ 762000 h 6858000"/>
              <a:gd name="connsiteX1869" fmla="*/ 10399611 w 12192000"/>
              <a:gd name="connsiteY1869" fmla="*/ 762000 h 6858000"/>
              <a:gd name="connsiteX1870" fmla="*/ 10399611 w 12192000"/>
              <a:gd name="connsiteY1870" fmla="*/ 666750 h 6858000"/>
              <a:gd name="connsiteX1871" fmla="*/ 10494861 w 12192000"/>
              <a:gd name="connsiteY1871" fmla="*/ 666750 h 6858000"/>
              <a:gd name="connsiteX1872" fmla="*/ 10685361 w 12192000"/>
              <a:gd name="connsiteY1872" fmla="*/ 762000 h 6858000"/>
              <a:gd name="connsiteX1873" fmla="*/ 10590111 w 12192000"/>
              <a:gd name="connsiteY1873" fmla="*/ 762000 h 6858000"/>
              <a:gd name="connsiteX1874" fmla="*/ 10590111 w 12192000"/>
              <a:gd name="connsiteY1874" fmla="*/ 666750 h 6858000"/>
              <a:gd name="connsiteX1875" fmla="*/ 10685361 w 12192000"/>
              <a:gd name="connsiteY1875" fmla="*/ 666750 h 6858000"/>
              <a:gd name="connsiteX1876" fmla="*/ 10875861 w 12192000"/>
              <a:gd name="connsiteY1876" fmla="*/ 762000 h 6858000"/>
              <a:gd name="connsiteX1877" fmla="*/ 10780611 w 12192000"/>
              <a:gd name="connsiteY1877" fmla="*/ 762000 h 6858000"/>
              <a:gd name="connsiteX1878" fmla="*/ 10780611 w 12192000"/>
              <a:gd name="connsiteY1878" fmla="*/ 666750 h 6858000"/>
              <a:gd name="connsiteX1879" fmla="*/ 10875861 w 12192000"/>
              <a:gd name="connsiteY1879" fmla="*/ 666750 h 6858000"/>
              <a:gd name="connsiteX1880" fmla="*/ 11066362 w 12192000"/>
              <a:gd name="connsiteY1880" fmla="*/ 762000 h 6858000"/>
              <a:gd name="connsiteX1881" fmla="*/ 10971111 w 12192000"/>
              <a:gd name="connsiteY1881" fmla="*/ 762000 h 6858000"/>
              <a:gd name="connsiteX1882" fmla="*/ 10971111 w 12192000"/>
              <a:gd name="connsiteY1882" fmla="*/ 666750 h 6858000"/>
              <a:gd name="connsiteX1883" fmla="*/ 11066362 w 12192000"/>
              <a:gd name="connsiteY1883" fmla="*/ 666750 h 6858000"/>
              <a:gd name="connsiteX1884" fmla="*/ 11256861 w 12192000"/>
              <a:gd name="connsiteY1884" fmla="*/ 762000 h 6858000"/>
              <a:gd name="connsiteX1885" fmla="*/ 11161610 w 12192000"/>
              <a:gd name="connsiteY1885" fmla="*/ 762000 h 6858000"/>
              <a:gd name="connsiteX1886" fmla="*/ 11161610 w 12192000"/>
              <a:gd name="connsiteY1886" fmla="*/ 666750 h 6858000"/>
              <a:gd name="connsiteX1887" fmla="*/ 11256861 w 12192000"/>
              <a:gd name="connsiteY1887" fmla="*/ 666750 h 6858000"/>
              <a:gd name="connsiteX1888" fmla="*/ 11447360 w 12192000"/>
              <a:gd name="connsiteY1888" fmla="*/ 762000 h 6858000"/>
              <a:gd name="connsiteX1889" fmla="*/ 11352111 w 12192000"/>
              <a:gd name="connsiteY1889" fmla="*/ 762000 h 6858000"/>
              <a:gd name="connsiteX1890" fmla="*/ 11352111 w 12192000"/>
              <a:gd name="connsiteY1890" fmla="*/ 666750 h 6858000"/>
              <a:gd name="connsiteX1891" fmla="*/ 11447360 w 12192000"/>
              <a:gd name="connsiteY1891" fmla="*/ 666750 h 6858000"/>
              <a:gd name="connsiteX1892" fmla="*/ 11637861 w 12192000"/>
              <a:gd name="connsiteY1892" fmla="*/ 762000 h 6858000"/>
              <a:gd name="connsiteX1893" fmla="*/ 11542610 w 12192000"/>
              <a:gd name="connsiteY1893" fmla="*/ 762000 h 6858000"/>
              <a:gd name="connsiteX1894" fmla="*/ 11542610 w 12192000"/>
              <a:gd name="connsiteY1894" fmla="*/ 666750 h 6858000"/>
              <a:gd name="connsiteX1895" fmla="*/ 11637861 w 12192000"/>
              <a:gd name="connsiteY1895" fmla="*/ 666750 h 6858000"/>
              <a:gd name="connsiteX1896" fmla="*/ 11828360 w 12192000"/>
              <a:gd name="connsiteY1896" fmla="*/ 762000 h 6858000"/>
              <a:gd name="connsiteX1897" fmla="*/ 11733112 w 12192000"/>
              <a:gd name="connsiteY1897" fmla="*/ 762000 h 6858000"/>
              <a:gd name="connsiteX1898" fmla="*/ 11733112 w 12192000"/>
              <a:gd name="connsiteY1898" fmla="*/ 666750 h 6858000"/>
              <a:gd name="connsiteX1899" fmla="*/ 11828360 w 12192000"/>
              <a:gd name="connsiteY1899" fmla="*/ 666750 h 6858000"/>
              <a:gd name="connsiteX1900" fmla="*/ 12192000 w 12192000"/>
              <a:gd name="connsiteY1900" fmla="*/ 762000 h 6858000"/>
              <a:gd name="connsiteX1901" fmla="*/ 12114110 w 12192000"/>
              <a:gd name="connsiteY1901" fmla="*/ 762000 h 6858000"/>
              <a:gd name="connsiteX1902" fmla="*/ 12114110 w 12192000"/>
              <a:gd name="connsiteY1902" fmla="*/ 666750 h 6858000"/>
              <a:gd name="connsiteX1903" fmla="*/ 12192000 w 12192000"/>
              <a:gd name="connsiteY1903" fmla="*/ 666750 h 6858000"/>
              <a:gd name="connsiteX1904" fmla="*/ 303114 w 12192000"/>
              <a:gd name="connsiteY1904" fmla="*/ 857250 h 6858000"/>
              <a:gd name="connsiteX1905" fmla="*/ 207864 w 12192000"/>
              <a:gd name="connsiteY1905" fmla="*/ 857250 h 6858000"/>
              <a:gd name="connsiteX1906" fmla="*/ 207864 w 12192000"/>
              <a:gd name="connsiteY1906" fmla="*/ 762000 h 6858000"/>
              <a:gd name="connsiteX1907" fmla="*/ 303114 w 12192000"/>
              <a:gd name="connsiteY1907" fmla="*/ 762000 h 6858000"/>
              <a:gd name="connsiteX1908" fmla="*/ 493614 w 12192000"/>
              <a:gd name="connsiteY1908" fmla="*/ 857250 h 6858000"/>
              <a:gd name="connsiteX1909" fmla="*/ 398364 w 12192000"/>
              <a:gd name="connsiteY1909" fmla="*/ 857250 h 6858000"/>
              <a:gd name="connsiteX1910" fmla="*/ 398364 w 12192000"/>
              <a:gd name="connsiteY1910" fmla="*/ 762000 h 6858000"/>
              <a:gd name="connsiteX1911" fmla="*/ 493614 w 12192000"/>
              <a:gd name="connsiteY1911" fmla="*/ 762000 h 6858000"/>
              <a:gd name="connsiteX1912" fmla="*/ 684113 w 12192000"/>
              <a:gd name="connsiteY1912" fmla="*/ 857250 h 6858000"/>
              <a:gd name="connsiteX1913" fmla="*/ 588864 w 12192000"/>
              <a:gd name="connsiteY1913" fmla="*/ 857250 h 6858000"/>
              <a:gd name="connsiteX1914" fmla="*/ 588864 w 12192000"/>
              <a:gd name="connsiteY1914" fmla="*/ 762000 h 6858000"/>
              <a:gd name="connsiteX1915" fmla="*/ 684113 w 12192000"/>
              <a:gd name="connsiteY1915" fmla="*/ 762000 h 6858000"/>
              <a:gd name="connsiteX1916" fmla="*/ 874614 w 12192000"/>
              <a:gd name="connsiteY1916" fmla="*/ 857250 h 6858000"/>
              <a:gd name="connsiteX1917" fmla="*/ 779364 w 12192000"/>
              <a:gd name="connsiteY1917" fmla="*/ 857250 h 6858000"/>
              <a:gd name="connsiteX1918" fmla="*/ 779364 w 12192000"/>
              <a:gd name="connsiteY1918" fmla="*/ 762000 h 6858000"/>
              <a:gd name="connsiteX1919" fmla="*/ 874614 w 12192000"/>
              <a:gd name="connsiteY1919" fmla="*/ 762000 h 6858000"/>
              <a:gd name="connsiteX1920" fmla="*/ 1065114 w 12192000"/>
              <a:gd name="connsiteY1920" fmla="*/ 857250 h 6858000"/>
              <a:gd name="connsiteX1921" fmla="*/ 969863 w 12192000"/>
              <a:gd name="connsiteY1921" fmla="*/ 857250 h 6858000"/>
              <a:gd name="connsiteX1922" fmla="*/ 969863 w 12192000"/>
              <a:gd name="connsiteY1922" fmla="*/ 762000 h 6858000"/>
              <a:gd name="connsiteX1923" fmla="*/ 1065114 w 12192000"/>
              <a:gd name="connsiteY1923" fmla="*/ 762000 h 6858000"/>
              <a:gd name="connsiteX1924" fmla="*/ 1255613 w 12192000"/>
              <a:gd name="connsiteY1924" fmla="*/ 857250 h 6858000"/>
              <a:gd name="connsiteX1925" fmla="*/ 1160364 w 12192000"/>
              <a:gd name="connsiteY1925" fmla="*/ 857250 h 6858000"/>
              <a:gd name="connsiteX1926" fmla="*/ 1160364 w 12192000"/>
              <a:gd name="connsiteY1926" fmla="*/ 762000 h 6858000"/>
              <a:gd name="connsiteX1927" fmla="*/ 1255613 w 12192000"/>
              <a:gd name="connsiteY1927" fmla="*/ 762000 h 6858000"/>
              <a:gd name="connsiteX1928" fmla="*/ 1446114 w 12192000"/>
              <a:gd name="connsiteY1928" fmla="*/ 857250 h 6858000"/>
              <a:gd name="connsiteX1929" fmla="*/ 1350864 w 12192000"/>
              <a:gd name="connsiteY1929" fmla="*/ 857250 h 6858000"/>
              <a:gd name="connsiteX1930" fmla="*/ 1350864 w 12192000"/>
              <a:gd name="connsiteY1930" fmla="*/ 762000 h 6858000"/>
              <a:gd name="connsiteX1931" fmla="*/ 1446114 w 12192000"/>
              <a:gd name="connsiteY1931" fmla="*/ 762000 h 6858000"/>
              <a:gd name="connsiteX1932" fmla="*/ 1636614 w 12192000"/>
              <a:gd name="connsiteY1932" fmla="*/ 857250 h 6858000"/>
              <a:gd name="connsiteX1933" fmla="*/ 1541363 w 12192000"/>
              <a:gd name="connsiteY1933" fmla="*/ 857250 h 6858000"/>
              <a:gd name="connsiteX1934" fmla="*/ 1541363 w 12192000"/>
              <a:gd name="connsiteY1934" fmla="*/ 762000 h 6858000"/>
              <a:gd name="connsiteX1935" fmla="*/ 1636614 w 12192000"/>
              <a:gd name="connsiteY1935" fmla="*/ 762000 h 6858000"/>
              <a:gd name="connsiteX1936" fmla="*/ 2017612 w 12192000"/>
              <a:gd name="connsiteY1936" fmla="*/ 857250 h 6858000"/>
              <a:gd name="connsiteX1937" fmla="*/ 1922364 w 12192000"/>
              <a:gd name="connsiteY1937" fmla="*/ 857250 h 6858000"/>
              <a:gd name="connsiteX1938" fmla="*/ 1922364 w 12192000"/>
              <a:gd name="connsiteY1938" fmla="*/ 762000 h 6858000"/>
              <a:gd name="connsiteX1939" fmla="*/ 2017612 w 12192000"/>
              <a:gd name="connsiteY1939" fmla="*/ 762000 h 6858000"/>
              <a:gd name="connsiteX1940" fmla="*/ 2208114 w 12192000"/>
              <a:gd name="connsiteY1940" fmla="*/ 857250 h 6858000"/>
              <a:gd name="connsiteX1941" fmla="*/ 2112863 w 12192000"/>
              <a:gd name="connsiteY1941" fmla="*/ 857250 h 6858000"/>
              <a:gd name="connsiteX1942" fmla="*/ 2112863 w 12192000"/>
              <a:gd name="connsiteY1942" fmla="*/ 762000 h 6858000"/>
              <a:gd name="connsiteX1943" fmla="*/ 2208114 w 12192000"/>
              <a:gd name="connsiteY1943" fmla="*/ 762000 h 6858000"/>
              <a:gd name="connsiteX1944" fmla="*/ 2398613 w 12192000"/>
              <a:gd name="connsiteY1944" fmla="*/ 857250 h 6858000"/>
              <a:gd name="connsiteX1945" fmla="*/ 2303364 w 12192000"/>
              <a:gd name="connsiteY1945" fmla="*/ 857250 h 6858000"/>
              <a:gd name="connsiteX1946" fmla="*/ 2303364 w 12192000"/>
              <a:gd name="connsiteY1946" fmla="*/ 762000 h 6858000"/>
              <a:gd name="connsiteX1947" fmla="*/ 2398613 w 12192000"/>
              <a:gd name="connsiteY1947" fmla="*/ 762000 h 6858000"/>
              <a:gd name="connsiteX1948" fmla="*/ 2589114 w 12192000"/>
              <a:gd name="connsiteY1948" fmla="*/ 857250 h 6858000"/>
              <a:gd name="connsiteX1949" fmla="*/ 2493863 w 12192000"/>
              <a:gd name="connsiteY1949" fmla="*/ 857250 h 6858000"/>
              <a:gd name="connsiteX1950" fmla="*/ 2493863 w 12192000"/>
              <a:gd name="connsiteY1950" fmla="*/ 762000 h 6858000"/>
              <a:gd name="connsiteX1951" fmla="*/ 2589114 w 12192000"/>
              <a:gd name="connsiteY1951" fmla="*/ 762000 h 6858000"/>
              <a:gd name="connsiteX1952" fmla="*/ 2779613 w 12192000"/>
              <a:gd name="connsiteY1952" fmla="*/ 857250 h 6858000"/>
              <a:gd name="connsiteX1953" fmla="*/ 2684362 w 12192000"/>
              <a:gd name="connsiteY1953" fmla="*/ 857250 h 6858000"/>
              <a:gd name="connsiteX1954" fmla="*/ 2684362 w 12192000"/>
              <a:gd name="connsiteY1954" fmla="*/ 762000 h 6858000"/>
              <a:gd name="connsiteX1955" fmla="*/ 2779613 w 12192000"/>
              <a:gd name="connsiteY1955" fmla="*/ 762000 h 6858000"/>
              <a:gd name="connsiteX1956" fmla="*/ 2970113 w 12192000"/>
              <a:gd name="connsiteY1956" fmla="*/ 857250 h 6858000"/>
              <a:gd name="connsiteX1957" fmla="*/ 2874863 w 12192000"/>
              <a:gd name="connsiteY1957" fmla="*/ 857250 h 6858000"/>
              <a:gd name="connsiteX1958" fmla="*/ 2874863 w 12192000"/>
              <a:gd name="connsiteY1958" fmla="*/ 762000 h 6858000"/>
              <a:gd name="connsiteX1959" fmla="*/ 2970113 w 12192000"/>
              <a:gd name="connsiteY1959" fmla="*/ 762000 h 6858000"/>
              <a:gd name="connsiteX1960" fmla="*/ 3160613 w 12192000"/>
              <a:gd name="connsiteY1960" fmla="*/ 857250 h 6858000"/>
              <a:gd name="connsiteX1961" fmla="*/ 3065363 w 12192000"/>
              <a:gd name="connsiteY1961" fmla="*/ 857250 h 6858000"/>
              <a:gd name="connsiteX1962" fmla="*/ 3065363 w 12192000"/>
              <a:gd name="connsiteY1962" fmla="*/ 762000 h 6858000"/>
              <a:gd name="connsiteX1963" fmla="*/ 3160613 w 12192000"/>
              <a:gd name="connsiteY1963" fmla="*/ 762000 h 6858000"/>
              <a:gd name="connsiteX1964" fmla="*/ 3351113 w 12192000"/>
              <a:gd name="connsiteY1964" fmla="*/ 857250 h 6858000"/>
              <a:gd name="connsiteX1965" fmla="*/ 3255863 w 12192000"/>
              <a:gd name="connsiteY1965" fmla="*/ 857250 h 6858000"/>
              <a:gd name="connsiteX1966" fmla="*/ 3255863 w 12192000"/>
              <a:gd name="connsiteY1966" fmla="*/ 762000 h 6858000"/>
              <a:gd name="connsiteX1967" fmla="*/ 3351113 w 12192000"/>
              <a:gd name="connsiteY1967" fmla="*/ 762000 h 6858000"/>
              <a:gd name="connsiteX1968" fmla="*/ 3541613 w 12192000"/>
              <a:gd name="connsiteY1968" fmla="*/ 857250 h 6858000"/>
              <a:gd name="connsiteX1969" fmla="*/ 3446363 w 12192000"/>
              <a:gd name="connsiteY1969" fmla="*/ 857250 h 6858000"/>
              <a:gd name="connsiteX1970" fmla="*/ 3446363 w 12192000"/>
              <a:gd name="connsiteY1970" fmla="*/ 762000 h 6858000"/>
              <a:gd name="connsiteX1971" fmla="*/ 3541613 w 12192000"/>
              <a:gd name="connsiteY1971" fmla="*/ 762000 h 6858000"/>
              <a:gd name="connsiteX1972" fmla="*/ 3732112 w 12192000"/>
              <a:gd name="connsiteY1972" fmla="*/ 857250 h 6858000"/>
              <a:gd name="connsiteX1973" fmla="*/ 3636862 w 12192000"/>
              <a:gd name="connsiteY1973" fmla="*/ 857250 h 6858000"/>
              <a:gd name="connsiteX1974" fmla="*/ 3636862 w 12192000"/>
              <a:gd name="connsiteY1974" fmla="*/ 762000 h 6858000"/>
              <a:gd name="connsiteX1975" fmla="*/ 3732112 w 12192000"/>
              <a:gd name="connsiteY1975" fmla="*/ 762000 h 6858000"/>
              <a:gd name="connsiteX1976" fmla="*/ 3922613 w 12192000"/>
              <a:gd name="connsiteY1976" fmla="*/ 857250 h 6858000"/>
              <a:gd name="connsiteX1977" fmla="*/ 3827362 w 12192000"/>
              <a:gd name="connsiteY1977" fmla="*/ 857250 h 6858000"/>
              <a:gd name="connsiteX1978" fmla="*/ 3827362 w 12192000"/>
              <a:gd name="connsiteY1978" fmla="*/ 762000 h 6858000"/>
              <a:gd name="connsiteX1979" fmla="*/ 3922613 w 12192000"/>
              <a:gd name="connsiteY1979" fmla="*/ 762000 h 6858000"/>
              <a:gd name="connsiteX1980" fmla="*/ 4113113 w 12192000"/>
              <a:gd name="connsiteY1980" fmla="*/ 857250 h 6858000"/>
              <a:gd name="connsiteX1981" fmla="*/ 4017863 w 12192000"/>
              <a:gd name="connsiteY1981" fmla="*/ 857250 h 6858000"/>
              <a:gd name="connsiteX1982" fmla="*/ 4017863 w 12192000"/>
              <a:gd name="connsiteY1982" fmla="*/ 762000 h 6858000"/>
              <a:gd name="connsiteX1983" fmla="*/ 4113113 w 12192000"/>
              <a:gd name="connsiteY1983" fmla="*/ 762000 h 6858000"/>
              <a:gd name="connsiteX1984" fmla="*/ 4303612 w 12192000"/>
              <a:gd name="connsiteY1984" fmla="*/ 857250 h 6858000"/>
              <a:gd name="connsiteX1985" fmla="*/ 4208362 w 12192000"/>
              <a:gd name="connsiteY1985" fmla="*/ 857250 h 6858000"/>
              <a:gd name="connsiteX1986" fmla="*/ 4208362 w 12192000"/>
              <a:gd name="connsiteY1986" fmla="*/ 762000 h 6858000"/>
              <a:gd name="connsiteX1987" fmla="*/ 4303612 w 12192000"/>
              <a:gd name="connsiteY1987" fmla="*/ 762000 h 6858000"/>
              <a:gd name="connsiteX1988" fmla="*/ 4494113 w 12192000"/>
              <a:gd name="connsiteY1988" fmla="*/ 857250 h 6858000"/>
              <a:gd name="connsiteX1989" fmla="*/ 4398863 w 12192000"/>
              <a:gd name="connsiteY1989" fmla="*/ 857250 h 6858000"/>
              <a:gd name="connsiteX1990" fmla="*/ 4398863 w 12192000"/>
              <a:gd name="connsiteY1990" fmla="*/ 762000 h 6858000"/>
              <a:gd name="connsiteX1991" fmla="*/ 4494113 w 12192000"/>
              <a:gd name="connsiteY1991" fmla="*/ 762000 h 6858000"/>
              <a:gd name="connsiteX1992" fmla="*/ 4684613 w 12192000"/>
              <a:gd name="connsiteY1992" fmla="*/ 857250 h 6858000"/>
              <a:gd name="connsiteX1993" fmla="*/ 4589363 w 12192000"/>
              <a:gd name="connsiteY1993" fmla="*/ 857250 h 6858000"/>
              <a:gd name="connsiteX1994" fmla="*/ 4589363 w 12192000"/>
              <a:gd name="connsiteY1994" fmla="*/ 762000 h 6858000"/>
              <a:gd name="connsiteX1995" fmla="*/ 4684613 w 12192000"/>
              <a:gd name="connsiteY1995" fmla="*/ 762000 h 6858000"/>
              <a:gd name="connsiteX1996" fmla="*/ 4875113 w 12192000"/>
              <a:gd name="connsiteY1996" fmla="*/ 857250 h 6858000"/>
              <a:gd name="connsiteX1997" fmla="*/ 4779863 w 12192000"/>
              <a:gd name="connsiteY1997" fmla="*/ 857250 h 6858000"/>
              <a:gd name="connsiteX1998" fmla="*/ 4779863 w 12192000"/>
              <a:gd name="connsiteY1998" fmla="*/ 762000 h 6858000"/>
              <a:gd name="connsiteX1999" fmla="*/ 4875113 w 12192000"/>
              <a:gd name="connsiteY1999" fmla="*/ 762000 h 6858000"/>
              <a:gd name="connsiteX2000" fmla="*/ 5065613 w 12192000"/>
              <a:gd name="connsiteY2000" fmla="*/ 857250 h 6858000"/>
              <a:gd name="connsiteX2001" fmla="*/ 4970363 w 12192000"/>
              <a:gd name="connsiteY2001" fmla="*/ 857250 h 6858000"/>
              <a:gd name="connsiteX2002" fmla="*/ 4970363 w 12192000"/>
              <a:gd name="connsiteY2002" fmla="*/ 762000 h 6858000"/>
              <a:gd name="connsiteX2003" fmla="*/ 5065613 w 12192000"/>
              <a:gd name="connsiteY2003" fmla="*/ 762000 h 6858000"/>
              <a:gd name="connsiteX2004" fmla="*/ 5446612 w 12192000"/>
              <a:gd name="connsiteY2004" fmla="*/ 857250 h 6858000"/>
              <a:gd name="connsiteX2005" fmla="*/ 5351362 w 12192000"/>
              <a:gd name="connsiteY2005" fmla="*/ 857250 h 6858000"/>
              <a:gd name="connsiteX2006" fmla="*/ 5351362 w 12192000"/>
              <a:gd name="connsiteY2006" fmla="*/ 762000 h 6858000"/>
              <a:gd name="connsiteX2007" fmla="*/ 5446612 w 12192000"/>
              <a:gd name="connsiteY2007" fmla="*/ 762000 h 6858000"/>
              <a:gd name="connsiteX2008" fmla="*/ 5637112 w 12192000"/>
              <a:gd name="connsiteY2008" fmla="*/ 857250 h 6858000"/>
              <a:gd name="connsiteX2009" fmla="*/ 5541862 w 12192000"/>
              <a:gd name="connsiteY2009" fmla="*/ 857250 h 6858000"/>
              <a:gd name="connsiteX2010" fmla="*/ 5541862 w 12192000"/>
              <a:gd name="connsiteY2010" fmla="*/ 762000 h 6858000"/>
              <a:gd name="connsiteX2011" fmla="*/ 5637112 w 12192000"/>
              <a:gd name="connsiteY2011" fmla="*/ 762000 h 6858000"/>
              <a:gd name="connsiteX2012" fmla="*/ 5827612 w 12192000"/>
              <a:gd name="connsiteY2012" fmla="*/ 857250 h 6858000"/>
              <a:gd name="connsiteX2013" fmla="*/ 5732362 w 12192000"/>
              <a:gd name="connsiteY2013" fmla="*/ 857250 h 6858000"/>
              <a:gd name="connsiteX2014" fmla="*/ 5732362 w 12192000"/>
              <a:gd name="connsiteY2014" fmla="*/ 762000 h 6858000"/>
              <a:gd name="connsiteX2015" fmla="*/ 5827612 w 12192000"/>
              <a:gd name="connsiteY2015" fmla="*/ 762000 h 6858000"/>
              <a:gd name="connsiteX2016" fmla="*/ 6018112 w 12192000"/>
              <a:gd name="connsiteY2016" fmla="*/ 857250 h 6858000"/>
              <a:gd name="connsiteX2017" fmla="*/ 5922862 w 12192000"/>
              <a:gd name="connsiteY2017" fmla="*/ 857250 h 6858000"/>
              <a:gd name="connsiteX2018" fmla="*/ 5922862 w 12192000"/>
              <a:gd name="connsiteY2018" fmla="*/ 762000 h 6858000"/>
              <a:gd name="connsiteX2019" fmla="*/ 6018112 w 12192000"/>
              <a:gd name="connsiteY2019" fmla="*/ 762000 h 6858000"/>
              <a:gd name="connsiteX2020" fmla="*/ 6208612 w 12192000"/>
              <a:gd name="connsiteY2020" fmla="*/ 857250 h 6858000"/>
              <a:gd name="connsiteX2021" fmla="*/ 6113362 w 12192000"/>
              <a:gd name="connsiteY2021" fmla="*/ 857250 h 6858000"/>
              <a:gd name="connsiteX2022" fmla="*/ 6113362 w 12192000"/>
              <a:gd name="connsiteY2022" fmla="*/ 762000 h 6858000"/>
              <a:gd name="connsiteX2023" fmla="*/ 6208612 w 12192000"/>
              <a:gd name="connsiteY2023" fmla="*/ 762000 h 6858000"/>
              <a:gd name="connsiteX2024" fmla="*/ 6399112 w 12192000"/>
              <a:gd name="connsiteY2024" fmla="*/ 857250 h 6858000"/>
              <a:gd name="connsiteX2025" fmla="*/ 6303862 w 12192000"/>
              <a:gd name="connsiteY2025" fmla="*/ 857250 h 6858000"/>
              <a:gd name="connsiteX2026" fmla="*/ 6303862 w 12192000"/>
              <a:gd name="connsiteY2026" fmla="*/ 762000 h 6858000"/>
              <a:gd name="connsiteX2027" fmla="*/ 6399112 w 12192000"/>
              <a:gd name="connsiteY2027" fmla="*/ 762000 h 6858000"/>
              <a:gd name="connsiteX2028" fmla="*/ 6589612 w 12192000"/>
              <a:gd name="connsiteY2028" fmla="*/ 857250 h 6858000"/>
              <a:gd name="connsiteX2029" fmla="*/ 6494362 w 12192000"/>
              <a:gd name="connsiteY2029" fmla="*/ 857250 h 6858000"/>
              <a:gd name="connsiteX2030" fmla="*/ 6494362 w 12192000"/>
              <a:gd name="connsiteY2030" fmla="*/ 762000 h 6858000"/>
              <a:gd name="connsiteX2031" fmla="*/ 6589612 w 12192000"/>
              <a:gd name="connsiteY2031" fmla="*/ 762000 h 6858000"/>
              <a:gd name="connsiteX2032" fmla="*/ 6780112 w 12192000"/>
              <a:gd name="connsiteY2032" fmla="*/ 857250 h 6858000"/>
              <a:gd name="connsiteX2033" fmla="*/ 6684862 w 12192000"/>
              <a:gd name="connsiteY2033" fmla="*/ 857250 h 6858000"/>
              <a:gd name="connsiteX2034" fmla="*/ 6684862 w 12192000"/>
              <a:gd name="connsiteY2034" fmla="*/ 762000 h 6858000"/>
              <a:gd name="connsiteX2035" fmla="*/ 6780112 w 12192000"/>
              <a:gd name="connsiteY2035" fmla="*/ 762000 h 6858000"/>
              <a:gd name="connsiteX2036" fmla="*/ 6970612 w 12192000"/>
              <a:gd name="connsiteY2036" fmla="*/ 857250 h 6858000"/>
              <a:gd name="connsiteX2037" fmla="*/ 6875362 w 12192000"/>
              <a:gd name="connsiteY2037" fmla="*/ 857250 h 6858000"/>
              <a:gd name="connsiteX2038" fmla="*/ 6875362 w 12192000"/>
              <a:gd name="connsiteY2038" fmla="*/ 762000 h 6858000"/>
              <a:gd name="connsiteX2039" fmla="*/ 6970612 w 12192000"/>
              <a:gd name="connsiteY2039" fmla="*/ 762000 h 6858000"/>
              <a:gd name="connsiteX2040" fmla="*/ 7161112 w 12192000"/>
              <a:gd name="connsiteY2040" fmla="*/ 857250 h 6858000"/>
              <a:gd name="connsiteX2041" fmla="*/ 7065862 w 12192000"/>
              <a:gd name="connsiteY2041" fmla="*/ 857250 h 6858000"/>
              <a:gd name="connsiteX2042" fmla="*/ 7065862 w 12192000"/>
              <a:gd name="connsiteY2042" fmla="*/ 762000 h 6858000"/>
              <a:gd name="connsiteX2043" fmla="*/ 7161112 w 12192000"/>
              <a:gd name="connsiteY2043" fmla="*/ 762000 h 6858000"/>
              <a:gd name="connsiteX2044" fmla="*/ 7351612 w 12192000"/>
              <a:gd name="connsiteY2044" fmla="*/ 857250 h 6858000"/>
              <a:gd name="connsiteX2045" fmla="*/ 7256362 w 12192000"/>
              <a:gd name="connsiteY2045" fmla="*/ 857250 h 6858000"/>
              <a:gd name="connsiteX2046" fmla="*/ 7256362 w 12192000"/>
              <a:gd name="connsiteY2046" fmla="*/ 762000 h 6858000"/>
              <a:gd name="connsiteX2047" fmla="*/ 7351612 w 12192000"/>
              <a:gd name="connsiteY2047" fmla="*/ 762000 h 6858000"/>
              <a:gd name="connsiteX2048" fmla="*/ 7542112 w 12192000"/>
              <a:gd name="connsiteY2048" fmla="*/ 857250 h 6858000"/>
              <a:gd name="connsiteX2049" fmla="*/ 7446862 w 12192000"/>
              <a:gd name="connsiteY2049" fmla="*/ 857250 h 6858000"/>
              <a:gd name="connsiteX2050" fmla="*/ 7446862 w 12192000"/>
              <a:gd name="connsiteY2050" fmla="*/ 762000 h 6858000"/>
              <a:gd name="connsiteX2051" fmla="*/ 7542112 w 12192000"/>
              <a:gd name="connsiteY2051" fmla="*/ 762000 h 6858000"/>
              <a:gd name="connsiteX2052" fmla="*/ 7732612 w 12192000"/>
              <a:gd name="connsiteY2052" fmla="*/ 857250 h 6858000"/>
              <a:gd name="connsiteX2053" fmla="*/ 7637362 w 12192000"/>
              <a:gd name="connsiteY2053" fmla="*/ 857250 h 6858000"/>
              <a:gd name="connsiteX2054" fmla="*/ 7637362 w 12192000"/>
              <a:gd name="connsiteY2054" fmla="*/ 762000 h 6858000"/>
              <a:gd name="connsiteX2055" fmla="*/ 7732612 w 12192000"/>
              <a:gd name="connsiteY2055" fmla="*/ 762000 h 6858000"/>
              <a:gd name="connsiteX2056" fmla="*/ 7923112 w 12192000"/>
              <a:gd name="connsiteY2056" fmla="*/ 857250 h 6858000"/>
              <a:gd name="connsiteX2057" fmla="*/ 7827862 w 12192000"/>
              <a:gd name="connsiteY2057" fmla="*/ 857250 h 6858000"/>
              <a:gd name="connsiteX2058" fmla="*/ 7827862 w 12192000"/>
              <a:gd name="connsiteY2058" fmla="*/ 762000 h 6858000"/>
              <a:gd name="connsiteX2059" fmla="*/ 7923112 w 12192000"/>
              <a:gd name="connsiteY2059" fmla="*/ 762000 h 6858000"/>
              <a:gd name="connsiteX2060" fmla="*/ 8113613 w 12192000"/>
              <a:gd name="connsiteY2060" fmla="*/ 857250 h 6858000"/>
              <a:gd name="connsiteX2061" fmla="*/ 8018362 w 12192000"/>
              <a:gd name="connsiteY2061" fmla="*/ 857250 h 6858000"/>
              <a:gd name="connsiteX2062" fmla="*/ 8018362 w 12192000"/>
              <a:gd name="connsiteY2062" fmla="*/ 762000 h 6858000"/>
              <a:gd name="connsiteX2063" fmla="*/ 8113613 w 12192000"/>
              <a:gd name="connsiteY2063" fmla="*/ 762000 h 6858000"/>
              <a:gd name="connsiteX2064" fmla="*/ 8304112 w 12192000"/>
              <a:gd name="connsiteY2064" fmla="*/ 857250 h 6858000"/>
              <a:gd name="connsiteX2065" fmla="*/ 8208863 w 12192000"/>
              <a:gd name="connsiteY2065" fmla="*/ 857250 h 6858000"/>
              <a:gd name="connsiteX2066" fmla="*/ 8208863 w 12192000"/>
              <a:gd name="connsiteY2066" fmla="*/ 762000 h 6858000"/>
              <a:gd name="connsiteX2067" fmla="*/ 8304112 w 12192000"/>
              <a:gd name="connsiteY2067" fmla="*/ 762000 h 6858000"/>
              <a:gd name="connsiteX2068" fmla="*/ 8494613 w 12192000"/>
              <a:gd name="connsiteY2068" fmla="*/ 857250 h 6858000"/>
              <a:gd name="connsiteX2069" fmla="*/ 8399363 w 12192000"/>
              <a:gd name="connsiteY2069" fmla="*/ 857250 h 6858000"/>
              <a:gd name="connsiteX2070" fmla="*/ 8399363 w 12192000"/>
              <a:gd name="connsiteY2070" fmla="*/ 762000 h 6858000"/>
              <a:gd name="connsiteX2071" fmla="*/ 8494613 w 12192000"/>
              <a:gd name="connsiteY2071" fmla="*/ 762000 h 6858000"/>
              <a:gd name="connsiteX2072" fmla="*/ 8875612 w 12192000"/>
              <a:gd name="connsiteY2072" fmla="*/ 857250 h 6858000"/>
              <a:gd name="connsiteX2073" fmla="*/ 8780362 w 12192000"/>
              <a:gd name="connsiteY2073" fmla="*/ 857250 h 6858000"/>
              <a:gd name="connsiteX2074" fmla="*/ 8780362 w 12192000"/>
              <a:gd name="connsiteY2074" fmla="*/ 762000 h 6858000"/>
              <a:gd name="connsiteX2075" fmla="*/ 8875612 w 12192000"/>
              <a:gd name="connsiteY2075" fmla="*/ 762000 h 6858000"/>
              <a:gd name="connsiteX2076" fmla="*/ 9066111 w 12192000"/>
              <a:gd name="connsiteY2076" fmla="*/ 857250 h 6858000"/>
              <a:gd name="connsiteX2077" fmla="*/ 8970861 w 12192000"/>
              <a:gd name="connsiteY2077" fmla="*/ 857250 h 6858000"/>
              <a:gd name="connsiteX2078" fmla="*/ 8970861 w 12192000"/>
              <a:gd name="connsiteY2078" fmla="*/ 762000 h 6858000"/>
              <a:gd name="connsiteX2079" fmla="*/ 9066111 w 12192000"/>
              <a:gd name="connsiteY2079" fmla="*/ 762000 h 6858000"/>
              <a:gd name="connsiteX2080" fmla="*/ 9256611 w 12192000"/>
              <a:gd name="connsiteY2080" fmla="*/ 857250 h 6858000"/>
              <a:gd name="connsiteX2081" fmla="*/ 9161361 w 12192000"/>
              <a:gd name="connsiteY2081" fmla="*/ 857250 h 6858000"/>
              <a:gd name="connsiteX2082" fmla="*/ 9161361 w 12192000"/>
              <a:gd name="connsiteY2082" fmla="*/ 762000 h 6858000"/>
              <a:gd name="connsiteX2083" fmla="*/ 9256611 w 12192000"/>
              <a:gd name="connsiteY2083" fmla="*/ 762000 h 6858000"/>
              <a:gd name="connsiteX2084" fmla="*/ 9447112 w 12192000"/>
              <a:gd name="connsiteY2084" fmla="*/ 857250 h 6858000"/>
              <a:gd name="connsiteX2085" fmla="*/ 9351861 w 12192000"/>
              <a:gd name="connsiteY2085" fmla="*/ 857250 h 6858000"/>
              <a:gd name="connsiteX2086" fmla="*/ 9351861 w 12192000"/>
              <a:gd name="connsiteY2086" fmla="*/ 762000 h 6858000"/>
              <a:gd name="connsiteX2087" fmla="*/ 9447112 w 12192000"/>
              <a:gd name="connsiteY2087" fmla="*/ 762000 h 6858000"/>
              <a:gd name="connsiteX2088" fmla="*/ 9637611 w 12192000"/>
              <a:gd name="connsiteY2088" fmla="*/ 857250 h 6858000"/>
              <a:gd name="connsiteX2089" fmla="*/ 9542362 w 12192000"/>
              <a:gd name="connsiteY2089" fmla="*/ 857250 h 6858000"/>
              <a:gd name="connsiteX2090" fmla="*/ 9542362 w 12192000"/>
              <a:gd name="connsiteY2090" fmla="*/ 762000 h 6858000"/>
              <a:gd name="connsiteX2091" fmla="*/ 9637611 w 12192000"/>
              <a:gd name="connsiteY2091" fmla="*/ 762000 h 6858000"/>
              <a:gd name="connsiteX2092" fmla="*/ 9828111 w 12192000"/>
              <a:gd name="connsiteY2092" fmla="*/ 857250 h 6858000"/>
              <a:gd name="connsiteX2093" fmla="*/ 9732861 w 12192000"/>
              <a:gd name="connsiteY2093" fmla="*/ 857250 h 6858000"/>
              <a:gd name="connsiteX2094" fmla="*/ 9732861 w 12192000"/>
              <a:gd name="connsiteY2094" fmla="*/ 762000 h 6858000"/>
              <a:gd name="connsiteX2095" fmla="*/ 9828111 w 12192000"/>
              <a:gd name="connsiteY2095" fmla="*/ 762000 h 6858000"/>
              <a:gd name="connsiteX2096" fmla="*/ 10018612 w 12192000"/>
              <a:gd name="connsiteY2096" fmla="*/ 857250 h 6858000"/>
              <a:gd name="connsiteX2097" fmla="*/ 9923362 w 12192000"/>
              <a:gd name="connsiteY2097" fmla="*/ 857250 h 6858000"/>
              <a:gd name="connsiteX2098" fmla="*/ 9923362 w 12192000"/>
              <a:gd name="connsiteY2098" fmla="*/ 762000 h 6858000"/>
              <a:gd name="connsiteX2099" fmla="*/ 10018612 w 12192000"/>
              <a:gd name="connsiteY2099" fmla="*/ 762000 h 6858000"/>
              <a:gd name="connsiteX2100" fmla="*/ 10209111 w 12192000"/>
              <a:gd name="connsiteY2100" fmla="*/ 857250 h 6858000"/>
              <a:gd name="connsiteX2101" fmla="*/ 10113862 w 12192000"/>
              <a:gd name="connsiteY2101" fmla="*/ 857250 h 6858000"/>
              <a:gd name="connsiteX2102" fmla="*/ 10113862 w 12192000"/>
              <a:gd name="connsiteY2102" fmla="*/ 762000 h 6858000"/>
              <a:gd name="connsiteX2103" fmla="*/ 10209111 w 12192000"/>
              <a:gd name="connsiteY2103" fmla="*/ 762000 h 6858000"/>
              <a:gd name="connsiteX2104" fmla="*/ 10399611 w 12192000"/>
              <a:gd name="connsiteY2104" fmla="*/ 857250 h 6858000"/>
              <a:gd name="connsiteX2105" fmla="*/ 10304361 w 12192000"/>
              <a:gd name="connsiteY2105" fmla="*/ 857250 h 6858000"/>
              <a:gd name="connsiteX2106" fmla="*/ 10304361 w 12192000"/>
              <a:gd name="connsiteY2106" fmla="*/ 762000 h 6858000"/>
              <a:gd name="connsiteX2107" fmla="*/ 10399611 w 12192000"/>
              <a:gd name="connsiteY2107" fmla="*/ 762000 h 6858000"/>
              <a:gd name="connsiteX2108" fmla="*/ 10590111 w 12192000"/>
              <a:gd name="connsiteY2108" fmla="*/ 857250 h 6858000"/>
              <a:gd name="connsiteX2109" fmla="*/ 10494861 w 12192000"/>
              <a:gd name="connsiteY2109" fmla="*/ 857250 h 6858000"/>
              <a:gd name="connsiteX2110" fmla="*/ 10494861 w 12192000"/>
              <a:gd name="connsiteY2110" fmla="*/ 762000 h 6858000"/>
              <a:gd name="connsiteX2111" fmla="*/ 10590111 w 12192000"/>
              <a:gd name="connsiteY2111" fmla="*/ 762000 h 6858000"/>
              <a:gd name="connsiteX2112" fmla="*/ 10780611 w 12192000"/>
              <a:gd name="connsiteY2112" fmla="*/ 857250 h 6858000"/>
              <a:gd name="connsiteX2113" fmla="*/ 10685361 w 12192000"/>
              <a:gd name="connsiteY2113" fmla="*/ 857250 h 6858000"/>
              <a:gd name="connsiteX2114" fmla="*/ 10685361 w 12192000"/>
              <a:gd name="connsiteY2114" fmla="*/ 762000 h 6858000"/>
              <a:gd name="connsiteX2115" fmla="*/ 10780611 w 12192000"/>
              <a:gd name="connsiteY2115" fmla="*/ 762000 h 6858000"/>
              <a:gd name="connsiteX2116" fmla="*/ 10971111 w 12192000"/>
              <a:gd name="connsiteY2116" fmla="*/ 857250 h 6858000"/>
              <a:gd name="connsiteX2117" fmla="*/ 10875861 w 12192000"/>
              <a:gd name="connsiteY2117" fmla="*/ 857250 h 6858000"/>
              <a:gd name="connsiteX2118" fmla="*/ 10875861 w 12192000"/>
              <a:gd name="connsiteY2118" fmla="*/ 762000 h 6858000"/>
              <a:gd name="connsiteX2119" fmla="*/ 10971111 w 12192000"/>
              <a:gd name="connsiteY2119" fmla="*/ 762000 h 6858000"/>
              <a:gd name="connsiteX2120" fmla="*/ 11161610 w 12192000"/>
              <a:gd name="connsiteY2120" fmla="*/ 857250 h 6858000"/>
              <a:gd name="connsiteX2121" fmla="*/ 11066362 w 12192000"/>
              <a:gd name="connsiteY2121" fmla="*/ 857250 h 6858000"/>
              <a:gd name="connsiteX2122" fmla="*/ 11066362 w 12192000"/>
              <a:gd name="connsiteY2122" fmla="*/ 762000 h 6858000"/>
              <a:gd name="connsiteX2123" fmla="*/ 11161610 w 12192000"/>
              <a:gd name="connsiteY2123" fmla="*/ 762000 h 6858000"/>
              <a:gd name="connsiteX2124" fmla="*/ 11352111 w 12192000"/>
              <a:gd name="connsiteY2124" fmla="*/ 857250 h 6858000"/>
              <a:gd name="connsiteX2125" fmla="*/ 11256861 w 12192000"/>
              <a:gd name="connsiteY2125" fmla="*/ 857250 h 6858000"/>
              <a:gd name="connsiteX2126" fmla="*/ 11256861 w 12192000"/>
              <a:gd name="connsiteY2126" fmla="*/ 762000 h 6858000"/>
              <a:gd name="connsiteX2127" fmla="*/ 11352111 w 12192000"/>
              <a:gd name="connsiteY2127" fmla="*/ 762000 h 6858000"/>
              <a:gd name="connsiteX2128" fmla="*/ 11542610 w 12192000"/>
              <a:gd name="connsiteY2128" fmla="*/ 857250 h 6858000"/>
              <a:gd name="connsiteX2129" fmla="*/ 11447360 w 12192000"/>
              <a:gd name="connsiteY2129" fmla="*/ 857250 h 6858000"/>
              <a:gd name="connsiteX2130" fmla="*/ 11447360 w 12192000"/>
              <a:gd name="connsiteY2130" fmla="*/ 762000 h 6858000"/>
              <a:gd name="connsiteX2131" fmla="*/ 11542610 w 12192000"/>
              <a:gd name="connsiteY2131" fmla="*/ 762000 h 6858000"/>
              <a:gd name="connsiteX2132" fmla="*/ 11733112 w 12192000"/>
              <a:gd name="connsiteY2132" fmla="*/ 857250 h 6858000"/>
              <a:gd name="connsiteX2133" fmla="*/ 11637861 w 12192000"/>
              <a:gd name="connsiteY2133" fmla="*/ 857250 h 6858000"/>
              <a:gd name="connsiteX2134" fmla="*/ 11637861 w 12192000"/>
              <a:gd name="connsiteY2134" fmla="*/ 762000 h 6858000"/>
              <a:gd name="connsiteX2135" fmla="*/ 11733112 w 12192000"/>
              <a:gd name="connsiteY2135" fmla="*/ 762000 h 6858000"/>
              <a:gd name="connsiteX2136" fmla="*/ 11923611 w 12192000"/>
              <a:gd name="connsiteY2136" fmla="*/ 857250 h 6858000"/>
              <a:gd name="connsiteX2137" fmla="*/ 11828360 w 12192000"/>
              <a:gd name="connsiteY2137" fmla="*/ 857250 h 6858000"/>
              <a:gd name="connsiteX2138" fmla="*/ 11828360 w 12192000"/>
              <a:gd name="connsiteY2138" fmla="*/ 762000 h 6858000"/>
              <a:gd name="connsiteX2139" fmla="*/ 11923611 w 12192000"/>
              <a:gd name="connsiteY2139" fmla="*/ 762000 h 6858000"/>
              <a:gd name="connsiteX2140" fmla="*/ 207864 w 12192000"/>
              <a:gd name="connsiteY2140" fmla="*/ 952500 h 6858000"/>
              <a:gd name="connsiteX2141" fmla="*/ 112614 w 12192000"/>
              <a:gd name="connsiteY2141" fmla="*/ 952500 h 6858000"/>
              <a:gd name="connsiteX2142" fmla="*/ 112614 w 12192000"/>
              <a:gd name="connsiteY2142" fmla="*/ 857250 h 6858000"/>
              <a:gd name="connsiteX2143" fmla="*/ 207864 w 12192000"/>
              <a:gd name="connsiteY2143" fmla="*/ 857250 h 6858000"/>
              <a:gd name="connsiteX2144" fmla="*/ 398364 w 12192000"/>
              <a:gd name="connsiteY2144" fmla="*/ 952500 h 6858000"/>
              <a:gd name="connsiteX2145" fmla="*/ 303114 w 12192000"/>
              <a:gd name="connsiteY2145" fmla="*/ 952500 h 6858000"/>
              <a:gd name="connsiteX2146" fmla="*/ 303114 w 12192000"/>
              <a:gd name="connsiteY2146" fmla="*/ 857250 h 6858000"/>
              <a:gd name="connsiteX2147" fmla="*/ 398364 w 12192000"/>
              <a:gd name="connsiteY2147" fmla="*/ 857250 h 6858000"/>
              <a:gd name="connsiteX2148" fmla="*/ 588864 w 12192000"/>
              <a:gd name="connsiteY2148" fmla="*/ 952500 h 6858000"/>
              <a:gd name="connsiteX2149" fmla="*/ 493614 w 12192000"/>
              <a:gd name="connsiteY2149" fmla="*/ 952500 h 6858000"/>
              <a:gd name="connsiteX2150" fmla="*/ 493614 w 12192000"/>
              <a:gd name="connsiteY2150" fmla="*/ 857250 h 6858000"/>
              <a:gd name="connsiteX2151" fmla="*/ 588864 w 12192000"/>
              <a:gd name="connsiteY2151" fmla="*/ 857250 h 6858000"/>
              <a:gd name="connsiteX2152" fmla="*/ 779364 w 12192000"/>
              <a:gd name="connsiteY2152" fmla="*/ 952500 h 6858000"/>
              <a:gd name="connsiteX2153" fmla="*/ 684113 w 12192000"/>
              <a:gd name="connsiteY2153" fmla="*/ 952500 h 6858000"/>
              <a:gd name="connsiteX2154" fmla="*/ 684113 w 12192000"/>
              <a:gd name="connsiteY2154" fmla="*/ 857250 h 6858000"/>
              <a:gd name="connsiteX2155" fmla="*/ 779364 w 12192000"/>
              <a:gd name="connsiteY2155" fmla="*/ 857250 h 6858000"/>
              <a:gd name="connsiteX2156" fmla="*/ 969863 w 12192000"/>
              <a:gd name="connsiteY2156" fmla="*/ 952500 h 6858000"/>
              <a:gd name="connsiteX2157" fmla="*/ 874614 w 12192000"/>
              <a:gd name="connsiteY2157" fmla="*/ 952500 h 6858000"/>
              <a:gd name="connsiteX2158" fmla="*/ 874614 w 12192000"/>
              <a:gd name="connsiteY2158" fmla="*/ 857250 h 6858000"/>
              <a:gd name="connsiteX2159" fmla="*/ 969863 w 12192000"/>
              <a:gd name="connsiteY2159" fmla="*/ 857250 h 6858000"/>
              <a:gd name="connsiteX2160" fmla="*/ 1160364 w 12192000"/>
              <a:gd name="connsiteY2160" fmla="*/ 952500 h 6858000"/>
              <a:gd name="connsiteX2161" fmla="*/ 1065114 w 12192000"/>
              <a:gd name="connsiteY2161" fmla="*/ 952500 h 6858000"/>
              <a:gd name="connsiteX2162" fmla="*/ 1065114 w 12192000"/>
              <a:gd name="connsiteY2162" fmla="*/ 857250 h 6858000"/>
              <a:gd name="connsiteX2163" fmla="*/ 1160364 w 12192000"/>
              <a:gd name="connsiteY2163" fmla="*/ 857250 h 6858000"/>
              <a:gd name="connsiteX2164" fmla="*/ 1350864 w 12192000"/>
              <a:gd name="connsiteY2164" fmla="*/ 952500 h 6858000"/>
              <a:gd name="connsiteX2165" fmla="*/ 1255613 w 12192000"/>
              <a:gd name="connsiteY2165" fmla="*/ 952500 h 6858000"/>
              <a:gd name="connsiteX2166" fmla="*/ 1255613 w 12192000"/>
              <a:gd name="connsiteY2166" fmla="*/ 857250 h 6858000"/>
              <a:gd name="connsiteX2167" fmla="*/ 1350864 w 12192000"/>
              <a:gd name="connsiteY2167" fmla="*/ 857250 h 6858000"/>
              <a:gd name="connsiteX2168" fmla="*/ 1541363 w 12192000"/>
              <a:gd name="connsiteY2168" fmla="*/ 952500 h 6858000"/>
              <a:gd name="connsiteX2169" fmla="*/ 1446114 w 12192000"/>
              <a:gd name="connsiteY2169" fmla="*/ 952500 h 6858000"/>
              <a:gd name="connsiteX2170" fmla="*/ 1446114 w 12192000"/>
              <a:gd name="connsiteY2170" fmla="*/ 857250 h 6858000"/>
              <a:gd name="connsiteX2171" fmla="*/ 1541363 w 12192000"/>
              <a:gd name="connsiteY2171" fmla="*/ 857250 h 6858000"/>
              <a:gd name="connsiteX2172" fmla="*/ 1922364 w 12192000"/>
              <a:gd name="connsiteY2172" fmla="*/ 952500 h 6858000"/>
              <a:gd name="connsiteX2173" fmla="*/ 1827113 w 12192000"/>
              <a:gd name="connsiteY2173" fmla="*/ 952500 h 6858000"/>
              <a:gd name="connsiteX2174" fmla="*/ 1827113 w 12192000"/>
              <a:gd name="connsiteY2174" fmla="*/ 857250 h 6858000"/>
              <a:gd name="connsiteX2175" fmla="*/ 1922364 w 12192000"/>
              <a:gd name="connsiteY2175" fmla="*/ 857250 h 6858000"/>
              <a:gd name="connsiteX2176" fmla="*/ 2112863 w 12192000"/>
              <a:gd name="connsiteY2176" fmla="*/ 952500 h 6858000"/>
              <a:gd name="connsiteX2177" fmla="*/ 2017612 w 12192000"/>
              <a:gd name="connsiteY2177" fmla="*/ 952500 h 6858000"/>
              <a:gd name="connsiteX2178" fmla="*/ 2017612 w 12192000"/>
              <a:gd name="connsiteY2178" fmla="*/ 857250 h 6858000"/>
              <a:gd name="connsiteX2179" fmla="*/ 2112863 w 12192000"/>
              <a:gd name="connsiteY2179" fmla="*/ 857250 h 6858000"/>
              <a:gd name="connsiteX2180" fmla="*/ 2303364 w 12192000"/>
              <a:gd name="connsiteY2180" fmla="*/ 952500 h 6858000"/>
              <a:gd name="connsiteX2181" fmla="*/ 2208114 w 12192000"/>
              <a:gd name="connsiteY2181" fmla="*/ 952500 h 6858000"/>
              <a:gd name="connsiteX2182" fmla="*/ 2208114 w 12192000"/>
              <a:gd name="connsiteY2182" fmla="*/ 857250 h 6858000"/>
              <a:gd name="connsiteX2183" fmla="*/ 2303364 w 12192000"/>
              <a:gd name="connsiteY2183" fmla="*/ 857250 h 6858000"/>
              <a:gd name="connsiteX2184" fmla="*/ 2493863 w 12192000"/>
              <a:gd name="connsiteY2184" fmla="*/ 952500 h 6858000"/>
              <a:gd name="connsiteX2185" fmla="*/ 2398613 w 12192000"/>
              <a:gd name="connsiteY2185" fmla="*/ 952500 h 6858000"/>
              <a:gd name="connsiteX2186" fmla="*/ 2398613 w 12192000"/>
              <a:gd name="connsiteY2186" fmla="*/ 857250 h 6858000"/>
              <a:gd name="connsiteX2187" fmla="*/ 2493863 w 12192000"/>
              <a:gd name="connsiteY2187" fmla="*/ 857250 h 6858000"/>
              <a:gd name="connsiteX2188" fmla="*/ 2684362 w 12192000"/>
              <a:gd name="connsiteY2188" fmla="*/ 952500 h 6858000"/>
              <a:gd name="connsiteX2189" fmla="*/ 2589114 w 12192000"/>
              <a:gd name="connsiteY2189" fmla="*/ 952500 h 6858000"/>
              <a:gd name="connsiteX2190" fmla="*/ 2589114 w 12192000"/>
              <a:gd name="connsiteY2190" fmla="*/ 857250 h 6858000"/>
              <a:gd name="connsiteX2191" fmla="*/ 2684362 w 12192000"/>
              <a:gd name="connsiteY2191" fmla="*/ 857250 h 6858000"/>
              <a:gd name="connsiteX2192" fmla="*/ 2874863 w 12192000"/>
              <a:gd name="connsiteY2192" fmla="*/ 952500 h 6858000"/>
              <a:gd name="connsiteX2193" fmla="*/ 2779613 w 12192000"/>
              <a:gd name="connsiteY2193" fmla="*/ 952500 h 6858000"/>
              <a:gd name="connsiteX2194" fmla="*/ 2779613 w 12192000"/>
              <a:gd name="connsiteY2194" fmla="*/ 857250 h 6858000"/>
              <a:gd name="connsiteX2195" fmla="*/ 2874863 w 12192000"/>
              <a:gd name="connsiteY2195" fmla="*/ 857250 h 6858000"/>
              <a:gd name="connsiteX2196" fmla="*/ 3065363 w 12192000"/>
              <a:gd name="connsiteY2196" fmla="*/ 952500 h 6858000"/>
              <a:gd name="connsiteX2197" fmla="*/ 2970113 w 12192000"/>
              <a:gd name="connsiteY2197" fmla="*/ 952500 h 6858000"/>
              <a:gd name="connsiteX2198" fmla="*/ 2970113 w 12192000"/>
              <a:gd name="connsiteY2198" fmla="*/ 857250 h 6858000"/>
              <a:gd name="connsiteX2199" fmla="*/ 3065363 w 12192000"/>
              <a:gd name="connsiteY2199" fmla="*/ 857250 h 6858000"/>
              <a:gd name="connsiteX2200" fmla="*/ 3255863 w 12192000"/>
              <a:gd name="connsiteY2200" fmla="*/ 952500 h 6858000"/>
              <a:gd name="connsiteX2201" fmla="*/ 3160613 w 12192000"/>
              <a:gd name="connsiteY2201" fmla="*/ 952500 h 6858000"/>
              <a:gd name="connsiteX2202" fmla="*/ 3160613 w 12192000"/>
              <a:gd name="connsiteY2202" fmla="*/ 857250 h 6858000"/>
              <a:gd name="connsiteX2203" fmla="*/ 3255863 w 12192000"/>
              <a:gd name="connsiteY2203" fmla="*/ 857250 h 6858000"/>
              <a:gd name="connsiteX2204" fmla="*/ 3446363 w 12192000"/>
              <a:gd name="connsiteY2204" fmla="*/ 952500 h 6858000"/>
              <a:gd name="connsiteX2205" fmla="*/ 3351113 w 12192000"/>
              <a:gd name="connsiteY2205" fmla="*/ 952500 h 6858000"/>
              <a:gd name="connsiteX2206" fmla="*/ 3351113 w 12192000"/>
              <a:gd name="connsiteY2206" fmla="*/ 857250 h 6858000"/>
              <a:gd name="connsiteX2207" fmla="*/ 3446363 w 12192000"/>
              <a:gd name="connsiteY2207" fmla="*/ 857250 h 6858000"/>
              <a:gd name="connsiteX2208" fmla="*/ 3636862 w 12192000"/>
              <a:gd name="connsiteY2208" fmla="*/ 952500 h 6858000"/>
              <a:gd name="connsiteX2209" fmla="*/ 3541613 w 12192000"/>
              <a:gd name="connsiteY2209" fmla="*/ 952500 h 6858000"/>
              <a:gd name="connsiteX2210" fmla="*/ 3541613 w 12192000"/>
              <a:gd name="connsiteY2210" fmla="*/ 857250 h 6858000"/>
              <a:gd name="connsiteX2211" fmla="*/ 3636862 w 12192000"/>
              <a:gd name="connsiteY2211" fmla="*/ 857250 h 6858000"/>
              <a:gd name="connsiteX2212" fmla="*/ 3827362 w 12192000"/>
              <a:gd name="connsiteY2212" fmla="*/ 952500 h 6858000"/>
              <a:gd name="connsiteX2213" fmla="*/ 3732112 w 12192000"/>
              <a:gd name="connsiteY2213" fmla="*/ 952500 h 6858000"/>
              <a:gd name="connsiteX2214" fmla="*/ 3732112 w 12192000"/>
              <a:gd name="connsiteY2214" fmla="*/ 857250 h 6858000"/>
              <a:gd name="connsiteX2215" fmla="*/ 3827362 w 12192000"/>
              <a:gd name="connsiteY2215" fmla="*/ 857250 h 6858000"/>
              <a:gd name="connsiteX2216" fmla="*/ 4017863 w 12192000"/>
              <a:gd name="connsiteY2216" fmla="*/ 952500 h 6858000"/>
              <a:gd name="connsiteX2217" fmla="*/ 3922613 w 12192000"/>
              <a:gd name="connsiteY2217" fmla="*/ 952500 h 6858000"/>
              <a:gd name="connsiteX2218" fmla="*/ 3922613 w 12192000"/>
              <a:gd name="connsiteY2218" fmla="*/ 857250 h 6858000"/>
              <a:gd name="connsiteX2219" fmla="*/ 4017863 w 12192000"/>
              <a:gd name="connsiteY2219" fmla="*/ 857250 h 6858000"/>
              <a:gd name="connsiteX2220" fmla="*/ 4208362 w 12192000"/>
              <a:gd name="connsiteY2220" fmla="*/ 952500 h 6858000"/>
              <a:gd name="connsiteX2221" fmla="*/ 4113113 w 12192000"/>
              <a:gd name="connsiteY2221" fmla="*/ 952500 h 6858000"/>
              <a:gd name="connsiteX2222" fmla="*/ 4113113 w 12192000"/>
              <a:gd name="connsiteY2222" fmla="*/ 857250 h 6858000"/>
              <a:gd name="connsiteX2223" fmla="*/ 4208362 w 12192000"/>
              <a:gd name="connsiteY2223" fmla="*/ 857250 h 6858000"/>
              <a:gd name="connsiteX2224" fmla="*/ 4398863 w 12192000"/>
              <a:gd name="connsiteY2224" fmla="*/ 952500 h 6858000"/>
              <a:gd name="connsiteX2225" fmla="*/ 4303612 w 12192000"/>
              <a:gd name="connsiteY2225" fmla="*/ 952500 h 6858000"/>
              <a:gd name="connsiteX2226" fmla="*/ 4303612 w 12192000"/>
              <a:gd name="connsiteY2226" fmla="*/ 857250 h 6858000"/>
              <a:gd name="connsiteX2227" fmla="*/ 4398863 w 12192000"/>
              <a:gd name="connsiteY2227" fmla="*/ 857250 h 6858000"/>
              <a:gd name="connsiteX2228" fmla="*/ 4589363 w 12192000"/>
              <a:gd name="connsiteY2228" fmla="*/ 952500 h 6858000"/>
              <a:gd name="connsiteX2229" fmla="*/ 4494113 w 12192000"/>
              <a:gd name="connsiteY2229" fmla="*/ 952500 h 6858000"/>
              <a:gd name="connsiteX2230" fmla="*/ 4494113 w 12192000"/>
              <a:gd name="connsiteY2230" fmla="*/ 857250 h 6858000"/>
              <a:gd name="connsiteX2231" fmla="*/ 4589363 w 12192000"/>
              <a:gd name="connsiteY2231" fmla="*/ 857250 h 6858000"/>
              <a:gd name="connsiteX2232" fmla="*/ 4779863 w 12192000"/>
              <a:gd name="connsiteY2232" fmla="*/ 952500 h 6858000"/>
              <a:gd name="connsiteX2233" fmla="*/ 4684613 w 12192000"/>
              <a:gd name="connsiteY2233" fmla="*/ 952500 h 6858000"/>
              <a:gd name="connsiteX2234" fmla="*/ 4684613 w 12192000"/>
              <a:gd name="connsiteY2234" fmla="*/ 857250 h 6858000"/>
              <a:gd name="connsiteX2235" fmla="*/ 4779863 w 12192000"/>
              <a:gd name="connsiteY2235" fmla="*/ 857250 h 6858000"/>
              <a:gd name="connsiteX2236" fmla="*/ 4970363 w 12192000"/>
              <a:gd name="connsiteY2236" fmla="*/ 952500 h 6858000"/>
              <a:gd name="connsiteX2237" fmla="*/ 4875113 w 12192000"/>
              <a:gd name="connsiteY2237" fmla="*/ 952500 h 6858000"/>
              <a:gd name="connsiteX2238" fmla="*/ 4875113 w 12192000"/>
              <a:gd name="connsiteY2238" fmla="*/ 857250 h 6858000"/>
              <a:gd name="connsiteX2239" fmla="*/ 4970363 w 12192000"/>
              <a:gd name="connsiteY2239" fmla="*/ 857250 h 6858000"/>
              <a:gd name="connsiteX2240" fmla="*/ 5351362 w 12192000"/>
              <a:gd name="connsiteY2240" fmla="*/ 952500 h 6858000"/>
              <a:gd name="connsiteX2241" fmla="*/ 5256112 w 12192000"/>
              <a:gd name="connsiteY2241" fmla="*/ 952500 h 6858000"/>
              <a:gd name="connsiteX2242" fmla="*/ 5256112 w 12192000"/>
              <a:gd name="connsiteY2242" fmla="*/ 857250 h 6858000"/>
              <a:gd name="connsiteX2243" fmla="*/ 5351362 w 12192000"/>
              <a:gd name="connsiteY2243" fmla="*/ 857250 h 6858000"/>
              <a:gd name="connsiteX2244" fmla="*/ 5541862 w 12192000"/>
              <a:gd name="connsiteY2244" fmla="*/ 952500 h 6858000"/>
              <a:gd name="connsiteX2245" fmla="*/ 5446612 w 12192000"/>
              <a:gd name="connsiteY2245" fmla="*/ 952500 h 6858000"/>
              <a:gd name="connsiteX2246" fmla="*/ 5446612 w 12192000"/>
              <a:gd name="connsiteY2246" fmla="*/ 857250 h 6858000"/>
              <a:gd name="connsiteX2247" fmla="*/ 5541862 w 12192000"/>
              <a:gd name="connsiteY2247" fmla="*/ 857250 h 6858000"/>
              <a:gd name="connsiteX2248" fmla="*/ 5732362 w 12192000"/>
              <a:gd name="connsiteY2248" fmla="*/ 952500 h 6858000"/>
              <a:gd name="connsiteX2249" fmla="*/ 5637112 w 12192000"/>
              <a:gd name="connsiteY2249" fmla="*/ 952500 h 6858000"/>
              <a:gd name="connsiteX2250" fmla="*/ 5637112 w 12192000"/>
              <a:gd name="connsiteY2250" fmla="*/ 857250 h 6858000"/>
              <a:gd name="connsiteX2251" fmla="*/ 5732362 w 12192000"/>
              <a:gd name="connsiteY2251" fmla="*/ 857250 h 6858000"/>
              <a:gd name="connsiteX2252" fmla="*/ 5922862 w 12192000"/>
              <a:gd name="connsiteY2252" fmla="*/ 952500 h 6858000"/>
              <a:gd name="connsiteX2253" fmla="*/ 5827612 w 12192000"/>
              <a:gd name="connsiteY2253" fmla="*/ 952500 h 6858000"/>
              <a:gd name="connsiteX2254" fmla="*/ 5827612 w 12192000"/>
              <a:gd name="connsiteY2254" fmla="*/ 857250 h 6858000"/>
              <a:gd name="connsiteX2255" fmla="*/ 5922862 w 12192000"/>
              <a:gd name="connsiteY2255" fmla="*/ 857250 h 6858000"/>
              <a:gd name="connsiteX2256" fmla="*/ 6113362 w 12192000"/>
              <a:gd name="connsiteY2256" fmla="*/ 952500 h 6858000"/>
              <a:gd name="connsiteX2257" fmla="*/ 6018112 w 12192000"/>
              <a:gd name="connsiteY2257" fmla="*/ 952500 h 6858000"/>
              <a:gd name="connsiteX2258" fmla="*/ 6018112 w 12192000"/>
              <a:gd name="connsiteY2258" fmla="*/ 857250 h 6858000"/>
              <a:gd name="connsiteX2259" fmla="*/ 6113362 w 12192000"/>
              <a:gd name="connsiteY2259" fmla="*/ 857250 h 6858000"/>
              <a:gd name="connsiteX2260" fmla="*/ 6303862 w 12192000"/>
              <a:gd name="connsiteY2260" fmla="*/ 952500 h 6858000"/>
              <a:gd name="connsiteX2261" fmla="*/ 6208612 w 12192000"/>
              <a:gd name="connsiteY2261" fmla="*/ 952500 h 6858000"/>
              <a:gd name="connsiteX2262" fmla="*/ 6208612 w 12192000"/>
              <a:gd name="connsiteY2262" fmla="*/ 857250 h 6858000"/>
              <a:gd name="connsiteX2263" fmla="*/ 6303862 w 12192000"/>
              <a:gd name="connsiteY2263" fmla="*/ 857250 h 6858000"/>
              <a:gd name="connsiteX2264" fmla="*/ 6494362 w 12192000"/>
              <a:gd name="connsiteY2264" fmla="*/ 952500 h 6858000"/>
              <a:gd name="connsiteX2265" fmla="*/ 6399112 w 12192000"/>
              <a:gd name="connsiteY2265" fmla="*/ 952500 h 6858000"/>
              <a:gd name="connsiteX2266" fmla="*/ 6399112 w 12192000"/>
              <a:gd name="connsiteY2266" fmla="*/ 857250 h 6858000"/>
              <a:gd name="connsiteX2267" fmla="*/ 6494362 w 12192000"/>
              <a:gd name="connsiteY2267" fmla="*/ 857250 h 6858000"/>
              <a:gd name="connsiteX2268" fmla="*/ 6684862 w 12192000"/>
              <a:gd name="connsiteY2268" fmla="*/ 952500 h 6858000"/>
              <a:gd name="connsiteX2269" fmla="*/ 6589612 w 12192000"/>
              <a:gd name="connsiteY2269" fmla="*/ 952500 h 6858000"/>
              <a:gd name="connsiteX2270" fmla="*/ 6589612 w 12192000"/>
              <a:gd name="connsiteY2270" fmla="*/ 857250 h 6858000"/>
              <a:gd name="connsiteX2271" fmla="*/ 6684862 w 12192000"/>
              <a:gd name="connsiteY2271" fmla="*/ 857250 h 6858000"/>
              <a:gd name="connsiteX2272" fmla="*/ 6875362 w 12192000"/>
              <a:gd name="connsiteY2272" fmla="*/ 952500 h 6858000"/>
              <a:gd name="connsiteX2273" fmla="*/ 6780112 w 12192000"/>
              <a:gd name="connsiteY2273" fmla="*/ 952500 h 6858000"/>
              <a:gd name="connsiteX2274" fmla="*/ 6780112 w 12192000"/>
              <a:gd name="connsiteY2274" fmla="*/ 857250 h 6858000"/>
              <a:gd name="connsiteX2275" fmla="*/ 6875362 w 12192000"/>
              <a:gd name="connsiteY2275" fmla="*/ 857250 h 6858000"/>
              <a:gd name="connsiteX2276" fmla="*/ 7065862 w 12192000"/>
              <a:gd name="connsiteY2276" fmla="*/ 952500 h 6858000"/>
              <a:gd name="connsiteX2277" fmla="*/ 6970612 w 12192000"/>
              <a:gd name="connsiteY2277" fmla="*/ 952500 h 6858000"/>
              <a:gd name="connsiteX2278" fmla="*/ 6970612 w 12192000"/>
              <a:gd name="connsiteY2278" fmla="*/ 857250 h 6858000"/>
              <a:gd name="connsiteX2279" fmla="*/ 7065862 w 12192000"/>
              <a:gd name="connsiteY2279" fmla="*/ 857250 h 6858000"/>
              <a:gd name="connsiteX2280" fmla="*/ 7256362 w 12192000"/>
              <a:gd name="connsiteY2280" fmla="*/ 952500 h 6858000"/>
              <a:gd name="connsiteX2281" fmla="*/ 7161112 w 12192000"/>
              <a:gd name="connsiteY2281" fmla="*/ 952500 h 6858000"/>
              <a:gd name="connsiteX2282" fmla="*/ 7161112 w 12192000"/>
              <a:gd name="connsiteY2282" fmla="*/ 857250 h 6858000"/>
              <a:gd name="connsiteX2283" fmla="*/ 7256362 w 12192000"/>
              <a:gd name="connsiteY2283" fmla="*/ 857250 h 6858000"/>
              <a:gd name="connsiteX2284" fmla="*/ 7446862 w 12192000"/>
              <a:gd name="connsiteY2284" fmla="*/ 952500 h 6858000"/>
              <a:gd name="connsiteX2285" fmla="*/ 7351612 w 12192000"/>
              <a:gd name="connsiteY2285" fmla="*/ 952500 h 6858000"/>
              <a:gd name="connsiteX2286" fmla="*/ 7351612 w 12192000"/>
              <a:gd name="connsiteY2286" fmla="*/ 857250 h 6858000"/>
              <a:gd name="connsiteX2287" fmla="*/ 7446862 w 12192000"/>
              <a:gd name="connsiteY2287" fmla="*/ 857250 h 6858000"/>
              <a:gd name="connsiteX2288" fmla="*/ 7637362 w 12192000"/>
              <a:gd name="connsiteY2288" fmla="*/ 952500 h 6858000"/>
              <a:gd name="connsiteX2289" fmla="*/ 7542112 w 12192000"/>
              <a:gd name="connsiteY2289" fmla="*/ 952500 h 6858000"/>
              <a:gd name="connsiteX2290" fmla="*/ 7542112 w 12192000"/>
              <a:gd name="connsiteY2290" fmla="*/ 857250 h 6858000"/>
              <a:gd name="connsiteX2291" fmla="*/ 7637362 w 12192000"/>
              <a:gd name="connsiteY2291" fmla="*/ 857250 h 6858000"/>
              <a:gd name="connsiteX2292" fmla="*/ 7827862 w 12192000"/>
              <a:gd name="connsiteY2292" fmla="*/ 952500 h 6858000"/>
              <a:gd name="connsiteX2293" fmla="*/ 7732612 w 12192000"/>
              <a:gd name="connsiteY2293" fmla="*/ 952500 h 6858000"/>
              <a:gd name="connsiteX2294" fmla="*/ 7732612 w 12192000"/>
              <a:gd name="connsiteY2294" fmla="*/ 857250 h 6858000"/>
              <a:gd name="connsiteX2295" fmla="*/ 7827862 w 12192000"/>
              <a:gd name="connsiteY2295" fmla="*/ 857250 h 6858000"/>
              <a:gd name="connsiteX2296" fmla="*/ 8018362 w 12192000"/>
              <a:gd name="connsiteY2296" fmla="*/ 952500 h 6858000"/>
              <a:gd name="connsiteX2297" fmla="*/ 7923112 w 12192000"/>
              <a:gd name="connsiteY2297" fmla="*/ 952500 h 6858000"/>
              <a:gd name="connsiteX2298" fmla="*/ 7923112 w 12192000"/>
              <a:gd name="connsiteY2298" fmla="*/ 857250 h 6858000"/>
              <a:gd name="connsiteX2299" fmla="*/ 8018362 w 12192000"/>
              <a:gd name="connsiteY2299" fmla="*/ 857250 h 6858000"/>
              <a:gd name="connsiteX2300" fmla="*/ 8208863 w 12192000"/>
              <a:gd name="connsiteY2300" fmla="*/ 952500 h 6858000"/>
              <a:gd name="connsiteX2301" fmla="*/ 8113613 w 12192000"/>
              <a:gd name="connsiteY2301" fmla="*/ 952500 h 6858000"/>
              <a:gd name="connsiteX2302" fmla="*/ 8113613 w 12192000"/>
              <a:gd name="connsiteY2302" fmla="*/ 857250 h 6858000"/>
              <a:gd name="connsiteX2303" fmla="*/ 8208863 w 12192000"/>
              <a:gd name="connsiteY2303" fmla="*/ 857250 h 6858000"/>
              <a:gd name="connsiteX2304" fmla="*/ 8399363 w 12192000"/>
              <a:gd name="connsiteY2304" fmla="*/ 952500 h 6858000"/>
              <a:gd name="connsiteX2305" fmla="*/ 8304112 w 12192000"/>
              <a:gd name="connsiteY2305" fmla="*/ 952500 h 6858000"/>
              <a:gd name="connsiteX2306" fmla="*/ 8304112 w 12192000"/>
              <a:gd name="connsiteY2306" fmla="*/ 857250 h 6858000"/>
              <a:gd name="connsiteX2307" fmla="*/ 8399363 w 12192000"/>
              <a:gd name="connsiteY2307" fmla="*/ 857250 h 6858000"/>
              <a:gd name="connsiteX2308" fmla="*/ 8780362 w 12192000"/>
              <a:gd name="connsiteY2308" fmla="*/ 952500 h 6858000"/>
              <a:gd name="connsiteX2309" fmla="*/ 8685111 w 12192000"/>
              <a:gd name="connsiteY2309" fmla="*/ 952500 h 6858000"/>
              <a:gd name="connsiteX2310" fmla="*/ 8685111 w 12192000"/>
              <a:gd name="connsiteY2310" fmla="*/ 857250 h 6858000"/>
              <a:gd name="connsiteX2311" fmla="*/ 8780362 w 12192000"/>
              <a:gd name="connsiteY2311" fmla="*/ 857250 h 6858000"/>
              <a:gd name="connsiteX2312" fmla="*/ 8970861 w 12192000"/>
              <a:gd name="connsiteY2312" fmla="*/ 952500 h 6858000"/>
              <a:gd name="connsiteX2313" fmla="*/ 8875612 w 12192000"/>
              <a:gd name="connsiteY2313" fmla="*/ 952500 h 6858000"/>
              <a:gd name="connsiteX2314" fmla="*/ 8875612 w 12192000"/>
              <a:gd name="connsiteY2314" fmla="*/ 857250 h 6858000"/>
              <a:gd name="connsiteX2315" fmla="*/ 8970861 w 12192000"/>
              <a:gd name="connsiteY2315" fmla="*/ 857250 h 6858000"/>
              <a:gd name="connsiteX2316" fmla="*/ 9161361 w 12192000"/>
              <a:gd name="connsiteY2316" fmla="*/ 952500 h 6858000"/>
              <a:gd name="connsiteX2317" fmla="*/ 9066111 w 12192000"/>
              <a:gd name="connsiteY2317" fmla="*/ 952500 h 6858000"/>
              <a:gd name="connsiteX2318" fmla="*/ 9066111 w 12192000"/>
              <a:gd name="connsiteY2318" fmla="*/ 857250 h 6858000"/>
              <a:gd name="connsiteX2319" fmla="*/ 9161361 w 12192000"/>
              <a:gd name="connsiteY2319" fmla="*/ 857250 h 6858000"/>
              <a:gd name="connsiteX2320" fmla="*/ 9351861 w 12192000"/>
              <a:gd name="connsiteY2320" fmla="*/ 952500 h 6858000"/>
              <a:gd name="connsiteX2321" fmla="*/ 9256611 w 12192000"/>
              <a:gd name="connsiteY2321" fmla="*/ 952500 h 6858000"/>
              <a:gd name="connsiteX2322" fmla="*/ 9256611 w 12192000"/>
              <a:gd name="connsiteY2322" fmla="*/ 857250 h 6858000"/>
              <a:gd name="connsiteX2323" fmla="*/ 9351861 w 12192000"/>
              <a:gd name="connsiteY2323" fmla="*/ 857250 h 6858000"/>
              <a:gd name="connsiteX2324" fmla="*/ 9542362 w 12192000"/>
              <a:gd name="connsiteY2324" fmla="*/ 952500 h 6858000"/>
              <a:gd name="connsiteX2325" fmla="*/ 9447112 w 12192000"/>
              <a:gd name="connsiteY2325" fmla="*/ 952500 h 6858000"/>
              <a:gd name="connsiteX2326" fmla="*/ 9447112 w 12192000"/>
              <a:gd name="connsiteY2326" fmla="*/ 857250 h 6858000"/>
              <a:gd name="connsiteX2327" fmla="*/ 9542362 w 12192000"/>
              <a:gd name="connsiteY2327" fmla="*/ 857250 h 6858000"/>
              <a:gd name="connsiteX2328" fmla="*/ 9732861 w 12192000"/>
              <a:gd name="connsiteY2328" fmla="*/ 952500 h 6858000"/>
              <a:gd name="connsiteX2329" fmla="*/ 9637611 w 12192000"/>
              <a:gd name="connsiteY2329" fmla="*/ 952500 h 6858000"/>
              <a:gd name="connsiteX2330" fmla="*/ 9637611 w 12192000"/>
              <a:gd name="connsiteY2330" fmla="*/ 857250 h 6858000"/>
              <a:gd name="connsiteX2331" fmla="*/ 9732861 w 12192000"/>
              <a:gd name="connsiteY2331" fmla="*/ 857250 h 6858000"/>
              <a:gd name="connsiteX2332" fmla="*/ 9923362 w 12192000"/>
              <a:gd name="connsiteY2332" fmla="*/ 952500 h 6858000"/>
              <a:gd name="connsiteX2333" fmla="*/ 9828111 w 12192000"/>
              <a:gd name="connsiteY2333" fmla="*/ 952500 h 6858000"/>
              <a:gd name="connsiteX2334" fmla="*/ 9828111 w 12192000"/>
              <a:gd name="connsiteY2334" fmla="*/ 857250 h 6858000"/>
              <a:gd name="connsiteX2335" fmla="*/ 9923362 w 12192000"/>
              <a:gd name="connsiteY2335" fmla="*/ 857250 h 6858000"/>
              <a:gd name="connsiteX2336" fmla="*/ 10113862 w 12192000"/>
              <a:gd name="connsiteY2336" fmla="*/ 952500 h 6858000"/>
              <a:gd name="connsiteX2337" fmla="*/ 10018612 w 12192000"/>
              <a:gd name="connsiteY2337" fmla="*/ 952500 h 6858000"/>
              <a:gd name="connsiteX2338" fmla="*/ 10018612 w 12192000"/>
              <a:gd name="connsiteY2338" fmla="*/ 857250 h 6858000"/>
              <a:gd name="connsiteX2339" fmla="*/ 10113862 w 12192000"/>
              <a:gd name="connsiteY2339" fmla="*/ 857250 h 6858000"/>
              <a:gd name="connsiteX2340" fmla="*/ 10304361 w 12192000"/>
              <a:gd name="connsiteY2340" fmla="*/ 952500 h 6858000"/>
              <a:gd name="connsiteX2341" fmla="*/ 10209111 w 12192000"/>
              <a:gd name="connsiteY2341" fmla="*/ 952500 h 6858000"/>
              <a:gd name="connsiteX2342" fmla="*/ 10209111 w 12192000"/>
              <a:gd name="connsiteY2342" fmla="*/ 857250 h 6858000"/>
              <a:gd name="connsiteX2343" fmla="*/ 10304361 w 12192000"/>
              <a:gd name="connsiteY2343" fmla="*/ 857250 h 6858000"/>
              <a:gd name="connsiteX2344" fmla="*/ 10494861 w 12192000"/>
              <a:gd name="connsiteY2344" fmla="*/ 952500 h 6858000"/>
              <a:gd name="connsiteX2345" fmla="*/ 10399611 w 12192000"/>
              <a:gd name="connsiteY2345" fmla="*/ 952500 h 6858000"/>
              <a:gd name="connsiteX2346" fmla="*/ 10399611 w 12192000"/>
              <a:gd name="connsiteY2346" fmla="*/ 857250 h 6858000"/>
              <a:gd name="connsiteX2347" fmla="*/ 10494861 w 12192000"/>
              <a:gd name="connsiteY2347" fmla="*/ 857250 h 6858000"/>
              <a:gd name="connsiteX2348" fmla="*/ 10685361 w 12192000"/>
              <a:gd name="connsiteY2348" fmla="*/ 952500 h 6858000"/>
              <a:gd name="connsiteX2349" fmla="*/ 10590111 w 12192000"/>
              <a:gd name="connsiteY2349" fmla="*/ 952500 h 6858000"/>
              <a:gd name="connsiteX2350" fmla="*/ 10590111 w 12192000"/>
              <a:gd name="connsiteY2350" fmla="*/ 857250 h 6858000"/>
              <a:gd name="connsiteX2351" fmla="*/ 10685361 w 12192000"/>
              <a:gd name="connsiteY2351" fmla="*/ 857250 h 6858000"/>
              <a:gd name="connsiteX2352" fmla="*/ 10875861 w 12192000"/>
              <a:gd name="connsiteY2352" fmla="*/ 952500 h 6858000"/>
              <a:gd name="connsiteX2353" fmla="*/ 10780611 w 12192000"/>
              <a:gd name="connsiteY2353" fmla="*/ 952500 h 6858000"/>
              <a:gd name="connsiteX2354" fmla="*/ 10780611 w 12192000"/>
              <a:gd name="connsiteY2354" fmla="*/ 857250 h 6858000"/>
              <a:gd name="connsiteX2355" fmla="*/ 10875861 w 12192000"/>
              <a:gd name="connsiteY2355" fmla="*/ 857250 h 6858000"/>
              <a:gd name="connsiteX2356" fmla="*/ 11066362 w 12192000"/>
              <a:gd name="connsiteY2356" fmla="*/ 952500 h 6858000"/>
              <a:gd name="connsiteX2357" fmla="*/ 10971111 w 12192000"/>
              <a:gd name="connsiteY2357" fmla="*/ 952500 h 6858000"/>
              <a:gd name="connsiteX2358" fmla="*/ 10971111 w 12192000"/>
              <a:gd name="connsiteY2358" fmla="*/ 857250 h 6858000"/>
              <a:gd name="connsiteX2359" fmla="*/ 11066362 w 12192000"/>
              <a:gd name="connsiteY2359" fmla="*/ 857250 h 6858000"/>
              <a:gd name="connsiteX2360" fmla="*/ 11256861 w 12192000"/>
              <a:gd name="connsiteY2360" fmla="*/ 952500 h 6858000"/>
              <a:gd name="connsiteX2361" fmla="*/ 11161610 w 12192000"/>
              <a:gd name="connsiteY2361" fmla="*/ 952500 h 6858000"/>
              <a:gd name="connsiteX2362" fmla="*/ 11161610 w 12192000"/>
              <a:gd name="connsiteY2362" fmla="*/ 857250 h 6858000"/>
              <a:gd name="connsiteX2363" fmla="*/ 11256861 w 12192000"/>
              <a:gd name="connsiteY2363" fmla="*/ 857250 h 6858000"/>
              <a:gd name="connsiteX2364" fmla="*/ 11447360 w 12192000"/>
              <a:gd name="connsiteY2364" fmla="*/ 952500 h 6858000"/>
              <a:gd name="connsiteX2365" fmla="*/ 11352111 w 12192000"/>
              <a:gd name="connsiteY2365" fmla="*/ 952500 h 6858000"/>
              <a:gd name="connsiteX2366" fmla="*/ 11352111 w 12192000"/>
              <a:gd name="connsiteY2366" fmla="*/ 857250 h 6858000"/>
              <a:gd name="connsiteX2367" fmla="*/ 11447360 w 12192000"/>
              <a:gd name="connsiteY2367" fmla="*/ 857250 h 6858000"/>
              <a:gd name="connsiteX2368" fmla="*/ 11637861 w 12192000"/>
              <a:gd name="connsiteY2368" fmla="*/ 952500 h 6858000"/>
              <a:gd name="connsiteX2369" fmla="*/ 11542610 w 12192000"/>
              <a:gd name="connsiteY2369" fmla="*/ 952500 h 6858000"/>
              <a:gd name="connsiteX2370" fmla="*/ 11542610 w 12192000"/>
              <a:gd name="connsiteY2370" fmla="*/ 857250 h 6858000"/>
              <a:gd name="connsiteX2371" fmla="*/ 11637861 w 12192000"/>
              <a:gd name="connsiteY2371" fmla="*/ 857250 h 6858000"/>
              <a:gd name="connsiteX2372" fmla="*/ 11828360 w 12192000"/>
              <a:gd name="connsiteY2372" fmla="*/ 952500 h 6858000"/>
              <a:gd name="connsiteX2373" fmla="*/ 11733112 w 12192000"/>
              <a:gd name="connsiteY2373" fmla="*/ 952500 h 6858000"/>
              <a:gd name="connsiteX2374" fmla="*/ 11733112 w 12192000"/>
              <a:gd name="connsiteY2374" fmla="*/ 857250 h 6858000"/>
              <a:gd name="connsiteX2375" fmla="*/ 11828360 w 12192000"/>
              <a:gd name="connsiteY2375" fmla="*/ 857250 h 6858000"/>
              <a:gd name="connsiteX2376" fmla="*/ 12192000 w 12192000"/>
              <a:gd name="connsiteY2376" fmla="*/ 952500 h 6858000"/>
              <a:gd name="connsiteX2377" fmla="*/ 12114110 w 12192000"/>
              <a:gd name="connsiteY2377" fmla="*/ 952500 h 6858000"/>
              <a:gd name="connsiteX2378" fmla="*/ 12114110 w 12192000"/>
              <a:gd name="connsiteY2378" fmla="*/ 857250 h 6858000"/>
              <a:gd name="connsiteX2379" fmla="*/ 12192000 w 12192000"/>
              <a:gd name="connsiteY2379" fmla="*/ 857250 h 6858000"/>
              <a:gd name="connsiteX2380" fmla="*/ 303114 w 12192000"/>
              <a:gd name="connsiteY2380" fmla="*/ 1047750 h 6858000"/>
              <a:gd name="connsiteX2381" fmla="*/ 207864 w 12192000"/>
              <a:gd name="connsiteY2381" fmla="*/ 1047750 h 6858000"/>
              <a:gd name="connsiteX2382" fmla="*/ 207864 w 12192000"/>
              <a:gd name="connsiteY2382" fmla="*/ 952500 h 6858000"/>
              <a:gd name="connsiteX2383" fmla="*/ 303114 w 12192000"/>
              <a:gd name="connsiteY2383" fmla="*/ 952500 h 6858000"/>
              <a:gd name="connsiteX2384" fmla="*/ 493614 w 12192000"/>
              <a:gd name="connsiteY2384" fmla="*/ 1047750 h 6858000"/>
              <a:gd name="connsiteX2385" fmla="*/ 398364 w 12192000"/>
              <a:gd name="connsiteY2385" fmla="*/ 1047750 h 6858000"/>
              <a:gd name="connsiteX2386" fmla="*/ 398364 w 12192000"/>
              <a:gd name="connsiteY2386" fmla="*/ 952500 h 6858000"/>
              <a:gd name="connsiteX2387" fmla="*/ 493614 w 12192000"/>
              <a:gd name="connsiteY2387" fmla="*/ 952500 h 6858000"/>
              <a:gd name="connsiteX2388" fmla="*/ 684113 w 12192000"/>
              <a:gd name="connsiteY2388" fmla="*/ 1047750 h 6858000"/>
              <a:gd name="connsiteX2389" fmla="*/ 588864 w 12192000"/>
              <a:gd name="connsiteY2389" fmla="*/ 1047750 h 6858000"/>
              <a:gd name="connsiteX2390" fmla="*/ 588864 w 12192000"/>
              <a:gd name="connsiteY2390" fmla="*/ 952500 h 6858000"/>
              <a:gd name="connsiteX2391" fmla="*/ 684113 w 12192000"/>
              <a:gd name="connsiteY2391" fmla="*/ 952500 h 6858000"/>
              <a:gd name="connsiteX2392" fmla="*/ 874614 w 12192000"/>
              <a:gd name="connsiteY2392" fmla="*/ 1047750 h 6858000"/>
              <a:gd name="connsiteX2393" fmla="*/ 779364 w 12192000"/>
              <a:gd name="connsiteY2393" fmla="*/ 1047750 h 6858000"/>
              <a:gd name="connsiteX2394" fmla="*/ 779364 w 12192000"/>
              <a:gd name="connsiteY2394" fmla="*/ 952500 h 6858000"/>
              <a:gd name="connsiteX2395" fmla="*/ 874614 w 12192000"/>
              <a:gd name="connsiteY2395" fmla="*/ 952500 h 6858000"/>
              <a:gd name="connsiteX2396" fmla="*/ 1065114 w 12192000"/>
              <a:gd name="connsiteY2396" fmla="*/ 1047750 h 6858000"/>
              <a:gd name="connsiteX2397" fmla="*/ 969863 w 12192000"/>
              <a:gd name="connsiteY2397" fmla="*/ 1047750 h 6858000"/>
              <a:gd name="connsiteX2398" fmla="*/ 969863 w 12192000"/>
              <a:gd name="connsiteY2398" fmla="*/ 952500 h 6858000"/>
              <a:gd name="connsiteX2399" fmla="*/ 1065114 w 12192000"/>
              <a:gd name="connsiteY2399" fmla="*/ 952500 h 6858000"/>
              <a:gd name="connsiteX2400" fmla="*/ 1255613 w 12192000"/>
              <a:gd name="connsiteY2400" fmla="*/ 1047750 h 6858000"/>
              <a:gd name="connsiteX2401" fmla="*/ 1160364 w 12192000"/>
              <a:gd name="connsiteY2401" fmla="*/ 1047750 h 6858000"/>
              <a:gd name="connsiteX2402" fmla="*/ 1160364 w 12192000"/>
              <a:gd name="connsiteY2402" fmla="*/ 952500 h 6858000"/>
              <a:gd name="connsiteX2403" fmla="*/ 1255613 w 12192000"/>
              <a:gd name="connsiteY2403" fmla="*/ 952500 h 6858000"/>
              <a:gd name="connsiteX2404" fmla="*/ 1446114 w 12192000"/>
              <a:gd name="connsiteY2404" fmla="*/ 1047750 h 6858000"/>
              <a:gd name="connsiteX2405" fmla="*/ 1350864 w 12192000"/>
              <a:gd name="connsiteY2405" fmla="*/ 1047750 h 6858000"/>
              <a:gd name="connsiteX2406" fmla="*/ 1350864 w 12192000"/>
              <a:gd name="connsiteY2406" fmla="*/ 952500 h 6858000"/>
              <a:gd name="connsiteX2407" fmla="*/ 1446114 w 12192000"/>
              <a:gd name="connsiteY2407" fmla="*/ 952500 h 6858000"/>
              <a:gd name="connsiteX2408" fmla="*/ 1636614 w 12192000"/>
              <a:gd name="connsiteY2408" fmla="*/ 1047750 h 6858000"/>
              <a:gd name="connsiteX2409" fmla="*/ 1541363 w 12192000"/>
              <a:gd name="connsiteY2409" fmla="*/ 1047750 h 6858000"/>
              <a:gd name="connsiteX2410" fmla="*/ 1541363 w 12192000"/>
              <a:gd name="connsiteY2410" fmla="*/ 952500 h 6858000"/>
              <a:gd name="connsiteX2411" fmla="*/ 1636614 w 12192000"/>
              <a:gd name="connsiteY2411" fmla="*/ 952500 h 6858000"/>
              <a:gd name="connsiteX2412" fmla="*/ 2017612 w 12192000"/>
              <a:gd name="connsiteY2412" fmla="*/ 1047750 h 6858000"/>
              <a:gd name="connsiteX2413" fmla="*/ 1922364 w 12192000"/>
              <a:gd name="connsiteY2413" fmla="*/ 1047750 h 6858000"/>
              <a:gd name="connsiteX2414" fmla="*/ 1922364 w 12192000"/>
              <a:gd name="connsiteY2414" fmla="*/ 952500 h 6858000"/>
              <a:gd name="connsiteX2415" fmla="*/ 2017612 w 12192000"/>
              <a:gd name="connsiteY2415" fmla="*/ 952500 h 6858000"/>
              <a:gd name="connsiteX2416" fmla="*/ 2208114 w 12192000"/>
              <a:gd name="connsiteY2416" fmla="*/ 1047750 h 6858000"/>
              <a:gd name="connsiteX2417" fmla="*/ 2112863 w 12192000"/>
              <a:gd name="connsiteY2417" fmla="*/ 1047750 h 6858000"/>
              <a:gd name="connsiteX2418" fmla="*/ 2112863 w 12192000"/>
              <a:gd name="connsiteY2418" fmla="*/ 952500 h 6858000"/>
              <a:gd name="connsiteX2419" fmla="*/ 2208114 w 12192000"/>
              <a:gd name="connsiteY2419" fmla="*/ 952500 h 6858000"/>
              <a:gd name="connsiteX2420" fmla="*/ 2398613 w 12192000"/>
              <a:gd name="connsiteY2420" fmla="*/ 1047750 h 6858000"/>
              <a:gd name="connsiteX2421" fmla="*/ 2303364 w 12192000"/>
              <a:gd name="connsiteY2421" fmla="*/ 1047750 h 6858000"/>
              <a:gd name="connsiteX2422" fmla="*/ 2303364 w 12192000"/>
              <a:gd name="connsiteY2422" fmla="*/ 952500 h 6858000"/>
              <a:gd name="connsiteX2423" fmla="*/ 2398613 w 12192000"/>
              <a:gd name="connsiteY2423" fmla="*/ 952500 h 6858000"/>
              <a:gd name="connsiteX2424" fmla="*/ 2589114 w 12192000"/>
              <a:gd name="connsiteY2424" fmla="*/ 1047750 h 6858000"/>
              <a:gd name="connsiteX2425" fmla="*/ 2493863 w 12192000"/>
              <a:gd name="connsiteY2425" fmla="*/ 1047750 h 6858000"/>
              <a:gd name="connsiteX2426" fmla="*/ 2493863 w 12192000"/>
              <a:gd name="connsiteY2426" fmla="*/ 952500 h 6858000"/>
              <a:gd name="connsiteX2427" fmla="*/ 2589114 w 12192000"/>
              <a:gd name="connsiteY2427" fmla="*/ 952500 h 6858000"/>
              <a:gd name="connsiteX2428" fmla="*/ 2779613 w 12192000"/>
              <a:gd name="connsiteY2428" fmla="*/ 1047750 h 6858000"/>
              <a:gd name="connsiteX2429" fmla="*/ 2684362 w 12192000"/>
              <a:gd name="connsiteY2429" fmla="*/ 1047750 h 6858000"/>
              <a:gd name="connsiteX2430" fmla="*/ 2684362 w 12192000"/>
              <a:gd name="connsiteY2430" fmla="*/ 952500 h 6858000"/>
              <a:gd name="connsiteX2431" fmla="*/ 2779613 w 12192000"/>
              <a:gd name="connsiteY2431" fmla="*/ 952500 h 6858000"/>
              <a:gd name="connsiteX2432" fmla="*/ 2970113 w 12192000"/>
              <a:gd name="connsiteY2432" fmla="*/ 1047750 h 6858000"/>
              <a:gd name="connsiteX2433" fmla="*/ 2874863 w 12192000"/>
              <a:gd name="connsiteY2433" fmla="*/ 1047750 h 6858000"/>
              <a:gd name="connsiteX2434" fmla="*/ 2874863 w 12192000"/>
              <a:gd name="connsiteY2434" fmla="*/ 952500 h 6858000"/>
              <a:gd name="connsiteX2435" fmla="*/ 2970113 w 12192000"/>
              <a:gd name="connsiteY2435" fmla="*/ 952500 h 6858000"/>
              <a:gd name="connsiteX2436" fmla="*/ 3160613 w 12192000"/>
              <a:gd name="connsiteY2436" fmla="*/ 1047750 h 6858000"/>
              <a:gd name="connsiteX2437" fmla="*/ 3065363 w 12192000"/>
              <a:gd name="connsiteY2437" fmla="*/ 1047750 h 6858000"/>
              <a:gd name="connsiteX2438" fmla="*/ 3065363 w 12192000"/>
              <a:gd name="connsiteY2438" fmla="*/ 952500 h 6858000"/>
              <a:gd name="connsiteX2439" fmla="*/ 3160613 w 12192000"/>
              <a:gd name="connsiteY2439" fmla="*/ 952500 h 6858000"/>
              <a:gd name="connsiteX2440" fmla="*/ 3351113 w 12192000"/>
              <a:gd name="connsiteY2440" fmla="*/ 1047750 h 6858000"/>
              <a:gd name="connsiteX2441" fmla="*/ 3255863 w 12192000"/>
              <a:gd name="connsiteY2441" fmla="*/ 1047750 h 6858000"/>
              <a:gd name="connsiteX2442" fmla="*/ 3255863 w 12192000"/>
              <a:gd name="connsiteY2442" fmla="*/ 952500 h 6858000"/>
              <a:gd name="connsiteX2443" fmla="*/ 3351113 w 12192000"/>
              <a:gd name="connsiteY2443" fmla="*/ 952500 h 6858000"/>
              <a:gd name="connsiteX2444" fmla="*/ 3541613 w 12192000"/>
              <a:gd name="connsiteY2444" fmla="*/ 1047750 h 6858000"/>
              <a:gd name="connsiteX2445" fmla="*/ 3446363 w 12192000"/>
              <a:gd name="connsiteY2445" fmla="*/ 1047750 h 6858000"/>
              <a:gd name="connsiteX2446" fmla="*/ 3446363 w 12192000"/>
              <a:gd name="connsiteY2446" fmla="*/ 952500 h 6858000"/>
              <a:gd name="connsiteX2447" fmla="*/ 3541613 w 12192000"/>
              <a:gd name="connsiteY2447" fmla="*/ 952500 h 6858000"/>
              <a:gd name="connsiteX2448" fmla="*/ 3732112 w 12192000"/>
              <a:gd name="connsiteY2448" fmla="*/ 1047750 h 6858000"/>
              <a:gd name="connsiteX2449" fmla="*/ 3636862 w 12192000"/>
              <a:gd name="connsiteY2449" fmla="*/ 1047750 h 6858000"/>
              <a:gd name="connsiteX2450" fmla="*/ 3636862 w 12192000"/>
              <a:gd name="connsiteY2450" fmla="*/ 952500 h 6858000"/>
              <a:gd name="connsiteX2451" fmla="*/ 3732112 w 12192000"/>
              <a:gd name="connsiteY2451" fmla="*/ 952500 h 6858000"/>
              <a:gd name="connsiteX2452" fmla="*/ 3922613 w 12192000"/>
              <a:gd name="connsiteY2452" fmla="*/ 1047750 h 6858000"/>
              <a:gd name="connsiteX2453" fmla="*/ 3827362 w 12192000"/>
              <a:gd name="connsiteY2453" fmla="*/ 1047750 h 6858000"/>
              <a:gd name="connsiteX2454" fmla="*/ 3827362 w 12192000"/>
              <a:gd name="connsiteY2454" fmla="*/ 952500 h 6858000"/>
              <a:gd name="connsiteX2455" fmla="*/ 3922613 w 12192000"/>
              <a:gd name="connsiteY2455" fmla="*/ 952500 h 6858000"/>
              <a:gd name="connsiteX2456" fmla="*/ 4113113 w 12192000"/>
              <a:gd name="connsiteY2456" fmla="*/ 1047750 h 6858000"/>
              <a:gd name="connsiteX2457" fmla="*/ 4017863 w 12192000"/>
              <a:gd name="connsiteY2457" fmla="*/ 1047750 h 6858000"/>
              <a:gd name="connsiteX2458" fmla="*/ 4017863 w 12192000"/>
              <a:gd name="connsiteY2458" fmla="*/ 952500 h 6858000"/>
              <a:gd name="connsiteX2459" fmla="*/ 4113113 w 12192000"/>
              <a:gd name="connsiteY2459" fmla="*/ 952500 h 6858000"/>
              <a:gd name="connsiteX2460" fmla="*/ 4303612 w 12192000"/>
              <a:gd name="connsiteY2460" fmla="*/ 1047750 h 6858000"/>
              <a:gd name="connsiteX2461" fmla="*/ 4208362 w 12192000"/>
              <a:gd name="connsiteY2461" fmla="*/ 1047750 h 6858000"/>
              <a:gd name="connsiteX2462" fmla="*/ 4208362 w 12192000"/>
              <a:gd name="connsiteY2462" fmla="*/ 952500 h 6858000"/>
              <a:gd name="connsiteX2463" fmla="*/ 4303612 w 12192000"/>
              <a:gd name="connsiteY2463" fmla="*/ 952500 h 6858000"/>
              <a:gd name="connsiteX2464" fmla="*/ 4494113 w 12192000"/>
              <a:gd name="connsiteY2464" fmla="*/ 1047750 h 6858000"/>
              <a:gd name="connsiteX2465" fmla="*/ 4398863 w 12192000"/>
              <a:gd name="connsiteY2465" fmla="*/ 1047750 h 6858000"/>
              <a:gd name="connsiteX2466" fmla="*/ 4398863 w 12192000"/>
              <a:gd name="connsiteY2466" fmla="*/ 952500 h 6858000"/>
              <a:gd name="connsiteX2467" fmla="*/ 4494113 w 12192000"/>
              <a:gd name="connsiteY2467" fmla="*/ 952500 h 6858000"/>
              <a:gd name="connsiteX2468" fmla="*/ 4684613 w 12192000"/>
              <a:gd name="connsiteY2468" fmla="*/ 1047750 h 6858000"/>
              <a:gd name="connsiteX2469" fmla="*/ 4589363 w 12192000"/>
              <a:gd name="connsiteY2469" fmla="*/ 1047750 h 6858000"/>
              <a:gd name="connsiteX2470" fmla="*/ 4589363 w 12192000"/>
              <a:gd name="connsiteY2470" fmla="*/ 952500 h 6858000"/>
              <a:gd name="connsiteX2471" fmla="*/ 4684613 w 12192000"/>
              <a:gd name="connsiteY2471" fmla="*/ 952500 h 6858000"/>
              <a:gd name="connsiteX2472" fmla="*/ 4875113 w 12192000"/>
              <a:gd name="connsiteY2472" fmla="*/ 1047750 h 6858000"/>
              <a:gd name="connsiteX2473" fmla="*/ 4779863 w 12192000"/>
              <a:gd name="connsiteY2473" fmla="*/ 1047750 h 6858000"/>
              <a:gd name="connsiteX2474" fmla="*/ 4779863 w 12192000"/>
              <a:gd name="connsiteY2474" fmla="*/ 952500 h 6858000"/>
              <a:gd name="connsiteX2475" fmla="*/ 4875113 w 12192000"/>
              <a:gd name="connsiteY2475" fmla="*/ 952500 h 6858000"/>
              <a:gd name="connsiteX2476" fmla="*/ 5065613 w 12192000"/>
              <a:gd name="connsiteY2476" fmla="*/ 1047750 h 6858000"/>
              <a:gd name="connsiteX2477" fmla="*/ 4970363 w 12192000"/>
              <a:gd name="connsiteY2477" fmla="*/ 1047750 h 6858000"/>
              <a:gd name="connsiteX2478" fmla="*/ 4970363 w 12192000"/>
              <a:gd name="connsiteY2478" fmla="*/ 952500 h 6858000"/>
              <a:gd name="connsiteX2479" fmla="*/ 5065613 w 12192000"/>
              <a:gd name="connsiteY2479" fmla="*/ 952500 h 6858000"/>
              <a:gd name="connsiteX2480" fmla="*/ 5446612 w 12192000"/>
              <a:gd name="connsiteY2480" fmla="*/ 1047750 h 6858000"/>
              <a:gd name="connsiteX2481" fmla="*/ 5351362 w 12192000"/>
              <a:gd name="connsiteY2481" fmla="*/ 1047750 h 6858000"/>
              <a:gd name="connsiteX2482" fmla="*/ 5351362 w 12192000"/>
              <a:gd name="connsiteY2482" fmla="*/ 952500 h 6858000"/>
              <a:gd name="connsiteX2483" fmla="*/ 5446612 w 12192000"/>
              <a:gd name="connsiteY2483" fmla="*/ 952500 h 6858000"/>
              <a:gd name="connsiteX2484" fmla="*/ 5637112 w 12192000"/>
              <a:gd name="connsiteY2484" fmla="*/ 1047750 h 6858000"/>
              <a:gd name="connsiteX2485" fmla="*/ 5541862 w 12192000"/>
              <a:gd name="connsiteY2485" fmla="*/ 1047750 h 6858000"/>
              <a:gd name="connsiteX2486" fmla="*/ 5541862 w 12192000"/>
              <a:gd name="connsiteY2486" fmla="*/ 952500 h 6858000"/>
              <a:gd name="connsiteX2487" fmla="*/ 5637112 w 12192000"/>
              <a:gd name="connsiteY2487" fmla="*/ 952500 h 6858000"/>
              <a:gd name="connsiteX2488" fmla="*/ 5827612 w 12192000"/>
              <a:gd name="connsiteY2488" fmla="*/ 1047750 h 6858000"/>
              <a:gd name="connsiteX2489" fmla="*/ 5732362 w 12192000"/>
              <a:gd name="connsiteY2489" fmla="*/ 1047750 h 6858000"/>
              <a:gd name="connsiteX2490" fmla="*/ 5732362 w 12192000"/>
              <a:gd name="connsiteY2490" fmla="*/ 952500 h 6858000"/>
              <a:gd name="connsiteX2491" fmla="*/ 5827612 w 12192000"/>
              <a:gd name="connsiteY2491" fmla="*/ 952500 h 6858000"/>
              <a:gd name="connsiteX2492" fmla="*/ 6018112 w 12192000"/>
              <a:gd name="connsiteY2492" fmla="*/ 1047750 h 6858000"/>
              <a:gd name="connsiteX2493" fmla="*/ 5922862 w 12192000"/>
              <a:gd name="connsiteY2493" fmla="*/ 1047750 h 6858000"/>
              <a:gd name="connsiteX2494" fmla="*/ 5922862 w 12192000"/>
              <a:gd name="connsiteY2494" fmla="*/ 952500 h 6858000"/>
              <a:gd name="connsiteX2495" fmla="*/ 6018112 w 12192000"/>
              <a:gd name="connsiteY2495" fmla="*/ 952500 h 6858000"/>
              <a:gd name="connsiteX2496" fmla="*/ 6208612 w 12192000"/>
              <a:gd name="connsiteY2496" fmla="*/ 1047750 h 6858000"/>
              <a:gd name="connsiteX2497" fmla="*/ 6113362 w 12192000"/>
              <a:gd name="connsiteY2497" fmla="*/ 1047750 h 6858000"/>
              <a:gd name="connsiteX2498" fmla="*/ 6113362 w 12192000"/>
              <a:gd name="connsiteY2498" fmla="*/ 952500 h 6858000"/>
              <a:gd name="connsiteX2499" fmla="*/ 6208612 w 12192000"/>
              <a:gd name="connsiteY2499" fmla="*/ 952500 h 6858000"/>
              <a:gd name="connsiteX2500" fmla="*/ 6399112 w 12192000"/>
              <a:gd name="connsiteY2500" fmla="*/ 1047750 h 6858000"/>
              <a:gd name="connsiteX2501" fmla="*/ 6303862 w 12192000"/>
              <a:gd name="connsiteY2501" fmla="*/ 1047750 h 6858000"/>
              <a:gd name="connsiteX2502" fmla="*/ 6303862 w 12192000"/>
              <a:gd name="connsiteY2502" fmla="*/ 952500 h 6858000"/>
              <a:gd name="connsiteX2503" fmla="*/ 6399112 w 12192000"/>
              <a:gd name="connsiteY2503" fmla="*/ 952500 h 6858000"/>
              <a:gd name="connsiteX2504" fmla="*/ 6589612 w 12192000"/>
              <a:gd name="connsiteY2504" fmla="*/ 1047750 h 6858000"/>
              <a:gd name="connsiteX2505" fmla="*/ 6494362 w 12192000"/>
              <a:gd name="connsiteY2505" fmla="*/ 1047750 h 6858000"/>
              <a:gd name="connsiteX2506" fmla="*/ 6494362 w 12192000"/>
              <a:gd name="connsiteY2506" fmla="*/ 952500 h 6858000"/>
              <a:gd name="connsiteX2507" fmla="*/ 6589612 w 12192000"/>
              <a:gd name="connsiteY2507" fmla="*/ 952500 h 6858000"/>
              <a:gd name="connsiteX2508" fmla="*/ 6780112 w 12192000"/>
              <a:gd name="connsiteY2508" fmla="*/ 1047750 h 6858000"/>
              <a:gd name="connsiteX2509" fmla="*/ 6684862 w 12192000"/>
              <a:gd name="connsiteY2509" fmla="*/ 1047750 h 6858000"/>
              <a:gd name="connsiteX2510" fmla="*/ 6684862 w 12192000"/>
              <a:gd name="connsiteY2510" fmla="*/ 952500 h 6858000"/>
              <a:gd name="connsiteX2511" fmla="*/ 6780112 w 12192000"/>
              <a:gd name="connsiteY2511" fmla="*/ 952500 h 6858000"/>
              <a:gd name="connsiteX2512" fmla="*/ 6970612 w 12192000"/>
              <a:gd name="connsiteY2512" fmla="*/ 1047750 h 6858000"/>
              <a:gd name="connsiteX2513" fmla="*/ 6875362 w 12192000"/>
              <a:gd name="connsiteY2513" fmla="*/ 1047750 h 6858000"/>
              <a:gd name="connsiteX2514" fmla="*/ 6875362 w 12192000"/>
              <a:gd name="connsiteY2514" fmla="*/ 952500 h 6858000"/>
              <a:gd name="connsiteX2515" fmla="*/ 6970612 w 12192000"/>
              <a:gd name="connsiteY2515" fmla="*/ 952500 h 6858000"/>
              <a:gd name="connsiteX2516" fmla="*/ 7161112 w 12192000"/>
              <a:gd name="connsiteY2516" fmla="*/ 1047750 h 6858000"/>
              <a:gd name="connsiteX2517" fmla="*/ 7065862 w 12192000"/>
              <a:gd name="connsiteY2517" fmla="*/ 1047750 h 6858000"/>
              <a:gd name="connsiteX2518" fmla="*/ 7065862 w 12192000"/>
              <a:gd name="connsiteY2518" fmla="*/ 952500 h 6858000"/>
              <a:gd name="connsiteX2519" fmla="*/ 7161112 w 12192000"/>
              <a:gd name="connsiteY2519" fmla="*/ 952500 h 6858000"/>
              <a:gd name="connsiteX2520" fmla="*/ 7351612 w 12192000"/>
              <a:gd name="connsiteY2520" fmla="*/ 1047750 h 6858000"/>
              <a:gd name="connsiteX2521" fmla="*/ 7256362 w 12192000"/>
              <a:gd name="connsiteY2521" fmla="*/ 1047750 h 6858000"/>
              <a:gd name="connsiteX2522" fmla="*/ 7256362 w 12192000"/>
              <a:gd name="connsiteY2522" fmla="*/ 952500 h 6858000"/>
              <a:gd name="connsiteX2523" fmla="*/ 7351612 w 12192000"/>
              <a:gd name="connsiteY2523" fmla="*/ 952500 h 6858000"/>
              <a:gd name="connsiteX2524" fmla="*/ 7542112 w 12192000"/>
              <a:gd name="connsiteY2524" fmla="*/ 1047750 h 6858000"/>
              <a:gd name="connsiteX2525" fmla="*/ 7446862 w 12192000"/>
              <a:gd name="connsiteY2525" fmla="*/ 1047750 h 6858000"/>
              <a:gd name="connsiteX2526" fmla="*/ 7446862 w 12192000"/>
              <a:gd name="connsiteY2526" fmla="*/ 952500 h 6858000"/>
              <a:gd name="connsiteX2527" fmla="*/ 7542112 w 12192000"/>
              <a:gd name="connsiteY2527" fmla="*/ 952500 h 6858000"/>
              <a:gd name="connsiteX2528" fmla="*/ 7732612 w 12192000"/>
              <a:gd name="connsiteY2528" fmla="*/ 1047750 h 6858000"/>
              <a:gd name="connsiteX2529" fmla="*/ 7637362 w 12192000"/>
              <a:gd name="connsiteY2529" fmla="*/ 1047750 h 6858000"/>
              <a:gd name="connsiteX2530" fmla="*/ 7637362 w 12192000"/>
              <a:gd name="connsiteY2530" fmla="*/ 952500 h 6858000"/>
              <a:gd name="connsiteX2531" fmla="*/ 7732612 w 12192000"/>
              <a:gd name="connsiteY2531" fmla="*/ 952500 h 6858000"/>
              <a:gd name="connsiteX2532" fmla="*/ 7923112 w 12192000"/>
              <a:gd name="connsiteY2532" fmla="*/ 1047750 h 6858000"/>
              <a:gd name="connsiteX2533" fmla="*/ 7827862 w 12192000"/>
              <a:gd name="connsiteY2533" fmla="*/ 1047750 h 6858000"/>
              <a:gd name="connsiteX2534" fmla="*/ 7827862 w 12192000"/>
              <a:gd name="connsiteY2534" fmla="*/ 952500 h 6858000"/>
              <a:gd name="connsiteX2535" fmla="*/ 7923112 w 12192000"/>
              <a:gd name="connsiteY2535" fmla="*/ 952500 h 6858000"/>
              <a:gd name="connsiteX2536" fmla="*/ 8113613 w 12192000"/>
              <a:gd name="connsiteY2536" fmla="*/ 1047750 h 6858000"/>
              <a:gd name="connsiteX2537" fmla="*/ 8018362 w 12192000"/>
              <a:gd name="connsiteY2537" fmla="*/ 1047750 h 6858000"/>
              <a:gd name="connsiteX2538" fmla="*/ 8018362 w 12192000"/>
              <a:gd name="connsiteY2538" fmla="*/ 952500 h 6858000"/>
              <a:gd name="connsiteX2539" fmla="*/ 8113613 w 12192000"/>
              <a:gd name="connsiteY2539" fmla="*/ 952500 h 6858000"/>
              <a:gd name="connsiteX2540" fmla="*/ 8304112 w 12192000"/>
              <a:gd name="connsiteY2540" fmla="*/ 1047750 h 6858000"/>
              <a:gd name="connsiteX2541" fmla="*/ 8208863 w 12192000"/>
              <a:gd name="connsiteY2541" fmla="*/ 1047750 h 6858000"/>
              <a:gd name="connsiteX2542" fmla="*/ 8208863 w 12192000"/>
              <a:gd name="connsiteY2542" fmla="*/ 952500 h 6858000"/>
              <a:gd name="connsiteX2543" fmla="*/ 8304112 w 12192000"/>
              <a:gd name="connsiteY2543" fmla="*/ 952500 h 6858000"/>
              <a:gd name="connsiteX2544" fmla="*/ 8494613 w 12192000"/>
              <a:gd name="connsiteY2544" fmla="*/ 1047750 h 6858000"/>
              <a:gd name="connsiteX2545" fmla="*/ 8399363 w 12192000"/>
              <a:gd name="connsiteY2545" fmla="*/ 1047750 h 6858000"/>
              <a:gd name="connsiteX2546" fmla="*/ 8399363 w 12192000"/>
              <a:gd name="connsiteY2546" fmla="*/ 952500 h 6858000"/>
              <a:gd name="connsiteX2547" fmla="*/ 8494613 w 12192000"/>
              <a:gd name="connsiteY2547" fmla="*/ 952500 h 6858000"/>
              <a:gd name="connsiteX2548" fmla="*/ 8875612 w 12192000"/>
              <a:gd name="connsiteY2548" fmla="*/ 1047750 h 6858000"/>
              <a:gd name="connsiteX2549" fmla="*/ 8780362 w 12192000"/>
              <a:gd name="connsiteY2549" fmla="*/ 1047750 h 6858000"/>
              <a:gd name="connsiteX2550" fmla="*/ 8780362 w 12192000"/>
              <a:gd name="connsiteY2550" fmla="*/ 952500 h 6858000"/>
              <a:gd name="connsiteX2551" fmla="*/ 8875612 w 12192000"/>
              <a:gd name="connsiteY2551" fmla="*/ 952500 h 6858000"/>
              <a:gd name="connsiteX2552" fmla="*/ 9066111 w 12192000"/>
              <a:gd name="connsiteY2552" fmla="*/ 1047750 h 6858000"/>
              <a:gd name="connsiteX2553" fmla="*/ 8970861 w 12192000"/>
              <a:gd name="connsiteY2553" fmla="*/ 1047750 h 6858000"/>
              <a:gd name="connsiteX2554" fmla="*/ 8970861 w 12192000"/>
              <a:gd name="connsiteY2554" fmla="*/ 952500 h 6858000"/>
              <a:gd name="connsiteX2555" fmla="*/ 9066111 w 12192000"/>
              <a:gd name="connsiteY2555" fmla="*/ 952500 h 6858000"/>
              <a:gd name="connsiteX2556" fmla="*/ 9256611 w 12192000"/>
              <a:gd name="connsiteY2556" fmla="*/ 1047750 h 6858000"/>
              <a:gd name="connsiteX2557" fmla="*/ 9161361 w 12192000"/>
              <a:gd name="connsiteY2557" fmla="*/ 1047750 h 6858000"/>
              <a:gd name="connsiteX2558" fmla="*/ 9161361 w 12192000"/>
              <a:gd name="connsiteY2558" fmla="*/ 952500 h 6858000"/>
              <a:gd name="connsiteX2559" fmla="*/ 9256611 w 12192000"/>
              <a:gd name="connsiteY2559" fmla="*/ 952500 h 6858000"/>
              <a:gd name="connsiteX2560" fmla="*/ 9447112 w 12192000"/>
              <a:gd name="connsiteY2560" fmla="*/ 1047750 h 6858000"/>
              <a:gd name="connsiteX2561" fmla="*/ 9351861 w 12192000"/>
              <a:gd name="connsiteY2561" fmla="*/ 1047750 h 6858000"/>
              <a:gd name="connsiteX2562" fmla="*/ 9351861 w 12192000"/>
              <a:gd name="connsiteY2562" fmla="*/ 952500 h 6858000"/>
              <a:gd name="connsiteX2563" fmla="*/ 9447112 w 12192000"/>
              <a:gd name="connsiteY2563" fmla="*/ 952500 h 6858000"/>
              <a:gd name="connsiteX2564" fmla="*/ 9637611 w 12192000"/>
              <a:gd name="connsiteY2564" fmla="*/ 1047750 h 6858000"/>
              <a:gd name="connsiteX2565" fmla="*/ 9542362 w 12192000"/>
              <a:gd name="connsiteY2565" fmla="*/ 1047750 h 6858000"/>
              <a:gd name="connsiteX2566" fmla="*/ 9542362 w 12192000"/>
              <a:gd name="connsiteY2566" fmla="*/ 952500 h 6858000"/>
              <a:gd name="connsiteX2567" fmla="*/ 9637611 w 12192000"/>
              <a:gd name="connsiteY2567" fmla="*/ 952500 h 6858000"/>
              <a:gd name="connsiteX2568" fmla="*/ 9828111 w 12192000"/>
              <a:gd name="connsiteY2568" fmla="*/ 1047750 h 6858000"/>
              <a:gd name="connsiteX2569" fmla="*/ 9732861 w 12192000"/>
              <a:gd name="connsiteY2569" fmla="*/ 1047750 h 6858000"/>
              <a:gd name="connsiteX2570" fmla="*/ 9732861 w 12192000"/>
              <a:gd name="connsiteY2570" fmla="*/ 952500 h 6858000"/>
              <a:gd name="connsiteX2571" fmla="*/ 9828111 w 12192000"/>
              <a:gd name="connsiteY2571" fmla="*/ 952500 h 6858000"/>
              <a:gd name="connsiteX2572" fmla="*/ 10018612 w 12192000"/>
              <a:gd name="connsiteY2572" fmla="*/ 1047750 h 6858000"/>
              <a:gd name="connsiteX2573" fmla="*/ 9923362 w 12192000"/>
              <a:gd name="connsiteY2573" fmla="*/ 1047750 h 6858000"/>
              <a:gd name="connsiteX2574" fmla="*/ 9923362 w 12192000"/>
              <a:gd name="connsiteY2574" fmla="*/ 952500 h 6858000"/>
              <a:gd name="connsiteX2575" fmla="*/ 10018612 w 12192000"/>
              <a:gd name="connsiteY2575" fmla="*/ 952500 h 6858000"/>
              <a:gd name="connsiteX2576" fmla="*/ 10209111 w 12192000"/>
              <a:gd name="connsiteY2576" fmla="*/ 1047750 h 6858000"/>
              <a:gd name="connsiteX2577" fmla="*/ 10113862 w 12192000"/>
              <a:gd name="connsiteY2577" fmla="*/ 1047750 h 6858000"/>
              <a:gd name="connsiteX2578" fmla="*/ 10113862 w 12192000"/>
              <a:gd name="connsiteY2578" fmla="*/ 952500 h 6858000"/>
              <a:gd name="connsiteX2579" fmla="*/ 10209111 w 12192000"/>
              <a:gd name="connsiteY2579" fmla="*/ 952500 h 6858000"/>
              <a:gd name="connsiteX2580" fmla="*/ 10399611 w 12192000"/>
              <a:gd name="connsiteY2580" fmla="*/ 1047750 h 6858000"/>
              <a:gd name="connsiteX2581" fmla="*/ 10304361 w 12192000"/>
              <a:gd name="connsiteY2581" fmla="*/ 1047750 h 6858000"/>
              <a:gd name="connsiteX2582" fmla="*/ 10304361 w 12192000"/>
              <a:gd name="connsiteY2582" fmla="*/ 952500 h 6858000"/>
              <a:gd name="connsiteX2583" fmla="*/ 10399611 w 12192000"/>
              <a:gd name="connsiteY2583" fmla="*/ 952500 h 6858000"/>
              <a:gd name="connsiteX2584" fmla="*/ 10590111 w 12192000"/>
              <a:gd name="connsiteY2584" fmla="*/ 1047750 h 6858000"/>
              <a:gd name="connsiteX2585" fmla="*/ 10494861 w 12192000"/>
              <a:gd name="connsiteY2585" fmla="*/ 1047750 h 6858000"/>
              <a:gd name="connsiteX2586" fmla="*/ 10494861 w 12192000"/>
              <a:gd name="connsiteY2586" fmla="*/ 952500 h 6858000"/>
              <a:gd name="connsiteX2587" fmla="*/ 10590111 w 12192000"/>
              <a:gd name="connsiteY2587" fmla="*/ 952500 h 6858000"/>
              <a:gd name="connsiteX2588" fmla="*/ 10780611 w 12192000"/>
              <a:gd name="connsiteY2588" fmla="*/ 1047750 h 6858000"/>
              <a:gd name="connsiteX2589" fmla="*/ 10685361 w 12192000"/>
              <a:gd name="connsiteY2589" fmla="*/ 1047750 h 6858000"/>
              <a:gd name="connsiteX2590" fmla="*/ 10685361 w 12192000"/>
              <a:gd name="connsiteY2590" fmla="*/ 952500 h 6858000"/>
              <a:gd name="connsiteX2591" fmla="*/ 10780611 w 12192000"/>
              <a:gd name="connsiteY2591" fmla="*/ 952500 h 6858000"/>
              <a:gd name="connsiteX2592" fmla="*/ 10971111 w 12192000"/>
              <a:gd name="connsiteY2592" fmla="*/ 1047750 h 6858000"/>
              <a:gd name="connsiteX2593" fmla="*/ 10875861 w 12192000"/>
              <a:gd name="connsiteY2593" fmla="*/ 1047750 h 6858000"/>
              <a:gd name="connsiteX2594" fmla="*/ 10875861 w 12192000"/>
              <a:gd name="connsiteY2594" fmla="*/ 952500 h 6858000"/>
              <a:gd name="connsiteX2595" fmla="*/ 10971111 w 12192000"/>
              <a:gd name="connsiteY2595" fmla="*/ 952500 h 6858000"/>
              <a:gd name="connsiteX2596" fmla="*/ 11161610 w 12192000"/>
              <a:gd name="connsiteY2596" fmla="*/ 1047750 h 6858000"/>
              <a:gd name="connsiteX2597" fmla="*/ 11066362 w 12192000"/>
              <a:gd name="connsiteY2597" fmla="*/ 1047750 h 6858000"/>
              <a:gd name="connsiteX2598" fmla="*/ 11066362 w 12192000"/>
              <a:gd name="connsiteY2598" fmla="*/ 952500 h 6858000"/>
              <a:gd name="connsiteX2599" fmla="*/ 11161610 w 12192000"/>
              <a:gd name="connsiteY2599" fmla="*/ 952500 h 6858000"/>
              <a:gd name="connsiteX2600" fmla="*/ 11352111 w 12192000"/>
              <a:gd name="connsiteY2600" fmla="*/ 1047750 h 6858000"/>
              <a:gd name="connsiteX2601" fmla="*/ 11256861 w 12192000"/>
              <a:gd name="connsiteY2601" fmla="*/ 1047750 h 6858000"/>
              <a:gd name="connsiteX2602" fmla="*/ 11256861 w 12192000"/>
              <a:gd name="connsiteY2602" fmla="*/ 952500 h 6858000"/>
              <a:gd name="connsiteX2603" fmla="*/ 11352111 w 12192000"/>
              <a:gd name="connsiteY2603" fmla="*/ 952500 h 6858000"/>
              <a:gd name="connsiteX2604" fmla="*/ 11542610 w 12192000"/>
              <a:gd name="connsiteY2604" fmla="*/ 1047750 h 6858000"/>
              <a:gd name="connsiteX2605" fmla="*/ 11447360 w 12192000"/>
              <a:gd name="connsiteY2605" fmla="*/ 1047750 h 6858000"/>
              <a:gd name="connsiteX2606" fmla="*/ 11447360 w 12192000"/>
              <a:gd name="connsiteY2606" fmla="*/ 952500 h 6858000"/>
              <a:gd name="connsiteX2607" fmla="*/ 11542610 w 12192000"/>
              <a:gd name="connsiteY2607" fmla="*/ 952500 h 6858000"/>
              <a:gd name="connsiteX2608" fmla="*/ 11733112 w 12192000"/>
              <a:gd name="connsiteY2608" fmla="*/ 1047750 h 6858000"/>
              <a:gd name="connsiteX2609" fmla="*/ 11637861 w 12192000"/>
              <a:gd name="connsiteY2609" fmla="*/ 1047750 h 6858000"/>
              <a:gd name="connsiteX2610" fmla="*/ 11637861 w 12192000"/>
              <a:gd name="connsiteY2610" fmla="*/ 952500 h 6858000"/>
              <a:gd name="connsiteX2611" fmla="*/ 11733112 w 12192000"/>
              <a:gd name="connsiteY2611" fmla="*/ 952500 h 6858000"/>
              <a:gd name="connsiteX2612" fmla="*/ 11923611 w 12192000"/>
              <a:gd name="connsiteY2612" fmla="*/ 1047750 h 6858000"/>
              <a:gd name="connsiteX2613" fmla="*/ 11828360 w 12192000"/>
              <a:gd name="connsiteY2613" fmla="*/ 1047750 h 6858000"/>
              <a:gd name="connsiteX2614" fmla="*/ 11828360 w 12192000"/>
              <a:gd name="connsiteY2614" fmla="*/ 952500 h 6858000"/>
              <a:gd name="connsiteX2615" fmla="*/ 11923611 w 12192000"/>
              <a:gd name="connsiteY2615" fmla="*/ 952500 h 6858000"/>
              <a:gd name="connsiteX2616" fmla="*/ 207864 w 12192000"/>
              <a:gd name="connsiteY2616" fmla="*/ 1143000 h 6858000"/>
              <a:gd name="connsiteX2617" fmla="*/ 112614 w 12192000"/>
              <a:gd name="connsiteY2617" fmla="*/ 1143000 h 6858000"/>
              <a:gd name="connsiteX2618" fmla="*/ 112614 w 12192000"/>
              <a:gd name="connsiteY2618" fmla="*/ 1047750 h 6858000"/>
              <a:gd name="connsiteX2619" fmla="*/ 207864 w 12192000"/>
              <a:gd name="connsiteY2619" fmla="*/ 1047750 h 6858000"/>
              <a:gd name="connsiteX2620" fmla="*/ 398364 w 12192000"/>
              <a:gd name="connsiteY2620" fmla="*/ 1143000 h 6858000"/>
              <a:gd name="connsiteX2621" fmla="*/ 303114 w 12192000"/>
              <a:gd name="connsiteY2621" fmla="*/ 1143000 h 6858000"/>
              <a:gd name="connsiteX2622" fmla="*/ 303114 w 12192000"/>
              <a:gd name="connsiteY2622" fmla="*/ 1047750 h 6858000"/>
              <a:gd name="connsiteX2623" fmla="*/ 398364 w 12192000"/>
              <a:gd name="connsiteY2623" fmla="*/ 1047750 h 6858000"/>
              <a:gd name="connsiteX2624" fmla="*/ 588864 w 12192000"/>
              <a:gd name="connsiteY2624" fmla="*/ 1143000 h 6858000"/>
              <a:gd name="connsiteX2625" fmla="*/ 493614 w 12192000"/>
              <a:gd name="connsiteY2625" fmla="*/ 1143000 h 6858000"/>
              <a:gd name="connsiteX2626" fmla="*/ 493614 w 12192000"/>
              <a:gd name="connsiteY2626" fmla="*/ 1047750 h 6858000"/>
              <a:gd name="connsiteX2627" fmla="*/ 588864 w 12192000"/>
              <a:gd name="connsiteY2627" fmla="*/ 1047750 h 6858000"/>
              <a:gd name="connsiteX2628" fmla="*/ 779364 w 12192000"/>
              <a:gd name="connsiteY2628" fmla="*/ 1143000 h 6858000"/>
              <a:gd name="connsiteX2629" fmla="*/ 684113 w 12192000"/>
              <a:gd name="connsiteY2629" fmla="*/ 1143000 h 6858000"/>
              <a:gd name="connsiteX2630" fmla="*/ 684113 w 12192000"/>
              <a:gd name="connsiteY2630" fmla="*/ 1047750 h 6858000"/>
              <a:gd name="connsiteX2631" fmla="*/ 779364 w 12192000"/>
              <a:gd name="connsiteY2631" fmla="*/ 1047750 h 6858000"/>
              <a:gd name="connsiteX2632" fmla="*/ 969863 w 12192000"/>
              <a:gd name="connsiteY2632" fmla="*/ 1143000 h 6858000"/>
              <a:gd name="connsiteX2633" fmla="*/ 874614 w 12192000"/>
              <a:gd name="connsiteY2633" fmla="*/ 1143000 h 6858000"/>
              <a:gd name="connsiteX2634" fmla="*/ 874614 w 12192000"/>
              <a:gd name="connsiteY2634" fmla="*/ 1047750 h 6858000"/>
              <a:gd name="connsiteX2635" fmla="*/ 969863 w 12192000"/>
              <a:gd name="connsiteY2635" fmla="*/ 1047750 h 6858000"/>
              <a:gd name="connsiteX2636" fmla="*/ 1160364 w 12192000"/>
              <a:gd name="connsiteY2636" fmla="*/ 1143000 h 6858000"/>
              <a:gd name="connsiteX2637" fmla="*/ 1065114 w 12192000"/>
              <a:gd name="connsiteY2637" fmla="*/ 1143000 h 6858000"/>
              <a:gd name="connsiteX2638" fmla="*/ 1065114 w 12192000"/>
              <a:gd name="connsiteY2638" fmla="*/ 1047750 h 6858000"/>
              <a:gd name="connsiteX2639" fmla="*/ 1160364 w 12192000"/>
              <a:gd name="connsiteY2639" fmla="*/ 1047750 h 6858000"/>
              <a:gd name="connsiteX2640" fmla="*/ 1350864 w 12192000"/>
              <a:gd name="connsiteY2640" fmla="*/ 1143000 h 6858000"/>
              <a:gd name="connsiteX2641" fmla="*/ 1255613 w 12192000"/>
              <a:gd name="connsiteY2641" fmla="*/ 1143000 h 6858000"/>
              <a:gd name="connsiteX2642" fmla="*/ 1255613 w 12192000"/>
              <a:gd name="connsiteY2642" fmla="*/ 1047750 h 6858000"/>
              <a:gd name="connsiteX2643" fmla="*/ 1350864 w 12192000"/>
              <a:gd name="connsiteY2643" fmla="*/ 1047750 h 6858000"/>
              <a:gd name="connsiteX2644" fmla="*/ 1541363 w 12192000"/>
              <a:gd name="connsiteY2644" fmla="*/ 1143000 h 6858000"/>
              <a:gd name="connsiteX2645" fmla="*/ 1446114 w 12192000"/>
              <a:gd name="connsiteY2645" fmla="*/ 1143000 h 6858000"/>
              <a:gd name="connsiteX2646" fmla="*/ 1446114 w 12192000"/>
              <a:gd name="connsiteY2646" fmla="*/ 1047750 h 6858000"/>
              <a:gd name="connsiteX2647" fmla="*/ 1541363 w 12192000"/>
              <a:gd name="connsiteY2647" fmla="*/ 1047750 h 6858000"/>
              <a:gd name="connsiteX2648" fmla="*/ 1922364 w 12192000"/>
              <a:gd name="connsiteY2648" fmla="*/ 1143000 h 6858000"/>
              <a:gd name="connsiteX2649" fmla="*/ 1827113 w 12192000"/>
              <a:gd name="connsiteY2649" fmla="*/ 1143000 h 6858000"/>
              <a:gd name="connsiteX2650" fmla="*/ 1827113 w 12192000"/>
              <a:gd name="connsiteY2650" fmla="*/ 1047750 h 6858000"/>
              <a:gd name="connsiteX2651" fmla="*/ 1922364 w 12192000"/>
              <a:gd name="connsiteY2651" fmla="*/ 1047750 h 6858000"/>
              <a:gd name="connsiteX2652" fmla="*/ 2112863 w 12192000"/>
              <a:gd name="connsiteY2652" fmla="*/ 1143000 h 6858000"/>
              <a:gd name="connsiteX2653" fmla="*/ 2017612 w 12192000"/>
              <a:gd name="connsiteY2653" fmla="*/ 1143000 h 6858000"/>
              <a:gd name="connsiteX2654" fmla="*/ 2017612 w 12192000"/>
              <a:gd name="connsiteY2654" fmla="*/ 1047750 h 6858000"/>
              <a:gd name="connsiteX2655" fmla="*/ 2112863 w 12192000"/>
              <a:gd name="connsiteY2655" fmla="*/ 1047750 h 6858000"/>
              <a:gd name="connsiteX2656" fmla="*/ 2303364 w 12192000"/>
              <a:gd name="connsiteY2656" fmla="*/ 1143000 h 6858000"/>
              <a:gd name="connsiteX2657" fmla="*/ 2208114 w 12192000"/>
              <a:gd name="connsiteY2657" fmla="*/ 1143000 h 6858000"/>
              <a:gd name="connsiteX2658" fmla="*/ 2208114 w 12192000"/>
              <a:gd name="connsiteY2658" fmla="*/ 1047750 h 6858000"/>
              <a:gd name="connsiteX2659" fmla="*/ 2303364 w 12192000"/>
              <a:gd name="connsiteY2659" fmla="*/ 1047750 h 6858000"/>
              <a:gd name="connsiteX2660" fmla="*/ 2493863 w 12192000"/>
              <a:gd name="connsiteY2660" fmla="*/ 1143000 h 6858000"/>
              <a:gd name="connsiteX2661" fmla="*/ 2398613 w 12192000"/>
              <a:gd name="connsiteY2661" fmla="*/ 1143000 h 6858000"/>
              <a:gd name="connsiteX2662" fmla="*/ 2398613 w 12192000"/>
              <a:gd name="connsiteY2662" fmla="*/ 1047750 h 6858000"/>
              <a:gd name="connsiteX2663" fmla="*/ 2493863 w 12192000"/>
              <a:gd name="connsiteY2663" fmla="*/ 1047750 h 6858000"/>
              <a:gd name="connsiteX2664" fmla="*/ 2684362 w 12192000"/>
              <a:gd name="connsiteY2664" fmla="*/ 1143000 h 6858000"/>
              <a:gd name="connsiteX2665" fmla="*/ 2589114 w 12192000"/>
              <a:gd name="connsiteY2665" fmla="*/ 1143000 h 6858000"/>
              <a:gd name="connsiteX2666" fmla="*/ 2589114 w 12192000"/>
              <a:gd name="connsiteY2666" fmla="*/ 1047750 h 6858000"/>
              <a:gd name="connsiteX2667" fmla="*/ 2684362 w 12192000"/>
              <a:gd name="connsiteY2667" fmla="*/ 1047750 h 6858000"/>
              <a:gd name="connsiteX2668" fmla="*/ 2874863 w 12192000"/>
              <a:gd name="connsiteY2668" fmla="*/ 1143000 h 6858000"/>
              <a:gd name="connsiteX2669" fmla="*/ 2779613 w 12192000"/>
              <a:gd name="connsiteY2669" fmla="*/ 1143000 h 6858000"/>
              <a:gd name="connsiteX2670" fmla="*/ 2779613 w 12192000"/>
              <a:gd name="connsiteY2670" fmla="*/ 1047750 h 6858000"/>
              <a:gd name="connsiteX2671" fmla="*/ 2874863 w 12192000"/>
              <a:gd name="connsiteY2671" fmla="*/ 1047750 h 6858000"/>
              <a:gd name="connsiteX2672" fmla="*/ 3065363 w 12192000"/>
              <a:gd name="connsiteY2672" fmla="*/ 1143000 h 6858000"/>
              <a:gd name="connsiteX2673" fmla="*/ 2970113 w 12192000"/>
              <a:gd name="connsiteY2673" fmla="*/ 1143000 h 6858000"/>
              <a:gd name="connsiteX2674" fmla="*/ 2970113 w 12192000"/>
              <a:gd name="connsiteY2674" fmla="*/ 1047750 h 6858000"/>
              <a:gd name="connsiteX2675" fmla="*/ 3065363 w 12192000"/>
              <a:gd name="connsiteY2675" fmla="*/ 1047750 h 6858000"/>
              <a:gd name="connsiteX2676" fmla="*/ 3255863 w 12192000"/>
              <a:gd name="connsiteY2676" fmla="*/ 1143000 h 6858000"/>
              <a:gd name="connsiteX2677" fmla="*/ 3160613 w 12192000"/>
              <a:gd name="connsiteY2677" fmla="*/ 1143000 h 6858000"/>
              <a:gd name="connsiteX2678" fmla="*/ 3160613 w 12192000"/>
              <a:gd name="connsiteY2678" fmla="*/ 1047750 h 6858000"/>
              <a:gd name="connsiteX2679" fmla="*/ 3255863 w 12192000"/>
              <a:gd name="connsiteY2679" fmla="*/ 1047750 h 6858000"/>
              <a:gd name="connsiteX2680" fmla="*/ 3446363 w 12192000"/>
              <a:gd name="connsiteY2680" fmla="*/ 1143000 h 6858000"/>
              <a:gd name="connsiteX2681" fmla="*/ 3351113 w 12192000"/>
              <a:gd name="connsiteY2681" fmla="*/ 1143000 h 6858000"/>
              <a:gd name="connsiteX2682" fmla="*/ 3351113 w 12192000"/>
              <a:gd name="connsiteY2682" fmla="*/ 1047750 h 6858000"/>
              <a:gd name="connsiteX2683" fmla="*/ 3446363 w 12192000"/>
              <a:gd name="connsiteY2683" fmla="*/ 1047750 h 6858000"/>
              <a:gd name="connsiteX2684" fmla="*/ 3636862 w 12192000"/>
              <a:gd name="connsiteY2684" fmla="*/ 1143000 h 6858000"/>
              <a:gd name="connsiteX2685" fmla="*/ 3541613 w 12192000"/>
              <a:gd name="connsiteY2685" fmla="*/ 1143000 h 6858000"/>
              <a:gd name="connsiteX2686" fmla="*/ 3541613 w 12192000"/>
              <a:gd name="connsiteY2686" fmla="*/ 1047750 h 6858000"/>
              <a:gd name="connsiteX2687" fmla="*/ 3636862 w 12192000"/>
              <a:gd name="connsiteY2687" fmla="*/ 1047750 h 6858000"/>
              <a:gd name="connsiteX2688" fmla="*/ 3827362 w 12192000"/>
              <a:gd name="connsiteY2688" fmla="*/ 1143000 h 6858000"/>
              <a:gd name="connsiteX2689" fmla="*/ 3732112 w 12192000"/>
              <a:gd name="connsiteY2689" fmla="*/ 1143000 h 6858000"/>
              <a:gd name="connsiteX2690" fmla="*/ 3732112 w 12192000"/>
              <a:gd name="connsiteY2690" fmla="*/ 1047750 h 6858000"/>
              <a:gd name="connsiteX2691" fmla="*/ 3827362 w 12192000"/>
              <a:gd name="connsiteY2691" fmla="*/ 1047750 h 6858000"/>
              <a:gd name="connsiteX2692" fmla="*/ 4017863 w 12192000"/>
              <a:gd name="connsiteY2692" fmla="*/ 1143000 h 6858000"/>
              <a:gd name="connsiteX2693" fmla="*/ 3922613 w 12192000"/>
              <a:gd name="connsiteY2693" fmla="*/ 1143000 h 6858000"/>
              <a:gd name="connsiteX2694" fmla="*/ 3922613 w 12192000"/>
              <a:gd name="connsiteY2694" fmla="*/ 1047750 h 6858000"/>
              <a:gd name="connsiteX2695" fmla="*/ 4017863 w 12192000"/>
              <a:gd name="connsiteY2695" fmla="*/ 1047750 h 6858000"/>
              <a:gd name="connsiteX2696" fmla="*/ 4208362 w 12192000"/>
              <a:gd name="connsiteY2696" fmla="*/ 1143000 h 6858000"/>
              <a:gd name="connsiteX2697" fmla="*/ 4113113 w 12192000"/>
              <a:gd name="connsiteY2697" fmla="*/ 1143000 h 6858000"/>
              <a:gd name="connsiteX2698" fmla="*/ 4113113 w 12192000"/>
              <a:gd name="connsiteY2698" fmla="*/ 1047750 h 6858000"/>
              <a:gd name="connsiteX2699" fmla="*/ 4208362 w 12192000"/>
              <a:gd name="connsiteY2699" fmla="*/ 1047750 h 6858000"/>
              <a:gd name="connsiteX2700" fmla="*/ 4398863 w 12192000"/>
              <a:gd name="connsiteY2700" fmla="*/ 1143000 h 6858000"/>
              <a:gd name="connsiteX2701" fmla="*/ 4303612 w 12192000"/>
              <a:gd name="connsiteY2701" fmla="*/ 1143000 h 6858000"/>
              <a:gd name="connsiteX2702" fmla="*/ 4303612 w 12192000"/>
              <a:gd name="connsiteY2702" fmla="*/ 1047750 h 6858000"/>
              <a:gd name="connsiteX2703" fmla="*/ 4398863 w 12192000"/>
              <a:gd name="connsiteY2703" fmla="*/ 1047750 h 6858000"/>
              <a:gd name="connsiteX2704" fmla="*/ 4589363 w 12192000"/>
              <a:gd name="connsiteY2704" fmla="*/ 1143000 h 6858000"/>
              <a:gd name="connsiteX2705" fmla="*/ 4494113 w 12192000"/>
              <a:gd name="connsiteY2705" fmla="*/ 1143000 h 6858000"/>
              <a:gd name="connsiteX2706" fmla="*/ 4494113 w 12192000"/>
              <a:gd name="connsiteY2706" fmla="*/ 1047750 h 6858000"/>
              <a:gd name="connsiteX2707" fmla="*/ 4589363 w 12192000"/>
              <a:gd name="connsiteY2707" fmla="*/ 1047750 h 6858000"/>
              <a:gd name="connsiteX2708" fmla="*/ 4779863 w 12192000"/>
              <a:gd name="connsiteY2708" fmla="*/ 1143000 h 6858000"/>
              <a:gd name="connsiteX2709" fmla="*/ 4684613 w 12192000"/>
              <a:gd name="connsiteY2709" fmla="*/ 1143000 h 6858000"/>
              <a:gd name="connsiteX2710" fmla="*/ 4684613 w 12192000"/>
              <a:gd name="connsiteY2710" fmla="*/ 1047750 h 6858000"/>
              <a:gd name="connsiteX2711" fmla="*/ 4779863 w 12192000"/>
              <a:gd name="connsiteY2711" fmla="*/ 1047750 h 6858000"/>
              <a:gd name="connsiteX2712" fmla="*/ 5732362 w 12192000"/>
              <a:gd name="connsiteY2712" fmla="*/ 1143000 h 6858000"/>
              <a:gd name="connsiteX2713" fmla="*/ 5637112 w 12192000"/>
              <a:gd name="connsiteY2713" fmla="*/ 1143000 h 6858000"/>
              <a:gd name="connsiteX2714" fmla="*/ 5637112 w 12192000"/>
              <a:gd name="connsiteY2714" fmla="*/ 1047750 h 6858000"/>
              <a:gd name="connsiteX2715" fmla="*/ 5732362 w 12192000"/>
              <a:gd name="connsiteY2715" fmla="*/ 1047750 h 6858000"/>
              <a:gd name="connsiteX2716" fmla="*/ 6494362 w 12192000"/>
              <a:gd name="connsiteY2716" fmla="*/ 1143000 h 6858000"/>
              <a:gd name="connsiteX2717" fmla="*/ 6399112 w 12192000"/>
              <a:gd name="connsiteY2717" fmla="*/ 1143000 h 6858000"/>
              <a:gd name="connsiteX2718" fmla="*/ 6399112 w 12192000"/>
              <a:gd name="connsiteY2718" fmla="*/ 1047750 h 6858000"/>
              <a:gd name="connsiteX2719" fmla="*/ 6494362 w 12192000"/>
              <a:gd name="connsiteY2719" fmla="*/ 1047750 h 6858000"/>
              <a:gd name="connsiteX2720" fmla="*/ 6875362 w 12192000"/>
              <a:gd name="connsiteY2720" fmla="*/ 1143000 h 6858000"/>
              <a:gd name="connsiteX2721" fmla="*/ 6780112 w 12192000"/>
              <a:gd name="connsiteY2721" fmla="*/ 1143000 h 6858000"/>
              <a:gd name="connsiteX2722" fmla="*/ 6780112 w 12192000"/>
              <a:gd name="connsiteY2722" fmla="*/ 1047750 h 6858000"/>
              <a:gd name="connsiteX2723" fmla="*/ 6875362 w 12192000"/>
              <a:gd name="connsiteY2723" fmla="*/ 1047750 h 6858000"/>
              <a:gd name="connsiteX2724" fmla="*/ 8208863 w 12192000"/>
              <a:gd name="connsiteY2724" fmla="*/ 1143000 h 6858000"/>
              <a:gd name="connsiteX2725" fmla="*/ 8113613 w 12192000"/>
              <a:gd name="connsiteY2725" fmla="*/ 1143000 h 6858000"/>
              <a:gd name="connsiteX2726" fmla="*/ 8113613 w 12192000"/>
              <a:gd name="connsiteY2726" fmla="*/ 1047750 h 6858000"/>
              <a:gd name="connsiteX2727" fmla="*/ 8208863 w 12192000"/>
              <a:gd name="connsiteY2727" fmla="*/ 1047750 h 6858000"/>
              <a:gd name="connsiteX2728" fmla="*/ 8399363 w 12192000"/>
              <a:gd name="connsiteY2728" fmla="*/ 1143000 h 6858000"/>
              <a:gd name="connsiteX2729" fmla="*/ 8304112 w 12192000"/>
              <a:gd name="connsiteY2729" fmla="*/ 1143000 h 6858000"/>
              <a:gd name="connsiteX2730" fmla="*/ 8304112 w 12192000"/>
              <a:gd name="connsiteY2730" fmla="*/ 1047750 h 6858000"/>
              <a:gd name="connsiteX2731" fmla="*/ 8399363 w 12192000"/>
              <a:gd name="connsiteY2731" fmla="*/ 1047750 h 6858000"/>
              <a:gd name="connsiteX2732" fmla="*/ 8780362 w 12192000"/>
              <a:gd name="connsiteY2732" fmla="*/ 1143000 h 6858000"/>
              <a:gd name="connsiteX2733" fmla="*/ 8685111 w 12192000"/>
              <a:gd name="connsiteY2733" fmla="*/ 1143000 h 6858000"/>
              <a:gd name="connsiteX2734" fmla="*/ 8685111 w 12192000"/>
              <a:gd name="connsiteY2734" fmla="*/ 1047750 h 6858000"/>
              <a:gd name="connsiteX2735" fmla="*/ 8780362 w 12192000"/>
              <a:gd name="connsiteY2735" fmla="*/ 1047750 h 6858000"/>
              <a:gd name="connsiteX2736" fmla="*/ 8970861 w 12192000"/>
              <a:gd name="connsiteY2736" fmla="*/ 1143000 h 6858000"/>
              <a:gd name="connsiteX2737" fmla="*/ 8875612 w 12192000"/>
              <a:gd name="connsiteY2737" fmla="*/ 1143000 h 6858000"/>
              <a:gd name="connsiteX2738" fmla="*/ 8875612 w 12192000"/>
              <a:gd name="connsiteY2738" fmla="*/ 1047750 h 6858000"/>
              <a:gd name="connsiteX2739" fmla="*/ 8970861 w 12192000"/>
              <a:gd name="connsiteY2739" fmla="*/ 1047750 h 6858000"/>
              <a:gd name="connsiteX2740" fmla="*/ 9161361 w 12192000"/>
              <a:gd name="connsiteY2740" fmla="*/ 1143000 h 6858000"/>
              <a:gd name="connsiteX2741" fmla="*/ 9066111 w 12192000"/>
              <a:gd name="connsiteY2741" fmla="*/ 1143000 h 6858000"/>
              <a:gd name="connsiteX2742" fmla="*/ 9066111 w 12192000"/>
              <a:gd name="connsiteY2742" fmla="*/ 1047750 h 6858000"/>
              <a:gd name="connsiteX2743" fmla="*/ 9161361 w 12192000"/>
              <a:gd name="connsiteY2743" fmla="*/ 1047750 h 6858000"/>
              <a:gd name="connsiteX2744" fmla="*/ 9351861 w 12192000"/>
              <a:gd name="connsiteY2744" fmla="*/ 1143000 h 6858000"/>
              <a:gd name="connsiteX2745" fmla="*/ 9256611 w 12192000"/>
              <a:gd name="connsiteY2745" fmla="*/ 1143000 h 6858000"/>
              <a:gd name="connsiteX2746" fmla="*/ 9256611 w 12192000"/>
              <a:gd name="connsiteY2746" fmla="*/ 1047750 h 6858000"/>
              <a:gd name="connsiteX2747" fmla="*/ 9351861 w 12192000"/>
              <a:gd name="connsiteY2747" fmla="*/ 1047750 h 6858000"/>
              <a:gd name="connsiteX2748" fmla="*/ 9542362 w 12192000"/>
              <a:gd name="connsiteY2748" fmla="*/ 1143000 h 6858000"/>
              <a:gd name="connsiteX2749" fmla="*/ 9447112 w 12192000"/>
              <a:gd name="connsiteY2749" fmla="*/ 1143000 h 6858000"/>
              <a:gd name="connsiteX2750" fmla="*/ 9447112 w 12192000"/>
              <a:gd name="connsiteY2750" fmla="*/ 1047750 h 6858000"/>
              <a:gd name="connsiteX2751" fmla="*/ 9542362 w 12192000"/>
              <a:gd name="connsiteY2751" fmla="*/ 1047750 h 6858000"/>
              <a:gd name="connsiteX2752" fmla="*/ 9732861 w 12192000"/>
              <a:gd name="connsiteY2752" fmla="*/ 1143000 h 6858000"/>
              <a:gd name="connsiteX2753" fmla="*/ 9637611 w 12192000"/>
              <a:gd name="connsiteY2753" fmla="*/ 1143000 h 6858000"/>
              <a:gd name="connsiteX2754" fmla="*/ 9637611 w 12192000"/>
              <a:gd name="connsiteY2754" fmla="*/ 1047750 h 6858000"/>
              <a:gd name="connsiteX2755" fmla="*/ 9732861 w 12192000"/>
              <a:gd name="connsiteY2755" fmla="*/ 1047750 h 6858000"/>
              <a:gd name="connsiteX2756" fmla="*/ 9923362 w 12192000"/>
              <a:gd name="connsiteY2756" fmla="*/ 1143000 h 6858000"/>
              <a:gd name="connsiteX2757" fmla="*/ 9828111 w 12192000"/>
              <a:gd name="connsiteY2757" fmla="*/ 1143000 h 6858000"/>
              <a:gd name="connsiteX2758" fmla="*/ 9828111 w 12192000"/>
              <a:gd name="connsiteY2758" fmla="*/ 1047750 h 6858000"/>
              <a:gd name="connsiteX2759" fmla="*/ 9923362 w 12192000"/>
              <a:gd name="connsiteY2759" fmla="*/ 1047750 h 6858000"/>
              <a:gd name="connsiteX2760" fmla="*/ 10113862 w 12192000"/>
              <a:gd name="connsiteY2760" fmla="*/ 1143000 h 6858000"/>
              <a:gd name="connsiteX2761" fmla="*/ 10018612 w 12192000"/>
              <a:gd name="connsiteY2761" fmla="*/ 1143000 h 6858000"/>
              <a:gd name="connsiteX2762" fmla="*/ 10018612 w 12192000"/>
              <a:gd name="connsiteY2762" fmla="*/ 1047750 h 6858000"/>
              <a:gd name="connsiteX2763" fmla="*/ 10113862 w 12192000"/>
              <a:gd name="connsiteY2763" fmla="*/ 1047750 h 6858000"/>
              <a:gd name="connsiteX2764" fmla="*/ 10304361 w 12192000"/>
              <a:gd name="connsiteY2764" fmla="*/ 1143000 h 6858000"/>
              <a:gd name="connsiteX2765" fmla="*/ 10209111 w 12192000"/>
              <a:gd name="connsiteY2765" fmla="*/ 1143000 h 6858000"/>
              <a:gd name="connsiteX2766" fmla="*/ 10209111 w 12192000"/>
              <a:gd name="connsiteY2766" fmla="*/ 1047750 h 6858000"/>
              <a:gd name="connsiteX2767" fmla="*/ 10304361 w 12192000"/>
              <a:gd name="connsiteY2767" fmla="*/ 1047750 h 6858000"/>
              <a:gd name="connsiteX2768" fmla="*/ 10494861 w 12192000"/>
              <a:gd name="connsiteY2768" fmla="*/ 1143000 h 6858000"/>
              <a:gd name="connsiteX2769" fmla="*/ 10399611 w 12192000"/>
              <a:gd name="connsiteY2769" fmla="*/ 1143000 h 6858000"/>
              <a:gd name="connsiteX2770" fmla="*/ 10399611 w 12192000"/>
              <a:gd name="connsiteY2770" fmla="*/ 1047750 h 6858000"/>
              <a:gd name="connsiteX2771" fmla="*/ 10494861 w 12192000"/>
              <a:gd name="connsiteY2771" fmla="*/ 1047750 h 6858000"/>
              <a:gd name="connsiteX2772" fmla="*/ 10685361 w 12192000"/>
              <a:gd name="connsiteY2772" fmla="*/ 1143000 h 6858000"/>
              <a:gd name="connsiteX2773" fmla="*/ 10590111 w 12192000"/>
              <a:gd name="connsiteY2773" fmla="*/ 1143000 h 6858000"/>
              <a:gd name="connsiteX2774" fmla="*/ 10590111 w 12192000"/>
              <a:gd name="connsiteY2774" fmla="*/ 1047750 h 6858000"/>
              <a:gd name="connsiteX2775" fmla="*/ 10685361 w 12192000"/>
              <a:gd name="connsiteY2775" fmla="*/ 1047750 h 6858000"/>
              <a:gd name="connsiteX2776" fmla="*/ 10875861 w 12192000"/>
              <a:gd name="connsiteY2776" fmla="*/ 1143000 h 6858000"/>
              <a:gd name="connsiteX2777" fmla="*/ 10780611 w 12192000"/>
              <a:gd name="connsiteY2777" fmla="*/ 1143000 h 6858000"/>
              <a:gd name="connsiteX2778" fmla="*/ 10780611 w 12192000"/>
              <a:gd name="connsiteY2778" fmla="*/ 1047750 h 6858000"/>
              <a:gd name="connsiteX2779" fmla="*/ 10875861 w 12192000"/>
              <a:gd name="connsiteY2779" fmla="*/ 1047750 h 6858000"/>
              <a:gd name="connsiteX2780" fmla="*/ 11066362 w 12192000"/>
              <a:gd name="connsiteY2780" fmla="*/ 1143000 h 6858000"/>
              <a:gd name="connsiteX2781" fmla="*/ 10971111 w 12192000"/>
              <a:gd name="connsiteY2781" fmla="*/ 1143000 h 6858000"/>
              <a:gd name="connsiteX2782" fmla="*/ 10971111 w 12192000"/>
              <a:gd name="connsiteY2782" fmla="*/ 1047750 h 6858000"/>
              <a:gd name="connsiteX2783" fmla="*/ 11066362 w 12192000"/>
              <a:gd name="connsiteY2783" fmla="*/ 1047750 h 6858000"/>
              <a:gd name="connsiteX2784" fmla="*/ 11256861 w 12192000"/>
              <a:gd name="connsiteY2784" fmla="*/ 1143000 h 6858000"/>
              <a:gd name="connsiteX2785" fmla="*/ 11161610 w 12192000"/>
              <a:gd name="connsiteY2785" fmla="*/ 1143000 h 6858000"/>
              <a:gd name="connsiteX2786" fmla="*/ 11161610 w 12192000"/>
              <a:gd name="connsiteY2786" fmla="*/ 1047750 h 6858000"/>
              <a:gd name="connsiteX2787" fmla="*/ 11256861 w 12192000"/>
              <a:gd name="connsiteY2787" fmla="*/ 1047750 h 6858000"/>
              <a:gd name="connsiteX2788" fmla="*/ 11447360 w 12192000"/>
              <a:gd name="connsiteY2788" fmla="*/ 1143000 h 6858000"/>
              <a:gd name="connsiteX2789" fmla="*/ 11352111 w 12192000"/>
              <a:gd name="connsiteY2789" fmla="*/ 1143000 h 6858000"/>
              <a:gd name="connsiteX2790" fmla="*/ 11352111 w 12192000"/>
              <a:gd name="connsiteY2790" fmla="*/ 1047750 h 6858000"/>
              <a:gd name="connsiteX2791" fmla="*/ 11447360 w 12192000"/>
              <a:gd name="connsiteY2791" fmla="*/ 1047750 h 6858000"/>
              <a:gd name="connsiteX2792" fmla="*/ 11637861 w 12192000"/>
              <a:gd name="connsiteY2792" fmla="*/ 1143000 h 6858000"/>
              <a:gd name="connsiteX2793" fmla="*/ 11542610 w 12192000"/>
              <a:gd name="connsiteY2793" fmla="*/ 1143000 h 6858000"/>
              <a:gd name="connsiteX2794" fmla="*/ 11542610 w 12192000"/>
              <a:gd name="connsiteY2794" fmla="*/ 1047750 h 6858000"/>
              <a:gd name="connsiteX2795" fmla="*/ 11637861 w 12192000"/>
              <a:gd name="connsiteY2795" fmla="*/ 1047750 h 6858000"/>
              <a:gd name="connsiteX2796" fmla="*/ 11828360 w 12192000"/>
              <a:gd name="connsiteY2796" fmla="*/ 1143000 h 6858000"/>
              <a:gd name="connsiteX2797" fmla="*/ 11733112 w 12192000"/>
              <a:gd name="connsiteY2797" fmla="*/ 1143000 h 6858000"/>
              <a:gd name="connsiteX2798" fmla="*/ 11733112 w 12192000"/>
              <a:gd name="connsiteY2798" fmla="*/ 1047750 h 6858000"/>
              <a:gd name="connsiteX2799" fmla="*/ 11828360 w 12192000"/>
              <a:gd name="connsiteY2799" fmla="*/ 1047750 h 6858000"/>
              <a:gd name="connsiteX2800" fmla="*/ 12192000 w 12192000"/>
              <a:gd name="connsiteY2800" fmla="*/ 1143000 h 6858000"/>
              <a:gd name="connsiteX2801" fmla="*/ 12114110 w 12192000"/>
              <a:gd name="connsiteY2801" fmla="*/ 1143000 h 6858000"/>
              <a:gd name="connsiteX2802" fmla="*/ 12114110 w 12192000"/>
              <a:gd name="connsiteY2802" fmla="*/ 1047750 h 6858000"/>
              <a:gd name="connsiteX2803" fmla="*/ 12192000 w 12192000"/>
              <a:gd name="connsiteY2803" fmla="*/ 1047750 h 6858000"/>
              <a:gd name="connsiteX2804" fmla="*/ 303114 w 12192000"/>
              <a:gd name="connsiteY2804" fmla="*/ 1238250 h 6858000"/>
              <a:gd name="connsiteX2805" fmla="*/ 207864 w 12192000"/>
              <a:gd name="connsiteY2805" fmla="*/ 1238250 h 6858000"/>
              <a:gd name="connsiteX2806" fmla="*/ 207864 w 12192000"/>
              <a:gd name="connsiteY2806" fmla="*/ 1143000 h 6858000"/>
              <a:gd name="connsiteX2807" fmla="*/ 303114 w 12192000"/>
              <a:gd name="connsiteY2807" fmla="*/ 1143000 h 6858000"/>
              <a:gd name="connsiteX2808" fmla="*/ 493614 w 12192000"/>
              <a:gd name="connsiteY2808" fmla="*/ 1238250 h 6858000"/>
              <a:gd name="connsiteX2809" fmla="*/ 398364 w 12192000"/>
              <a:gd name="connsiteY2809" fmla="*/ 1238250 h 6858000"/>
              <a:gd name="connsiteX2810" fmla="*/ 398364 w 12192000"/>
              <a:gd name="connsiteY2810" fmla="*/ 1143000 h 6858000"/>
              <a:gd name="connsiteX2811" fmla="*/ 493614 w 12192000"/>
              <a:gd name="connsiteY2811" fmla="*/ 1143000 h 6858000"/>
              <a:gd name="connsiteX2812" fmla="*/ 684113 w 12192000"/>
              <a:gd name="connsiteY2812" fmla="*/ 1238250 h 6858000"/>
              <a:gd name="connsiteX2813" fmla="*/ 588864 w 12192000"/>
              <a:gd name="connsiteY2813" fmla="*/ 1238250 h 6858000"/>
              <a:gd name="connsiteX2814" fmla="*/ 588864 w 12192000"/>
              <a:gd name="connsiteY2814" fmla="*/ 1143000 h 6858000"/>
              <a:gd name="connsiteX2815" fmla="*/ 684113 w 12192000"/>
              <a:gd name="connsiteY2815" fmla="*/ 1143000 h 6858000"/>
              <a:gd name="connsiteX2816" fmla="*/ 874614 w 12192000"/>
              <a:gd name="connsiteY2816" fmla="*/ 1238250 h 6858000"/>
              <a:gd name="connsiteX2817" fmla="*/ 779364 w 12192000"/>
              <a:gd name="connsiteY2817" fmla="*/ 1238250 h 6858000"/>
              <a:gd name="connsiteX2818" fmla="*/ 779364 w 12192000"/>
              <a:gd name="connsiteY2818" fmla="*/ 1143000 h 6858000"/>
              <a:gd name="connsiteX2819" fmla="*/ 874614 w 12192000"/>
              <a:gd name="connsiteY2819" fmla="*/ 1143000 h 6858000"/>
              <a:gd name="connsiteX2820" fmla="*/ 1065114 w 12192000"/>
              <a:gd name="connsiteY2820" fmla="*/ 1238250 h 6858000"/>
              <a:gd name="connsiteX2821" fmla="*/ 969863 w 12192000"/>
              <a:gd name="connsiteY2821" fmla="*/ 1238250 h 6858000"/>
              <a:gd name="connsiteX2822" fmla="*/ 969863 w 12192000"/>
              <a:gd name="connsiteY2822" fmla="*/ 1143000 h 6858000"/>
              <a:gd name="connsiteX2823" fmla="*/ 1065114 w 12192000"/>
              <a:gd name="connsiteY2823" fmla="*/ 1143000 h 6858000"/>
              <a:gd name="connsiteX2824" fmla="*/ 1255613 w 12192000"/>
              <a:gd name="connsiteY2824" fmla="*/ 1238250 h 6858000"/>
              <a:gd name="connsiteX2825" fmla="*/ 1160364 w 12192000"/>
              <a:gd name="connsiteY2825" fmla="*/ 1238250 h 6858000"/>
              <a:gd name="connsiteX2826" fmla="*/ 1160364 w 12192000"/>
              <a:gd name="connsiteY2826" fmla="*/ 1143000 h 6858000"/>
              <a:gd name="connsiteX2827" fmla="*/ 1255613 w 12192000"/>
              <a:gd name="connsiteY2827" fmla="*/ 1143000 h 6858000"/>
              <a:gd name="connsiteX2828" fmla="*/ 1446114 w 12192000"/>
              <a:gd name="connsiteY2828" fmla="*/ 1238250 h 6858000"/>
              <a:gd name="connsiteX2829" fmla="*/ 1350864 w 12192000"/>
              <a:gd name="connsiteY2829" fmla="*/ 1238250 h 6858000"/>
              <a:gd name="connsiteX2830" fmla="*/ 1350864 w 12192000"/>
              <a:gd name="connsiteY2830" fmla="*/ 1143000 h 6858000"/>
              <a:gd name="connsiteX2831" fmla="*/ 1446114 w 12192000"/>
              <a:gd name="connsiteY2831" fmla="*/ 1143000 h 6858000"/>
              <a:gd name="connsiteX2832" fmla="*/ 1636614 w 12192000"/>
              <a:gd name="connsiteY2832" fmla="*/ 1238250 h 6858000"/>
              <a:gd name="connsiteX2833" fmla="*/ 1541363 w 12192000"/>
              <a:gd name="connsiteY2833" fmla="*/ 1238250 h 6858000"/>
              <a:gd name="connsiteX2834" fmla="*/ 1541363 w 12192000"/>
              <a:gd name="connsiteY2834" fmla="*/ 1143000 h 6858000"/>
              <a:gd name="connsiteX2835" fmla="*/ 1636614 w 12192000"/>
              <a:gd name="connsiteY2835" fmla="*/ 1143000 h 6858000"/>
              <a:gd name="connsiteX2836" fmla="*/ 2017612 w 12192000"/>
              <a:gd name="connsiteY2836" fmla="*/ 1238250 h 6858000"/>
              <a:gd name="connsiteX2837" fmla="*/ 1922364 w 12192000"/>
              <a:gd name="connsiteY2837" fmla="*/ 1238250 h 6858000"/>
              <a:gd name="connsiteX2838" fmla="*/ 1922364 w 12192000"/>
              <a:gd name="connsiteY2838" fmla="*/ 1143000 h 6858000"/>
              <a:gd name="connsiteX2839" fmla="*/ 2017612 w 12192000"/>
              <a:gd name="connsiteY2839" fmla="*/ 1143000 h 6858000"/>
              <a:gd name="connsiteX2840" fmla="*/ 2208114 w 12192000"/>
              <a:gd name="connsiteY2840" fmla="*/ 1238250 h 6858000"/>
              <a:gd name="connsiteX2841" fmla="*/ 2112863 w 12192000"/>
              <a:gd name="connsiteY2841" fmla="*/ 1238250 h 6858000"/>
              <a:gd name="connsiteX2842" fmla="*/ 2112863 w 12192000"/>
              <a:gd name="connsiteY2842" fmla="*/ 1143000 h 6858000"/>
              <a:gd name="connsiteX2843" fmla="*/ 2208114 w 12192000"/>
              <a:gd name="connsiteY2843" fmla="*/ 1143000 h 6858000"/>
              <a:gd name="connsiteX2844" fmla="*/ 2398613 w 12192000"/>
              <a:gd name="connsiteY2844" fmla="*/ 1238250 h 6858000"/>
              <a:gd name="connsiteX2845" fmla="*/ 2303364 w 12192000"/>
              <a:gd name="connsiteY2845" fmla="*/ 1238250 h 6858000"/>
              <a:gd name="connsiteX2846" fmla="*/ 2303364 w 12192000"/>
              <a:gd name="connsiteY2846" fmla="*/ 1143000 h 6858000"/>
              <a:gd name="connsiteX2847" fmla="*/ 2398613 w 12192000"/>
              <a:gd name="connsiteY2847" fmla="*/ 1143000 h 6858000"/>
              <a:gd name="connsiteX2848" fmla="*/ 2589114 w 12192000"/>
              <a:gd name="connsiteY2848" fmla="*/ 1238250 h 6858000"/>
              <a:gd name="connsiteX2849" fmla="*/ 2493863 w 12192000"/>
              <a:gd name="connsiteY2849" fmla="*/ 1238250 h 6858000"/>
              <a:gd name="connsiteX2850" fmla="*/ 2493863 w 12192000"/>
              <a:gd name="connsiteY2850" fmla="*/ 1143000 h 6858000"/>
              <a:gd name="connsiteX2851" fmla="*/ 2589114 w 12192000"/>
              <a:gd name="connsiteY2851" fmla="*/ 1143000 h 6858000"/>
              <a:gd name="connsiteX2852" fmla="*/ 2779613 w 12192000"/>
              <a:gd name="connsiteY2852" fmla="*/ 1238250 h 6858000"/>
              <a:gd name="connsiteX2853" fmla="*/ 2684362 w 12192000"/>
              <a:gd name="connsiteY2853" fmla="*/ 1238250 h 6858000"/>
              <a:gd name="connsiteX2854" fmla="*/ 2684362 w 12192000"/>
              <a:gd name="connsiteY2854" fmla="*/ 1143000 h 6858000"/>
              <a:gd name="connsiteX2855" fmla="*/ 2779613 w 12192000"/>
              <a:gd name="connsiteY2855" fmla="*/ 1143000 h 6858000"/>
              <a:gd name="connsiteX2856" fmla="*/ 2970113 w 12192000"/>
              <a:gd name="connsiteY2856" fmla="*/ 1238250 h 6858000"/>
              <a:gd name="connsiteX2857" fmla="*/ 2874863 w 12192000"/>
              <a:gd name="connsiteY2857" fmla="*/ 1238250 h 6858000"/>
              <a:gd name="connsiteX2858" fmla="*/ 2874863 w 12192000"/>
              <a:gd name="connsiteY2858" fmla="*/ 1143000 h 6858000"/>
              <a:gd name="connsiteX2859" fmla="*/ 2970113 w 12192000"/>
              <a:gd name="connsiteY2859" fmla="*/ 1143000 h 6858000"/>
              <a:gd name="connsiteX2860" fmla="*/ 3160613 w 12192000"/>
              <a:gd name="connsiteY2860" fmla="*/ 1238250 h 6858000"/>
              <a:gd name="connsiteX2861" fmla="*/ 3065363 w 12192000"/>
              <a:gd name="connsiteY2861" fmla="*/ 1238250 h 6858000"/>
              <a:gd name="connsiteX2862" fmla="*/ 3065363 w 12192000"/>
              <a:gd name="connsiteY2862" fmla="*/ 1143000 h 6858000"/>
              <a:gd name="connsiteX2863" fmla="*/ 3160613 w 12192000"/>
              <a:gd name="connsiteY2863" fmla="*/ 1143000 h 6858000"/>
              <a:gd name="connsiteX2864" fmla="*/ 3351113 w 12192000"/>
              <a:gd name="connsiteY2864" fmla="*/ 1238250 h 6858000"/>
              <a:gd name="connsiteX2865" fmla="*/ 3255863 w 12192000"/>
              <a:gd name="connsiteY2865" fmla="*/ 1238250 h 6858000"/>
              <a:gd name="connsiteX2866" fmla="*/ 3255863 w 12192000"/>
              <a:gd name="connsiteY2866" fmla="*/ 1143000 h 6858000"/>
              <a:gd name="connsiteX2867" fmla="*/ 3351113 w 12192000"/>
              <a:gd name="connsiteY2867" fmla="*/ 1143000 h 6858000"/>
              <a:gd name="connsiteX2868" fmla="*/ 3541613 w 12192000"/>
              <a:gd name="connsiteY2868" fmla="*/ 1238250 h 6858000"/>
              <a:gd name="connsiteX2869" fmla="*/ 3446363 w 12192000"/>
              <a:gd name="connsiteY2869" fmla="*/ 1238250 h 6858000"/>
              <a:gd name="connsiteX2870" fmla="*/ 3446363 w 12192000"/>
              <a:gd name="connsiteY2870" fmla="*/ 1143000 h 6858000"/>
              <a:gd name="connsiteX2871" fmla="*/ 3541613 w 12192000"/>
              <a:gd name="connsiteY2871" fmla="*/ 1143000 h 6858000"/>
              <a:gd name="connsiteX2872" fmla="*/ 3732112 w 12192000"/>
              <a:gd name="connsiteY2872" fmla="*/ 1238250 h 6858000"/>
              <a:gd name="connsiteX2873" fmla="*/ 3636862 w 12192000"/>
              <a:gd name="connsiteY2873" fmla="*/ 1238250 h 6858000"/>
              <a:gd name="connsiteX2874" fmla="*/ 3636862 w 12192000"/>
              <a:gd name="connsiteY2874" fmla="*/ 1143000 h 6858000"/>
              <a:gd name="connsiteX2875" fmla="*/ 3732112 w 12192000"/>
              <a:gd name="connsiteY2875" fmla="*/ 1143000 h 6858000"/>
              <a:gd name="connsiteX2876" fmla="*/ 3922613 w 12192000"/>
              <a:gd name="connsiteY2876" fmla="*/ 1238250 h 6858000"/>
              <a:gd name="connsiteX2877" fmla="*/ 3827362 w 12192000"/>
              <a:gd name="connsiteY2877" fmla="*/ 1238250 h 6858000"/>
              <a:gd name="connsiteX2878" fmla="*/ 3827362 w 12192000"/>
              <a:gd name="connsiteY2878" fmla="*/ 1143000 h 6858000"/>
              <a:gd name="connsiteX2879" fmla="*/ 3922613 w 12192000"/>
              <a:gd name="connsiteY2879" fmla="*/ 1143000 h 6858000"/>
              <a:gd name="connsiteX2880" fmla="*/ 4113113 w 12192000"/>
              <a:gd name="connsiteY2880" fmla="*/ 1238250 h 6858000"/>
              <a:gd name="connsiteX2881" fmla="*/ 4017863 w 12192000"/>
              <a:gd name="connsiteY2881" fmla="*/ 1238250 h 6858000"/>
              <a:gd name="connsiteX2882" fmla="*/ 4017863 w 12192000"/>
              <a:gd name="connsiteY2882" fmla="*/ 1143000 h 6858000"/>
              <a:gd name="connsiteX2883" fmla="*/ 4113113 w 12192000"/>
              <a:gd name="connsiteY2883" fmla="*/ 1143000 h 6858000"/>
              <a:gd name="connsiteX2884" fmla="*/ 4303612 w 12192000"/>
              <a:gd name="connsiteY2884" fmla="*/ 1238250 h 6858000"/>
              <a:gd name="connsiteX2885" fmla="*/ 4208362 w 12192000"/>
              <a:gd name="connsiteY2885" fmla="*/ 1238250 h 6858000"/>
              <a:gd name="connsiteX2886" fmla="*/ 4208362 w 12192000"/>
              <a:gd name="connsiteY2886" fmla="*/ 1143000 h 6858000"/>
              <a:gd name="connsiteX2887" fmla="*/ 4303612 w 12192000"/>
              <a:gd name="connsiteY2887" fmla="*/ 1143000 h 6858000"/>
              <a:gd name="connsiteX2888" fmla="*/ 4494113 w 12192000"/>
              <a:gd name="connsiteY2888" fmla="*/ 1238250 h 6858000"/>
              <a:gd name="connsiteX2889" fmla="*/ 4398863 w 12192000"/>
              <a:gd name="connsiteY2889" fmla="*/ 1238250 h 6858000"/>
              <a:gd name="connsiteX2890" fmla="*/ 4398863 w 12192000"/>
              <a:gd name="connsiteY2890" fmla="*/ 1143000 h 6858000"/>
              <a:gd name="connsiteX2891" fmla="*/ 4494113 w 12192000"/>
              <a:gd name="connsiteY2891" fmla="*/ 1143000 h 6858000"/>
              <a:gd name="connsiteX2892" fmla="*/ 4684613 w 12192000"/>
              <a:gd name="connsiteY2892" fmla="*/ 1238250 h 6858000"/>
              <a:gd name="connsiteX2893" fmla="*/ 4589363 w 12192000"/>
              <a:gd name="connsiteY2893" fmla="*/ 1238250 h 6858000"/>
              <a:gd name="connsiteX2894" fmla="*/ 4589363 w 12192000"/>
              <a:gd name="connsiteY2894" fmla="*/ 1143000 h 6858000"/>
              <a:gd name="connsiteX2895" fmla="*/ 4684613 w 12192000"/>
              <a:gd name="connsiteY2895" fmla="*/ 1143000 h 6858000"/>
              <a:gd name="connsiteX2896" fmla="*/ 4875112 w 12192000"/>
              <a:gd name="connsiteY2896" fmla="*/ 1238250 h 6858000"/>
              <a:gd name="connsiteX2897" fmla="*/ 4779863 w 12192000"/>
              <a:gd name="connsiteY2897" fmla="*/ 1238250 h 6858000"/>
              <a:gd name="connsiteX2898" fmla="*/ 4779863 w 12192000"/>
              <a:gd name="connsiteY2898" fmla="*/ 1143000 h 6858000"/>
              <a:gd name="connsiteX2899" fmla="*/ 4875112 w 12192000"/>
              <a:gd name="connsiteY2899" fmla="*/ 1143000 h 6858000"/>
              <a:gd name="connsiteX2900" fmla="*/ 5065613 w 12192000"/>
              <a:gd name="connsiteY2900" fmla="*/ 1238250 h 6858000"/>
              <a:gd name="connsiteX2901" fmla="*/ 4970362 w 12192000"/>
              <a:gd name="connsiteY2901" fmla="*/ 1238250 h 6858000"/>
              <a:gd name="connsiteX2902" fmla="*/ 4970362 w 12192000"/>
              <a:gd name="connsiteY2902" fmla="*/ 1143000 h 6858000"/>
              <a:gd name="connsiteX2903" fmla="*/ 4875113 w 12192000"/>
              <a:gd name="connsiteY2903" fmla="*/ 1143000 h 6858000"/>
              <a:gd name="connsiteX2904" fmla="*/ 4875113 w 12192000"/>
              <a:gd name="connsiteY2904" fmla="*/ 1047750 h 6858000"/>
              <a:gd name="connsiteX2905" fmla="*/ 4970363 w 12192000"/>
              <a:gd name="connsiteY2905" fmla="*/ 1047750 h 6858000"/>
              <a:gd name="connsiteX2906" fmla="*/ 4970363 w 12192000"/>
              <a:gd name="connsiteY2906" fmla="*/ 1143000 h 6858000"/>
              <a:gd name="connsiteX2907" fmla="*/ 5065613 w 12192000"/>
              <a:gd name="connsiteY2907" fmla="*/ 1143000 h 6858000"/>
              <a:gd name="connsiteX2908" fmla="*/ 5446612 w 12192000"/>
              <a:gd name="connsiteY2908" fmla="*/ 1238250 h 6858000"/>
              <a:gd name="connsiteX2909" fmla="*/ 5351361 w 12192000"/>
              <a:gd name="connsiteY2909" fmla="*/ 1238250 h 6858000"/>
              <a:gd name="connsiteX2910" fmla="*/ 5351361 w 12192000"/>
              <a:gd name="connsiteY2910" fmla="*/ 1143000 h 6858000"/>
              <a:gd name="connsiteX2911" fmla="*/ 5256112 w 12192000"/>
              <a:gd name="connsiteY2911" fmla="*/ 1143000 h 6858000"/>
              <a:gd name="connsiteX2912" fmla="*/ 5256112 w 12192000"/>
              <a:gd name="connsiteY2912" fmla="*/ 1047750 h 6858000"/>
              <a:gd name="connsiteX2913" fmla="*/ 5351362 w 12192000"/>
              <a:gd name="connsiteY2913" fmla="*/ 1047750 h 6858000"/>
              <a:gd name="connsiteX2914" fmla="*/ 5351362 w 12192000"/>
              <a:gd name="connsiteY2914" fmla="*/ 1143000 h 6858000"/>
              <a:gd name="connsiteX2915" fmla="*/ 5446612 w 12192000"/>
              <a:gd name="connsiteY2915" fmla="*/ 1143000 h 6858000"/>
              <a:gd name="connsiteX2916" fmla="*/ 5637111 w 12192000"/>
              <a:gd name="connsiteY2916" fmla="*/ 1238250 h 6858000"/>
              <a:gd name="connsiteX2917" fmla="*/ 5541861 w 12192000"/>
              <a:gd name="connsiteY2917" fmla="*/ 1238250 h 6858000"/>
              <a:gd name="connsiteX2918" fmla="*/ 5541861 w 12192000"/>
              <a:gd name="connsiteY2918" fmla="*/ 1143000 h 6858000"/>
              <a:gd name="connsiteX2919" fmla="*/ 5446612 w 12192000"/>
              <a:gd name="connsiteY2919" fmla="*/ 1143000 h 6858000"/>
              <a:gd name="connsiteX2920" fmla="*/ 5446612 w 12192000"/>
              <a:gd name="connsiteY2920" fmla="*/ 1047750 h 6858000"/>
              <a:gd name="connsiteX2921" fmla="*/ 5541862 w 12192000"/>
              <a:gd name="connsiteY2921" fmla="*/ 1047750 h 6858000"/>
              <a:gd name="connsiteX2922" fmla="*/ 5541862 w 12192000"/>
              <a:gd name="connsiteY2922" fmla="*/ 1143000 h 6858000"/>
              <a:gd name="connsiteX2923" fmla="*/ 5637111 w 12192000"/>
              <a:gd name="connsiteY2923" fmla="*/ 1143000 h 6858000"/>
              <a:gd name="connsiteX2924" fmla="*/ 5827611 w 12192000"/>
              <a:gd name="connsiteY2924" fmla="*/ 1238250 h 6858000"/>
              <a:gd name="connsiteX2925" fmla="*/ 5732362 w 12192000"/>
              <a:gd name="connsiteY2925" fmla="*/ 1238250 h 6858000"/>
              <a:gd name="connsiteX2926" fmla="*/ 5732362 w 12192000"/>
              <a:gd name="connsiteY2926" fmla="*/ 1143000 h 6858000"/>
              <a:gd name="connsiteX2927" fmla="*/ 5827611 w 12192000"/>
              <a:gd name="connsiteY2927" fmla="*/ 1143000 h 6858000"/>
              <a:gd name="connsiteX2928" fmla="*/ 6018111 w 12192000"/>
              <a:gd name="connsiteY2928" fmla="*/ 1238250 h 6858000"/>
              <a:gd name="connsiteX2929" fmla="*/ 5922861 w 12192000"/>
              <a:gd name="connsiteY2929" fmla="*/ 1238250 h 6858000"/>
              <a:gd name="connsiteX2930" fmla="*/ 5922861 w 12192000"/>
              <a:gd name="connsiteY2930" fmla="*/ 1143000 h 6858000"/>
              <a:gd name="connsiteX2931" fmla="*/ 5827612 w 12192000"/>
              <a:gd name="connsiteY2931" fmla="*/ 1143000 h 6858000"/>
              <a:gd name="connsiteX2932" fmla="*/ 5827612 w 12192000"/>
              <a:gd name="connsiteY2932" fmla="*/ 1047750 h 6858000"/>
              <a:gd name="connsiteX2933" fmla="*/ 5922862 w 12192000"/>
              <a:gd name="connsiteY2933" fmla="*/ 1047750 h 6858000"/>
              <a:gd name="connsiteX2934" fmla="*/ 5922862 w 12192000"/>
              <a:gd name="connsiteY2934" fmla="*/ 1143000 h 6858000"/>
              <a:gd name="connsiteX2935" fmla="*/ 6018111 w 12192000"/>
              <a:gd name="connsiteY2935" fmla="*/ 1143000 h 6858000"/>
              <a:gd name="connsiteX2936" fmla="*/ 6208611 w 12192000"/>
              <a:gd name="connsiteY2936" fmla="*/ 1238250 h 6858000"/>
              <a:gd name="connsiteX2937" fmla="*/ 6113361 w 12192000"/>
              <a:gd name="connsiteY2937" fmla="*/ 1238250 h 6858000"/>
              <a:gd name="connsiteX2938" fmla="*/ 6113361 w 12192000"/>
              <a:gd name="connsiteY2938" fmla="*/ 1143000 h 6858000"/>
              <a:gd name="connsiteX2939" fmla="*/ 6018112 w 12192000"/>
              <a:gd name="connsiteY2939" fmla="*/ 1143000 h 6858000"/>
              <a:gd name="connsiteX2940" fmla="*/ 6018112 w 12192000"/>
              <a:gd name="connsiteY2940" fmla="*/ 1047750 h 6858000"/>
              <a:gd name="connsiteX2941" fmla="*/ 6113362 w 12192000"/>
              <a:gd name="connsiteY2941" fmla="*/ 1047750 h 6858000"/>
              <a:gd name="connsiteX2942" fmla="*/ 6113362 w 12192000"/>
              <a:gd name="connsiteY2942" fmla="*/ 1143000 h 6858000"/>
              <a:gd name="connsiteX2943" fmla="*/ 6208611 w 12192000"/>
              <a:gd name="connsiteY2943" fmla="*/ 1143000 h 6858000"/>
              <a:gd name="connsiteX2944" fmla="*/ 6399111 w 12192000"/>
              <a:gd name="connsiteY2944" fmla="*/ 1238250 h 6858000"/>
              <a:gd name="connsiteX2945" fmla="*/ 6303861 w 12192000"/>
              <a:gd name="connsiteY2945" fmla="*/ 1238250 h 6858000"/>
              <a:gd name="connsiteX2946" fmla="*/ 6303861 w 12192000"/>
              <a:gd name="connsiteY2946" fmla="*/ 1143000 h 6858000"/>
              <a:gd name="connsiteX2947" fmla="*/ 6208612 w 12192000"/>
              <a:gd name="connsiteY2947" fmla="*/ 1143000 h 6858000"/>
              <a:gd name="connsiteX2948" fmla="*/ 6208612 w 12192000"/>
              <a:gd name="connsiteY2948" fmla="*/ 1047750 h 6858000"/>
              <a:gd name="connsiteX2949" fmla="*/ 6303862 w 12192000"/>
              <a:gd name="connsiteY2949" fmla="*/ 1047750 h 6858000"/>
              <a:gd name="connsiteX2950" fmla="*/ 6303862 w 12192000"/>
              <a:gd name="connsiteY2950" fmla="*/ 1143000 h 6858000"/>
              <a:gd name="connsiteX2951" fmla="*/ 6399111 w 12192000"/>
              <a:gd name="connsiteY2951" fmla="*/ 1143000 h 6858000"/>
              <a:gd name="connsiteX2952" fmla="*/ 6589611 w 12192000"/>
              <a:gd name="connsiteY2952" fmla="*/ 1238250 h 6858000"/>
              <a:gd name="connsiteX2953" fmla="*/ 6494362 w 12192000"/>
              <a:gd name="connsiteY2953" fmla="*/ 1238250 h 6858000"/>
              <a:gd name="connsiteX2954" fmla="*/ 6494362 w 12192000"/>
              <a:gd name="connsiteY2954" fmla="*/ 1143000 h 6858000"/>
              <a:gd name="connsiteX2955" fmla="*/ 6589611 w 12192000"/>
              <a:gd name="connsiteY2955" fmla="*/ 1143000 h 6858000"/>
              <a:gd name="connsiteX2956" fmla="*/ 6780111 w 12192000"/>
              <a:gd name="connsiteY2956" fmla="*/ 1238250 h 6858000"/>
              <a:gd name="connsiteX2957" fmla="*/ 6684861 w 12192000"/>
              <a:gd name="connsiteY2957" fmla="*/ 1238250 h 6858000"/>
              <a:gd name="connsiteX2958" fmla="*/ 6684861 w 12192000"/>
              <a:gd name="connsiteY2958" fmla="*/ 1143000 h 6858000"/>
              <a:gd name="connsiteX2959" fmla="*/ 6589612 w 12192000"/>
              <a:gd name="connsiteY2959" fmla="*/ 1143000 h 6858000"/>
              <a:gd name="connsiteX2960" fmla="*/ 6589612 w 12192000"/>
              <a:gd name="connsiteY2960" fmla="*/ 1047750 h 6858000"/>
              <a:gd name="connsiteX2961" fmla="*/ 6684862 w 12192000"/>
              <a:gd name="connsiteY2961" fmla="*/ 1047750 h 6858000"/>
              <a:gd name="connsiteX2962" fmla="*/ 6684862 w 12192000"/>
              <a:gd name="connsiteY2962" fmla="*/ 1143000 h 6858000"/>
              <a:gd name="connsiteX2963" fmla="*/ 6780111 w 12192000"/>
              <a:gd name="connsiteY2963" fmla="*/ 1143000 h 6858000"/>
              <a:gd name="connsiteX2964" fmla="*/ 6970613 w 12192000"/>
              <a:gd name="connsiteY2964" fmla="*/ 1238250 h 6858000"/>
              <a:gd name="connsiteX2965" fmla="*/ 6875363 w 12192000"/>
              <a:gd name="connsiteY2965" fmla="*/ 1238250 h 6858000"/>
              <a:gd name="connsiteX2966" fmla="*/ 6875363 w 12192000"/>
              <a:gd name="connsiteY2966" fmla="*/ 1143000 h 6858000"/>
              <a:gd name="connsiteX2967" fmla="*/ 6970612 w 12192000"/>
              <a:gd name="connsiteY2967" fmla="*/ 1143000 h 6858000"/>
              <a:gd name="connsiteX2968" fmla="*/ 6970612 w 12192000"/>
              <a:gd name="connsiteY2968" fmla="*/ 1047750 h 6858000"/>
              <a:gd name="connsiteX2969" fmla="*/ 7065862 w 12192000"/>
              <a:gd name="connsiteY2969" fmla="*/ 1047750 h 6858000"/>
              <a:gd name="connsiteX2970" fmla="*/ 7065862 w 12192000"/>
              <a:gd name="connsiteY2970" fmla="*/ 1143000 h 6858000"/>
              <a:gd name="connsiteX2971" fmla="*/ 6970613 w 12192000"/>
              <a:gd name="connsiteY2971" fmla="*/ 1143000 h 6858000"/>
              <a:gd name="connsiteX2972" fmla="*/ 7161113 w 12192000"/>
              <a:gd name="connsiteY2972" fmla="*/ 1238250 h 6858000"/>
              <a:gd name="connsiteX2973" fmla="*/ 7065863 w 12192000"/>
              <a:gd name="connsiteY2973" fmla="*/ 1238250 h 6858000"/>
              <a:gd name="connsiteX2974" fmla="*/ 7065863 w 12192000"/>
              <a:gd name="connsiteY2974" fmla="*/ 1143000 h 6858000"/>
              <a:gd name="connsiteX2975" fmla="*/ 7161112 w 12192000"/>
              <a:gd name="connsiteY2975" fmla="*/ 1143000 h 6858000"/>
              <a:gd name="connsiteX2976" fmla="*/ 7161112 w 12192000"/>
              <a:gd name="connsiteY2976" fmla="*/ 1047750 h 6858000"/>
              <a:gd name="connsiteX2977" fmla="*/ 7256362 w 12192000"/>
              <a:gd name="connsiteY2977" fmla="*/ 1047750 h 6858000"/>
              <a:gd name="connsiteX2978" fmla="*/ 7256362 w 12192000"/>
              <a:gd name="connsiteY2978" fmla="*/ 1143000 h 6858000"/>
              <a:gd name="connsiteX2979" fmla="*/ 7161113 w 12192000"/>
              <a:gd name="connsiteY2979" fmla="*/ 1143000 h 6858000"/>
              <a:gd name="connsiteX2980" fmla="*/ 7351613 w 12192000"/>
              <a:gd name="connsiteY2980" fmla="*/ 1238250 h 6858000"/>
              <a:gd name="connsiteX2981" fmla="*/ 7256362 w 12192000"/>
              <a:gd name="connsiteY2981" fmla="*/ 1238250 h 6858000"/>
              <a:gd name="connsiteX2982" fmla="*/ 7256362 w 12192000"/>
              <a:gd name="connsiteY2982" fmla="*/ 1143000 h 6858000"/>
              <a:gd name="connsiteX2983" fmla="*/ 7351612 w 12192000"/>
              <a:gd name="connsiteY2983" fmla="*/ 1143000 h 6858000"/>
              <a:gd name="connsiteX2984" fmla="*/ 7351612 w 12192000"/>
              <a:gd name="connsiteY2984" fmla="*/ 1047750 h 6858000"/>
              <a:gd name="connsiteX2985" fmla="*/ 7446862 w 12192000"/>
              <a:gd name="connsiteY2985" fmla="*/ 1047750 h 6858000"/>
              <a:gd name="connsiteX2986" fmla="*/ 7446862 w 12192000"/>
              <a:gd name="connsiteY2986" fmla="*/ 1143000 h 6858000"/>
              <a:gd name="connsiteX2987" fmla="*/ 7351613 w 12192000"/>
              <a:gd name="connsiteY2987" fmla="*/ 1143000 h 6858000"/>
              <a:gd name="connsiteX2988" fmla="*/ 7542113 w 12192000"/>
              <a:gd name="connsiteY2988" fmla="*/ 1238250 h 6858000"/>
              <a:gd name="connsiteX2989" fmla="*/ 7446863 w 12192000"/>
              <a:gd name="connsiteY2989" fmla="*/ 1238250 h 6858000"/>
              <a:gd name="connsiteX2990" fmla="*/ 7446863 w 12192000"/>
              <a:gd name="connsiteY2990" fmla="*/ 1143000 h 6858000"/>
              <a:gd name="connsiteX2991" fmla="*/ 7542112 w 12192000"/>
              <a:gd name="connsiteY2991" fmla="*/ 1143000 h 6858000"/>
              <a:gd name="connsiteX2992" fmla="*/ 7542112 w 12192000"/>
              <a:gd name="connsiteY2992" fmla="*/ 1047750 h 6858000"/>
              <a:gd name="connsiteX2993" fmla="*/ 7637362 w 12192000"/>
              <a:gd name="connsiteY2993" fmla="*/ 1047750 h 6858000"/>
              <a:gd name="connsiteX2994" fmla="*/ 7637362 w 12192000"/>
              <a:gd name="connsiteY2994" fmla="*/ 1143000 h 6858000"/>
              <a:gd name="connsiteX2995" fmla="*/ 7542113 w 12192000"/>
              <a:gd name="connsiteY2995" fmla="*/ 1143000 h 6858000"/>
              <a:gd name="connsiteX2996" fmla="*/ 7732613 w 12192000"/>
              <a:gd name="connsiteY2996" fmla="*/ 1238250 h 6858000"/>
              <a:gd name="connsiteX2997" fmla="*/ 7637363 w 12192000"/>
              <a:gd name="connsiteY2997" fmla="*/ 1238250 h 6858000"/>
              <a:gd name="connsiteX2998" fmla="*/ 7637363 w 12192000"/>
              <a:gd name="connsiteY2998" fmla="*/ 1143000 h 6858000"/>
              <a:gd name="connsiteX2999" fmla="*/ 7732612 w 12192000"/>
              <a:gd name="connsiteY2999" fmla="*/ 1143000 h 6858000"/>
              <a:gd name="connsiteX3000" fmla="*/ 7732612 w 12192000"/>
              <a:gd name="connsiteY3000" fmla="*/ 1047750 h 6858000"/>
              <a:gd name="connsiteX3001" fmla="*/ 7827862 w 12192000"/>
              <a:gd name="connsiteY3001" fmla="*/ 1047750 h 6858000"/>
              <a:gd name="connsiteX3002" fmla="*/ 7827862 w 12192000"/>
              <a:gd name="connsiteY3002" fmla="*/ 1143000 h 6858000"/>
              <a:gd name="connsiteX3003" fmla="*/ 7732613 w 12192000"/>
              <a:gd name="connsiteY3003" fmla="*/ 1143000 h 6858000"/>
              <a:gd name="connsiteX3004" fmla="*/ 7923113 w 12192000"/>
              <a:gd name="connsiteY3004" fmla="*/ 1238250 h 6858000"/>
              <a:gd name="connsiteX3005" fmla="*/ 7827863 w 12192000"/>
              <a:gd name="connsiteY3005" fmla="*/ 1238250 h 6858000"/>
              <a:gd name="connsiteX3006" fmla="*/ 7827863 w 12192000"/>
              <a:gd name="connsiteY3006" fmla="*/ 1143000 h 6858000"/>
              <a:gd name="connsiteX3007" fmla="*/ 7923112 w 12192000"/>
              <a:gd name="connsiteY3007" fmla="*/ 1143000 h 6858000"/>
              <a:gd name="connsiteX3008" fmla="*/ 7923112 w 12192000"/>
              <a:gd name="connsiteY3008" fmla="*/ 1047750 h 6858000"/>
              <a:gd name="connsiteX3009" fmla="*/ 8018362 w 12192000"/>
              <a:gd name="connsiteY3009" fmla="*/ 1047750 h 6858000"/>
              <a:gd name="connsiteX3010" fmla="*/ 8018362 w 12192000"/>
              <a:gd name="connsiteY3010" fmla="*/ 1143000 h 6858000"/>
              <a:gd name="connsiteX3011" fmla="*/ 7923113 w 12192000"/>
              <a:gd name="connsiteY3011" fmla="*/ 1143000 h 6858000"/>
              <a:gd name="connsiteX3012" fmla="*/ 8113613 w 12192000"/>
              <a:gd name="connsiteY3012" fmla="*/ 1238250 h 6858000"/>
              <a:gd name="connsiteX3013" fmla="*/ 8018362 w 12192000"/>
              <a:gd name="connsiteY3013" fmla="*/ 1238250 h 6858000"/>
              <a:gd name="connsiteX3014" fmla="*/ 8018362 w 12192000"/>
              <a:gd name="connsiteY3014" fmla="*/ 1143000 h 6858000"/>
              <a:gd name="connsiteX3015" fmla="*/ 8113613 w 12192000"/>
              <a:gd name="connsiteY3015" fmla="*/ 1143000 h 6858000"/>
              <a:gd name="connsiteX3016" fmla="*/ 8304112 w 12192000"/>
              <a:gd name="connsiteY3016" fmla="*/ 1238250 h 6858000"/>
              <a:gd name="connsiteX3017" fmla="*/ 8208863 w 12192000"/>
              <a:gd name="connsiteY3017" fmla="*/ 1238250 h 6858000"/>
              <a:gd name="connsiteX3018" fmla="*/ 8208863 w 12192000"/>
              <a:gd name="connsiteY3018" fmla="*/ 1143000 h 6858000"/>
              <a:gd name="connsiteX3019" fmla="*/ 8304112 w 12192000"/>
              <a:gd name="connsiteY3019" fmla="*/ 1143000 h 6858000"/>
              <a:gd name="connsiteX3020" fmla="*/ 8494613 w 12192000"/>
              <a:gd name="connsiteY3020" fmla="*/ 1238250 h 6858000"/>
              <a:gd name="connsiteX3021" fmla="*/ 8399363 w 12192000"/>
              <a:gd name="connsiteY3021" fmla="*/ 1238250 h 6858000"/>
              <a:gd name="connsiteX3022" fmla="*/ 8399363 w 12192000"/>
              <a:gd name="connsiteY3022" fmla="*/ 1143000 h 6858000"/>
              <a:gd name="connsiteX3023" fmla="*/ 8494613 w 12192000"/>
              <a:gd name="connsiteY3023" fmla="*/ 1143000 h 6858000"/>
              <a:gd name="connsiteX3024" fmla="*/ 8875612 w 12192000"/>
              <a:gd name="connsiteY3024" fmla="*/ 1238250 h 6858000"/>
              <a:gd name="connsiteX3025" fmla="*/ 8780362 w 12192000"/>
              <a:gd name="connsiteY3025" fmla="*/ 1238250 h 6858000"/>
              <a:gd name="connsiteX3026" fmla="*/ 8780362 w 12192000"/>
              <a:gd name="connsiteY3026" fmla="*/ 1143000 h 6858000"/>
              <a:gd name="connsiteX3027" fmla="*/ 8875612 w 12192000"/>
              <a:gd name="connsiteY3027" fmla="*/ 1143000 h 6858000"/>
              <a:gd name="connsiteX3028" fmla="*/ 9066111 w 12192000"/>
              <a:gd name="connsiteY3028" fmla="*/ 1238250 h 6858000"/>
              <a:gd name="connsiteX3029" fmla="*/ 8970861 w 12192000"/>
              <a:gd name="connsiteY3029" fmla="*/ 1238250 h 6858000"/>
              <a:gd name="connsiteX3030" fmla="*/ 8970861 w 12192000"/>
              <a:gd name="connsiteY3030" fmla="*/ 1143000 h 6858000"/>
              <a:gd name="connsiteX3031" fmla="*/ 9066111 w 12192000"/>
              <a:gd name="connsiteY3031" fmla="*/ 1143000 h 6858000"/>
              <a:gd name="connsiteX3032" fmla="*/ 9256611 w 12192000"/>
              <a:gd name="connsiteY3032" fmla="*/ 1238250 h 6858000"/>
              <a:gd name="connsiteX3033" fmla="*/ 9161361 w 12192000"/>
              <a:gd name="connsiteY3033" fmla="*/ 1238250 h 6858000"/>
              <a:gd name="connsiteX3034" fmla="*/ 9161361 w 12192000"/>
              <a:gd name="connsiteY3034" fmla="*/ 1143000 h 6858000"/>
              <a:gd name="connsiteX3035" fmla="*/ 9256611 w 12192000"/>
              <a:gd name="connsiteY3035" fmla="*/ 1143000 h 6858000"/>
              <a:gd name="connsiteX3036" fmla="*/ 9447112 w 12192000"/>
              <a:gd name="connsiteY3036" fmla="*/ 1238250 h 6858000"/>
              <a:gd name="connsiteX3037" fmla="*/ 9351861 w 12192000"/>
              <a:gd name="connsiteY3037" fmla="*/ 1238250 h 6858000"/>
              <a:gd name="connsiteX3038" fmla="*/ 9351861 w 12192000"/>
              <a:gd name="connsiteY3038" fmla="*/ 1143000 h 6858000"/>
              <a:gd name="connsiteX3039" fmla="*/ 9447112 w 12192000"/>
              <a:gd name="connsiteY3039" fmla="*/ 1143000 h 6858000"/>
              <a:gd name="connsiteX3040" fmla="*/ 9637611 w 12192000"/>
              <a:gd name="connsiteY3040" fmla="*/ 1238250 h 6858000"/>
              <a:gd name="connsiteX3041" fmla="*/ 9542362 w 12192000"/>
              <a:gd name="connsiteY3041" fmla="*/ 1238250 h 6858000"/>
              <a:gd name="connsiteX3042" fmla="*/ 9542362 w 12192000"/>
              <a:gd name="connsiteY3042" fmla="*/ 1143000 h 6858000"/>
              <a:gd name="connsiteX3043" fmla="*/ 9637611 w 12192000"/>
              <a:gd name="connsiteY3043" fmla="*/ 1143000 h 6858000"/>
              <a:gd name="connsiteX3044" fmla="*/ 9828111 w 12192000"/>
              <a:gd name="connsiteY3044" fmla="*/ 1238250 h 6858000"/>
              <a:gd name="connsiteX3045" fmla="*/ 9732861 w 12192000"/>
              <a:gd name="connsiteY3045" fmla="*/ 1238250 h 6858000"/>
              <a:gd name="connsiteX3046" fmla="*/ 9732861 w 12192000"/>
              <a:gd name="connsiteY3046" fmla="*/ 1143000 h 6858000"/>
              <a:gd name="connsiteX3047" fmla="*/ 9828111 w 12192000"/>
              <a:gd name="connsiteY3047" fmla="*/ 1143000 h 6858000"/>
              <a:gd name="connsiteX3048" fmla="*/ 10018612 w 12192000"/>
              <a:gd name="connsiteY3048" fmla="*/ 1238250 h 6858000"/>
              <a:gd name="connsiteX3049" fmla="*/ 9923362 w 12192000"/>
              <a:gd name="connsiteY3049" fmla="*/ 1238250 h 6858000"/>
              <a:gd name="connsiteX3050" fmla="*/ 9923362 w 12192000"/>
              <a:gd name="connsiteY3050" fmla="*/ 1143000 h 6858000"/>
              <a:gd name="connsiteX3051" fmla="*/ 10018612 w 12192000"/>
              <a:gd name="connsiteY3051" fmla="*/ 1143000 h 6858000"/>
              <a:gd name="connsiteX3052" fmla="*/ 10209111 w 12192000"/>
              <a:gd name="connsiteY3052" fmla="*/ 1238250 h 6858000"/>
              <a:gd name="connsiteX3053" fmla="*/ 10113862 w 12192000"/>
              <a:gd name="connsiteY3053" fmla="*/ 1238250 h 6858000"/>
              <a:gd name="connsiteX3054" fmla="*/ 10113862 w 12192000"/>
              <a:gd name="connsiteY3054" fmla="*/ 1143000 h 6858000"/>
              <a:gd name="connsiteX3055" fmla="*/ 10209111 w 12192000"/>
              <a:gd name="connsiteY3055" fmla="*/ 1143000 h 6858000"/>
              <a:gd name="connsiteX3056" fmla="*/ 10399611 w 12192000"/>
              <a:gd name="connsiteY3056" fmla="*/ 1238250 h 6858000"/>
              <a:gd name="connsiteX3057" fmla="*/ 10304361 w 12192000"/>
              <a:gd name="connsiteY3057" fmla="*/ 1238250 h 6858000"/>
              <a:gd name="connsiteX3058" fmla="*/ 10304361 w 12192000"/>
              <a:gd name="connsiteY3058" fmla="*/ 1143000 h 6858000"/>
              <a:gd name="connsiteX3059" fmla="*/ 10399611 w 12192000"/>
              <a:gd name="connsiteY3059" fmla="*/ 1143000 h 6858000"/>
              <a:gd name="connsiteX3060" fmla="*/ 10590111 w 12192000"/>
              <a:gd name="connsiteY3060" fmla="*/ 1238250 h 6858000"/>
              <a:gd name="connsiteX3061" fmla="*/ 10494861 w 12192000"/>
              <a:gd name="connsiteY3061" fmla="*/ 1238250 h 6858000"/>
              <a:gd name="connsiteX3062" fmla="*/ 10494861 w 12192000"/>
              <a:gd name="connsiteY3062" fmla="*/ 1143000 h 6858000"/>
              <a:gd name="connsiteX3063" fmla="*/ 10590111 w 12192000"/>
              <a:gd name="connsiteY3063" fmla="*/ 1143000 h 6858000"/>
              <a:gd name="connsiteX3064" fmla="*/ 10780611 w 12192000"/>
              <a:gd name="connsiteY3064" fmla="*/ 1238250 h 6858000"/>
              <a:gd name="connsiteX3065" fmla="*/ 10685361 w 12192000"/>
              <a:gd name="connsiteY3065" fmla="*/ 1238250 h 6858000"/>
              <a:gd name="connsiteX3066" fmla="*/ 10685361 w 12192000"/>
              <a:gd name="connsiteY3066" fmla="*/ 1143000 h 6858000"/>
              <a:gd name="connsiteX3067" fmla="*/ 10780611 w 12192000"/>
              <a:gd name="connsiteY3067" fmla="*/ 1143000 h 6858000"/>
              <a:gd name="connsiteX3068" fmla="*/ 10971111 w 12192000"/>
              <a:gd name="connsiteY3068" fmla="*/ 1238250 h 6858000"/>
              <a:gd name="connsiteX3069" fmla="*/ 10875861 w 12192000"/>
              <a:gd name="connsiteY3069" fmla="*/ 1238250 h 6858000"/>
              <a:gd name="connsiteX3070" fmla="*/ 10875861 w 12192000"/>
              <a:gd name="connsiteY3070" fmla="*/ 1143000 h 6858000"/>
              <a:gd name="connsiteX3071" fmla="*/ 10971111 w 12192000"/>
              <a:gd name="connsiteY3071" fmla="*/ 1143000 h 6858000"/>
              <a:gd name="connsiteX3072" fmla="*/ 11161610 w 12192000"/>
              <a:gd name="connsiteY3072" fmla="*/ 1238250 h 6858000"/>
              <a:gd name="connsiteX3073" fmla="*/ 11066362 w 12192000"/>
              <a:gd name="connsiteY3073" fmla="*/ 1238250 h 6858000"/>
              <a:gd name="connsiteX3074" fmla="*/ 11066362 w 12192000"/>
              <a:gd name="connsiteY3074" fmla="*/ 1143000 h 6858000"/>
              <a:gd name="connsiteX3075" fmla="*/ 11161610 w 12192000"/>
              <a:gd name="connsiteY3075" fmla="*/ 1143000 h 6858000"/>
              <a:gd name="connsiteX3076" fmla="*/ 11352111 w 12192000"/>
              <a:gd name="connsiteY3076" fmla="*/ 1238250 h 6858000"/>
              <a:gd name="connsiteX3077" fmla="*/ 11256861 w 12192000"/>
              <a:gd name="connsiteY3077" fmla="*/ 1238250 h 6858000"/>
              <a:gd name="connsiteX3078" fmla="*/ 11256861 w 12192000"/>
              <a:gd name="connsiteY3078" fmla="*/ 1143000 h 6858000"/>
              <a:gd name="connsiteX3079" fmla="*/ 11352111 w 12192000"/>
              <a:gd name="connsiteY3079" fmla="*/ 1143000 h 6858000"/>
              <a:gd name="connsiteX3080" fmla="*/ 11542610 w 12192000"/>
              <a:gd name="connsiteY3080" fmla="*/ 1238250 h 6858000"/>
              <a:gd name="connsiteX3081" fmla="*/ 11447360 w 12192000"/>
              <a:gd name="connsiteY3081" fmla="*/ 1238250 h 6858000"/>
              <a:gd name="connsiteX3082" fmla="*/ 11447360 w 12192000"/>
              <a:gd name="connsiteY3082" fmla="*/ 1143000 h 6858000"/>
              <a:gd name="connsiteX3083" fmla="*/ 11542610 w 12192000"/>
              <a:gd name="connsiteY3083" fmla="*/ 1143000 h 6858000"/>
              <a:gd name="connsiteX3084" fmla="*/ 11733112 w 12192000"/>
              <a:gd name="connsiteY3084" fmla="*/ 1238250 h 6858000"/>
              <a:gd name="connsiteX3085" fmla="*/ 11637861 w 12192000"/>
              <a:gd name="connsiteY3085" fmla="*/ 1238250 h 6858000"/>
              <a:gd name="connsiteX3086" fmla="*/ 11637861 w 12192000"/>
              <a:gd name="connsiteY3086" fmla="*/ 1143000 h 6858000"/>
              <a:gd name="connsiteX3087" fmla="*/ 11733112 w 12192000"/>
              <a:gd name="connsiteY3087" fmla="*/ 1143000 h 6858000"/>
              <a:gd name="connsiteX3088" fmla="*/ 11923611 w 12192000"/>
              <a:gd name="connsiteY3088" fmla="*/ 1238250 h 6858000"/>
              <a:gd name="connsiteX3089" fmla="*/ 11828360 w 12192000"/>
              <a:gd name="connsiteY3089" fmla="*/ 1238250 h 6858000"/>
              <a:gd name="connsiteX3090" fmla="*/ 11828360 w 12192000"/>
              <a:gd name="connsiteY3090" fmla="*/ 1143000 h 6858000"/>
              <a:gd name="connsiteX3091" fmla="*/ 11923611 w 12192000"/>
              <a:gd name="connsiteY3091" fmla="*/ 1143000 h 6858000"/>
              <a:gd name="connsiteX3092" fmla="*/ 207864 w 12192000"/>
              <a:gd name="connsiteY3092" fmla="*/ 1333500 h 6858000"/>
              <a:gd name="connsiteX3093" fmla="*/ 112614 w 12192000"/>
              <a:gd name="connsiteY3093" fmla="*/ 1333500 h 6858000"/>
              <a:gd name="connsiteX3094" fmla="*/ 112614 w 12192000"/>
              <a:gd name="connsiteY3094" fmla="*/ 1238250 h 6858000"/>
              <a:gd name="connsiteX3095" fmla="*/ 207864 w 12192000"/>
              <a:gd name="connsiteY3095" fmla="*/ 1238250 h 6858000"/>
              <a:gd name="connsiteX3096" fmla="*/ 398364 w 12192000"/>
              <a:gd name="connsiteY3096" fmla="*/ 1333500 h 6858000"/>
              <a:gd name="connsiteX3097" fmla="*/ 303114 w 12192000"/>
              <a:gd name="connsiteY3097" fmla="*/ 1333500 h 6858000"/>
              <a:gd name="connsiteX3098" fmla="*/ 303114 w 12192000"/>
              <a:gd name="connsiteY3098" fmla="*/ 1238250 h 6858000"/>
              <a:gd name="connsiteX3099" fmla="*/ 398364 w 12192000"/>
              <a:gd name="connsiteY3099" fmla="*/ 1238250 h 6858000"/>
              <a:gd name="connsiteX3100" fmla="*/ 588864 w 12192000"/>
              <a:gd name="connsiteY3100" fmla="*/ 1333500 h 6858000"/>
              <a:gd name="connsiteX3101" fmla="*/ 493614 w 12192000"/>
              <a:gd name="connsiteY3101" fmla="*/ 1333500 h 6858000"/>
              <a:gd name="connsiteX3102" fmla="*/ 493614 w 12192000"/>
              <a:gd name="connsiteY3102" fmla="*/ 1238250 h 6858000"/>
              <a:gd name="connsiteX3103" fmla="*/ 588864 w 12192000"/>
              <a:gd name="connsiteY3103" fmla="*/ 1238250 h 6858000"/>
              <a:gd name="connsiteX3104" fmla="*/ 779364 w 12192000"/>
              <a:gd name="connsiteY3104" fmla="*/ 1333500 h 6858000"/>
              <a:gd name="connsiteX3105" fmla="*/ 684113 w 12192000"/>
              <a:gd name="connsiteY3105" fmla="*/ 1333500 h 6858000"/>
              <a:gd name="connsiteX3106" fmla="*/ 684113 w 12192000"/>
              <a:gd name="connsiteY3106" fmla="*/ 1238250 h 6858000"/>
              <a:gd name="connsiteX3107" fmla="*/ 779364 w 12192000"/>
              <a:gd name="connsiteY3107" fmla="*/ 1238250 h 6858000"/>
              <a:gd name="connsiteX3108" fmla="*/ 969863 w 12192000"/>
              <a:gd name="connsiteY3108" fmla="*/ 1333500 h 6858000"/>
              <a:gd name="connsiteX3109" fmla="*/ 874614 w 12192000"/>
              <a:gd name="connsiteY3109" fmla="*/ 1333500 h 6858000"/>
              <a:gd name="connsiteX3110" fmla="*/ 874614 w 12192000"/>
              <a:gd name="connsiteY3110" fmla="*/ 1238250 h 6858000"/>
              <a:gd name="connsiteX3111" fmla="*/ 969863 w 12192000"/>
              <a:gd name="connsiteY3111" fmla="*/ 1238250 h 6858000"/>
              <a:gd name="connsiteX3112" fmla="*/ 1160364 w 12192000"/>
              <a:gd name="connsiteY3112" fmla="*/ 1333500 h 6858000"/>
              <a:gd name="connsiteX3113" fmla="*/ 1065114 w 12192000"/>
              <a:gd name="connsiteY3113" fmla="*/ 1333500 h 6858000"/>
              <a:gd name="connsiteX3114" fmla="*/ 1065114 w 12192000"/>
              <a:gd name="connsiteY3114" fmla="*/ 1238250 h 6858000"/>
              <a:gd name="connsiteX3115" fmla="*/ 1160364 w 12192000"/>
              <a:gd name="connsiteY3115" fmla="*/ 1238250 h 6858000"/>
              <a:gd name="connsiteX3116" fmla="*/ 1350864 w 12192000"/>
              <a:gd name="connsiteY3116" fmla="*/ 1333500 h 6858000"/>
              <a:gd name="connsiteX3117" fmla="*/ 1255613 w 12192000"/>
              <a:gd name="connsiteY3117" fmla="*/ 1333500 h 6858000"/>
              <a:gd name="connsiteX3118" fmla="*/ 1255613 w 12192000"/>
              <a:gd name="connsiteY3118" fmla="*/ 1238250 h 6858000"/>
              <a:gd name="connsiteX3119" fmla="*/ 1350864 w 12192000"/>
              <a:gd name="connsiteY3119" fmla="*/ 1238250 h 6858000"/>
              <a:gd name="connsiteX3120" fmla="*/ 1541363 w 12192000"/>
              <a:gd name="connsiteY3120" fmla="*/ 1333500 h 6858000"/>
              <a:gd name="connsiteX3121" fmla="*/ 1446114 w 12192000"/>
              <a:gd name="connsiteY3121" fmla="*/ 1333500 h 6858000"/>
              <a:gd name="connsiteX3122" fmla="*/ 1446114 w 12192000"/>
              <a:gd name="connsiteY3122" fmla="*/ 1238250 h 6858000"/>
              <a:gd name="connsiteX3123" fmla="*/ 1541363 w 12192000"/>
              <a:gd name="connsiteY3123" fmla="*/ 1238250 h 6858000"/>
              <a:gd name="connsiteX3124" fmla="*/ 1922364 w 12192000"/>
              <a:gd name="connsiteY3124" fmla="*/ 1333500 h 6858000"/>
              <a:gd name="connsiteX3125" fmla="*/ 1827113 w 12192000"/>
              <a:gd name="connsiteY3125" fmla="*/ 1333500 h 6858000"/>
              <a:gd name="connsiteX3126" fmla="*/ 1827113 w 12192000"/>
              <a:gd name="connsiteY3126" fmla="*/ 1238250 h 6858000"/>
              <a:gd name="connsiteX3127" fmla="*/ 1922364 w 12192000"/>
              <a:gd name="connsiteY3127" fmla="*/ 1238250 h 6858000"/>
              <a:gd name="connsiteX3128" fmla="*/ 2112863 w 12192000"/>
              <a:gd name="connsiteY3128" fmla="*/ 1333500 h 6858000"/>
              <a:gd name="connsiteX3129" fmla="*/ 2017612 w 12192000"/>
              <a:gd name="connsiteY3129" fmla="*/ 1333500 h 6858000"/>
              <a:gd name="connsiteX3130" fmla="*/ 2017612 w 12192000"/>
              <a:gd name="connsiteY3130" fmla="*/ 1238250 h 6858000"/>
              <a:gd name="connsiteX3131" fmla="*/ 2112863 w 12192000"/>
              <a:gd name="connsiteY3131" fmla="*/ 1238250 h 6858000"/>
              <a:gd name="connsiteX3132" fmla="*/ 2303364 w 12192000"/>
              <a:gd name="connsiteY3132" fmla="*/ 1333500 h 6858000"/>
              <a:gd name="connsiteX3133" fmla="*/ 2208114 w 12192000"/>
              <a:gd name="connsiteY3133" fmla="*/ 1333500 h 6858000"/>
              <a:gd name="connsiteX3134" fmla="*/ 2208114 w 12192000"/>
              <a:gd name="connsiteY3134" fmla="*/ 1238250 h 6858000"/>
              <a:gd name="connsiteX3135" fmla="*/ 2303364 w 12192000"/>
              <a:gd name="connsiteY3135" fmla="*/ 1238250 h 6858000"/>
              <a:gd name="connsiteX3136" fmla="*/ 2493863 w 12192000"/>
              <a:gd name="connsiteY3136" fmla="*/ 1333500 h 6858000"/>
              <a:gd name="connsiteX3137" fmla="*/ 2398613 w 12192000"/>
              <a:gd name="connsiteY3137" fmla="*/ 1333500 h 6858000"/>
              <a:gd name="connsiteX3138" fmla="*/ 2398613 w 12192000"/>
              <a:gd name="connsiteY3138" fmla="*/ 1238250 h 6858000"/>
              <a:gd name="connsiteX3139" fmla="*/ 2493863 w 12192000"/>
              <a:gd name="connsiteY3139" fmla="*/ 1238250 h 6858000"/>
              <a:gd name="connsiteX3140" fmla="*/ 2684362 w 12192000"/>
              <a:gd name="connsiteY3140" fmla="*/ 1333500 h 6858000"/>
              <a:gd name="connsiteX3141" fmla="*/ 2589114 w 12192000"/>
              <a:gd name="connsiteY3141" fmla="*/ 1333500 h 6858000"/>
              <a:gd name="connsiteX3142" fmla="*/ 2589114 w 12192000"/>
              <a:gd name="connsiteY3142" fmla="*/ 1238250 h 6858000"/>
              <a:gd name="connsiteX3143" fmla="*/ 2684362 w 12192000"/>
              <a:gd name="connsiteY3143" fmla="*/ 1238250 h 6858000"/>
              <a:gd name="connsiteX3144" fmla="*/ 2874863 w 12192000"/>
              <a:gd name="connsiteY3144" fmla="*/ 1333500 h 6858000"/>
              <a:gd name="connsiteX3145" fmla="*/ 2779613 w 12192000"/>
              <a:gd name="connsiteY3145" fmla="*/ 1333500 h 6858000"/>
              <a:gd name="connsiteX3146" fmla="*/ 2779613 w 12192000"/>
              <a:gd name="connsiteY3146" fmla="*/ 1238250 h 6858000"/>
              <a:gd name="connsiteX3147" fmla="*/ 2874863 w 12192000"/>
              <a:gd name="connsiteY3147" fmla="*/ 1238250 h 6858000"/>
              <a:gd name="connsiteX3148" fmla="*/ 3065363 w 12192000"/>
              <a:gd name="connsiteY3148" fmla="*/ 1333500 h 6858000"/>
              <a:gd name="connsiteX3149" fmla="*/ 2970113 w 12192000"/>
              <a:gd name="connsiteY3149" fmla="*/ 1333500 h 6858000"/>
              <a:gd name="connsiteX3150" fmla="*/ 2970113 w 12192000"/>
              <a:gd name="connsiteY3150" fmla="*/ 1238250 h 6858000"/>
              <a:gd name="connsiteX3151" fmla="*/ 3065363 w 12192000"/>
              <a:gd name="connsiteY3151" fmla="*/ 1238250 h 6858000"/>
              <a:gd name="connsiteX3152" fmla="*/ 3255863 w 12192000"/>
              <a:gd name="connsiteY3152" fmla="*/ 1333500 h 6858000"/>
              <a:gd name="connsiteX3153" fmla="*/ 3160613 w 12192000"/>
              <a:gd name="connsiteY3153" fmla="*/ 1333500 h 6858000"/>
              <a:gd name="connsiteX3154" fmla="*/ 3160613 w 12192000"/>
              <a:gd name="connsiteY3154" fmla="*/ 1238250 h 6858000"/>
              <a:gd name="connsiteX3155" fmla="*/ 3255863 w 12192000"/>
              <a:gd name="connsiteY3155" fmla="*/ 1238250 h 6858000"/>
              <a:gd name="connsiteX3156" fmla="*/ 3446363 w 12192000"/>
              <a:gd name="connsiteY3156" fmla="*/ 1333500 h 6858000"/>
              <a:gd name="connsiteX3157" fmla="*/ 3351113 w 12192000"/>
              <a:gd name="connsiteY3157" fmla="*/ 1333500 h 6858000"/>
              <a:gd name="connsiteX3158" fmla="*/ 3351113 w 12192000"/>
              <a:gd name="connsiteY3158" fmla="*/ 1238250 h 6858000"/>
              <a:gd name="connsiteX3159" fmla="*/ 3446363 w 12192000"/>
              <a:gd name="connsiteY3159" fmla="*/ 1238250 h 6858000"/>
              <a:gd name="connsiteX3160" fmla="*/ 3636862 w 12192000"/>
              <a:gd name="connsiteY3160" fmla="*/ 1333500 h 6858000"/>
              <a:gd name="connsiteX3161" fmla="*/ 3541613 w 12192000"/>
              <a:gd name="connsiteY3161" fmla="*/ 1333500 h 6858000"/>
              <a:gd name="connsiteX3162" fmla="*/ 3541613 w 12192000"/>
              <a:gd name="connsiteY3162" fmla="*/ 1238250 h 6858000"/>
              <a:gd name="connsiteX3163" fmla="*/ 3636862 w 12192000"/>
              <a:gd name="connsiteY3163" fmla="*/ 1238250 h 6858000"/>
              <a:gd name="connsiteX3164" fmla="*/ 3827362 w 12192000"/>
              <a:gd name="connsiteY3164" fmla="*/ 1333500 h 6858000"/>
              <a:gd name="connsiteX3165" fmla="*/ 3732112 w 12192000"/>
              <a:gd name="connsiteY3165" fmla="*/ 1333500 h 6858000"/>
              <a:gd name="connsiteX3166" fmla="*/ 3732112 w 12192000"/>
              <a:gd name="connsiteY3166" fmla="*/ 1238250 h 6858000"/>
              <a:gd name="connsiteX3167" fmla="*/ 3827362 w 12192000"/>
              <a:gd name="connsiteY3167" fmla="*/ 1238250 h 6858000"/>
              <a:gd name="connsiteX3168" fmla="*/ 4017863 w 12192000"/>
              <a:gd name="connsiteY3168" fmla="*/ 1333500 h 6858000"/>
              <a:gd name="connsiteX3169" fmla="*/ 3922613 w 12192000"/>
              <a:gd name="connsiteY3169" fmla="*/ 1333500 h 6858000"/>
              <a:gd name="connsiteX3170" fmla="*/ 3922613 w 12192000"/>
              <a:gd name="connsiteY3170" fmla="*/ 1238250 h 6858000"/>
              <a:gd name="connsiteX3171" fmla="*/ 4017863 w 12192000"/>
              <a:gd name="connsiteY3171" fmla="*/ 1238250 h 6858000"/>
              <a:gd name="connsiteX3172" fmla="*/ 4208362 w 12192000"/>
              <a:gd name="connsiteY3172" fmla="*/ 1333500 h 6858000"/>
              <a:gd name="connsiteX3173" fmla="*/ 4113113 w 12192000"/>
              <a:gd name="connsiteY3173" fmla="*/ 1333500 h 6858000"/>
              <a:gd name="connsiteX3174" fmla="*/ 4113113 w 12192000"/>
              <a:gd name="connsiteY3174" fmla="*/ 1238250 h 6858000"/>
              <a:gd name="connsiteX3175" fmla="*/ 4208362 w 12192000"/>
              <a:gd name="connsiteY3175" fmla="*/ 1238250 h 6858000"/>
              <a:gd name="connsiteX3176" fmla="*/ 4398863 w 12192000"/>
              <a:gd name="connsiteY3176" fmla="*/ 1333500 h 6858000"/>
              <a:gd name="connsiteX3177" fmla="*/ 4303612 w 12192000"/>
              <a:gd name="connsiteY3177" fmla="*/ 1333500 h 6858000"/>
              <a:gd name="connsiteX3178" fmla="*/ 4303612 w 12192000"/>
              <a:gd name="connsiteY3178" fmla="*/ 1238250 h 6858000"/>
              <a:gd name="connsiteX3179" fmla="*/ 4398863 w 12192000"/>
              <a:gd name="connsiteY3179" fmla="*/ 1238250 h 6858000"/>
              <a:gd name="connsiteX3180" fmla="*/ 4589363 w 12192000"/>
              <a:gd name="connsiteY3180" fmla="*/ 1333500 h 6858000"/>
              <a:gd name="connsiteX3181" fmla="*/ 4494113 w 12192000"/>
              <a:gd name="connsiteY3181" fmla="*/ 1333500 h 6858000"/>
              <a:gd name="connsiteX3182" fmla="*/ 4494113 w 12192000"/>
              <a:gd name="connsiteY3182" fmla="*/ 1238250 h 6858000"/>
              <a:gd name="connsiteX3183" fmla="*/ 4589363 w 12192000"/>
              <a:gd name="connsiteY3183" fmla="*/ 1238250 h 6858000"/>
              <a:gd name="connsiteX3184" fmla="*/ 4779863 w 12192000"/>
              <a:gd name="connsiteY3184" fmla="*/ 1333500 h 6858000"/>
              <a:gd name="connsiteX3185" fmla="*/ 4684613 w 12192000"/>
              <a:gd name="connsiteY3185" fmla="*/ 1333500 h 6858000"/>
              <a:gd name="connsiteX3186" fmla="*/ 4684613 w 12192000"/>
              <a:gd name="connsiteY3186" fmla="*/ 1238250 h 6858000"/>
              <a:gd name="connsiteX3187" fmla="*/ 4779863 w 12192000"/>
              <a:gd name="connsiteY3187" fmla="*/ 1238250 h 6858000"/>
              <a:gd name="connsiteX3188" fmla="*/ 4970362 w 12192000"/>
              <a:gd name="connsiteY3188" fmla="*/ 1333500 h 6858000"/>
              <a:gd name="connsiteX3189" fmla="*/ 4875112 w 12192000"/>
              <a:gd name="connsiteY3189" fmla="*/ 1333500 h 6858000"/>
              <a:gd name="connsiteX3190" fmla="*/ 4875112 w 12192000"/>
              <a:gd name="connsiteY3190" fmla="*/ 1238250 h 6858000"/>
              <a:gd name="connsiteX3191" fmla="*/ 4970362 w 12192000"/>
              <a:gd name="connsiteY3191" fmla="*/ 1238250 h 6858000"/>
              <a:gd name="connsiteX3192" fmla="*/ 5351361 w 12192000"/>
              <a:gd name="connsiteY3192" fmla="*/ 1333500 h 6858000"/>
              <a:gd name="connsiteX3193" fmla="*/ 5256111 w 12192000"/>
              <a:gd name="connsiteY3193" fmla="*/ 1333500 h 6858000"/>
              <a:gd name="connsiteX3194" fmla="*/ 5256111 w 12192000"/>
              <a:gd name="connsiteY3194" fmla="*/ 1238250 h 6858000"/>
              <a:gd name="connsiteX3195" fmla="*/ 5351361 w 12192000"/>
              <a:gd name="connsiteY3195" fmla="*/ 1238250 h 6858000"/>
              <a:gd name="connsiteX3196" fmla="*/ 5541861 w 12192000"/>
              <a:gd name="connsiteY3196" fmla="*/ 1333500 h 6858000"/>
              <a:gd name="connsiteX3197" fmla="*/ 5446612 w 12192000"/>
              <a:gd name="connsiteY3197" fmla="*/ 1333500 h 6858000"/>
              <a:gd name="connsiteX3198" fmla="*/ 5446612 w 12192000"/>
              <a:gd name="connsiteY3198" fmla="*/ 1238250 h 6858000"/>
              <a:gd name="connsiteX3199" fmla="*/ 5541861 w 12192000"/>
              <a:gd name="connsiteY3199" fmla="*/ 1238250 h 6858000"/>
              <a:gd name="connsiteX3200" fmla="*/ 5732362 w 12192000"/>
              <a:gd name="connsiteY3200" fmla="*/ 1333500 h 6858000"/>
              <a:gd name="connsiteX3201" fmla="*/ 5637111 w 12192000"/>
              <a:gd name="connsiteY3201" fmla="*/ 1333500 h 6858000"/>
              <a:gd name="connsiteX3202" fmla="*/ 5637111 w 12192000"/>
              <a:gd name="connsiteY3202" fmla="*/ 1238250 h 6858000"/>
              <a:gd name="connsiteX3203" fmla="*/ 5732362 w 12192000"/>
              <a:gd name="connsiteY3203" fmla="*/ 1238250 h 6858000"/>
              <a:gd name="connsiteX3204" fmla="*/ 5922861 w 12192000"/>
              <a:gd name="connsiteY3204" fmla="*/ 1333500 h 6858000"/>
              <a:gd name="connsiteX3205" fmla="*/ 5827611 w 12192000"/>
              <a:gd name="connsiteY3205" fmla="*/ 1333500 h 6858000"/>
              <a:gd name="connsiteX3206" fmla="*/ 5827611 w 12192000"/>
              <a:gd name="connsiteY3206" fmla="*/ 1238250 h 6858000"/>
              <a:gd name="connsiteX3207" fmla="*/ 5922861 w 12192000"/>
              <a:gd name="connsiteY3207" fmla="*/ 1238250 h 6858000"/>
              <a:gd name="connsiteX3208" fmla="*/ 6113361 w 12192000"/>
              <a:gd name="connsiteY3208" fmla="*/ 1333500 h 6858000"/>
              <a:gd name="connsiteX3209" fmla="*/ 6018111 w 12192000"/>
              <a:gd name="connsiteY3209" fmla="*/ 1333500 h 6858000"/>
              <a:gd name="connsiteX3210" fmla="*/ 6018111 w 12192000"/>
              <a:gd name="connsiteY3210" fmla="*/ 1238250 h 6858000"/>
              <a:gd name="connsiteX3211" fmla="*/ 6113361 w 12192000"/>
              <a:gd name="connsiteY3211" fmla="*/ 1238250 h 6858000"/>
              <a:gd name="connsiteX3212" fmla="*/ 6303861 w 12192000"/>
              <a:gd name="connsiteY3212" fmla="*/ 1333500 h 6858000"/>
              <a:gd name="connsiteX3213" fmla="*/ 6208611 w 12192000"/>
              <a:gd name="connsiteY3213" fmla="*/ 1333500 h 6858000"/>
              <a:gd name="connsiteX3214" fmla="*/ 6208611 w 12192000"/>
              <a:gd name="connsiteY3214" fmla="*/ 1238250 h 6858000"/>
              <a:gd name="connsiteX3215" fmla="*/ 6303861 w 12192000"/>
              <a:gd name="connsiteY3215" fmla="*/ 1238250 h 6858000"/>
              <a:gd name="connsiteX3216" fmla="*/ 6494362 w 12192000"/>
              <a:gd name="connsiteY3216" fmla="*/ 1333500 h 6858000"/>
              <a:gd name="connsiteX3217" fmla="*/ 6399111 w 12192000"/>
              <a:gd name="connsiteY3217" fmla="*/ 1333500 h 6858000"/>
              <a:gd name="connsiteX3218" fmla="*/ 6399111 w 12192000"/>
              <a:gd name="connsiteY3218" fmla="*/ 1238250 h 6858000"/>
              <a:gd name="connsiteX3219" fmla="*/ 6494362 w 12192000"/>
              <a:gd name="connsiteY3219" fmla="*/ 1238250 h 6858000"/>
              <a:gd name="connsiteX3220" fmla="*/ 6684861 w 12192000"/>
              <a:gd name="connsiteY3220" fmla="*/ 1333500 h 6858000"/>
              <a:gd name="connsiteX3221" fmla="*/ 6589611 w 12192000"/>
              <a:gd name="connsiteY3221" fmla="*/ 1333500 h 6858000"/>
              <a:gd name="connsiteX3222" fmla="*/ 6589611 w 12192000"/>
              <a:gd name="connsiteY3222" fmla="*/ 1238250 h 6858000"/>
              <a:gd name="connsiteX3223" fmla="*/ 6684861 w 12192000"/>
              <a:gd name="connsiteY3223" fmla="*/ 1238250 h 6858000"/>
              <a:gd name="connsiteX3224" fmla="*/ 6875361 w 12192000"/>
              <a:gd name="connsiteY3224" fmla="*/ 1333500 h 6858000"/>
              <a:gd name="connsiteX3225" fmla="*/ 6780111 w 12192000"/>
              <a:gd name="connsiteY3225" fmla="*/ 1333500 h 6858000"/>
              <a:gd name="connsiteX3226" fmla="*/ 6780111 w 12192000"/>
              <a:gd name="connsiteY3226" fmla="*/ 1238250 h 6858000"/>
              <a:gd name="connsiteX3227" fmla="*/ 6875361 w 12192000"/>
              <a:gd name="connsiteY3227" fmla="*/ 1238250 h 6858000"/>
              <a:gd name="connsiteX3228" fmla="*/ 7065863 w 12192000"/>
              <a:gd name="connsiteY3228" fmla="*/ 1333500 h 6858000"/>
              <a:gd name="connsiteX3229" fmla="*/ 6970613 w 12192000"/>
              <a:gd name="connsiteY3229" fmla="*/ 1333500 h 6858000"/>
              <a:gd name="connsiteX3230" fmla="*/ 6970613 w 12192000"/>
              <a:gd name="connsiteY3230" fmla="*/ 1238250 h 6858000"/>
              <a:gd name="connsiteX3231" fmla="*/ 7065863 w 12192000"/>
              <a:gd name="connsiteY3231" fmla="*/ 1238250 h 6858000"/>
              <a:gd name="connsiteX3232" fmla="*/ 7256362 w 12192000"/>
              <a:gd name="connsiteY3232" fmla="*/ 1333500 h 6858000"/>
              <a:gd name="connsiteX3233" fmla="*/ 7161113 w 12192000"/>
              <a:gd name="connsiteY3233" fmla="*/ 1333500 h 6858000"/>
              <a:gd name="connsiteX3234" fmla="*/ 7161113 w 12192000"/>
              <a:gd name="connsiteY3234" fmla="*/ 1238250 h 6858000"/>
              <a:gd name="connsiteX3235" fmla="*/ 7256362 w 12192000"/>
              <a:gd name="connsiteY3235" fmla="*/ 1238250 h 6858000"/>
              <a:gd name="connsiteX3236" fmla="*/ 7446863 w 12192000"/>
              <a:gd name="connsiteY3236" fmla="*/ 1333500 h 6858000"/>
              <a:gd name="connsiteX3237" fmla="*/ 7351613 w 12192000"/>
              <a:gd name="connsiteY3237" fmla="*/ 1333500 h 6858000"/>
              <a:gd name="connsiteX3238" fmla="*/ 7351613 w 12192000"/>
              <a:gd name="connsiteY3238" fmla="*/ 1238250 h 6858000"/>
              <a:gd name="connsiteX3239" fmla="*/ 7446863 w 12192000"/>
              <a:gd name="connsiteY3239" fmla="*/ 1238250 h 6858000"/>
              <a:gd name="connsiteX3240" fmla="*/ 7637363 w 12192000"/>
              <a:gd name="connsiteY3240" fmla="*/ 1333500 h 6858000"/>
              <a:gd name="connsiteX3241" fmla="*/ 7542113 w 12192000"/>
              <a:gd name="connsiteY3241" fmla="*/ 1333500 h 6858000"/>
              <a:gd name="connsiteX3242" fmla="*/ 7542113 w 12192000"/>
              <a:gd name="connsiteY3242" fmla="*/ 1238250 h 6858000"/>
              <a:gd name="connsiteX3243" fmla="*/ 7637363 w 12192000"/>
              <a:gd name="connsiteY3243" fmla="*/ 1238250 h 6858000"/>
              <a:gd name="connsiteX3244" fmla="*/ 7827863 w 12192000"/>
              <a:gd name="connsiteY3244" fmla="*/ 1333500 h 6858000"/>
              <a:gd name="connsiteX3245" fmla="*/ 7732613 w 12192000"/>
              <a:gd name="connsiteY3245" fmla="*/ 1333500 h 6858000"/>
              <a:gd name="connsiteX3246" fmla="*/ 7732613 w 12192000"/>
              <a:gd name="connsiteY3246" fmla="*/ 1238250 h 6858000"/>
              <a:gd name="connsiteX3247" fmla="*/ 7827863 w 12192000"/>
              <a:gd name="connsiteY3247" fmla="*/ 1238250 h 6858000"/>
              <a:gd name="connsiteX3248" fmla="*/ 8018362 w 12192000"/>
              <a:gd name="connsiteY3248" fmla="*/ 1333500 h 6858000"/>
              <a:gd name="connsiteX3249" fmla="*/ 7923113 w 12192000"/>
              <a:gd name="connsiteY3249" fmla="*/ 1333500 h 6858000"/>
              <a:gd name="connsiteX3250" fmla="*/ 7923113 w 12192000"/>
              <a:gd name="connsiteY3250" fmla="*/ 1238250 h 6858000"/>
              <a:gd name="connsiteX3251" fmla="*/ 8018362 w 12192000"/>
              <a:gd name="connsiteY3251" fmla="*/ 1238250 h 6858000"/>
              <a:gd name="connsiteX3252" fmla="*/ 8208863 w 12192000"/>
              <a:gd name="connsiteY3252" fmla="*/ 1333500 h 6858000"/>
              <a:gd name="connsiteX3253" fmla="*/ 8113613 w 12192000"/>
              <a:gd name="connsiteY3253" fmla="*/ 1333500 h 6858000"/>
              <a:gd name="connsiteX3254" fmla="*/ 8113613 w 12192000"/>
              <a:gd name="connsiteY3254" fmla="*/ 1238250 h 6858000"/>
              <a:gd name="connsiteX3255" fmla="*/ 8208863 w 12192000"/>
              <a:gd name="connsiteY3255" fmla="*/ 1238250 h 6858000"/>
              <a:gd name="connsiteX3256" fmla="*/ 8399363 w 12192000"/>
              <a:gd name="connsiteY3256" fmla="*/ 1333500 h 6858000"/>
              <a:gd name="connsiteX3257" fmla="*/ 8304112 w 12192000"/>
              <a:gd name="connsiteY3257" fmla="*/ 1333500 h 6858000"/>
              <a:gd name="connsiteX3258" fmla="*/ 8304112 w 12192000"/>
              <a:gd name="connsiteY3258" fmla="*/ 1238250 h 6858000"/>
              <a:gd name="connsiteX3259" fmla="*/ 8399363 w 12192000"/>
              <a:gd name="connsiteY3259" fmla="*/ 1238250 h 6858000"/>
              <a:gd name="connsiteX3260" fmla="*/ 8780362 w 12192000"/>
              <a:gd name="connsiteY3260" fmla="*/ 1333500 h 6858000"/>
              <a:gd name="connsiteX3261" fmla="*/ 8685111 w 12192000"/>
              <a:gd name="connsiteY3261" fmla="*/ 1333500 h 6858000"/>
              <a:gd name="connsiteX3262" fmla="*/ 8685111 w 12192000"/>
              <a:gd name="connsiteY3262" fmla="*/ 1238250 h 6858000"/>
              <a:gd name="connsiteX3263" fmla="*/ 8780362 w 12192000"/>
              <a:gd name="connsiteY3263" fmla="*/ 1238250 h 6858000"/>
              <a:gd name="connsiteX3264" fmla="*/ 8970861 w 12192000"/>
              <a:gd name="connsiteY3264" fmla="*/ 1333500 h 6858000"/>
              <a:gd name="connsiteX3265" fmla="*/ 8875612 w 12192000"/>
              <a:gd name="connsiteY3265" fmla="*/ 1333500 h 6858000"/>
              <a:gd name="connsiteX3266" fmla="*/ 8875612 w 12192000"/>
              <a:gd name="connsiteY3266" fmla="*/ 1238250 h 6858000"/>
              <a:gd name="connsiteX3267" fmla="*/ 8970861 w 12192000"/>
              <a:gd name="connsiteY3267" fmla="*/ 1238250 h 6858000"/>
              <a:gd name="connsiteX3268" fmla="*/ 9161361 w 12192000"/>
              <a:gd name="connsiteY3268" fmla="*/ 1333500 h 6858000"/>
              <a:gd name="connsiteX3269" fmla="*/ 9066111 w 12192000"/>
              <a:gd name="connsiteY3269" fmla="*/ 1333500 h 6858000"/>
              <a:gd name="connsiteX3270" fmla="*/ 9066111 w 12192000"/>
              <a:gd name="connsiteY3270" fmla="*/ 1238250 h 6858000"/>
              <a:gd name="connsiteX3271" fmla="*/ 9161361 w 12192000"/>
              <a:gd name="connsiteY3271" fmla="*/ 1238250 h 6858000"/>
              <a:gd name="connsiteX3272" fmla="*/ 9351861 w 12192000"/>
              <a:gd name="connsiteY3272" fmla="*/ 1333500 h 6858000"/>
              <a:gd name="connsiteX3273" fmla="*/ 9256611 w 12192000"/>
              <a:gd name="connsiteY3273" fmla="*/ 1333500 h 6858000"/>
              <a:gd name="connsiteX3274" fmla="*/ 9256611 w 12192000"/>
              <a:gd name="connsiteY3274" fmla="*/ 1238250 h 6858000"/>
              <a:gd name="connsiteX3275" fmla="*/ 9351861 w 12192000"/>
              <a:gd name="connsiteY3275" fmla="*/ 1238250 h 6858000"/>
              <a:gd name="connsiteX3276" fmla="*/ 9542362 w 12192000"/>
              <a:gd name="connsiteY3276" fmla="*/ 1333500 h 6858000"/>
              <a:gd name="connsiteX3277" fmla="*/ 9447112 w 12192000"/>
              <a:gd name="connsiteY3277" fmla="*/ 1333500 h 6858000"/>
              <a:gd name="connsiteX3278" fmla="*/ 9447112 w 12192000"/>
              <a:gd name="connsiteY3278" fmla="*/ 1238250 h 6858000"/>
              <a:gd name="connsiteX3279" fmla="*/ 9542362 w 12192000"/>
              <a:gd name="connsiteY3279" fmla="*/ 1238250 h 6858000"/>
              <a:gd name="connsiteX3280" fmla="*/ 9732861 w 12192000"/>
              <a:gd name="connsiteY3280" fmla="*/ 1333500 h 6858000"/>
              <a:gd name="connsiteX3281" fmla="*/ 9637611 w 12192000"/>
              <a:gd name="connsiteY3281" fmla="*/ 1333500 h 6858000"/>
              <a:gd name="connsiteX3282" fmla="*/ 9637611 w 12192000"/>
              <a:gd name="connsiteY3282" fmla="*/ 1238250 h 6858000"/>
              <a:gd name="connsiteX3283" fmla="*/ 9732861 w 12192000"/>
              <a:gd name="connsiteY3283" fmla="*/ 1238250 h 6858000"/>
              <a:gd name="connsiteX3284" fmla="*/ 9923362 w 12192000"/>
              <a:gd name="connsiteY3284" fmla="*/ 1333500 h 6858000"/>
              <a:gd name="connsiteX3285" fmla="*/ 9828111 w 12192000"/>
              <a:gd name="connsiteY3285" fmla="*/ 1333500 h 6858000"/>
              <a:gd name="connsiteX3286" fmla="*/ 9828111 w 12192000"/>
              <a:gd name="connsiteY3286" fmla="*/ 1238250 h 6858000"/>
              <a:gd name="connsiteX3287" fmla="*/ 9923362 w 12192000"/>
              <a:gd name="connsiteY3287" fmla="*/ 1238250 h 6858000"/>
              <a:gd name="connsiteX3288" fmla="*/ 10113862 w 12192000"/>
              <a:gd name="connsiteY3288" fmla="*/ 1333500 h 6858000"/>
              <a:gd name="connsiteX3289" fmla="*/ 10018612 w 12192000"/>
              <a:gd name="connsiteY3289" fmla="*/ 1333500 h 6858000"/>
              <a:gd name="connsiteX3290" fmla="*/ 10018612 w 12192000"/>
              <a:gd name="connsiteY3290" fmla="*/ 1238250 h 6858000"/>
              <a:gd name="connsiteX3291" fmla="*/ 10113862 w 12192000"/>
              <a:gd name="connsiteY3291" fmla="*/ 1238250 h 6858000"/>
              <a:gd name="connsiteX3292" fmla="*/ 10304361 w 12192000"/>
              <a:gd name="connsiteY3292" fmla="*/ 1333500 h 6858000"/>
              <a:gd name="connsiteX3293" fmla="*/ 10209111 w 12192000"/>
              <a:gd name="connsiteY3293" fmla="*/ 1333500 h 6858000"/>
              <a:gd name="connsiteX3294" fmla="*/ 10209111 w 12192000"/>
              <a:gd name="connsiteY3294" fmla="*/ 1238250 h 6858000"/>
              <a:gd name="connsiteX3295" fmla="*/ 10304361 w 12192000"/>
              <a:gd name="connsiteY3295" fmla="*/ 1238250 h 6858000"/>
              <a:gd name="connsiteX3296" fmla="*/ 10494861 w 12192000"/>
              <a:gd name="connsiteY3296" fmla="*/ 1333500 h 6858000"/>
              <a:gd name="connsiteX3297" fmla="*/ 10399611 w 12192000"/>
              <a:gd name="connsiteY3297" fmla="*/ 1333500 h 6858000"/>
              <a:gd name="connsiteX3298" fmla="*/ 10399611 w 12192000"/>
              <a:gd name="connsiteY3298" fmla="*/ 1238250 h 6858000"/>
              <a:gd name="connsiteX3299" fmla="*/ 10494861 w 12192000"/>
              <a:gd name="connsiteY3299" fmla="*/ 1238250 h 6858000"/>
              <a:gd name="connsiteX3300" fmla="*/ 10685361 w 12192000"/>
              <a:gd name="connsiteY3300" fmla="*/ 1333500 h 6858000"/>
              <a:gd name="connsiteX3301" fmla="*/ 10590111 w 12192000"/>
              <a:gd name="connsiteY3301" fmla="*/ 1333500 h 6858000"/>
              <a:gd name="connsiteX3302" fmla="*/ 10590111 w 12192000"/>
              <a:gd name="connsiteY3302" fmla="*/ 1238250 h 6858000"/>
              <a:gd name="connsiteX3303" fmla="*/ 10685361 w 12192000"/>
              <a:gd name="connsiteY3303" fmla="*/ 1238250 h 6858000"/>
              <a:gd name="connsiteX3304" fmla="*/ 10875861 w 12192000"/>
              <a:gd name="connsiteY3304" fmla="*/ 1333500 h 6858000"/>
              <a:gd name="connsiteX3305" fmla="*/ 10780611 w 12192000"/>
              <a:gd name="connsiteY3305" fmla="*/ 1333500 h 6858000"/>
              <a:gd name="connsiteX3306" fmla="*/ 10780611 w 12192000"/>
              <a:gd name="connsiteY3306" fmla="*/ 1238250 h 6858000"/>
              <a:gd name="connsiteX3307" fmla="*/ 10875861 w 12192000"/>
              <a:gd name="connsiteY3307" fmla="*/ 1238250 h 6858000"/>
              <a:gd name="connsiteX3308" fmla="*/ 11066362 w 12192000"/>
              <a:gd name="connsiteY3308" fmla="*/ 1333500 h 6858000"/>
              <a:gd name="connsiteX3309" fmla="*/ 10971111 w 12192000"/>
              <a:gd name="connsiteY3309" fmla="*/ 1333500 h 6858000"/>
              <a:gd name="connsiteX3310" fmla="*/ 10971111 w 12192000"/>
              <a:gd name="connsiteY3310" fmla="*/ 1238250 h 6858000"/>
              <a:gd name="connsiteX3311" fmla="*/ 11066362 w 12192000"/>
              <a:gd name="connsiteY3311" fmla="*/ 1238250 h 6858000"/>
              <a:gd name="connsiteX3312" fmla="*/ 11256861 w 12192000"/>
              <a:gd name="connsiteY3312" fmla="*/ 1333500 h 6858000"/>
              <a:gd name="connsiteX3313" fmla="*/ 11161610 w 12192000"/>
              <a:gd name="connsiteY3313" fmla="*/ 1333500 h 6858000"/>
              <a:gd name="connsiteX3314" fmla="*/ 11161610 w 12192000"/>
              <a:gd name="connsiteY3314" fmla="*/ 1238250 h 6858000"/>
              <a:gd name="connsiteX3315" fmla="*/ 11256861 w 12192000"/>
              <a:gd name="connsiteY3315" fmla="*/ 1238250 h 6858000"/>
              <a:gd name="connsiteX3316" fmla="*/ 11447360 w 12192000"/>
              <a:gd name="connsiteY3316" fmla="*/ 1333500 h 6858000"/>
              <a:gd name="connsiteX3317" fmla="*/ 11352111 w 12192000"/>
              <a:gd name="connsiteY3317" fmla="*/ 1333500 h 6858000"/>
              <a:gd name="connsiteX3318" fmla="*/ 11352111 w 12192000"/>
              <a:gd name="connsiteY3318" fmla="*/ 1238250 h 6858000"/>
              <a:gd name="connsiteX3319" fmla="*/ 11447360 w 12192000"/>
              <a:gd name="connsiteY3319" fmla="*/ 1238250 h 6858000"/>
              <a:gd name="connsiteX3320" fmla="*/ 11637861 w 12192000"/>
              <a:gd name="connsiteY3320" fmla="*/ 1333500 h 6858000"/>
              <a:gd name="connsiteX3321" fmla="*/ 11542610 w 12192000"/>
              <a:gd name="connsiteY3321" fmla="*/ 1333500 h 6858000"/>
              <a:gd name="connsiteX3322" fmla="*/ 11542610 w 12192000"/>
              <a:gd name="connsiteY3322" fmla="*/ 1238250 h 6858000"/>
              <a:gd name="connsiteX3323" fmla="*/ 11637861 w 12192000"/>
              <a:gd name="connsiteY3323" fmla="*/ 1238250 h 6858000"/>
              <a:gd name="connsiteX3324" fmla="*/ 11828360 w 12192000"/>
              <a:gd name="connsiteY3324" fmla="*/ 1333500 h 6858000"/>
              <a:gd name="connsiteX3325" fmla="*/ 11733112 w 12192000"/>
              <a:gd name="connsiteY3325" fmla="*/ 1333500 h 6858000"/>
              <a:gd name="connsiteX3326" fmla="*/ 11733112 w 12192000"/>
              <a:gd name="connsiteY3326" fmla="*/ 1238250 h 6858000"/>
              <a:gd name="connsiteX3327" fmla="*/ 11828360 w 12192000"/>
              <a:gd name="connsiteY3327" fmla="*/ 1238250 h 6858000"/>
              <a:gd name="connsiteX3328" fmla="*/ 12192000 w 12192000"/>
              <a:gd name="connsiteY3328" fmla="*/ 1333500 h 6858000"/>
              <a:gd name="connsiteX3329" fmla="*/ 12114110 w 12192000"/>
              <a:gd name="connsiteY3329" fmla="*/ 1333500 h 6858000"/>
              <a:gd name="connsiteX3330" fmla="*/ 12114110 w 12192000"/>
              <a:gd name="connsiteY3330" fmla="*/ 1238250 h 6858000"/>
              <a:gd name="connsiteX3331" fmla="*/ 12192000 w 12192000"/>
              <a:gd name="connsiteY3331" fmla="*/ 1238250 h 6858000"/>
              <a:gd name="connsiteX3332" fmla="*/ 303114 w 12192000"/>
              <a:gd name="connsiteY3332" fmla="*/ 1428750 h 6858000"/>
              <a:gd name="connsiteX3333" fmla="*/ 207864 w 12192000"/>
              <a:gd name="connsiteY3333" fmla="*/ 1428750 h 6858000"/>
              <a:gd name="connsiteX3334" fmla="*/ 207864 w 12192000"/>
              <a:gd name="connsiteY3334" fmla="*/ 1333500 h 6858000"/>
              <a:gd name="connsiteX3335" fmla="*/ 303114 w 12192000"/>
              <a:gd name="connsiteY3335" fmla="*/ 1333500 h 6858000"/>
              <a:gd name="connsiteX3336" fmla="*/ 493614 w 12192000"/>
              <a:gd name="connsiteY3336" fmla="*/ 1428750 h 6858000"/>
              <a:gd name="connsiteX3337" fmla="*/ 398364 w 12192000"/>
              <a:gd name="connsiteY3337" fmla="*/ 1428750 h 6858000"/>
              <a:gd name="connsiteX3338" fmla="*/ 398364 w 12192000"/>
              <a:gd name="connsiteY3338" fmla="*/ 1333500 h 6858000"/>
              <a:gd name="connsiteX3339" fmla="*/ 493614 w 12192000"/>
              <a:gd name="connsiteY3339" fmla="*/ 1333500 h 6858000"/>
              <a:gd name="connsiteX3340" fmla="*/ 684113 w 12192000"/>
              <a:gd name="connsiteY3340" fmla="*/ 1428750 h 6858000"/>
              <a:gd name="connsiteX3341" fmla="*/ 588864 w 12192000"/>
              <a:gd name="connsiteY3341" fmla="*/ 1428750 h 6858000"/>
              <a:gd name="connsiteX3342" fmla="*/ 588864 w 12192000"/>
              <a:gd name="connsiteY3342" fmla="*/ 1333500 h 6858000"/>
              <a:gd name="connsiteX3343" fmla="*/ 684113 w 12192000"/>
              <a:gd name="connsiteY3343" fmla="*/ 1333500 h 6858000"/>
              <a:gd name="connsiteX3344" fmla="*/ 874614 w 12192000"/>
              <a:gd name="connsiteY3344" fmla="*/ 1428750 h 6858000"/>
              <a:gd name="connsiteX3345" fmla="*/ 779364 w 12192000"/>
              <a:gd name="connsiteY3345" fmla="*/ 1428750 h 6858000"/>
              <a:gd name="connsiteX3346" fmla="*/ 779364 w 12192000"/>
              <a:gd name="connsiteY3346" fmla="*/ 1333500 h 6858000"/>
              <a:gd name="connsiteX3347" fmla="*/ 874614 w 12192000"/>
              <a:gd name="connsiteY3347" fmla="*/ 1333500 h 6858000"/>
              <a:gd name="connsiteX3348" fmla="*/ 1065114 w 12192000"/>
              <a:gd name="connsiteY3348" fmla="*/ 1428750 h 6858000"/>
              <a:gd name="connsiteX3349" fmla="*/ 969863 w 12192000"/>
              <a:gd name="connsiteY3349" fmla="*/ 1428750 h 6858000"/>
              <a:gd name="connsiteX3350" fmla="*/ 969863 w 12192000"/>
              <a:gd name="connsiteY3350" fmla="*/ 1333500 h 6858000"/>
              <a:gd name="connsiteX3351" fmla="*/ 1065114 w 12192000"/>
              <a:gd name="connsiteY3351" fmla="*/ 1333500 h 6858000"/>
              <a:gd name="connsiteX3352" fmla="*/ 1255613 w 12192000"/>
              <a:gd name="connsiteY3352" fmla="*/ 1428750 h 6858000"/>
              <a:gd name="connsiteX3353" fmla="*/ 1160364 w 12192000"/>
              <a:gd name="connsiteY3353" fmla="*/ 1428750 h 6858000"/>
              <a:gd name="connsiteX3354" fmla="*/ 1160364 w 12192000"/>
              <a:gd name="connsiteY3354" fmla="*/ 1333500 h 6858000"/>
              <a:gd name="connsiteX3355" fmla="*/ 1255613 w 12192000"/>
              <a:gd name="connsiteY3355" fmla="*/ 1333500 h 6858000"/>
              <a:gd name="connsiteX3356" fmla="*/ 1446114 w 12192000"/>
              <a:gd name="connsiteY3356" fmla="*/ 1428750 h 6858000"/>
              <a:gd name="connsiteX3357" fmla="*/ 1350864 w 12192000"/>
              <a:gd name="connsiteY3357" fmla="*/ 1428750 h 6858000"/>
              <a:gd name="connsiteX3358" fmla="*/ 1350864 w 12192000"/>
              <a:gd name="connsiteY3358" fmla="*/ 1333500 h 6858000"/>
              <a:gd name="connsiteX3359" fmla="*/ 1446114 w 12192000"/>
              <a:gd name="connsiteY3359" fmla="*/ 1333500 h 6858000"/>
              <a:gd name="connsiteX3360" fmla="*/ 1636614 w 12192000"/>
              <a:gd name="connsiteY3360" fmla="*/ 1428750 h 6858000"/>
              <a:gd name="connsiteX3361" fmla="*/ 1541363 w 12192000"/>
              <a:gd name="connsiteY3361" fmla="*/ 1428750 h 6858000"/>
              <a:gd name="connsiteX3362" fmla="*/ 1541363 w 12192000"/>
              <a:gd name="connsiteY3362" fmla="*/ 1333500 h 6858000"/>
              <a:gd name="connsiteX3363" fmla="*/ 1636614 w 12192000"/>
              <a:gd name="connsiteY3363" fmla="*/ 1333500 h 6858000"/>
              <a:gd name="connsiteX3364" fmla="*/ 2017612 w 12192000"/>
              <a:gd name="connsiteY3364" fmla="*/ 1428750 h 6858000"/>
              <a:gd name="connsiteX3365" fmla="*/ 1922364 w 12192000"/>
              <a:gd name="connsiteY3365" fmla="*/ 1428750 h 6858000"/>
              <a:gd name="connsiteX3366" fmla="*/ 1922364 w 12192000"/>
              <a:gd name="connsiteY3366" fmla="*/ 1333500 h 6858000"/>
              <a:gd name="connsiteX3367" fmla="*/ 2017612 w 12192000"/>
              <a:gd name="connsiteY3367" fmla="*/ 1333500 h 6858000"/>
              <a:gd name="connsiteX3368" fmla="*/ 2208114 w 12192000"/>
              <a:gd name="connsiteY3368" fmla="*/ 1428750 h 6858000"/>
              <a:gd name="connsiteX3369" fmla="*/ 2112863 w 12192000"/>
              <a:gd name="connsiteY3369" fmla="*/ 1428750 h 6858000"/>
              <a:gd name="connsiteX3370" fmla="*/ 2112863 w 12192000"/>
              <a:gd name="connsiteY3370" fmla="*/ 1333500 h 6858000"/>
              <a:gd name="connsiteX3371" fmla="*/ 2208114 w 12192000"/>
              <a:gd name="connsiteY3371" fmla="*/ 1333500 h 6858000"/>
              <a:gd name="connsiteX3372" fmla="*/ 2398613 w 12192000"/>
              <a:gd name="connsiteY3372" fmla="*/ 1428750 h 6858000"/>
              <a:gd name="connsiteX3373" fmla="*/ 2303364 w 12192000"/>
              <a:gd name="connsiteY3373" fmla="*/ 1428750 h 6858000"/>
              <a:gd name="connsiteX3374" fmla="*/ 2303364 w 12192000"/>
              <a:gd name="connsiteY3374" fmla="*/ 1333500 h 6858000"/>
              <a:gd name="connsiteX3375" fmla="*/ 2398613 w 12192000"/>
              <a:gd name="connsiteY3375" fmla="*/ 1333500 h 6858000"/>
              <a:gd name="connsiteX3376" fmla="*/ 2589114 w 12192000"/>
              <a:gd name="connsiteY3376" fmla="*/ 1428750 h 6858000"/>
              <a:gd name="connsiteX3377" fmla="*/ 2493863 w 12192000"/>
              <a:gd name="connsiteY3377" fmla="*/ 1428750 h 6858000"/>
              <a:gd name="connsiteX3378" fmla="*/ 2493863 w 12192000"/>
              <a:gd name="connsiteY3378" fmla="*/ 1333500 h 6858000"/>
              <a:gd name="connsiteX3379" fmla="*/ 2589114 w 12192000"/>
              <a:gd name="connsiteY3379" fmla="*/ 1333500 h 6858000"/>
              <a:gd name="connsiteX3380" fmla="*/ 2779613 w 12192000"/>
              <a:gd name="connsiteY3380" fmla="*/ 1428750 h 6858000"/>
              <a:gd name="connsiteX3381" fmla="*/ 2684362 w 12192000"/>
              <a:gd name="connsiteY3381" fmla="*/ 1428750 h 6858000"/>
              <a:gd name="connsiteX3382" fmla="*/ 2684362 w 12192000"/>
              <a:gd name="connsiteY3382" fmla="*/ 1333500 h 6858000"/>
              <a:gd name="connsiteX3383" fmla="*/ 2779613 w 12192000"/>
              <a:gd name="connsiteY3383" fmla="*/ 1333500 h 6858000"/>
              <a:gd name="connsiteX3384" fmla="*/ 2970113 w 12192000"/>
              <a:gd name="connsiteY3384" fmla="*/ 1428750 h 6858000"/>
              <a:gd name="connsiteX3385" fmla="*/ 2874863 w 12192000"/>
              <a:gd name="connsiteY3385" fmla="*/ 1428750 h 6858000"/>
              <a:gd name="connsiteX3386" fmla="*/ 2874863 w 12192000"/>
              <a:gd name="connsiteY3386" fmla="*/ 1333500 h 6858000"/>
              <a:gd name="connsiteX3387" fmla="*/ 2970113 w 12192000"/>
              <a:gd name="connsiteY3387" fmla="*/ 1333500 h 6858000"/>
              <a:gd name="connsiteX3388" fmla="*/ 3160613 w 12192000"/>
              <a:gd name="connsiteY3388" fmla="*/ 1428750 h 6858000"/>
              <a:gd name="connsiteX3389" fmla="*/ 3065363 w 12192000"/>
              <a:gd name="connsiteY3389" fmla="*/ 1428750 h 6858000"/>
              <a:gd name="connsiteX3390" fmla="*/ 3065363 w 12192000"/>
              <a:gd name="connsiteY3390" fmla="*/ 1333500 h 6858000"/>
              <a:gd name="connsiteX3391" fmla="*/ 3160613 w 12192000"/>
              <a:gd name="connsiteY3391" fmla="*/ 1333500 h 6858000"/>
              <a:gd name="connsiteX3392" fmla="*/ 3351113 w 12192000"/>
              <a:gd name="connsiteY3392" fmla="*/ 1428750 h 6858000"/>
              <a:gd name="connsiteX3393" fmla="*/ 3255863 w 12192000"/>
              <a:gd name="connsiteY3393" fmla="*/ 1428750 h 6858000"/>
              <a:gd name="connsiteX3394" fmla="*/ 3255863 w 12192000"/>
              <a:gd name="connsiteY3394" fmla="*/ 1333500 h 6858000"/>
              <a:gd name="connsiteX3395" fmla="*/ 3351113 w 12192000"/>
              <a:gd name="connsiteY3395" fmla="*/ 1333500 h 6858000"/>
              <a:gd name="connsiteX3396" fmla="*/ 3541613 w 12192000"/>
              <a:gd name="connsiteY3396" fmla="*/ 1428750 h 6858000"/>
              <a:gd name="connsiteX3397" fmla="*/ 3446363 w 12192000"/>
              <a:gd name="connsiteY3397" fmla="*/ 1428750 h 6858000"/>
              <a:gd name="connsiteX3398" fmla="*/ 3446363 w 12192000"/>
              <a:gd name="connsiteY3398" fmla="*/ 1333500 h 6858000"/>
              <a:gd name="connsiteX3399" fmla="*/ 3541613 w 12192000"/>
              <a:gd name="connsiteY3399" fmla="*/ 1333500 h 6858000"/>
              <a:gd name="connsiteX3400" fmla="*/ 3732112 w 12192000"/>
              <a:gd name="connsiteY3400" fmla="*/ 1428750 h 6858000"/>
              <a:gd name="connsiteX3401" fmla="*/ 3636862 w 12192000"/>
              <a:gd name="connsiteY3401" fmla="*/ 1428750 h 6858000"/>
              <a:gd name="connsiteX3402" fmla="*/ 3636862 w 12192000"/>
              <a:gd name="connsiteY3402" fmla="*/ 1333500 h 6858000"/>
              <a:gd name="connsiteX3403" fmla="*/ 3732112 w 12192000"/>
              <a:gd name="connsiteY3403" fmla="*/ 1333500 h 6858000"/>
              <a:gd name="connsiteX3404" fmla="*/ 3922613 w 12192000"/>
              <a:gd name="connsiteY3404" fmla="*/ 1428750 h 6858000"/>
              <a:gd name="connsiteX3405" fmla="*/ 3827362 w 12192000"/>
              <a:gd name="connsiteY3405" fmla="*/ 1428750 h 6858000"/>
              <a:gd name="connsiteX3406" fmla="*/ 3827362 w 12192000"/>
              <a:gd name="connsiteY3406" fmla="*/ 1333500 h 6858000"/>
              <a:gd name="connsiteX3407" fmla="*/ 3922613 w 12192000"/>
              <a:gd name="connsiteY3407" fmla="*/ 1333500 h 6858000"/>
              <a:gd name="connsiteX3408" fmla="*/ 4113113 w 12192000"/>
              <a:gd name="connsiteY3408" fmla="*/ 1428750 h 6858000"/>
              <a:gd name="connsiteX3409" fmla="*/ 4017863 w 12192000"/>
              <a:gd name="connsiteY3409" fmla="*/ 1428750 h 6858000"/>
              <a:gd name="connsiteX3410" fmla="*/ 4017863 w 12192000"/>
              <a:gd name="connsiteY3410" fmla="*/ 1333500 h 6858000"/>
              <a:gd name="connsiteX3411" fmla="*/ 4113113 w 12192000"/>
              <a:gd name="connsiteY3411" fmla="*/ 1333500 h 6858000"/>
              <a:gd name="connsiteX3412" fmla="*/ 4303612 w 12192000"/>
              <a:gd name="connsiteY3412" fmla="*/ 1428750 h 6858000"/>
              <a:gd name="connsiteX3413" fmla="*/ 4208362 w 12192000"/>
              <a:gd name="connsiteY3413" fmla="*/ 1428750 h 6858000"/>
              <a:gd name="connsiteX3414" fmla="*/ 4208362 w 12192000"/>
              <a:gd name="connsiteY3414" fmla="*/ 1333500 h 6858000"/>
              <a:gd name="connsiteX3415" fmla="*/ 4303612 w 12192000"/>
              <a:gd name="connsiteY3415" fmla="*/ 1333500 h 6858000"/>
              <a:gd name="connsiteX3416" fmla="*/ 4494113 w 12192000"/>
              <a:gd name="connsiteY3416" fmla="*/ 1428750 h 6858000"/>
              <a:gd name="connsiteX3417" fmla="*/ 4398863 w 12192000"/>
              <a:gd name="connsiteY3417" fmla="*/ 1428750 h 6858000"/>
              <a:gd name="connsiteX3418" fmla="*/ 4398863 w 12192000"/>
              <a:gd name="connsiteY3418" fmla="*/ 1333500 h 6858000"/>
              <a:gd name="connsiteX3419" fmla="*/ 4494113 w 12192000"/>
              <a:gd name="connsiteY3419" fmla="*/ 1333500 h 6858000"/>
              <a:gd name="connsiteX3420" fmla="*/ 4684613 w 12192000"/>
              <a:gd name="connsiteY3420" fmla="*/ 1428750 h 6858000"/>
              <a:gd name="connsiteX3421" fmla="*/ 4589363 w 12192000"/>
              <a:gd name="connsiteY3421" fmla="*/ 1428750 h 6858000"/>
              <a:gd name="connsiteX3422" fmla="*/ 4589363 w 12192000"/>
              <a:gd name="connsiteY3422" fmla="*/ 1333500 h 6858000"/>
              <a:gd name="connsiteX3423" fmla="*/ 4684613 w 12192000"/>
              <a:gd name="connsiteY3423" fmla="*/ 1333500 h 6858000"/>
              <a:gd name="connsiteX3424" fmla="*/ 4875112 w 12192000"/>
              <a:gd name="connsiteY3424" fmla="*/ 1428750 h 6858000"/>
              <a:gd name="connsiteX3425" fmla="*/ 4779863 w 12192000"/>
              <a:gd name="connsiteY3425" fmla="*/ 1428750 h 6858000"/>
              <a:gd name="connsiteX3426" fmla="*/ 4779863 w 12192000"/>
              <a:gd name="connsiteY3426" fmla="*/ 1333500 h 6858000"/>
              <a:gd name="connsiteX3427" fmla="*/ 4875112 w 12192000"/>
              <a:gd name="connsiteY3427" fmla="*/ 1333500 h 6858000"/>
              <a:gd name="connsiteX3428" fmla="*/ 5065613 w 12192000"/>
              <a:gd name="connsiteY3428" fmla="*/ 1428750 h 6858000"/>
              <a:gd name="connsiteX3429" fmla="*/ 4970362 w 12192000"/>
              <a:gd name="connsiteY3429" fmla="*/ 1428750 h 6858000"/>
              <a:gd name="connsiteX3430" fmla="*/ 4970362 w 12192000"/>
              <a:gd name="connsiteY3430" fmla="*/ 1333500 h 6858000"/>
              <a:gd name="connsiteX3431" fmla="*/ 5065613 w 12192000"/>
              <a:gd name="connsiteY3431" fmla="*/ 1333500 h 6858000"/>
              <a:gd name="connsiteX3432" fmla="*/ 5446612 w 12192000"/>
              <a:gd name="connsiteY3432" fmla="*/ 1428750 h 6858000"/>
              <a:gd name="connsiteX3433" fmla="*/ 5351361 w 12192000"/>
              <a:gd name="connsiteY3433" fmla="*/ 1428750 h 6858000"/>
              <a:gd name="connsiteX3434" fmla="*/ 5351361 w 12192000"/>
              <a:gd name="connsiteY3434" fmla="*/ 1333500 h 6858000"/>
              <a:gd name="connsiteX3435" fmla="*/ 5446612 w 12192000"/>
              <a:gd name="connsiteY3435" fmla="*/ 1333500 h 6858000"/>
              <a:gd name="connsiteX3436" fmla="*/ 5637111 w 12192000"/>
              <a:gd name="connsiteY3436" fmla="*/ 1428750 h 6858000"/>
              <a:gd name="connsiteX3437" fmla="*/ 5541861 w 12192000"/>
              <a:gd name="connsiteY3437" fmla="*/ 1428750 h 6858000"/>
              <a:gd name="connsiteX3438" fmla="*/ 5541861 w 12192000"/>
              <a:gd name="connsiteY3438" fmla="*/ 1333500 h 6858000"/>
              <a:gd name="connsiteX3439" fmla="*/ 5637111 w 12192000"/>
              <a:gd name="connsiteY3439" fmla="*/ 1333500 h 6858000"/>
              <a:gd name="connsiteX3440" fmla="*/ 5827611 w 12192000"/>
              <a:gd name="connsiteY3440" fmla="*/ 1428750 h 6858000"/>
              <a:gd name="connsiteX3441" fmla="*/ 5732362 w 12192000"/>
              <a:gd name="connsiteY3441" fmla="*/ 1428750 h 6858000"/>
              <a:gd name="connsiteX3442" fmla="*/ 5732362 w 12192000"/>
              <a:gd name="connsiteY3442" fmla="*/ 1333500 h 6858000"/>
              <a:gd name="connsiteX3443" fmla="*/ 5827611 w 12192000"/>
              <a:gd name="connsiteY3443" fmla="*/ 1333500 h 6858000"/>
              <a:gd name="connsiteX3444" fmla="*/ 6018111 w 12192000"/>
              <a:gd name="connsiteY3444" fmla="*/ 1428750 h 6858000"/>
              <a:gd name="connsiteX3445" fmla="*/ 5922861 w 12192000"/>
              <a:gd name="connsiteY3445" fmla="*/ 1428750 h 6858000"/>
              <a:gd name="connsiteX3446" fmla="*/ 5922861 w 12192000"/>
              <a:gd name="connsiteY3446" fmla="*/ 1333500 h 6858000"/>
              <a:gd name="connsiteX3447" fmla="*/ 6018111 w 12192000"/>
              <a:gd name="connsiteY3447" fmla="*/ 1333500 h 6858000"/>
              <a:gd name="connsiteX3448" fmla="*/ 6208611 w 12192000"/>
              <a:gd name="connsiteY3448" fmla="*/ 1428750 h 6858000"/>
              <a:gd name="connsiteX3449" fmla="*/ 6113361 w 12192000"/>
              <a:gd name="connsiteY3449" fmla="*/ 1428750 h 6858000"/>
              <a:gd name="connsiteX3450" fmla="*/ 6113361 w 12192000"/>
              <a:gd name="connsiteY3450" fmla="*/ 1333500 h 6858000"/>
              <a:gd name="connsiteX3451" fmla="*/ 6208611 w 12192000"/>
              <a:gd name="connsiteY3451" fmla="*/ 1333500 h 6858000"/>
              <a:gd name="connsiteX3452" fmla="*/ 6399111 w 12192000"/>
              <a:gd name="connsiteY3452" fmla="*/ 1428750 h 6858000"/>
              <a:gd name="connsiteX3453" fmla="*/ 6303861 w 12192000"/>
              <a:gd name="connsiteY3453" fmla="*/ 1428750 h 6858000"/>
              <a:gd name="connsiteX3454" fmla="*/ 6303861 w 12192000"/>
              <a:gd name="connsiteY3454" fmla="*/ 1333500 h 6858000"/>
              <a:gd name="connsiteX3455" fmla="*/ 6399111 w 12192000"/>
              <a:gd name="connsiteY3455" fmla="*/ 1333500 h 6858000"/>
              <a:gd name="connsiteX3456" fmla="*/ 6589611 w 12192000"/>
              <a:gd name="connsiteY3456" fmla="*/ 1428750 h 6858000"/>
              <a:gd name="connsiteX3457" fmla="*/ 6494362 w 12192000"/>
              <a:gd name="connsiteY3457" fmla="*/ 1428750 h 6858000"/>
              <a:gd name="connsiteX3458" fmla="*/ 6494362 w 12192000"/>
              <a:gd name="connsiteY3458" fmla="*/ 1333500 h 6858000"/>
              <a:gd name="connsiteX3459" fmla="*/ 6589611 w 12192000"/>
              <a:gd name="connsiteY3459" fmla="*/ 1333500 h 6858000"/>
              <a:gd name="connsiteX3460" fmla="*/ 6780111 w 12192000"/>
              <a:gd name="connsiteY3460" fmla="*/ 1428750 h 6858000"/>
              <a:gd name="connsiteX3461" fmla="*/ 6684861 w 12192000"/>
              <a:gd name="connsiteY3461" fmla="*/ 1428750 h 6858000"/>
              <a:gd name="connsiteX3462" fmla="*/ 6684861 w 12192000"/>
              <a:gd name="connsiteY3462" fmla="*/ 1333500 h 6858000"/>
              <a:gd name="connsiteX3463" fmla="*/ 6780111 w 12192000"/>
              <a:gd name="connsiteY3463" fmla="*/ 1333500 h 6858000"/>
              <a:gd name="connsiteX3464" fmla="*/ 6970613 w 12192000"/>
              <a:gd name="connsiteY3464" fmla="*/ 1428750 h 6858000"/>
              <a:gd name="connsiteX3465" fmla="*/ 6875363 w 12192000"/>
              <a:gd name="connsiteY3465" fmla="*/ 1428750 h 6858000"/>
              <a:gd name="connsiteX3466" fmla="*/ 6875363 w 12192000"/>
              <a:gd name="connsiteY3466" fmla="*/ 1333500 h 6858000"/>
              <a:gd name="connsiteX3467" fmla="*/ 6970613 w 12192000"/>
              <a:gd name="connsiteY3467" fmla="*/ 1333500 h 6858000"/>
              <a:gd name="connsiteX3468" fmla="*/ 7161113 w 12192000"/>
              <a:gd name="connsiteY3468" fmla="*/ 1428750 h 6858000"/>
              <a:gd name="connsiteX3469" fmla="*/ 7065863 w 12192000"/>
              <a:gd name="connsiteY3469" fmla="*/ 1428750 h 6858000"/>
              <a:gd name="connsiteX3470" fmla="*/ 7065863 w 12192000"/>
              <a:gd name="connsiteY3470" fmla="*/ 1333500 h 6858000"/>
              <a:gd name="connsiteX3471" fmla="*/ 7161113 w 12192000"/>
              <a:gd name="connsiteY3471" fmla="*/ 1333500 h 6858000"/>
              <a:gd name="connsiteX3472" fmla="*/ 7351613 w 12192000"/>
              <a:gd name="connsiteY3472" fmla="*/ 1428750 h 6858000"/>
              <a:gd name="connsiteX3473" fmla="*/ 7256362 w 12192000"/>
              <a:gd name="connsiteY3473" fmla="*/ 1428750 h 6858000"/>
              <a:gd name="connsiteX3474" fmla="*/ 7256362 w 12192000"/>
              <a:gd name="connsiteY3474" fmla="*/ 1333500 h 6858000"/>
              <a:gd name="connsiteX3475" fmla="*/ 7351613 w 12192000"/>
              <a:gd name="connsiteY3475" fmla="*/ 1333500 h 6858000"/>
              <a:gd name="connsiteX3476" fmla="*/ 7542113 w 12192000"/>
              <a:gd name="connsiteY3476" fmla="*/ 1428750 h 6858000"/>
              <a:gd name="connsiteX3477" fmla="*/ 7446863 w 12192000"/>
              <a:gd name="connsiteY3477" fmla="*/ 1428750 h 6858000"/>
              <a:gd name="connsiteX3478" fmla="*/ 7446863 w 12192000"/>
              <a:gd name="connsiteY3478" fmla="*/ 1333500 h 6858000"/>
              <a:gd name="connsiteX3479" fmla="*/ 7542113 w 12192000"/>
              <a:gd name="connsiteY3479" fmla="*/ 1333500 h 6858000"/>
              <a:gd name="connsiteX3480" fmla="*/ 7732613 w 12192000"/>
              <a:gd name="connsiteY3480" fmla="*/ 1428750 h 6858000"/>
              <a:gd name="connsiteX3481" fmla="*/ 7637363 w 12192000"/>
              <a:gd name="connsiteY3481" fmla="*/ 1428750 h 6858000"/>
              <a:gd name="connsiteX3482" fmla="*/ 7637363 w 12192000"/>
              <a:gd name="connsiteY3482" fmla="*/ 1333500 h 6858000"/>
              <a:gd name="connsiteX3483" fmla="*/ 7732613 w 12192000"/>
              <a:gd name="connsiteY3483" fmla="*/ 1333500 h 6858000"/>
              <a:gd name="connsiteX3484" fmla="*/ 7923113 w 12192000"/>
              <a:gd name="connsiteY3484" fmla="*/ 1428750 h 6858000"/>
              <a:gd name="connsiteX3485" fmla="*/ 7827863 w 12192000"/>
              <a:gd name="connsiteY3485" fmla="*/ 1428750 h 6858000"/>
              <a:gd name="connsiteX3486" fmla="*/ 7827863 w 12192000"/>
              <a:gd name="connsiteY3486" fmla="*/ 1333500 h 6858000"/>
              <a:gd name="connsiteX3487" fmla="*/ 7923113 w 12192000"/>
              <a:gd name="connsiteY3487" fmla="*/ 1333500 h 6858000"/>
              <a:gd name="connsiteX3488" fmla="*/ 8113613 w 12192000"/>
              <a:gd name="connsiteY3488" fmla="*/ 1428750 h 6858000"/>
              <a:gd name="connsiteX3489" fmla="*/ 8018362 w 12192000"/>
              <a:gd name="connsiteY3489" fmla="*/ 1428750 h 6858000"/>
              <a:gd name="connsiteX3490" fmla="*/ 8018362 w 12192000"/>
              <a:gd name="connsiteY3490" fmla="*/ 1333500 h 6858000"/>
              <a:gd name="connsiteX3491" fmla="*/ 8113613 w 12192000"/>
              <a:gd name="connsiteY3491" fmla="*/ 1333500 h 6858000"/>
              <a:gd name="connsiteX3492" fmla="*/ 8304112 w 12192000"/>
              <a:gd name="connsiteY3492" fmla="*/ 1428750 h 6858000"/>
              <a:gd name="connsiteX3493" fmla="*/ 8208863 w 12192000"/>
              <a:gd name="connsiteY3493" fmla="*/ 1428750 h 6858000"/>
              <a:gd name="connsiteX3494" fmla="*/ 8208863 w 12192000"/>
              <a:gd name="connsiteY3494" fmla="*/ 1333500 h 6858000"/>
              <a:gd name="connsiteX3495" fmla="*/ 8304112 w 12192000"/>
              <a:gd name="connsiteY3495" fmla="*/ 1333500 h 6858000"/>
              <a:gd name="connsiteX3496" fmla="*/ 8494613 w 12192000"/>
              <a:gd name="connsiteY3496" fmla="*/ 1428750 h 6858000"/>
              <a:gd name="connsiteX3497" fmla="*/ 8399363 w 12192000"/>
              <a:gd name="connsiteY3497" fmla="*/ 1428750 h 6858000"/>
              <a:gd name="connsiteX3498" fmla="*/ 8399363 w 12192000"/>
              <a:gd name="connsiteY3498" fmla="*/ 1333500 h 6858000"/>
              <a:gd name="connsiteX3499" fmla="*/ 8494613 w 12192000"/>
              <a:gd name="connsiteY3499" fmla="*/ 1333500 h 6858000"/>
              <a:gd name="connsiteX3500" fmla="*/ 8875612 w 12192000"/>
              <a:gd name="connsiteY3500" fmla="*/ 1428750 h 6858000"/>
              <a:gd name="connsiteX3501" fmla="*/ 8780362 w 12192000"/>
              <a:gd name="connsiteY3501" fmla="*/ 1428750 h 6858000"/>
              <a:gd name="connsiteX3502" fmla="*/ 8780362 w 12192000"/>
              <a:gd name="connsiteY3502" fmla="*/ 1333500 h 6858000"/>
              <a:gd name="connsiteX3503" fmla="*/ 8875612 w 12192000"/>
              <a:gd name="connsiteY3503" fmla="*/ 1333500 h 6858000"/>
              <a:gd name="connsiteX3504" fmla="*/ 9066111 w 12192000"/>
              <a:gd name="connsiteY3504" fmla="*/ 1428750 h 6858000"/>
              <a:gd name="connsiteX3505" fmla="*/ 8970861 w 12192000"/>
              <a:gd name="connsiteY3505" fmla="*/ 1428750 h 6858000"/>
              <a:gd name="connsiteX3506" fmla="*/ 8970861 w 12192000"/>
              <a:gd name="connsiteY3506" fmla="*/ 1333500 h 6858000"/>
              <a:gd name="connsiteX3507" fmla="*/ 9066111 w 12192000"/>
              <a:gd name="connsiteY3507" fmla="*/ 1333500 h 6858000"/>
              <a:gd name="connsiteX3508" fmla="*/ 9256611 w 12192000"/>
              <a:gd name="connsiteY3508" fmla="*/ 1428750 h 6858000"/>
              <a:gd name="connsiteX3509" fmla="*/ 9161361 w 12192000"/>
              <a:gd name="connsiteY3509" fmla="*/ 1428750 h 6858000"/>
              <a:gd name="connsiteX3510" fmla="*/ 9161361 w 12192000"/>
              <a:gd name="connsiteY3510" fmla="*/ 1333500 h 6858000"/>
              <a:gd name="connsiteX3511" fmla="*/ 9256611 w 12192000"/>
              <a:gd name="connsiteY3511" fmla="*/ 1333500 h 6858000"/>
              <a:gd name="connsiteX3512" fmla="*/ 9447112 w 12192000"/>
              <a:gd name="connsiteY3512" fmla="*/ 1428750 h 6858000"/>
              <a:gd name="connsiteX3513" fmla="*/ 9351861 w 12192000"/>
              <a:gd name="connsiteY3513" fmla="*/ 1428750 h 6858000"/>
              <a:gd name="connsiteX3514" fmla="*/ 9351861 w 12192000"/>
              <a:gd name="connsiteY3514" fmla="*/ 1333500 h 6858000"/>
              <a:gd name="connsiteX3515" fmla="*/ 9447112 w 12192000"/>
              <a:gd name="connsiteY3515" fmla="*/ 1333500 h 6858000"/>
              <a:gd name="connsiteX3516" fmla="*/ 9637611 w 12192000"/>
              <a:gd name="connsiteY3516" fmla="*/ 1428750 h 6858000"/>
              <a:gd name="connsiteX3517" fmla="*/ 9542362 w 12192000"/>
              <a:gd name="connsiteY3517" fmla="*/ 1428750 h 6858000"/>
              <a:gd name="connsiteX3518" fmla="*/ 9542362 w 12192000"/>
              <a:gd name="connsiteY3518" fmla="*/ 1333500 h 6858000"/>
              <a:gd name="connsiteX3519" fmla="*/ 9637611 w 12192000"/>
              <a:gd name="connsiteY3519" fmla="*/ 1333500 h 6858000"/>
              <a:gd name="connsiteX3520" fmla="*/ 9828111 w 12192000"/>
              <a:gd name="connsiteY3520" fmla="*/ 1428750 h 6858000"/>
              <a:gd name="connsiteX3521" fmla="*/ 9732861 w 12192000"/>
              <a:gd name="connsiteY3521" fmla="*/ 1428750 h 6858000"/>
              <a:gd name="connsiteX3522" fmla="*/ 9732861 w 12192000"/>
              <a:gd name="connsiteY3522" fmla="*/ 1333500 h 6858000"/>
              <a:gd name="connsiteX3523" fmla="*/ 9828111 w 12192000"/>
              <a:gd name="connsiteY3523" fmla="*/ 1333500 h 6858000"/>
              <a:gd name="connsiteX3524" fmla="*/ 10018612 w 12192000"/>
              <a:gd name="connsiteY3524" fmla="*/ 1428750 h 6858000"/>
              <a:gd name="connsiteX3525" fmla="*/ 9923362 w 12192000"/>
              <a:gd name="connsiteY3525" fmla="*/ 1428750 h 6858000"/>
              <a:gd name="connsiteX3526" fmla="*/ 9923362 w 12192000"/>
              <a:gd name="connsiteY3526" fmla="*/ 1333500 h 6858000"/>
              <a:gd name="connsiteX3527" fmla="*/ 10018612 w 12192000"/>
              <a:gd name="connsiteY3527" fmla="*/ 1333500 h 6858000"/>
              <a:gd name="connsiteX3528" fmla="*/ 10209111 w 12192000"/>
              <a:gd name="connsiteY3528" fmla="*/ 1428750 h 6858000"/>
              <a:gd name="connsiteX3529" fmla="*/ 10113862 w 12192000"/>
              <a:gd name="connsiteY3529" fmla="*/ 1428750 h 6858000"/>
              <a:gd name="connsiteX3530" fmla="*/ 10113862 w 12192000"/>
              <a:gd name="connsiteY3530" fmla="*/ 1333500 h 6858000"/>
              <a:gd name="connsiteX3531" fmla="*/ 10209111 w 12192000"/>
              <a:gd name="connsiteY3531" fmla="*/ 1333500 h 6858000"/>
              <a:gd name="connsiteX3532" fmla="*/ 10399611 w 12192000"/>
              <a:gd name="connsiteY3532" fmla="*/ 1428750 h 6858000"/>
              <a:gd name="connsiteX3533" fmla="*/ 10304361 w 12192000"/>
              <a:gd name="connsiteY3533" fmla="*/ 1428750 h 6858000"/>
              <a:gd name="connsiteX3534" fmla="*/ 10304361 w 12192000"/>
              <a:gd name="connsiteY3534" fmla="*/ 1333500 h 6858000"/>
              <a:gd name="connsiteX3535" fmla="*/ 10399611 w 12192000"/>
              <a:gd name="connsiteY3535" fmla="*/ 1333500 h 6858000"/>
              <a:gd name="connsiteX3536" fmla="*/ 10590111 w 12192000"/>
              <a:gd name="connsiteY3536" fmla="*/ 1428750 h 6858000"/>
              <a:gd name="connsiteX3537" fmla="*/ 10494861 w 12192000"/>
              <a:gd name="connsiteY3537" fmla="*/ 1428750 h 6858000"/>
              <a:gd name="connsiteX3538" fmla="*/ 10494861 w 12192000"/>
              <a:gd name="connsiteY3538" fmla="*/ 1333500 h 6858000"/>
              <a:gd name="connsiteX3539" fmla="*/ 10590111 w 12192000"/>
              <a:gd name="connsiteY3539" fmla="*/ 1333500 h 6858000"/>
              <a:gd name="connsiteX3540" fmla="*/ 10780611 w 12192000"/>
              <a:gd name="connsiteY3540" fmla="*/ 1428750 h 6858000"/>
              <a:gd name="connsiteX3541" fmla="*/ 10685361 w 12192000"/>
              <a:gd name="connsiteY3541" fmla="*/ 1428750 h 6858000"/>
              <a:gd name="connsiteX3542" fmla="*/ 10685361 w 12192000"/>
              <a:gd name="connsiteY3542" fmla="*/ 1333500 h 6858000"/>
              <a:gd name="connsiteX3543" fmla="*/ 10780611 w 12192000"/>
              <a:gd name="connsiteY3543" fmla="*/ 1333500 h 6858000"/>
              <a:gd name="connsiteX3544" fmla="*/ 10971111 w 12192000"/>
              <a:gd name="connsiteY3544" fmla="*/ 1428750 h 6858000"/>
              <a:gd name="connsiteX3545" fmla="*/ 10875861 w 12192000"/>
              <a:gd name="connsiteY3545" fmla="*/ 1428750 h 6858000"/>
              <a:gd name="connsiteX3546" fmla="*/ 10875861 w 12192000"/>
              <a:gd name="connsiteY3546" fmla="*/ 1333500 h 6858000"/>
              <a:gd name="connsiteX3547" fmla="*/ 10971111 w 12192000"/>
              <a:gd name="connsiteY3547" fmla="*/ 1333500 h 6858000"/>
              <a:gd name="connsiteX3548" fmla="*/ 11161610 w 12192000"/>
              <a:gd name="connsiteY3548" fmla="*/ 1428750 h 6858000"/>
              <a:gd name="connsiteX3549" fmla="*/ 11066362 w 12192000"/>
              <a:gd name="connsiteY3549" fmla="*/ 1428750 h 6858000"/>
              <a:gd name="connsiteX3550" fmla="*/ 11066362 w 12192000"/>
              <a:gd name="connsiteY3550" fmla="*/ 1333500 h 6858000"/>
              <a:gd name="connsiteX3551" fmla="*/ 11161610 w 12192000"/>
              <a:gd name="connsiteY3551" fmla="*/ 1333500 h 6858000"/>
              <a:gd name="connsiteX3552" fmla="*/ 11352111 w 12192000"/>
              <a:gd name="connsiteY3552" fmla="*/ 1428750 h 6858000"/>
              <a:gd name="connsiteX3553" fmla="*/ 11256861 w 12192000"/>
              <a:gd name="connsiteY3553" fmla="*/ 1428750 h 6858000"/>
              <a:gd name="connsiteX3554" fmla="*/ 11256861 w 12192000"/>
              <a:gd name="connsiteY3554" fmla="*/ 1333500 h 6858000"/>
              <a:gd name="connsiteX3555" fmla="*/ 11352111 w 12192000"/>
              <a:gd name="connsiteY3555" fmla="*/ 1333500 h 6858000"/>
              <a:gd name="connsiteX3556" fmla="*/ 11542610 w 12192000"/>
              <a:gd name="connsiteY3556" fmla="*/ 1428750 h 6858000"/>
              <a:gd name="connsiteX3557" fmla="*/ 11447360 w 12192000"/>
              <a:gd name="connsiteY3557" fmla="*/ 1428750 h 6858000"/>
              <a:gd name="connsiteX3558" fmla="*/ 11447360 w 12192000"/>
              <a:gd name="connsiteY3558" fmla="*/ 1333500 h 6858000"/>
              <a:gd name="connsiteX3559" fmla="*/ 11542610 w 12192000"/>
              <a:gd name="connsiteY3559" fmla="*/ 1333500 h 6858000"/>
              <a:gd name="connsiteX3560" fmla="*/ 11733112 w 12192000"/>
              <a:gd name="connsiteY3560" fmla="*/ 1428750 h 6858000"/>
              <a:gd name="connsiteX3561" fmla="*/ 11637861 w 12192000"/>
              <a:gd name="connsiteY3561" fmla="*/ 1428750 h 6858000"/>
              <a:gd name="connsiteX3562" fmla="*/ 11637861 w 12192000"/>
              <a:gd name="connsiteY3562" fmla="*/ 1333500 h 6858000"/>
              <a:gd name="connsiteX3563" fmla="*/ 11733112 w 12192000"/>
              <a:gd name="connsiteY3563" fmla="*/ 1333500 h 6858000"/>
              <a:gd name="connsiteX3564" fmla="*/ 11923611 w 12192000"/>
              <a:gd name="connsiteY3564" fmla="*/ 1428750 h 6858000"/>
              <a:gd name="connsiteX3565" fmla="*/ 11828360 w 12192000"/>
              <a:gd name="connsiteY3565" fmla="*/ 1428750 h 6858000"/>
              <a:gd name="connsiteX3566" fmla="*/ 11828360 w 12192000"/>
              <a:gd name="connsiteY3566" fmla="*/ 1333500 h 6858000"/>
              <a:gd name="connsiteX3567" fmla="*/ 11923611 w 12192000"/>
              <a:gd name="connsiteY3567" fmla="*/ 1333500 h 6858000"/>
              <a:gd name="connsiteX3568" fmla="*/ 207864 w 12192000"/>
              <a:gd name="connsiteY3568" fmla="*/ 1524000 h 6858000"/>
              <a:gd name="connsiteX3569" fmla="*/ 112614 w 12192000"/>
              <a:gd name="connsiteY3569" fmla="*/ 1524000 h 6858000"/>
              <a:gd name="connsiteX3570" fmla="*/ 112614 w 12192000"/>
              <a:gd name="connsiteY3570" fmla="*/ 1428750 h 6858000"/>
              <a:gd name="connsiteX3571" fmla="*/ 207864 w 12192000"/>
              <a:gd name="connsiteY3571" fmla="*/ 1428750 h 6858000"/>
              <a:gd name="connsiteX3572" fmla="*/ 398364 w 12192000"/>
              <a:gd name="connsiteY3572" fmla="*/ 1524000 h 6858000"/>
              <a:gd name="connsiteX3573" fmla="*/ 303114 w 12192000"/>
              <a:gd name="connsiteY3573" fmla="*/ 1524000 h 6858000"/>
              <a:gd name="connsiteX3574" fmla="*/ 303114 w 12192000"/>
              <a:gd name="connsiteY3574" fmla="*/ 1428750 h 6858000"/>
              <a:gd name="connsiteX3575" fmla="*/ 398364 w 12192000"/>
              <a:gd name="connsiteY3575" fmla="*/ 1428750 h 6858000"/>
              <a:gd name="connsiteX3576" fmla="*/ 588864 w 12192000"/>
              <a:gd name="connsiteY3576" fmla="*/ 1524000 h 6858000"/>
              <a:gd name="connsiteX3577" fmla="*/ 493614 w 12192000"/>
              <a:gd name="connsiteY3577" fmla="*/ 1524000 h 6858000"/>
              <a:gd name="connsiteX3578" fmla="*/ 493614 w 12192000"/>
              <a:gd name="connsiteY3578" fmla="*/ 1428750 h 6858000"/>
              <a:gd name="connsiteX3579" fmla="*/ 588864 w 12192000"/>
              <a:gd name="connsiteY3579" fmla="*/ 1428750 h 6858000"/>
              <a:gd name="connsiteX3580" fmla="*/ 779364 w 12192000"/>
              <a:gd name="connsiteY3580" fmla="*/ 1524000 h 6858000"/>
              <a:gd name="connsiteX3581" fmla="*/ 684113 w 12192000"/>
              <a:gd name="connsiteY3581" fmla="*/ 1524000 h 6858000"/>
              <a:gd name="connsiteX3582" fmla="*/ 684113 w 12192000"/>
              <a:gd name="connsiteY3582" fmla="*/ 1428750 h 6858000"/>
              <a:gd name="connsiteX3583" fmla="*/ 779364 w 12192000"/>
              <a:gd name="connsiteY3583" fmla="*/ 1428750 h 6858000"/>
              <a:gd name="connsiteX3584" fmla="*/ 969863 w 12192000"/>
              <a:gd name="connsiteY3584" fmla="*/ 1524000 h 6858000"/>
              <a:gd name="connsiteX3585" fmla="*/ 874614 w 12192000"/>
              <a:gd name="connsiteY3585" fmla="*/ 1524000 h 6858000"/>
              <a:gd name="connsiteX3586" fmla="*/ 874614 w 12192000"/>
              <a:gd name="connsiteY3586" fmla="*/ 1428750 h 6858000"/>
              <a:gd name="connsiteX3587" fmla="*/ 969863 w 12192000"/>
              <a:gd name="connsiteY3587" fmla="*/ 1428750 h 6858000"/>
              <a:gd name="connsiteX3588" fmla="*/ 1160364 w 12192000"/>
              <a:gd name="connsiteY3588" fmla="*/ 1524000 h 6858000"/>
              <a:gd name="connsiteX3589" fmla="*/ 1065114 w 12192000"/>
              <a:gd name="connsiteY3589" fmla="*/ 1524000 h 6858000"/>
              <a:gd name="connsiteX3590" fmla="*/ 1065114 w 12192000"/>
              <a:gd name="connsiteY3590" fmla="*/ 1428750 h 6858000"/>
              <a:gd name="connsiteX3591" fmla="*/ 1160364 w 12192000"/>
              <a:gd name="connsiteY3591" fmla="*/ 1428750 h 6858000"/>
              <a:gd name="connsiteX3592" fmla="*/ 1350864 w 12192000"/>
              <a:gd name="connsiteY3592" fmla="*/ 1524000 h 6858000"/>
              <a:gd name="connsiteX3593" fmla="*/ 1255613 w 12192000"/>
              <a:gd name="connsiteY3593" fmla="*/ 1524000 h 6858000"/>
              <a:gd name="connsiteX3594" fmla="*/ 1255613 w 12192000"/>
              <a:gd name="connsiteY3594" fmla="*/ 1428750 h 6858000"/>
              <a:gd name="connsiteX3595" fmla="*/ 1350864 w 12192000"/>
              <a:gd name="connsiteY3595" fmla="*/ 1428750 h 6858000"/>
              <a:gd name="connsiteX3596" fmla="*/ 1541363 w 12192000"/>
              <a:gd name="connsiteY3596" fmla="*/ 1524000 h 6858000"/>
              <a:gd name="connsiteX3597" fmla="*/ 1446114 w 12192000"/>
              <a:gd name="connsiteY3597" fmla="*/ 1524000 h 6858000"/>
              <a:gd name="connsiteX3598" fmla="*/ 1446114 w 12192000"/>
              <a:gd name="connsiteY3598" fmla="*/ 1428750 h 6858000"/>
              <a:gd name="connsiteX3599" fmla="*/ 1541363 w 12192000"/>
              <a:gd name="connsiteY3599" fmla="*/ 1428750 h 6858000"/>
              <a:gd name="connsiteX3600" fmla="*/ 1922364 w 12192000"/>
              <a:gd name="connsiteY3600" fmla="*/ 1524000 h 6858000"/>
              <a:gd name="connsiteX3601" fmla="*/ 1827113 w 12192000"/>
              <a:gd name="connsiteY3601" fmla="*/ 1524000 h 6858000"/>
              <a:gd name="connsiteX3602" fmla="*/ 1827113 w 12192000"/>
              <a:gd name="connsiteY3602" fmla="*/ 1428750 h 6858000"/>
              <a:gd name="connsiteX3603" fmla="*/ 1922364 w 12192000"/>
              <a:gd name="connsiteY3603" fmla="*/ 1428750 h 6858000"/>
              <a:gd name="connsiteX3604" fmla="*/ 2112863 w 12192000"/>
              <a:gd name="connsiteY3604" fmla="*/ 1524000 h 6858000"/>
              <a:gd name="connsiteX3605" fmla="*/ 2017612 w 12192000"/>
              <a:gd name="connsiteY3605" fmla="*/ 1524000 h 6858000"/>
              <a:gd name="connsiteX3606" fmla="*/ 2017612 w 12192000"/>
              <a:gd name="connsiteY3606" fmla="*/ 1428750 h 6858000"/>
              <a:gd name="connsiteX3607" fmla="*/ 2112863 w 12192000"/>
              <a:gd name="connsiteY3607" fmla="*/ 1428750 h 6858000"/>
              <a:gd name="connsiteX3608" fmla="*/ 2303364 w 12192000"/>
              <a:gd name="connsiteY3608" fmla="*/ 1524000 h 6858000"/>
              <a:gd name="connsiteX3609" fmla="*/ 2208114 w 12192000"/>
              <a:gd name="connsiteY3609" fmla="*/ 1524000 h 6858000"/>
              <a:gd name="connsiteX3610" fmla="*/ 2208114 w 12192000"/>
              <a:gd name="connsiteY3610" fmla="*/ 1428750 h 6858000"/>
              <a:gd name="connsiteX3611" fmla="*/ 2303364 w 12192000"/>
              <a:gd name="connsiteY3611" fmla="*/ 1428750 h 6858000"/>
              <a:gd name="connsiteX3612" fmla="*/ 2493863 w 12192000"/>
              <a:gd name="connsiteY3612" fmla="*/ 1524000 h 6858000"/>
              <a:gd name="connsiteX3613" fmla="*/ 2398613 w 12192000"/>
              <a:gd name="connsiteY3613" fmla="*/ 1524000 h 6858000"/>
              <a:gd name="connsiteX3614" fmla="*/ 2398613 w 12192000"/>
              <a:gd name="connsiteY3614" fmla="*/ 1428750 h 6858000"/>
              <a:gd name="connsiteX3615" fmla="*/ 2493863 w 12192000"/>
              <a:gd name="connsiteY3615" fmla="*/ 1428750 h 6858000"/>
              <a:gd name="connsiteX3616" fmla="*/ 2684362 w 12192000"/>
              <a:gd name="connsiteY3616" fmla="*/ 1524000 h 6858000"/>
              <a:gd name="connsiteX3617" fmla="*/ 2589114 w 12192000"/>
              <a:gd name="connsiteY3617" fmla="*/ 1524000 h 6858000"/>
              <a:gd name="connsiteX3618" fmla="*/ 2589114 w 12192000"/>
              <a:gd name="connsiteY3618" fmla="*/ 1428750 h 6858000"/>
              <a:gd name="connsiteX3619" fmla="*/ 2684362 w 12192000"/>
              <a:gd name="connsiteY3619" fmla="*/ 1428750 h 6858000"/>
              <a:gd name="connsiteX3620" fmla="*/ 2874863 w 12192000"/>
              <a:gd name="connsiteY3620" fmla="*/ 1524000 h 6858000"/>
              <a:gd name="connsiteX3621" fmla="*/ 2779613 w 12192000"/>
              <a:gd name="connsiteY3621" fmla="*/ 1524000 h 6858000"/>
              <a:gd name="connsiteX3622" fmla="*/ 2779613 w 12192000"/>
              <a:gd name="connsiteY3622" fmla="*/ 1428750 h 6858000"/>
              <a:gd name="connsiteX3623" fmla="*/ 2874863 w 12192000"/>
              <a:gd name="connsiteY3623" fmla="*/ 1428750 h 6858000"/>
              <a:gd name="connsiteX3624" fmla="*/ 3065363 w 12192000"/>
              <a:gd name="connsiteY3624" fmla="*/ 1524000 h 6858000"/>
              <a:gd name="connsiteX3625" fmla="*/ 2970113 w 12192000"/>
              <a:gd name="connsiteY3625" fmla="*/ 1524000 h 6858000"/>
              <a:gd name="connsiteX3626" fmla="*/ 2970113 w 12192000"/>
              <a:gd name="connsiteY3626" fmla="*/ 1428750 h 6858000"/>
              <a:gd name="connsiteX3627" fmla="*/ 3065363 w 12192000"/>
              <a:gd name="connsiteY3627" fmla="*/ 1428750 h 6858000"/>
              <a:gd name="connsiteX3628" fmla="*/ 3255863 w 12192000"/>
              <a:gd name="connsiteY3628" fmla="*/ 1524000 h 6858000"/>
              <a:gd name="connsiteX3629" fmla="*/ 3160613 w 12192000"/>
              <a:gd name="connsiteY3629" fmla="*/ 1524000 h 6858000"/>
              <a:gd name="connsiteX3630" fmla="*/ 3160613 w 12192000"/>
              <a:gd name="connsiteY3630" fmla="*/ 1428750 h 6858000"/>
              <a:gd name="connsiteX3631" fmla="*/ 3255863 w 12192000"/>
              <a:gd name="connsiteY3631" fmla="*/ 1428750 h 6858000"/>
              <a:gd name="connsiteX3632" fmla="*/ 3446363 w 12192000"/>
              <a:gd name="connsiteY3632" fmla="*/ 1524000 h 6858000"/>
              <a:gd name="connsiteX3633" fmla="*/ 3351113 w 12192000"/>
              <a:gd name="connsiteY3633" fmla="*/ 1524000 h 6858000"/>
              <a:gd name="connsiteX3634" fmla="*/ 3351113 w 12192000"/>
              <a:gd name="connsiteY3634" fmla="*/ 1428750 h 6858000"/>
              <a:gd name="connsiteX3635" fmla="*/ 3446363 w 12192000"/>
              <a:gd name="connsiteY3635" fmla="*/ 1428750 h 6858000"/>
              <a:gd name="connsiteX3636" fmla="*/ 3636862 w 12192000"/>
              <a:gd name="connsiteY3636" fmla="*/ 1524000 h 6858000"/>
              <a:gd name="connsiteX3637" fmla="*/ 3541613 w 12192000"/>
              <a:gd name="connsiteY3637" fmla="*/ 1524000 h 6858000"/>
              <a:gd name="connsiteX3638" fmla="*/ 3541613 w 12192000"/>
              <a:gd name="connsiteY3638" fmla="*/ 1428750 h 6858000"/>
              <a:gd name="connsiteX3639" fmla="*/ 3636862 w 12192000"/>
              <a:gd name="connsiteY3639" fmla="*/ 1428750 h 6858000"/>
              <a:gd name="connsiteX3640" fmla="*/ 3827362 w 12192000"/>
              <a:gd name="connsiteY3640" fmla="*/ 1524000 h 6858000"/>
              <a:gd name="connsiteX3641" fmla="*/ 3732112 w 12192000"/>
              <a:gd name="connsiteY3641" fmla="*/ 1524000 h 6858000"/>
              <a:gd name="connsiteX3642" fmla="*/ 3732112 w 12192000"/>
              <a:gd name="connsiteY3642" fmla="*/ 1428750 h 6858000"/>
              <a:gd name="connsiteX3643" fmla="*/ 3827362 w 12192000"/>
              <a:gd name="connsiteY3643" fmla="*/ 1428750 h 6858000"/>
              <a:gd name="connsiteX3644" fmla="*/ 4017863 w 12192000"/>
              <a:gd name="connsiteY3644" fmla="*/ 1524000 h 6858000"/>
              <a:gd name="connsiteX3645" fmla="*/ 3922613 w 12192000"/>
              <a:gd name="connsiteY3645" fmla="*/ 1524000 h 6858000"/>
              <a:gd name="connsiteX3646" fmla="*/ 3922613 w 12192000"/>
              <a:gd name="connsiteY3646" fmla="*/ 1428750 h 6858000"/>
              <a:gd name="connsiteX3647" fmla="*/ 4017863 w 12192000"/>
              <a:gd name="connsiteY3647" fmla="*/ 1428750 h 6858000"/>
              <a:gd name="connsiteX3648" fmla="*/ 4208362 w 12192000"/>
              <a:gd name="connsiteY3648" fmla="*/ 1524000 h 6858000"/>
              <a:gd name="connsiteX3649" fmla="*/ 4113113 w 12192000"/>
              <a:gd name="connsiteY3649" fmla="*/ 1524000 h 6858000"/>
              <a:gd name="connsiteX3650" fmla="*/ 4113113 w 12192000"/>
              <a:gd name="connsiteY3650" fmla="*/ 1428750 h 6858000"/>
              <a:gd name="connsiteX3651" fmla="*/ 4208362 w 12192000"/>
              <a:gd name="connsiteY3651" fmla="*/ 1428750 h 6858000"/>
              <a:gd name="connsiteX3652" fmla="*/ 4398863 w 12192000"/>
              <a:gd name="connsiteY3652" fmla="*/ 1524000 h 6858000"/>
              <a:gd name="connsiteX3653" fmla="*/ 4303612 w 12192000"/>
              <a:gd name="connsiteY3653" fmla="*/ 1524000 h 6858000"/>
              <a:gd name="connsiteX3654" fmla="*/ 4303612 w 12192000"/>
              <a:gd name="connsiteY3654" fmla="*/ 1428750 h 6858000"/>
              <a:gd name="connsiteX3655" fmla="*/ 4398863 w 12192000"/>
              <a:gd name="connsiteY3655" fmla="*/ 1428750 h 6858000"/>
              <a:gd name="connsiteX3656" fmla="*/ 4589363 w 12192000"/>
              <a:gd name="connsiteY3656" fmla="*/ 1524000 h 6858000"/>
              <a:gd name="connsiteX3657" fmla="*/ 4494113 w 12192000"/>
              <a:gd name="connsiteY3657" fmla="*/ 1524000 h 6858000"/>
              <a:gd name="connsiteX3658" fmla="*/ 4494113 w 12192000"/>
              <a:gd name="connsiteY3658" fmla="*/ 1428750 h 6858000"/>
              <a:gd name="connsiteX3659" fmla="*/ 4589363 w 12192000"/>
              <a:gd name="connsiteY3659" fmla="*/ 1428750 h 6858000"/>
              <a:gd name="connsiteX3660" fmla="*/ 4779863 w 12192000"/>
              <a:gd name="connsiteY3660" fmla="*/ 1524000 h 6858000"/>
              <a:gd name="connsiteX3661" fmla="*/ 4684613 w 12192000"/>
              <a:gd name="connsiteY3661" fmla="*/ 1524000 h 6858000"/>
              <a:gd name="connsiteX3662" fmla="*/ 4684613 w 12192000"/>
              <a:gd name="connsiteY3662" fmla="*/ 1428750 h 6858000"/>
              <a:gd name="connsiteX3663" fmla="*/ 4779863 w 12192000"/>
              <a:gd name="connsiteY3663" fmla="*/ 1428750 h 6858000"/>
              <a:gd name="connsiteX3664" fmla="*/ 4970362 w 12192000"/>
              <a:gd name="connsiteY3664" fmla="*/ 1524000 h 6858000"/>
              <a:gd name="connsiteX3665" fmla="*/ 4875112 w 12192000"/>
              <a:gd name="connsiteY3665" fmla="*/ 1524000 h 6858000"/>
              <a:gd name="connsiteX3666" fmla="*/ 4875112 w 12192000"/>
              <a:gd name="connsiteY3666" fmla="*/ 1428750 h 6858000"/>
              <a:gd name="connsiteX3667" fmla="*/ 4970362 w 12192000"/>
              <a:gd name="connsiteY3667" fmla="*/ 1428750 h 6858000"/>
              <a:gd name="connsiteX3668" fmla="*/ 5351361 w 12192000"/>
              <a:gd name="connsiteY3668" fmla="*/ 1524000 h 6858000"/>
              <a:gd name="connsiteX3669" fmla="*/ 5256111 w 12192000"/>
              <a:gd name="connsiteY3669" fmla="*/ 1524000 h 6858000"/>
              <a:gd name="connsiteX3670" fmla="*/ 5256111 w 12192000"/>
              <a:gd name="connsiteY3670" fmla="*/ 1428750 h 6858000"/>
              <a:gd name="connsiteX3671" fmla="*/ 5351361 w 12192000"/>
              <a:gd name="connsiteY3671" fmla="*/ 1428750 h 6858000"/>
              <a:gd name="connsiteX3672" fmla="*/ 5541861 w 12192000"/>
              <a:gd name="connsiteY3672" fmla="*/ 1524000 h 6858000"/>
              <a:gd name="connsiteX3673" fmla="*/ 5446612 w 12192000"/>
              <a:gd name="connsiteY3673" fmla="*/ 1524000 h 6858000"/>
              <a:gd name="connsiteX3674" fmla="*/ 5446612 w 12192000"/>
              <a:gd name="connsiteY3674" fmla="*/ 1428750 h 6858000"/>
              <a:gd name="connsiteX3675" fmla="*/ 5541861 w 12192000"/>
              <a:gd name="connsiteY3675" fmla="*/ 1428750 h 6858000"/>
              <a:gd name="connsiteX3676" fmla="*/ 5732362 w 12192000"/>
              <a:gd name="connsiteY3676" fmla="*/ 1524000 h 6858000"/>
              <a:gd name="connsiteX3677" fmla="*/ 5637111 w 12192000"/>
              <a:gd name="connsiteY3677" fmla="*/ 1524000 h 6858000"/>
              <a:gd name="connsiteX3678" fmla="*/ 5637111 w 12192000"/>
              <a:gd name="connsiteY3678" fmla="*/ 1428750 h 6858000"/>
              <a:gd name="connsiteX3679" fmla="*/ 5732362 w 12192000"/>
              <a:gd name="connsiteY3679" fmla="*/ 1428750 h 6858000"/>
              <a:gd name="connsiteX3680" fmla="*/ 5922861 w 12192000"/>
              <a:gd name="connsiteY3680" fmla="*/ 1524000 h 6858000"/>
              <a:gd name="connsiteX3681" fmla="*/ 5827611 w 12192000"/>
              <a:gd name="connsiteY3681" fmla="*/ 1524000 h 6858000"/>
              <a:gd name="connsiteX3682" fmla="*/ 5827611 w 12192000"/>
              <a:gd name="connsiteY3682" fmla="*/ 1428750 h 6858000"/>
              <a:gd name="connsiteX3683" fmla="*/ 5922861 w 12192000"/>
              <a:gd name="connsiteY3683" fmla="*/ 1428750 h 6858000"/>
              <a:gd name="connsiteX3684" fmla="*/ 6113361 w 12192000"/>
              <a:gd name="connsiteY3684" fmla="*/ 1524000 h 6858000"/>
              <a:gd name="connsiteX3685" fmla="*/ 6018111 w 12192000"/>
              <a:gd name="connsiteY3685" fmla="*/ 1524000 h 6858000"/>
              <a:gd name="connsiteX3686" fmla="*/ 6018111 w 12192000"/>
              <a:gd name="connsiteY3686" fmla="*/ 1428750 h 6858000"/>
              <a:gd name="connsiteX3687" fmla="*/ 6113361 w 12192000"/>
              <a:gd name="connsiteY3687" fmla="*/ 1428750 h 6858000"/>
              <a:gd name="connsiteX3688" fmla="*/ 6303861 w 12192000"/>
              <a:gd name="connsiteY3688" fmla="*/ 1524000 h 6858000"/>
              <a:gd name="connsiteX3689" fmla="*/ 6208611 w 12192000"/>
              <a:gd name="connsiteY3689" fmla="*/ 1524000 h 6858000"/>
              <a:gd name="connsiteX3690" fmla="*/ 6208611 w 12192000"/>
              <a:gd name="connsiteY3690" fmla="*/ 1428750 h 6858000"/>
              <a:gd name="connsiteX3691" fmla="*/ 6303861 w 12192000"/>
              <a:gd name="connsiteY3691" fmla="*/ 1428750 h 6858000"/>
              <a:gd name="connsiteX3692" fmla="*/ 6494362 w 12192000"/>
              <a:gd name="connsiteY3692" fmla="*/ 1524000 h 6858000"/>
              <a:gd name="connsiteX3693" fmla="*/ 6399111 w 12192000"/>
              <a:gd name="connsiteY3693" fmla="*/ 1524000 h 6858000"/>
              <a:gd name="connsiteX3694" fmla="*/ 6399111 w 12192000"/>
              <a:gd name="connsiteY3694" fmla="*/ 1428750 h 6858000"/>
              <a:gd name="connsiteX3695" fmla="*/ 6494362 w 12192000"/>
              <a:gd name="connsiteY3695" fmla="*/ 1428750 h 6858000"/>
              <a:gd name="connsiteX3696" fmla="*/ 6684861 w 12192000"/>
              <a:gd name="connsiteY3696" fmla="*/ 1524000 h 6858000"/>
              <a:gd name="connsiteX3697" fmla="*/ 6589611 w 12192000"/>
              <a:gd name="connsiteY3697" fmla="*/ 1524000 h 6858000"/>
              <a:gd name="connsiteX3698" fmla="*/ 6589611 w 12192000"/>
              <a:gd name="connsiteY3698" fmla="*/ 1428750 h 6858000"/>
              <a:gd name="connsiteX3699" fmla="*/ 6684861 w 12192000"/>
              <a:gd name="connsiteY3699" fmla="*/ 1428750 h 6858000"/>
              <a:gd name="connsiteX3700" fmla="*/ 6875361 w 12192000"/>
              <a:gd name="connsiteY3700" fmla="*/ 1524000 h 6858000"/>
              <a:gd name="connsiteX3701" fmla="*/ 6780111 w 12192000"/>
              <a:gd name="connsiteY3701" fmla="*/ 1524000 h 6858000"/>
              <a:gd name="connsiteX3702" fmla="*/ 6780111 w 12192000"/>
              <a:gd name="connsiteY3702" fmla="*/ 1428750 h 6858000"/>
              <a:gd name="connsiteX3703" fmla="*/ 6875361 w 12192000"/>
              <a:gd name="connsiteY3703" fmla="*/ 1428750 h 6858000"/>
              <a:gd name="connsiteX3704" fmla="*/ 7065863 w 12192000"/>
              <a:gd name="connsiteY3704" fmla="*/ 1524000 h 6858000"/>
              <a:gd name="connsiteX3705" fmla="*/ 6970613 w 12192000"/>
              <a:gd name="connsiteY3705" fmla="*/ 1524000 h 6858000"/>
              <a:gd name="connsiteX3706" fmla="*/ 6970613 w 12192000"/>
              <a:gd name="connsiteY3706" fmla="*/ 1428750 h 6858000"/>
              <a:gd name="connsiteX3707" fmla="*/ 7065863 w 12192000"/>
              <a:gd name="connsiteY3707" fmla="*/ 1428750 h 6858000"/>
              <a:gd name="connsiteX3708" fmla="*/ 7256362 w 12192000"/>
              <a:gd name="connsiteY3708" fmla="*/ 1524000 h 6858000"/>
              <a:gd name="connsiteX3709" fmla="*/ 7161113 w 12192000"/>
              <a:gd name="connsiteY3709" fmla="*/ 1524000 h 6858000"/>
              <a:gd name="connsiteX3710" fmla="*/ 7161113 w 12192000"/>
              <a:gd name="connsiteY3710" fmla="*/ 1428750 h 6858000"/>
              <a:gd name="connsiteX3711" fmla="*/ 7256362 w 12192000"/>
              <a:gd name="connsiteY3711" fmla="*/ 1428750 h 6858000"/>
              <a:gd name="connsiteX3712" fmla="*/ 7446863 w 12192000"/>
              <a:gd name="connsiteY3712" fmla="*/ 1524000 h 6858000"/>
              <a:gd name="connsiteX3713" fmla="*/ 7351613 w 12192000"/>
              <a:gd name="connsiteY3713" fmla="*/ 1524000 h 6858000"/>
              <a:gd name="connsiteX3714" fmla="*/ 7351613 w 12192000"/>
              <a:gd name="connsiteY3714" fmla="*/ 1428750 h 6858000"/>
              <a:gd name="connsiteX3715" fmla="*/ 7446863 w 12192000"/>
              <a:gd name="connsiteY3715" fmla="*/ 1428750 h 6858000"/>
              <a:gd name="connsiteX3716" fmla="*/ 7637363 w 12192000"/>
              <a:gd name="connsiteY3716" fmla="*/ 1524000 h 6858000"/>
              <a:gd name="connsiteX3717" fmla="*/ 7542113 w 12192000"/>
              <a:gd name="connsiteY3717" fmla="*/ 1524000 h 6858000"/>
              <a:gd name="connsiteX3718" fmla="*/ 7542113 w 12192000"/>
              <a:gd name="connsiteY3718" fmla="*/ 1428750 h 6858000"/>
              <a:gd name="connsiteX3719" fmla="*/ 7637363 w 12192000"/>
              <a:gd name="connsiteY3719" fmla="*/ 1428750 h 6858000"/>
              <a:gd name="connsiteX3720" fmla="*/ 7827863 w 12192000"/>
              <a:gd name="connsiteY3720" fmla="*/ 1524000 h 6858000"/>
              <a:gd name="connsiteX3721" fmla="*/ 7732613 w 12192000"/>
              <a:gd name="connsiteY3721" fmla="*/ 1524000 h 6858000"/>
              <a:gd name="connsiteX3722" fmla="*/ 7732613 w 12192000"/>
              <a:gd name="connsiteY3722" fmla="*/ 1428750 h 6858000"/>
              <a:gd name="connsiteX3723" fmla="*/ 7827863 w 12192000"/>
              <a:gd name="connsiteY3723" fmla="*/ 1428750 h 6858000"/>
              <a:gd name="connsiteX3724" fmla="*/ 8018362 w 12192000"/>
              <a:gd name="connsiteY3724" fmla="*/ 1524000 h 6858000"/>
              <a:gd name="connsiteX3725" fmla="*/ 7923113 w 12192000"/>
              <a:gd name="connsiteY3725" fmla="*/ 1524000 h 6858000"/>
              <a:gd name="connsiteX3726" fmla="*/ 7923113 w 12192000"/>
              <a:gd name="connsiteY3726" fmla="*/ 1428750 h 6858000"/>
              <a:gd name="connsiteX3727" fmla="*/ 8018362 w 12192000"/>
              <a:gd name="connsiteY3727" fmla="*/ 1428750 h 6858000"/>
              <a:gd name="connsiteX3728" fmla="*/ 8208863 w 12192000"/>
              <a:gd name="connsiteY3728" fmla="*/ 1524000 h 6858000"/>
              <a:gd name="connsiteX3729" fmla="*/ 8113613 w 12192000"/>
              <a:gd name="connsiteY3729" fmla="*/ 1524000 h 6858000"/>
              <a:gd name="connsiteX3730" fmla="*/ 8113613 w 12192000"/>
              <a:gd name="connsiteY3730" fmla="*/ 1428750 h 6858000"/>
              <a:gd name="connsiteX3731" fmla="*/ 8208863 w 12192000"/>
              <a:gd name="connsiteY3731" fmla="*/ 1428750 h 6858000"/>
              <a:gd name="connsiteX3732" fmla="*/ 8399363 w 12192000"/>
              <a:gd name="connsiteY3732" fmla="*/ 1524000 h 6858000"/>
              <a:gd name="connsiteX3733" fmla="*/ 8304112 w 12192000"/>
              <a:gd name="connsiteY3733" fmla="*/ 1524000 h 6858000"/>
              <a:gd name="connsiteX3734" fmla="*/ 8304112 w 12192000"/>
              <a:gd name="connsiteY3734" fmla="*/ 1428750 h 6858000"/>
              <a:gd name="connsiteX3735" fmla="*/ 8399363 w 12192000"/>
              <a:gd name="connsiteY3735" fmla="*/ 1428750 h 6858000"/>
              <a:gd name="connsiteX3736" fmla="*/ 8780362 w 12192000"/>
              <a:gd name="connsiteY3736" fmla="*/ 1524000 h 6858000"/>
              <a:gd name="connsiteX3737" fmla="*/ 8685111 w 12192000"/>
              <a:gd name="connsiteY3737" fmla="*/ 1524000 h 6858000"/>
              <a:gd name="connsiteX3738" fmla="*/ 8685111 w 12192000"/>
              <a:gd name="connsiteY3738" fmla="*/ 1428750 h 6858000"/>
              <a:gd name="connsiteX3739" fmla="*/ 8780362 w 12192000"/>
              <a:gd name="connsiteY3739" fmla="*/ 1428750 h 6858000"/>
              <a:gd name="connsiteX3740" fmla="*/ 8970861 w 12192000"/>
              <a:gd name="connsiteY3740" fmla="*/ 1524000 h 6858000"/>
              <a:gd name="connsiteX3741" fmla="*/ 8875612 w 12192000"/>
              <a:gd name="connsiteY3741" fmla="*/ 1524000 h 6858000"/>
              <a:gd name="connsiteX3742" fmla="*/ 8875612 w 12192000"/>
              <a:gd name="connsiteY3742" fmla="*/ 1428750 h 6858000"/>
              <a:gd name="connsiteX3743" fmla="*/ 8970861 w 12192000"/>
              <a:gd name="connsiteY3743" fmla="*/ 1428750 h 6858000"/>
              <a:gd name="connsiteX3744" fmla="*/ 9161361 w 12192000"/>
              <a:gd name="connsiteY3744" fmla="*/ 1524000 h 6858000"/>
              <a:gd name="connsiteX3745" fmla="*/ 9066111 w 12192000"/>
              <a:gd name="connsiteY3745" fmla="*/ 1524000 h 6858000"/>
              <a:gd name="connsiteX3746" fmla="*/ 9066111 w 12192000"/>
              <a:gd name="connsiteY3746" fmla="*/ 1428750 h 6858000"/>
              <a:gd name="connsiteX3747" fmla="*/ 9161361 w 12192000"/>
              <a:gd name="connsiteY3747" fmla="*/ 1428750 h 6858000"/>
              <a:gd name="connsiteX3748" fmla="*/ 9351861 w 12192000"/>
              <a:gd name="connsiteY3748" fmla="*/ 1524000 h 6858000"/>
              <a:gd name="connsiteX3749" fmla="*/ 9256611 w 12192000"/>
              <a:gd name="connsiteY3749" fmla="*/ 1524000 h 6858000"/>
              <a:gd name="connsiteX3750" fmla="*/ 9256611 w 12192000"/>
              <a:gd name="connsiteY3750" fmla="*/ 1428750 h 6858000"/>
              <a:gd name="connsiteX3751" fmla="*/ 9351861 w 12192000"/>
              <a:gd name="connsiteY3751" fmla="*/ 1428750 h 6858000"/>
              <a:gd name="connsiteX3752" fmla="*/ 9542362 w 12192000"/>
              <a:gd name="connsiteY3752" fmla="*/ 1524000 h 6858000"/>
              <a:gd name="connsiteX3753" fmla="*/ 9447112 w 12192000"/>
              <a:gd name="connsiteY3753" fmla="*/ 1524000 h 6858000"/>
              <a:gd name="connsiteX3754" fmla="*/ 9447112 w 12192000"/>
              <a:gd name="connsiteY3754" fmla="*/ 1428750 h 6858000"/>
              <a:gd name="connsiteX3755" fmla="*/ 9542362 w 12192000"/>
              <a:gd name="connsiteY3755" fmla="*/ 1428750 h 6858000"/>
              <a:gd name="connsiteX3756" fmla="*/ 9732861 w 12192000"/>
              <a:gd name="connsiteY3756" fmla="*/ 1524000 h 6858000"/>
              <a:gd name="connsiteX3757" fmla="*/ 9637611 w 12192000"/>
              <a:gd name="connsiteY3757" fmla="*/ 1524000 h 6858000"/>
              <a:gd name="connsiteX3758" fmla="*/ 9637611 w 12192000"/>
              <a:gd name="connsiteY3758" fmla="*/ 1428750 h 6858000"/>
              <a:gd name="connsiteX3759" fmla="*/ 9732861 w 12192000"/>
              <a:gd name="connsiteY3759" fmla="*/ 1428750 h 6858000"/>
              <a:gd name="connsiteX3760" fmla="*/ 9923362 w 12192000"/>
              <a:gd name="connsiteY3760" fmla="*/ 1524000 h 6858000"/>
              <a:gd name="connsiteX3761" fmla="*/ 9828111 w 12192000"/>
              <a:gd name="connsiteY3761" fmla="*/ 1524000 h 6858000"/>
              <a:gd name="connsiteX3762" fmla="*/ 9828111 w 12192000"/>
              <a:gd name="connsiteY3762" fmla="*/ 1428750 h 6858000"/>
              <a:gd name="connsiteX3763" fmla="*/ 9923362 w 12192000"/>
              <a:gd name="connsiteY3763" fmla="*/ 1428750 h 6858000"/>
              <a:gd name="connsiteX3764" fmla="*/ 10113862 w 12192000"/>
              <a:gd name="connsiteY3764" fmla="*/ 1524000 h 6858000"/>
              <a:gd name="connsiteX3765" fmla="*/ 10018612 w 12192000"/>
              <a:gd name="connsiteY3765" fmla="*/ 1524000 h 6858000"/>
              <a:gd name="connsiteX3766" fmla="*/ 10018612 w 12192000"/>
              <a:gd name="connsiteY3766" fmla="*/ 1428750 h 6858000"/>
              <a:gd name="connsiteX3767" fmla="*/ 10113862 w 12192000"/>
              <a:gd name="connsiteY3767" fmla="*/ 1428750 h 6858000"/>
              <a:gd name="connsiteX3768" fmla="*/ 10304361 w 12192000"/>
              <a:gd name="connsiteY3768" fmla="*/ 1524000 h 6858000"/>
              <a:gd name="connsiteX3769" fmla="*/ 10209111 w 12192000"/>
              <a:gd name="connsiteY3769" fmla="*/ 1524000 h 6858000"/>
              <a:gd name="connsiteX3770" fmla="*/ 10209111 w 12192000"/>
              <a:gd name="connsiteY3770" fmla="*/ 1428750 h 6858000"/>
              <a:gd name="connsiteX3771" fmla="*/ 10304361 w 12192000"/>
              <a:gd name="connsiteY3771" fmla="*/ 1428750 h 6858000"/>
              <a:gd name="connsiteX3772" fmla="*/ 10494861 w 12192000"/>
              <a:gd name="connsiteY3772" fmla="*/ 1524000 h 6858000"/>
              <a:gd name="connsiteX3773" fmla="*/ 10399611 w 12192000"/>
              <a:gd name="connsiteY3773" fmla="*/ 1524000 h 6858000"/>
              <a:gd name="connsiteX3774" fmla="*/ 10399611 w 12192000"/>
              <a:gd name="connsiteY3774" fmla="*/ 1428750 h 6858000"/>
              <a:gd name="connsiteX3775" fmla="*/ 10494861 w 12192000"/>
              <a:gd name="connsiteY3775" fmla="*/ 1428750 h 6858000"/>
              <a:gd name="connsiteX3776" fmla="*/ 10685361 w 12192000"/>
              <a:gd name="connsiteY3776" fmla="*/ 1524000 h 6858000"/>
              <a:gd name="connsiteX3777" fmla="*/ 10590111 w 12192000"/>
              <a:gd name="connsiteY3777" fmla="*/ 1524000 h 6858000"/>
              <a:gd name="connsiteX3778" fmla="*/ 10590111 w 12192000"/>
              <a:gd name="connsiteY3778" fmla="*/ 1428750 h 6858000"/>
              <a:gd name="connsiteX3779" fmla="*/ 10685361 w 12192000"/>
              <a:gd name="connsiteY3779" fmla="*/ 1428750 h 6858000"/>
              <a:gd name="connsiteX3780" fmla="*/ 10875861 w 12192000"/>
              <a:gd name="connsiteY3780" fmla="*/ 1524000 h 6858000"/>
              <a:gd name="connsiteX3781" fmla="*/ 10780611 w 12192000"/>
              <a:gd name="connsiteY3781" fmla="*/ 1524000 h 6858000"/>
              <a:gd name="connsiteX3782" fmla="*/ 10780611 w 12192000"/>
              <a:gd name="connsiteY3782" fmla="*/ 1428750 h 6858000"/>
              <a:gd name="connsiteX3783" fmla="*/ 10875861 w 12192000"/>
              <a:gd name="connsiteY3783" fmla="*/ 1428750 h 6858000"/>
              <a:gd name="connsiteX3784" fmla="*/ 11066362 w 12192000"/>
              <a:gd name="connsiteY3784" fmla="*/ 1524000 h 6858000"/>
              <a:gd name="connsiteX3785" fmla="*/ 10971111 w 12192000"/>
              <a:gd name="connsiteY3785" fmla="*/ 1524000 h 6858000"/>
              <a:gd name="connsiteX3786" fmla="*/ 10971111 w 12192000"/>
              <a:gd name="connsiteY3786" fmla="*/ 1428750 h 6858000"/>
              <a:gd name="connsiteX3787" fmla="*/ 11066362 w 12192000"/>
              <a:gd name="connsiteY3787" fmla="*/ 1428750 h 6858000"/>
              <a:gd name="connsiteX3788" fmla="*/ 11256861 w 12192000"/>
              <a:gd name="connsiteY3788" fmla="*/ 1524000 h 6858000"/>
              <a:gd name="connsiteX3789" fmla="*/ 11161610 w 12192000"/>
              <a:gd name="connsiteY3789" fmla="*/ 1524000 h 6858000"/>
              <a:gd name="connsiteX3790" fmla="*/ 11161610 w 12192000"/>
              <a:gd name="connsiteY3790" fmla="*/ 1428750 h 6858000"/>
              <a:gd name="connsiteX3791" fmla="*/ 11256861 w 12192000"/>
              <a:gd name="connsiteY3791" fmla="*/ 1428750 h 6858000"/>
              <a:gd name="connsiteX3792" fmla="*/ 11447360 w 12192000"/>
              <a:gd name="connsiteY3792" fmla="*/ 1524000 h 6858000"/>
              <a:gd name="connsiteX3793" fmla="*/ 11352111 w 12192000"/>
              <a:gd name="connsiteY3793" fmla="*/ 1524000 h 6858000"/>
              <a:gd name="connsiteX3794" fmla="*/ 11352111 w 12192000"/>
              <a:gd name="connsiteY3794" fmla="*/ 1428750 h 6858000"/>
              <a:gd name="connsiteX3795" fmla="*/ 11447360 w 12192000"/>
              <a:gd name="connsiteY3795" fmla="*/ 1428750 h 6858000"/>
              <a:gd name="connsiteX3796" fmla="*/ 11637861 w 12192000"/>
              <a:gd name="connsiteY3796" fmla="*/ 1524000 h 6858000"/>
              <a:gd name="connsiteX3797" fmla="*/ 11542610 w 12192000"/>
              <a:gd name="connsiteY3797" fmla="*/ 1524000 h 6858000"/>
              <a:gd name="connsiteX3798" fmla="*/ 11542610 w 12192000"/>
              <a:gd name="connsiteY3798" fmla="*/ 1428750 h 6858000"/>
              <a:gd name="connsiteX3799" fmla="*/ 11637861 w 12192000"/>
              <a:gd name="connsiteY3799" fmla="*/ 1428750 h 6858000"/>
              <a:gd name="connsiteX3800" fmla="*/ 11828360 w 12192000"/>
              <a:gd name="connsiteY3800" fmla="*/ 1524000 h 6858000"/>
              <a:gd name="connsiteX3801" fmla="*/ 11733112 w 12192000"/>
              <a:gd name="connsiteY3801" fmla="*/ 1524000 h 6858000"/>
              <a:gd name="connsiteX3802" fmla="*/ 11733112 w 12192000"/>
              <a:gd name="connsiteY3802" fmla="*/ 1428750 h 6858000"/>
              <a:gd name="connsiteX3803" fmla="*/ 11828360 w 12192000"/>
              <a:gd name="connsiteY3803" fmla="*/ 1428750 h 6858000"/>
              <a:gd name="connsiteX3804" fmla="*/ 12192000 w 12192000"/>
              <a:gd name="connsiteY3804" fmla="*/ 1524000 h 6858000"/>
              <a:gd name="connsiteX3805" fmla="*/ 12114110 w 12192000"/>
              <a:gd name="connsiteY3805" fmla="*/ 1524000 h 6858000"/>
              <a:gd name="connsiteX3806" fmla="*/ 12114110 w 12192000"/>
              <a:gd name="connsiteY3806" fmla="*/ 1428750 h 6858000"/>
              <a:gd name="connsiteX3807" fmla="*/ 12192000 w 12192000"/>
              <a:gd name="connsiteY3807" fmla="*/ 1428750 h 6858000"/>
              <a:gd name="connsiteX3808" fmla="*/ 303114 w 12192000"/>
              <a:gd name="connsiteY3808" fmla="*/ 1619250 h 6858000"/>
              <a:gd name="connsiteX3809" fmla="*/ 207864 w 12192000"/>
              <a:gd name="connsiteY3809" fmla="*/ 1619250 h 6858000"/>
              <a:gd name="connsiteX3810" fmla="*/ 207864 w 12192000"/>
              <a:gd name="connsiteY3810" fmla="*/ 1524000 h 6858000"/>
              <a:gd name="connsiteX3811" fmla="*/ 303114 w 12192000"/>
              <a:gd name="connsiteY3811" fmla="*/ 1524000 h 6858000"/>
              <a:gd name="connsiteX3812" fmla="*/ 493614 w 12192000"/>
              <a:gd name="connsiteY3812" fmla="*/ 1619250 h 6858000"/>
              <a:gd name="connsiteX3813" fmla="*/ 398364 w 12192000"/>
              <a:gd name="connsiteY3813" fmla="*/ 1619250 h 6858000"/>
              <a:gd name="connsiteX3814" fmla="*/ 398364 w 12192000"/>
              <a:gd name="connsiteY3814" fmla="*/ 1524000 h 6858000"/>
              <a:gd name="connsiteX3815" fmla="*/ 493614 w 12192000"/>
              <a:gd name="connsiteY3815" fmla="*/ 1524000 h 6858000"/>
              <a:gd name="connsiteX3816" fmla="*/ 684113 w 12192000"/>
              <a:gd name="connsiteY3816" fmla="*/ 1619250 h 6858000"/>
              <a:gd name="connsiteX3817" fmla="*/ 588864 w 12192000"/>
              <a:gd name="connsiteY3817" fmla="*/ 1619250 h 6858000"/>
              <a:gd name="connsiteX3818" fmla="*/ 588864 w 12192000"/>
              <a:gd name="connsiteY3818" fmla="*/ 1524000 h 6858000"/>
              <a:gd name="connsiteX3819" fmla="*/ 684113 w 12192000"/>
              <a:gd name="connsiteY3819" fmla="*/ 1524000 h 6858000"/>
              <a:gd name="connsiteX3820" fmla="*/ 874614 w 12192000"/>
              <a:gd name="connsiteY3820" fmla="*/ 1619250 h 6858000"/>
              <a:gd name="connsiteX3821" fmla="*/ 779364 w 12192000"/>
              <a:gd name="connsiteY3821" fmla="*/ 1619250 h 6858000"/>
              <a:gd name="connsiteX3822" fmla="*/ 779364 w 12192000"/>
              <a:gd name="connsiteY3822" fmla="*/ 1524000 h 6858000"/>
              <a:gd name="connsiteX3823" fmla="*/ 874614 w 12192000"/>
              <a:gd name="connsiteY3823" fmla="*/ 1524000 h 6858000"/>
              <a:gd name="connsiteX3824" fmla="*/ 1065114 w 12192000"/>
              <a:gd name="connsiteY3824" fmla="*/ 1619250 h 6858000"/>
              <a:gd name="connsiteX3825" fmla="*/ 969863 w 12192000"/>
              <a:gd name="connsiteY3825" fmla="*/ 1619250 h 6858000"/>
              <a:gd name="connsiteX3826" fmla="*/ 969863 w 12192000"/>
              <a:gd name="connsiteY3826" fmla="*/ 1524000 h 6858000"/>
              <a:gd name="connsiteX3827" fmla="*/ 1065114 w 12192000"/>
              <a:gd name="connsiteY3827" fmla="*/ 1524000 h 6858000"/>
              <a:gd name="connsiteX3828" fmla="*/ 1255613 w 12192000"/>
              <a:gd name="connsiteY3828" fmla="*/ 1619250 h 6858000"/>
              <a:gd name="connsiteX3829" fmla="*/ 1160364 w 12192000"/>
              <a:gd name="connsiteY3829" fmla="*/ 1619250 h 6858000"/>
              <a:gd name="connsiteX3830" fmla="*/ 1160364 w 12192000"/>
              <a:gd name="connsiteY3830" fmla="*/ 1524000 h 6858000"/>
              <a:gd name="connsiteX3831" fmla="*/ 1255613 w 12192000"/>
              <a:gd name="connsiteY3831" fmla="*/ 1524000 h 6858000"/>
              <a:gd name="connsiteX3832" fmla="*/ 1446114 w 12192000"/>
              <a:gd name="connsiteY3832" fmla="*/ 1619250 h 6858000"/>
              <a:gd name="connsiteX3833" fmla="*/ 1350864 w 12192000"/>
              <a:gd name="connsiteY3833" fmla="*/ 1619250 h 6858000"/>
              <a:gd name="connsiteX3834" fmla="*/ 1350864 w 12192000"/>
              <a:gd name="connsiteY3834" fmla="*/ 1524000 h 6858000"/>
              <a:gd name="connsiteX3835" fmla="*/ 1446114 w 12192000"/>
              <a:gd name="connsiteY3835" fmla="*/ 1524000 h 6858000"/>
              <a:gd name="connsiteX3836" fmla="*/ 1636614 w 12192000"/>
              <a:gd name="connsiteY3836" fmla="*/ 1619250 h 6858000"/>
              <a:gd name="connsiteX3837" fmla="*/ 1541363 w 12192000"/>
              <a:gd name="connsiteY3837" fmla="*/ 1619250 h 6858000"/>
              <a:gd name="connsiteX3838" fmla="*/ 1541363 w 12192000"/>
              <a:gd name="connsiteY3838" fmla="*/ 1524000 h 6858000"/>
              <a:gd name="connsiteX3839" fmla="*/ 1636614 w 12192000"/>
              <a:gd name="connsiteY3839" fmla="*/ 1524000 h 6858000"/>
              <a:gd name="connsiteX3840" fmla="*/ 2017612 w 12192000"/>
              <a:gd name="connsiteY3840" fmla="*/ 1619250 h 6858000"/>
              <a:gd name="connsiteX3841" fmla="*/ 1922364 w 12192000"/>
              <a:gd name="connsiteY3841" fmla="*/ 1619250 h 6858000"/>
              <a:gd name="connsiteX3842" fmla="*/ 1922364 w 12192000"/>
              <a:gd name="connsiteY3842" fmla="*/ 1524000 h 6858000"/>
              <a:gd name="connsiteX3843" fmla="*/ 2017612 w 12192000"/>
              <a:gd name="connsiteY3843" fmla="*/ 1524000 h 6858000"/>
              <a:gd name="connsiteX3844" fmla="*/ 2208114 w 12192000"/>
              <a:gd name="connsiteY3844" fmla="*/ 1619250 h 6858000"/>
              <a:gd name="connsiteX3845" fmla="*/ 2112863 w 12192000"/>
              <a:gd name="connsiteY3845" fmla="*/ 1619250 h 6858000"/>
              <a:gd name="connsiteX3846" fmla="*/ 2112863 w 12192000"/>
              <a:gd name="connsiteY3846" fmla="*/ 1524000 h 6858000"/>
              <a:gd name="connsiteX3847" fmla="*/ 2208114 w 12192000"/>
              <a:gd name="connsiteY3847" fmla="*/ 1524000 h 6858000"/>
              <a:gd name="connsiteX3848" fmla="*/ 2398613 w 12192000"/>
              <a:gd name="connsiteY3848" fmla="*/ 1619250 h 6858000"/>
              <a:gd name="connsiteX3849" fmla="*/ 2303364 w 12192000"/>
              <a:gd name="connsiteY3849" fmla="*/ 1619250 h 6858000"/>
              <a:gd name="connsiteX3850" fmla="*/ 2303364 w 12192000"/>
              <a:gd name="connsiteY3850" fmla="*/ 1524000 h 6858000"/>
              <a:gd name="connsiteX3851" fmla="*/ 2398613 w 12192000"/>
              <a:gd name="connsiteY3851" fmla="*/ 1524000 h 6858000"/>
              <a:gd name="connsiteX3852" fmla="*/ 2589114 w 12192000"/>
              <a:gd name="connsiteY3852" fmla="*/ 1619250 h 6858000"/>
              <a:gd name="connsiteX3853" fmla="*/ 2493863 w 12192000"/>
              <a:gd name="connsiteY3853" fmla="*/ 1619250 h 6858000"/>
              <a:gd name="connsiteX3854" fmla="*/ 2493863 w 12192000"/>
              <a:gd name="connsiteY3854" fmla="*/ 1524000 h 6858000"/>
              <a:gd name="connsiteX3855" fmla="*/ 2589114 w 12192000"/>
              <a:gd name="connsiteY3855" fmla="*/ 1524000 h 6858000"/>
              <a:gd name="connsiteX3856" fmla="*/ 2779613 w 12192000"/>
              <a:gd name="connsiteY3856" fmla="*/ 1619250 h 6858000"/>
              <a:gd name="connsiteX3857" fmla="*/ 2684362 w 12192000"/>
              <a:gd name="connsiteY3857" fmla="*/ 1619250 h 6858000"/>
              <a:gd name="connsiteX3858" fmla="*/ 2684362 w 12192000"/>
              <a:gd name="connsiteY3858" fmla="*/ 1524000 h 6858000"/>
              <a:gd name="connsiteX3859" fmla="*/ 2779613 w 12192000"/>
              <a:gd name="connsiteY3859" fmla="*/ 1524000 h 6858000"/>
              <a:gd name="connsiteX3860" fmla="*/ 2970113 w 12192000"/>
              <a:gd name="connsiteY3860" fmla="*/ 1619250 h 6858000"/>
              <a:gd name="connsiteX3861" fmla="*/ 2874863 w 12192000"/>
              <a:gd name="connsiteY3861" fmla="*/ 1619250 h 6858000"/>
              <a:gd name="connsiteX3862" fmla="*/ 2874863 w 12192000"/>
              <a:gd name="connsiteY3862" fmla="*/ 1524000 h 6858000"/>
              <a:gd name="connsiteX3863" fmla="*/ 2970113 w 12192000"/>
              <a:gd name="connsiteY3863" fmla="*/ 1524000 h 6858000"/>
              <a:gd name="connsiteX3864" fmla="*/ 3160613 w 12192000"/>
              <a:gd name="connsiteY3864" fmla="*/ 1619250 h 6858000"/>
              <a:gd name="connsiteX3865" fmla="*/ 3065363 w 12192000"/>
              <a:gd name="connsiteY3865" fmla="*/ 1619250 h 6858000"/>
              <a:gd name="connsiteX3866" fmla="*/ 3065363 w 12192000"/>
              <a:gd name="connsiteY3866" fmla="*/ 1524000 h 6858000"/>
              <a:gd name="connsiteX3867" fmla="*/ 3160613 w 12192000"/>
              <a:gd name="connsiteY3867" fmla="*/ 1524000 h 6858000"/>
              <a:gd name="connsiteX3868" fmla="*/ 3351113 w 12192000"/>
              <a:gd name="connsiteY3868" fmla="*/ 1619250 h 6858000"/>
              <a:gd name="connsiteX3869" fmla="*/ 3255863 w 12192000"/>
              <a:gd name="connsiteY3869" fmla="*/ 1619250 h 6858000"/>
              <a:gd name="connsiteX3870" fmla="*/ 3255863 w 12192000"/>
              <a:gd name="connsiteY3870" fmla="*/ 1524000 h 6858000"/>
              <a:gd name="connsiteX3871" fmla="*/ 3351113 w 12192000"/>
              <a:gd name="connsiteY3871" fmla="*/ 1524000 h 6858000"/>
              <a:gd name="connsiteX3872" fmla="*/ 3541613 w 12192000"/>
              <a:gd name="connsiteY3872" fmla="*/ 1619250 h 6858000"/>
              <a:gd name="connsiteX3873" fmla="*/ 3446363 w 12192000"/>
              <a:gd name="connsiteY3873" fmla="*/ 1619250 h 6858000"/>
              <a:gd name="connsiteX3874" fmla="*/ 3446363 w 12192000"/>
              <a:gd name="connsiteY3874" fmla="*/ 1524000 h 6858000"/>
              <a:gd name="connsiteX3875" fmla="*/ 3541613 w 12192000"/>
              <a:gd name="connsiteY3875" fmla="*/ 1524000 h 6858000"/>
              <a:gd name="connsiteX3876" fmla="*/ 3732112 w 12192000"/>
              <a:gd name="connsiteY3876" fmla="*/ 1619250 h 6858000"/>
              <a:gd name="connsiteX3877" fmla="*/ 3636862 w 12192000"/>
              <a:gd name="connsiteY3877" fmla="*/ 1619250 h 6858000"/>
              <a:gd name="connsiteX3878" fmla="*/ 3636862 w 12192000"/>
              <a:gd name="connsiteY3878" fmla="*/ 1524000 h 6858000"/>
              <a:gd name="connsiteX3879" fmla="*/ 3732112 w 12192000"/>
              <a:gd name="connsiteY3879" fmla="*/ 1524000 h 6858000"/>
              <a:gd name="connsiteX3880" fmla="*/ 3922613 w 12192000"/>
              <a:gd name="connsiteY3880" fmla="*/ 1619250 h 6858000"/>
              <a:gd name="connsiteX3881" fmla="*/ 3827362 w 12192000"/>
              <a:gd name="connsiteY3881" fmla="*/ 1619250 h 6858000"/>
              <a:gd name="connsiteX3882" fmla="*/ 3827362 w 12192000"/>
              <a:gd name="connsiteY3882" fmla="*/ 1524000 h 6858000"/>
              <a:gd name="connsiteX3883" fmla="*/ 3922613 w 12192000"/>
              <a:gd name="connsiteY3883" fmla="*/ 1524000 h 6858000"/>
              <a:gd name="connsiteX3884" fmla="*/ 4113113 w 12192000"/>
              <a:gd name="connsiteY3884" fmla="*/ 1619250 h 6858000"/>
              <a:gd name="connsiteX3885" fmla="*/ 4017863 w 12192000"/>
              <a:gd name="connsiteY3885" fmla="*/ 1619250 h 6858000"/>
              <a:gd name="connsiteX3886" fmla="*/ 4017863 w 12192000"/>
              <a:gd name="connsiteY3886" fmla="*/ 1524000 h 6858000"/>
              <a:gd name="connsiteX3887" fmla="*/ 4113113 w 12192000"/>
              <a:gd name="connsiteY3887" fmla="*/ 1524000 h 6858000"/>
              <a:gd name="connsiteX3888" fmla="*/ 4303612 w 12192000"/>
              <a:gd name="connsiteY3888" fmla="*/ 1619250 h 6858000"/>
              <a:gd name="connsiteX3889" fmla="*/ 4208362 w 12192000"/>
              <a:gd name="connsiteY3889" fmla="*/ 1619250 h 6858000"/>
              <a:gd name="connsiteX3890" fmla="*/ 4208362 w 12192000"/>
              <a:gd name="connsiteY3890" fmla="*/ 1524000 h 6858000"/>
              <a:gd name="connsiteX3891" fmla="*/ 4303612 w 12192000"/>
              <a:gd name="connsiteY3891" fmla="*/ 1524000 h 6858000"/>
              <a:gd name="connsiteX3892" fmla="*/ 4494113 w 12192000"/>
              <a:gd name="connsiteY3892" fmla="*/ 1619250 h 6858000"/>
              <a:gd name="connsiteX3893" fmla="*/ 4398863 w 12192000"/>
              <a:gd name="connsiteY3893" fmla="*/ 1619250 h 6858000"/>
              <a:gd name="connsiteX3894" fmla="*/ 4398863 w 12192000"/>
              <a:gd name="connsiteY3894" fmla="*/ 1524000 h 6858000"/>
              <a:gd name="connsiteX3895" fmla="*/ 4494113 w 12192000"/>
              <a:gd name="connsiteY3895" fmla="*/ 1524000 h 6858000"/>
              <a:gd name="connsiteX3896" fmla="*/ 4684613 w 12192000"/>
              <a:gd name="connsiteY3896" fmla="*/ 1619250 h 6858000"/>
              <a:gd name="connsiteX3897" fmla="*/ 4589363 w 12192000"/>
              <a:gd name="connsiteY3897" fmla="*/ 1619250 h 6858000"/>
              <a:gd name="connsiteX3898" fmla="*/ 4589363 w 12192000"/>
              <a:gd name="connsiteY3898" fmla="*/ 1524000 h 6858000"/>
              <a:gd name="connsiteX3899" fmla="*/ 4684613 w 12192000"/>
              <a:gd name="connsiteY3899" fmla="*/ 1524000 h 6858000"/>
              <a:gd name="connsiteX3900" fmla="*/ 4875112 w 12192000"/>
              <a:gd name="connsiteY3900" fmla="*/ 1619250 h 6858000"/>
              <a:gd name="connsiteX3901" fmla="*/ 4779863 w 12192000"/>
              <a:gd name="connsiteY3901" fmla="*/ 1619250 h 6858000"/>
              <a:gd name="connsiteX3902" fmla="*/ 4779863 w 12192000"/>
              <a:gd name="connsiteY3902" fmla="*/ 1524000 h 6858000"/>
              <a:gd name="connsiteX3903" fmla="*/ 4875112 w 12192000"/>
              <a:gd name="connsiteY3903" fmla="*/ 1524000 h 6858000"/>
              <a:gd name="connsiteX3904" fmla="*/ 5065613 w 12192000"/>
              <a:gd name="connsiteY3904" fmla="*/ 1619250 h 6858000"/>
              <a:gd name="connsiteX3905" fmla="*/ 4970362 w 12192000"/>
              <a:gd name="connsiteY3905" fmla="*/ 1619250 h 6858000"/>
              <a:gd name="connsiteX3906" fmla="*/ 4970362 w 12192000"/>
              <a:gd name="connsiteY3906" fmla="*/ 1524000 h 6858000"/>
              <a:gd name="connsiteX3907" fmla="*/ 5065613 w 12192000"/>
              <a:gd name="connsiteY3907" fmla="*/ 1524000 h 6858000"/>
              <a:gd name="connsiteX3908" fmla="*/ 5446612 w 12192000"/>
              <a:gd name="connsiteY3908" fmla="*/ 1619250 h 6858000"/>
              <a:gd name="connsiteX3909" fmla="*/ 5351361 w 12192000"/>
              <a:gd name="connsiteY3909" fmla="*/ 1619250 h 6858000"/>
              <a:gd name="connsiteX3910" fmla="*/ 5351361 w 12192000"/>
              <a:gd name="connsiteY3910" fmla="*/ 1524000 h 6858000"/>
              <a:gd name="connsiteX3911" fmla="*/ 5446612 w 12192000"/>
              <a:gd name="connsiteY3911" fmla="*/ 1524000 h 6858000"/>
              <a:gd name="connsiteX3912" fmla="*/ 5637111 w 12192000"/>
              <a:gd name="connsiteY3912" fmla="*/ 1619250 h 6858000"/>
              <a:gd name="connsiteX3913" fmla="*/ 5541861 w 12192000"/>
              <a:gd name="connsiteY3913" fmla="*/ 1619250 h 6858000"/>
              <a:gd name="connsiteX3914" fmla="*/ 5541861 w 12192000"/>
              <a:gd name="connsiteY3914" fmla="*/ 1524000 h 6858000"/>
              <a:gd name="connsiteX3915" fmla="*/ 5637111 w 12192000"/>
              <a:gd name="connsiteY3915" fmla="*/ 1524000 h 6858000"/>
              <a:gd name="connsiteX3916" fmla="*/ 5827611 w 12192000"/>
              <a:gd name="connsiteY3916" fmla="*/ 1619250 h 6858000"/>
              <a:gd name="connsiteX3917" fmla="*/ 5732362 w 12192000"/>
              <a:gd name="connsiteY3917" fmla="*/ 1619250 h 6858000"/>
              <a:gd name="connsiteX3918" fmla="*/ 5732362 w 12192000"/>
              <a:gd name="connsiteY3918" fmla="*/ 1524000 h 6858000"/>
              <a:gd name="connsiteX3919" fmla="*/ 5827611 w 12192000"/>
              <a:gd name="connsiteY3919" fmla="*/ 1524000 h 6858000"/>
              <a:gd name="connsiteX3920" fmla="*/ 6018111 w 12192000"/>
              <a:gd name="connsiteY3920" fmla="*/ 1619250 h 6858000"/>
              <a:gd name="connsiteX3921" fmla="*/ 5922861 w 12192000"/>
              <a:gd name="connsiteY3921" fmla="*/ 1619250 h 6858000"/>
              <a:gd name="connsiteX3922" fmla="*/ 5922861 w 12192000"/>
              <a:gd name="connsiteY3922" fmla="*/ 1524000 h 6858000"/>
              <a:gd name="connsiteX3923" fmla="*/ 6018111 w 12192000"/>
              <a:gd name="connsiteY3923" fmla="*/ 1524000 h 6858000"/>
              <a:gd name="connsiteX3924" fmla="*/ 6208611 w 12192000"/>
              <a:gd name="connsiteY3924" fmla="*/ 1619250 h 6858000"/>
              <a:gd name="connsiteX3925" fmla="*/ 6113361 w 12192000"/>
              <a:gd name="connsiteY3925" fmla="*/ 1619250 h 6858000"/>
              <a:gd name="connsiteX3926" fmla="*/ 6113361 w 12192000"/>
              <a:gd name="connsiteY3926" fmla="*/ 1524000 h 6858000"/>
              <a:gd name="connsiteX3927" fmla="*/ 6208611 w 12192000"/>
              <a:gd name="connsiteY3927" fmla="*/ 1524000 h 6858000"/>
              <a:gd name="connsiteX3928" fmla="*/ 6399111 w 12192000"/>
              <a:gd name="connsiteY3928" fmla="*/ 1619250 h 6858000"/>
              <a:gd name="connsiteX3929" fmla="*/ 6303861 w 12192000"/>
              <a:gd name="connsiteY3929" fmla="*/ 1619250 h 6858000"/>
              <a:gd name="connsiteX3930" fmla="*/ 6303861 w 12192000"/>
              <a:gd name="connsiteY3930" fmla="*/ 1524000 h 6858000"/>
              <a:gd name="connsiteX3931" fmla="*/ 6399111 w 12192000"/>
              <a:gd name="connsiteY3931" fmla="*/ 1524000 h 6858000"/>
              <a:gd name="connsiteX3932" fmla="*/ 6589611 w 12192000"/>
              <a:gd name="connsiteY3932" fmla="*/ 1619250 h 6858000"/>
              <a:gd name="connsiteX3933" fmla="*/ 6494362 w 12192000"/>
              <a:gd name="connsiteY3933" fmla="*/ 1619250 h 6858000"/>
              <a:gd name="connsiteX3934" fmla="*/ 6494362 w 12192000"/>
              <a:gd name="connsiteY3934" fmla="*/ 1524000 h 6858000"/>
              <a:gd name="connsiteX3935" fmla="*/ 6589611 w 12192000"/>
              <a:gd name="connsiteY3935" fmla="*/ 1524000 h 6858000"/>
              <a:gd name="connsiteX3936" fmla="*/ 6780111 w 12192000"/>
              <a:gd name="connsiteY3936" fmla="*/ 1619250 h 6858000"/>
              <a:gd name="connsiteX3937" fmla="*/ 6684861 w 12192000"/>
              <a:gd name="connsiteY3937" fmla="*/ 1619250 h 6858000"/>
              <a:gd name="connsiteX3938" fmla="*/ 6684861 w 12192000"/>
              <a:gd name="connsiteY3938" fmla="*/ 1524000 h 6858000"/>
              <a:gd name="connsiteX3939" fmla="*/ 6780111 w 12192000"/>
              <a:gd name="connsiteY3939" fmla="*/ 1524000 h 6858000"/>
              <a:gd name="connsiteX3940" fmla="*/ 6970613 w 12192000"/>
              <a:gd name="connsiteY3940" fmla="*/ 1619250 h 6858000"/>
              <a:gd name="connsiteX3941" fmla="*/ 6875363 w 12192000"/>
              <a:gd name="connsiteY3941" fmla="*/ 1619250 h 6858000"/>
              <a:gd name="connsiteX3942" fmla="*/ 6875363 w 12192000"/>
              <a:gd name="connsiteY3942" fmla="*/ 1524000 h 6858000"/>
              <a:gd name="connsiteX3943" fmla="*/ 6970613 w 12192000"/>
              <a:gd name="connsiteY3943" fmla="*/ 1524000 h 6858000"/>
              <a:gd name="connsiteX3944" fmla="*/ 7161113 w 12192000"/>
              <a:gd name="connsiteY3944" fmla="*/ 1619250 h 6858000"/>
              <a:gd name="connsiteX3945" fmla="*/ 7065863 w 12192000"/>
              <a:gd name="connsiteY3945" fmla="*/ 1619250 h 6858000"/>
              <a:gd name="connsiteX3946" fmla="*/ 7065863 w 12192000"/>
              <a:gd name="connsiteY3946" fmla="*/ 1524000 h 6858000"/>
              <a:gd name="connsiteX3947" fmla="*/ 7161113 w 12192000"/>
              <a:gd name="connsiteY3947" fmla="*/ 1524000 h 6858000"/>
              <a:gd name="connsiteX3948" fmla="*/ 7351613 w 12192000"/>
              <a:gd name="connsiteY3948" fmla="*/ 1619250 h 6858000"/>
              <a:gd name="connsiteX3949" fmla="*/ 7256362 w 12192000"/>
              <a:gd name="connsiteY3949" fmla="*/ 1619250 h 6858000"/>
              <a:gd name="connsiteX3950" fmla="*/ 7256362 w 12192000"/>
              <a:gd name="connsiteY3950" fmla="*/ 1524000 h 6858000"/>
              <a:gd name="connsiteX3951" fmla="*/ 7351613 w 12192000"/>
              <a:gd name="connsiteY3951" fmla="*/ 1524000 h 6858000"/>
              <a:gd name="connsiteX3952" fmla="*/ 7542113 w 12192000"/>
              <a:gd name="connsiteY3952" fmla="*/ 1619250 h 6858000"/>
              <a:gd name="connsiteX3953" fmla="*/ 7446863 w 12192000"/>
              <a:gd name="connsiteY3953" fmla="*/ 1619250 h 6858000"/>
              <a:gd name="connsiteX3954" fmla="*/ 7446863 w 12192000"/>
              <a:gd name="connsiteY3954" fmla="*/ 1524000 h 6858000"/>
              <a:gd name="connsiteX3955" fmla="*/ 7542113 w 12192000"/>
              <a:gd name="connsiteY3955" fmla="*/ 1524000 h 6858000"/>
              <a:gd name="connsiteX3956" fmla="*/ 7732613 w 12192000"/>
              <a:gd name="connsiteY3956" fmla="*/ 1619250 h 6858000"/>
              <a:gd name="connsiteX3957" fmla="*/ 7637363 w 12192000"/>
              <a:gd name="connsiteY3957" fmla="*/ 1619250 h 6858000"/>
              <a:gd name="connsiteX3958" fmla="*/ 7637363 w 12192000"/>
              <a:gd name="connsiteY3958" fmla="*/ 1524000 h 6858000"/>
              <a:gd name="connsiteX3959" fmla="*/ 7732613 w 12192000"/>
              <a:gd name="connsiteY3959" fmla="*/ 1524000 h 6858000"/>
              <a:gd name="connsiteX3960" fmla="*/ 7923113 w 12192000"/>
              <a:gd name="connsiteY3960" fmla="*/ 1619250 h 6858000"/>
              <a:gd name="connsiteX3961" fmla="*/ 7827863 w 12192000"/>
              <a:gd name="connsiteY3961" fmla="*/ 1619250 h 6858000"/>
              <a:gd name="connsiteX3962" fmla="*/ 7827863 w 12192000"/>
              <a:gd name="connsiteY3962" fmla="*/ 1524000 h 6858000"/>
              <a:gd name="connsiteX3963" fmla="*/ 7923113 w 12192000"/>
              <a:gd name="connsiteY3963" fmla="*/ 1524000 h 6858000"/>
              <a:gd name="connsiteX3964" fmla="*/ 8113613 w 12192000"/>
              <a:gd name="connsiteY3964" fmla="*/ 1619250 h 6858000"/>
              <a:gd name="connsiteX3965" fmla="*/ 8018362 w 12192000"/>
              <a:gd name="connsiteY3965" fmla="*/ 1619250 h 6858000"/>
              <a:gd name="connsiteX3966" fmla="*/ 8018362 w 12192000"/>
              <a:gd name="connsiteY3966" fmla="*/ 1524000 h 6858000"/>
              <a:gd name="connsiteX3967" fmla="*/ 8113613 w 12192000"/>
              <a:gd name="connsiteY3967" fmla="*/ 1524000 h 6858000"/>
              <a:gd name="connsiteX3968" fmla="*/ 8304112 w 12192000"/>
              <a:gd name="connsiteY3968" fmla="*/ 1619250 h 6858000"/>
              <a:gd name="connsiteX3969" fmla="*/ 8208863 w 12192000"/>
              <a:gd name="connsiteY3969" fmla="*/ 1619250 h 6858000"/>
              <a:gd name="connsiteX3970" fmla="*/ 8208863 w 12192000"/>
              <a:gd name="connsiteY3970" fmla="*/ 1524000 h 6858000"/>
              <a:gd name="connsiteX3971" fmla="*/ 8304112 w 12192000"/>
              <a:gd name="connsiteY3971" fmla="*/ 1524000 h 6858000"/>
              <a:gd name="connsiteX3972" fmla="*/ 8494613 w 12192000"/>
              <a:gd name="connsiteY3972" fmla="*/ 1619250 h 6858000"/>
              <a:gd name="connsiteX3973" fmla="*/ 8399363 w 12192000"/>
              <a:gd name="connsiteY3973" fmla="*/ 1619250 h 6858000"/>
              <a:gd name="connsiteX3974" fmla="*/ 8399363 w 12192000"/>
              <a:gd name="connsiteY3974" fmla="*/ 1524000 h 6858000"/>
              <a:gd name="connsiteX3975" fmla="*/ 8494613 w 12192000"/>
              <a:gd name="connsiteY3975" fmla="*/ 1524000 h 6858000"/>
              <a:gd name="connsiteX3976" fmla="*/ 8875612 w 12192000"/>
              <a:gd name="connsiteY3976" fmla="*/ 1619250 h 6858000"/>
              <a:gd name="connsiteX3977" fmla="*/ 8780362 w 12192000"/>
              <a:gd name="connsiteY3977" fmla="*/ 1619250 h 6858000"/>
              <a:gd name="connsiteX3978" fmla="*/ 8780362 w 12192000"/>
              <a:gd name="connsiteY3978" fmla="*/ 1524000 h 6858000"/>
              <a:gd name="connsiteX3979" fmla="*/ 8875612 w 12192000"/>
              <a:gd name="connsiteY3979" fmla="*/ 1524000 h 6858000"/>
              <a:gd name="connsiteX3980" fmla="*/ 9066111 w 12192000"/>
              <a:gd name="connsiteY3980" fmla="*/ 1619250 h 6858000"/>
              <a:gd name="connsiteX3981" fmla="*/ 8970861 w 12192000"/>
              <a:gd name="connsiteY3981" fmla="*/ 1619250 h 6858000"/>
              <a:gd name="connsiteX3982" fmla="*/ 8970861 w 12192000"/>
              <a:gd name="connsiteY3982" fmla="*/ 1524000 h 6858000"/>
              <a:gd name="connsiteX3983" fmla="*/ 9066111 w 12192000"/>
              <a:gd name="connsiteY3983" fmla="*/ 1524000 h 6858000"/>
              <a:gd name="connsiteX3984" fmla="*/ 9256611 w 12192000"/>
              <a:gd name="connsiteY3984" fmla="*/ 1619250 h 6858000"/>
              <a:gd name="connsiteX3985" fmla="*/ 9161361 w 12192000"/>
              <a:gd name="connsiteY3985" fmla="*/ 1619250 h 6858000"/>
              <a:gd name="connsiteX3986" fmla="*/ 9161361 w 12192000"/>
              <a:gd name="connsiteY3986" fmla="*/ 1524000 h 6858000"/>
              <a:gd name="connsiteX3987" fmla="*/ 9256611 w 12192000"/>
              <a:gd name="connsiteY3987" fmla="*/ 1524000 h 6858000"/>
              <a:gd name="connsiteX3988" fmla="*/ 9447112 w 12192000"/>
              <a:gd name="connsiteY3988" fmla="*/ 1619250 h 6858000"/>
              <a:gd name="connsiteX3989" fmla="*/ 9351861 w 12192000"/>
              <a:gd name="connsiteY3989" fmla="*/ 1619250 h 6858000"/>
              <a:gd name="connsiteX3990" fmla="*/ 9351861 w 12192000"/>
              <a:gd name="connsiteY3990" fmla="*/ 1524000 h 6858000"/>
              <a:gd name="connsiteX3991" fmla="*/ 9447112 w 12192000"/>
              <a:gd name="connsiteY3991" fmla="*/ 1524000 h 6858000"/>
              <a:gd name="connsiteX3992" fmla="*/ 9637611 w 12192000"/>
              <a:gd name="connsiteY3992" fmla="*/ 1619250 h 6858000"/>
              <a:gd name="connsiteX3993" fmla="*/ 9542362 w 12192000"/>
              <a:gd name="connsiteY3993" fmla="*/ 1619250 h 6858000"/>
              <a:gd name="connsiteX3994" fmla="*/ 9542362 w 12192000"/>
              <a:gd name="connsiteY3994" fmla="*/ 1524000 h 6858000"/>
              <a:gd name="connsiteX3995" fmla="*/ 9637611 w 12192000"/>
              <a:gd name="connsiteY3995" fmla="*/ 1524000 h 6858000"/>
              <a:gd name="connsiteX3996" fmla="*/ 9828111 w 12192000"/>
              <a:gd name="connsiteY3996" fmla="*/ 1619250 h 6858000"/>
              <a:gd name="connsiteX3997" fmla="*/ 9732861 w 12192000"/>
              <a:gd name="connsiteY3997" fmla="*/ 1619250 h 6858000"/>
              <a:gd name="connsiteX3998" fmla="*/ 9732861 w 12192000"/>
              <a:gd name="connsiteY3998" fmla="*/ 1524000 h 6858000"/>
              <a:gd name="connsiteX3999" fmla="*/ 9828111 w 12192000"/>
              <a:gd name="connsiteY3999" fmla="*/ 1524000 h 6858000"/>
              <a:gd name="connsiteX4000" fmla="*/ 10018612 w 12192000"/>
              <a:gd name="connsiteY4000" fmla="*/ 1619250 h 6858000"/>
              <a:gd name="connsiteX4001" fmla="*/ 9923362 w 12192000"/>
              <a:gd name="connsiteY4001" fmla="*/ 1619250 h 6858000"/>
              <a:gd name="connsiteX4002" fmla="*/ 9923362 w 12192000"/>
              <a:gd name="connsiteY4002" fmla="*/ 1524000 h 6858000"/>
              <a:gd name="connsiteX4003" fmla="*/ 10018612 w 12192000"/>
              <a:gd name="connsiteY4003" fmla="*/ 1524000 h 6858000"/>
              <a:gd name="connsiteX4004" fmla="*/ 10209111 w 12192000"/>
              <a:gd name="connsiteY4004" fmla="*/ 1619250 h 6858000"/>
              <a:gd name="connsiteX4005" fmla="*/ 10113862 w 12192000"/>
              <a:gd name="connsiteY4005" fmla="*/ 1619250 h 6858000"/>
              <a:gd name="connsiteX4006" fmla="*/ 10113862 w 12192000"/>
              <a:gd name="connsiteY4006" fmla="*/ 1524000 h 6858000"/>
              <a:gd name="connsiteX4007" fmla="*/ 10209111 w 12192000"/>
              <a:gd name="connsiteY4007" fmla="*/ 1524000 h 6858000"/>
              <a:gd name="connsiteX4008" fmla="*/ 10399611 w 12192000"/>
              <a:gd name="connsiteY4008" fmla="*/ 1619250 h 6858000"/>
              <a:gd name="connsiteX4009" fmla="*/ 10304361 w 12192000"/>
              <a:gd name="connsiteY4009" fmla="*/ 1619250 h 6858000"/>
              <a:gd name="connsiteX4010" fmla="*/ 10304361 w 12192000"/>
              <a:gd name="connsiteY4010" fmla="*/ 1524000 h 6858000"/>
              <a:gd name="connsiteX4011" fmla="*/ 10399611 w 12192000"/>
              <a:gd name="connsiteY4011" fmla="*/ 1524000 h 6858000"/>
              <a:gd name="connsiteX4012" fmla="*/ 10590111 w 12192000"/>
              <a:gd name="connsiteY4012" fmla="*/ 1619250 h 6858000"/>
              <a:gd name="connsiteX4013" fmla="*/ 10494861 w 12192000"/>
              <a:gd name="connsiteY4013" fmla="*/ 1619250 h 6858000"/>
              <a:gd name="connsiteX4014" fmla="*/ 10494861 w 12192000"/>
              <a:gd name="connsiteY4014" fmla="*/ 1524000 h 6858000"/>
              <a:gd name="connsiteX4015" fmla="*/ 10590111 w 12192000"/>
              <a:gd name="connsiteY4015" fmla="*/ 1524000 h 6858000"/>
              <a:gd name="connsiteX4016" fmla="*/ 10780611 w 12192000"/>
              <a:gd name="connsiteY4016" fmla="*/ 1619250 h 6858000"/>
              <a:gd name="connsiteX4017" fmla="*/ 10685361 w 12192000"/>
              <a:gd name="connsiteY4017" fmla="*/ 1619250 h 6858000"/>
              <a:gd name="connsiteX4018" fmla="*/ 10685361 w 12192000"/>
              <a:gd name="connsiteY4018" fmla="*/ 1524000 h 6858000"/>
              <a:gd name="connsiteX4019" fmla="*/ 10780611 w 12192000"/>
              <a:gd name="connsiteY4019" fmla="*/ 1524000 h 6858000"/>
              <a:gd name="connsiteX4020" fmla="*/ 10971111 w 12192000"/>
              <a:gd name="connsiteY4020" fmla="*/ 1619250 h 6858000"/>
              <a:gd name="connsiteX4021" fmla="*/ 10875861 w 12192000"/>
              <a:gd name="connsiteY4021" fmla="*/ 1619250 h 6858000"/>
              <a:gd name="connsiteX4022" fmla="*/ 10875861 w 12192000"/>
              <a:gd name="connsiteY4022" fmla="*/ 1524000 h 6858000"/>
              <a:gd name="connsiteX4023" fmla="*/ 10971111 w 12192000"/>
              <a:gd name="connsiteY4023" fmla="*/ 1524000 h 6858000"/>
              <a:gd name="connsiteX4024" fmla="*/ 11161610 w 12192000"/>
              <a:gd name="connsiteY4024" fmla="*/ 1619250 h 6858000"/>
              <a:gd name="connsiteX4025" fmla="*/ 11066362 w 12192000"/>
              <a:gd name="connsiteY4025" fmla="*/ 1619250 h 6858000"/>
              <a:gd name="connsiteX4026" fmla="*/ 11066362 w 12192000"/>
              <a:gd name="connsiteY4026" fmla="*/ 1524000 h 6858000"/>
              <a:gd name="connsiteX4027" fmla="*/ 11161610 w 12192000"/>
              <a:gd name="connsiteY4027" fmla="*/ 1524000 h 6858000"/>
              <a:gd name="connsiteX4028" fmla="*/ 11352111 w 12192000"/>
              <a:gd name="connsiteY4028" fmla="*/ 1619250 h 6858000"/>
              <a:gd name="connsiteX4029" fmla="*/ 11256861 w 12192000"/>
              <a:gd name="connsiteY4029" fmla="*/ 1619250 h 6858000"/>
              <a:gd name="connsiteX4030" fmla="*/ 11256861 w 12192000"/>
              <a:gd name="connsiteY4030" fmla="*/ 1524000 h 6858000"/>
              <a:gd name="connsiteX4031" fmla="*/ 11352111 w 12192000"/>
              <a:gd name="connsiteY4031" fmla="*/ 1524000 h 6858000"/>
              <a:gd name="connsiteX4032" fmla="*/ 11542610 w 12192000"/>
              <a:gd name="connsiteY4032" fmla="*/ 1619250 h 6858000"/>
              <a:gd name="connsiteX4033" fmla="*/ 11447360 w 12192000"/>
              <a:gd name="connsiteY4033" fmla="*/ 1619250 h 6858000"/>
              <a:gd name="connsiteX4034" fmla="*/ 11447360 w 12192000"/>
              <a:gd name="connsiteY4034" fmla="*/ 1524000 h 6858000"/>
              <a:gd name="connsiteX4035" fmla="*/ 11542610 w 12192000"/>
              <a:gd name="connsiteY4035" fmla="*/ 1524000 h 6858000"/>
              <a:gd name="connsiteX4036" fmla="*/ 11733112 w 12192000"/>
              <a:gd name="connsiteY4036" fmla="*/ 1619250 h 6858000"/>
              <a:gd name="connsiteX4037" fmla="*/ 11637861 w 12192000"/>
              <a:gd name="connsiteY4037" fmla="*/ 1619250 h 6858000"/>
              <a:gd name="connsiteX4038" fmla="*/ 11637861 w 12192000"/>
              <a:gd name="connsiteY4038" fmla="*/ 1524000 h 6858000"/>
              <a:gd name="connsiteX4039" fmla="*/ 11733112 w 12192000"/>
              <a:gd name="connsiteY4039" fmla="*/ 1524000 h 6858000"/>
              <a:gd name="connsiteX4040" fmla="*/ 11923611 w 12192000"/>
              <a:gd name="connsiteY4040" fmla="*/ 1619250 h 6858000"/>
              <a:gd name="connsiteX4041" fmla="*/ 11828360 w 12192000"/>
              <a:gd name="connsiteY4041" fmla="*/ 1619250 h 6858000"/>
              <a:gd name="connsiteX4042" fmla="*/ 11828360 w 12192000"/>
              <a:gd name="connsiteY4042" fmla="*/ 1524000 h 6858000"/>
              <a:gd name="connsiteX4043" fmla="*/ 11923611 w 12192000"/>
              <a:gd name="connsiteY4043" fmla="*/ 1524000 h 6858000"/>
              <a:gd name="connsiteX4044" fmla="*/ 207864 w 12192000"/>
              <a:gd name="connsiteY4044" fmla="*/ 1714500 h 6858000"/>
              <a:gd name="connsiteX4045" fmla="*/ 112614 w 12192000"/>
              <a:gd name="connsiteY4045" fmla="*/ 1714500 h 6858000"/>
              <a:gd name="connsiteX4046" fmla="*/ 112614 w 12192000"/>
              <a:gd name="connsiteY4046" fmla="*/ 1619250 h 6858000"/>
              <a:gd name="connsiteX4047" fmla="*/ 207864 w 12192000"/>
              <a:gd name="connsiteY4047" fmla="*/ 1619250 h 6858000"/>
              <a:gd name="connsiteX4048" fmla="*/ 398364 w 12192000"/>
              <a:gd name="connsiteY4048" fmla="*/ 1714500 h 6858000"/>
              <a:gd name="connsiteX4049" fmla="*/ 303114 w 12192000"/>
              <a:gd name="connsiteY4049" fmla="*/ 1714500 h 6858000"/>
              <a:gd name="connsiteX4050" fmla="*/ 303114 w 12192000"/>
              <a:gd name="connsiteY4050" fmla="*/ 1619250 h 6858000"/>
              <a:gd name="connsiteX4051" fmla="*/ 398364 w 12192000"/>
              <a:gd name="connsiteY4051" fmla="*/ 1619250 h 6858000"/>
              <a:gd name="connsiteX4052" fmla="*/ 588864 w 12192000"/>
              <a:gd name="connsiteY4052" fmla="*/ 1714500 h 6858000"/>
              <a:gd name="connsiteX4053" fmla="*/ 493614 w 12192000"/>
              <a:gd name="connsiteY4053" fmla="*/ 1714500 h 6858000"/>
              <a:gd name="connsiteX4054" fmla="*/ 493614 w 12192000"/>
              <a:gd name="connsiteY4054" fmla="*/ 1619250 h 6858000"/>
              <a:gd name="connsiteX4055" fmla="*/ 588864 w 12192000"/>
              <a:gd name="connsiteY4055" fmla="*/ 1619250 h 6858000"/>
              <a:gd name="connsiteX4056" fmla="*/ 779364 w 12192000"/>
              <a:gd name="connsiteY4056" fmla="*/ 1714500 h 6858000"/>
              <a:gd name="connsiteX4057" fmla="*/ 684113 w 12192000"/>
              <a:gd name="connsiteY4057" fmla="*/ 1714500 h 6858000"/>
              <a:gd name="connsiteX4058" fmla="*/ 684113 w 12192000"/>
              <a:gd name="connsiteY4058" fmla="*/ 1619250 h 6858000"/>
              <a:gd name="connsiteX4059" fmla="*/ 779364 w 12192000"/>
              <a:gd name="connsiteY4059" fmla="*/ 1619250 h 6858000"/>
              <a:gd name="connsiteX4060" fmla="*/ 969863 w 12192000"/>
              <a:gd name="connsiteY4060" fmla="*/ 1714500 h 6858000"/>
              <a:gd name="connsiteX4061" fmla="*/ 874614 w 12192000"/>
              <a:gd name="connsiteY4061" fmla="*/ 1714500 h 6858000"/>
              <a:gd name="connsiteX4062" fmla="*/ 874614 w 12192000"/>
              <a:gd name="connsiteY4062" fmla="*/ 1619250 h 6858000"/>
              <a:gd name="connsiteX4063" fmla="*/ 969863 w 12192000"/>
              <a:gd name="connsiteY4063" fmla="*/ 1619250 h 6858000"/>
              <a:gd name="connsiteX4064" fmla="*/ 1160364 w 12192000"/>
              <a:gd name="connsiteY4064" fmla="*/ 1714500 h 6858000"/>
              <a:gd name="connsiteX4065" fmla="*/ 1065114 w 12192000"/>
              <a:gd name="connsiteY4065" fmla="*/ 1714500 h 6858000"/>
              <a:gd name="connsiteX4066" fmla="*/ 1065114 w 12192000"/>
              <a:gd name="connsiteY4066" fmla="*/ 1619250 h 6858000"/>
              <a:gd name="connsiteX4067" fmla="*/ 1160364 w 12192000"/>
              <a:gd name="connsiteY4067" fmla="*/ 1619250 h 6858000"/>
              <a:gd name="connsiteX4068" fmla="*/ 1350864 w 12192000"/>
              <a:gd name="connsiteY4068" fmla="*/ 1714500 h 6858000"/>
              <a:gd name="connsiteX4069" fmla="*/ 1255613 w 12192000"/>
              <a:gd name="connsiteY4069" fmla="*/ 1714500 h 6858000"/>
              <a:gd name="connsiteX4070" fmla="*/ 1255613 w 12192000"/>
              <a:gd name="connsiteY4070" fmla="*/ 1619250 h 6858000"/>
              <a:gd name="connsiteX4071" fmla="*/ 1350864 w 12192000"/>
              <a:gd name="connsiteY4071" fmla="*/ 1619250 h 6858000"/>
              <a:gd name="connsiteX4072" fmla="*/ 1541363 w 12192000"/>
              <a:gd name="connsiteY4072" fmla="*/ 1714500 h 6858000"/>
              <a:gd name="connsiteX4073" fmla="*/ 1446114 w 12192000"/>
              <a:gd name="connsiteY4073" fmla="*/ 1714500 h 6858000"/>
              <a:gd name="connsiteX4074" fmla="*/ 1446114 w 12192000"/>
              <a:gd name="connsiteY4074" fmla="*/ 1619250 h 6858000"/>
              <a:gd name="connsiteX4075" fmla="*/ 1541363 w 12192000"/>
              <a:gd name="connsiteY4075" fmla="*/ 1619250 h 6858000"/>
              <a:gd name="connsiteX4076" fmla="*/ 1922364 w 12192000"/>
              <a:gd name="connsiteY4076" fmla="*/ 1714500 h 6858000"/>
              <a:gd name="connsiteX4077" fmla="*/ 1827113 w 12192000"/>
              <a:gd name="connsiteY4077" fmla="*/ 1714500 h 6858000"/>
              <a:gd name="connsiteX4078" fmla="*/ 1827113 w 12192000"/>
              <a:gd name="connsiteY4078" fmla="*/ 1619250 h 6858000"/>
              <a:gd name="connsiteX4079" fmla="*/ 1922364 w 12192000"/>
              <a:gd name="connsiteY4079" fmla="*/ 1619250 h 6858000"/>
              <a:gd name="connsiteX4080" fmla="*/ 2112863 w 12192000"/>
              <a:gd name="connsiteY4080" fmla="*/ 1714500 h 6858000"/>
              <a:gd name="connsiteX4081" fmla="*/ 2017612 w 12192000"/>
              <a:gd name="connsiteY4081" fmla="*/ 1714500 h 6858000"/>
              <a:gd name="connsiteX4082" fmla="*/ 2017612 w 12192000"/>
              <a:gd name="connsiteY4082" fmla="*/ 1619250 h 6858000"/>
              <a:gd name="connsiteX4083" fmla="*/ 2112863 w 12192000"/>
              <a:gd name="connsiteY4083" fmla="*/ 1619250 h 6858000"/>
              <a:gd name="connsiteX4084" fmla="*/ 2303364 w 12192000"/>
              <a:gd name="connsiteY4084" fmla="*/ 1714500 h 6858000"/>
              <a:gd name="connsiteX4085" fmla="*/ 2208114 w 12192000"/>
              <a:gd name="connsiteY4085" fmla="*/ 1714500 h 6858000"/>
              <a:gd name="connsiteX4086" fmla="*/ 2208114 w 12192000"/>
              <a:gd name="connsiteY4086" fmla="*/ 1619250 h 6858000"/>
              <a:gd name="connsiteX4087" fmla="*/ 2303364 w 12192000"/>
              <a:gd name="connsiteY4087" fmla="*/ 1619250 h 6858000"/>
              <a:gd name="connsiteX4088" fmla="*/ 2493863 w 12192000"/>
              <a:gd name="connsiteY4088" fmla="*/ 1714500 h 6858000"/>
              <a:gd name="connsiteX4089" fmla="*/ 2398613 w 12192000"/>
              <a:gd name="connsiteY4089" fmla="*/ 1714500 h 6858000"/>
              <a:gd name="connsiteX4090" fmla="*/ 2398613 w 12192000"/>
              <a:gd name="connsiteY4090" fmla="*/ 1619250 h 6858000"/>
              <a:gd name="connsiteX4091" fmla="*/ 2493863 w 12192000"/>
              <a:gd name="connsiteY4091" fmla="*/ 1619250 h 6858000"/>
              <a:gd name="connsiteX4092" fmla="*/ 2684362 w 12192000"/>
              <a:gd name="connsiteY4092" fmla="*/ 1714500 h 6858000"/>
              <a:gd name="connsiteX4093" fmla="*/ 2589114 w 12192000"/>
              <a:gd name="connsiteY4093" fmla="*/ 1714500 h 6858000"/>
              <a:gd name="connsiteX4094" fmla="*/ 2589114 w 12192000"/>
              <a:gd name="connsiteY4094" fmla="*/ 1619250 h 6858000"/>
              <a:gd name="connsiteX4095" fmla="*/ 2684362 w 12192000"/>
              <a:gd name="connsiteY4095" fmla="*/ 1619250 h 6858000"/>
              <a:gd name="connsiteX4096" fmla="*/ 2874863 w 12192000"/>
              <a:gd name="connsiteY4096" fmla="*/ 1714500 h 6858000"/>
              <a:gd name="connsiteX4097" fmla="*/ 2779613 w 12192000"/>
              <a:gd name="connsiteY4097" fmla="*/ 1714500 h 6858000"/>
              <a:gd name="connsiteX4098" fmla="*/ 2779613 w 12192000"/>
              <a:gd name="connsiteY4098" fmla="*/ 1619250 h 6858000"/>
              <a:gd name="connsiteX4099" fmla="*/ 2874863 w 12192000"/>
              <a:gd name="connsiteY4099" fmla="*/ 1619250 h 6858000"/>
              <a:gd name="connsiteX4100" fmla="*/ 3065363 w 12192000"/>
              <a:gd name="connsiteY4100" fmla="*/ 1714500 h 6858000"/>
              <a:gd name="connsiteX4101" fmla="*/ 2970113 w 12192000"/>
              <a:gd name="connsiteY4101" fmla="*/ 1714500 h 6858000"/>
              <a:gd name="connsiteX4102" fmla="*/ 2970113 w 12192000"/>
              <a:gd name="connsiteY4102" fmla="*/ 1619250 h 6858000"/>
              <a:gd name="connsiteX4103" fmla="*/ 3065363 w 12192000"/>
              <a:gd name="connsiteY4103" fmla="*/ 1619250 h 6858000"/>
              <a:gd name="connsiteX4104" fmla="*/ 3255863 w 12192000"/>
              <a:gd name="connsiteY4104" fmla="*/ 1714500 h 6858000"/>
              <a:gd name="connsiteX4105" fmla="*/ 3160613 w 12192000"/>
              <a:gd name="connsiteY4105" fmla="*/ 1714500 h 6858000"/>
              <a:gd name="connsiteX4106" fmla="*/ 3160613 w 12192000"/>
              <a:gd name="connsiteY4106" fmla="*/ 1619250 h 6858000"/>
              <a:gd name="connsiteX4107" fmla="*/ 3255863 w 12192000"/>
              <a:gd name="connsiteY4107" fmla="*/ 1619250 h 6858000"/>
              <a:gd name="connsiteX4108" fmla="*/ 3446363 w 12192000"/>
              <a:gd name="connsiteY4108" fmla="*/ 1714500 h 6858000"/>
              <a:gd name="connsiteX4109" fmla="*/ 3351113 w 12192000"/>
              <a:gd name="connsiteY4109" fmla="*/ 1714500 h 6858000"/>
              <a:gd name="connsiteX4110" fmla="*/ 3351113 w 12192000"/>
              <a:gd name="connsiteY4110" fmla="*/ 1619250 h 6858000"/>
              <a:gd name="connsiteX4111" fmla="*/ 3446363 w 12192000"/>
              <a:gd name="connsiteY4111" fmla="*/ 1619250 h 6858000"/>
              <a:gd name="connsiteX4112" fmla="*/ 3636862 w 12192000"/>
              <a:gd name="connsiteY4112" fmla="*/ 1714500 h 6858000"/>
              <a:gd name="connsiteX4113" fmla="*/ 3541613 w 12192000"/>
              <a:gd name="connsiteY4113" fmla="*/ 1714500 h 6858000"/>
              <a:gd name="connsiteX4114" fmla="*/ 3541613 w 12192000"/>
              <a:gd name="connsiteY4114" fmla="*/ 1619250 h 6858000"/>
              <a:gd name="connsiteX4115" fmla="*/ 3636862 w 12192000"/>
              <a:gd name="connsiteY4115" fmla="*/ 1619250 h 6858000"/>
              <a:gd name="connsiteX4116" fmla="*/ 3827362 w 12192000"/>
              <a:gd name="connsiteY4116" fmla="*/ 1714500 h 6858000"/>
              <a:gd name="connsiteX4117" fmla="*/ 3732112 w 12192000"/>
              <a:gd name="connsiteY4117" fmla="*/ 1714500 h 6858000"/>
              <a:gd name="connsiteX4118" fmla="*/ 3732112 w 12192000"/>
              <a:gd name="connsiteY4118" fmla="*/ 1619250 h 6858000"/>
              <a:gd name="connsiteX4119" fmla="*/ 3827362 w 12192000"/>
              <a:gd name="connsiteY4119" fmla="*/ 1619250 h 6858000"/>
              <a:gd name="connsiteX4120" fmla="*/ 4017863 w 12192000"/>
              <a:gd name="connsiteY4120" fmla="*/ 1714500 h 6858000"/>
              <a:gd name="connsiteX4121" fmla="*/ 3922613 w 12192000"/>
              <a:gd name="connsiteY4121" fmla="*/ 1714500 h 6858000"/>
              <a:gd name="connsiteX4122" fmla="*/ 3922613 w 12192000"/>
              <a:gd name="connsiteY4122" fmla="*/ 1619250 h 6858000"/>
              <a:gd name="connsiteX4123" fmla="*/ 4017863 w 12192000"/>
              <a:gd name="connsiteY4123" fmla="*/ 1619250 h 6858000"/>
              <a:gd name="connsiteX4124" fmla="*/ 4208362 w 12192000"/>
              <a:gd name="connsiteY4124" fmla="*/ 1714500 h 6858000"/>
              <a:gd name="connsiteX4125" fmla="*/ 4113113 w 12192000"/>
              <a:gd name="connsiteY4125" fmla="*/ 1714500 h 6858000"/>
              <a:gd name="connsiteX4126" fmla="*/ 4113113 w 12192000"/>
              <a:gd name="connsiteY4126" fmla="*/ 1619250 h 6858000"/>
              <a:gd name="connsiteX4127" fmla="*/ 4208362 w 12192000"/>
              <a:gd name="connsiteY4127" fmla="*/ 1619250 h 6858000"/>
              <a:gd name="connsiteX4128" fmla="*/ 4398863 w 12192000"/>
              <a:gd name="connsiteY4128" fmla="*/ 1714500 h 6858000"/>
              <a:gd name="connsiteX4129" fmla="*/ 4303612 w 12192000"/>
              <a:gd name="connsiteY4129" fmla="*/ 1714500 h 6858000"/>
              <a:gd name="connsiteX4130" fmla="*/ 4303612 w 12192000"/>
              <a:gd name="connsiteY4130" fmla="*/ 1619250 h 6858000"/>
              <a:gd name="connsiteX4131" fmla="*/ 4398863 w 12192000"/>
              <a:gd name="connsiteY4131" fmla="*/ 1619250 h 6858000"/>
              <a:gd name="connsiteX4132" fmla="*/ 4589363 w 12192000"/>
              <a:gd name="connsiteY4132" fmla="*/ 1714500 h 6858000"/>
              <a:gd name="connsiteX4133" fmla="*/ 4494113 w 12192000"/>
              <a:gd name="connsiteY4133" fmla="*/ 1714500 h 6858000"/>
              <a:gd name="connsiteX4134" fmla="*/ 4494113 w 12192000"/>
              <a:gd name="connsiteY4134" fmla="*/ 1619250 h 6858000"/>
              <a:gd name="connsiteX4135" fmla="*/ 4589363 w 12192000"/>
              <a:gd name="connsiteY4135" fmla="*/ 1619250 h 6858000"/>
              <a:gd name="connsiteX4136" fmla="*/ 4779863 w 12192000"/>
              <a:gd name="connsiteY4136" fmla="*/ 1714500 h 6858000"/>
              <a:gd name="connsiteX4137" fmla="*/ 4684613 w 12192000"/>
              <a:gd name="connsiteY4137" fmla="*/ 1714500 h 6858000"/>
              <a:gd name="connsiteX4138" fmla="*/ 4684613 w 12192000"/>
              <a:gd name="connsiteY4138" fmla="*/ 1619250 h 6858000"/>
              <a:gd name="connsiteX4139" fmla="*/ 4779863 w 12192000"/>
              <a:gd name="connsiteY4139" fmla="*/ 1619250 h 6858000"/>
              <a:gd name="connsiteX4140" fmla="*/ 4970362 w 12192000"/>
              <a:gd name="connsiteY4140" fmla="*/ 1714500 h 6858000"/>
              <a:gd name="connsiteX4141" fmla="*/ 4875112 w 12192000"/>
              <a:gd name="connsiteY4141" fmla="*/ 1714500 h 6858000"/>
              <a:gd name="connsiteX4142" fmla="*/ 4875112 w 12192000"/>
              <a:gd name="connsiteY4142" fmla="*/ 1619250 h 6858000"/>
              <a:gd name="connsiteX4143" fmla="*/ 4970362 w 12192000"/>
              <a:gd name="connsiteY4143" fmla="*/ 1619250 h 6858000"/>
              <a:gd name="connsiteX4144" fmla="*/ 5351361 w 12192000"/>
              <a:gd name="connsiteY4144" fmla="*/ 1714500 h 6858000"/>
              <a:gd name="connsiteX4145" fmla="*/ 5256111 w 12192000"/>
              <a:gd name="connsiteY4145" fmla="*/ 1714500 h 6858000"/>
              <a:gd name="connsiteX4146" fmla="*/ 5256111 w 12192000"/>
              <a:gd name="connsiteY4146" fmla="*/ 1619250 h 6858000"/>
              <a:gd name="connsiteX4147" fmla="*/ 5351361 w 12192000"/>
              <a:gd name="connsiteY4147" fmla="*/ 1619250 h 6858000"/>
              <a:gd name="connsiteX4148" fmla="*/ 5541861 w 12192000"/>
              <a:gd name="connsiteY4148" fmla="*/ 1714500 h 6858000"/>
              <a:gd name="connsiteX4149" fmla="*/ 5446612 w 12192000"/>
              <a:gd name="connsiteY4149" fmla="*/ 1714500 h 6858000"/>
              <a:gd name="connsiteX4150" fmla="*/ 5446612 w 12192000"/>
              <a:gd name="connsiteY4150" fmla="*/ 1619250 h 6858000"/>
              <a:gd name="connsiteX4151" fmla="*/ 5541861 w 12192000"/>
              <a:gd name="connsiteY4151" fmla="*/ 1619250 h 6858000"/>
              <a:gd name="connsiteX4152" fmla="*/ 5732362 w 12192000"/>
              <a:gd name="connsiteY4152" fmla="*/ 1714500 h 6858000"/>
              <a:gd name="connsiteX4153" fmla="*/ 5637111 w 12192000"/>
              <a:gd name="connsiteY4153" fmla="*/ 1714500 h 6858000"/>
              <a:gd name="connsiteX4154" fmla="*/ 5637111 w 12192000"/>
              <a:gd name="connsiteY4154" fmla="*/ 1619250 h 6858000"/>
              <a:gd name="connsiteX4155" fmla="*/ 5732362 w 12192000"/>
              <a:gd name="connsiteY4155" fmla="*/ 1619250 h 6858000"/>
              <a:gd name="connsiteX4156" fmla="*/ 5922861 w 12192000"/>
              <a:gd name="connsiteY4156" fmla="*/ 1714500 h 6858000"/>
              <a:gd name="connsiteX4157" fmla="*/ 5827611 w 12192000"/>
              <a:gd name="connsiteY4157" fmla="*/ 1714500 h 6858000"/>
              <a:gd name="connsiteX4158" fmla="*/ 5827611 w 12192000"/>
              <a:gd name="connsiteY4158" fmla="*/ 1619250 h 6858000"/>
              <a:gd name="connsiteX4159" fmla="*/ 5922861 w 12192000"/>
              <a:gd name="connsiteY4159" fmla="*/ 1619250 h 6858000"/>
              <a:gd name="connsiteX4160" fmla="*/ 6113361 w 12192000"/>
              <a:gd name="connsiteY4160" fmla="*/ 1714500 h 6858000"/>
              <a:gd name="connsiteX4161" fmla="*/ 6018111 w 12192000"/>
              <a:gd name="connsiteY4161" fmla="*/ 1714500 h 6858000"/>
              <a:gd name="connsiteX4162" fmla="*/ 6018111 w 12192000"/>
              <a:gd name="connsiteY4162" fmla="*/ 1619250 h 6858000"/>
              <a:gd name="connsiteX4163" fmla="*/ 6113361 w 12192000"/>
              <a:gd name="connsiteY4163" fmla="*/ 1619250 h 6858000"/>
              <a:gd name="connsiteX4164" fmla="*/ 6303861 w 12192000"/>
              <a:gd name="connsiteY4164" fmla="*/ 1714500 h 6858000"/>
              <a:gd name="connsiteX4165" fmla="*/ 6208611 w 12192000"/>
              <a:gd name="connsiteY4165" fmla="*/ 1714500 h 6858000"/>
              <a:gd name="connsiteX4166" fmla="*/ 6208611 w 12192000"/>
              <a:gd name="connsiteY4166" fmla="*/ 1619250 h 6858000"/>
              <a:gd name="connsiteX4167" fmla="*/ 6303861 w 12192000"/>
              <a:gd name="connsiteY4167" fmla="*/ 1619250 h 6858000"/>
              <a:gd name="connsiteX4168" fmla="*/ 6494362 w 12192000"/>
              <a:gd name="connsiteY4168" fmla="*/ 1714500 h 6858000"/>
              <a:gd name="connsiteX4169" fmla="*/ 6399111 w 12192000"/>
              <a:gd name="connsiteY4169" fmla="*/ 1714500 h 6858000"/>
              <a:gd name="connsiteX4170" fmla="*/ 6399111 w 12192000"/>
              <a:gd name="connsiteY4170" fmla="*/ 1619250 h 6858000"/>
              <a:gd name="connsiteX4171" fmla="*/ 6494362 w 12192000"/>
              <a:gd name="connsiteY4171" fmla="*/ 1619250 h 6858000"/>
              <a:gd name="connsiteX4172" fmla="*/ 6684861 w 12192000"/>
              <a:gd name="connsiteY4172" fmla="*/ 1714500 h 6858000"/>
              <a:gd name="connsiteX4173" fmla="*/ 6589611 w 12192000"/>
              <a:gd name="connsiteY4173" fmla="*/ 1714500 h 6858000"/>
              <a:gd name="connsiteX4174" fmla="*/ 6589611 w 12192000"/>
              <a:gd name="connsiteY4174" fmla="*/ 1619250 h 6858000"/>
              <a:gd name="connsiteX4175" fmla="*/ 6684861 w 12192000"/>
              <a:gd name="connsiteY4175" fmla="*/ 1619250 h 6858000"/>
              <a:gd name="connsiteX4176" fmla="*/ 6875361 w 12192000"/>
              <a:gd name="connsiteY4176" fmla="*/ 1714500 h 6858000"/>
              <a:gd name="connsiteX4177" fmla="*/ 6780111 w 12192000"/>
              <a:gd name="connsiteY4177" fmla="*/ 1714500 h 6858000"/>
              <a:gd name="connsiteX4178" fmla="*/ 6780111 w 12192000"/>
              <a:gd name="connsiteY4178" fmla="*/ 1619250 h 6858000"/>
              <a:gd name="connsiteX4179" fmla="*/ 6875361 w 12192000"/>
              <a:gd name="connsiteY4179" fmla="*/ 1619250 h 6858000"/>
              <a:gd name="connsiteX4180" fmla="*/ 7065863 w 12192000"/>
              <a:gd name="connsiteY4180" fmla="*/ 1714500 h 6858000"/>
              <a:gd name="connsiteX4181" fmla="*/ 6970613 w 12192000"/>
              <a:gd name="connsiteY4181" fmla="*/ 1714500 h 6858000"/>
              <a:gd name="connsiteX4182" fmla="*/ 6970613 w 12192000"/>
              <a:gd name="connsiteY4182" fmla="*/ 1619250 h 6858000"/>
              <a:gd name="connsiteX4183" fmla="*/ 7065863 w 12192000"/>
              <a:gd name="connsiteY4183" fmla="*/ 1619250 h 6858000"/>
              <a:gd name="connsiteX4184" fmla="*/ 7256362 w 12192000"/>
              <a:gd name="connsiteY4184" fmla="*/ 1714500 h 6858000"/>
              <a:gd name="connsiteX4185" fmla="*/ 7161113 w 12192000"/>
              <a:gd name="connsiteY4185" fmla="*/ 1714500 h 6858000"/>
              <a:gd name="connsiteX4186" fmla="*/ 7161113 w 12192000"/>
              <a:gd name="connsiteY4186" fmla="*/ 1619250 h 6858000"/>
              <a:gd name="connsiteX4187" fmla="*/ 7256362 w 12192000"/>
              <a:gd name="connsiteY4187" fmla="*/ 1619250 h 6858000"/>
              <a:gd name="connsiteX4188" fmla="*/ 7446863 w 12192000"/>
              <a:gd name="connsiteY4188" fmla="*/ 1714500 h 6858000"/>
              <a:gd name="connsiteX4189" fmla="*/ 7351613 w 12192000"/>
              <a:gd name="connsiteY4189" fmla="*/ 1714500 h 6858000"/>
              <a:gd name="connsiteX4190" fmla="*/ 7351613 w 12192000"/>
              <a:gd name="connsiteY4190" fmla="*/ 1619250 h 6858000"/>
              <a:gd name="connsiteX4191" fmla="*/ 7446863 w 12192000"/>
              <a:gd name="connsiteY4191" fmla="*/ 1619250 h 6858000"/>
              <a:gd name="connsiteX4192" fmla="*/ 7637363 w 12192000"/>
              <a:gd name="connsiteY4192" fmla="*/ 1714500 h 6858000"/>
              <a:gd name="connsiteX4193" fmla="*/ 7542113 w 12192000"/>
              <a:gd name="connsiteY4193" fmla="*/ 1714500 h 6858000"/>
              <a:gd name="connsiteX4194" fmla="*/ 7542113 w 12192000"/>
              <a:gd name="connsiteY4194" fmla="*/ 1619250 h 6858000"/>
              <a:gd name="connsiteX4195" fmla="*/ 7637363 w 12192000"/>
              <a:gd name="connsiteY4195" fmla="*/ 1619250 h 6858000"/>
              <a:gd name="connsiteX4196" fmla="*/ 7827863 w 12192000"/>
              <a:gd name="connsiteY4196" fmla="*/ 1714500 h 6858000"/>
              <a:gd name="connsiteX4197" fmla="*/ 7732613 w 12192000"/>
              <a:gd name="connsiteY4197" fmla="*/ 1714500 h 6858000"/>
              <a:gd name="connsiteX4198" fmla="*/ 7732613 w 12192000"/>
              <a:gd name="connsiteY4198" fmla="*/ 1619250 h 6858000"/>
              <a:gd name="connsiteX4199" fmla="*/ 7827863 w 12192000"/>
              <a:gd name="connsiteY4199" fmla="*/ 1619250 h 6858000"/>
              <a:gd name="connsiteX4200" fmla="*/ 8018362 w 12192000"/>
              <a:gd name="connsiteY4200" fmla="*/ 1714500 h 6858000"/>
              <a:gd name="connsiteX4201" fmla="*/ 7923113 w 12192000"/>
              <a:gd name="connsiteY4201" fmla="*/ 1714500 h 6858000"/>
              <a:gd name="connsiteX4202" fmla="*/ 7923113 w 12192000"/>
              <a:gd name="connsiteY4202" fmla="*/ 1619250 h 6858000"/>
              <a:gd name="connsiteX4203" fmla="*/ 8018362 w 12192000"/>
              <a:gd name="connsiteY4203" fmla="*/ 1619250 h 6858000"/>
              <a:gd name="connsiteX4204" fmla="*/ 8208863 w 12192000"/>
              <a:gd name="connsiteY4204" fmla="*/ 1714500 h 6858000"/>
              <a:gd name="connsiteX4205" fmla="*/ 8113613 w 12192000"/>
              <a:gd name="connsiteY4205" fmla="*/ 1714500 h 6858000"/>
              <a:gd name="connsiteX4206" fmla="*/ 8113613 w 12192000"/>
              <a:gd name="connsiteY4206" fmla="*/ 1619250 h 6858000"/>
              <a:gd name="connsiteX4207" fmla="*/ 8208863 w 12192000"/>
              <a:gd name="connsiteY4207" fmla="*/ 1619250 h 6858000"/>
              <a:gd name="connsiteX4208" fmla="*/ 8399363 w 12192000"/>
              <a:gd name="connsiteY4208" fmla="*/ 1714500 h 6858000"/>
              <a:gd name="connsiteX4209" fmla="*/ 8304112 w 12192000"/>
              <a:gd name="connsiteY4209" fmla="*/ 1714500 h 6858000"/>
              <a:gd name="connsiteX4210" fmla="*/ 8304112 w 12192000"/>
              <a:gd name="connsiteY4210" fmla="*/ 1619250 h 6858000"/>
              <a:gd name="connsiteX4211" fmla="*/ 8399363 w 12192000"/>
              <a:gd name="connsiteY4211" fmla="*/ 1619250 h 6858000"/>
              <a:gd name="connsiteX4212" fmla="*/ 8780362 w 12192000"/>
              <a:gd name="connsiteY4212" fmla="*/ 1714500 h 6858000"/>
              <a:gd name="connsiteX4213" fmla="*/ 8685111 w 12192000"/>
              <a:gd name="connsiteY4213" fmla="*/ 1714500 h 6858000"/>
              <a:gd name="connsiteX4214" fmla="*/ 8685111 w 12192000"/>
              <a:gd name="connsiteY4214" fmla="*/ 1619250 h 6858000"/>
              <a:gd name="connsiteX4215" fmla="*/ 8780362 w 12192000"/>
              <a:gd name="connsiteY4215" fmla="*/ 1619250 h 6858000"/>
              <a:gd name="connsiteX4216" fmla="*/ 8970861 w 12192000"/>
              <a:gd name="connsiteY4216" fmla="*/ 1714500 h 6858000"/>
              <a:gd name="connsiteX4217" fmla="*/ 8875612 w 12192000"/>
              <a:gd name="connsiteY4217" fmla="*/ 1714500 h 6858000"/>
              <a:gd name="connsiteX4218" fmla="*/ 8875612 w 12192000"/>
              <a:gd name="connsiteY4218" fmla="*/ 1619250 h 6858000"/>
              <a:gd name="connsiteX4219" fmla="*/ 8970861 w 12192000"/>
              <a:gd name="connsiteY4219" fmla="*/ 1619250 h 6858000"/>
              <a:gd name="connsiteX4220" fmla="*/ 9161361 w 12192000"/>
              <a:gd name="connsiteY4220" fmla="*/ 1714500 h 6858000"/>
              <a:gd name="connsiteX4221" fmla="*/ 9066111 w 12192000"/>
              <a:gd name="connsiteY4221" fmla="*/ 1714500 h 6858000"/>
              <a:gd name="connsiteX4222" fmla="*/ 9066111 w 12192000"/>
              <a:gd name="connsiteY4222" fmla="*/ 1619250 h 6858000"/>
              <a:gd name="connsiteX4223" fmla="*/ 9161361 w 12192000"/>
              <a:gd name="connsiteY4223" fmla="*/ 1619250 h 6858000"/>
              <a:gd name="connsiteX4224" fmla="*/ 9351861 w 12192000"/>
              <a:gd name="connsiteY4224" fmla="*/ 1714500 h 6858000"/>
              <a:gd name="connsiteX4225" fmla="*/ 9256611 w 12192000"/>
              <a:gd name="connsiteY4225" fmla="*/ 1714500 h 6858000"/>
              <a:gd name="connsiteX4226" fmla="*/ 9256611 w 12192000"/>
              <a:gd name="connsiteY4226" fmla="*/ 1619250 h 6858000"/>
              <a:gd name="connsiteX4227" fmla="*/ 9351861 w 12192000"/>
              <a:gd name="connsiteY4227" fmla="*/ 1619250 h 6858000"/>
              <a:gd name="connsiteX4228" fmla="*/ 9542362 w 12192000"/>
              <a:gd name="connsiteY4228" fmla="*/ 1714500 h 6858000"/>
              <a:gd name="connsiteX4229" fmla="*/ 9447112 w 12192000"/>
              <a:gd name="connsiteY4229" fmla="*/ 1714500 h 6858000"/>
              <a:gd name="connsiteX4230" fmla="*/ 9447112 w 12192000"/>
              <a:gd name="connsiteY4230" fmla="*/ 1619250 h 6858000"/>
              <a:gd name="connsiteX4231" fmla="*/ 9542362 w 12192000"/>
              <a:gd name="connsiteY4231" fmla="*/ 1619250 h 6858000"/>
              <a:gd name="connsiteX4232" fmla="*/ 9732861 w 12192000"/>
              <a:gd name="connsiteY4232" fmla="*/ 1714500 h 6858000"/>
              <a:gd name="connsiteX4233" fmla="*/ 9637611 w 12192000"/>
              <a:gd name="connsiteY4233" fmla="*/ 1714500 h 6858000"/>
              <a:gd name="connsiteX4234" fmla="*/ 9637611 w 12192000"/>
              <a:gd name="connsiteY4234" fmla="*/ 1619250 h 6858000"/>
              <a:gd name="connsiteX4235" fmla="*/ 9732861 w 12192000"/>
              <a:gd name="connsiteY4235" fmla="*/ 1619250 h 6858000"/>
              <a:gd name="connsiteX4236" fmla="*/ 9923362 w 12192000"/>
              <a:gd name="connsiteY4236" fmla="*/ 1714500 h 6858000"/>
              <a:gd name="connsiteX4237" fmla="*/ 9828111 w 12192000"/>
              <a:gd name="connsiteY4237" fmla="*/ 1714500 h 6858000"/>
              <a:gd name="connsiteX4238" fmla="*/ 9828111 w 12192000"/>
              <a:gd name="connsiteY4238" fmla="*/ 1619250 h 6858000"/>
              <a:gd name="connsiteX4239" fmla="*/ 9923362 w 12192000"/>
              <a:gd name="connsiteY4239" fmla="*/ 1619250 h 6858000"/>
              <a:gd name="connsiteX4240" fmla="*/ 10113862 w 12192000"/>
              <a:gd name="connsiteY4240" fmla="*/ 1714500 h 6858000"/>
              <a:gd name="connsiteX4241" fmla="*/ 10018612 w 12192000"/>
              <a:gd name="connsiteY4241" fmla="*/ 1714500 h 6858000"/>
              <a:gd name="connsiteX4242" fmla="*/ 10018612 w 12192000"/>
              <a:gd name="connsiteY4242" fmla="*/ 1619250 h 6858000"/>
              <a:gd name="connsiteX4243" fmla="*/ 10113862 w 12192000"/>
              <a:gd name="connsiteY4243" fmla="*/ 1619250 h 6858000"/>
              <a:gd name="connsiteX4244" fmla="*/ 10304361 w 12192000"/>
              <a:gd name="connsiteY4244" fmla="*/ 1714500 h 6858000"/>
              <a:gd name="connsiteX4245" fmla="*/ 10209111 w 12192000"/>
              <a:gd name="connsiteY4245" fmla="*/ 1714500 h 6858000"/>
              <a:gd name="connsiteX4246" fmla="*/ 10209111 w 12192000"/>
              <a:gd name="connsiteY4246" fmla="*/ 1619250 h 6858000"/>
              <a:gd name="connsiteX4247" fmla="*/ 10304361 w 12192000"/>
              <a:gd name="connsiteY4247" fmla="*/ 1619250 h 6858000"/>
              <a:gd name="connsiteX4248" fmla="*/ 10494861 w 12192000"/>
              <a:gd name="connsiteY4248" fmla="*/ 1714500 h 6858000"/>
              <a:gd name="connsiteX4249" fmla="*/ 10399611 w 12192000"/>
              <a:gd name="connsiteY4249" fmla="*/ 1714500 h 6858000"/>
              <a:gd name="connsiteX4250" fmla="*/ 10399611 w 12192000"/>
              <a:gd name="connsiteY4250" fmla="*/ 1619250 h 6858000"/>
              <a:gd name="connsiteX4251" fmla="*/ 10494861 w 12192000"/>
              <a:gd name="connsiteY4251" fmla="*/ 1619250 h 6858000"/>
              <a:gd name="connsiteX4252" fmla="*/ 10685361 w 12192000"/>
              <a:gd name="connsiteY4252" fmla="*/ 1714500 h 6858000"/>
              <a:gd name="connsiteX4253" fmla="*/ 10590111 w 12192000"/>
              <a:gd name="connsiteY4253" fmla="*/ 1714500 h 6858000"/>
              <a:gd name="connsiteX4254" fmla="*/ 10590111 w 12192000"/>
              <a:gd name="connsiteY4254" fmla="*/ 1619250 h 6858000"/>
              <a:gd name="connsiteX4255" fmla="*/ 10685361 w 12192000"/>
              <a:gd name="connsiteY4255" fmla="*/ 1619250 h 6858000"/>
              <a:gd name="connsiteX4256" fmla="*/ 10875861 w 12192000"/>
              <a:gd name="connsiteY4256" fmla="*/ 1714500 h 6858000"/>
              <a:gd name="connsiteX4257" fmla="*/ 10780611 w 12192000"/>
              <a:gd name="connsiteY4257" fmla="*/ 1714500 h 6858000"/>
              <a:gd name="connsiteX4258" fmla="*/ 10780611 w 12192000"/>
              <a:gd name="connsiteY4258" fmla="*/ 1619250 h 6858000"/>
              <a:gd name="connsiteX4259" fmla="*/ 10875861 w 12192000"/>
              <a:gd name="connsiteY4259" fmla="*/ 1619250 h 6858000"/>
              <a:gd name="connsiteX4260" fmla="*/ 11066362 w 12192000"/>
              <a:gd name="connsiteY4260" fmla="*/ 1714500 h 6858000"/>
              <a:gd name="connsiteX4261" fmla="*/ 10971111 w 12192000"/>
              <a:gd name="connsiteY4261" fmla="*/ 1714500 h 6858000"/>
              <a:gd name="connsiteX4262" fmla="*/ 10971111 w 12192000"/>
              <a:gd name="connsiteY4262" fmla="*/ 1619250 h 6858000"/>
              <a:gd name="connsiteX4263" fmla="*/ 11066362 w 12192000"/>
              <a:gd name="connsiteY4263" fmla="*/ 1619250 h 6858000"/>
              <a:gd name="connsiteX4264" fmla="*/ 11256861 w 12192000"/>
              <a:gd name="connsiteY4264" fmla="*/ 1714500 h 6858000"/>
              <a:gd name="connsiteX4265" fmla="*/ 11161610 w 12192000"/>
              <a:gd name="connsiteY4265" fmla="*/ 1714500 h 6858000"/>
              <a:gd name="connsiteX4266" fmla="*/ 11161610 w 12192000"/>
              <a:gd name="connsiteY4266" fmla="*/ 1619250 h 6858000"/>
              <a:gd name="connsiteX4267" fmla="*/ 11256861 w 12192000"/>
              <a:gd name="connsiteY4267" fmla="*/ 1619250 h 6858000"/>
              <a:gd name="connsiteX4268" fmla="*/ 11447360 w 12192000"/>
              <a:gd name="connsiteY4268" fmla="*/ 1714500 h 6858000"/>
              <a:gd name="connsiteX4269" fmla="*/ 11352111 w 12192000"/>
              <a:gd name="connsiteY4269" fmla="*/ 1714500 h 6858000"/>
              <a:gd name="connsiteX4270" fmla="*/ 11352111 w 12192000"/>
              <a:gd name="connsiteY4270" fmla="*/ 1619250 h 6858000"/>
              <a:gd name="connsiteX4271" fmla="*/ 11447360 w 12192000"/>
              <a:gd name="connsiteY4271" fmla="*/ 1619250 h 6858000"/>
              <a:gd name="connsiteX4272" fmla="*/ 11637861 w 12192000"/>
              <a:gd name="connsiteY4272" fmla="*/ 1714500 h 6858000"/>
              <a:gd name="connsiteX4273" fmla="*/ 11542610 w 12192000"/>
              <a:gd name="connsiteY4273" fmla="*/ 1714500 h 6858000"/>
              <a:gd name="connsiteX4274" fmla="*/ 11542610 w 12192000"/>
              <a:gd name="connsiteY4274" fmla="*/ 1619250 h 6858000"/>
              <a:gd name="connsiteX4275" fmla="*/ 11637861 w 12192000"/>
              <a:gd name="connsiteY4275" fmla="*/ 1619250 h 6858000"/>
              <a:gd name="connsiteX4276" fmla="*/ 11828360 w 12192000"/>
              <a:gd name="connsiteY4276" fmla="*/ 1714500 h 6858000"/>
              <a:gd name="connsiteX4277" fmla="*/ 11733112 w 12192000"/>
              <a:gd name="connsiteY4277" fmla="*/ 1714500 h 6858000"/>
              <a:gd name="connsiteX4278" fmla="*/ 11733112 w 12192000"/>
              <a:gd name="connsiteY4278" fmla="*/ 1619250 h 6858000"/>
              <a:gd name="connsiteX4279" fmla="*/ 11828360 w 12192000"/>
              <a:gd name="connsiteY4279" fmla="*/ 1619250 h 6858000"/>
              <a:gd name="connsiteX4280" fmla="*/ 12192000 w 12192000"/>
              <a:gd name="connsiteY4280" fmla="*/ 1714500 h 6858000"/>
              <a:gd name="connsiteX4281" fmla="*/ 12114110 w 12192000"/>
              <a:gd name="connsiteY4281" fmla="*/ 1714500 h 6858000"/>
              <a:gd name="connsiteX4282" fmla="*/ 12114110 w 12192000"/>
              <a:gd name="connsiteY4282" fmla="*/ 1619250 h 6858000"/>
              <a:gd name="connsiteX4283" fmla="*/ 12192000 w 12192000"/>
              <a:gd name="connsiteY4283" fmla="*/ 1619250 h 6858000"/>
              <a:gd name="connsiteX4284" fmla="*/ 303114 w 12192000"/>
              <a:gd name="connsiteY4284" fmla="*/ 1809750 h 6858000"/>
              <a:gd name="connsiteX4285" fmla="*/ 207864 w 12192000"/>
              <a:gd name="connsiteY4285" fmla="*/ 1809750 h 6858000"/>
              <a:gd name="connsiteX4286" fmla="*/ 207864 w 12192000"/>
              <a:gd name="connsiteY4286" fmla="*/ 1714500 h 6858000"/>
              <a:gd name="connsiteX4287" fmla="*/ 303114 w 12192000"/>
              <a:gd name="connsiteY4287" fmla="*/ 1714500 h 6858000"/>
              <a:gd name="connsiteX4288" fmla="*/ 493614 w 12192000"/>
              <a:gd name="connsiteY4288" fmla="*/ 1809750 h 6858000"/>
              <a:gd name="connsiteX4289" fmla="*/ 398364 w 12192000"/>
              <a:gd name="connsiteY4289" fmla="*/ 1809750 h 6858000"/>
              <a:gd name="connsiteX4290" fmla="*/ 398364 w 12192000"/>
              <a:gd name="connsiteY4290" fmla="*/ 1714500 h 6858000"/>
              <a:gd name="connsiteX4291" fmla="*/ 493614 w 12192000"/>
              <a:gd name="connsiteY4291" fmla="*/ 1714500 h 6858000"/>
              <a:gd name="connsiteX4292" fmla="*/ 684113 w 12192000"/>
              <a:gd name="connsiteY4292" fmla="*/ 1809750 h 6858000"/>
              <a:gd name="connsiteX4293" fmla="*/ 588864 w 12192000"/>
              <a:gd name="connsiteY4293" fmla="*/ 1809750 h 6858000"/>
              <a:gd name="connsiteX4294" fmla="*/ 588864 w 12192000"/>
              <a:gd name="connsiteY4294" fmla="*/ 1714500 h 6858000"/>
              <a:gd name="connsiteX4295" fmla="*/ 684113 w 12192000"/>
              <a:gd name="connsiteY4295" fmla="*/ 1714500 h 6858000"/>
              <a:gd name="connsiteX4296" fmla="*/ 874614 w 12192000"/>
              <a:gd name="connsiteY4296" fmla="*/ 1809750 h 6858000"/>
              <a:gd name="connsiteX4297" fmla="*/ 779364 w 12192000"/>
              <a:gd name="connsiteY4297" fmla="*/ 1809750 h 6858000"/>
              <a:gd name="connsiteX4298" fmla="*/ 779364 w 12192000"/>
              <a:gd name="connsiteY4298" fmla="*/ 1714500 h 6858000"/>
              <a:gd name="connsiteX4299" fmla="*/ 874614 w 12192000"/>
              <a:gd name="connsiteY4299" fmla="*/ 1714500 h 6858000"/>
              <a:gd name="connsiteX4300" fmla="*/ 1065114 w 12192000"/>
              <a:gd name="connsiteY4300" fmla="*/ 1809750 h 6858000"/>
              <a:gd name="connsiteX4301" fmla="*/ 969863 w 12192000"/>
              <a:gd name="connsiteY4301" fmla="*/ 1809750 h 6858000"/>
              <a:gd name="connsiteX4302" fmla="*/ 969863 w 12192000"/>
              <a:gd name="connsiteY4302" fmla="*/ 1714500 h 6858000"/>
              <a:gd name="connsiteX4303" fmla="*/ 1065114 w 12192000"/>
              <a:gd name="connsiteY4303" fmla="*/ 1714500 h 6858000"/>
              <a:gd name="connsiteX4304" fmla="*/ 1255613 w 12192000"/>
              <a:gd name="connsiteY4304" fmla="*/ 1809750 h 6858000"/>
              <a:gd name="connsiteX4305" fmla="*/ 1160364 w 12192000"/>
              <a:gd name="connsiteY4305" fmla="*/ 1809750 h 6858000"/>
              <a:gd name="connsiteX4306" fmla="*/ 1160364 w 12192000"/>
              <a:gd name="connsiteY4306" fmla="*/ 1714500 h 6858000"/>
              <a:gd name="connsiteX4307" fmla="*/ 1255613 w 12192000"/>
              <a:gd name="connsiteY4307" fmla="*/ 1714500 h 6858000"/>
              <a:gd name="connsiteX4308" fmla="*/ 1446114 w 12192000"/>
              <a:gd name="connsiteY4308" fmla="*/ 1809750 h 6858000"/>
              <a:gd name="connsiteX4309" fmla="*/ 1350864 w 12192000"/>
              <a:gd name="connsiteY4309" fmla="*/ 1809750 h 6858000"/>
              <a:gd name="connsiteX4310" fmla="*/ 1350864 w 12192000"/>
              <a:gd name="connsiteY4310" fmla="*/ 1714500 h 6858000"/>
              <a:gd name="connsiteX4311" fmla="*/ 1446114 w 12192000"/>
              <a:gd name="connsiteY4311" fmla="*/ 1714500 h 6858000"/>
              <a:gd name="connsiteX4312" fmla="*/ 1636614 w 12192000"/>
              <a:gd name="connsiteY4312" fmla="*/ 1809750 h 6858000"/>
              <a:gd name="connsiteX4313" fmla="*/ 1541363 w 12192000"/>
              <a:gd name="connsiteY4313" fmla="*/ 1809750 h 6858000"/>
              <a:gd name="connsiteX4314" fmla="*/ 1541363 w 12192000"/>
              <a:gd name="connsiteY4314" fmla="*/ 1714500 h 6858000"/>
              <a:gd name="connsiteX4315" fmla="*/ 1636614 w 12192000"/>
              <a:gd name="connsiteY4315" fmla="*/ 1714500 h 6858000"/>
              <a:gd name="connsiteX4316" fmla="*/ 2017612 w 12192000"/>
              <a:gd name="connsiteY4316" fmla="*/ 1809750 h 6858000"/>
              <a:gd name="connsiteX4317" fmla="*/ 1922364 w 12192000"/>
              <a:gd name="connsiteY4317" fmla="*/ 1809750 h 6858000"/>
              <a:gd name="connsiteX4318" fmla="*/ 1922364 w 12192000"/>
              <a:gd name="connsiteY4318" fmla="*/ 1714500 h 6858000"/>
              <a:gd name="connsiteX4319" fmla="*/ 2017612 w 12192000"/>
              <a:gd name="connsiteY4319" fmla="*/ 1714500 h 6858000"/>
              <a:gd name="connsiteX4320" fmla="*/ 2208114 w 12192000"/>
              <a:gd name="connsiteY4320" fmla="*/ 1809750 h 6858000"/>
              <a:gd name="connsiteX4321" fmla="*/ 2112863 w 12192000"/>
              <a:gd name="connsiteY4321" fmla="*/ 1809750 h 6858000"/>
              <a:gd name="connsiteX4322" fmla="*/ 2112863 w 12192000"/>
              <a:gd name="connsiteY4322" fmla="*/ 1714500 h 6858000"/>
              <a:gd name="connsiteX4323" fmla="*/ 2208114 w 12192000"/>
              <a:gd name="connsiteY4323" fmla="*/ 1714500 h 6858000"/>
              <a:gd name="connsiteX4324" fmla="*/ 2398613 w 12192000"/>
              <a:gd name="connsiteY4324" fmla="*/ 1809750 h 6858000"/>
              <a:gd name="connsiteX4325" fmla="*/ 2303364 w 12192000"/>
              <a:gd name="connsiteY4325" fmla="*/ 1809750 h 6858000"/>
              <a:gd name="connsiteX4326" fmla="*/ 2303364 w 12192000"/>
              <a:gd name="connsiteY4326" fmla="*/ 1714500 h 6858000"/>
              <a:gd name="connsiteX4327" fmla="*/ 2398613 w 12192000"/>
              <a:gd name="connsiteY4327" fmla="*/ 1714500 h 6858000"/>
              <a:gd name="connsiteX4328" fmla="*/ 2589114 w 12192000"/>
              <a:gd name="connsiteY4328" fmla="*/ 1809750 h 6858000"/>
              <a:gd name="connsiteX4329" fmla="*/ 2493863 w 12192000"/>
              <a:gd name="connsiteY4329" fmla="*/ 1809750 h 6858000"/>
              <a:gd name="connsiteX4330" fmla="*/ 2493863 w 12192000"/>
              <a:gd name="connsiteY4330" fmla="*/ 1714500 h 6858000"/>
              <a:gd name="connsiteX4331" fmla="*/ 2589114 w 12192000"/>
              <a:gd name="connsiteY4331" fmla="*/ 1714500 h 6858000"/>
              <a:gd name="connsiteX4332" fmla="*/ 2779613 w 12192000"/>
              <a:gd name="connsiteY4332" fmla="*/ 1809750 h 6858000"/>
              <a:gd name="connsiteX4333" fmla="*/ 2684362 w 12192000"/>
              <a:gd name="connsiteY4333" fmla="*/ 1809750 h 6858000"/>
              <a:gd name="connsiteX4334" fmla="*/ 2684362 w 12192000"/>
              <a:gd name="connsiteY4334" fmla="*/ 1714500 h 6858000"/>
              <a:gd name="connsiteX4335" fmla="*/ 2779613 w 12192000"/>
              <a:gd name="connsiteY4335" fmla="*/ 1714500 h 6858000"/>
              <a:gd name="connsiteX4336" fmla="*/ 2970113 w 12192000"/>
              <a:gd name="connsiteY4336" fmla="*/ 1809750 h 6858000"/>
              <a:gd name="connsiteX4337" fmla="*/ 2874863 w 12192000"/>
              <a:gd name="connsiteY4337" fmla="*/ 1809750 h 6858000"/>
              <a:gd name="connsiteX4338" fmla="*/ 2874863 w 12192000"/>
              <a:gd name="connsiteY4338" fmla="*/ 1714500 h 6858000"/>
              <a:gd name="connsiteX4339" fmla="*/ 2970113 w 12192000"/>
              <a:gd name="connsiteY4339" fmla="*/ 1714500 h 6858000"/>
              <a:gd name="connsiteX4340" fmla="*/ 3160613 w 12192000"/>
              <a:gd name="connsiteY4340" fmla="*/ 1809750 h 6858000"/>
              <a:gd name="connsiteX4341" fmla="*/ 3065363 w 12192000"/>
              <a:gd name="connsiteY4341" fmla="*/ 1809750 h 6858000"/>
              <a:gd name="connsiteX4342" fmla="*/ 3065363 w 12192000"/>
              <a:gd name="connsiteY4342" fmla="*/ 1714500 h 6858000"/>
              <a:gd name="connsiteX4343" fmla="*/ 3160613 w 12192000"/>
              <a:gd name="connsiteY4343" fmla="*/ 1714500 h 6858000"/>
              <a:gd name="connsiteX4344" fmla="*/ 3351113 w 12192000"/>
              <a:gd name="connsiteY4344" fmla="*/ 1809750 h 6858000"/>
              <a:gd name="connsiteX4345" fmla="*/ 3255863 w 12192000"/>
              <a:gd name="connsiteY4345" fmla="*/ 1809750 h 6858000"/>
              <a:gd name="connsiteX4346" fmla="*/ 3255863 w 12192000"/>
              <a:gd name="connsiteY4346" fmla="*/ 1714500 h 6858000"/>
              <a:gd name="connsiteX4347" fmla="*/ 3351113 w 12192000"/>
              <a:gd name="connsiteY4347" fmla="*/ 1714500 h 6858000"/>
              <a:gd name="connsiteX4348" fmla="*/ 3541613 w 12192000"/>
              <a:gd name="connsiteY4348" fmla="*/ 1809750 h 6858000"/>
              <a:gd name="connsiteX4349" fmla="*/ 3446363 w 12192000"/>
              <a:gd name="connsiteY4349" fmla="*/ 1809750 h 6858000"/>
              <a:gd name="connsiteX4350" fmla="*/ 3446363 w 12192000"/>
              <a:gd name="connsiteY4350" fmla="*/ 1714500 h 6858000"/>
              <a:gd name="connsiteX4351" fmla="*/ 3541613 w 12192000"/>
              <a:gd name="connsiteY4351" fmla="*/ 1714500 h 6858000"/>
              <a:gd name="connsiteX4352" fmla="*/ 3732112 w 12192000"/>
              <a:gd name="connsiteY4352" fmla="*/ 1809750 h 6858000"/>
              <a:gd name="connsiteX4353" fmla="*/ 3636862 w 12192000"/>
              <a:gd name="connsiteY4353" fmla="*/ 1809750 h 6858000"/>
              <a:gd name="connsiteX4354" fmla="*/ 3636862 w 12192000"/>
              <a:gd name="connsiteY4354" fmla="*/ 1714500 h 6858000"/>
              <a:gd name="connsiteX4355" fmla="*/ 3732112 w 12192000"/>
              <a:gd name="connsiteY4355" fmla="*/ 1714500 h 6858000"/>
              <a:gd name="connsiteX4356" fmla="*/ 3922613 w 12192000"/>
              <a:gd name="connsiteY4356" fmla="*/ 1809750 h 6858000"/>
              <a:gd name="connsiteX4357" fmla="*/ 3827362 w 12192000"/>
              <a:gd name="connsiteY4357" fmla="*/ 1809750 h 6858000"/>
              <a:gd name="connsiteX4358" fmla="*/ 3827362 w 12192000"/>
              <a:gd name="connsiteY4358" fmla="*/ 1714500 h 6858000"/>
              <a:gd name="connsiteX4359" fmla="*/ 3922613 w 12192000"/>
              <a:gd name="connsiteY4359" fmla="*/ 1714500 h 6858000"/>
              <a:gd name="connsiteX4360" fmla="*/ 4113113 w 12192000"/>
              <a:gd name="connsiteY4360" fmla="*/ 1809750 h 6858000"/>
              <a:gd name="connsiteX4361" fmla="*/ 4017863 w 12192000"/>
              <a:gd name="connsiteY4361" fmla="*/ 1809750 h 6858000"/>
              <a:gd name="connsiteX4362" fmla="*/ 4017863 w 12192000"/>
              <a:gd name="connsiteY4362" fmla="*/ 1714500 h 6858000"/>
              <a:gd name="connsiteX4363" fmla="*/ 4113113 w 12192000"/>
              <a:gd name="connsiteY4363" fmla="*/ 1714500 h 6858000"/>
              <a:gd name="connsiteX4364" fmla="*/ 4303612 w 12192000"/>
              <a:gd name="connsiteY4364" fmla="*/ 1809750 h 6858000"/>
              <a:gd name="connsiteX4365" fmla="*/ 4208362 w 12192000"/>
              <a:gd name="connsiteY4365" fmla="*/ 1809750 h 6858000"/>
              <a:gd name="connsiteX4366" fmla="*/ 4208362 w 12192000"/>
              <a:gd name="connsiteY4366" fmla="*/ 1714500 h 6858000"/>
              <a:gd name="connsiteX4367" fmla="*/ 4303612 w 12192000"/>
              <a:gd name="connsiteY4367" fmla="*/ 1714500 h 6858000"/>
              <a:gd name="connsiteX4368" fmla="*/ 4494113 w 12192000"/>
              <a:gd name="connsiteY4368" fmla="*/ 1809750 h 6858000"/>
              <a:gd name="connsiteX4369" fmla="*/ 4398863 w 12192000"/>
              <a:gd name="connsiteY4369" fmla="*/ 1809750 h 6858000"/>
              <a:gd name="connsiteX4370" fmla="*/ 4398863 w 12192000"/>
              <a:gd name="connsiteY4370" fmla="*/ 1714500 h 6858000"/>
              <a:gd name="connsiteX4371" fmla="*/ 4494113 w 12192000"/>
              <a:gd name="connsiteY4371" fmla="*/ 1714500 h 6858000"/>
              <a:gd name="connsiteX4372" fmla="*/ 4684613 w 12192000"/>
              <a:gd name="connsiteY4372" fmla="*/ 1809750 h 6858000"/>
              <a:gd name="connsiteX4373" fmla="*/ 4589363 w 12192000"/>
              <a:gd name="connsiteY4373" fmla="*/ 1809750 h 6858000"/>
              <a:gd name="connsiteX4374" fmla="*/ 4589363 w 12192000"/>
              <a:gd name="connsiteY4374" fmla="*/ 1714500 h 6858000"/>
              <a:gd name="connsiteX4375" fmla="*/ 4684613 w 12192000"/>
              <a:gd name="connsiteY4375" fmla="*/ 1714500 h 6858000"/>
              <a:gd name="connsiteX4376" fmla="*/ 4875112 w 12192000"/>
              <a:gd name="connsiteY4376" fmla="*/ 1809750 h 6858000"/>
              <a:gd name="connsiteX4377" fmla="*/ 4779863 w 12192000"/>
              <a:gd name="connsiteY4377" fmla="*/ 1809750 h 6858000"/>
              <a:gd name="connsiteX4378" fmla="*/ 4779863 w 12192000"/>
              <a:gd name="connsiteY4378" fmla="*/ 1714500 h 6858000"/>
              <a:gd name="connsiteX4379" fmla="*/ 4875112 w 12192000"/>
              <a:gd name="connsiteY4379" fmla="*/ 1714500 h 6858000"/>
              <a:gd name="connsiteX4380" fmla="*/ 5065613 w 12192000"/>
              <a:gd name="connsiteY4380" fmla="*/ 1809750 h 6858000"/>
              <a:gd name="connsiteX4381" fmla="*/ 4970362 w 12192000"/>
              <a:gd name="connsiteY4381" fmla="*/ 1809750 h 6858000"/>
              <a:gd name="connsiteX4382" fmla="*/ 4970362 w 12192000"/>
              <a:gd name="connsiteY4382" fmla="*/ 1714500 h 6858000"/>
              <a:gd name="connsiteX4383" fmla="*/ 5065613 w 12192000"/>
              <a:gd name="connsiteY4383" fmla="*/ 1714500 h 6858000"/>
              <a:gd name="connsiteX4384" fmla="*/ 5446612 w 12192000"/>
              <a:gd name="connsiteY4384" fmla="*/ 1809750 h 6858000"/>
              <a:gd name="connsiteX4385" fmla="*/ 5351361 w 12192000"/>
              <a:gd name="connsiteY4385" fmla="*/ 1809750 h 6858000"/>
              <a:gd name="connsiteX4386" fmla="*/ 5351361 w 12192000"/>
              <a:gd name="connsiteY4386" fmla="*/ 1714500 h 6858000"/>
              <a:gd name="connsiteX4387" fmla="*/ 5446612 w 12192000"/>
              <a:gd name="connsiteY4387" fmla="*/ 1714500 h 6858000"/>
              <a:gd name="connsiteX4388" fmla="*/ 5637111 w 12192000"/>
              <a:gd name="connsiteY4388" fmla="*/ 1809750 h 6858000"/>
              <a:gd name="connsiteX4389" fmla="*/ 5541861 w 12192000"/>
              <a:gd name="connsiteY4389" fmla="*/ 1809750 h 6858000"/>
              <a:gd name="connsiteX4390" fmla="*/ 5541861 w 12192000"/>
              <a:gd name="connsiteY4390" fmla="*/ 1714500 h 6858000"/>
              <a:gd name="connsiteX4391" fmla="*/ 5637111 w 12192000"/>
              <a:gd name="connsiteY4391" fmla="*/ 1714500 h 6858000"/>
              <a:gd name="connsiteX4392" fmla="*/ 5827611 w 12192000"/>
              <a:gd name="connsiteY4392" fmla="*/ 1809750 h 6858000"/>
              <a:gd name="connsiteX4393" fmla="*/ 5732362 w 12192000"/>
              <a:gd name="connsiteY4393" fmla="*/ 1809750 h 6858000"/>
              <a:gd name="connsiteX4394" fmla="*/ 5732362 w 12192000"/>
              <a:gd name="connsiteY4394" fmla="*/ 1714500 h 6858000"/>
              <a:gd name="connsiteX4395" fmla="*/ 5827611 w 12192000"/>
              <a:gd name="connsiteY4395" fmla="*/ 1714500 h 6858000"/>
              <a:gd name="connsiteX4396" fmla="*/ 6018111 w 12192000"/>
              <a:gd name="connsiteY4396" fmla="*/ 1809750 h 6858000"/>
              <a:gd name="connsiteX4397" fmla="*/ 5922861 w 12192000"/>
              <a:gd name="connsiteY4397" fmla="*/ 1809750 h 6858000"/>
              <a:gd name="connsiteX4398" fmla="*/ 5922861 w 12192000"/>
              <a:gd name="connsiteY4398" fmla="*/ 1714500 h 6858000"/>
              <a:gd name="connsiteX4399" fmla="*/ 6018111 w 12192000"/>
              <a:gd name="connsiteY4399" fmla="*/ 1714500 h 6858000"/>
              <a:gd name="connsiteX4400" fmla="*/ 6208611 w 12192000"/>
              <a:gd name="connsiteY4400" fmla="*/ 1809750 h 6858000"/>
              <a:gd name="connsiteX4401" fmla="*/ 6113361 w 12192000"/>
              <a:gd name="connsiteY4401" fmla="*/ 1809750 h 6858000"/>
              <a:gd name="connsiteX4402" fmla="*/ 6113361 w 12192000"/>
              <a:gd name="connsiteY4402" fmla="*/ 1714500 h 6858000"/>
              <a:gd name="connsiteX4403" fmla="*/ 6208611 w 12192000"/>
              <a:gd name="connsiteY4403" fmla="*/ 1714500 h 6858000"/>
              <a:gd name="connsiteX4404" fmla="*/ 6399111 w 12192000"/>
              <a:gd name="connsiteY4404" fmla="*/ 1809750 h 6858000"/>
              <a:gd name="connsiteX4405" fmla="*/ 6303861 w 12192000"/>
              <a:gd name="connsiteY4405" fmla="*/ 1809750 h 6858000"/>
              <a:gd name="connsiteX4406" fmla="*/ 6303861 w 12192000"/>
              <a:gd name="connsiteY4406" fmla="*/ 1714500 h 6858000"/>
              <a:gd name="connsiteX4407" fmla="*/ 6399111 w 12192000"/>
              <a:gd name="connsiteY4407" fmla="*/ 1714500 h 6858000"/>
              <a:gd name="connsiteX4408" fmla="*/ 6589611 w 12192000"/>
              <a:gd name="connsiteY4408" fmla="*/ 1809750 h 6858000"/>
              <a:gd name="connsiteX4409" fmla="*/ 6494362 w 12192000"/>
              <a:gd name="connsiteY4409" fmla="*/ 1809750 h 6858000"/>
              <a:gd name="connsiteX4410" fmla="*/ 6494362 w 12192000"/>
              <a:gd name="connsiteY4410" fmla="*/ 1714500 h 6858000"/>
              <a:gd name="connsiteX4411" fmla="*/ 6589611 w 12192000"/>
              <a:gd name="connsiteY4411" fmla="*/ 1714500 h 6858000"/>
              <a:gd name="connsiteX4412" fmla="*/ 6780111 w 12192000"/>
              <a:gd name="connsiteY4412" fmla="*/ 1809750 h 6858000"/>
              <a:gd name="connsiteX4413" fmla="*/ 6684861 w 12192000"/>
              <a:gd name="connsiteY4413" fmla="*/ 1809750 h 6858000"/>
              <a:gd name="connsiteX4414" fmla="*/ 6684861 w 12192000"/>
              <a:gd name="connsiteY4414" fmla="*/ 1714500 h 6858000"/>
              <a:gd name="connsiteX4415" fmla="*/ 6780111 w 12192000"/>
              <a:gd name="connsiteY4415" fmla="*/ 1714500 h 6858000"/>
              <a:gd name="connsiteX4416" fmla="*/ 6970613 w 12192000"/>
              <a:gd name="connsiteY4416" fmla="*/ 1809750 h 6858000"/>
              <a:gd name="connsiteX4417" fmla="*/ 6875363 w 12192000"/>
              <a:gd name="connsiteY4417" fmla="*/ 1809750 h 6858000"/>
              <a:gd name="connsiteX4418" fmla="*/ 6875363 w 12192000"/>
              <a:gd name="connsiteY4418" fmla="*/ 1714500 h 6858000"/>
              <a:gd name="connsiteX4419" fmla="*/ 6970613 w 12192000"/>
              <a:gd name="connsiteY4419" fmla="*/ 1714500 h 6858000"/>
              <a:gd name="connsiteX4420" fmla="*/ 7161113 w 12192000"/>
              <a:gd name="connsiteY4420" fmla="*/ 1809750 h 6858000"/>
              <a:gd name="connsiteX4421" fmla="*/ 7065863 w 12192000"/>
              <a:gd name="connsiteY4421" fmla="*/ 1809750 h 6858000"/>
              <a:gd name="connsiteX4422" fmla="*/ 7065863 w 12192000"/>
              <a:gd name="connsiteY4422" fmla="*/ 1714500 h 6858000"/>
              <a:gd name="connsiteX4423" fmla="*/ 7161113 w 12192000"/>
              <a:gd name="connsiteY4423" fmla="*/ 1714500 h 6858000"/>
              <a:gd name="connsiteX4424" fmla="*/ 7351613 w 12192000"/>
              <a:gd name="connsiteY4424" fmla="*/ 1809750 h 6858000"/>
              <a:gd name="connsiteX4425" fmla="*/ 7256362 w 12192000"/>
              <a:gd name="connsiteY4425" fmla="*/ 1809750 h 6858000"/>
              <a:gd name="connsiteX4426" fmla="*/ 7256362 w 12192000"/>
              <a:gd name="connsiteY4426" fmla="*/ 1714500 h 6858000"/>
              <a:gd name="connsiteX4427" fmla="*/ 7351613 w 12192000"/>
              <a:gd name="connsiteY4427" fmla="*/ 1714500 h 6858000"/>
              <a:gd name="connsiteX4428" fmla="*/ 7542113 w 12192000"/>
              <a:gd name="connsiteY4428" fmla="*/ 1809750 h 6858000"/>
              <a:gd name="connsiteX4429" fmla="*/ 7446863 w 12192000"/>
              <a:gd name="connsiteY4429" fmla="*/ 1809750 h 6858000"/>
              <a:gd name="connsiteX4430" fmla="*/ 7446863 w 12192000"/>
              <a:gd name="connsiteY4430" fmla="*/ 1714500 h 6858000"/>
              <a:gd name="connsiteX4431" fmla="*/ 7542113 w 12192000"/>
              <a:gd name="connsiteY4431" fmla="*/ 1714500 h 6858000"/>
              <a:gd name="connsiteX4432" fmla="*/ 7732613 w 12192000"/>
              <a:gd name="connsiteY4432" fmla="*/ 1809750 h 6858000"/>
              <a:gd name="connsiteX4433" fmla="*/ 7637363 w 12192000"/>
              <a:gd name="connsiteY4433" fmla="*/ 1809750 h 6858000"/>
              <a:gd name="connsiteX4434" fmla="*/ 7637363 w 12192000"/>
              <a:gd name="connsiteY4434" fmla="*/ 1714500 h 6858000"/>
              <a:gd name="connsiteX4435" fmla="*/ 7732613 w 12192000"/>
              <a:gd name="connsiteY4435" fmla="*/ 1714500 h 6858000"/>
              <a:gd name="connsiteX4436" fmla="*/ 7923113 w 12192000"/>
              <a:gd name="connsiteY4436" fmla="*/ 1809750 h 6858000"/>
              <a:gd name="connsiteX4437" fmla="*/ 7827863 w 12192000"/>
              <a:gd name="connsiteY4437" fmla="*/ 1809750 h 6858000"/>
              <a:gd name="connsiteX4438" fmla="*/ 7827863 w 12192000"/>
              <a:gd name="connsiteY4438" fmla="*/ 1714500 h 6858000"/>
              <a:gd name="connsiteX4439" fmla="*/ 7923113 w 12192000"/>
              <a:gd name="connsiteY4439" fmla="*/ 1714500 h 6858000"/>
              <a:gd name="connsiteX4440" fmla="*/ 8113613 w 12192000"/>
              <a:gd name="connsiteY4440" fmla="*/ 1809750 h 6858000"/>
              <a:gd name="connsiteX4441" fmla="*/ 8018362 w 12192000"/>
              <a:gd name="connsiteY4441" fmla="*/ 1809750 h 6858000"/>
              <a:gd name="connsiteX4442" fmla="*/ 8018362 w 12192000"/>
              <a:gd name="connsiteY4442" fmla="*/ 1714500 h 6858000"/>
              <a:gd name="connsiteX4443" fmla="*/ 8113613 w 12192000"/>
              <a:gd name="connsiteY4443" fmla="*/ 1714500 h 6858000"/>
              <a:gd name="connsiteX4444" fmla="*/ 8304112 w 12192000"/>
              <a:gd name="connsiteY4444" fmla="*/ 1809750 h 6858000"/>
              <a:gd name="connsiteX4445" fmla="*/ 8208863 w 12192000"/>
              <a:gd name="connsiteY4445" fmla="*/ 1809750 h 6858000"/>
              <a:gd name="connsiteX4446" fmla="*/ 8208863 w 12192000"/>
              <a:gd name="connsiteY4446" fmla="*/ 1714500 h 6858000"/>
              <a:gd name="connsiteX4447" fmla="*/ 8304112 w 12192000"/>
              <a:gd name="connsiteY4447" fmla="*/ 1714500 h 6858000"/>
              <a:gd name="connsiteX4448" fmla="*/ 8494613 w 12192000"/>
              <a:gd name="connsiteY4448" fmla="*/ 1809750 h 6858000"/>
              <a:gd name="connsiteX4449" fmla="*/ 8399363 w 12192000"/>
              <a:gd name="connsiteY4449" fmla="*/ 1809750 h 6858000"/>
              <a:gd name="connsiteX4450" fmla="*/ 8399363 w 12192000"/>
              <a:gd name="connsiteY4450" fmla="*/ 1714500 h 6858000"/>
              <a:gd name="connsiteX4451" fmla="*/ 8494613 w 12192000"/>
              <a:gd name="connsiteY4451" fmla="*/ 1714500 h 6858000"/>
              <a:gd name="connsiteX4452" fmla="*/ 8875612 w 12192000"/>
              <a:gd name="connsiteY4452" fmla="*/ 1809750 h 6858000"/>
              <a:gd name="connsiteX4453" fmla="*/ 8780362 w 12192000"/>
              <a:gd name="connsiteY4453" fmla="*/ 1809750 h 6858000"/>
              <a:gd name="connsiteX4454" fmla="*/ 8780362 w 12192000"/>
              <a:gd name="connsiteY4454" fmla="*/ 1714500 h 6858000"/>
              <a:gd name="connsiteX4455" fmla="*/ 8875612 w 12192000"/>
              <a:gd name="connsiteY4455" fmla="*/ 1714500 h 6858000"/>
              <a:gd name="connsiteX4456" fmla="*/ 9066111 w 12192000"/>
              <a:gd name="connsiteY4456" fmla="*/ 1809750 h 6858000"/>
              <a:gd name="connsiteX4457" fmla="*/ 8970861 w 12192000"/>
              <a:gd name="connsiteY4457" fmla="*/ 1809750 h 6858000"/>
              <a:gd name="connsiteX4458" fmla="*/ 8970861 w 12192000"/>
              <a:gd name="connsiteY4458" fmla="*/ 1714500 h 6858000"/>
              <a:gd name="connsiteX4459" fmla="*/ 9066111 w 12192000"/>
              <a:gd name="connsiteY4459" fmla="*/ 1714500 h 6858000"/>
              <a:gd name="connsiteX4460" fmla="*/ 9256611 w 12192000"/>
              <a:gd name="connsiteY4460" fmla="*/ 1809750 h 6858000"/>
              <a:gd name="connsiteX4461" fmla="*/ 9161361 w 12192000"/>
              <a:gd name="connsiteY4461" fmla="*/ 1809750 h 6858000"/>
              <a:gd name="connsiteX4462" fmla="*/ 9161361 w 12192000"/>
              <a:gd name="connsiteY4462" fmla="*/ 1714500 h 6858000"/>
              <a:gd name="connsiteX4463" fmla="*/ 9256611 w 12192000"/>
              <a:gd name="connsiteY4463" fmla="*/ 1714500 h 6858000"/>
              <a:gd name="connsiteX4464" fmla="*/ 9447112 w 12192000"/>
              <a:gd name="connsiteY4464" fmla="*/ 1809750 h 6858000"/>
              <a:gd name="connsiteX4465" fmla="*/ 9351861 w 12192000"/>
              <a:gd name="connsiteY4465" fmla="*/ 1809750 h 6858000"/>
              <a:gd name="connsiteX4466" fmla="*/ 9351861 w 12192000"/>
              <a:gd name="connsiteY4466" fmla="*/ 1714500 h 6858000"/>
              <a:gd name="connsiteX4467" fmla="*/ 9447112 w 12192000"/>
              <a:gd name="connsiteY4467" fmla="*/ 1714500 h 6858000"/>
              <a:gd name="connsiteX4468" fmla="*/ 9637611 w 12192000"/>
              <a:gd name="connsiteY4468" fmla="*/ 1809750 h 6858000"/>
              <a:gd name="connsiteX4469" fmla="*/ 9542362 w 12192000"/>
              <a:gd name="connsiteY4469" fmla="*/ 1809750 h 6858000"/>
              <a:gd name="connsiteX4470" fmla="*/ 9542362 w 12192000"/>
              <a:gd name="connsiteY4470" fmla="*/ 1714500 h 6858000"/>
              <a:gd name="connsiteX4471" fmla="*/ 9637611 w 12192000"/>
              <a:gd name="connsiteY4471" fmla="*/ 1714500 h 6858000"/>
              <a:gd name="connsiteX4472" fmla="*/ 9828111 w 12192000"/>
              <a:gd name="connsiteY4472" fmla="*/ 1809750 h 6858000"/>
              <a:gd name="connsiteX4473" fmla="*/ 9732861 w 12192000"/>
              <a:gd name="connsiteY4473" fmla="*/ 1809750 h 6858000"/>
              <a:gd name="connsiteX4474" fmla="*/ 9732861 w 12192000"/>
              <a:gd name="connsiteY4474" fmla="*/ 1714500 h 6858000"/>
              <a:gd name="connsiteX4475" fmla="*/ 9828111 w 12192000"/>
              <a:gd name="connsiteY4475" fmla="*/ 1714500 h 6858000"/>
              <a:gd name="connsiteX4476" fmla="*/ 10018612 w 12192000"/>
              <a:gd name="connsiteY4476" fmla="*/ 1809750 h 6858000"/>
              <a:gd name="connsiteX4477" fmla="*/ 9923362 w 12192000"/>
              <a:gd name="connsiteY4477" fmla="*/ 1809750 h 6858000"/>
              <a:gd name="connsiteX4478" fmla="*/ 9923362 w 12192000"/>
              <a:gd name="connsiteY4478" fmla="*/ 1714500 h 6858000"/>
              <a:gd name="connsiteX4479" fmla="*/ 10018612 w 12192000"/>
              <a:gd name="connsiteY4479" fmla="*/ 1714500 h 6858000"/>
              <a:gd name="connsiteX4480" fmla="*/ 10209111 w 12192000"/>
              <a:gd name="connsiteY4480" fmla="*/ 1809750 h 6858000"/>
              <a:gd name="connsiteX4481" fmla="*/ 10113862 w 12192000"/>
              <a:gd name="connsiteY4481" fmla="*/ 1809750 h 6858000"/>
              <a:gd name="connsiteX4482" fmla="*/ 10113862 w 12192000"/>
              <a:gd name="connsiteY4482" fmla="*/ 1714500 h 6858000"/>
              <a:gd name="connsiteX4483" fmla="*/ 10209111 w 12192000"/>
              <a:gd name="connsiteY4483" fmla="*/ 1714500 h 6858000"/>
              <a:gd name="connsiteX4484" fmla="*/ 10399611 w 12192000"/>
              <a:gd name="connsiteY4484" fmla="*/ 1809750 h 6858000"/>
              <a:gd name="connsiteX4485" fmla="*/ 10304361 w 12192000"/>
              <a:gd name="connsiteY4485" fmla="*/ 1809750 h 6858000"/>
              <a:gd name="connsiteX4486" fmla="*/ 10304361 w 12192000"/>
              <a:gd name="connsiteY4486" fmla="*/ 1714500 h 6858000"/>
              <a:gd name="connsiteX4487" fmla="*/ 10399611 w 12192000"/>
              <a:gd name="connsiteY4487" fmla="*/ 1714500 h 6858000"/>
              <a:gd name="connsiteX4488" fmla="*/ 10590111 w 12192000"/>
              <a:gd name="connsiteY4488" fmla="*/ 1809750 h 6858000"/>
              <a:gd name="connsiteX4489" fmla="*/ 10494861 w 12192000"/>
              <a:gd name="connsiteY4489" fmla="*/ 1809750 h 6858000"/>
              <a:gd name="connsiteX4490" fmla="*/ 10494861 w 12192000"/>
              <a:gd name="connsiteY4490" fmla="*/ 1714500 h 6858000"/>
              <a:gd name="connsiteX4491" fmla="*/ 10590111 w 12192000"/>
              <a:gd name="connsiteY4491" fmla="*/ 1714500 h 6858000"/>
              <a:gd name="connsiteX4492" fmla="*/ 10780611 w 12192000"/>
              <a:gd name="connsiteY4492" fmla="*/ 1809750 h 6858000"/>
              <a:gd name="connsiteX4493" fmla="*/ 10685361 w 12192000"/>
              <a:gd name="connsiteY4493" fmla="*/ 1809750 h 6858000"/>
              <a:gd name="connsiteX4494" fmla="*/ 10685361 w 12192000"/>
              <a:gd name="connsiteY4494" fmla="*/ 1714500 h 6858000"/>
              <a:gd name="connsiteX4495" fmla="*/ 10780611 w 12192000"/>
              <a:gd name="connsiteY4495" fmla="*/ 1714500 h 6858000"/>
              <a:gd name="connsiteX4496" fmla="*/ 10971111 w 12192000"/>
              <a:gd name="connsiteY4496" fmla="*/ 1809750 h 6858000"/>
              <a:gd name="connsiteX4497" fmla="*/ 10875861 w 12192000"/>
              <a:gd name="connsiteY4497" fmla="*/ 1809750 h 6858000"/>
              <a:gd name="connsiteX4498" fmla="*/ 10875861 w 12192000"/>
              <a:gd name="connsiteY4498" fmla="*/ 1714500 h 6858000"/>
              <a:gd name="connsiteX4499" fmla="*/ 10971111 w 12192000"/>
              <a:gd name="connsiteY4499" fmla="*/ 1714500 h 6858000"/>
              <a:gd name="connsiteX4500" fmla="*/ 11161610 w 12192000"/>
              <a:gd name="connsiteY4500" fmla="*/ 1809750 h 6858000"/>
              <a:gd name="connsiteX4501" fmla="*/ 11066362 w 12192000"/>
              <a:gd name="connsiteY4501" fmla="*/ 1809750 h 6858000"/>
              <a:gd name="connsiteX4502" fmla="*/ 11066362 w 12192000"/>
              <a:gd name="connsiteY4502" fmla="*/ 1714500 h 6858000"/>
              <a:gd name="connsiteX4503" fmla="*/ 11161610 w 12192000"/>
              <a:gd name="connsiteY4503" fmla="*/ 1714500 h 6858000"/>
              <a:gd name="connsiteX4504" fmla="*/ 11352111 w 12192000"/>
              <a:gd name="connsiteY4504" fmla="*/ 1809750 h 6858000"/>
              <a:gd name="connsiteX4505" fmla="*/ 11256861 w 12192000"/>
              <a:gd name="connsiteY4505" fmla="*/ 1809750 h 6858000"/>
              <a:gd name="connsiteX4506" fmla="*/ 11256861 w 12192000"/>
              <a:gd name="connsiteY4506" fmla="*/ 1714500 h 6858000"/>
              <a:gd name="connsiteX4507" fmla="*/ 11352111 w 12192000"/>
              <a:gd name="connsiteY4507" fmla="*/ 1714500 h 6858000"/>
              <a:gd name="connsiteX4508" fmla="*/ 11542610 w 12192000"/>
              <a:gd name="connsiteY4508" fmla="*/ 1809750 h 6858000"/>
              <a:gd name="connsiteX4509" fmla="*/ 11447360 w 12192000"/>
              <a:gd name="connsiteY4509" fmla="*/ 1809750 h 6858000"/>
              <a:gd name="connsiteX4510" fmla="*/ 11447360 w 12192000"/>
              <a:gd name="connsiteY4510" fmla="*/ 1714500 h 6858000"/>
              <a:gd name="connsiteX4511" fmla="*/ 11542610 w 12192000"/>
              <a:gd name="connsiteY4511" fmla="*/ 1714500 h 6858000"/>
              <a:gd name="connsiteX4512" fmla="*/ 11733112 w 12192000"/>
              <a:gd name="connsiteY4512" fmla="*/ 1809750 h 6858000"/>
              <a:gd name="connsiteX4513" fmla="*/ 11637861 w 12192000"/>
              <a:gd name="connsiteY4513" fmla="*/ 1809750 h 6858000"/>
              <a:gd name="connsiteX4514" fmla="*/ 11637861 w 12192000"/>
              <a:gd name="connsiteY4514" fmla="*/ 1714500 h 6858000"/>
              <a:gd name="connsiteX4515" fmla="*/ 11733112 w 12192000"/>
              <a:gd name="connsiteY4515" fmla="*/ 1714500 h 6858000"/>
              <a:gd name="connsiteX4516" fmla="*/ 11923611 w 12192000"/>
              <a:gd name="connsiteY4516" fmla="*/ 1809750 h 6858000"/>
              <a:gd name="connsiteX4517" fmla="*/ 11828360 w 12192000"/>
              <a:gd name="connsiteY4517" fmla="*/ 1809750 h 6858000"/>
              <a:gd name="connsiteX4518" fmla="*/ 11828360 w 12192000"/>
              <a:gd name="connsiteY4518" fmla="*/ 1714500 h 6858000"/>
              <a:gd name="connsiteX4519" fmla="*/ 11923611 w 12192000"/>
              <a:gd name="connsiteY4519" fmla="*/ 1714500 h 6858000"/>
              <a:gd name="connsiteX4520" fmla="*/ 207864 w 12192000"/>
              <a:gd name="connsiteY4520" fmla="*/ 1905000 h 6858000"/>
              <a:gd name="connsiteX4521" fmla="*/ 112614 w 12192000"/>
              <a:gd name="connsiteY4521" fmla="*/ 1905000 h 6858000"/>
              <a:gd name="connsiteX4522" fmla="*/ 112614 w 12192000"/>
              <a:gd name="connsiteY4522" fmla="*/ 1809750 h 6858000"/>
              <a:gd name="connsiteX4523" fmla="*/ 207864 w 12192000"/>
              <a:gd name="connsiteY4523" fmla="*/ 1809750 h 6858000"/>
              <a:gd name="connsiteX4524" fmla="*/ 398364 w 12192000"/>
              <a:gd name="connsiteY4524" fmla="*/ 1905000 h 6858000"/>
              <a:gd name="connsiteX4525" fmla="*/ 303114 w 12192000"/>
              <a:gd name="connsiteY4525" fmla="*/ 1905000 h 6858000"/>
              <a:gd name="connsiteX4526" fmla="*/ 303114 w 12192000"/>
              <a:gd name="connsiteY4526" fmla="*/ 1809750 h 6858000"/>
              <a:gd name="connsiteX4527" fmla="*/ 398364 w 12192000"/>
              <a:gd name="connsiteY4527" fmla="*/ 1809750 h 6858000"/>
              <a:gd name="connsiteX4528" fmla="*/ 588864 w 12192000"/>
              <a:gd name="connsiteY4528" fmla="*/ 1905000 h 6858000"/>
              <a:gd name="connsiteX4529" fmla="*/ 493614 w 12192000"/>
              <a:gd name="connsiteY4529" fmla="*/ 1905000 h 6858000"/>
              <a:gd name="connsiteX4530" fmla="*/ 493614 w 12192000"/>
              <a:gd name="connsiteY4530" fmla="*/ 1809750 h 6858000"/>
              <a:gd name="connsiteX4531" fmla="*/ 588864 w 12192000"/>
              <a:gd name="connsiteY4531" fmla="*/ 1809750 h 6858000"/>
              <a:gd name="connsiteX4532" fmla="*/ 779364 w 12192000"/>
              <a:gd name="connsiteY4532" fmla="*/ 1905000 h 6858000"/>
              <a:gd name="connsiteX4533" fmla="*/ 684113 w 12192000"/>
              <a:gd name="connsiteY4533" fmla="*/ 1905000 h 6858000"/>
              <a:gd name="connsiteX4534" fmla="*/ 684113 w 12192000"/>
              <a:gd name="connsiteY4534" fmla="*/ 1809750 h 6858000"/>
              <a:gd name="connsiteX4535" fmla="*/ 779364 w 12192000"/>
              <a:gd name="connsiteY4535" fmla="*/ 1809750 h 6858000"/>
              <a:gd name="connsiteX4536" fmla="*/ 969863 w 12192000"/>
              <a:gd name="connsiteY4536" fmla="*/ 1905000 h 6858000"/>
              <a:gd name="connsiteX4537" fmla="*/ 874614 w 12192000"/>
              <a:gd name="connsiteY4537" fmla="*/ 1905000 h 6858000"/>
              <a:gd name="connsiteX4538" fmla="*/ 874614 w 12192000"/>
              <a:gd name="connsiteY4538" fmla="*/ 1809750 h 6858000"/>
              <a:gd name="connsiteX4539" fmla="*/ 969863 w 12192000"/>
              <a:gd name="connsiteY4539" fmla="*/ 1809750 h 6858000"/>
              <a:gd name="connsiteX4540" fmla="*/ 1160364 w 12192000"/>
              <a:gd name="connsiteY4540" fmla="*/ 1905000 h 6858000"/>
              <a:gd name="connsiteX4541" fmla="*/ 1065114 w 12192000"/>
              <a:gd name="connsiteY4541" fmla="*/ 1905000 h 6858000"/>
              <a:gd name="connsiteX4542" fmla="*/ 1065114 w 12192000"/>
              <a:gd name="connsiteY4542" fmla="*/ 1809750 h 6858000"/>
              <a:gd name="connsiteX4543" fmla="*/ 1160364 w 12192000"/>
              <a:gd name="connsiteY4543" fmla="*/ 1809750 h 6858000"/>
              <a:gd name="connsiteX4544" fmla="*/ 1350864 w 12192000"/>
              <a:gd name="connsiteY4544" fmla="*/ 1905000 h 6858000"/>
              <a:gd name="connsiteX4545" fmla="*/ 1255613 w 12192000"/>
              <a:gd name="connsiteY4545" fmla="*/ 1905000 h 6858000"/>
              <a:gd name="connsiteX4546" fmla="*/ 1255613 w 12192000"/>
              <a:gd name="connsiteY4546" fmla="*/ 1809750 h 6858000"/>
              <a:gd name="connsiteX4547" fmla="*/ 1350864 w 12192000"/>
              <a:gd name="connsiteY4547" fmla="*/ 1809750 h 6858000"/>
              <a:gd name="connsiteX4548" fmla="*/ 1541363 w 12192000"/>
              <a:gd name="connsiteY4548" fmla="*/ 1905000 h 6858000"/>
              <a:gd name="connsiteX4549" fmla="*/ 1446114 w 12192000"/>
              <a:gd name="connsiteY4549" fmla="*/ 1905000 h 6858000"/>
              <a:gd name="connsiteX4550" fmla="*/ 1446114 w 12192000"/>
              <a:gd name="connsiteY4550" fmla="*/ 1809750 h 6858000"/>
              <a:gd name="connsiteX4551" fmla="*/ 1541363 w 12192000"/>
              <a:gd name="connsiteY4551" fmla="*/ 1809750 h 6858000"/>
              <a:gd name="connsiteX4552" fmla="*/ 1922364 w 12192000"/>
              <a:gd name="connsiteY4552" fmla="*/ 1905000 h 6858000"/>
              <a:gd name="connsiteX4553" fmla="*/ 1827113 w 12192000"/>
              <a:gd name="connsiteY4553" fmla="*/ 1905000 h 6858000"/>
              <a:gd name="connsiteX4554" fmla="*/ 1827113 w 12192000"/>
              <a:gd name="connsiteY4554" fmla="*/ 1809750 h 6858000"/>
              <a:gd name="connsiteX4555" fmla="*/ 1922364 w 12192000"/>
              <a:gd name="connsiteY4555" fmla="*/ 1809750 h 6858000"/>
              <a:gd name="connsiteX4556" fmla="*/ 2112863 w 12192000"/>
              <a:gd name="connsiteY4556" fmla="*/ 1905000 h 6858000"/>
              <a:gd name="connsiteX4557" fmla="*/ 2017612 w 12192000"/>
              <a:gd name="connsiteY4557" fmla="*/ 1905000 h 6858000"/>
              <a:gd name="connsiteX4558" fmla="*/ 2017612 w 12192000"/>
              <a:gd name="connsiteY4558" fmla="*/ 1809750 h 6858000"/>
              <a:gd name="connsiteX4559" fmla="*/ 2112863 w 12192000"/>
              <a:gd name="connsiteY4559" fmla="*/ 1809750 h 6858000"/>
              <a:gd name="connsiteX4560" fmla="*/ 2303364 w 12192000"/>
              <a:gd name="connsiteY4560" fmla="*/ 1905000 h 6858000"/>
              <a:gd name="connsiteX4561" fmla="*/ 2208114 w 12192000"/>
              <a:gd name="connsiteY4561" fmla="*/ 1905000 h 6858000"/>
              <a:gd name="connsiteX4562" fmla="*/ 2208114 w 12192000"/>
              <a:gd name="connsiteY4562" fmla="*/ 1809750 h 6858000"/>
              <a:gd name="connsiteX4563" fmla="*/ 2303364 w 12192000"/>
              <a:gd name="connsiteY4563" fmla="*/ 1809750 h 6858000"/>
              <a:gd name="connsiteX4564" fmla="*/ 2493863 w 12192000"/>
              <a:gd name="connsiteY4564" fmla="*/ 1905000 h 6858000"/>
              <a:gd name="connsiteX4565" fmla="*/ 2398613 w 12192000"/>
              <a:gd name="connsiteY4565" fmla="*/ 1905000 h 6858000"/>
              <a:gd name="connsiteX4566" fmla="*/ 2398613 w 12192000"/>
              <a:gd name="connsiteY4566" fmla="*/ 1809750 h 6858000"/>
              <a:gd name="connsiteX4567" fmla="*/ 2493863 w 12192000"/>
              <a:gd name="connsiteY4567" fmla="*/ 1809750 h 6858000"/>
              <a:gd name="connsiteX4568" fmla="*/ 2684362 w 12192000"/>
              <a:gd name="connsiteY4568" fmla="*/ 1905000 h 6858000"/>
              <a:gd name="connsiteX4569" fmla="*/ 2589114 w 12192000"/>
              <a:gd name="connsiteY4569" fmla="*/ 1905000 h 6858000"/>
              <a:gd name="connsiteX4570" fmla="*/ 2589114 w 12192000"/>
              <a:gd name="connsiteY4570" fmla="*/ 1809750 h 6858000"/>
              <a:gd name="connsiteX4571" fmla="*/ 2684362 w 12192000"/>
              <a:gd name="connsiteY4571" fmla="*/ 1809750 h 6858000"/>
              <a:gd name="connsiteX4572" fmla="*/ 2874863 w 12192000"/>
              <a:gd name="connsiteY4572" fmla="*/ 1905000 h 6858000"/>
              <a:gd name="connsiteX4573" fmla="*/ 2779613 w 12192000"/>
              <a:gd name="connsiteY4573" fmla="*/ 1905000 h 6858000"/>
              <a:gd name="connsiteX4574" fmla="*/ 2779613 w 12192000"/>
              <a:gd name="connsiteY4574" fmla="*/ 1809750 h 6858000"/>
              <a:gd name="connsiteX4575" fmla="*/ 2874863 w 12192000"/>
              <a:gd name="connsiteY4575" fmla="*/ 1809750 h 6858000"/>
              <a:gd name="connsiteX4576" fmla="*/ 3065363 w 12192000"/>
              <a:gd name="connsiteY4576" fmla="*/ 1905000 h 6858000"/>
              <a:gd name="connsiteX4577" fmla="*/ 2970113 w 12192000"/>
              <a:gd name="connsiteY4577" fmla="*/ 1905000 h 6858000"/>
              <a:gd name="connsiteX4578" fmla="*/ 2970113 w 12192000"/>
              <a:gd name="connsiteY4578" fmla="*/ 1809750 h 6858000"/>
              <a:gd name="connsiteX4579" fmla="*/ 3065363 w 12192000"/>
              <a:gd name="connsiteY4579" fmla="*/ 1809750 h 6858000"/>
              <a:gd name="connsiteX4580" fmla="*/ 3255863 w 12192000"/>
              <a:gd name="connsiteY4580" fmla="*/ 1905000 h 6858000"/>
              <a:gd name="connsiteX4581" fmla="*/ 3160613 w 12192000"/>
              <a:gd name="connsiteY4581" fmla="*/ 1905000 h 6858000"/>
              <a:gd name="connsiteX4582" fmla="*/ 3160613 w 12192000"/>
              <a:gd name="connsiteY4582" fmla="*/ 1809750 h 6858000"/>
              <a:gd name="connsiteX4583" fmla="*/ 3255863 w 12192000"/>
              <a:gd name="connsiteY4583" fmla="*/ 1809750 h 6858000"/>
              <a:gd name="connsiteX4584" fmla="*/ 3446363 w 12192000"/>
              <a:gd name="connsiteY4584" fmla="*/ 1905000 h 6858000"/>
              <a:gd name="connsiteX4585" fmla="*/ 3351113 w 12192000"/>
              <a:gd name="connsiteY4585" fmla="*/ 1905000 h 6858000"/>
              <a:gd name="connsiteX4586" fmla="*/ 3351113 w 12192000"/>
              <a:gd name="connsiteY4586" fmla="*/ 1809750 h 6858000"/>
              <a:gd name="connsiteX4587" fmla="*/ 3446363 w 12192000"/>
              <a:gd name="connsiteY4587" fmla="*/ 1809750 h 6858000"/>
              <a:gd name="connsiteX4588" fmla="*/ 3636862 w 12192000"/>
              <a:gd name="connsiteY4588" fmla="*/ 1905000 h 6858000"/>
              <a:gd name="connsiteX4589" fmla="*/ 3541613 w 12192000"/>
              <a:gd name="connsiteY4589" fmla="*/ 1905000 h 6858000"/>
              <a:gd name="connsiteX4590" fmla="*/ 3541613 w 12192000"/>
              <a:gd name="connsiteY4590" fmla="*/ 1809750 h 6858000"/>
              <a:gd name="connsiteX4591" fmla="*/ 3636862 w 12192000"/>
              <a:gd name="connsiteY4591" fmla="*/ 1809750 h 6858000"/>
              <a:gd name="connsiteX4592" fmla="*/ 3827362 w 12192000"/>
              <a:gd name="connsiteY4592" fmla="*/ 1905000 h 6858000"/>
              <a:gd name="connsiteX4593" fmla="*/ 3732112 w 12192000"/>
              <a:gd name="connsiteY4593" fmla="*/ 1905000 h 6858000"/>
              <a:gd name="connsiteX4594" fmla="*/ 3732112 w 12192000"/>
              <a:gd name="connsiteY4594" fmla="*/ 1809750 h 6858000"/>
              <a:gd name="connsiteX4595" fmla="*/ 3827362 w 12192000"/>
              <a:gd name="connsiteY4595" fmla="*/ 1809750 h 6858000"/>
              <a:gd name="connsiteX4596" fmla="*/ 4017863 w 12192000"/>
              <a:gd name="connsiteY4596" fmla="*/ 1905000 h 6858000"/>
              <a:gd name="connsiteX4597" fmla="*/ 3922613 w 12192000"/>
              <a:gd name="connsiteY4597" fmla="*/ 1905000 h 6858000"/>
              <a:gd name="connsiteX4598" fmla="*/ 3922613 w 12192000"/>
              <a:gd name="connsiteY4598" fmla="*/ 1809750 h 6858000"/>
              <a:gd name="connsiteX4599" fmla="*/ 4017863 w 12192000"/>
              <a:gd name="connsiteY4599" fmla="*/ 1809750 h 6858000"/>
              <a:gd name="connsiteX4600" fmla="*/ 4208362 w 12192000"/>
              <a:gd name="connsiteY4600" fmla="*/ 1905000 h 6858000"/>
              <a:gd name="connsiteX4601" fmla="*/ 4113113 w 12192000"/>
              <a:gd name="connsiteY4601" fmla="*/ 1905000 h 6858000"/>
              <a:gd name="connsiteX4602" fmla="*/ 4113113 w 12192000"/>
              <a:gd name="connsiteY4602" fmla="*/ 1809750 h 6858000"/>
              <a:gd name="connsiteX4603" fmla="*/ 4208362 w 12192000"/>
              <a:gd name="connsiteY4603" fmla="*/ 1809750 h 6858000"/>
              <a:gd name="connsiteX4604" fmla="*/ 4398863 w 12192000"/>
              <a:gd name="connsiteY4604" fmla="*/ 1905000 h 6858000"/>
              <a:gd name="connsiteX4605" fmla="*/ 4303612 w 12192000"/>
              <a:gd name="connsiteY4605" fmla="*/ 1905000 h 6858000"/>
              <a:gd name="connsiteX4606" fmla="*/ 4303612 w 12192000"/>
              <a:gd name="connsiteY4606" fmla="*/ 1809750 h 6858000"/>
              <a:gd name="connsiteX4607" fmla="*/ 4398863 w 12192000"/>
              <a:gd name="connsiteY4607" fmla="*/ 1809750 h 6858000"/>
              <a:gd name="connsiteX4608" fmla="*/ 4589363 w 12192000"/>
              <a:gd name="connsiteY4608" fmla="*/ 1905000 h 6858000"/>
              <a:gd name="connsiteX4609" fmla="*/ 4494113 w 12192000"/>
              <a:gd name="connsiteY4609" fmla="*/ 1905000 h 6858000"/>
              <a:gd name="connsiteX4610" fmla="*/ 4494113 w 12192000"/>
              <a:gd name="connsiteY4610" fmla="*/ 1809750 h 6858000"/>
              <a:gd name="connsiteX4611" fmla="*/ 4589363 w 12192000"/>
              <a:gd name="connsiteY4611" fmla="*/ 1809750 h 6858000"/>
              <a:gd name="connsiteX4612" fmla="*/ 4779863 w 12192000"/>
              <a:gd name="connsiteY4612" fmla="*/ 1905000 h 6858000"/>
              <a:gd name="connsiteX4613" fmla="*/ 4684613 w 12192000"/>
              <a:gd name="connsiteY4613" fmla="*/ 1905000 h 6858000"/>
              <a:gd name="connsiteX4614" fmla="*/ 4684613 w 12192000"/>
              <a:gd name="connsiteY4614" fmla="*/ 1809750 h 6858000"/>
              <a:gd name="connsiteX4615" fmla="*/ 4779863 w 12192000"/>
              <a:gd name="connsiteY4615" fmla="*/ 1809750 h 6858000"/>
              <a:gd name="connsiteX4616" fmla="*/ 4970362 w 12192000"/>
              <a:gd name="connsiteY4616" fmla="*/ 1905000 h 6858000"/>
              <a:gd name="connsiteX4617" fmla="*/ 4875112 w 12192000"/>
              <a:gd name="connsiteY4617" fmla="*/ 1905000 h 6858000"/>
              <a:gd name="connsiteX4618" fmla="*/ 4875112 w 12192000"/>
              <a:gd name="connsiteY4618" fmla="*/ 1809750 h 6858000"/>
              <a:gd name="connsiteX4619" fmla="*/ 4970362 w 12192000"/>
              <a:gd name="connsiteY4619" fmla="*/ 1809750 h 6858000"/>
              <a:gd name="connsiteX4620" fmla="*/ 5351361 w 12192000"/>
              <a:gd name="connsiteY4620" fmla="*/ 1905000 h 6858000"/>
              <a:gd name="connsiteX4621" fmla="*/ 5256111 w 12192000"/>
              <a:gd name="connsiteY4621" fmla="*/ 1905000 h 6858000"/>
              <a:gd name="connsiteX4622" fmla="*/ 5256111 w 12192000"/>
              <a:gd name="connsiteY4622" fmla="*/ 1809750 h 6858000"/>
              <a:gd name="connsiteX4623" fmla="*/ 5351361 w 12192000"/>
              <a:gd name="connsiteY4623" fmla="*/ 1809750 h 6858000"/>
              <a:gd name="connsiteX4624" fmla="*/ 5541861 w 12192000"/>
              <a:gd name="connsiteY4624" fmla="*/ 1905000 h 6858000"/>
              <a:gd name="connsiteX4625" fmla="*/ 5446612 w 12192000"/>
              <a:gd name="connsiteY4625" fmla="*/ 1905000 h 6858000"/>
              <a:gd name="connsiteX4626" fmla="*/ 5446612 w 12192000"/>
              <a:gd name="connsiteY4626" fmla="*/ 1809750 h 6858000"/>
              <a:gd name="connsiteX4627" fmla="*/ 5541861 w 12192000"/>
              <a:gd name="connsiteY4627" fmla="*/ 1809750 h 6858000"/>
              <a:gd name="connsiteX4628" fmla="*/ 5732362 w 12192000"/>
              <a:gd name="connsiteY4628" fmla="*/ 1905000 h 6858000"/>
              <a:gd name="connsiteX4629" fmla="*/ 5637111 w 12192000"/>
              <a:gd name="connsiteY4629" fmla="*/ 1905000 h 6858000"/>
              <a:gd name="connsiteX4630" fmla="*/ 5637111 w 12192000"/>
              <a:gd name="connsiteY4630" fmla="*/ 1809750 h 6858000"/>
              <a:gd name="connsiteX4631" fmla="*/ 5732362 w 12192000"/>
              <a:gd name="connsiteY4631" fmla="*/ 1809750 h 6858000"/>
              <a:gd name="connsiteX4632" fmla="*/ 5922861 w 12192000"/>
              <a:gd name="connsiteY4632" fmla="*/ 1905000 h 6858000"/>
              <a:gd name="connsiteX4633" fmla="*/ 5827611 w 12192000"/>
              <a:gd name="connsiteY4633" fmla="*/ 1905000 h 6858000"/>
              <a:gd name="connsiteX4634" fmla="*/ 5827611 w 12192000"/>
              <a:gd name="connsiteY4634" fmla="*/ 1809750 h 6858000"/>
              <a:gd name="connsiteX4635" fmla="*/ 5922861 w 12192000"/>
              <a:gd name="connsiteY4635" fmla="*/ 1809750 h 6858000"/>
              <a:gd name="connsiteX4636" fmla="*/ 6113361 w 12192000"/>
              <a:gd name="connsiteY4636" fmla="*/ 1905000 h 6858000"/>
              <a:gd name="connsiteX4637" fmla="*/ 6018111 w 12192000"/>
              <a:gd name="connsiteY4637" fmla="*/ 1905000 h 6858000"/>
              <a:gd name="connsiteX4638" fmla="*/ 6018111 w 12192000"/>
              <a:gd name="connsiteY4638" fmla="*/ 1809750 h 6858000"/>
              <a:gd name="connsiteX4639" fmla="*/ 6113361 w 12192000"/>
              <a:gd name="connsiteY4639" fmla="*/ 1809750 h 6858000"/>
              <a:gd name="connsiteX4640" fmla="*/ 6303861 w 12192000"/>
              <a:gd name="connsiteY4640" fmla="*/ 1905000 h 6858000"/>
              <a:gd name="connsiteX4641" fmla="*/ 6208611 w 12192000"/>
              <a:gd name="connsiteY4641" fmla="*/ 1905000 h 6858000"/>
              <a:gd name="connsiteX4642" fmla="*/ 6208611 w 12192000"/>
              <a:gd name="connsiteY4642" fmla="*/ 1809750 h 6858000"/>
              <a:gd name="connsiteX4643" fmla="*/ 6303861 w 12192000"/>
              <a:gd name="connsiteY4643" fmla="*/ 1809750 h 6858000"/>
              <a:gd name="connsiteX4644" fmla="*/ 6494362 w 12192000"/>
              <a:gd name="connsiteY4644" fmla="*/ 1905000 h 6858000"/>
              <a:gd name="connsiteX4645" fmla="*/ 6399111 w 12192000"/>
              <a:gd name="connsiteY4645" fmla="*/ 1905000 h 6858000"/>
              <a:gd name="connsiteX4646" fmla="*/ 6399111 w 12192000"/>
              <a:gd name="connsiteY4646" fmla="*/ 1809750 h 6858000"/>
              <a:gd name="connsiteX4647" fmla="*/ 6494362 w 12192000"/>
              <a:gd name="connsiteY4647" fmla="*/ 1809750 h 6858000"/>
              <a:gd name="connsiteX4648" fmla="*/ 6684861 w 12192000"/>
              <a:gd name="connsiteY4648" fmla="*/ 1905000 h 6858000"/>
              <a:gd name="connsiteX4649" fmla="*/ 6589611 w 12192000"/>
              <a:gd name="connsiteY4649" fmla="*/ 1905000 h 6858000"/>
              <a:gd name="connsiteX4650" fmla="*/ 6589611 w 12192000"/>
              <a:gd name="connsiteY4650" fmla="*/ 1809750 h 6858000"/>
              <a:gd name="connsiteX4651" fmla="*/ 6684861 w 12192000"/>
              <a:gd name="connsiteY4651" fmla="*/ 1809750 h 6858000"/>
              <a:gd name="connsiteX4652" fmla="*/ 6875361 w 12192000"/>
              <a:gd name="connsiteY4652" fmla="*/ 1905000 h 6858000"/>
              <a:gd name="connsiteX4653" fmla="*/ 6780111 w 12192000"/>
              <a:gd name="connsiteY4653" fmla="*/ 1905000 h 6858000"/>
              <a:gd name="connsiteX4654" fmla="*/ 6780111 w 12192000"/>
              <a:gd name="connsiteY4654" fmla="*/ 1809750 h 6858000"/>
              <a:gd name="connsiteX4655" fmla="*/ 6875361 w 12192000"/>
              <a:gd name="connsiteY4655" fmla="*/ 1809750 h 6858000"/>
              <a:gd name="connsiteX4656" fmla="*/ 7065863 w 12192000"/>
              <a:gd name="connsiteY4656" fmla="*/ 1905000 h 6858000"/>
              <a:gd name="connsiteX4657" fmla="*/ 6970613 w 12192000"/>
              <a:gd name="connsiteY4657" fmla="*/ 1905000 h 6858000"/>
              <a:gd name="connsiteX4658" fmla="*/ 6970613 w 12192000"/>
              <a:gd name="connsiteY4658" fmla="*/ 1809750 h 6858000"/>
              <a:gd name="connsiteX4659" fmla="*/ 7065863 w 12192000"/>
              <a:gd name="connsiteY4659" fmla="*/ 1809750 h 6858000"/>
              <a:gd name="connsiteX4660" fmla="*/ 7256362 w 12192000"/>
              <a:gd name="connsiteY4660" fmla="*/ 1905000 h 6858000"/>
              <a:gd name="connsiteX4661" fmla="*/ 7161113 w 12192000"/>
              <a:gd name="connsiteY4661" fmla="*/ 1905000 h 6858000"/>
              <a:gd name="connsiteX4662" fmla="*/ 7161113 w 12192000"/>
              <a:gd name="connsiteY4662" fmla="*/ 1809750 h 6858000"/>
              <a:gd name="connsiteX4663" fmla="*/ 7256362 w 12192000"/>
              <a:gd name="connsiteY4663" fmla="*/ 1809750 h 6858000"/>
              <a:gd name="connsiteX4664" fmla="*/ 7446863 w 12192000"/>
              <a:gd name="connsiteY4664" fmla="*/ 1905000 h 6858000"/>
              <a:gd name="connsiteX4665" fmla="*/ 7351613 w 12192000"/>
              <a:gd name="connsiteY4665" fmla="*/ 1905000 h 6858000"/>
              <a:gd name="connsiteX4666" fmla="*/ 7351613 w 12192000"/>
              <a:gd name="connsiteY4666" fmla="*/ 1809750 h 6858000"/>
              <a:gd name="connsiteX4667" fmla="*/ 7446863 w 12192000"/>
              <a:gd name="connsiteY4667" fmla="*/ 1809750 h 6858000"/>
              <a:gd name="connsiteX4668" fmla="*/ 7637363 w 12192000"/>
              <a:gd name="connsiteY4668" fmla="*/ 1905000 h 6858000"/>
              <a:gd name="connsiteX4669" fmla="*/ 7542113 w 12192000"/>
              <a:gd name="connsiteY4669" fmla="*/ 1905000 h 6858000"/>
              <a:gd name="connsiteX4670" fmla="*/ 7542113 w 12192000"/>
              <a:gd name="connsiteY4670" fmla="*/ 1809750 h 6858000"/>
              <a:gd name="connsiteX4671" fmla="*/ 7637363 w 12192000"/>
              <a:gd name="connsiteY4671" fmla="*/ 1809750 h 6858000"/>
              <a:gd name="connsiteX4672" fmla="*/ 7827863 w 12192000"/>
              <a:gd name="connsiteY4672" fmla="*/ 1905000 h 6858000"/>
              <a:gd name="connsiteX4673" fmla="*/ 7732613 w 12192000"/>
              <a:gd name="connsiteY4673" fmla="*/ 1905000 h 6858000"/>
              <a:gd name="connsiteX4674" fmla="*/ 7732613 w 12192000"/>
              <a:gd name="connsiteY4674" fmla="*/ 1809750 h 6858000"/>
              <a:gd name="connsiteX4675" fmla="*/ 7827863 w 12192000"/>
              <a:gd name="connsiteY4675" fmla="*/ 1809750 h 6858000"/>
              <a:gd name="connsiteX4676" fmla="*/ 8018362 w 12192000"/>
              <a:gd name="connsiteY4676" fmla="*/ 1905000 h 6858000"/>
              <a:gd name="connsiteX4677" fmla="*/ 7923113 w 12192000"/>
              <a:gd name="connsiteY4677" fmla="*/ 1905000 h 6858000"/>
              <a:gd name="connsiteX4678" fmla="*/ 7923113 w 12192000"/>
              <a:gd name="connsiteY4678" fmla="*/ 1809750 h 6858000"/>
              <a:gd name="connsiteX4679" fmla="*/ 8018362 w 12192000"/>
              <a:gd name="connsiteY4679" fmla="*/ 1809750 h 6858000"/>
              <a:gd name="connsiteX4680" fmla="*/ 8208863 w 12192000"/>
              <a:gd name="connsiteY4680" fmla="*/ 1905000 h 6858000"/>
              <a:gd name="connsiteX4681" fmla="*/ 8113613 w 12192000"/>
              <a:gd name="connsiteY4681" fmla="*/ 1905000 h 6858000"/>
              <a:gd name="connsiteX4682" fmla="*/ 8113613 w 12192000"/>
              <a:gd name="connsiteY4682" fmla="*/ 1809750 h 6858000"/>
              <a:gd name="connsiteX4683" fmla="*/ 8208863 w 12192000"/>
              <a:gd name="connsiteY4683" fmla="*/ 1809750 h 6858000"/>
              <a:gd name="connsiteX4684" fmla="*/ 8399363 w 12192000"/>
              <a:gd name="connsiteY4684" fmla="*/ 1905000 h 6858000"/>
              <a:gd name="connsiteX4685" fmla="*/ 8304112 w 12192000"/>
              <a:gd name="connsiteY4685" fmla="*/ 1905000 h 6858000"/>
              <a:gd name="connsiteX4686" fmla="*/ 8304112 w 12192000"/>
              <a:gd name="connsiteY4686" fmla="*/ 1809750 h 6858000"/>
              <a:gd name="connsiteX4687" fmla="*/ 8399363 w 12192000"/>
              <a:gd name="connsiteY4687" fmla="*/ 1809750 h 6858000"/>
              <a:gd name="connsiteX4688" fmla="*/ 8780362 w 12192000"/>
              <a:gd name="connsiteY4688" fmla="*/ 1905000 h 6858000"/>
              <a:gd name="connsiteX4689" fmla="*/ 8685111 w 12192000"/>
              <a:gd name="connsiteY4689" fmla="*/ 1905000 h 6858000"/>
              <a:gd name="connsiteX4690" fmla="*/ 8685111 w 12192000"/>
              <a:gd name="connsiteY4690" fmla="*/ 1809750 h 6858000"/>
              <a:gd name="connsiteX4691" fmla="*/ 8780362 w 12192000"/>
              <a:gd name="connsiteY4691" fmla="*/ 1809750 h 6858000"/>
              <a:gd name="connsiteX4692" fmla="*/ 8970861 w 12192000"/>
              <a:gd name="connsiteY4692" fmla="*/ 1905000 h 6858000"/>
              <a:gd name="connsiteX4693" fmla="*/ 8875612 w 12192000"/>
              <a:gd name="connsiteY4693" fmla="*/ 1905000 h 6858000"/>
              <a:gd name="connsiteX4694" fmla="*/ 8875612 w 12192000"/>
              <a:gd name="connsiteY4694" fmla="*/ 1809750 h 6858000"/>
              <a:gd name="connsiteX4695" fmla="*/ 8970861 w 12192000"/>
              <a:gd name="connsiteY4695" fmla="*/ 1809750 h 6858000"/>
              <a:gd name="connsiteX4696" fmla="*/ 9161361 w 12192000"/>
              <a:gd name="connsiteY4696" fmla="*/ 1905000 h 6858000"/>
              <a:gd name="connsiteX4697" fmla="*/ 9066111 w 12192000"/>
              <a:gd name="connsiteY4697" fmla="*/ 1905000 h 6858000"/>
              <a:gd name="connsiteX4698" fmla="*/ 9066111 w 12192000"/>
              <a:gd name="connsiteY4698" fmla="*/ 1809750 h 6858000"/>
              <a:gd name="connsiteX4699" fmla="*/ 9161361 w 12192000"/>
              <a:gd name="connsiteY4699" fmla="*/ 1809750 h 6858000"/>
              <a:gd name="connsiteX4700" fmla="*/ 9351861 w 12192000"/>
              <a:gd name="connsiteY4700" fmla="*/ 1905000 h 6858000"/>
              <a:gd name="connsiteX4701" fmla="*/ 9256611 w 12192000"/>
              <a:gd name="connsiteY4701" fmla="*/ 1905000 h 6858000"/>
              <a:gd name="connsiteX4702" fmla="*/ 9256611 w 12192000"/>
              <a:gd name="connsiteY4702" fmla="*/ 1809750 h 6858000"/>
              <a:gd name="connsiteX4703" fmla="*/ 9351861 w 12192000"/>
              <a:gd name="connsiteY4703" fmla="*/ 1809750 h 6858000"/>
              <a:gd name="connsiteX4704" fmla="*/ 9542362 w 12192000"/>
              <a:gd name="connsiteY4704" fmla="*/ 1905000 h 6858000"/>
              <a:gd name="connsiteX4705" fmla="*/ 9447112 w 12192000"/>
              <a:gd name="connsiteY4705" fmla="*/ 1905000 h 6858000"/>
              <a:gd name="connsiteX4706" fmla="*/ 9447112 w 12192000"/>
              <a:gd name="connsiteY4706" fmla="*/ 1809750 h 6858000"/>
              <a:gd name="connsiteX4707" fmla="*/ 9542362 w 12192000"/>
              <a:gd name="connsiteY4707" fmla="*/ 1809750 h 6858000"/>
              <a:gd name="connsiteX4708" fmla="*/ 9732861 w 12192000"/>
              <a:gd name="connsiteY4708" fmla="*/ 1905000 h 6858000"/>
              <a:gd name="connsiteX4709" fmla="*/ 9637611 w 12192000"/>
              <a:gd name="connsiteY4709" fmla="*/ 1905000 h 6858000"/>
              <a:gd name="connsiteX4710" fmla="*/ 9637611 w 12192000"/>
              <a:gd name="connsiteY4710" fmla="*/ 1809750 h 6858000"/>
              <a:gd name="connsiteX4711" fmla="*/ 9732861 w 12192000"/>
              <a:gd name="connsiteY4711" fmla="*/ 1809750 h 6858000"/>
              <a:gd name="connsiteX4712" fmla="*/ 9923362 w 12192000"/>
              <a:gd name="connsiteY4712" fmla="*/ 1905000 h 6858000"/>
              <a:gd name="connsiteX4713" fmla="*/ 9828111 w 12192000"/>
              <a:gd name="connsiteY4713" fmla="*/ 1905000 h 6858000"/>
              <a:gd name="connsiteX4714" fmla="*/ 9828111 w 12192000"/>
              <a:gd name="connsiteY4714" fmla="*/ 1809750 h 6858000"/>
              <a:gd name="connsiteX4715" fmla="*/ 9923362 w 12192000"/>
              <a:gd name="connsiteY4715" fmla="*/ 1809750 h 6858000"/>
              <a:gd name="connsiteX4716" fmla="*/ 10113862 w 12192000"/>
              <a:gd name="connsiteY4716" fmla="*/ 1905000 h 6858000"/>
              <a:gd name="connsiteX4717" fmla="*/ 10018612 w 12192000"/>
              <a:gd name="connsiteY4717" fmla="*/ 1905000 h 6858000"/>
              <a:gd name="connsiteX4718" fmla="*/ 10018612 w 12192000"/>
              <a:gd name="connsiteY4718" fmla="*/ 1809750 h 6858000"/>
              <a:gd name="connsiteX4719" fmla="*/ 10113862 w 12192000"/>
              <a:gd name="connsiteY4719" fmla="*/ 1809750 h 6858000"/>
              <a:gd name="connsiteX4720" fmla="*/ 10304361 w 12192000"/>
              <a:gd name="connsiteY4720" fmla="*/ 1905000 h 6858000"/>
              <a:gd name="connsiteX4721" fmla="*/ 10209111 w 12192000"/>
              <a:gd name="connsiteY4721" fmla="*/ 1905000 h 6858000"/>
              <a:gd name="connsiteX4722" fmla="*/ 10209111 w 12192000"/>
              <a:gd name="connsiteY4722" fmla="*/ 1809750 h 6858000"/>
              <a:gd name="connsiteX4723" fmla="*/ 10304361 w 12192000"/>
              <a:gd name="connsiteY4723" fmla="*/ 1809750 h 6858000"/>
              <a:gd name="connsiteX4724" fmla="*/ 10494861 w 12192000"/>
              <a:gd name="connsiteY4724" fmla="*/ 1905000 h 6858000"/>
              <a:gd name="connsiteX4725" fmla="*/ 10399611 w 12192000"/>
              <a:gd name="connsiteY4725" fmla="*/ 1905000 h 6858000"/>
              <a:gd name="connsiteX4726" fmla="*/ 10399611 w 12192000"/>
              <a:gd name="connsiteY4726" fmla="*/ 1809750 h 6858000"/>
              <a:gd name="connsiteX4727" fmla="*/ 10494861 w 12192000"/>
              <a:gd name="connsiteY4727" fmla="*/ 1809750 h 6858000"/>
              <a:gd name="connsiteX4728" fmla="*/ 10685361 w 12192000"/>
              <a:gd name="connsiteY4728" fmla="*/ 1905000 h 6858000"/>
              <a:gd name="connsiteX4729" fmla="*/ 10590111 w 12192000"/>
              <a:gd name="connsiteY4729" fmla="*/ 1905000 h 6858000"/>
              <a:gd name="connsiteX4730" fmla="*/ 10590111 w 12192000"/>
              <a:gd name="connsiteY4730" fmla="*/ 1809750 h 6858000"/>
              <a:gd name="connsiteX4731" fmla="*/ 10685361 w 12192000"/>
              <a:gd name="connsiteY4731" fmla="*/ 1809750 h 6858000"/>
              <a:gd name="connsiteX4732" fmla="*/ 10875861 w 12192000"/>
              <a:gd name="connsiteY4732" fmla="*/ 1905000 h 6858000"/>
              <a:gd name="connsiteX4733" fmla="*/ 10780611 w 12192000"/>
              <a:gd name="connsiteY4733" fmla="*/ 1905000 h 6858000"/>
              <a:gd name="connsiteX4734" fmla="*/ 10780611 w 12192000"/>
              <a:gd name="connsiteY4734" fmla="*/ 1809750 h 6858000"/>
              <a:gd name="connsiteX4735" fmla="*/ 10875861 w 12192000"/>
              <a:gd name="connsiteY4735" fmla="*/ 1809750 h 6858000"/>
              <a:gd name="connsiteX4736" fmla="*/ 11066362 w 12192000"/>
              <a:gd name="connsiteY4736" fmla="*/ 1905000 h 6858000"/>
              <a:gd name="connsiteX4737" fmla="*/ 10971111 w 12192000"/>
              <a:gd name="connsiteY4737" fmla="*/ 1905000 h 6858000"/>
              <a:gd name="connsiteX4738" fmla="*/ 10971111 w 12192000"/>
              <a:gd name="connsiteY4738" fmla="*/ 1809750 h 6858000"/>
              <a:gd name="connsiteX4739" fmla="*/ 11066362 w 12192000"/>
              <a:gd name="connsiteY4739" fmla="*/ 1809750 h 6858000"/>
              <a:gd name="connsiteX4740" fmla="*/ 11256861 w 12192000"/>
              <a:gd name="connsiteY4740" fmla="*/ 1905000 h 6858000"/>
              <a:gd name="connsiteX4741" fmla="*/ 11161610 w 12192000"/>
              <a:gd name="connsiteY4741" fmla="*/ 1905000 h 6858000"/>
              <a:gd name="connsiteX4742" fmla="*/ 11161610 w 12192000"/>
              <a:gd name="connsiteY4742" fmla="*/ 1809750 h 6858000"/>
              <a:gd name="connsiteX4743" fmla="*/ 11256861 w 12192000"/>
              <a:gd name="connsiteY4743" fmla="*/ 1809750 h 6858000"/>
              <a:gd name="connsiteX4744" fmla="*/ 11447360 w 12192000"/>
              <a:gd name="connsiteY4744" fmla="*/ 1905000 h 6858000"/>
              <a:gd name="connsiteX4745" fmla="*/ 11352111 w 12192000"/>
              <a:gd name="connsiteY4745" fmla="*/ 1905000 h 6858000"/>
              <a:gd name="connsiteX4746" fmla="*/ 11352111 w 12192000"/>
              <a:gd name="connsiteY4746" fmla="*/ 1809750 h 6858000"/>
              <a:gd name="connsiteX4747" fmla="*/ 11447360 w 12192000"/>
              <a:gd name="connsiteY4747" fmla="*/ 1809750 h 6858000"/>
              <a:gd name="connsiteX4748" fmla="*/ 11637861 w 12192000"/>
              <a:gd name="connsiteY4748" fmla="*/ 1905000 h 6858000"/>
              <a:gd name="connsiteX4749" fmla="*/ 11542610 w 12192000"/>
              <a:gd name="connsiteY4749" fmla="*/ 1905000 h 6858000"/>
              <a:gd name="connsiteX4750" fmla="*/ 11542610 w 12192000"/>
              <a:gd name="connsiteY4750" fmla="*/ 1809750 h 6858000"/>
              <a:gd name="connsiteX4751" fmla="*/ 11637861 w 12192000"/>
              <a:gd name="connsiteY4751" fmla="*/ 1809750 h 6858000"/>
              <a:gd name="connsiteX4752" fmla="*/ 11828360 w 12192000"/>
              <a:gd name="connsiteY4752" fmla="*/ 1905000 h 6858000"/>
              <a:gd name="connsiteX4753" fmla="*/ 11733112 w 12192000"/>
              <a:gd name="connsiteY4753" fmla="*/ 1905000 h 6858000"/>
              <a:gd name="connsiteX4754" fmla="*/ 11733112 w 12192000"/>
              <a:gd name="connsiteY4754" fmla="*/ 1809750 h 6858000"/>
              <a:gd name="connsiteX4755" fmla="*/ 11828360 w 12192000"/>
              <a:gd name="connsiteY4755" fmla="*/ 1809750 h 6858000"/>
              <a:gd name="connsiteX4756" fmla="*/ 12192000 w 12192000"/>
              <a:gd name="connsiteY4756" fmla="*/ 1905000 h 6858000"/>
              <a:gd name="connsiteX4757" fmla="*/ 12114110 w 12192000"/>
              <a:gd name="connsiteY4757" fmla="*/ 1905000 h 6858000"/>
              <a:gd name="connsiteX4758" fmla="*/ 12114110 w 12192000"/>
              <a:gd name="connsiteY4758" fmla="*/ 1809750 h 6858000"/>
              <a:gd name="connsiteX4759" fmla="*/ 12192000 w 12192000"/>
              <a:gd name="connsiteY4759" fmla="*/ 1809750 h 6858000"/>
              <a:gd name="connsiteX4760" fmla="*/ 303114 w 12192000"/>
              <a:gd name="connsiteY4760" fmla="*/ 2000250 h 6858000"/>
              <a:gd name="connsiteX4761" fmla="*/ 207864 w 12192000"/>
              <a:gd name="connsiteY4761" fmla="*/ 2000250 h 6858000"/>
              <a:gd name="connsiteX4762" fmla="*/ 207864 w 12192000"/>
              <a:gd name="connsiteY4762" fmla="*/ 1905000 h 6858000"/>
              <a:gd name="connsiteX4763" fmla="*/ 303114 w 12192000"/>
              <a:gd name="connsiteY4763" fmla="*/ 1905000 h 6858000"/>
              <a:gd name="connsiteX4764" fmla="*/ 493614 w 12192000"/>
              <a:gd name="connsiteY4764" fmla="*/ 2000250 h 6858000"/>
              <a:gd name="connsiteX4765" fmla="*/ 398364 w 12192000"/>
              <a:gd name="connsiteY4765" fmla="*/ 2000250 h 6858000"/>
              <a:gd name="connsiteX4766" fmla="*/ 398364 w 12192000"/>
              <a:gd name="connsiteY4766" fmla="*/ 1905000 h 6858000"/>
              <a:gd name="connsiteX4767" fmla="*/ 493614 w 12192000"/>
              <a:gd name="connsiteY4767" fmla="*/ 1905000 h 6858000"/>
              <a:gd name="connsiteX4768" fmla="*/ 684113 w 12192000"/>
              <a:gd name="connsiteY4768" fmla="*/ 2000250 h 6858000"/>
              <a:gd name="connsiteX4769" fmla="*/ 588864 w 12192000"/>
              <a:gd name="connsiteY4769" fmla="*/ 2000250 h 6858000"/>
              <a:gd name="connsiteX4770" fmla="*/ 588864 w 12192000"/>
              <a:gd name="connsiteY4770" fmla="*/ 1905000 h 6858000"/>
              <a:gd name="connsiteX4771" fmla="*/ 684113 w 12192000"/>
              <a:gd name="connsiteY4771" fmla="*/ 1905000 h 6858000"/>
              <a:gd name="connsiteX4772" fmla="*/ 874614 w 12192000"/>
              <a:gd name="connsiteY4772" fmla="*/ 2000250 h 6858000"/>
              <a:gd name="connsiteX4773" fmla="*/ 779364 w 12192000"/>
              <a:gd name="connsiteY4773" fmla="*/ 2000250 h 6858000"/>
              <a:gd name="connsiteX4774" fmla="*/ 779364 w 12192000"/>
              <a:gd name="connsiteY4774" fmla="*/ 1905000 h 6858000"/>
              <a:gd name="connsiteX4775" fmla="*/ 874614 w 12192000"/>
              <a:gd name="connsiteY4775" fmla="*/ 1905000 h 6858000"/>
              <a:gd name="connsiteX4776" fmla="*/ 1065114 w 12192000"/>
              <a:gd name="connsiteY4776" fmla="*/ 2000250 h 6858000"/>
              <a:gd name="connsiteX4777" fmla="*/ 969863 w 12192000"/>
              <a:gd name="connsiteY4777" fmla="*/ 2000250 h 6858000"/>
              <a:gd name="connsiteX4778" fmla="*/ 969863 w 12192000"/>
              <a:gd name="connsiteY4778" fmla="*/ 1905000 h 6858000"/>
              <a:gd name="connsiteX4779" fmla="*/ 1065114 w 12192000"/>
              <a:gd name="connsiteY4779" fmla="*/ 1905000 h 6858000"/>
              <a:gd name="connsiteX4780" fmla="*/ 1255613 w 12192000"/>
              <a:gd name="connsiteY4780" fmla="*/ 2000250 h 6858000"/>
              <a:gd name="connsiteX4781" fmla="*/ 1160364 w 12192000"/>
              <a:gd name="connsiteY4781" fmla="*/ 2000250 h 6858000"/>
              <a:gd name="connsiteX4782" fmla="*/ 1160364 w 12192000"/>
              <a:gd name="connsiteY4782" fmla="*/ 1905000 h 6858000"/>
              <a:gd name="connsiteX4783" fmla="*/ 1255613 w 12192000"/>
              <a:gd name="connsiteY4783" fmla="*/ 1905000 h 6858000"/>
              <a:gd name="connsiteX4784" fmla="*/ 1446114 w 12192000"/>
              <a:gd name="connsiteY4784" fmla="*/ 2000250 h 6858000"/>
              <a:gd name="connsiteX4785" fmla="*/ 1350864 w 12192000"/>
              <a:gd name="connsiteY4785" fmla="*/ 2000250 h 6858000"/>
              <a:gd name="connsiteX4786" fmla="*/ 1350864 w 12192000"/>
              <a:gd name="connsiteY4786" fmla="*/ 1905000 h 6858000"/>
              <a:gd name="connsiteX4787" fmla="*/ 1446114 w 12192000"/>
              <a:gd name="connsiteY4787" fmla="*/ 1905000 h 6858000"/>
              <a:gd name="connsiteX4788" fmla="*/ 1636614 w 12192000"/>
              <a:gd name="connsiteY4788" fmla="*/ 2000250 h 6858000"/>
              <a:gd name="connsiteX4789" fmla="*/ 1541363 w 12192000"/>
              <a:gd name="connsiteY4789" fmla="*/ 2000250 h 6858000"/>
              <a:gd name="connsiteX4790" fmla="*/ 1541363 w 12192000"/>
              <a:gd name="connsiteY4790" fmla="*/ 1905000 h 6858000"/>
              <a:gd name="connsiteX4791" fmla="*/ 1636614 w 12192000"/>
              <a:gd name="connsiteY4791" fmla="*/ 1905000 h 6858000"/>
              <a:gd name="connsiteX4792" fmla="*/ 2017612 w 12192000"/>
              <a:gd name="connsiteY4792" fmla="*/ 2000250 h 6858000"/>
              <a:gd name="connsiteX4793" fmla="*/ 1922364 w 12192000"/>
              <a:gd name="connsiteY4793" fmla="*/ 2000250 h 6858000"/>
              <a:gd name="connsiteX4794" fmla="*/ 1922364 w 12192000"/>
              <a:gd name="connsiteY4794" fmla="*/ 1905000 h 6858000"/>
              <a:gd name="connsiteX4795" fmla="*/ 2017612 w 12192000"/>
              <a:gd name="connsiteY4795" fmla="*/ 1905000 h 6858000"/>
              <a:gd name="connsiteX4796" fmla="*/ 2208114 w 12192000"/>
              <a:gd name="connsiteY4796" fmla="*/ 2000250 h 6858000"/>
              <a:gd name="connsiteX4797" fmla="*/ 2112863 w 12192000"/>
              <a:gd name="connsiteY4797" fmla="*/ 2000250 h 6858000"/>
              <a:gd name="connsiteX4798" fmla="*/ 2112863 w 12192000"/>
              <a:gd name="connsiteY4798" fmla="*/ 1905000 h 6858000"/>
              <a:gd name="connsiteX4799" fmla="*/ 2208114 w 12192000"/>
              <a:gd name="connsiteY4799" fmla="*/ 1905000 h 6858000"/>
              <a:gd name="connsiteX4800" fmla="*/ 2398613 w 12192000"/>
              <a:gd name="connsiteY4800" fmla="*/ 2000250 h 6858000"/>
              <a:gd name="connsiteX4801" fmla="*/ 2303364 w 12192000"/>
              <a:gd name="connsiteY4801" fmla="*/ 2000250 h 6858000"/>
              <a:gd name="connsiteX4802" fmla="*/ 2303364 w 12192000"/>
              <a:gd name="connsiteY4802" fmla="*/ 1905000 h 6858000"/>
              <a:gd name="connsiteX4803" fmla="*/ 2398613 w 12192000"/>
              <a:gd name="connsiteY4803" fmla="*/ 1905000 h 6858000"/>
              <a:gd name="connsiteX4804" fmla="*/ 2589114 w 12192000"/>
              <a:gd name="connsiteY4804" fmla="*/ 2000250 h 6858000"/>
              <a:gd name="connsiteX4805" fmla="*/ 2493863 w 12192000"/>
              <a:gd name="connsiteY4805" fmla="*/ 2000250 h 6858000"/>
              <a:gd name="connsiteX4806" fmla="*/ 2493863 w 12192000"/>
              <a:gd name="connsiteY4806" fmla="*/ 1905000 h 6858000"/>
              <a:gd name="connsiteX4807" fmla="*/ 2589114 w 12192000"/>
              <a:gd name="connsiteY4807" fmla="*/ 1905000 h 6858000"/>
              <a:gd name="connsiteX4808" fmla="*/ 2779613 w 12192000"/>
              <a:gd name="connsiteY4808" fmla="*/ 2000250 h 6858000"/>
              <a:gd name="connsiteX4809" fmla="*/ 2684362 w 12192000"/>
              <a:gd name="connsiteY4809" fmla="*/ 2000250 h 6858000"/>
              <a:gd name="connsiteX4810" fmla="*/ 2684362 w 12192000"/>
              <a:gd name="connsiteY4810" fmla="*/ 1905000 h 6858000"/>
              <a:gd name="connsiteX4811" fmla="*/ 2779613 w 12192000"/>
              <a:gd name="connsiteY4811" fmla="*/ 1905000 h 6858000"/>
              <a:gd name="connsiteX4812" fmla="*/ 2970113 w 12192000"/>
              <a:gd name="connsiteY4812" fmla="*/ 2000250 h 6858000"/>
              <a:gd name="connsiteX4813" fmla="*/ 2874863 w 12192000"/>
              <a:gd name="connsiteY4813" fmla="*/ 2000250 h 6858000"/>
              <a:gd name="connsiteX4814" fmla="*/ 2874863 w 12192000"/>
              <a:gd name="connsiteY4814" fmla="*/ 1905000 h 6858000"/>
              <a:gd name="connsiteX4815" fmla="*/ 2970113 w 12192000"/>
              <a:gd name="connsiteY4815" fmla="*/ 1905000 h 6858000"/>
              <a:gd name="connsiteX4816" fmla="*/ 3160613 w 12192000"/>
              <a:gd name="connsiteY4816" fmla="*/ 2000250 h 6858000"/>
              <a:gd name="connsiteX4817" fmla="*/ 3065363 w 12192000"/>
              <a:gd name="connsiteY4817" fmla="*/ 2000250 h 6858000"/>
              <a:gd name="connsiteX4818" fmla="*/ 3065363 w 12192000"/>
              <a:gd name="connsiteY4818" fmla="*/ 1905000 h 6858000"/>
              <a:gd name="connsiteX4819" fmla="*/ 3160613 w 12192000"/>
              <a:gd name="connsiteY4819" fmla="*/ 1905000 h 6858000"/>
              <a:gd name="connsiteX4820" fmla="*/ 3351113 w 12192000"/>
              <a:gd name="connsiteY4820" fmla="*/ 2000250 h 6858000"/>
              <a:gd name="connsiteX4821" fmla="*/ 3255863 w 12192000"/>
              <a:gd name="connsiteY4821" fmla="*/ 2000250 h 6858000"/>
              <a:gd name="connsiteX4822" fmla="*/ 3255863 w 12192000"/>
              <a:gd name="connsiteY4822" fmla="*/ 1905000 h 6858000"/>
              <a:gd name="connsiteX4823" fmla="*/ 3351113 w 12192000"/>
              <a:gd name="connsiteY4823" fmla="*/ 1905000 h 6858000"/>
              <a:gd name="connsiteX4824" fmla="*/ 3541613 w 12192000"/>
              <a:gd name="connsiteY4824" fmla="*/ 2000250 h 6858000"/>
              <a:gd name="connsiteX4825" fmla="*/ 3446363 w 12192000"/>
              <a:gd name="connsiteY4825" fmla="*/ 2000250 h 6858000"/>
              <a:gd name="connsiteX4826" fmla="*/ 3446363 w 12192000"/>
              <a:gd name="connsiteY4826" fmla="*/ 1905000 h 6858000"/>
              <a:gd name="connsiteX4827" fmla="*/ 3541613 w 12192000"/>
              <a:gd name="connsiteY4827" fmla="*/ 1905000 h 6858000"/>
              <a:gd name="connsiteX4828" fmla="*/ 3732112 w 12192000"/>
              <a:gd name="connsiteY4828" fmla="*/ 2000250 h 6858000"/>
              <a:gd name="connsiteX4829" fmla="*/ 3636862 w 12192000"/>
              <a:gd name="connsiteY4829" fmla="*/ 2000250 h 6858000"/>
              <a:gd name="connsiteX4830" fmla="*/ 3636862 w 12192000"/>
              <a:gd name="connsiteY4830" fmla="*/ 1905000 h 6858000"/>
              <a:gd name="connsiteX4831" fmla="*/ 3732112 w 12192000"/>
              <a:gd name="connsiteY4831" fmla="*/ 1905000 h 6858000"/>
              <a:gd name="connsiteX4832" fmla="*/ 3922613 w 12192000"/>
              <a:gd name="connsiteY4832" fmla="*/ 2000250 h 6858000"/>
              <a:gd name="connsiteX4833" fmla="*/ 3827362 w 12192000"/>
              <a:gd name="connsiteY4833" fmla="*/ 2000250 h 6858000"/>
              <a:gd name="connsiteX4834" fmla="*/ 3827362 w 12192000"/>
              <a:gd name="connsiteY4834" fmla="*/ 1905000 h 6858000"/>
              <a:gd name="connsiteX4835" fmla="*/ 3922613 w 12192000"/>
              <a:gd name="connsiteY4835" fmla="*/ 1905000 h 6858000"/>
              <a:gd name="connsiteX4836" fmla="*/ 4113113 w 12192000"/>
              <a:gd name="connsiteY4836" fmla="*/ 2000250 h 6858000"/>
              <a:gd name="connsiteX4837" fmla="*/ 4017863 w 12192000"/>
              <a:gd name="connsiteY4837" fmla="*/ 2000250 h 6858000"/>
              <a:gd name="connsiteX4838" fmla="*/ 4017863 w 12192000"/>
              <a:gd name="connsiteY4838" fmla="*/ 1905000 h 6858000"/>
              <a:gd name="connsiteX4839" fmla="*/ 4113113 w 12192000"/>
              <a:gd name="connsiteY4839" fmla="*/ 1905000 h 6858000"/>
              <a:gd name="connsiteX4840" fmla="*/ 4303612 w 12192000"/>
              <a:gd name="connsiteY4840" fmla="*/ 2000250 h 6858000"/>
              <a:gd name="connsiteX4841" fmla="*/ 4208362 w 12192000"/>
              <a:gd name="connsiteY4841" fmla="*/ 2000250 h 6858000"/>
              <a:gd name="connsiteX4842" fmla="*/ 4208362 w 12192000"/>
              <a:gd name="connsiteY4842" fmla="*/ 1905000 h 6858000"/>
              <a:gd name="connsiteX4843" fmla="*/ 4303612 w 12192000"/>
              <a:gd name="connsiteY4843" fmla="*/ 1905000 h 6858000"/>
              <a:gd name="connsiteX4844" fmla="*/ 4494113 w 12192000"/>
              <a:gd name="connsiteY4844" fmla="*/ 2000250 h 6858000"/>
              <a:gd name="connsiteX4845" fmla="*/ 4398863 w 12192000"/>
              <a:gd name="connsiteY4845" fmla="*/ 2000250 h 6858000"/>
              <a:gd name="connsiteX4846" fmla="*/ 4398863 w 12192000"/>
              <a:gd name="connsiteY4846" fmla="*/ 1905000 h 6858000"/>
              <a:gd name="connsiteX4847" fmla="*/ 4494113 w 12192000"/>
              <a:gd name="connsiteY4847" fmla="*/ 1905000 h 6858000"/>
              <a:gd name="connsiteX4848" fmla="*/ 4684613 w 12192000"/>
              <a:gd name="connsiteY4848" fmla="*/ 2000250 h 6858000"/>
              <a:gd name="connsiteX4849" fmla="*/ 4589363 w 12192000"/>
              <a:gd name="connsiteY4849" fmla="*/ 2000250 h 6858000"/>
              <a:gd name="connsiteX4850" fmla="*/ 4589363 w 12192000"/>
              <a:gd name="connsiteY4850" fmla="*/ 1905000 h 6858000"/>
              <a:gd name="connsiteX4851" fmla="*/ 4684613 w 12192000"/>
              <a:gd name="connsiteY4851" fmla="*/ 1905000 h 6858000"/>
              <a:gd name="connsiteX4852" fmla="*/ 4875112 w 12192000"/>
              <a:gd name="connsiteY4852" fmla="*/ 2000250 h 6858000"/>
              <a:gd name="connsiteX4853" fmla="*/ 4779863 w 12192000"/>
              <a:gd name="connsiteY4853" fmla="*/ 2000250 h 6858000"/>
              <a:gd name="connsiteX4854" fmla="*/ 4779863 w 12192000"/>
              <a:gd name="connsiteY4854" fmla="*/ 1905000 h 6858000"/>
              <a:gd name="connsiteX4855" fmla="*/ 4875112 w 12192000"/>
              <a:gd name="connsiteY4855" fmla="*/ 1905000 h 6858000"/>
              <a:gd name="connsiteX4856" fmla="*/ 5065613 w 12192000"/>
              <a:gd name="connsiteY4856" fmla="*/ 2000250 h 6858000"/>
              <a:gd name="connsiteX4857" fmla="*/ 4970362 w 12192000"/>
              <a:gd name="connsiteY4857" fmla="*/ 2000250 h 6858000"/>
              <a:gd name="connsiteX4858" fmla="*/ 4970362 w 12192000"/>
              <a:gd name="connsiteY4858" fmla="*/ 1905000 h 6858000"/>
              <a:gd name="connsiteX4859" fmla="*/ 5065613 w 12192000"/>
              <a:gd name="connsiteY4859" fmla="*/ 1905000 h 6858000"/>
              <a:gd name="connsiteX4860" fmla="*/ 5446612 w 12192000"/>
              <a:gd name="connsiteY4860" fmla="*/ 2000250 h 6858000"/>
              <a:gd name="connsiteX4861" fmla="*/ 5351361 w 12192000"/>
              <a:gd name="connsiteY4861" fmla="*/ 2000250 h 6858000"/>
              <a:gd name="connsiteX4862" fmla="*/ 5351361 w 12192000"/>
              <a:gd name="connsiteY4862" fmla="*/ 1905000 h 6858000"/>
              <a:gd name="connsiteX4863" fmla="*/ 5446612 w 12192000"/>
              <a:gd name="connsiteY4863" fmla="*/ 1905000 h 6858000"/>
              <a:gd name="connsiteX4864" fmla="*/ 5637111 w 12192000"/>
              <a:gd name="connsiteY4864" fmla="*/ 2000250 h 6858000"/>
              <a:gd name="connsiteX4865" fmla="*/ 5541861 w 12192000"/>
              <a:gd name="connsiteY4865" fmla="*/ 2000250 h 6858000"/>
              <a:gd name="connsiteX4866" fmla="*/ 5541861 w 12192000"/>
              <a:gd name="connsiteY4866" fmla="*/ 1905000 h 6858000"/>
              <a:gd name="connsiteX4867" fmla="*/ 5637111 w 12192000"/>
              <a:gd name="connsiteY4867" fmla="*/ 1905000 h 6858000"/>
              <a:gd name="connsiteX4868" fmla="*/ 5827611 w 12192000"/>
              <a:gd name="connsiteY4868" fmla="*/ 2000250 h 6858000"/>
              <a:gd name="connsiteX4869" fmla="*/ 5732362 w 12192000"/>
              <a:gd name="connsiteY4869" fmla="*/ 2000250 h 6858000"/>
              <a:gd name="connsiteX4870" fmla="*/ 5732362 w 12192000"/>
              <a:gd name="connsiteY4870" fmla="*/ 1905000 h 6858000"/>
              <a:gd name="connsiteX4871" fmla="*/ 5827611 w 12192000"/>
              <a:gd name="connsiteY4871" fmla="*/ 1905000 h 6858000"/>
              <a:gd name="connsiteX4872" fmla="*/ 6018111 w 12192000"/>
              <a:gd name="connsiteY4872" fmla="*/ 2000250 h 6858000"/>
              <a:gd name="connsiteX4873" fmla="*/ 5922861 w 12192000"/>
              <a:gd name="connsiteY4873" fmla="*/ 2000250 h 6858000"/>
              <a:gd name="connsiteX4874" fmla="*/ 5922861 w 12192000"/>
              <a:gd name="connsiteY4874" fmla="*/ 1905000 h 6858000"/>
              <a:gd name="connsiteX4875" fmla="*/ 6018111 w 12192000"/>
              <a:gd name="connsiteY4875" fmla="*/ 1905000 h 6858000"/>
              <a:gd name="connsiteX4876" fmla="*/ 6208611 w 12192000"/>
              <a:gd name="connsiteY4876" fmla="*/ 2000250 h 6858000"/>
              <a:gd name="connsiteX4877" fmla="*/ 6113361 w 12192000"/>
              <a:gd name="connsiteY4877" fmla="*/ 2000250 h 6858000"/>
              <a:gd name="connsiteX4878" fmla="*/ 6113361 w 12192000"/>
              <a:gd name="connsiteY4878" fmla="*/ 1905000 h 6858000"/>
              <a:gd name="connsiteX4879" fmla="*/ 6208611 w 12192000"/>
              <a:gd name="connsiteY4879" fmla="*/ 1905000 h 6858000"/>
              <a:gd name="connsiteX4880" fmla="*/ 6399111 w 12192000"/>
              <a:gd name="connsiteY4880" fmla="*/ 2000250 h 6858000"/>
              <a:gd name="connsiteX4881" fmla="*/ 6303861 w 12192000"/>
              <a:gd name="connsiteY4881" fmla="*/ 2000250 h 6858000"/>
              <a:gd name="connsiteX4882" fmla="*/ 6303861 w 12192000"/>
              <a:gd name="connsiteY4882" fmla="*/ 1905000 h 6858000"/>
              <a:gd name="connsiteX4883" fmla="*/ 6399111 w 12192000"/>
              <a:gd name="connsiteY4883" fmla="*/ 1905000 h 6858000"/>
              <a:gd name="connsiteX4884" fmla="*/ 6589611 w 12192000"/>
              <a:gd name="connsiteY4884" fmla="*/ 2000250 h 6858000"/>
              <a:gd name="connsiteX4885" fmla="*/ 6494362 w 12192000"/>
              <a:gd name="connsiteY4885" fmla="*/ 2000250 h 6858000"/>
              <a:gd name="connsiteX4886" fmla="*/ 6494362 w 12192000"/>
              <a:gd name="connsiteY4886" fmla="*/ 1905000 h 6858000"/>
              <a:gd name="connsiteX4887" fmla="*/ 6589611 w 12192000"/>
              <a:gd name="connsiteY4887" fmla="*/ 1905000 h 6858000"/>
              <a:gd name="connsiteX4888" fmla="*/ 6780111 w 12192000"/>
              <a:gd name="connsiteY4888" fmla="*/ 2000250 h 6858000"/>
              <a:gd name="connsiteX4889" fmla="*/ 6684861 w 12192000"/>
              <a:gd name="connsiteY4889" fmla="*/ 2000250 h 6858000"/>
              <a:gd name="connsiteX4890" fmla="*/ 6684861 w 12192000"/>
              <a:gd name="connsiteY4890" fmla="*/ 1905000 h 6858000"/>
              <a:gd name="connsiteX4891" fmla="*/ 6780111 w 12192000"/>
              <a:gd name="connsiteY4891" fmla="*/ 1905000 h 6858000"/>
              <a:gd name="connsiteX4892" fmla="*/ 6970613 w 12192000"/>
              <a:gd name="connsiteY4892" fmla="*/ 2000251 h 6858000"/>
              <a:gd name="connsiteX4893" fmla="*/ 6875363 w 12192000"/>
              <a:gd name="connsiteY4893" fmla="*/ 2000251 h 6858000"/>
              <a:gd name="connsiteX4894" fmla="*/ 6875363 w 12192000"/>
              <a:gd name="connsiteY4894" fmla="*/ 1905000 h 6858000"/>
              <a:gd name="connsiteX4895" fmla="*/ 6970613 w 12192000"/>
              <a:gd name="connsiteY4895" fmla="*/ 1905000 h 6858000"/>
              <a:gd name="connsiteX4896" fmla="*/ 7161113 w 12192000"/>
              <a:gd name="connsiteY4896" fmla="*/ 2000251 h 6858000"/>
              <a:gd name="connsiteX4897" fmla="*/ 7065863 w 12192000"/>
              <a:gd name="connsiteY4897" fmla="*/ 2000251 h 6858000"/>
              <a:gd name="connsiteX4898" fmla="*/ 7065863 w 12192000"/>
              <a:gd name="connsiteY4898" fmla="*/ 1905000 h 6858000"/>
              <a:gd name="connsiteX4899" fmla="*/ 7161113 w 12192000"/>
              <a:gd name="connsiteY4899" fmla="*/ 1905000 h 6858000"/>
              <a:gd name="connsiteX4900" fmla="*/ 7351613 w 12192000"/>
              <a:gd name="connsiteY4900" fmla="*/ 2000251 h 6858000"/>
              <a:gd name="connsiteX4901" fmla="*/ 7256362 w 12192000"/>
              <a:gd name="connsiteY4901" fmla="*/ 2000251 h 6858000"/>
              <a:gd name="connsiteX4902" fmla="*/ 7256362 w 12192000"/>
              <a:gd name="connsiteY4902" fmla="*/ 1905000 h 6858000"/>
              <a:gd name="connsiteX4903" fmla="*/ 7351613 w 12192000"/>
              <a:gd name="connsiteY4903" fmla="*/ 1905000 h 6858000"/>
              <a:gd name="connsiteX4904" fmla="*/ 7542113 w 12192000"/>
              <a:gd name="connsiteY4904" fmla="*/ 2000251 h 6858000"/>
              <a:gd name="connsiteX4905" fmla="*/ 7446863 w 12192000"/>
              <a:gd name="connsiteY4905" fmla="*/ 2000251 h 6858000"/>
              <a:gd name="connsiteX4906" fmla="*/ 7446863 w 12192000"/>
              <a:gd name="connsiteY4906" fmla="*/ 1905000 h 6858000"/>
              <a:gd name="connsiteX4907" fmla="*/ 7542113 w 12192000"/>
              <a:gd name="connsiteY4907" fmla="*/ 1905000 h 6858000"/>
              <a:gd name="connsiteX4908" fmla="*/ 7732613 w 12192000"/>
              <a:gd name="connsiteY4908" fmla="*/ 2000251 h 6858000"/>
              <a:gd name="connsiteX4909" fmla="*/ 7637363 w 12192000"/>
              <a:gd name="connsiteY4909" fmla="*/ 2000251 h 6858000"/>
              <a:gd name="connsiteX4910" fmla="*/ 7637363 w 12192000"/>
              <a:gd name="connsiteY4910" fmla="*/ 1905000 h 6858000"/>
              <a:gd name="connsiteX4911" fmla="*/ 7732613 w 12192000"/>
              <a:gd name="connsiteY4911" fmla="*/ 1905000 h 6858000"/>
              <a:gd name="connsiteX4912" fmla="*/ 7923113 w 12192000"/>
              <a:gd name="connsiteY4912" fmla="*/ 2000251 h 6858000"/>
              <a:gd name="connsiteX4913" fmla="*/ 7827863 w 12192000"/>
              <a:gd name="connsiteY4913" fmla="*/ 2000251 h 6858000"/>
              <a:gd name="connsiteX4914" fmla="*/ 7827863 w 12192000"/>
              <a:gd name="connsiteY4914" fmla="*/ 1905000 h 6858000"/>
              <a:gd name="connsiteX4915" fmla="*/ 7923113 w 12192000"/>
              <a:gd name="connsiteY4915" fmla="*/ 1905000 h 6858000"/>
              <a:gd name="connsiteX4916" fmla="*/ 8113613 w 12192000"/>
              <a:gd name="connsiteY4916" fmla="*/ 2000251 h 6858000"/>
              <a:gd name="connsiteX4917" fmla="*/ 8018362 w 12192000"/>
              <a:gd name="connsiteY4917" fmla="*/ 2000251 h 6858000"/>
              <a:gd name="connsiteX4918" fmla="*/ 8018362 w 12192000"/>
              <a:gd name="connsiteY4918" fmla="*/ 1905000 h 6858000"/>
              <a:gd name="connsiteX4919" fmla="*/ 8113613 w 12192000"/>
              <a:gd name="connsiteY4919" fmla="*/ 1905000 h 6858000"/>
              <a:gd name="connsiteX4920" fmla="*/ 8304112 w 12192000"/>
              <a:gd name="connsiteY4920" fmla="*/ 2000251 h 6858000"/>
              <a:gd name="connsiteX4921" fmla="*/ 8208863 w 12192000"/>
              <a:gd name="connsiteY4921" fmla="*/ 2000251 h 6858000"/>
              <a:gd name="connsiteX4922" fmla="*/ 8208863 w 12192000"/>
              <a:gd name="connsiteY4922" fmla="*/ 1905000 h 6858000"/>
              <a:gd name="connsiteX4923" fmla="*/ 8304112 w 12192000"/>
              <a:gd name="connsiteY4923" fmla="*/ 1905000 h 6858000"/>
              <a:gd name="connsiteX4924" fmla="*/ 8494613 w 12192000"/>
              <a:gd name="connsiteY4924" fmla="*/ 2000251 h 6858000"/>
              <a:gd name="connsiteX4925" fmla="*/ 8399363 w 12192000"/>
              <a:gd name="connsiteY4925" fmla="*/ 2000251 h 6858000"/>
              <a:gd name="connsiteX4926" fmla="*/ 8399363 w 12192000"/>
              <a:gd name="connsiteY4926" fmla="*/ 1905000 h 6858000"/>
              <a:gd name="connsiteX4927" fmla="*/ 8494613 w 12192000"/>
              <a:gd name="connsiteY4927" fmla="*/ 1905000 h 6858000"/>
              <a:gd name="connsiteX4928" fmla="*/ 8875612 w 12192000"/>
              <a:gd name="connsiteY4928" fmla="*/ 2000251 h 6858000"/>
              <a:gd name="connsiteX4929" fmla="*/ 8780362 w 12192000"/>
              <a:gd name="connsiteY4929" fmla="*/ 2000251 h 6858000"/>
              <a:gd name="connsiteX4930" fmla="*/ 8780362 w 12192000"/>
              <a:gd name="connsiteY4930" fmla="*/ 1905000 h 6858000"/>
              <a:gd name="connsiteX4931" fmla="*/ 8875612 w 12192000"/>
              <a:gd name="connsiteY4931" fmla="*/ 1905000 h 6858000"/>
              <a:gd name="connsiteX4932" fmla="*/ 9066111 w 12192000"/>
              <a:gd name="connsiteY4932" fmla="*/ 2000251 h 6858000"/>
              <a:gd name="connsiteX4933" fmla="*/ 8970861 w 12192000"/>
              <a:gd name="connsiteY4933" fmla="*/ 2000251 h 6858000"/>
              <a:gd name="connsiteX4934" fmla="*/ 8970861 w 12192000"/>
              <a:gd name="connsiteY4934" fmla="*/ 1905000 h 6858000"/>
              <a:gd name="connsiteX4935" fmla="*/ 9066111 w 12192000"/>
              <a:gd name="connsiteY4935" fmla="*/ 1905000 h 6858000"/>
              <a:gd name="connsiteX4936" fmla="*/ 9256611 w 12192000"/>
              <a:gd name="connsiteY4936" fmla="*/ 2000251 h 6858000"/>
              <a:gd name="connsiteX4937" fmla="*/ 9161361 w 12192000"/>
              <a:gd name="connsiteY4937" fmla="*/ 2000251 h 6858000"/>
              <a:gd name="connsiteX4938" fmla="*/ 9161361 w 12192000"/>
              <a:gd name="connsiteY4938" fmla="*/ 1905000 h 6858000"/>
              <a:gd name="connsiteX4939" fmla="*/ 9256611 w 12192000"/>
              <a:gd name="connsiteY4939" fmla="*/ 1905000 h 6858000"/>
              <a:gd name="connsiteX4940" fmla="*/ 9447112 w 12192000"/>
              <a:gd name="connsiteY4940" fmla="*/ 2000251 h 6858000"/>
              <a:gd name="connsiteX4941" fmla="*/ 9351861 w 12192000"/>
              <a:gd name="connsiteY4941" fmla="*/ 2000251 h 6858000"/>
              <a:gd name="connsiteX4942" fmla="*/ 9351861 w 12192000"/>
              <a:gd name="connsiteY4942" fmla="*/ 1905000 h 6858000"/>
              <a:gd name="connsiteX4943" fmla="*/ 9447112 w 12192000"/>
              <a:gd name="connsiteY4943" fmla="*/ 1905000 h 6858000"/>
              <a:gd name="connsiteX4944" fmla="*/ 9637611 w 12192000"/>
              <a:gd name="connsiteY4944" fmla="*/ 2000251 h 6858000"/>
              <a:gd name="connsiteX4945" fmla="*/ 9542362 w 12192000"/>
              <a:gd name="connsiteY4945" fmla="*/ 2000251 h 6858000"/>
              <a:gd name="connsiteX4946" fmla="*/ 9542362 w 12192000"/>
              <a:gd name="connsiteY4946" fmla="*/ 1905000 h 6858000"/>
              <a:gd name="connsiteX4947" fmla="*/ 9637611 w 12192000"/>
              <a:gd name="connsiteY4947" fmla="*/ 1905000 h 6858000"/>
              <a:gd name="connsiteX4948" fmla="*/ 9828111 w 12192000"/>
              <a:gd name="connsiteY4948" fmla="*/ 2000251 h 6858000"/>
              <a:gd name="connsiteX4949" fmla="*/ 9732861 w 12192000"/>
              <a:gd name="connsiteY4949" fmla="*/ 2000251 h 6858000"/>
              <a:gd name="connsiteX4950" fmla="*/ 9732861 w 12192000"/>
              <a:gd name="connsiteY4950" fmla="*/ 1905000 h 6858000"/>
              <a:gd name="connsiteX4951" fmla="*/ 9828111 w 12192000"/>
              <a:gd name="connsiteY4951" fmla="*/ 1905000 h 6858000"/>
              <a:gd name="connsiteX4952" fmla="*/ 10018612 w 12192000"/>
              <a:gd name="connsiteY4952" fmla="*/ 2000251 h 6858000"/>
              <a:gd name="connsiteX4953" fmla="*/ 9923362 w 12192000"/>
              <a:gd name="connsiteY4953" fmla="*/ 2000251 h 6858000"/>
              <a:gd name="connsiteX4954" fmla="*/ 9923362 w 12192000"/>
              <a:gd name="connsiteY4954" fmla="*/ 1905000 h 6858000"/>
              <a:gd name="connsiteX4955" fmla="*/ 10018612 w 12192000"/>
              <a:gd name="connsiteY4955" fmla="*/ 1905000 h 6858000"/>
              <a:gd name="connsiteX4956" fmla="*/ 10209111 w 12192000"/>
              <a:gd name="connsiteY4956" fmla="*/ 2000251 h 6858000"/>
              <a:gd name="connsiteX4957" fmla="*/ 10113862 w 12192000"/>
              <a:gd name="connsiteY4957" fmla="*/ 2000251 h 6858000"/>
              <a:gd name="connsiteX4958" fmla="*/ 10113862 w 12192000"/>
              <a:gd name="connsiteY4958" fmla="*/ 1905000 h 6858000"/>
              <a:gd name="connsiteX4959" fmla="*/ 10209111 w 12192000"/>
              <a:gd name="connsiteY4959" fmla="*/ 1905000 h 6858000"/>
              <a:gd name="connsiteX4960" fmla="*/ 10399611 w 12192000"/>
              <a:gd name="connsiteY4960" fmla="*/ 2000251 h 6858000"/>
              <a:gd name="connsiteX4961" fmla="*/ 10304361 w 12192000"/>
              <a:gd name="connsiteY4961" fmla="*/ 2000251 h 6858000"/>
              <a:gd name="connsiteX4962" fmla="*/ 10304361 w 12192000"/>
              <a:gd name="connsiteY4962" fmla="*/ 1905000 h 6858000"/>
              <a:gd name="connsiteX4963" fmla="*/ 10399611 w 12192000"/>
              <a:gd name="connsiteY4963" fmla="*/ 1905000 h 6858000"/>
              <a:gd name="connsiteX4964" fmla="*/ 10590111 w 12192000"/>
              <a:gd name="connsiteY4964" fmla="*/ 2000251 h 6858000"/>
              <a:gd name="connsiteX4965" fmla="*/ 10494861 w 12192000"/>
              <a:gd name="connsiteY4965" fmla="*/ 2000251 h 6858000"/>
              <a:gd name="connsiteX4966" fmla="*/ 10494861 w 12192000"/>
              <a:gd name="connsiteY4966" fmla="*/ 1905000 h 6858000"/>
              <a:gd name="connsiteX4967" fmla="*/ 10590111 w 12192000"/>
              <a:gd name="connsiteY4967" fmla="*/ 1905000 h 6858000"/>
              <a:gd name="connsiteX4968" fmla="*/ 10780611 w 12192000"/>
              <a:gd name="connsiteY4968" fmla="*/ 2000251 h 6858000"/>
              <a:gd name="connsiteX4969" fmla="*/ 10685361 w 12192000"/>
              <a:gd name="connsiteY4969" fmla="*/ 2000251 h 6858000"/>
              <a:gd name="connsiteX4970" fmla="*/ 10685361 w 12192000"/>
              <a:gd name="connsiteY4970" fmla="*/ 1905000 h 6858000"/>
              <a:gd name="connsiteX4971" fmla="*/ 10780611 w 12192000"/>
              <a:gd name="connsiteY4971" fmla="*/ 1905000 h 6858000"/>
              <a:gd name="connsiteX4972" fmla="*/ 10971111 w 12192000"/>
              <a:gd name="connsiteY4972" fmla="*/ 2000251 h 6858000"/>
              <a:gd name="connsiteX4973" fmla="*/ 10875861 w 12192000"/>
              <a:gd name="connsiteY4973" fmla="*/ 2000251 h 6858000"/>
              <a:gd name="connsiteX4974" fmla="*/ 10875861 w 12192000"/>
              <a:gd name="connsiteY4974" fmla="*/ 1905000 h 6858000"/>
              <a:gd name="connsiteX4975" fmla="*/ 10971111 w 12192000"/>
              <a:gd name="connsiteY4975" fmla="*/ 1905000 h 6858000"/>
              <a:gd name="connsiteX4976" fmla="*/ 11161610 w 12192000"/>
              <a:gd name="connsiteY4976" fmla="*/ 2000251 h 6858000"/>
              <a:gd name="connsiteX4977" fmla="*/ 11066362 w 12192000"/>
              <a:gd name="connsiteY4977" fmla="*/ 2000251 h 6858000"/>
              <a:gd name="connsiteX4978" fmla="*/ 11066362 w 12192000"/>
              <a:gd name="connsiteY4978" fmla="*/ 1905000 h 6858000"/>
              <a:gd name="connsiteX4979" fmla="*/ 11161610 w 12192000"/>
              <a:gd name="connsiteY4979" fmla="*/ 1905000 h 6858000"/>
              <a:gd name="connsiteX4980" fmla="*/ 11352111 w 12192000"/>
              <a:gd name="connsiteY4980" fmla="*/ 2000251 h 6858000"/>
              <a:gd name="connsiteX4981" fmla="*/ 11256861 w 12192000"/>
              <a:gd name="connsiteY4981" fmla="*/ 2000251 h 6858000"/>
              <a:gd name="connsiteX4982" fmla="*/ 11256861 w 12192000"/>
              <a:gd name="connsiteY4982" fmla="*/ 1905000 h 6858000"/>
              <a:gd name="connsiteX4983" fmla="*/ 11352111 w 12192000"/>
              <a:gd name="connsiteY4983" fmla="*/ 1905000 h 6858000"/>
              <a:gd name="connsiteX4984" fmla="*/ 11542610 w 12192000"/>
              <a:gd name="connsiteY4984" fmla="*/ 2000251 h 6858000"/>
              <a:gd name="connsiteX4985" fmla="*/ 11447360 w 12192000"/>
              <a:gd name="connsiteY4985" fmla="*/ 2000251 h 6858000"/>
              <a:gd name="connsiteX4986" fmla="*/ 11447360 w 12192000"/>
              <a:gd name="connsiteY4986" fmla="*/ 1905000 h 6858000"/>
              <a:gd name="connsiteX4987" fmla="*/ 11542610 w 12192000"/>
              <a:gd name="connsiteY4987" fmla="*/ 1905000 h 6858000"/>
              <a:gd name="connsiteX4988" fmla="*/ 11733112 w 12192000"/>
              <a:gd name="connsiteY4988" fmla="*/ 2000251 h 6858000"/>
              <a:gd name="connsiteX4989" fmla="*/ 11637861 w 12192000"/>
              <a:gd name="connsiteY4989" fmla="*/ 2000251 h 6858000"/>
              <a:gd name="connsiteX4990" fmla="*/ 11637861 w 12192000"/>
              <a:gd name="connsiteY4990" fmla="*/ 1905000 h 6858000"/>
              <a:gd name="connsiteX4991" fmla="*/ 11733112 w 12192000"/>
              <a:gd name="connsiteY4991" fmla="*/ 1905000 h 6858000"/>
              <a:gd name="connsiteX4992" fmla="*/ 11923611 w 12192000"/>
              <a:gd name="connsiteY4992" fmla="*/ 2000251 h 6858000"/>
              <a:gd name="connsiteX4993" fmla="*/ 11828360 w 12192000"/>
              <a:gd name="connsiteY4993" fmla="*/ 2000251 h 6858000"/>
              <a:gd name="connsiteX4994" fmla="*/ 11828360 w 12192000"/>
              <a:gd name="connsiteY4994" fmla="*/ 1905000 h 6858000"/>
              <a:gd name="connsiteX4995" fmla="*/ 11923611 w 12192000"/>
              <a:gd name="connsiteY4995" fmla="*/ 1905000 h 6858000"/>
              <a:gd name="connsiteX4996" fmla="*/ 207864 w 12192000"/>
              <a:gd name="connsiteY4996" fmla="*/ 2095500 h 6858000"/>
              <a:gd name="connsiteX4997" fmla="*/ 112614 w 12192000"/>
              <a:gd name="connsiteY4997" fmla="*/ 2095500 h 6858000"/>
              <a:gd name="connsiteX4998" fmla="*/ 112614 w 12192000"/>
              <a:gd name="connsiteY4998" fmla="*/ 2000250 h 6858000"/>
              <a:gd name="connsiteX4999" fmla="*/ 207864 w 12192000"/>
              <a:gd name="connsiteY4999" fmla="*/ 2000250 h 6858000"/>
              <a:gd name="connsiteX5000" fmla="*/ 398364 w 12192000"/>
              <a:gd name="connsiteY5000" fmla="*/ 2095500 h 6858000"/>
              <a:gd name="connsiteX5001" fmla="*/ 303114 w 12192000"/>
              <a:gd name="connsiteY5001" fmla="*/ 2095500 h 6858000"/>
              <a:gd name="connsiteX5002" fmla="*/ 303114 w 12192000"/>
              <a:gd name="connsiteY5002" fmla="*/ 2000250 h 6858000"/>
              <a:gd name="connsiteX5003" fmla="*/ 398364 w 12192000"/>
              <a:gd name="connsiteY5003" fmla="*/ 2000250 h 6858000"/>
              <a:gd name="connsiteX5004" fmla="*/ 588864 w 12192000"/>
              <a:gd name="connsiteY5004" fmla="*/ 2095500 h 6858000"/>
              <a:gd name="connsiteX5005" fmla="*/ 493614 w 12192000"/>
              <a:gd name="connsiteY5005" fmla="*/ 2095500 h 6858000"/>
              <a:gd name="connsiteX5006" fmla="*/ 493614 w 12192000"/>
              <a:gd name="connsiteY5006" fmla="*/ 2000250 h 6858000"/>
              <a:gd name="connsiteX5007" fmla="*/ 588864 w 12192000"/>
              <a:gd name="connsiteY5007" fmla="*/ 2000250 h 6858000"/>
              <a:gd name="connsiteX5008" fmla="*/ 779364 w 12192000"/>
              <a:gd name="connsiteY5008" fmla="*/ 2095500 h 6858000"/>
              <a:gd name="connsiteX5009" fmla="*/ 684113 w 12192000"/>
              <a:gd name="connsiteY5009" fmla="*/ 2095500 h 6858000"/>
              <a:gd name="connsiteX5010" fmla="*/ 684113 w 12192000"/>
              <a:gd name="connsiteY5010" fmla="*/ 2000250 h 6858000"/>
              <a:gd name="connsiteX5011" fmla="*/ 779364 w 12192000"/>
              <a:gd name="connsiteY5011" fmla="*/ 2000250 h 6858000"/>
              <a:gd name="connsiteX5012" fmla="*/ 969863 w 12192000"/>
              <a:gd name="connsiteY5012" fmla="*/ 2095500 h 6858000"/>
              <a:gd name="connsiteX5013" fmla="*/ 874614 w 12192000"/>
              <a:gd name="connsiteY5013" fmla="*/ 2095500 h 6858000"/>
              <a:gd name="connsiteX5014" fmla="*/ 874614 w 12192000"/>
              <a:gd name="connsiteY5014" fmla="*/ 2000250 h 6858000"/>
              <a:gd name="connsiteX5015" fmla="*/ 969863 w 12192000"/>
              <a:gd name="connsiteY5015" fmla="*/ 2000250 h 6858000"/>
              <a:gd name="connsiteX5016" fmla="*/ 1160364 w 12192000"/>
              <a:gd name="connsiteY5016" fmla="*/ 2095500 h 6858000"/>
              <a:gd name="connsiteX5017" fmla="*/ 1065114 w 12192000"/>
              <a:gd name="connsiteY5017" fmla="*/ 2095500 h 6858000"/>
              <a:gd name="connsiteX5018" fmla="*/ 1065114 w 12192000"/>
              <a:gd name="connsiteY5018" fmla="*/ 2000250 h 6858000"/>
              <a:gd name="connsiteX5019" fmla="*/ 1160364 w 12192000"/>
              <a:gd name="connsiteY5019" fmla="*/ 2000250 h 6858000"/>
              <a:gd name="connsiteX5020" fmla="*/ 1350864 w 12192000"/>
              <a:gd name="connsiteY5020" fmla="*/ 2095500 h 6858000"/>
              <a:gd name="connsiteX5021" fmla="*/ 1255613 w 12192000"/>
              <a:gd name="connsiteY5021" fmla="*/ 2095500 h 6858000"/>
              <a:gd name="connsiteX5022" fmla="*/ 1255613 w 12192000"/>
              <a:gd name="connsiteY5022" fmla="*/ 2000250 h 6858000"/>
              <a:gd name="connsiteX5023" fmla="*/ 1350864 w 12192000"/>
              <a:gd name="connsiteY5023" fmla="*/ 2000250 h 6858000"/>
              <a:gd name="connsiteX5024" fmla="*/ 1541363 w 12192000"/>
              <a:gd name="connsiteY5024" fmla="*/ 2095500 h 6858000"/>
              <a:gd name="connsiteX5025" fmla="*/ 1446114 w 12192000"/>
              <a:gd name="connsiteY5025" fmla="*/ 2095500 h 6858000"/>
              <a:gd name="connsiteX5026" fmla="*/ 1446114 w 12192000"/>
              <a:gd name="connsiteY5026" fmla="*/ 2000250 h 6858000"/>
              <a:gd name="connsiteX5027" fmla="*/ 1541363 w 12192000"/>
              <a:gd name="connsiteY5027" fmla="*/ 2000250 h 6858000"/>
              <a:gd name="connsiteX5028" fmla="*/ 1922364 w 12192000"/>
              <a:gd name="connsiteY5028" fmla="*/ 2095500 h 6858000"/>
              <a:gd name="connsiteX5029" fmla="*/ 1827113 w 12192000"/>
              <a:gd name="connsiteY5029" fmla="*/ 2095500 h 6858000"/>
              <a:gd name="connsiteX5030" fmla="*/ 1827113 w 12192000"/>
              <a:gd name="connsiteY5030" fmla="*/ 2000250 h 6858000"/>
              <a:gd name="connsiteX5031" fmla="*/ 1922364 w 12192000"/>
              <a:gd name="connsiteY5031" fmla="*/ 2000250 h 6858000"/>
              <a:gd name="connsiteX5032" fmla="*/ 2112863 w 12192000"/>
              <a:gd name="connsiteY5032" fmla="*/ 2095500 h 6858000"/>
              <a:gd name="connsiteX5033" fmla="*/ 2017612 w 12192000"/>
              <a:gd name="connsiteY5033" fmla="*/ 2095500 h 6858000"/>
              <a:gd name="connsiteX5034" fmla="*/ 2017612 w 12192000"/>
              <a:gd name="connsiteY5034" fmla="*/ 2000250 h 6858000"/>
              <a:gd name="connsiteX5035" fmla="*/ 2112863 w 12192000"/>
              <a:gd name="connsiteY5035" fmla="*/ 2000250 h 6858000"/>
              <a:gd name="connsiteX5036" fmla="*/ 2303364 w 12192000"/>
              <a:gd name="connsiteY5036" fmla="*/ 2095500 h 6858000"/>
              <a:gd name="connsiteX5037" fmla="*/ 2208114 w 12192000"/>
              <a:gd name="connsiteY5037" fmla="*/ 2095500 h 6858000"/>
              <a:gd name="connsiteX5038" fmla="*/ 2208114 w 12192000"/>
              <a:gd name="connsiteY5038" fmla="*/ 2000250 h 6858000"/>
              <a:gd name="connsiteX5039" fmla="*/ 2303364 w 12192000"/>
              <a:gd name="connsiteY5039" fmla="*/ 2000250 h 6858000"/>
              <a:gd name="connsiteX5040" fmla="*/ 2493863 w 12192000"/>
              <a:gd name="connsiteY5040" fmla="*/ 2095500 h 6858000"/>
              <a:gd name="connsiteX5041" fmla="*/ 2398613 w 12192000"/>
              <a:gd name="connsiteY5041" fmla="*/ 2095500 h 6858000"/>
              <a:gd name="connsiteX5042" fmla="*/ 2398613 w 12192000"/>
              <a:gd name="connsiteY5042" fmla="*/ 2000250 h 6858000"/>
              <a:gd name="connsiteX5043" fmla="*/ 2493863 w 12192000"/>
              <a:gd name="connsiteY5043" fmla="*/ 2000250 h 6858000"/>
              <a:gd name="connsiteX5044" fmla="*/ 2684362 w 12192000"/>
              <a:gd name="connsiteY5044" fmla="*/ 2095500 h 6858000"/>
              <a:gd name="connsiteX5045" fmla="*/ 2589114 w 12192000"/>
              <a:gd name="connsiteY5045" fmla="*/ 2095500 h 6858000"/>
              <a:gd name="connsiteX5046" fmla="*/ 2589114 w 12192000"/>
              <a:gd name="connsiteY5046" fmla="*/ 2000250 h 6858000"/>
              <a:gd name="connsiteX5047" fmla="*/ 2684362 w 12192000"/>
              <a:gd name="connsiteY5047" fmla="*/ 2000250 h 6858000"/>
              <a:gd name="connsiteX5048" fmla="*/ 2874863 w 12192000"/>
              <a:gd name="connsiteY5048" fmla="*/ 2095500 h 6858000"/>
              <a:gd name="connsiteX5049" fmla="*/ 2779613 w 12192000"/>
              <a:gd name="connsiteY5049" fmla="*/ 2095500 h 6858000"/>
              <a:gd name="connsiteX5050" fmla="*/ 2779613 w 12192000"/>
              <a:gd name="connsiteY5050" fmla="*/ 2000250 h 6858000"/>
              <a:gd name="connsiteX5051" fmla="*/ 2874863 w 12192000"/>
              <a:gd name="connsiteY5051" fmla="*/ 2000250 h 6858000"/>
              <a:gd name="connsiteX5052" fmla="*/ 3065363 w 12192000"/>
              <a:gd name="connsiteY5052" fmla="*/ 2095500 h 6858000"/>
              <a:gd name="connsiteX5053" fmla="*/ 2970113 w 12192000"/>
              <a:gd name="connsiteY5053" fmla="*/ 2095500 h 6858000"/>
              <a:gd name="connsiteX5054" fmla="*/ 2970113 w 12192000"/>
              <a:gd name="connsiteY5054" fmla="*/ 2000250 h 6858000"/>
              <a:gd name="connsiteX5055" fmla="*/ 3065363 w 12192000"/>
              <a:gd name="connsiteY5055" fmla="*/ 2000250 h 6858000"/>
              <a:gd name="connsiteX5056" fmla="*/ 3255863 w 12192000"/>
              <a:gd name="connsiteY5056" fmla="*/ 2095500 h 6858000"/>
              <a:gd name="connsiteX5057" fmla="*/ 3160613 w 12192000"/>
              <a:gd name="connsiteY5057" fmla="*/ 2095500 h 6858000"/>
              <a:gd name="connsiteX5058" fmla="*/ 3160613 w 12192000"/>
              <a:gd name="connsiteY5058" fmla="*/ 2000250 h 6858000"/>
              <a:gd name="connsiteX5059" fmla="*/ 3255863 w 12192000"/>
              <a:gd name="connsiteY5059" fmla="*/ 2000250 h 6858000"/>
              <a:gd name="connsiteX5060" fmla="*/ 3446363 w 12192000"/>
              <a:gd name="connsiteY5060" fmla="*/ 2095500 h 6858000"/>
              <a:gd name="connsiteX5061" fmla="*/ 3351113 w 12192000"/>
              <a:gd name="connsiteY5061" fmla="*/ 2095500 h 6858000"/>
              <a:gd name="connsiteX5062" fmla="*/ 3351113 w 12192000"/>
              <a:gd name="connsiteY5062" fmla="*/ 2000250 h 6858000"/>
              <a:gd name="connsiteX5063" fmla="*/ 3446363 w 12192000"/>
              <a:gd name="connsiteY5063" fmla="*/ 2000250 h 6858000"/>
              <a:gd name="connsiteX5064" fmla="*/ 3636862 w 12192000"/>
              <a:gd name="connsiteY5064" fmla="*/ 2095500 h 6858000"/>
              <a:gd name="connsiteX5065" fmla="*/ 3541613 w 12192000"/>
              <a:gd name="connsiteY5065" fmla="*/ 2095500 h 6858000"/>
              <a:gd name="connsiteX5066" fmla="*/ 3541613 w 12192000"/>
              <a:gd name="connsiteY5066" fmla="*/ 2000250 h 6858000"/>
              <a:gd name="connsiteX5067" fmla="*/ 3636862 w 12192000"/>
              <a:gd name="connsiteY5067" fmla="*/ 2000250 h 6858000"/>
              <a:gd name="connsiteX5068" fmla="*/ 3827362 w 12192000"/>
              <a:gd name="connsiteY5068" fmla="*/ 2095500 h 6858000"/>
              <a:gd name="connsiteX5069" fmla="*/ 3732112 w 12192000"/>
              <a:gd name="connsiteY5069" fmla="*/ 2095500 h 6858000"/>
              <a:gd name="connsiteX5070" fmla="*/ 3732112 w 12192000"/>
              <a:gd name="connsiteY5070" fmla="*/ 2000250 h 6858000"/>
              <a:gd name="connsiteX5071" fmla="*/ 3827362 w 12192000"/>
              <a:gd name="connsiteY5071" fmla="*/ 2000250 h 6858000"/>
              <a:gd name="connsiteX5072" fmla="*/ 4017863 w 12192000"/>
              <a:gd name="connsiteY5072" fmla="*/ 2095500 h 6858000"/>
              <a:gd name="connsiteX5073" fmla="*/ 3922613 w 12192000"/>
              <a:gd name="connsiteY5073" fmla="*/ 2095500 h 6858000"/>
              <a:gd name="connsiteX5074" fmla="*/ 3922613 w 12192000"/>
              <a:gd name="connsiteY5074" fmla="*/ 2000250 h 6858000"/>
              <a:gd name="connsiteX5075" fmla="*/ 4017863 w 12192000"/>
              <a:gd name="connsiteY5075" fmla="*/ 2000250 h 6858000"/>
              <a:gd name="connsiteX5076" fmla="*/ 4208362 w 12192000"/>
              <a:gd name="connsiteY5076" fmla="*/ 2095500 h 6858000"/>
              <a:gd name="connsiteX5077" fmla="*/ 4113113 w 12192000"/>
              <a:gd name="connsiteY5077" fmla="*/ 2095500 h 6858000"/>
              <a:gd name="connsiteX5078" fmla="*/ 4113113 w 12192000"/>
              <a:gd name="connsiteY5078" fmla="*/ 2000250 h 6858000"/>
              <a:gd name="connsiteX5079" fmla="*/ 4208362 w 12192000"/>
              <a:gd name="connsiteY5079" fmla="*/ 2000250 h 6858000"/>
              <a:gd name="connsiteX5080" fmla="*/ 4398863 w 12192000"/>
              <a:gd name="connsiteY5080" fmla="*/ 2095500 h 6858000"/>
              <a:gd name="connsiteX5081" fmla="*/ 4303612 w 12192000"/>
              <a:gd name="connsiteY5081" fmla="*/ 2095500 h 6858000"/>
              <a:gd name="connsiteX5082" fmla="*/ 4303612 w 12192000"/>
              <a:gd name="connsiteY5082" fmla="*/ 2000250 h 6858000"/>
              <a:gd name="connsiteX5083" fmla="*/ 4398863 w 12192000"/>
              <a:gd name="connsiteY5083" fmla="*/ 2000250 h 6858000"/>
              <a:gd name="connsiteX5084" fmla="*/ 4589363 w 12192000"/>
              <a:gd name="connsiteY5084" fmla="*/ 2095500 h 6858000"/>
              <a:gd name="connsiteX5085" fmla="*/ 4494113 w 12192000"/>
              <a:gd name="connsiteY5085" fmla="*/ 2095500 h 6858000"/>
              <a:gd name="connsiteX5086" fmla="*/ 4494113 w 12192000"/>
              <a:gd name="connsiteY5086" fmla="*/ 2000250 h 6858000"/>
              <a:gd name="connsiteX5087" fmla="*/ 4589363 w 12192000"/>
              <a:gd name="connsiteY5087" fmla="*/ 2000250 h 6858000"/>
              <a:gd name="connsiteX5088" fmla="*/ 4779863 w 12192000"/>
              <a:gd name="connsiteY5088" fmla="*/ 2095500 h 6858000"/>
              <a:gd name="connsiteX5089" fmla="*/ 4684613 w 12192000"/>
              <a:gd name="connsiteY5089" fmla="*/ 2095500 h 6858000"/>
              <a:gd name="connsiteX5090" fmla="*/ 4684613 w 12192000"/>
              <a:gd name="connsiteY5090" fmla="*/ 2000250 h 6858000"/>
              <a:gd name="connsiteX5091" fmla="*/ 4779863 w 12192000"/>
              <a:gd name="connsiteY5091" fmla="*/ 2000250 h 6858000"/>
              <a:gd name="connsiteX5092" fmla="*/ 4970362 w 12192000"/>
              <a:gd name="connsiteY5092" fmla="*/ 2095500 h 6858000"/>
              <a:gd name="connsiteX5093" fmla="*/ 4875112 w 12192000"/>
              <a:gd name="connsiteY5093" fmla="*/ 2095500 h 6858000"/>
              <a:gd name="connsiteX5094" fmla="*/ 4875112 w 12192000"/>
              <a:gd name="connsiteY5094" fmla="*/ 2000250 h 6858000"/>
              <a:gd name="connsiteX5095" fmla="*/ 4970362 w 12192000"/>
              <a:gd name="connsiteY5095" fmla="*/ 2000250 h 6858000"/>
              <a:gd name="connsiteX5096" fmla="*/ 5351361 w 12192000"/>
              <a:gd name="connsiteY5096" fmla="*/ 2095500 h 6858000"/>
              <a:gd name="connsiteX5097" fmla="*/ 5256111 w 12192000"/>
              <a:gd name="connsiteY5097" fmla="*/ 2095500 h 6858000"/>
              <a:gd name="connsiteX5098" fmla="*/ 5256111 w 12192000"/>
              <a:gd name="connsiteY5098" fmla="*/ 2000250 h 6858000"/>
              <a:gd name="connsiteX5099" fmla="*/ 5351361 w 12192000"/>
              <a:gd name="connsiteY5099" fmla="*/ 2000250 h 6858000"/>
              <a:gd name="connsiteX5100" fmla="*/ 5541861 w 12192000"/>
              <a:gd name="connsiteY5100" fmla="*/ 2095500 h 6858000"/>
              <a:gd name="connsiteX5101" fmla="*/ 5446612 w 12192000"/>
              <a:gd name="connsiteY5101" fmla="*/ 2095500 h 6858000"/>
              <a:gd name="connsiteX5102" fmla="*/ 5446612 w 12192000"/>
              <a:gd name="connsiteY5102" fmla="*/ 2000250 h 6858000"/>
              <a:gd name="connsiteX5103" fmla="*/ 5541861 w 12192000"/>
              <a:gd name="connsiteY5103" fmla="*/ 2000250 h 6858000"/>
              <a:gd name="connsiteX5104" fmla="*/ 5732362 w 12192000"/>
              <a:gd name="connsiteY5104" fmla="*/ 2095500 h 6858000"/>
              <a:gd name="connsiteX5105" fmla="*/ 5637111 w 12192000"/>
              <a:gd name="connsiteY5105" fmla="*/ 2095500 h 6858000"/>
              <a:gd name="connsiteX5106" fmla="*/ 5637111 w 12192000"/>
              <a:gd name="connsiteY5106" fmla="*/ 2000250 h 6858000"/>
              <a:gd name="connsiteX5107" fmla="*/ 5732362 w 12192000"/>
              <a:gd name="connsiteY5107" fmla="*/ 2000250 h 6858000"/>
              <a:gd name="connsiteX5108" fmla="*/ 5922861 w 12192000"/>
              <a:gd name="connsiteY5108" fmla="*/ 2095500 h 6858000"/>
              <a:gd name="connsiteX5109" fmla="*/ 5827611 w 12192000"/>
              <a:gd name="connsiteY5109" fmla="*/ 2095500 h 6858000"/>
              <a:gd name="connsiteX5110" fmla="*/ 5827611 w 12192000"/>
              <a:gd name="connsiteY5110" fmla="*/ 2000250 h 6858000"/>
              <a:gd name="connsiteX5111" fmla="*/ 5922861 w 12192000"/>
              <a:gd name="connsiteY5111" fmla="*/ 2000250 h 6858000"/>
              <a:gd name="connsiteX5112" fmla="*/ 6113361 w 12192000"/>
              <a:gd name="connsiteY5112" fmla="*/ 2095500 h 6858000"/>
              <a:gd name="connsiteX5113" fmla="*/ 6018111 w 12192000"/>
              <a:gd name="connsiteY5113" fmla="*/ 2095500 h 6858000"/>
              <a:gd name="connsiteX5114" fmla="*/ 6018111 w 12192000"/>
              <a:gd name="connsiteY5114" fmla="*/ 2000250 h 6858000"/>
              <a:gd name="connsiteX5115" fmla="*/ 6113361 w 12192000"/>
              <a:gd name="connsiteY5115" fmla="*/ 2000250 h 6858000"/>
              <a:gd name="connsiteX5116" fmla="*/ 6303861 w 12192000"/>
              <a:gd name="connsiteY5116" fmla="*/ 2095500 h 6858000"/>
              <a:gd name="connsiteX5117" fmla="*/ 6208611 w 12192000"/>
              <a:gd name="connsiteY5117" fmla="*/ 2095500 h 6858000"/>
              <a:gd name="connsiteX5118" fmla="*/ 6208611 w 12192000"/>
              <a:gd name="connsiteY5118" fmla="*/ 2000250 h 6858000"/>
              <a:gd name="connsiteX5119" fmla="*/ 6303861 w 12192000"/>
              <a:gd name="connsiteY5119" fmla="*/ 2000250 h 6858000"/>
              <a:gd name="connsiteX5120" fmla="*/ 6494362 w 12192000"/>
              <a:gd name="connsiteY5120" fmla="*/ 2095500 h 6858000"/>
              <a:gd name="connsiteX5121" fmla="*/ 6399111 w 12192000"/>
              <a:gd name="connsiteY5121" fmla="*/ 2095500 h 6858000"/>
              <a:gd name="connsiteX5122" fmla="*/ 6399111 w 12192000"/>
              <a:gd name="connsiteY5122" fmla="*/ 2000250 h 6858000"/>
              <a:gd name="connsiteX5123" fmla="*/ 6494362 w 12192000"/>
              <a:gd name="connsiteY5123" fmla="*/ 2000250 h 6858000"/>
              <a:gd name="connsiteX5124" fmla="*/ 6684861 w 12192000"/>
              <a:gd name="connsiteY5124" fmla="*/ 2095500 h 6858000"/>
              <a:gd name="connsiteX5125" fmla="*/ 6589611 w 12192000"/>
              <a:gd name="connsiteY5125" fmla="*/ 2095500 h 6858000"/>
              <a:gd name="connsiteX5126" fmla="*/ 6589611 w 12192000"/>
              <a:gd name="connsiteY5126" fmla="*/ 2000250 h 6858000"/>
              <a:gd name="connsiteX5127" fmla="*/ 6684861 w 12192000"/>
              <a:gd name="connsiteY5127" fmla="*/ 2000250 h 6858000"/>
              <a:gd name="connsiteX5128" fmla="*/ 6875361 w 12192000"/>
              <a:gd name="connsiteY5128" fmla="*/ 2095500 h 6858000"/>
              <a:gd name="connsiteX5129" fmla="*/ 6780111 w 12192000"/>
              <a:gd name="connsiteY5129" fmla="*/ 2095500 h 6858000"/>
              <a:gd name="connsiteX5130" fmla="*/ 6780111 w 12192000"/>
              <a:gd name="connsiteY5130" fmla="*/ 2000250 h 6858000"/>
              <a:gd name="connsiteX5131" fmla="*/ 6875361 w 12192000"/>
              <a:gd name="connsiteY5131" fmla="*/ 2000250 h 6858000"/>
              <a:gd name="connsiteX5132" fmla="*/ 7065863 w 12192000"/>
              <a:gd name="connsiteY5132" fmla="*/ 2095500 h 6858000"/>
              <a:gd name="connsiteX5133" fmla="*/ 6970613 w 12192000"/>
              <a:gd name="connsiteY5133" fmla="*/ 2095500 h 6858000"/>
              <a:gd name="connsiteX5134" fmla="*/ 6970613 w 12192000"/>
              <a:gd name="connsiteY5134" fmla="*/ 2000251 h 6858000"/>
              <a:gd name="connsiteX5135" fmla="*/ 7065863 w 12192000"/>
              <a:gd name="connsiteY5135" fmla="*/ 2000251 h 6858000"/>
              <a:gd name="connsiteX5136" fmla="*/ 7256362 w 12192000"/>
              <a:gd name="connsiteY5136" fmla="*/ 2095500 h 6858000"/>
              <a:gd name="connsiteX5137" fmla="*/ 7161113 w 12192000"/>
              <a:gd name="connsiteY5137" fmla="*/ 2095500 h 6858000"/>
              <a:gd name="connsiteX5138" fmla="*/ 7161113 w 12192000"/>
              <a:gd name="connsiteY5138" fmla="*/ 2000251 h 6858000"/>
              <a:gd name="connsiteX5139" fmla="*/ 7256362 w 12192000"/>
              <a:gd name="connsiteY5139" fmla="*/ 2000251 h 6858000"/>
              <a:gd name="connsiteX5140" fmla="*/ 7446863 w 12192000"/>
              <a:gd name="connsiteY5140" fmla="*/ 2095500 h 6858000"/>
              <a:gd name="connsiteX5141" fmla="*/ 7351613 w 12192000"/>
              <a:gd name="connsiteY5141" fmla="*/ 2095500 h 6858000"/>
              <a:gd name="connsiteX5142" fmla="*/ 7351613 w 12192000"/>
              <a:gd name="connsiteY5142" fmla="*/ 2000251 h 6858000"/>
              <a:gd name="connsiteX5143" fmla="*/ 7446863 w 12192000"/>
              <a:gd name="connsiteY5143" fmla="*/ 2000251 h 6858000"/>
              <a:gd name="connsiteX5144" fmla="*/ 7637363 w 12192000"/>
              <a:gd name="connsiteY5144" fmla="*/ 2095500 h 6858000"/>
              <a:gd name="connsiteX5145" fmla="*/ 7542113 w 12192000"/>
              <a:gd name="connsiteY5145" fmla="*/ 2095500 h 6858000"/>
              <a:gd name="connsiteX5146" fmla="*/ 7542113 w 12192000"/>
              <a:gd name="connsiteY5146" fmla="*/ 2000251 h 6858000"/>
              <a:gd name="connsiteX5147" fmla="*/ 7637363 w 12192000"/>
              <a:gd name="connsiteY5147" fmla="*/ 2000251 h 6858000"/>
              <a:gd name="connsiteX5148" fmla="*/ 7827863 w 12192000"/>
              <a:gd name="connsiteY5148" fmla="*/ 2095500 h 6858000"/>
              <a:gd name="connsiteX5149" fmla="*/ 7732613 w 12192000"/>
              <a:gd name="connsiteY5149" fmla="*/ 2095500 h 6858000"/>
              <a:gd name="connsiteX5150" fmla="*/ 7732613 w 12192000"/>
              <a:gd name="connsiteY5150" fmla="*/ 2000251 h 6858000"/>
              <a:gd name="connsiteX5151" fmla="*/ 7827863 w 12192000"/>
              <a:gd name="connsiteY5151" fmla="*/ 2000251 h 6858000"/>
              <a:gd name="connsiteX5152" fmla="*/ 8018362 w 12192000"/>
              <a:gd name="connsiteY5152" fmla="*/ 2095500 h 6858000"/>
              <a:gd name="connsiteX5153" fmla="*/ 7923113 w 12192000"/>
              <a:gd name="connsiteY5153" fmla="*/ 2095500 h 6858000"/>
              <a:gd name="connsiteX5154" fmla="*/ 7923113 w 12192000"/>
              <a:gd name="connsiteY5154" fmla="*/ 2000251 h 6858000"/>
              <a:gd name="connsiteX5155" fmla="*/ 8018362 w 12192000"/>
              <a:gd name="connsiteY5155" fmla="*/ 2000251 h 6858000"/>
              <a:gd name="connsiteX5156" fmla="*/ 8208863 w 12192000"/>
              <a:gd name="connsiteY5156" fmla="*/ 2095500 h 6858000"/>
              <a:gd name="connsiteX5157" fmla="*/ 8113613 w 12192000"/>
              <a:gd name="connsiteY5157" fmla="*/ 2095500 h 6858000"/>
              <a:gd name="connsiteX5158" fmla="*/ 8113613 w 12192000"/>
              <a:gd name="connsiteY5158" fmla="*/ 2000251 h 6858000"/>
              <a:gd name="connsiteX5159" fmla="*/ 8208863 w 12192000"/>
              <a:gd name="connsiteY5159" fmla="*/ 2000251 h 6858000"/>
              <a:gd name="connsiteX5160" fmla="*/ 8399363 w 12192000"/>
              <a:gd name="connsiteY5160" fmla="*/ 2095500 h 6858000"/>
              <a:gd name="connsiteX5161" fmla="*/ 8304112 w 12192000"/>
              <a:gd name="connsiteY5161" fmla="*/ 2095500 h 6858000"/>
              <a:gd name="connsiteX5162" fmla="*/ 8304112 w 12192000"/>
              <a:gd name="connsiteY5162" fmla="*/ 2000251 h 6858000"/>
              <a:gd name="connsiteX5163" fmla="*/ 8399363 w 12192000"/>
              <a:gd name="connsiteY5163" fmla="*/ 2000251 h 6858000"/>
              <a:gd name="connsiteX5164" fmla="*/ 8780362 w 12192000"/>
              <a:gd name="connsiteY5164" fmla="*/ 2095500 h 6858000"/>
              <a:gd name="connsiteX5165" fmla="*/ 8685111 w 12192000"/>
              <a:gd name="connsiteY5165" fmla="*/ 2095500 h 6858000"/>
              <a:gd name="connsiteX5166" fmla="*/ 8685111 w 12192000"/>
              <a:gd name="connsiteY5166" fmla="*/ 2000251 h 6858000"/>
              <a:gd name="connsiteX5167" fmla="*/ 8780362 w 12192000"/>
              <a:gd name="connsiteY5167" fmla="*/ 2000251 h 6858000"/>
              <a:gd name="connsiteX5168" fmla="*/ 8970861 w 12192000"/>
              <a:gd name="connsiteY5168" fmla="*/ 2095500 h 6858000"/>
              <a:gd name="connsiteX5169" fmla="*/ 8875612 w 12192000"/>
              <a:gd name="connsiteY5169" fmla="*/ 2095500 h 6858000"/>
              <a:gd name="connsiteX5170" fmla="*/ 8875612 w 12192000"/>
              <a:gd name="connsiteY5170" fmla="*/ 2000251 h 6858000"/>
              <a:gd name="connsiteX5171" fmla="*/ 8970861 w 12192000"/>
              <a:gd name="connsiteY5171" fmla="*/ 2000251 h 6858000"/>
              <a:gd name="connsiteX5172" fmla="*/ 9161361 w 12192000"/>
              <a:gd name="connsiteY5172" fmla="*/ 2095500 h 6858000"/>
              <a:gd name="connsiteX5173" fmla="*/ 9066111 w 12192000"/>
              <a:gd name="connsiteY5173" fmla="*/ 2095500 h 6858000"/>
              <a:gd name="connsiteX5174" fmla="*/ 9066111 w 12192000"/>
              <a:gd name="connsiteY5174" fmla="*/ 2000251 h 6858000"/>
              <a:gd name="connsiteX5175" fmla="*/ 9161361 w 12192000"/>
              <a:gd name="connsiteY5175" fmla="*/ 2000251 h 6858000"/>
              <a:gd name="connsiteX5176" fmla="*/ 9351861 w 12192000"/>
              <a:gd name="connsiteY5176" fmla="*/ 2095500 h 6858000"/>
              <a:gd name="connsiteX5177" fmla="*/ 9256611 w 12192000"/>
              <a:gd name="connsiteY5177" fmla="*/ 2095500 h 6858000"/>
              <a:gd name="connsiteX5178" fmla="*/ 9256611 w 12192000"/>
              <a:gd name="connsiteY5178" fmla="*/ 2000251 h 6858000"/>
              <a:gd name="connsiteX5179" fmla="*/ 9351861 w 12192000"/>
              <a:gd name="connsiteY5179" fmla="*/ 2000251 h 6858000"/>
              <a:gd name="connsiteX5180" fmla="*/ 9542362 w 12192000"/>
              <a:gd name="connsiteY5180" fmla="*/ 2095500 h 6858000"/>
              <a:gd name="connsiteX5181" fmla="*/ 9447112 w 12192000"/>
              <a:gd name="connsiteY5181" fmla="*/ 2095500 h 6858000"/>
              <a:gd name="connsiteX5182" fmla="*/ 9447112 w 12192000"/>
              <a:gd name="connsiteY5182" fmla="*/ 2000251 h 6858000"/>
              <a:gd name="connsiteX5183" fmla="*/ 9542362 w 12192000"/>
              <a:gd name="connsiteY5183" fmla="*/ 2000251 h 6858000"/>
              <a:gd name="connsiteX5184" fmla="*/ 9732861 w 12192000"/>
              <a:gd name="connsiteY5184" fmla="*/ 2095500 h 6858000"/>
              <a:gd name="connsiteX5185" fmla="*/ 9637611 w 12192000"/>
              <a:gd name="connsiteY5185" fmla="*/ 2095500 h 6858000"/>
              <a:gd name="connsiteX5186" fmla="*/ 9637611 w 12192000"/>
              <a:gd name="connsiteY5186" fmla="*/ 2000251 h 6858000"/>
              <a:gd name="connsiteX5187" fmla="*/ 9732861 w 12192000"/>
              <a:gd name="connsiteY5187" fmla="*/ 2000251 h 6858000"/>
              <a:gd name="connsiteX5188" fmla="*/ 9923362 w 12192000"/>
              <a:gd name="connsiteY5188" fmla="*/ 2095500 h 6858000"/>
              <a:gd name="connsiteX5189" fmla="*/ 9828111 w 12192000"/>
              <a:gd name="connsiteY5189" fmla="*/ 2095500 h 6858000"/>
              <a:gd name="connsiteX5190" fmla="*/ 9828111 w 12192000"/>
              <a:gd name="connsiteY5190" fmla="*/ 2000251 h 6858000"/>
              <a:gd name="connsiteX5191" fmla="*/ 9923362 w 12192000"/>
              <a:gd name="connsiteY5191" fmla="*/ 2000251 h 6858000"/>
              <a:gd name="connsiteX5192" fmla="*/ 10113862 w 12192000"/>
              <a:gd name="connsiteY5192" fmla="*/ 2095500 h 6858000"/>
              <a:gd name="connsiteX5193" fmla="*/ 10018612 w 12192000"/>
              <a:gd name="connsiteY5193" fmla="*/ 2095500 h 6858000"/>
              <a:gd name="connsiteX5194" fmla="*/ 10018612 w 12192000"/>
              <a:gd name="connsiteY5194" fmla="*/ 2000251 h 6858000"/>
              <a:gd name="connsiteX5195" fmla="*/ 10113862 w 12192000"/>
              <a:gd name="connsiteY5195" fmla="*/ 2000251 h 6858000"/>
              <a:gd name="connsiteX5196" fmla="*/ 10304361 w 12192000"/>
              <a:gd name="connsiteY5196" fmla="*/ 2095500 h 6858000"/>
              <a:gd name="connsiteX5197" fmla="*/ 10209111 w 12192000"/>
              <a:gd name="connsiteY5197" fmla="*/ 2095500 h 6858000"/>
              <a:gd name="connsiteX5198" fmla="*/ 10209111 w 12192000"/>
              <a:gd name="connsiteY5198" fmla="*/ 2000251 h 6858000"/>
              <a:gd name="connsiteX5199" fmla="*/ 10304361 w 12192000"/>
              <a:gd name="connsiteY5199" fmla="*/ 2000251 h 6858000"/>
              <a:gd name="connsiteX5200" fmla="*/ 10494861 w 12192000"/>
              <a:gd name="connsiteY5200" fmla="*/ 2095500 h 6858000"/>
              <a:gd name="connsiteX5201" fmla="*/ 10399611 w 12192000"/>
              <a:gd name="connsiteY5201" fmla="*/ 2095500 h 6858000"/>
              <a:gd name="connsiteX5202" fmla="*/ 10399611 w 12192000"/>
              <a:gd name="connsiteY5202" fmla="*/ 2000251 h 6858000"/>
              <a:gd name="connsiteX5203" fmla="*/ 10494861 w 12192000"/>
              <a:gd name="connsiteY5203" fmla="*/ 2000251 h 6858000"/>
              <a:gd name="connsiteX5204" fmla="*/ 10685361 w 12192000"/>
              <a:gd name="connsiteY5204" fmla="*/ 2095500 h 6858000"/>
              <a:gd name="connsiteX5205" fmla="*/ 10590111 w 12192000"/>
              <a:gd name="connsiteY5205" fmla="*/ 2095500 h 6858000"/>
              <a:gd name="connsiteX5206" fmla="*/ 10590111 w 12192000"/>
              <a:gd name="connsiteY5206" fmla="*/ 2000251 h 6858000"/>
              <a:gd name="connsiteX5207" fmla="*/ 10685361 w 12192000"/>
              <a:gd name="connsiteY5207" fmla="*/ 2000251 h 6858000"/>
              <a:gd name="connsiteX5208" fmla="*/ 10875861 w 12192000"/>
              <a:gd name="connsiteY5208" fmla="*/ 2095500 h 6858000"/>
              <a:gd name="connsiteX5209" fmla="*/ 10780611 w 12192000"/>
              <a:gd name="connsiteY5209" fmla="*/ 2095500 h 6858000"/>
              <a:gd name="connsiteX5210" fmla="*/ 10780611 w 12192000"/>
              <a:gd name="connsiteY5210" fmla="*/ 2000251 h 6858000"/>
              <a:gd name="connsiteX5211" fmla="*/ 10875861 w 12192000"/>
              <a:gd name="connsiteY5211" fmla="*/ 2000251 h 6858000"/>
              <a:gd name="connsiteX5212" fmla="*/ 11066362 w 12192000"/>
              <a:gd name="connsiteY5212" fmla="*/ 2095500 h 6858000"/>
              <a:gd name="connsiteX5213" fmla="*/ 10971111 w 12192000"/>
              <a:gd name="connsiteY5213" fmla="*/ 2095500 h 6858000"/>
              <a:gd name="connsiteX5214" fmla="*/ 10971111 w 12192000"/>
              <a:gd name="connsiteY5214" fmla="*/ 2000251 h 6858000"/>
              <a:gd name="connsiteX5215" fmla="*/ 11066362 w 12192000"/>
              <a:gd name="connsiteY5215" fmla="*/ 2000251 h 6858000"/>
              <a:gd name="connsiteX5216" fmla="*/ 11256861 w 12192000"/>
              <a:gd name="connsiteY5216" fmla="*/ 2095500 h 6858000"/>
              <a:gd name="connsiteX5217" fmla="*/ 11161610 w 12192000"/>
              <a:gd name="connsiteY5217" fmla="*/ 2095500 h 6858000"/>
              <a:gd name="connsiteX5218" fmla="*/ 11161610 w 12192000"/>
              <a:gd name="connsiteY5218" fmla="*/ 2000251 h 6858000"/>
              <a:gd name="connsiteX5219" fmla="*/ 11256861 w 12192000"/>
              <a:gd name="connsiteY5219" fmla="*/ 2000251 h 6858000"/>
              <a:gd name="connsiteX5220" fmla="*/ 11447360 w 12192000"/>
              <a:gd name="connsiteY5220" fmla="*/ 2095500 h 6858000"/>
              <a:gd name="connsiteX5221" fmla="*/ 11352111 w 12192000"/>
              <a:gd name="connsiteY5221" fmla="*/ 2095500 h 6858000"/>
              <a:gd name="connsiteX5222" fmla="*/ 11352111 w 12192000"/>
              <a:gd name="connsiteY5222" fmla="*/ 2000251 h 6858000"/>
              <a:gd name="connsiteX5223" fmla="*/ 11447360 w 12192000"/>
              <a:gd name="connsiteY5223" fmla="*/ 2000251 h 6858000"/>
              <a:gd name="connsiteX5224" fmla="*/ 11637861 w 12192000"/>
              <a:gd name="connsiteY5224" fmla="*/ 2095500 h 6858000"/>
              <a:gd name="connsiteX5225" fmla="*/ 11542610 w 12192000"/>
              <a:gd name="connsiteY5225" fmla="*/ 2095500 h 6858000"/>
              <a:gd name="connsiteX5226" fmla="*/ 11542610 w 12192000"/>
              <a:gd name="connsiteY5226" fmla="*/ 2000251 h 6858000"/>
              <a:gd name="connsiteX5227" fmla="*/ 11637861 w 12192000"/>
              <a:gd name="connsiteY5227" fmla="*/ 2000251 h 6858000"/>
              <a:gd name="connsiteX5228" fmla="*/ 11828360 w 12192000"/>
              <a:gd name="connsiteY5228" fmla="*/ 2095500 h 6858000"/>
              <a:gd name="connsiteX5229" fmla="*/ 11733112 w 12192000"/>
              <a:gd name="connsiteY5229" fmla="*/ 2095500 h 6858000"/>
              <a:gd name="connsiteX5230" fmla="*/ 11733112 w 12192000"/>
              <a:gd name="connsiteY5230" fmla="*/ 2000251 h 6858000"/>
              <a:gd name="connsiteX5231" fmla="*/ 11828360 w 12192000"/>
              <a:gd name="connsiteY5231" fmla="*/ 2000251 h 6858000"/>
              <a:gd name="connsiteX5232" fmla="*/ 12192000 w 12192000"/>
              <a:gd name="connsiteY5232" fmla="*/ 2095500 h 6858000"/>
              <a:gd name="connsiteX5233" fmla="*/ 12114110 w 12192000"/>
              <a:gd name="connsiteY5233" fmla="*/ 2095500 h 6858000"/>
              <a:gd name="connsiteX5234" fmla="*/ 12114110 w 12192000"/>
              <a:gd name="connsiteY5234" fmla="*/ 2000251 h 6858000"/>
              <a:gd name="connsiteX5235" fmla="*/ 12192000 w 12192000"/>
              <a:gd name="connsiteY5235" fmla="*/ 2000251 h 6858000"/>
              <a:gd name="connsiteX5236" fmla="*/ 303114 w 12192000"/>
              <a:gd name="connsiteY5236" fmla="*/ 2190750 h 6858000"/>
              <a:gd name="connsiteX5237" fmla="*/ 207864 w 12192000"/>
              <a:gd name="connsiteY5237" fmla="*/ 2190750 h 6858000"/>
              <a:gd name="connsiteX5238" fmla="*/ 207864 w 12192000"/>
              <a:gd name="connsiteY5238" fmla="*/ 2095500 h 6858000"/>
              <a:gd name="connsiteX5239" fmla="*/ 303114 w 12192000"/>
              <a:gd name="connsiteY5239" fmla="*/ 2095500 h 6858000"/>
              <a:gd name="connsiteX5240" fmla="*/ 493614 w 12192000"/>
              <a:gd name="connsiteY5240" fmla="*/ 2190750 h 6858000"/>
              <a:gd name="connsiteX5241" fmla="*/ 398364 w 12192000"/>
              <a:gd name="connsiteY5241" fmla="*/ 2190750 h 6858000"/>
              <a:gd name="connsiteX5242" fmla="*/ 398364 w 12192000"/>
              <a:gd name="connsiteY5242" fmla="*/ 2095500 h 6858000"/>
              <a:gd name="connsiteX5243" fmla="*/ 493614 w 12192000"/>
              <a:gd name="connsiteY5243" fmla="*/ 2095500 h 6858000"/>
              <a:gd name="connsiteX5244" fmla="*/ 684113 w 12192000"/>
              <a:gd name="connsiteY5244" fmla="*/ 2190750 h 6858000"/>
              <a:gd name="connsiteX5245" fmla="*/ 588864 w 12192000"/>
              <a:gd name="connsiteY5245" fmla="*/ 2190750 h 6858000"/>
              <a:gd name="connsiteX5246" fmla="*/ 588864 w 12192000"/>
              <a:gd name="connsiteY5246" fmla="*/ 2095500 h 6858000"/>
              <a:gd name="connsiteX5247" fmla="*/ 684113 w 12192000"/>
              <a:gd name="connsiteY5247" fmla="*/ 2095500 h 6858000"/>
              <a:gd name="connsiteX5248" fmla="*/ 874614 w 12192000"/>
              <a:gd name="connsiteY5248" fmla="*/ 2190750 h 6858000"/>
              <a:gd name="connsiteX5249" fmla="*/ 779364 w 12192000"/>
              <a:gd name="connsiteY5249" fmla="*/ 2190750 h 6858000"/>
              <a:gd name="connsiteX5250" fmla="*/ 779364 w 12192000"/>
              <a:gd name="connsiteY5250" fmla="*/ 2095500 h 6858000"/>
              <a:gd name="connsiteX5251" fmla="*/ 874614 w 12192000"/>
              <a:gd name="connsiteY5251" fmla="*/ 2095500 h 6858000"/>
              <a:gd name="connsiteX5252" fmla="*/ 1065114 w 12192000"/>
              <a:gd name="connsiteY5252" fmla="*/ 2190750 h 6858000"/>
              <a:gd name="connsiteX5253" fmla="*/ 969863 w 12192000"/>
              <a:gd name="connsiteY5253" fmla="*/ 2190750 h 6858000"/>
              <a:gd name="connsiteX5254" fmla="*/ 969863 w 12192000"/>
              <a:gd name="connsiteY5254" fmla="*/ 2095500 h 6858000"/>
              <a:gd name="connsiteX5255" fmla="*/ 1065114 w 12192000"/>
              <a:gd name="connsiteY5255" fmla="*/ 2095500 h 6858000"/>
              <a:gd name="connsiteX5256" fmla="*/ 1255613 w 12192000"/>
              <a:gd name="connsiteY5256" fmla="*/ 2190750 h 6858000"/>
              <a:gd name="connsiteX5257" fmla="*/ 1160364 w 12192000"/>
              <a:gd name="connsiteY5257" fmla="*/ 2190750 h 6858000"/>
              <a:gd name="connsiteX5258" fmla="*/ 1160364 w 12192000"/>
              <a:gd name="connsiteY5258" fmla="*/ 2095500 h 6858000"/>
              <a:gd name="connsiteX5259" fmla="*/ 1255613 w 12192000"/>
              <a:gd name="connsiteY5259" fmla="*/ 2095500 h 6858000"/>
              <a:gd name="connsiteX5260" fmla="*/ 1446114 w 12192000"/>
              <a:gd name="connsiteY5260" fmla="*/ 2190750 h 6858000"/>
              <a:gd name="connsiteX5261" fmla="*/ 1350864 w 12192000"/>
              <a:gd name="connsiteY5261" fmla="*/ 2190750 h 6858000"/>
              <a:gd name="connsiteX5262" fmla="*/ 1350864 w 12192000"/>
              <a:gd name="connsiteY5262" fmla="*/ 2095500 h 6858000"/>
              <a:gd name="connsiteX5263" fmla="*/ 1446114 w 12192000"/>
              <a:gd name="connsiteY5263" fmla="*/ 2095500 h 6858000"/>
              <a:gd name="connsiteX5264" fmla="*/ 1636614 w 12192000"/>
              <a:gd name="connsiteY5264" fmla="*/ 2190750 h 6858000"/>
              <a:gd name="connsiteX5265" fmla="*/ 1541363 w 12192000"/>
              <a:gd name="connsiteY5265" fmla="*/ 2190750 h 6858000"/>
              <a:gd name="connsiteX5266" fmla="*/ 1541363 w 12192000"/>
              <a:gd name="connsiteY5266" fmla="*/ 2095500 h 6858000"/>
              <a:gd name="connsiteX5267" fmla="*/ 1636614 w 12192000"/>
              <a:gd name="connsiteY5267" fmla="*/ 2095500 h 6858000"/>
              <a:gd name="connsiteX5268" fmla="*/ 2017612 w 12192000"/>
              <a:gd name="connsiteY5268" fmla="*/ 2190750 h 6858000"/>
              <a:gd name="connsiteX5269" fmla="*/ 1922364 w 12192000"/>
              <a:gd name="connsiteY5269" fmla="*/ 2190750 h 6858000"/>
              <a:gd name="connsiteX5270" fmla="*/ 1922364 w 12192000"/>
              <a:gd name="connsiteY5270" fmla="*/ 2095500 h 6858000"/>
              <a:gd name="connsiteX5271" fmla="*/ 2017612 w 12192000"/>
              <a:gd name="connsiteY5271" fmla="*/ 2095500 h 6858000"/>
              <a:gd name="connsiteX5272" fmla="*/ 2208114 w 12192000"/>
              <a:gd name="connsiteY5272" fmla="*/ 2190750 h 6858000"/>
              <a:gd name="connsiteX5273" fmla="*/ 2112863 w 12192000"/>
              <a:gd name="connsiteY5273" fmla="*/ 2190750 h 6858000"/>
              <a:gd name="connsiteX5274" fmla="*/ 2112863 w 12192000"/>
              <a:gd name="connsiteY5274" fmla="*/ 2095500 h 6858000"/>
              <a:gd name="connsiteX5275" fmla="*/ 2208114 w 12192000"/>
              <a:gd name="connsiteY5275" fmla="*/ 2095500 h 6858000"/>
              <a:gd name="connsiteX5276" fmla="*/ 2398613 w 12192000"/>
              <a:gd name="connsiteY5276" fmla="*/ 2190750 h 6858000"/>
              <a:gd name="connsiteX5277" fmla="*/ 2303364 w 12192000"/>
              <a:gd name="connsiteY5277" fmla="*/ 2190750 h 6858000"/>
              <a:gd name="connsiteX5278" fmla="*/ 2303364 w 12192000"/>
              <a:gd name="connsiteY5278" fmla="*/ 2095500 h 6858000"/>
              <a:gd name="connsiteX5279" fmla="*/ 2398613 w 12192000"/>
              <a:gd name="connsiteY5279" fmla="*/ 2095500 h 6858000"/>
              <a:gd name="connsiteX5280" fmla="*/ 2589114 w 12192000"/>
              <a:gd name="connsiteY5280" fmla="*/ 2190750 h 6858000"/>
              <a:gd name="connsiteX5281" fmla="*/ 2493863 w 12192000"/>
              <a:gd name="connsiteY5281" fmla="*/ 2190750 h 6858000"/>
              <a:gd name="connsiteX5282" fmla="*/ 2493863 w 12192000"/>
              <a:gd name="connsiteY5282" fmla="*/ 2095500 h 6858000"/>
              <a:gd name="connsiteX5283" fmla="*/ 2589114 w 12192000"/>
              <a:gd name="connsiteY5283" fmla="*/ 2095500 h 6858000"/>
              <a:gd name="connsiteX5284" fmla="*/ 2779613 w 12192000"/>
              <a:gd name="connsiteY5284" fmla="*/ 2190750 h 6858000"/>
              <a:gd name="connsiteX5285" fmla="*/ 2684362 w 12192000"/>
              <a:gd name="connsiteY5285" fmla="*/ 2190750 h 6858000"/>
              <a:gd name="connsiteX5286" fmla="*/ 2684362 w 12192000"/>
              <a:gd name="connsiteY5286" fmla="*/ 2095500 h 6858000"/>
              <a:gd name="connsiteX5287" fmla="*/ 2779613 w 12192000"/>
              <a:gd name="connsiteY5287" fmla="*/ 2095500 h 6858000"/>
              <a:gd name="connsiteX5288" fmla="*/ 2970113 w 12192000"/>
              <a:gd name="connsiteY5288" fmla="*/ 2190750 h 6858000"/>
              <a:gd name="connsiteX5289" fmla="*/ 2874863 w 12192000"/>
              <a:gd name="connsiteY5289" fmla="*/ 2190750 h 6858000"/>
              <a:gd name="connsiteX5290" fmla="*/ 2874863 w 12192000"/>
              <a:gd name="connsiteY5290" fmla="*/ 2095500 h 6858000"/>
              <a:gd name="connsiteX5291" fmla="*/ 2970113 w 12192000"/>
              <a:gd name="connsiteY5291" fmla="*/ 2095500 h 6858000"/>
              <a:gd name="connsiteX5292" fmla="*/ 3160613 w 12192000"/>
              <a:gd name="connsiteY5292" fmla="*/ 2190750 h 6858000"/>
              <a:gd name="connsiteX5293" fmla="*/ 3065363 w 12192000"/>
              <a:gd name="connsiteY5293" fmla="*/ 2190750 h 6858000"/>
              <a:gd name="connsiteX5294" fmla="*/ 3065363 w 12192000"/>
              <a:gd name="connsiteY5294" fmla="*/ 2095500 h 6858000"/>
              <a:gd name="connsiteX5295" fmla="*/ 3160613 w 12192000"/>
              <a:gd name="connsiteY5295" fmla="*/ 2095500 h 6858000"/>
              <a:gd name="connsiteX5296" fmla="*/ 3351113 w 12192000"/>
              <a:gd name="connsiteY5296" fmla="*/ 2190750 h 6858000"/>
              <a:gd name="connsiteX5297" fmla="*/ 3255863 w 12192000"/>
              <a:gd name="connsiteY5297" fmla="*/ 2190750 h 6858000"/>
              <a:gd name="connsiteX5298" fmla="*/ 3255863 w 12192000"/>
              <a:gd name="connsiteY5298" fmla="*/ 2095500 h 6858000"/>
              <a:gd name="connsiteX5299" fmla="*/ 3351113 w 12192000"/>
              <a:gd name="connsiteY5299" fmla="*/ 2095500 h 6858000"/>
              <a:gd name="connsiteX5300" fmla="*/ 3541613 w 12192000"/>
              <a:gd name="connsiteY5300" fmla="*/ 2190750 h 6858000"/>
              <a:gd name="connsiteX5301" fmla="*/ 3446363 w 12192000"/>
              <a:gd name="connsiteY5301" fmla="*/ 2190750 h 6858000"/>
              <a:gd name="connsiteX5302" fmla="*/ 3446363 w 12192000"/>
              <a:gd name="connsiteY5302" fmla="*/ 2095500 h 6858000"/>
              <a:gd name="connsiteX5303" fmla="*/ 3541613 w 12192000"/>
              <a:gd name="connsiteY5303" fmla="*/ 2095500 h 6858000"/>
              <a:gd name="connsiteX5304" fmla="*/ 3732112 w 12192000"/>
              <a:gd name="connsiteY5304" fmla="*/ 2190750 h 6858000"/>
              <a:gd name="connsiteX5305" fmla="*/ 3636862 w 12192000"/>
              <a:gd name="connsiteY5305" fmla="*/ 2190750 h 6858000"/>
              <a:gd name="connsiteX5306" fmla="*/ 3636862 w 12192000"/>
              <a:gd name="connsiteY5306" fmla="*/ 2095500 h 6858000"/>
              <a:gd name="connsiteX5307" fmla="*/ 3732112 w 12192000"/>
              <a:gd name="connsiteY5307" fmla="*/ 2095500 h 6858000"/>
              <a:gd name="connsiteX5308" fmla="*/ 3922613 w 12192000"/>
              <a:gd name="connsiteY5308" fmla="*/ 2190750 h 6858000"/>
              <a:gd name="connsiteX5309" fmla="*/ 3827362 w 12192000"/>
              <a:gd name="connsiteY5309" fmla="*/ 2190750 h 6858000"/>
              <a:gd name="connsiteX5310" fmla="*/ 3827362 w 12192000"/>
              <a:gd name="connsiteY5310" fmla="*/ 2095500 h 6858000"/>
              <a:gd name="connsiteX5311" fmla="*/ 3922613 w 12192000"/>
              <a:gd name="connsiteY5311" fmla="*/ 2095500 h 6858000"/>
              <a:gd name="connsiteX5312" fmla="*/ 4113113 w 12192000"/>
              <a:gd name="connsiteY5312" fmla="*/ 2190750 h 6858000"/>
              <a:gd name="connsiteX5313" fmla="*/ 4017863 w 12192000"/>
              <a:gd name="connsiteY5313" fmla="*/ 2190750 h 6858000"/>
              <a:gd name="connsiteX5314" fmla="*/ 4017863 w 12192000"/>
              <a:gd name="connsiteY5314" fmla="*/ 2095500 h 6858000"/>
              <a:gd name="connsiteX5315" fmla="*/ 4113113 w 12192000"/>
              <a:gd name="connsiteY5315" fmla="*/ 2095500 h 6858000"/>
              <a:gd name="connsiteX5316" fmla="*/ 4303612 w 12192000"/>
              <a:gd name="connsiteY5316" fmla="*/ 2190750 h 6858000"/>
              <a:gd name="connsiteX5317" fmla="*/ 4208362 w 12192000"/>
              <a:gd name="connsiteY5317" fmla="*/ 2190750 h 6858000"/>
              <a:gd name="connsiteX5318" fmla="*/ 4208362 w 12192000"/>
              <a:gd name="connsiteY5318" fmla="*/ 2095500 h 6858000"/>
              <a:gd name="connsiteX5319" fmla="*/ 4303612 w 12192000"/>
              <a:gd name="connsiteY5319" fmla="*/ 2095500 h 6858000"/>
              <a:gd name="connsiteX5320" fmla="*/ 4494113 w 12192000"/>
              <a:gd name="connsiteY5320" fmla="*/ 2190750 h 6858000"/>
              <a:gd name="connsiteX5321" fmla="*/ 4398863 w 12192000"/>
              <a:gd name="connsiteY5321" fmla="*/ 2190750 h 6858000"/>
              <a:gd name="connsiteX5322" fmla="*/ 4398863 w 12192000"/>
              <a:gd name="connsiteY5322" fmla="*/ 2095500 h 6858000"/>
              <a:gd name="connsiteX5323" fmla="*/ 4494113 w 12192000"/>
              <a:gd name="connsiteY5323" fmla="*/ 2095500 h 6858000"/>
              <a:gd name="connsiteX5324" fmla="*/ 4684613 w 12192000"/>
              <a:gd name="connsiteY5324" fmla="*/ 2190750 h 6858000"/>
              <a:gd name="connsiteX5325" fmla="*/ 4589363 w 12192000"/>
              <a:gd name="connsiteY5325" fmla="*/ 2190750 h 6858000"/>
              <a:gd name="connsiteX5326" fmla="*/ 4589363 w 12192000"/>
              <a:gd name="connsiteY5326" fmla="*/ 2095500 h 6858000"/>
              <a:gd name="connsiteX5327" fmla="*/ 4684613 w 12192000"/>
              <a:gd name="connsiteY5327" fmla="*/ 2095500 h 6858000"/>
              <a:gd name="connsiteX5328" fmla="*/ 4875112 w 12192000"/>
              <a:gd name="connsiteY5328" fmla="*/ 2190750 h 6858000"/>
              <a:gd name="connsiteX5329" fmla="*/ 4779863 w 12192000"/>
              <a:gd name="connsiteY5329" fmla="*/ 2190750 h 6858000"/>
              <a:gd name="connsiteX5330" fmla="*/ 4779863 w 12192000"/>
              <a:gd name="connsiteY5330" fmla="*/ 2095500 h 6858000"/>
              <a:gd name="connsiteX5331" fmla="*/ 4875112 w 12192000"/>
              <a:gd name="connsiteY5331" fmla="*/ 2095500 h 6858000"/>
              <a:gd name="connsiteX5332" fmla="*/ 5065613 w 12192000"/>
              <a:gd name="connsiteY5332" fmla="*/ 2190750 h 6858000"/>
              <a:gd name="connsiteX5333" fmla="*/ 4970362 w 12192000"/>
              <a:gd name="connsiteY5333" fmla="*/ 2190750 h 6858000"/>
              <a:gd name="connsiteX5334" fmla="*/ 4970362 w 12192000"/>
              <a:gd name="connsiteY5334" fmla="*/ 2095500 h 6858000"/>
              <a:gd name="connsiteX5335" fmla="*/ 5065613 w 12192000"/>
              <a:gd name="connsiteY5335" fmla="*/ 2095500 h 6858000"/>
              <a:gd name="connsiteX5336" fmla="*/ 5446612 w 12192000"/>
              <a:gd name="connsiteY5336" fmla="*/ 2190750 h 6858000"/>
              <a:gd name="connsiteX5337" fmla="*/ 5351361 w 12192000"/>
              <a:gd name="connsiteY5337" fmla="*/ 2190750 h 6858000"/>
              <a:gd name="connsiteX5338" fmla="*/ 5351361 w 12192000"/>
              <a:gd name="connsiteY5338" fmla="*/ 2095500 h 6858000"/>
              <a:gd name="connsiteX5339" fmla="*/ 5446612 w 12192000"/>
              <a:gd name="connsiteY5339" fmla="*/ 2095500 h 6858000"/>
              <a:gd name="connsiteX5340" fmla="*/ 5637111 w 12192000"/>
              <a:gd name="connsiteY5340" fmla="*/ 2190750 h 6858000"/>
              <a:gd name="connsiteX5341" fmla="*/ 5541861 w 12192000"/>
              <a:gd name="connsiteY5341" fmla="*/ 2190750 h 6858000"/>
              <a:gd name="connsiteX5342" fmla="*/ 5541861 w 12192000"/>
              <a:gd name="connsiteY5342" fmla="*/ 2095500 h 6858000"/>
              <a:gd name="connsiteX5343" fmla="*/ 5637111 w 12192000"/>
              <a:gd name="connsiteY5343" fmla="*/ 2095500 h 6858000"/>
              <a:gd name="connsiteX5344" fmla="*/ 5827611 w 12192000"/>
              <a:gd name="connsiteY5344" fmla="*/ 2190750 h 6858000"/>
              <a:gd name="connsiteX5345" fmla="*/ 5732362 w 12192000"/>
              <a:gd name="connsiteY5345" fmla="*/ 2190750 h 6858000"/>
              <a:gd name="connsiteX5346" fmla="*/ 5732362 w 12192000"/>
              <a:gd name="connsiteY5346" fmla="*/ 2095500 h 6858000"/>
              <a:gd name="connsiteX5347" fmla="*/ 5827611 w 12192000"/>
              <a:gd name="connsiteY5347" fmla="*/ 2095500 h 6858000"/>
              <a:gd name="connsiteX5348" fmla="*/ 6018111 w 12192000"/>
              <a:gd name="connsiteY5348" fmla="*/ 2190750 h 6858000"/>
              <a:gd name="connsiteX5349" fmla="*/ 5922861 w 12192000"/>
              <a:gd name="connsiteY5349" fmla="*/ 2190750 h 6858000"/>
              <a:gd name="connsiteX5350" fmla="*/ 5922861 w 12192000"/>
              <a:gd name="connsiteY5350" fmla="*/ 2095500 h 6858000"/>
              <a:gd name="connsiteX5351" fmla="*/ 6018111 w 12192000"/>
              <a:gd name="connsiteY5351" fmla="*/ 2095500 h 6858000"/>
              <a:gd name="connsiteX5352" fmla="*/ 6208611 w 12192000"/>
              <a:gd name="connsiteY5352" fmla="*/ 2190750 h 6858000"/>
              <a:gd name="connsiteX5353" fmla="*/ 6113361 w 12192000"/>
              <a:gd name="connsiteY5353" fmla="*/ 2190750 h 6858000"/>
              <a:gd name="connsiteX5354" fmla="*/ 6113361 w 12192000"/>
              <a:gd name="connsiteY5354" fmla="*/ 2095500 h 6858000"/>
              <a:gd name="connsiteX5355" fmla="*/ 6208611 w 12192000"/>
              <a:gd name="connsiteY5355" fmla="*/ 2095500 h 6858000"/>
              <a:gd name="connsiteX5356" fmla="*/ 6399111 w 12192000"/>
              <a:gd name="connsiteY5356" fmla="*/ 2190750 h 6858000"/>
              <a:gd name="connsiteX5357" fmla="*/ 6303861 w 12192000"/>
              <a:gd name="connsiteY5357" fmla="*/ 2190750 h 6858000"/>
              <a:gd name="connsiteX5358" fmla="*/ 6303861 w 12192000"/>
              <a:gd name="connsiteY5358" fmla="*/ 2095500 h 6858000"/>
              <a:gd name="connsiteX5359" fmla="*/ 6399111 w 12192000"/>
              <a:gd name="connsiteY5359" fmla="*/ 2095500 h 6858000"/>
              <a:gd name="connsiteX5360" fmla="*/ 6589611 w 12192000"/>
              <a:gd name="connsiteY5360" fmla="*/ 2190750 h 6858000"/>
              <a:gd name="connsiteX5361" fmla="*/ 6494362 w 12192000"/>
              <a:gd name="connsiteY5361" fmla="*/ 2190750 h 6858000"/>
              <a:gd name="connsiteX5362" fmla="*/ 6494362 w 12192000"/>
              <a:gd name="connsiteY5362" fmla="*/ 2095500 h 6858000"/>
              <a:gd name="connsiteX5363" fmla="*/ 6589611 w 12192000"/>
              <a:gd name="connsiteY5363" fmla="*/ 2095500 h 6858000"/>
              <a:gd name="connsiteX5364" fmla="*/ 6780111 w 12192000"/>
              <a:gd name="connsiteY5364" fmla="*/ 2190750 h 6858000"/>
              <a:gd name="connsiteX5365" fmla="*/ 6684861 w 12192000"/>
              <a:gd name="connsiteY5365" fmla="*/ 2190750 h 6858000"/>
              <a:gd name="connsiteX5366" fmla="*/ 6684861 w 12192000"/>
              <a:gd name="connsiteY5366" fmla="*/ 2095500 h 6858000"/>
              <a:gd name="connsiteX5367" fmla="*/ 6780111 w 12192000"/>
              <a:gd name="connsiteY5367" fmla="*/ 2095500 h 6858000"/>
              <a:gd name="connsiteX5368" fmla="*/ 6970613 w 12192000"/>
              <a:gd name="connsiteY5368" fmla="*/ 2190750 h 6858000"/>
              <a:gd name="connsiteX5369" fmla="*/ 6875363 w 12192000"/>
              <a:gd name="connsiteY5369" fmla="*/ 2190750 h 6858000"/>
              <a:gd name="connsiteX5370" fmla="*/ 6875363 w 12192000"/>
              <a:gd name="connsiteY5370" fmla="*/ 2095500 h 6858000"/>
              <a:gd name="connsiteX5371" fmla="*/ 6970613 w 12192000"/>
              <a:gd name="connsiteY5371" fmla="*/ 2095500 h 6858000"/>
              <a:gd name="connsiteX5372" fmla="*/ 7161113 w 12192000"/>
              <a:gd name="connsiteY5372" fmla="*/ 2190750 h 6858000"/>
              <a:gd name="connsiteX5373" fmla="*/ 7065863 w 12192000"/>
              <a:gd name="connsiteY5373" fmla="*/ 2190750 h 6858000"/>
              <a:gd name="connsiteX5374" fmla="*/ 7065863 w 12192000"/>
              <a:gd name="connsiteY5374" fmla="*/ 2095500 h 6858000"/>
              <a:gd name="connsiteX5375" fmla="*/ 7161113 w 12192000"/>
              <a:gd name="connsiteY5375" fmla="*/ 2095500 h 6858000"/>
              <a:gd name="connsiteX5376" fmla="*/ 7351613 w 12192000"/>
              <a:gd name="connsiteY5376" fmla="*/ 2190750 h 6858000"/>
              <a:gd name="connsiteX5377" fmla="*/ 7256362 w 12192000"/>
              <a:gd name="connsiteY5377" fmla="*/ 2190750 h 6858000"/>
              <a:gd name="connsiteX5378" fmla="*/ 7256362 w 12192000"/>
              <a:gd name="connsiteY5378" fmla="*/ 2095500 h 6858000"/>
              <a:gd name="connsiteX5379" fmla="*/ 7351613 w 12192000"/>
              <a:gd name="connsiteY5379" fmla="*/ 2095500 h 6858000"/>
              <a:gd name="connsiteX5380" fmla="*/ 7542113 w 12192000"/>
              <a:gd name="connsiteY5380" fmla="*/ 2190750 h 6858000"/>
              <a:gd name="connsiteX5381" fmla="*/ 7446863 w 12192000"/>
              <a:gd name="connsiteY5381" fmla="*/ 2190750 h 6858000"/>
              <a:gd name="connsiteX5382" fmla="*/ 7446863 w 12192000"/>
              <a:gd name="connsiteY5382" fmla="*/ 2095500 h 6858000"/>
              <a:gd name="connsiteX5383" fmla="*/ 7542113 w 12192000"/>
              <a:gd name="connsiteY5383" fmla="*/ 2095500 h 6858000"/>
              <a:gd name="connsiteX5384" fmla="*/ 7732613 w 12192000"/>
              <a:gd name="connsiteY5384" fmla="*/ 2190750 h 6858000"/>
              <a:gd name="connsiteX5385" fmla="*/ 7637363 w 12192000"/>
              <a:gd name="connsiteY5385" fmla="*/ 2190750 h 6858000"/>
              <a:gd name="connsiteX5386" fmla="*/ 7637363 w 12192000"/>
              <a:gd name="connsiteY5386" fmla="*/ 2095500 h 6858000"/>
              <a:gd name="connsiteX5387" fmla="*/ 7732613 w 12192000"/>
              <a:gd name="connsiteY5387" fmla="*/ 2095500 h 6858000"/>
              <a:gd name="connsiteX5388" fmla="*/ 7923113 w 12192000"/>
              <a:gd name="connsiteY5388" fmla="*/ 2190750 h 6858000"/>
              <a:gd name="connsiteX5389" fmla="*/ 7827863 w 12192000"/>
              <a:gd name="connsiteY5389" fmla="*/ 2190750 h 6858000"/>
              <a:gd name="connsiteX5390" fmla="*/ 7827863 w 12192000"/>
              <a:gd name="connsiteY5390" fmla="*/ 2095500 h 6858000"/>
              <a:gd name="connsiteX5391" fmla="*/ 7923113 w 12192000"/>
              <a:gd name="connsiteY5391" fmla="*/ 2095500 h 6858000"/>
              <a:gd name="connsiteX5392" fmla="*/ 8113613 w 12192000"/>
              <a:gd name="connsiteY5392" fmla="*/ 2190750 h 6858000"/>
              <a:gd name="connsiteX5393" fmla="*/ 8018362 w 12192000"/>
              <a:gd name="connsiteY5393" fmla="*/ 2190750 h 6858000"/>
              <a:gd name="connsiteX5394" fmla="*/ 8018362 w 12192000"/>
              <a:gd name="connsiteY5394" fmla="*/ 2095500 h 6858000"/>
              <a:gd name="connsiteX5395" fmla="*/ 8113613 w 12192000"/>
              <a:gd name="connsiteY5395" fmla="*/ 2095500 h 6858000"/>
              <a:gd name="connsiteX5396" fmla="*/ 8304112 w 12192000"/>
              <a:gd name="connsiteY5396" fmla="*/ 2190750 h 6858000"/>
              <a:gd name="connsiteX5397" fmla="*/ 8208863 w 12192000"/>
              <a:gd name="connsiteY5397" fmla="*/ 2190750 h 6858000"/>
              <a:gd name="connsiteX5398" fmla="*/ 8208863 w 12192000"/>
              <a:gd name="connsiteY5398" fmla="*/ 2095500 h 6858000"/>
              <a:gd name="connsiteX5399" fmla="*/ 8304112 w 12192000"/>
              <a:gd name="connsiteY5399" fmla="*/ 2095500 h 6858000"/>
              <a:gd name="connsiteX5400" fmla="*/ 8494613 w 12192000"/>
              <a:gd name="connsiteY5400" fmla="*/ 2190750 h 6858000"/>
              <a:gd name="connsiteX5401" fmla="*/ 8399363 w 12192000"/>
              <a:gd name="connsiteY5401" fmla="*/ 2190750 h 6858000"/>
              <a:gd name="connsiteX5402" fmla="*/ 8399363 w 12192000"/>
              <a:gd name="connsiteY5402" fmla="*/ 2095500 h 6858000"/>
              <a:gd name="connsiteX5403" fmla="*/ 8494613 w 12192000"/>
              <a:gd name="connsiteY5403" fmla="*/ 2095500 h 6858000"/>
              <a:gd name="connsiteX5404" fmla="*/ 8875612 w 12192000"/>
              <a:gd name="connsiteY5404" fmla="*/ 2190750 h 6858000"/>
              <a:gd name="connsiteX5405" fmla="*/ 8780362 w 12192000"/>
              <a:gd name="connsiteY5405" fmla="*/ 2190750 h 6858000"/>
              <a:gd name="connsiteX5406" fmla="*/ 8780362 w 12192000"/>
              <a:gd name="connsiteY5406" fmla="*/ 2095500 h 6858000"/>
              <a:gd name="connsiteX5407" fmla="*/ 8875612 w 12192000"/>
              <a:gd name="connsiteY5407" fmla="*/ 2095500 h 6858000"/>
              <a:gd name="connsiteX5408" fmla="*/ 9066111 w 12192000"/>
              <a:gd name="connsiteY5408" fmla="*/ 2190750 h 6858000"/>
              <a:gd name="connsiteX5409" fmla="*/ 8970861 w 12192000"/>
              <a:gd name="connsiteY5409" fmla="*/ 2190750 h 6858000"/>
              <a:gd name="connsiteX5410" fmla="*/ 8970861 w 12192000"/>
              <a:gd name="connsiteY5410" fmla="*/ 2095500 h 6858000"/>
              <a:gd name="connsiteX5411" fmla="*/ 9066111 w 12192000"/>
              <a:gd name="connsiteY5411" fmla="*/ 2095500 h 6858000"/>
              <a:gd name="connsiteX5412" fmla="*/ 9256611 w 12192000"/>
              <a:gd name="connsiteY5412" fmla="*/ 2190750 h 6858000"/>
              <a:gd name="connsiteX5413" fmla="*/ 9161361 w 12192000"/>
              <a:gd name="connsiteY5413" fmla="*/ 2190750 h 6858000"/>
              <a:gd name="connsiteX5414" fmla="*/ 9161361 w 12192000"/>
              <a:gd name="connsiteY5414" fmla="*/ 2095500 h 6858000"/>
              <a:gd name="connsiteX5415" fmla="*/ 9256611 w 12192000"/>
              <a:gd name="connsiteY5415" fmla="*/ 2095500 h 6858000"/>
              <a:gd name="connsiteX5416" fmla="*/ 9447112 w 12192000"/>
              <a:gd name="connsiteY5416" fmla="*/ 2190750 h 6858000"/>
              <a:gd name="connsiteX5417" fmla="*/ 9351861 w 12192000"/>
              <a:gd name="connsiteY5417" fmla="*/ 2190750 h 6858000"/>
              <a:gd name="connsiteX5418" fmla="*/ 9351861 w 12192000"/>
              <a:gd name="connsiteY5418" fmla="*/ 2095500 h 6858000"/>
              <a:gd name="connsiteX5419" fmla="*/ 9447112 w 12192000"/>
              <a:gd name="connsiteY5419" fmla="*/ 2095500 h 6858000"/>
              <a:gd name="connsiteX5420" fmla="*/ 9637611 w 12192000"/>
              <a:gd name="connsiteY5420" fmla="*/ 2190750 h 6858000"/>
              <a:gd name="connsiteX5421" fmla="*/ 9542362 w 12192000"/>
              <a:gd name="connsiteY5421" fmla="*/ 2190750 h 6858000"/>
              <a:gd name="connsiteX5422" fmla="*/ 9542362 w 12192000"/>
              <a:gd name="connsiteY5422" fmla="*/ 2095500 h 6858000"/>
              <a:gd name="connsiteX5423" fmla="*/ 9637611 w 12192000"/>
              <a:gd name="connsiteY5423" fmla="*/ 2095500 h 6858000"/>
              <a:gd name="connsiteX5424" fmla="*/ 9828111 w 12192000"/>
              <a:gd name="connsiteY5424" fmla="*/ 2190750 h 6858000"/>
              <a:gd name="connsiteX5425" fmla="*/ 9732861 w 12192000"/>
              <a:gd name="connsiteY5425" fmla="*/ 2190750 h 6858000"/>
              <a:gd name="connsiteX5426" fmla="*/ 9732861 w 12192000"/>
              <a:gd name="connsiteY5426" fmla="*/ 2095500 h 6858000"/>
              <a:gd name="connsiteX5427" fmla="*/ 9828111 w 12192000"/>
              <a:gd name="connsiteY5427" fmla="*/ 2095500 h 6858000"/>
              <a:gd name="connsiteX5428" fmla="*/ 10018612 w 12192000"/>
              <a:gd name="connsiteY5428" fmla="*/ 2190750 h 6858000"/>
              <a:gd name="connsiteX5429" fmla="*/ 9923362 w 12192000"/>
              <a:gd name="connsiteY5429" fmla="*/ 2190750 h 6858000"/>
              <a:gd name="connsiteX5430" fmla="*/ 9923362 w 12192000"/>
              <a:gd name="connsiteY5430" fmla="*/ 2095500 h 6858000"/>
              <a:gd name="connsiteX5431" fmla="*/ 10018612 w 12192000"/>
              <a:gd name="connsiteY5431" fmla="*/ 2095500 h 6858000"/>
              <a:gd name="connsiteX5432" fmla="*/ 10209111 w 12192000"/>
              <a:gd name="connsiteY5432" fmla="*/ 2190750 h 6858000"/>
              <a:gd name="connsiteX5433" fmla="*/ 10113862 w 12192000"/>
              <a:gd name="connsiteY5433" fmla="*/ 2190750 h 6858000"/>
              <a:gd name="connsiteX5434" fmla="*/ 10113862 w 12192000"/>
              <a:gd name="connsiteY5434" fmla="*/ 2095500 h 6858000"/>
              <a:gd name="connsiteX5435" fmla="*/ 10209111 w 12192000"/>
              <a:gd name="connsiteY5435" fmla="*/ 2095500 h 6858000"/>
              <a:gd name="connsiteX5436" fmla="*/ 10399611 w 12192000"/>
              <a:gd name="connsiteY5436" fmla="*/ 2190750 h 6858000"/>
              <a:gd name="connsiteX5437" fmla="*/ 10304361 w 12192000"/>
              <a:gd name="connsiteY5437" fmla="*/ 2190750 h 6858000"/>
              <a:gd name="connsiteX5438" fmla="*/ 10304361 w 12192000"/>
              <a:gd name="connsiteY5438" fmla="*/ 2095500 h 6858000"/>
              <a:gd name="connsiteX5439" fmla="*/ 10399611 w 12192000"/>
              <a:gd name="connsiteY5439" fmla="*/ 2095500 h 6858000"/>
              <a:gd name="connsiteX5440" fmla="*/ 10590111 w 12192000"/>
              <a:gd name="connsiteY5440" fmla="*/ 2190750 h 6858000"/>
              <a:gd name="connsiteX5441" fmla="*/ 10494861 w 12192000"/>
              <a:gd name="connsiteY5441" fmla="*/ 2190750 h 6858000"/>
              <a:gd name="connsiteX5442" fmla="*/ 10494861 w 12192000"/>
              <a:gd name="connsiteY5442" fmla="*/ 2095500 h 6858000"/>
              <a:gd name="connsiteX5443" fmla="*/ 10590111 w 12192000"/>
              <a:gd name="connsiteY5443" fmla="*/ 2095500 h 6858000"/>
              <a:gd name="connsiteX5444" fmla="*/ 10780611 w 12192000"/>
              <a:gd name="connsiteY5444" fmla="*/ 2190750 h 6858000"/>
              <a:gd name="connsiteX5445" fmla="*/ 10685361 w 12192000"/>
              <a:gd name="connsiteY5445" fmla="*/ 2190750 h 6858000"/>
              <a:gd name="connsiteX5446" fmla="*/ 10685361 w 12192000"/>
              <a:gd name="connsiteY5446" fmla="*/ 2095500 h 6858000"/>
              <a:gd name="connsiteX5447" fmla="*/ 10780611 w 12192000"/>
              <a:gd name="connsiteY5447" fmla="*/ 2095500 h 6858000"/>
              <a:gd name="connsiteX5448" fmla="*/ 10971111 w 12192000"/>
              <a:gd name="connsiteY5448" fmla="*/ 2190750 h 6858000"/>
              <a:gd name="connsiteX5449" fmla="*/ 10875861 w 12192000"/>
              <a:gd name="connsiteY5449" fmla="*/ 2190750 h 6858000"/>
              <a:gd name="connsiteX5450" fmla="*/ 10875861 w 12192000"/>
              <a:gd name="connsiteY5450" fmla="*/ 2095500 h 6858000"/>
              <a:gd name="connsiteX5451" fmla="*/ 10971111 w 12192000"/>
              <a:gd name="connsiteY5451" fmla="*/ 2095500 h 6858000"/>
              <a:gd name="connsiteX5452" fmla="*/ 11161610 w 12192000"/>
              <a:gd name="connsiteY5452" fmla="*/ 2190750 h 6858000"/>
              <a:gd name="connsiteX5453" fmla="*/ 11066362 w 12192000"/>
              <a:gd name="connsiteY5453" fmla="*/ 2190750 h 6858000"/>
              <a:gd name="connsiteX5454" fmla="*/ 11066362 w 12192000"/>
              <a:gd name="connsiteY5454" fmla="*/ 2095500 h 6858000"/>
              <a:gd name="connsiteX5455" fmla="*/ 11161610 w 12192000"/>
              <a:gd name="connsiteY5455" fmla="*/ 2095500 h 6858000"/>
              <a:gd name="connsiteX5456" fmla="*/ 11352111 w 12192000"/>
              <a:gd name="connsiteY5456" fmla="*/ 2190750 h 6858000"/>
              <a:gd name="connsiteX5457" fmla="*/ 11256861 w 12192000"/>
              <a:gd name="connsiteY5457" fmla="*/ 2190750 h 6858000"/>
              <a:gd name="connsiteX5458" fmla="*/ 11256861 w 12192000"/>
              <a:gd name="connsiteY5458" fmla="*/ 2095500 h 6858000"/>
              <a:gd name="connsiteX5459" fmla="*/ 11352111 w 12192000"/>
              <a:gd name="connsiteY5459" fmla="*/ 2095500 h 6858000"/>
              <a:gd name="connsiteX5460" fmla="*/ 11542610 w 12192000"/>
              <a:gd name="connsiteY5460" fmla="*/ 2190750 h 6858000"/>
              <a:gd name="connsiteX5461" fmla="*/ 11447360 w 12192000"/>
              <a:gd name="connsiteY5461" fmla="*/ 2190750 h 6858000"/>
              <a:gd name="connsiteX5462" fmla="*/ 11447360 w 12192000"/>
              <a:gd name="connsiteY5462" fmla="*/ 2095500 h 6858000"/>
              <a:gd name="connsiteX5463" fmla="*/ 11542610 w 12192000"/>
              <a:gd name="connsiteY5463" fmla="*/ 2095500 h 6858000"/>
              <a:gd name="connsiteX5464" fmla="*/ 11733112 w 12192000"/>
              <a:gd name="connsiteY5464" fmla="*/ 2190750 h 6858000"/>
              <a:gd name="connsiteX5465" fmla="*/ 11637861 w 12192000"/>
              <a:gd name="connsiteY5465" fmla="*/ 2190750 h 6858000"/>
              <a:gd name="connsiteX5466" fmla="*/ 11637861 w 12192000"/>
              <a:gd name="connsiteY5466" fmla="*/ 2095500 h 6858000"/>
              <a:gd name="connsiteX5467" fmla="*/ 11733112 w 12192000"/>
              <a:gd name="connsiteY5467" fmla="*/ 2095500 h 6858000"/>
              <a:gd name="connsiteX5468" fmla="*/ 11923611 w 12192000"/>
              <a:gd name="connsiteY5468" fmla="*/ 2190750 h 6858000"/>
              <a:gd name="connsiteX5469" fmla="*/ 11828360 w 12192000"/>
              <a:gd name="connsiteY5469" fmla="*/ 2190750 h 6858000"/>
              <a:gd name="connsiteX5470" fmla="*/ 11828360 w 12192000"/>
              <a:gd name="connsiteY5470" fmla="*/ 2095500 h 6858000"/>
              <a:gd name="connsiteX5471" fmla="*/ 11923611 w 12192000"/>
              <a:gd name="connsiteY5471" fmla="*/ 2095500 h 6858000"/>
              <a:gd name="connsiteX5472" fmla="*/ 207864 w 12192000"/>
              <a:gd name="connsiteY5472" fmla="*/ 2286000 h 6858000"/>
              <a:gd name="connsiteX5473" fmla="*/ 112614 w 12192000"/>
              <a:gd name="connsiteY5473" fmla="*/ 2286000 h 6858000"/>
              <a:gd name="connsiteX5474" fmla="*/ 112614 w 12192000"/>
              <a:gd name="connsiteY5474" fmla="*/ 2190750 h 6858000"/>
              <a:gd name="connsiteX5475" fmla="*/ 207864 w 12192000"/>
              <a:gd name="connsiteY5475" fmla="*/ 2190750 h 6858000"/>
              <a:gd name="connsiteX5476" fmla="*/ 398364 w 12192000"/>
              <a:gd name="connsiteY5476" fmla="*/ 2286000 h 6858000"/>
              <a:gd name="connsiteX5477" fmla="*/ 303114 w 12192000"/>
              <a:gd name="connsiteY5477" fmla="*/ 2286000 h 6858000"/>
              <a:gd name="connsiteX5478" fmla="*/ 303114 w 12192000"/>
              <a:gd name="connsiteY5478" fmla="*/ 2190750 h 6858000"/>
              <a:gd name="connsiteX5479" fmla="*/ 398364 w 12192000"/>
              <a:gd name="connsiteY5479" fmla="*/ 2190750 h 6858000"/>
              <a:gd name="connsiteX5480" fmla="*/ 588864 w 12192000"/>
              <a:gd name="connsiteY5480" fmla="*/ 2286000 h 6858000"/>
              <a:gd name="connsiteX5481" fmla="*/ 493614 w 12192000"/>
              <a:gd name="connsiteY5481" fmla="*/ 2286000 h 6858000"/>
              <a:gd name="connsiteX5482" fmla="*/ 493614 w 12192000"/>
              <a:gd name="connsiteY5482" fmla="*/ 2190750 h 6858000"/>
              <a:gd name="connsiteX5483" fmla="*/ 588864 w 12192000"/>
              <a:gd name="connsiteY5483" fmla="*/ 2190750 h 6858000"/>
              <a:gd name="connsiteX5484" fmla="*/ 779364 w 12192000"/>
              <a:gd name="connsiteY5484" fmla="*/ 2286000 h 6858000"/>
              <a:gd name="connsiteX5485" fmla="*/ 684113 w 12192000"/>
              <a:gd name="connsiteY5485" fmla="*/ 2286000 h 6858000"/>
              <a:gd name="connsiteX5486" fmla="*/ 684113 w 12192000"/>
              <a:gd name="connsiteY5486" fmla="*/ 2190750 h 6858000"/>
              <a:gd name="connsiteX5487" fmla="*/ 779364 w 12192000"/>
              <a:gd name="connsiteY5487" fmla="*/ 2190750 h 6858000"/>
              <a:gd name="connsiteX5488" fmla="*/ 969863 w 12192000"/>
              <a:gd name="connsiteY5488" fmla="*/ 2286000 h 6858000"/>
              <a:gd name="connsiteX5489" fmla="*/ 874614 w 12192000"/>
              <a:gd name="connsiteY5489" fmla="*/ 2286000 h 6858000"/>
              <a:gd name="connsiteX5490" fmla="*/ 874614 w 12192000"/>
              <a:gd name="connsiteY5490" fmla="*/ 2190750 h 6858000"/>
              <a:gd name="connsiteX5491" fmla="*/ 969863 w 12192000"/>
              <a:gd name="connsiteY5491" fmla="*/ 2190750 h 6858000"/>
              <a:gd name="connsiteX5492" fmla="*/ 1160364 w 12192000"/>
              <a:gd name="connsiteY5492" fmla="*/ 2286000 h 6858000"/>
              <a:gd name="connsiteX5493" fmla="*/ 1065114 w 12192000"/>
              <a:gd name="connsiteY5493" fmla="*/ 2286000 h 6858000"/>
              <a:gd name="connsiteX5494" fmla="*/ 1065114 w 12192000"/>
              <a:gd name="connsiteY5494" fmla="*/ 2190750 h 6858000"/>
              <a:gd name="connsiteX5495" fmla="*/ 1160364 w 12192000"/>
              <a:gd name="connsiteY5495" fmla="*/ 2190750 h 6858000"/>
              <a:gd name="connsiteX5496" fmla="*/ 1350864 w 12192000"/>
              <a:gd name="connsiteY5496" fmla="*/ 2286000 h 6858000"/>
              <a:gd name="connsiteX5497" fmla="*/ 1255613 w 12192000"/>
              <a:gd name="connsiteY5497" fmla="*/ 2286000 h 6858000"/>
              <a:gd name="connsiteX5498" fmla="*/ 1255613 w 12192000"/>
              <a:gd name="connsiteY5498" fmla="*/ 2190750 h 6858000"/>
              <a:gd name="connsiteX5499" fmla="*/ 1350864 w 12192000"/>
              <a:gd name="connsiteY5499" fmla="*/ 2190750 h 6858000"/>
              <a:gd name="connsiteX5500" fmla="*/ 1541363 w 12192000"/>
              <a:gd name="connsiteY5500" fmla="*/ 2286000 h 6858000"/>
              <a:gd name="connsiteX5501" fmla="*/ 1446114 w 12192000"/>
              <a:gd name="connsiteY5501" fmla="*/ 2286000 h 6858000"/>
              <a:gd name="connsiteX5502" fmla="*/ 1446114 w 12192000"/>
              <a:gd name="connsiteY5502" fmla="*/ 2190750 h 6858000"/>
              <a:gd name="connsiteX5503" fmla="*/ 1541363 w 12192000"/>
              <a:gd name="connsiteY5503" fmla="*/ 2190750 h 6858000"/>
              <a:gd name="connsiteX5504" fmla="*/ 1922364 w 12192000"/>
              <a:gd name="connsiteY5504" fmla="*/ 2286000 h 6858000"/>
              <a:gd name="connsiteX5505" fmla="*/ 1827113 w 12192000"/>
              <a:gd name="connsiteY5505" fmla="*/ 2286000 h 6858000"/>
              <a:gd name="connsiteX5506" fmla="*/ 1827113 w 12192000"/>
              <a:gd name="connsiteY5506" fmla="*/ 2190750 h 6858000"/>
              <a:gd name="connsiteX5507" fmla="*/ 1922364 w 12192000"/>
              <a:gd name="connsiteY5507" fmla="*/ 2190750 h 6858000"/>
              <a:gd name="connsiteX5508" fmla="*/ 2112863 w 12192000"/>
              <a:gd name="connsiteY5508" fmla="*/ 2286000 h 6858000"/>
              <a:gd name="connsiteX5509" fmla="*/ 2017612 w 12192000"/>
              <a:gd name="connsiteY5509" fmla="*/ 2286000 h 6858000"/>
              <a:gd name="connsiteX5510" fmla="*/ 2017612 w 12192000"/>
              <a:gd name="connsiteY5510" fmla="*/ 2190750 h 6858000"/>
              <a:gd name="connsiteX5511" fmla="*/ 2112863 w 12192000"/>
              <a:gd name="connsiteY5511" fmla="*/ 2190750 h 6858000"/>
              <a:gd name="connsiteX5512" fmla="*/ 2303364 w 12192000"/>
              <a:gd name="connsiteY5512" fmla="*/ 2286000 h 6858000"/>
              <a:gd name="connsiteX5513" fmla="*/ 2208114 w 12192000"/>
              <a:gd name="connsiteY5513" fmla="*/ 2286000 h 6858000"/>
              <a:gd name="connsiteX5514" fmla="*/ 2208114 w 12192000"/>
              <a:gd name="connsiteY5514" fmla="*/ 2190750 h 6858000"/>
              <a:gd name="connsiteX5515" fmla="*/ 2303364 w 12192000"/>
              <a:gd name="connsiteY5515" fmla="*/ 2190750 h 6858000"/>
              <a:gd name="connsiteX5516" fmla="*/ 2493863 w 12192000"/>
              <a:gd name="connsiteY5516" fmla="*/ 2286000 h 6858000"/>
              <a:gd name="connsiteX5517" fmla="*/ 2398613 w 12192000"/>
              <a:gd name="connsiteY5517" fmla="*/ 2286000 h 6858000"/>
              <a:gd name="connsiteX5518" fmla="*/ 2398613 w 12192000"/>
              <a:gd name="connsiteY5518" fmla="*/ 2190750 h 6858000"/>
              <a:gd name="connsiteX5519" fmla="*/ 2493863 w 12192000"/>
              <a:gd name="connsiteY5519" fmla="*/ 2190750 h 6858000"/>
              <a:gd name="connsiteX5520" fmla="*/ 2684362 w 12192000"/>
              <a:gd name="connsiteY5520" fmla="*/ 2286000 h 6858000"/>
              <a:gd name="connsiteX5521" fmla="*/ 2589114 w 12192000"/>
              <a:gd name="connsiteY5521" fmla="*/ 2286000 h 6858000"/>
              <a:gd name="connsiteX5522" fmla="*/ 2589114 w 12192000"/>
              <a:gd name="connsiteY5522" fmla="*/ 2190750 h 6858000"/>
              <a:gd name="connsiteX5523" fmla="*/ 2684362 w 12192000"/>
              <a:gd name="connsiteY5523" fmla="*/ 2190750 h 6858000"/>
              <a:gd name="connsiteX5524" fmla="*/ 2874863 w 12192000"/>
              <a:gd name="connsiteY5524" fmla="*/ 2286000 h 6858000"/>
              <a:gd name="connsiteX5525" fmla="*/ 2779613 w 12192000"/>
              <a:gd name="connsiteY5525" fmla="*/ 2286000 h 6858000"/>
              <a:gd name="connsiteX5526" fmla="*/ 2779613 w 12192000"/>
              <a:gd name="connsiteY5526" fmla="*/ 2190750 h 6858000"/>
              <a:gd name="connsiteX5527" fmla="*/ 2874863 w 12192000"/>
              <a:gd name="connsiteY5527" fmla="*/ 2190750 h 6858000"/>
              <a:gd name="connsiteX5528" fmla="*/ 3065363 w 12192000"/>
              <a:gd name="connsiteY5528" fmla="*/ 2286000 h 6858000"/>
              <a:gd name="connsiteX5529" fmla="*/ 2970113 w 12192000"/>
              <a:gd name="connsiteY5529" fmla="*/ 2286000 h 6858000"/>
              <a:gd name="connsiteX5530" fmla="*/ 2970113 w 12192000"/>
              <a:gd name="connsiteY5530" fmla="*/ 2190750 h 6858000"/>
              <a:gd name="connsiteX5531" fmla="*/ 3065363 w 12192000"/>
              <a:gd name="connsiteY5531" fmla="*/ 2190750 h 6858000"/>
              <a:gd name="connsiteX5532" fmla="*/ 3255863 w 12192000"/>
              <a:gd name="connsiteY5532" fmla="*/ 2286000 h 6858000"/>
              <a:gd name="connsiteX5533" fmla="*/ 3160613 w 12192000"/>
              <a:gd name="connsiteY5533" fmla="*/ 2286000 h 6858000"/>
              <a:gd name="connsiteX5534" fmla="*/ 3160613 w 12192000"/>
              <a:gd name="connsiteY5534" fmla="*/ 2190750 h 6858000"/>
              <a:gd name="connsiteX5535" fmla="*/ 3255863 w 12192000"/>
              <a:gd name="connsiteY5535" fmla="*/ 2190750 h 6858000"/>
              <a:gd name="connsiteX5536" fmla="*/ 3446363 w 12192000"/>
              <a:gd name="connsiteY5536" fmla="*/ 2286000 h 6858000"/>
              <a:gd name="connsiteX5537" fmla="*/ 3351113 w 12192000"/>
              <a:gd name="connsiteY5537" fmla="*/ 2286000 h 6858000"/>
              <a:gd name="connsiteX5538" fmla="*/ 3351113 w 12192000"/>
              <a:gd name="connsiteY5538" fmla="*/ 2190750 h 6858000"/>
              <a:gd name="connsiteX5539" fmla="*/ 3446363 w 12192000"/>
              <a:gd name="connsiteY5539" fmla="*/ 2190750 h 6858000"/>
              <a:gd name="connsiteX5540" fmla="*/ 3636862 w 12192000"/>
              <a:gd name="connsiteY5540" fmla="*/ 2286000 h 6858000"/>
              <a:gd name="connsiteX5541" fmla="*/ 3541613 w 12192000"/>
              <a:gd name="connsiteY5541" fmla="*/ 2286000 h 6858000"/>
              <a:gd name="connsiteX5542" fmla="*/ 3541613 w 12192000"/>
              <a:gd name="connsiteY5542" fmla="*/ 2190750 h 6858000"/>
              <a:gd name="connsiteX5543" fmla="*/ 3636862 w 12192000"/>
              <a:gd name="connsiteY5543" fmla="*/ 2190750 h 6858000"/>
              <a:gd name="connsiteX5544" fmla="*/ 3827362 w 12192000"/>
              <a:gd name="connsiteY5544" fmla="*/ 2286000 h 6858000"/>
              <a:gd name="connsiteX5545" fmla="*/ 3732112 w 12192000"/>
              <a:gd name="connsiteY5545" fmla="*/ 2286000 h 6858000"/>
              <a:gd name="connsiteX5546" fmla="*/ 3732112 w 12192000"/>
              <a:gd name="connsiteY5546" fmla="*/ 2190750 h 6858000"/>
              <a:gd name="connsiteX5547" fmla="*/ 3827362 w 12192000"/>
              <a:gd name="connsiteY5547" fmla="*/ 2190750 h 6858000"/>
              <a:gd name="connsiteX5548" fmla="*/ 4017863 w 12192000"/>
              <a:gd name="connsiteY5548" fmla="*/ 2286000 h 6858000"/>
              <a:gd name="connsiteX5549" fmla="*/ 3922613 w 12192000"/>
              <a:gd name="connsiteY5549" fmla="*/ 2286000 h 6858000"/>
              <a:gd name="connsiteX5550" fmla="*/ 3922613 w 12192000"/>
              <a:gd name="connsiteY5550" fmla="*/ 2190750 h 6858000"/>
              <a:gd name="connsiteX5551" fmla="*/ 4017863 w 12192000"/>
              <a:gd name="connsiteY5551" fmla="*/ 2190750 h 6858000"/>
              <a:gd name="connsiteX5552" fmla="*/ 4208362 w 12192000"/>
              <a:gd name="connsiteY5552" fmla="*/ 2286000 h 6858000"/>
              <a:gd name="connsiteX5553" fmla="*/ 4113113 w 12192000"/>
              <a:gd name="connsiteY5553" fmla="*/ 2286000 h 6858000"/>
              <a:gd name="connsiteX5554" fmla="*/ 4113113 w 12192000"/>
              <a:gd name="connsiteY5554" fmla="*/ 2190750 h 6858000"/>
              <a:gd name="connsiteX5555" fmla="*/ 4208362 w 12192000"/>
              <a:gd name="connsiteY5555" fmla="*/ 2190750 h 6858000"/>
              <a:gd name="connsiteX5556" fmla="*/ 4398863 w 12192000"/>
              <a:gd name="connsiteY5556" fmla="*/ 2286000 h 6858000"/>
              <a:gd name="connsiteX5557" fmla="*/ 4303612 w 12192000"/>
              <a:gd name="connsiteY5557" fmla="*/ 2286000 h 6858000"/>
              <a:gd name="connsiteX5558" fmla="*/ 4303612 w 12192000"/>
              <a:gd name="connsiteY5558" fmla="*/ 2190750 h 6858000"/>
              <a:gd name="connsiteX5559" fmla="*/ 4398863 w 12192000"/>
              <a:gd name="connsiteY5559" fmla="*/ 2190750 h 6858000"/>
              <a:gd name="connsiteX5560" fmla="*/ 4589363 w 12192000"/>
              <a:gd name="connsiteY5560" fmla="*/ 2286000 h 6858000"/>
              <a:gd name="connsiteX5561" fmla="*/ 4494113 w 12192000"/>
              <a:gd name="connsiteY5561" fmla="*/ 2286000 h 6858000"/>
              <a:gd name="connsiteX5562" fmla="*/ 4494113 w 12192000"/>
              <a:gd name="connsiteY5562" fmla="*/ 2190750 h 6858000"/>
              <a:gd name="connsiteX5563" fmla="*/ 4589363 w 12192000"/>
              <a:gd name="connsiteY5563" fmla="*/ 2190750 h 6858000"/>
              <a:gd name="connsiteX5564" fmla="*/ 4779863 w 12192000"/>
              <a:gd name="connsiteY5564" fmla="*/ 2286000 h 6858000"/>
              <a:gd name="connsiteX5565" fmla="*/ 4684613 w 12192000"/>
              <a:gd name="connsiteY5565" fmla="*/ 2286000 h 6858000"/>
              <a:gd name="connsiteX5566" fmla="*/ 4684613 w 12192000"/>
              <a:gd name="connsiteY5566" fmla="*/ 2190750 h 6858000"/>
              <a:gd name="connsiteX5567" fmla="*/ 4779863 w 12192000"/>
              <a:gd name="connsiteY5567" fmla="*/ 2190750 h 6858000"/>
              <a:gd name="connsiteX5568" fmla="*/ 5160862 w 12192000"/>
              <a:gd name="connsiteY5568" fmla="*/ 2286000 h 6858000"/>
              <a:gd name="connsiteX5569" fmla="*/ 5065613 w 12192000"/>
              <a:gd name="connsiteY5569" fmla="*/ 2286000 h 6858000"/>
              <a:gd name="connsiteX5570" fmla="*/ 5065613 w 12192000"/>
              <a:gd name="connsiteY5570" fmla="*/ 2190750 h 6858000"/>
              <a:gd name="connsiteX5571" fmla="*/ 5160861 w 12192000"/>
              <a:gd name="connsiteY5571" fmla="*/ 2190750 h 6858000"/>
              <a:gd name="connsiteX5572" fmla="*/ 5160861 w 12192000"/>
              <a:gd name="connsiteY5572" fmla="*/ 2095500 h 6858000"/>
              <a:gd name="connsiteX5573" fmla="*/ 5065613 w 12192000"/>
              <a:gd name="connsiteY5573" fmla="*/ 2095500 h 6858000"/>
              <a:gd name="connsiteX5574" fmla="*/ 5065613 w 12192000"/>
              <a:gd name="connsiteY5574" fmla="*/ 2000250 h 6858000"/>
              <a:gd name="connsiteX5575" fmla="*/ 5160861 w 12192000"/>
              <a:gd name="connsiteY5575" fmla="*/ 2000250 h 6858000"/>
              <a:gd name="connsiteX5576" fmla="*/ 5160861 w 12192000"/>
              <a:gd name="connsiteY5576" fmla="*/ 1905000 h 6858000"/>
              <a:gd name="connsiteX5577" fmla="*/ 5065613 w 12192000"/>
              <a:gd name="connsiteY5577" fmla="*/ 1905000 h 6858000"/>
              <a:gd name="connsiteX5578" fmla="*/ 5065613 w 12192000"/>
              <a:gd name="connsiteY5578" fmla="*/ 1809750 h 6858000"/>
              <a:gd name="connsiteX5579" fmla="*/ 5160861 w 12192000"/>
              <a:gd name="connsiteY5579" fmla="*/ 1809750 h 6858000"/>
              <a:gd name="connsiteX5580" fmla="*/ 5160861 w 12192000"/>
              <a:gd name="connsiteY5580" fmla="*/ 1714500 h 6858000"/>
              <a:gd name="connsiteX5581" fmla="*/ 5065613 w 12192000"/>
              <a:gd name="connsiteY5581" fmla="*/ 1714500 h 6858000"/>
              <a:gd name="connsiteX5582" fmla="*/ 5065613 w 12192000"/>
              <a:gd name="connsiteY5582" fmla="*/ 1619250 h 6858000"/>
              <a:gd name="connsiteX5583" fmla="*/ 5160861 w 12192000"/>
              <a:gd name="connsiteY5583" fmla="*/ 1619250 h 6858000"/>
              <a:gd name="connsiteX5584" fmla="*/ 5160861 w 12192000"/>
              <a:gd name="connsiteY5584" fmla="*/ 1524000 h 6858000"/>
              <a:gd name="connsiteX5585" fmla="*/ 5065613 w 12192000"/>
              <a:gd name="connsiteY5585" fmla="*/ 1524000 h 6858000"/>
              <a:gd name="connsiteX5586" fmla="*/ 5065613 w 12192000"/>
              <a:gd name="connsiteY5586" fmla="*/ 1428750 h 6858000"/>
              <a:gd name="connsiteX5587" fmla="*/ 5160861 w 12192000"/>
              <a:gd name="connsiteY5587" fmla="*/ 1428750 h 6858000"/>
              <a:gd name="connsiteX5588" fmla="*/ 5160861 w 12192000"/>
              <a:gd name="connsiteY5588" fmla="*/ 1333500 h 6858000"/>
              <a:gd name="connsiteX5589" fmla="*/ 5065613 w 12192000"/>
              <a:gd name="connsiteY5589" fmla="*/ 1333500 h 6858000"/>
              <a:gd name="connsiteX5590" fmla="*/ 5065613 w 12192000"/>
              <a:gd name="connsiteY5590" fmla="*/ 1238250 h 6858000"/>
              <a:gd name="connsiteX5591" fmla="*/ 5160861 w 12192000"/>
              <a:gd name="connsiteY5591" fmla="*/ 1238250 h 6858000"/>
              <a:gd name="connsiteX5592" fmla="*/ 5160861 w 12192000"/>
              <a:gd name="connsiteY5592" fmla="*/ 1143000 h 6858000"/>
              <a:gd name="connsiteX5593" fmla="*/ 5065613 w 12192000"/>
              <a:gd name="connsiteY5593" fmla="*/ 1143000 h 6858000"/>
              <a:gd name="connsiteX5594" fmla="*/ 5065613 w 12192000"/>
              <a:gd name="connsiteY5594" fmla="*/ 1047750 h 6858000"/>
              <a:gd name="connsiteX5595" fmla="*/ 5160862 w 12192000"/>
              <a:gd name="connsiteY5595" fmla="*/ 1047750 h 6858000"/>
              <a:gd name="connsiteX5596" fmla="*/ 5160862 w 12192000"/>
              <a:gd name="connsiteY5596" fmla="*/ 952500 h 6858000"/>
              <a:gd name="connsiteX5597" fmla="*/ 5065613 w 12192000"/>
              <a:gd name="connsiteY5597" fmla="*/ 952500 h 6858000"/>
              <a:gd name="connsiteX5598" fmla="*/ 5065613 w 12192000"/>
              <a:gd name="connsiteY5598" fmla="*/ 857250 h 6858000"/>
              <a:gd name="connsiteX5599" fmla="*/ 5160862 w 12192000"/>
              <a:gd name="connsiteY5599" fmla="*/ 857250 h 6858000"/>
              <a:gd name="connsiteX5600" fmla="*/ 5160862 w 12192000"/>
              <a:gd name="connsiteY5600" fmla="*/ 762000 h 6858000"/>
              <a:gd name="connsiteX5601" fmla="*/ 5065613 w 12192000"/>
              <a:gd name="connsiteY5601" fmla="*/ 762000 h 6858000"/>
              <a:gd name="connsiteX5602" fmla="*/ 5065613 w 12192000"/>
              <a:gd name="connsiteY5602" fmla="*/ 666750 h 6858000"/>
              <a:gd name="connsiteX5603" fmla="*/ 5160862 w 12192000"/>
              <a:gd name="connsiteY5603" fmla="*/ 666750 h 6858000"/>
              <a:gd name="connsiteX5604" fmla="*/ 5160862 w 12192000"/>
              <a:gd name="connsiteY5604" fmla="*/ 571500 h 6858000"/>
              <a:gd name="connsiteX5605" fmla="*/ 5065613 w 12192000"/>
              <a:gd name="connsiteY5605" fmla="*/ 571500 h 6858000"/>
              <a:gd name="connsiteX5606" fmla="*/ 5065613 w 12192000"/>
              <a:gd name="connsiteY5606" fmla="*/ 476250 h 6858000"/>
              <a:gd name="connsiteX5607" fmla="*/ 5160862 w 12192000"/>
              <a:gd name="connsiteY5607" fmla="*/ 476250 h 6858000"/>
              <a:gd name="connsiteX5608" fmla="*/ 5160862 w 12192000"/>
              <a:gd name="connsiteY5608" fmla="*/ 381000 h 6858000"/>
              <a:gd name="connsiteX5609" fmla="*/ 5065613 w 12192000"/>
              <a:gd name="connsiteY5609" fmla="*/ 381000 h 6858000"/>
              <a:gd name="connsiteX5610" fmla="*/ 5065613 w 12192000"/>
              <a:gd name="connsiteY5610" fmla="*/ 285750 h 6858000"/>
              <a:gd name="connsiteX5611" fmla="*/ 5160862 w 12192000"/>
              <a:gd name="connsiteY5611" fmla="*/ 285750 h 6858000"/>
              <a:gd name="connsiteX5612" fmla="*/ 5160862 w 12192000"/>
              <a:gd name="connsiteY5612" fmla="*/ 190500 h 6858000"/>
              <a:gd name="connsiteX5613" fmla="*/ 5065613 w 12192000"/>
              <a:gd name="connsiteY5613" fmla="*/ 190500 h 6858000"/>
              <a:gd name="connsiteX5614" fmla="*/ 5065613 w 12192000"/>
              <a:gd name="connsiteY5614" fmla="*/ 95250 h 6858000"/>
              <a:gd name="connsiteX5615" fmla="*/ 5160862 w 12192000"/>
              <a:gd name="connsiteY5615" fmla="*/ 95250 h 6858000"/>
              <a:gd name="connsiteX5616" fmla="*/ 5160862 w 12192000"/>
              <a:gd name="connsiteY5616" fmla="*/ 0 h 6858000"/>
              <a:gd name="connsiteX5617" fmla="*/ 5256112 w 12192000"/>
              <a:gd name="connsiteY5617" fmla="*/ 0 h 6858000"/>
              <a:gd name="connsiteX5618" fmla="*/ 5256112 w 12192000"/>
              <a:gd name="connsiteY5618" fmla="*/ 95250 h 6858000"/>
              <a:gd name="connsiteX5619" fmla="*/ 5160863 w 12192000"/>
              <a:gd name="connsiteY5619" fmla="*/ 95250 h 6858000"/>
              <a:gd name="connsiteX5620" fmla="*/ 5160863 w 12192000"/>
              <a:gd name="connsiteY5620" fmla="*/ 190500 h 6858000"/>
              <a:gd name="connsiteX5621" fmla="*/ 5256112 w 12192000"/>
              <a:gd name="connsiteY5621" fmla="*/ 190500 h 6858000"/>
              <a:gd name="connsiteX5622" fmla="*/ 5256112 w 12192000"/>
              <a:gd name="connsiteY5622" fmla="*/ 285750 h 6858000"/>
              <a:gd name="connsiteX5623" fmla="*/ 5160863 w 12192000"/>
              <a:gd name="connsiteY5623" fmla="*/ 285750 h 6858000"/>
              <a:gd name="connsiteX5624" fmla="*/ 5160863 w 12192000"/>
              <a:gd name="connsiteY5624" fmla="*/ 381000 h 6858000"/>
              <a:gd name="connsiteX5625" fmla="*/ 5256112 w 12192000"/>
              <a:gd name="connsiteY5625" fmla="*/ 381000 h 6858000"/>
              <a:gd name="connsiteX5626" fmla="*/ 5256112 w 12192000"/>
              <a:gd name="connsiteY5626" fmla="*/ 476250 h 6858000"/>
              <a:gd name="connsiteX5627" fmla="*/ 5160863 w 12192000"/>
              <a:gd name="connsiteY5627" fmla="*/ 476250 h 6858000"/>
              <a:gd name="connsiteX5628" fmla="*/ 5160863 w 12192000"/>
              <a:gd name="connsiteY5628" fmla="*/ 571500 h 6858000"/>
              <a:gd name="connsiteX5629" fmla="*/ 5256112 w 12192000"/>
              <a:gd name="connsiteY5629" fmla="*/ 571500 h 6858000"/>
              <a:gd name="connsiteX5630" fmla="*/ 5256112 w 12192000"/>
              <a:gd name="connsiteY5630" fmla="*/ 666750 h 6858000"/>
              <a:gd name="connsiteX5631" fmla="*/ 5160863 w 12192000"/>
              <a:gd name="connsiteY5631" fmla="*/ 666750 h 6858000"/>
              <a:gd name="connsiteX5632" fmla="*/ 5160863 w 12192000"/>
              <a:gd name="connsiteY5632" fmla="*/ 762000 h 6858000"/>
              <a:gd name="connsiteX5633" fmla="*/ 5256112 w 12192000"/>
              <a:gd name="connsiteY5633" fmla="*/ 762000 h 6858000"/>
              <a:gd name="connsiteX5634" fmla="*/ 5256112 w 12192000"/>
              <a:gd name="connsiteY5634" fmla="*/ 857250 h 6858000"/>
              <a:gd name="connsiteX5635" fmla="*/ 5160863 w 12192000"/>
              <a:gd name="connsiteY5635" fmla="*/ 857250 h 6858000"/>
              <a:gd name="connsiteX5636" fmla="*/ 5160863 w 12192000"/>
              <a:gd name="connsiteY5636" fmla="*/ 952500 h 6858000"/>
              <a:gd name="connsiteX5637" fmla="*/ 5256112 w 12192000"/>
              <a:gd name="connsiteY5637" fmla="*/ 952500 h 6858000"/>
              <a:gd name="connsiteX5638" fmla="*/ 5256112 w 12192000"/>
              <a:gd name="connsiteY5638" fmla="*/ 1047750 h 6858000"/>
              <a:gd name="connsiteX5639" fmla="*/ 5160863 w 12192000"/>
              <a:gd name="connsiteY5639" fmla="*/ 1047750 h 6858000"/>
              <a:gd name="connsiteX5640" fmla="*/ 5160863 w 12192000"/>
              <a:gd name="connsiteY5640" fmla="*/ 1143000 h 6858000"/>
              <a:gd name="connsiteX5641" fmla="*/ 5256111 w 12192000"/>
              <a:gd name="connsiteY5641" fmla="*/ 1143000 h 6858000"/>
              <a:gd name="connsiteX5642" fmla="*/ 5256111 w 12192000"/>
              <a:gd name="connsiteY5642" fmla="*/ 1238250 h 6858000"/>
              <a:gd name="connsiteX5643" fmla="*/ 5160862 w 12192000"/>
              <a:gd name="connsiteY5643" fmla="*/ 1238250 h 6858000"/>
              <a:gd name="connsiteX5644" fmla="*/ 5160862 w 12192000"/>
              <a:gd name="connsiteY5644" fmla="*/ 1333500 h 6858000"/>
              <a:gd name="connsiteX5645" fmla="*/ 5256111 w 12192000"/>
              <a:gd name="connsiteY5645" fmla="*/ 1333500 h 6858000"/>
              <a:gd name="connsiteX5646" fmla="*/ 5256111 w 12192000"/>
              <a:gd name="connsiteY5646" fmla="*/ 1428750 h 6858000"/>
              <a:gd name="connsiteX5647" fmla="*/ 5160862 w 12192000"/>
              <a:gd name="connsiteY5647" fmla="*/ 1428750 h 6858000"/>
              <a:gd name="connsiteX5648" fmla="*/ 5160862 w 12192000"/>
              <a:gd name="connsiteY5648" fmla="*/ 1524000 h 6858000"/>
              <a:gd name="connsiteX5649" fmla="*/ 5256111 w 12192000"/>
              <a:gd name="connsiteY5649" fmla="*/ 1524000 h 6858000"/>
              <a:gd name="connsiteX5650" fmla="*/ 5256111 w 12192000"/>
              <a:gd name="connsiteY5650" fmla="*/ 1619250 h 6858000"/>
              <a:gd name="connsiteX5651" fmla="*/ 5160862 w 12192000"/>
              <a:gd name="connsiteY5651" fmla="*/ 1619250 h 6858000"/>
              <a:gd name="connsiteX5652" fmla="*/ 5160862 w 12192000"/>
              <a:gd name="connsiteY5652" fmla="*/ 1714500 h 6858000"/>
              <a:gd name="connsiteX5653" fmla="*/ 5256111 w 12192000"/>
              <a:gd name="connsiteY5653" fmla="*/ 1714500 h 6858000"/>
              <a:gd name="connsiteX5654" fmla="*/ 5256111 w 12192000"/>
              <a:gd name="connsiteY5654" fmla="*/ 1809750 h 6858000"/>
              <a:gd name="connsiteX5655" fmla="*/ 5160862 w 12192000"/>
              <a:gd name="connsiteY5655" fmla="*/ 1809750 h 6858000"/>
              <a:gd name="connsiteX5656" fmla="*/ 5160862 w 12192000"/>
              <a:gd name="connsiteY5656" fmla="*/ 1905000 h 6858000"/>
              <a:gd name="connsiteX5657" fmla="*/ 5256111 w 12192000"/>
              <a:gd name="connsiteY5657" fmla="*/ 1905000 h 6858000"/>
              <a:gd name="connsiteX5658" fmla="*/ 5256111 w 12192000"/>
              <a:gd name="connsiteY5658" fmla="*/ 2000250 h 6858000"/>
              <a:gd name="connsiteX5659" fmla="*/ 5160862 w 12192000"/>
              <a:gd name="connsiteY5659" fmla="*/ 2000250 h 6858000"/>
              <a:gd name="connsiteX5660" fmla="*/ 5160862 w 12192000"/>
              <a:gd name="connsiteY5660" fmla="*/ 2095500 h 6858000"/>
              <a:gd name="connsiteX5661" fmla="*/ 5256111 w 12192000"/>
              <a:gd name="connsiteY5661" fmla="*/ 2095500 h 6858000"/>
              <a:gd name="connsiteX5662" fmla="*/ 5256111 w 12192000"/>
              <a:gd name="connsiteY5662" fmla="*/ 2190750 h 6858000"/>
              <a:gd name="connsiteX5663" fmla="*/ 5160862 w 12192000"/>
              <a:gd name="connsiteY5663" fmla="*/ 2190750 h 6858000"/>
              <a:gd name="connsiteX5664" fmla="*/ 5541861 w 12192000"/>
              <a:gd name="connsiteY5664" fmla="*/ 2286000 h 6858000"/>
              <a:gd name="connsiteX5665" fmla="*/ 5446612 w 12192000"/>
              <a:gd name="connsiteY5665" fmla="*/ 2286000 h 6858000"/>
              <a:gd name="connsiteX5666" fmla="*/ 5446612 w 12192000"/>
              <a:gd name="connsiteY5666" fmla="*/ 2190750 h 6858000"/>
              <a:gd name="connsiteX5667" fmla="*/ 5541861 w 12192000"/>
              <a:gd name="connsiteY5667" fmla="*/ 2190750 h 6858000"/>
              <a:gd name="connsiteX5668" fmla="*/ 7256362 w 12192000"/>
              <a:gd name="connsiteY5668" fmla="*/ 2286000 h 6858000"/>
              <a:gd name="connsiteX5669" fmla="*/ 7161113 w 12192000"/>
              <a:gd name="connsiteY5669" fmla="*/ 2286000 h 6858000"/>
              <a:gd name="connsiteX5670" fmla="*/ 7161113 w 12192000"/>
              <a:gd name="connsiteY5670" fmla="*/ 2190750 h 6858000"/>
              <a:gd name="connsiteX5671" fmla="*/ 7256362 w 12192000"/>
              <a:gd name="connsiteY5671" fmla="*/ 2190750 h 6858000"/>
              <a:gd name="connsiteX5672" fmla="*/ 8018362 w 12192000"/>
              <a:gd name="connsiteY5672" fmla="*/ 2286000 h 6858000"/>
              <a:gd name="connsiteX5673" fmla="*/ 7923113 w 12192000"/>
              <a:gd name="connsiteY5673" fmla="*/ 2286000 h 6858000"/>
              <a:gd name="connsiteX5674" fmla="*/ 7923113 w 12192000"/>
              <a:gd name="connsiteY5674" fmla="*/ 2190750 h 6858000"/>
              <a:gd name="connsiteX5675" fmla="*/ 8018362 w 12192000"/>
              <a:gd name="connsiteY5675" fmla="*/ 2190750 h 6858000"/>
              <a:gd name="connsiteX5676" fmla="*/ 8970861 w 12192000"/>
              <a:gd name="connsiteY5676" fmla="*/ 2286000 h 6858000"/>
              <a:gd name="connsiteX5677" fmla="*/ 8875612 w 12192000"/>
              <a:gd name="connsiteY5677" fmla="*/ 2286000 h 6858000"/>
              <a:gd name="connsiteX5678" fmla="*/ 8875612 w 12192000"/>
              <a:gd name="connsiteY5678" fmla="*/ 2190750 h 6858000"/>
              <a:gd name="connsiteX5679" fmla="*/ 8970861 w 12192000"/>
              <a:gd name="connsiteY5679" fmla="*/ 2190750 h 6858000"/>
              <a:gd name="connsiteX5680" fmla="*/ 9161361 w 12192000"/>
              <a:gd name="connsiteY5680" fmla="*/ 2286000 h 6858000"/>
              <a:gd name="connsiteX5681" fmla="*/ 9066111 w 12192000"/>
              <a:gd name="connsiteY5681" fmla="*/ 2286000 h 6858000"/>
              <a:gd name="connsiteX5682" fmla="*/ 9066111 w 12192000"/>
              <a:gd name="connsiteY5682" fmla="*/ 2190750 h 6858000"/>
              <a:gd name="connsiteX5683" fmla="*/ 9161361 w 12192000"/>
              <a:gd name="connsiteY5683" fmla="*/ 2190750 h 6858000"/>
              <a:gd name="connsiteX5684" fmla="*/ 9351861 w 12192000"/>
              <a:gd name="connsiteY5684" fmla="*/ 2286000 h 6858000"/>
              <a:gd name="connsiteX5685" fmla="*/ 9256611 w 12192000"/>
              <a:gd name="connsiteY5685" fmla="*/ 2286000 h 6858000"/>
              <a:gd name="connsiteX5686" fmla="*/ 9256611 w 12192000"/>
              <a:gd name="connsiteY5686" fmla="*/ 2190750 h 6858000"/>
              <a:gd name="connsiteX5687" fmla="*/ 9351861 w 12192000"/>
              <a:gd name="connsiteY5687" fmla="*/ 2190750 h 6858000"/>
              <a:gd name="connsiteX5688" fmla="*/ 9542362 w 12192000"/>
              <a:gd name="connsiteY5688" fmla="*/ 2286000 h 6858000"/>
              <a:gd name="connsiteX5689" fmla="*/ 9447112 w 12192000"/>
              <a:gd name="connsiteY5689" fmla="*/ 2286000 h 6858000"/>
              <a:gd name="connsiteX5690" fmla="*/ 9447112 w 12192000"/>
              <a:gd name="connsiteY5690" fmla="*/ 2190750 h 6858000"/>
              <a:gd name="connsiteX5691" fmla="*/ 9542362 w 12192000"/>
              <a:gd name="connsiteY5691" fmla="*/ 2190750 h 6858000"/>
              <a:gd name="connsiteX5692" fmla="*/ 9732861 w 12192000"/>
              <a:gd name="connsiteY5692" fmla="*/ 2286000 h 6858000"/>
              <a:gd name="connsiteX5693" fmla="*/ 9637611 w 12192000"/>
              <a:gd name="connsiteY5693" fmla="*/ 2286000 h 6858000"/>
              <a:gd name="connsiteX5694" fmla="*/ 9637611 w 12192000"/>
              <a:gd name="connsiteY5694" fmla="*/ 2190750 h 6858000"/>
              <a:gd name="connsiteX5695" fmla="*/ 9732861 w 12192000"/>
              <a:gd name="connsiteY5695" fmla="*/ 2190750 h 6858000"/>
              <a:gd name="connsiteX5696" fmla="*/ 9923362 w 12192000"/>
              <a:gd name="connsiteY5696" fmla="*/ 2286000 h 6858000"/>
              <a:gd name="connsiteX5697" fmla="*/ 9828111 w 12192000"/>
              <a:gd name="connsiteY5697" fmla="*/ 2286000 h 6858000"/>
              <a:gd name="connsiteX5698" fmla="*/ 9828111 w 12192000"/>
              <a:gd name="connsiteY5698" fmla="*/ 2190750 h 6858000"/>
              <a:gd name="connsiteX5699" fmla="*/ 9923362 w 12192000"/>
              <a:gd name="connsiteY5699" fmla="*/ 2190750 h 6858000"/>
              <a:gd name="connsiteX5700" fmla="*/ 10113862 w 12192000"/>
              <a:gd name="connsiteY5700" fmla="*/ 2286000 h 6858000"/>
              <a:gd name="connsiteX5701" fmla="*/ 10018612 w 12192000"/>
              <a:gd name="connsiteY5701" fmla="*/ 2286000 h 6858000"/>
              <a:gd name="connsiteX5702" fmla="*/ 10018612 w 12192000"/>
              <a:gd name="connsiteY5702" fmla="*/ 2190750 h 6858000"/>
              <a:gd name="connsiteX5703" fmla="*/ 10113862 w 12192000"/>
              <a:gd name="connsiteY5703" fmla="*/ 2190750 h 6858000"/>
              <a:gd name="connsiteX5704" fmla="*/ 10304361 w 12192000"/>
              <a:gd name="connsiteY5704" fmla="*/ 2286000 h 6858000"/>
              <a:gd name="connsiteX5705" fmla="*/ 10209111 w 12192000"/>
              <a:gd name="connsiteY5705" fmla="*/ 2286000 h 6858000"/>
              <a:gd name="connsiteX5706" fmla="*/ 10209111 w 12192000"/>
              <a:gd name="connsiteY5706" fmla="*/ 2190750 h 6858000"/>
              <a:gd name="connsiteX5707" fmla="*/ 10304361 w 12192000"/>
              <a:gd name="connsiteY5707" fmla="*/ 2190750 h 6858000"/>
              <a:gd name="connsiteX5708" fmla="*/ 10494861 w 12192000"/>
              <a:gd name="connsiteY5708" fmla="*/ 2286000 h 6858000"/>
              <a:gd name="connsiteX5709" fmla="*/ 10399611 w 12192000"/>
              <a:gd name="connsiteY5709" fmla="*/ 2286000 h 6858000"/>
              <a:gd name="connsiteX5710" fmla="*/ 10399611 w 12192000"/>
              <a:gd name="connsiteY5710" fmla="*/ 2190750 h 6858000"/>
              <a:gd name="connsiteX5711" fmla="*/ 10494861 w 12192000"/>
              <a:gd name="connsiteY5711" fmla="*/ 2190750 h 6858000"/>
              <a:gd name="connsiteX5712" fmla="*/ 10685361 w 12192000"/>
              <a:gd name="connsiteY5712" fmla="*/ 2286000 h 6858000"/>
              <a:gd name="connsiteX5713" fmla="*/ 10590111 w 12192000"/>
              <a:gd name="connsiteY5713" fmla="*/ 2286000 h 6858000"/>
              <a:gd name="connsiteX5714" fmla="*/ 10590111 w 12192000"/>
              <a:gd name="connsiteY5714" fmla="*/ 2190750 h 6858000"/>
              <a:gd name="connsiteX5715" fmla="*/ 10685361 w 12192000"/>
              <a:gd name="connsiteY5715" fmla="*/ 2190750 h 6858000"/>
              <a:gd name="connsiteX5716" fmla="*/ 10875861 w 12192000"/>
              <a:gd name="connsiteY5716" fmla="*/ 2286000 h 6858000"/>
              <a:gd name="connsiteX5717" fmla="*/ 10780611 w 12192000"/>
              <a:gd name="connsiteY5717" fmla="*/ 2286000 h 6858000"/>
              <a:gd name="connsiteX5718" fmla="*/ 10780611 w 12192000"/>
              <a:gd name="connsiteY5718" fmla="*/ 2190750 h 6858000"/>
              <a:gd name="connsiteX5719" fmla="*/ 10875861 w 12192000"/>
              <a:gd name="connsiteY5719" fmla="*/ 2190750 h 6858000"/>
              <a:gd name="connsiteX5720" fmla="*/ 11066362 w 12192000"/>
              <a:gd name="connsiteY5720" fmla="*/ 2286000 h 6858000"/>
              <a:gd name="connsiteX5721" fmla="*/ 10971111 w 12192000"/>
              <a:gd name="connsiteY5721" fmla="*/ 2286000 h 6858000"/>
              <a:gd name="connsiteX5722" fmla="*/ 10971111 w 12192000"/>
              <a:gd name="connsiteY5722" fmla="*/ 2190750 h 6858000"/>
              <a:gd name="connsiteX5723" fmla="*/ 11066362 w 12192000"/>
              <a:gd name="connsiteY5723" fmla="*/ 2190750 h 6858000"/>
              <a:gd name="connsiteX5724" fmla="*/ 11256861 w 12192000"/>
              <a:gd name="connsiteY5724" fmla="*/ 2286000 h 6858000"/>
              <a:gd name="connsiteX5725" fmla="*/ 11161610 w 12192000"/>
              <a:gd name="connsiteY5725" fmla="*/ 2286000 h 6858000"/>
              <a:gd name="connsiteX5726" fmla="*/ 11161610 w 12192000"/>
              <a:gd name="connsiteY5726" fmla="*/ 2190750 h 6858000"/>
              <a:gd name="connsiteX5727" fmla="*/ 11256861 w 12192000"/>
              <a:gd name="connsiteY5727" fmla="*/ 2190750 h 6858000"/>
              <a:gd name="connsiteX5728" fmla="*/ 11447360 w 12192000"/>
              <a:gd name="connsiteY5728" fmla="*/ 2286000 h 6858000"/>
              <a:gd name="connsiteX5729" fmla="*/ 11352111 w 12192000"/>
              <a:gd name="connsiteY5729" fmla="*/ 2286000 h 6858000"/>
              <a:gd name="connsiteX5730" fmla="*/ 11352111 w 12192000"/>
              <a:gd name="connsiteY5730" fmla="*/ 2190750 h 6858000"/>
              <a:gd name="connsiteX5731" fmla="*/ 11447360 w 12192000"/>
              <a:gd name="connsiteY5731" fmla="*/ 2190750 h 6858000"/>
              <a:gd name="connsiteX5732" fmla="*/ 11637861 w 12192000"/>
              <a:gd name="connsiteY5732" fmla="*/ 2286000 h 6858000"/>
              <a:gd name="connsiteX5733" fmla="*/ 11542610 w 12192000"/>
              <a:gd name="connsiteY5733" fmla="*/ 2286000 h 6858000"/>
              <a:gd name="connsiteX5734" fmla="*/ 11542610 w 12192000"/>
              <a:gd name="connsiteY5734" fmla="*/ 2190750 h 6858000"/>
              <a:gd name="connsiteX5735" fmla="*/ 11637861 w 12192000"/>
              <a:gd name="connsiteY5735" fmla="*/ 2190750 h 6858000"/>
              <a:gd name="connsiteX5736" fmla="*/ 11828360 w 12192000"/>
              <a:gd name="connsiteY5736" fmla="*/ 2286000 h 6858000"/>
              <a:gd name="connsiteX5737" fmla="*/ 11733112 w 12192000"/>
              <a:gd name="connsiteY5737" fmla="*/ 2286000 h 6858000"/>
              <a:gd name="connsiteX5738" fmla="*/ 11733112 w 12192000"/>
              <a:gd name="connsiteY5738" fmla="*/ 2190750 h 6858000"/>
              <a:gd name="connsiteX5739" fmla="*/ 11828360 w 12192000"/>
              <a:gd name="connsiteY5739" fmla="*/ 2190750 h 6858000"/>
              <a:gd name="connsiteX5740" fmla="*/ 12192000 w 12192000"/>
              <a:gd name="connsiteY5740" fmla="*/ 2286000 h 6858000"/>
              <a:gd name="connsiteX5741" fmla="*/ 12114110 w 12192000"/>
              <a:gd name="connsiteY5741" fmla="*/ 2286000 h 6858000"/>
              <a:gd name="connsiteX5742" fmla="*/ 12114110 w 12192000"/>
              <a:gd name="connsiteY5742" fmla="*/ 2190750 h 6858000"/>
              <a:gd name="connsiteX5743" fmla="*/ 12192000 w 12192000"/>
              <a:gd name="connsiteY5743" fmla="*/ 2190750 h 6858000"/>
              <a:gd name="connsiteX5744" fmla="*/ 303114 w 12192000"/>
              <a:gd name="connsiteY5744" fmla="*/ 2381250 h 6858000"/>
              <a:gd name="connsiteX5745" fmla="*/ 207864 w 12192000"/>
              <a:gd name="connsiteY5745" fmla="*/ 2381250 h 6858000"/>
              <a:gd name="connsiteX5746" fmla="*/ 207864 w 12192000"/>
              <a:gd name="connsiteY5746" fmla="*/ 2286000 h 6858000"/>
              <a:gd name="connsiteX5747" fmla="*/ 303114 w 12192000"/>
              <a:gd name="connsiteY5747" fmla="*/ 2286000 h 6858000"/>
              <a:gd name="connsiteX5748" fmla="*/ 493614 w 12192000"/>
              <a:gd name="connsiteY5748" fmla="*/ 2381250 h 6858000"/>
              <a:gd name="connsiteX5749" fmla="*/ 398364 w 12192000"/>
              <a:gd name="connsiteY5749" fmla="*/ 2381250 h 6858000"/>
              <a:gd name="connsiteX5750" fmla="*/ 398364 w 12192000"/>
              <a:gd name="connsiteY5750" fmla="*/ 2286000 h 6858000"/>
              <a:gd name="connsiteX5751" fmla="*/ 493614 w 12192000"/>
              <a:gd name="connsiteY5751" fmla="*/ 2286000 h 6858000"/>
              <a:gd name="connsiteX5752" fmla="*/ 684113 w 12192000"/>
              <a:gd name="connsiteY5752" fmla="*/ 2381250 h 6858000"/>
              <a:gd name="connsiteX5753" fmla="*/ 588864 w 12192000"/>
              <a:gd name="connsiteY5753" fmla="*/ 2381250 h 6858000"/>
              <a:gd name="connsiteX5754" fmla="*/ 588864 w 12192000"/>
              <a:gd name="connsiteY5754" fmla="*/ 2286000 h 6858000"/>
              <a:gd name="connsiteX5755" fmla="*/ 684113 w 12192000"/>
              <a:gd name="connsiteY5755" fmla="*/ 2286000 h 6858000"/>
              <a:gd name="connsiteX5756" fmla="*/ 874614 w 12192000"/>
              <a:gd name="connsiteY5756" fmla="*/ 2381250 h 6858000"/>
              <a:gd name="connsiteX5757" fmla="*/ 779364 w 12192000"/>
              <a:gd name="connsiteY5757" fmla="*/ 2381250 h 6858000"/>
              <a:gd name="connsiteX5758" fmla="*/ 779364 w 12192000"/>
              <a:gd name="connsiteY5758" fmla="*/ 2286000 h 6858000"/>
              <a:gd name="connsiteX5759" fmla="*/ 874614 w 12192000"/>
              <a:gd name="connsiteY5759" fmla="*/ 2286000 h 6858000"/>
              <a:gd name="connsiteX5760" fmla="*/ 1065114 w 12192000"/>
              <a:gd name="connsiteY5760" fmla="*/ 2381250 h 6858000"/>
              <a:gd name="connsiteX5761" fmla="*/ 969863 w 12192000"/>
              <a:gd name="connsiteY5761" fmla="*/ 2381250 h 6858000"/>
              <a:gd name="connsiteX5762" fmla="*/ 969863 w 12192000"/>
              <a:gd name="connsiteY5762" fmla="*/ 2286000 h 6858000"/>
              <a:gd name="connsiteX5763" fmla="*/ 1065114 w 12192000"/>
              <a:gd name="connsiteY5763" fmla="*/ 2286000 h 6858000"/>
              <a:gd name="connsiteX5764" fmla="*/ 1255613 w 12192000"/>
              <a:gd name="connsiteY5764" fmla="*/ 2381250 h 6858000"/>
              <a:gd name="connsiteX5765" fmla="*/ 1160364 w 12192000"/>
              <a:gd name="connsiteY5765" fmla="*/ 2381250 h 6858000"/>
              <a:gd name="connsiteX5766" fmla="*/ 1160364 w 12192000"/>
              <a:gd name="connsiteY5766" fmla="*/ 2286000 h 6858000"/>
              <a:gd name="connsiteX5767" fmla="*/ 1255613 w 12192000"/>
              <a:gd name="connsiteY5767" fmla="*/ 2286000 h 6858000"/>
              <a:gd name="connsiteX5768" fmla="*/ 1446114 w 12192000"/>
              <a:gd name="connsiteY5768" fmla="*/ 2381250 h 6858000"/>
              <a:gd name="connsiteX5769" fmla="*/ 1350864 w 12192000"/>
              <a:gd name="connsiteY5769" fmla="*/ 2381250 h 6858000"/>
              <a:gd name="connsiteX5770" fmla="*/ 1350864 w 12192000"/>
              <a:gd name="connsiteY5770" fmla="*/ 2286000 h 6858000"/>
              <a:gd name="connsiteX5771" fmla="*/ 1446114 w 12192000"/>
              <a:gd name="connsiteY5771" fmla="*/ 2286000 h 6858000"/>
              <a:gd name="connsiteX5772" fmla="*/ 1636614 w 12192000"/>
              <a:gd name="connsiteY5772" fmla="*/ 2381250 h 6858000"/>
              <a:gd name="connsiteX5773" fmla="*/ 1541363 w 12192000"/>
              <a:gd name="connsiteY5773" fmla="*/ 2381250 h 6858000"/>
              <a:gd name="connsiteX5774" fmla="*/ 1541363 w 12192000"/>
              <a:gd name="connsiteY5774" fmla="*/ 2286000 h 6858000"/>
              <a:gd name="connsiteX5775" fmla="*/ 1636614 w 12192000"/>
              <a:gd name="connsiteY5775" fmla="*/ 2286000 h 6858000"/>
              <a:gd name="connsiteX5776" fmla="*/ 2017612 w 12192000"/>
              <a:gd name="connsiteY5776" fmla="*/ 2381250 h 6858000"/>
              <a:gd name="connsiteX5777" fmla="*/ 1922364 w 12192000"/>
              <a:gd name="connsiteY5777" fmla="*/ 2381250 h 6858000"/>
              <a:gd name="connsiteX5778" fmla="*/ 1922364 w 12192000"/>
              <a:gd name="connsiteY5778" fmla="*/ 2286000 h 6858000"/>
              <a:gd name="connsiteX5779" fmla="*/ 2017612 w 12192000"/>
              <a:gd name="connsiteY5779" fmla="*/ 2286000 h 6858000"/>
              <a:gd name="connsiteX5780" fmla="*/ 2208114 w 12192000"/>
              <a:gd name="connsiteY5780" fmla="*/ 2381250 h 6858000"/>
              <a:gd name="connsiteX5781" fmla="*/ 2112863 w 12192000"/>
              <a:gd name="connsiteY5781" fmla="*/ 2381250 h 6858000"/>
              <a:gd name="connsiteX5782" fmla="*/ 2112863 w 12192000"/>
              <a:gd name="connsiteY5782" fmla="*/ 2286000 h 6858000"/>
              <a:gd name="connsiteX5783" fmla="*/ 2208114 w 12192000"/>
              <a:gd name="connsiteY5783" fmla="*/ 2286000 h 6858000"/>
              <a:gd name="connsiteX5784" fmla="*/ 2398613 w 12192000"/>
              <a:gd name="connsiteY5784" fmla="*/ 2381250 h 6858000"/>
              <a:gd name="connsiteX5785" fmla="*/ 2303364 w 12192000"/>
              <a:gd name="connsiteY5785" fmla="*/ 2381250 h 6858000"/>
              <a:gd name="connsiteX5786" fmla="*/ 2303364 w 12192000"/>
              <a:gd name="connsiteY5786" fmla="*/ 2286000 h 6858000"/>
              <a:gd name="connsiteX5787" fmla="*/ 2398613 w 12192000"/>
              <a:gd name="connsiteY5787" fmla="*/ 2286000 h 6858000"/>
              <a:gd name="connsiteX5788" fmla="*/ 2589114 w 12192000"/>
              <a:gd name="connsiteY5788" fmla="*/ 2381250 h 6858000"/>
              <a:gd name="connsiteX5789" fmla="*/ 2493863 w 12192000"/>
              <a:gd name="connsiteY5789" fmla="*/ 2381250 h 6858000"/>
              <a:gd name="connsiteX5790" fmla="*/ 2493863 w 12192000"/>
              <a:gd name="connsiteY5790" fmla="*/ 2286000 h 6858000"/>
              <a:gd name="connsiteX5791" fmla="*/ 2589114 w 12192000"/>
              <a:gd name="connsiteY5791" fmla="*/ 2286000 h 6858000"/>
              <a:gd name="connsiteX5792" fmla="*/ 2779613 w 12192000"/>
              <a:gd name="connsiteY5792" fmla="*/ 2381250 h 6858000"/>
              <a:gd name="connsiteX5793" fmla="*/ 2684362 w 12192000"/>
              <a:gd name="connsiteY5793" fmla="*/ 2381250 h 6858000"/>
              <a:gd name="connsiteX5794" fmla="*/ 2684362 w 12192000"/>
              <a:gd name="connsiteY5794" fmla="*/ 2286000 h 6858000"/>
              <a:gd name="connsiteX5795" fmla="*/ 2779613 w 12192000"/>
              <a:gd name="connsiteY5795" fmla="*/ 2286000 h 6858000"/>
              <a:gd name="connsiteX5796" fmla="*/ 2970113 w 12192000"/>
              <a:gd name="connsiteY5796" fmla="*/ 2381250 h 6858000"/>
              <a:gd name="connsiteX5797" fmla="*/ 2874863 w 12192000"/>
              <a:gd name="connsiteY5797" fmla="*/ 2381250 h 6858000"/>
              <a:gd name="connsiteX5798" fmla="*/ 2874863 w 12192000"/>
              <a:gd name="connsiteY5798" fmla="*/ 2286000 h 6858000"/>
              <a:gd name="connsiteX5799" fmla="*/ 2970113 w 12192000"/>
              <a:gd name="connsiteY5799" fmla="*/ 2286000 h 6858000"/>
              <a:gd name="connsiteX5800" fmla="*/ 3160613 w 12192000"/>
              <a:gd name="connsiteY5800" fmla="*/ 2381250 h 6858000"/>
              <a:gd name="connsiteX5801" fmla="*/ 3065363 w 12192000"/>
              <a:gd name="connsiteY5801" fmla="*/ 2381250 h 6858000"/>
              <a:gd name="connsiteX5802" fmla="*/ 3065363 w 12192000"/>
              <a:gd name="connsiteY5802" fmla="*/ 2286000 h 6858000"/>
              <a:gd name="connsiteX5803" fmla="*/ 3160613 w 12192000"/>
              <a:gd name="connsiteY5803" fmla="*/ 2286000 h 6858000"/>
              <a:gd name="connsiteX5804" fmla="*/ 3351113 w 12192000"/>
              <a:gd name="connsiteY5804" fmla="*/ 2381250 h 6858000"/>
              <a:gd name="connsiteX5805" fmla="*/ 3255863 w 12192000"/>
              <a:gd name="connsiteY5805" fmla="*/ 2381250 h 6858000"/>
              <a:gd name="connsiteX5806" fmla="*/ 3255863 w 12192000"/>
              <a:gd name="connsiteY5806" fmla="*/ 2286000 h 6858000"/>
              <a:gd name="connsiteX5807" fmla="*/ 3351113 w 12192000"/>
              <a:gd name="connsiteY5807" fmla="*/ 2286000 h 6858000"/>
              <a:gd name="connsiteX5808" fmla="*/ 3541613 w 12192000"/>
              <a:gd name="connsiteY5808" fmla="*/ 2381250 h 6858000"/>
              <a:gd name="connsiteX5809" fmla="*/ 3446363 w 12192000"/>
              <a:gd name="connsiteY5809" fmla="*/ 2381250 h 6858000"/>
              <a:gd name="connsiteX5810" fmla="*/ 3446363 w 12192000"/>
              <a:gd name="connsiteY5810" fmla="*/ 2286000 h 6858000"/>
              <a:gd name="connsiteX5811" fmla="*/ 3541613 w 12192000"/>
              <a:gd name="connsiteY5811" fmla="*/ 2286000 h 6858000"/>
              <a:gd name="connsiteX5812" fmla="*/ 3732112 w 12192000"/>
              <a:gd name="connsiteY5812" fmla="*/ 2381250 h 6858000"/>
              <a:gd name="connsiteX5813" fmla="*/ 3636862 w 12192000"/>
              <a:gd name="connsiteY5813" fmla="*/ 2381250 h 6858000"/>
              <a:gd name="connsiteX5814" fmla="*/ 3636862 w 12192000"/>
              <a:gd name="connsiteY5814" fmla="*/ 2286000 h 6858000"/>
              <a:gd name="connsiteX5815" fmla="*/ 3732112 w 12192000"/>
              <a:gd name="connsiteY5815" fmla="*/ 2286000 h 6858000"/>
              <a:gd name="connsiteX5816" fmla="*/ 3922613 w 12192000"/>
              <a:gd name="connsiteY5816" fmla="*/ 2381250 h 6858000"/>
              <a:gd name="connsiteX5817" fmla="*/ 3827362 w 12192000"/>
              <a:gd name="connsiteY5817" fmla="*/ 2381250 h 6858000"/>
              <a:gd name="connsiteX5818" fmla="*/ 3827362 w 12192000"/>
              <a:gd name="connsiteY5818" fmla="*/ 2286000 h 6858000"/>
              <a:gd name="connsiteX5819" fmla="*/ 3922613 w 12192000"/>
              <a:gd name="connsiteY5819" fmla="*/ 2286000 h 6858000"/>
              <a:gd name="connsiteX5820" fmla="*/ 4113113 w 12192000"/>
              <a:gd name="connsiteY5820" fmla="*/ 2381250 h 6858000"/>
              <a:gd name="connsiteX5821" fmla="*/ 4017863 w 12192000"/>
              <a:gd name="connsiteY5821" fmla="*/ 2381250 h 6858000"/>
              <a:gd name="connsiteX5822" fmla="*/ 4017863 w 12192000"/>
              <a:gd name="connsiteY5822" fmla="*/ 2286000 h 6858000"/>
              <a:gd name="connsiteX5823" fmla="*/ 4113113 w 12192000"/>
              <a:gd name="connsiteY5823" fmla="*/ 2286000 h 6858000"/>
              <a:gd name="connsiteX5824" fmla="*/ 4303612 w 12192000"/>
              <a:gd name="connsiteY5824" fmla="*/ 2381250 h 6858000"/>
              <a:gd name="connsiteX5825" fmla="*/ 4208362 w 12192000"/>
              <a:gd name="connsiteY5825" fmla="*/ 2381250 h 6858000"/>
              <a:gd name="connsiteX5826" fmla="*/ 4208362 w 12192000"/>
              <a:gd name="connsiteY5826" fmla="*/ 2286000 h 6858000"/>
              <a:gd name="connsiteX5827" fmla="*/ 4303612 w 12192000"/>
              <a:gd name="connsiteY5827" fmla="*/ 2286000 h 6858000"/>
              <a:gd name="connsiteX5828" fmla="*/ 4494113 w 12192000"/>
              <a:gd name="connsiteY5828" fmla="*/ 2381250 h 6858000"/>
              <a:gd name="connsiteX5829" fmla="*/ 4398863 w 12192000"/>
              <a:gd name="connsiteY5829" fmla="*/ 2381250 h 6858000"/>
              <a:gd name="connsiteX5830" fmla="*/ 4398863 w 12192000"/>
              <a:gd name="connsiteY5830" fmla="*/ 2286000 h 6858000"/>
              <a:gd name="connsiteX5831" fmla="*/ 4494113 w 12192000"/>
              <a:gd name="connsiteY5831" fmla="*/ 2286000 h 6858000"/>
              <a:gd name="connsiteX5832" fmla="*/ 4684613 w 12192000"/>
              <a:gd name="connsiteY5832" fmla="*/ 2381250 h 6858000"/>
              <a:gd name="connsiteX5833" fmla="*/ 4589363 w 12192000"/>
              <a:gd name="connsiteY5833" fmla="*/ 2381250 h 6858000"/>
              <a:gd name="connsiteX5834" fmla="*/ 4589363 w 12192000"/>
              <a:gd name="connsiteY5834" fmla="*/ 2286000 h 6858000"/>
              <a:gd name="connsiteX5835" fmla="*/ 4684613 w 12192000"/>
              <a:gd name="connsiteY5835" fmla="*/ 2286000 h 6858000"/>
              <a:gd name="connsiteX5836" fmla="*/ 4875113 w 12192000"/>
              <a:gd name="connsiteY5836" fmla="*/ 2381250 h 6858000"/>
              <a:gd name="connsiteX5837" fmla="*/ 4779863 w 12192000"/>
              <a:gd name="connsiteY5837" fmla="*/ 2381250 h 6858000"/>
              <a:gd name="connsiteX5838" fmla="*/ 4779863 w 12192000"/>
              <a:gd name="connsiteY5838" fmla="*/ 2286000 h 6858000"/>
              <a:gd name="connsiteX5839" fmla="*/ 4875112 w 12192000"/>
              <a:gd name="connsiteY5839" fmla="*/ 2286000 h 6858000"/>
              <a:gd name="connsiteX5840" fmla="*/ 4875112 w 12192000"/>
              <a:gd name="connsiteY5840" fmla="*/ 2190750 h 6858000"/>
              <a:gd name="connsiteX5841" fmla="*/ 4970362 w 12192000"/>
              <a:gd name="connsiteY5841" fmla="*/ 2190750 h 6858000"/>
              <a:gd name="connsiteX5842" fmla="*/ 4970362 w 12192000"/>
              <a:gd name="connsiteY5842" fmla="*/ 2286000 h 6858000"/>
              <a:gd name="connsiteX5843" fmla="*/ 4875113 w 12192000"/>
              <a:gd name="connsiteY5843" fmla="*/ 2286000 h 6858000"/>
              <a:gd name="connsiteX5844" fmla="*/ 5065613 w 12192000"/>
              <a:gd name="connsiteY5844" fmla="*/ 2381250 h 6858000"/>
              <a:gd name="connsiteX5845" fmla="*/ 4970363 w 12192000"/>
              <a:gd name="connsiteY5845" fmla="*/ 2381250 h 6858000"/>
              <a:gd name="connsiteX5846" fmla="*/ 4970363 w 12192000"/>
              <a:gd name="connsiteY5846" fmla="*/ 2286000 h 6858000"/>
              <a:gd name="connsiteX5847" fmla="*/ 5065613 w 12192000"/>
              <a:gd name="connsiteY5847" fmla="*/ 2286000 h 6858000"/>
              <a:gd name="connsiteX5848" fmla="*/ 5446612 w 12192000"/>
              <a:gd name="connsiteY5848" fmla="*/ 2381250 h 6858000"/>
              <a:gd name="connsiteX5849" fmla="*/ 5351362 w 12192000"/>
              <a:gd name="connsiteY5849" fmla="*/ 2381250 h 6858000"/>
              <a:gd name="connsiteX5850" fmla="*/ 5351362 w 12192000"/>
              <a:gd name="connsiteY5850" fmla="*/ 2286000 h 6858000"/>
              <a:gd name="connsiteX5851" fmla="*/ 5446612 w 12192000"/>
              <a:gd name="connsiteY5851" fmla="*/ 2286000 h 6858000"/>
              <a:gd name="connsiteX5852" fmla="*/ 5637112 w 12192000"/>
              <a:gd name="connsiteY5852" fmla="*/ 2381250 h 6858000"/>
              <a:gd name="connsiteX5853" fmla="*/ 5541862 w 12192000"/>
              <a:gd name="connsiteY5853" fmla="*/ 2381250 h 6858000"/>
              <a:gd name="connsiteX5854" fmla="*/ 5541862 w 12192000"/>
              <a:gd name="connsiteY5854" fmla="*/ 2286000 h 6858000"/>
              <a:gd name="connsiteX5855" fmla="*/ 5637111 w 12192000"/>
              <a:gd name="connsiteY5855" fmla="*/ 2286000 h 6858000"/>
              <a:gd name="connsiteX5856" fmla="*/ 5637111 w 12192000"/>
              <a:gd name="connsiteY5856" fmla="*/ 2190750 h 6858000"/>
              <a:gd name="connsiteX5857" fmla="*/ 5732362 w 12192000"/>
              <a:gd name="connsiteY5857" fmla="*/ 2190750 h 6858000"/>
              <a:gd name="connsiteX5858" fmla="*/ 5732362 w 12192000"/>
              <a:gd name="connsiteY5858" fmla="*/ 2286000 h 6858000"/>
              <a:gd name="connsiteX5859" fmla="*/ 5637112 w 12192000"/>
              <a:gd name="connsiteY5859" fmla="*/ 2286000 h 6858000"/>
              <a:gd name="connsiteX5860" fmla="*/ 5827612 w 12192000"/>
              <a:gd name="connsiteY5860" fmla="*/ 2381250 h 6858000"/>
              <a:gd name="connsiteX5861" fmla="*/ 5732362 w 12192000"/>
              <a:gd name="connsiteY5861" fmla="*/ 2381250 h 6858000"/>
              <a:gd name="connsiteX5862" fmla="*/ 5732362 w 12192000"/>
              <a:gd name="connsiteY5862" fmla="*/ 2286000 h 6858000"/>
              <a:gd name="connsiteX5863" fmla="*/ 5827611 w 12192000"/>
              <a:gd name="connsiteY5863" fmla="*/ 2286000 h 6858000"/>
              <a:gd name="connsiteX5864" fmla="*/ 5827611 w 12192000"/>
              <a:gd name="connsiteY5864" fmla="*/ 2190750 h 6858000"/>
              <a:gd name="connsiteX5865" fmla="*/ 5922861 w 12192000"/>
              <a:gd name="connsiteY5865" fmla="*/ 2190750 h 6858000"/>
              <a:gd name="connsiteX5866" fmla="*/ 5922861 w 12192000"/>
              <a:gd name="connsiteY5866" fmla="*/ 2286000 h 6858000"/>
              <a:gd name="connsiteX5867" fmla="*/ 5827612 w 12192000"/>
              <a:gd name="connsiteY5867" fmla="*/ 2286000 h 6858000"/>
              <a:gd name="connsiteX5868" fmla="*/ 6018112 w 12192000"/>
              <a:gd name="connsiteY5868" fmla="*/ 2381250 h 6858000"/>
              <a:gd name="connsiteX5869" fmla="*/ 5922862 w 12192000"/>
              <a:gd name="connsiteY5869" fmla="*/ 2381250 h 6858000"/>
              <a:gd name="connsiteX5870" fmla="*/ 5922862 w 12192000"/>
              <a:gd name="connsiteY5870" fmla="*/ 2286000 h 6858000"/>
              <a:gd name="connsiteX5871" fmla="*/ 6018111 w 12192000"/>
              <a:gd name="connsiteY5871" fmla="*/ 2286000 h 6858000"/>
              <a:gd name="connsiteX5872" fmla="*/ 6018111 w 12192000"/>
              <a:gd name="connsiteY5872" fmla="*/ 2190750 h 6858000"/>
              <a:gd name="connsiteX5873" fmla="*/ 6113361 w 12192000"/>
              <a:gd name="connsiteY5873" fmla="*/ 2190750 h 6858000"/>
              <a:gd name="connsiteX5874" fmla="*/ 6113361 w 12192000"/>
              <a:gd name="connsiteY5874" fmla="*/ 2286000 h 6858000"/>
              <a:gd name="connsiteX5875" fmla="*/ 6018112 w 12192000"/>
              <a:gd name="connsiteY5875" fmla="*/ 2286000 h 6858000"/>
              <a:gd name="connsiteX5876" fmla="*/ 6208612 w 12192000"/>
              <a:gd name="connsiteY5876" fmla="*/ 2381250 h 6858000"/>
              <a:gd name="connsiteX5877" fmla="*/ 6113362 w 12192000"/>
              <a:gd name="connsiteY5877" fmla="*/ 2381250 h 6858000"/>
              <a:gd name="connsiteX5878" fmla="*/ 6113362 w 12192000"/>
              <a:gd name="connsiteY5878" fmla="*/ 2286000 h 6858000"/>
              <a:gd name="connsiteX5879" fmla="*/ 6208611 w 12192000"/>
              <a:gd name="connsiteY5879" fmla="*/ 2286000 h 6858000"/>
              <a:gd name="connsiteX5880" fmla="*/ 6208611 w 12192000"/>
              <a:gd name="connsiteY5880" fmla="*/ 2190750 h 6858000"/>
              <a:gd name="connsiteX5881" fmla="*/ 6303861 w 12192000"/>
              <a:gd name="connsiteY5881" fmla="*/ 2190750 h 6858000"/>
              <a:gd name="connsiteX5882" fmla="*/ 6303861 w 12192000"/>
              <a:gd name="connsiteY5882" fmla="*/ 2286000 h 6858000"/>
              <a:gd name="connsiteX5883" fmla="*/ 6208612 w 12192000"/>
              <a:gd name="connsiteY5883" fmla="*/ 2286000 h 6858000"/>
              <a:gd name="connsiteX5884" fmla="*/ 6399112 w 12192000"/>
              <a:gd name="connsiteY5884" fmla="*/ 2381250 h 6858000"/>
              <a:gd name="connsiteX5885" fmla="*/ 6303862 w 12192000"/>
              <a:gd name="connsiteY5885" fmla="*/ 2381250 h 6858000"/>
              <a:gd name="connsiteX5886" fmla="*/ 6303862 w 12192000"/>
              <a:gd name="connsiteY5886" fmla="*/ 2286000 h 6858000"/>
              <a:gd name="connsiteX5887" fmla="*/ 6399111 w 12192000"/>
              <a:gd name="connsiteY5887" fmla="*/ 2286000 h 6858000"/>
              <a:gd name="connsiteX5888" fmla="*/ 6399111 w 12192000"/>
              <a:gd name="connsiteY5888" fmla="*/ 2190750 h 6858000"/>
              <a:gd name="connsiteX5889" fmla="*/ 6494362 w 12192000"/>
              <a:gd name="connsiteY5889" fmla="*/ 2190750 h 6858000"/>
              <a:gd name="connsiteX5890" fmla="*/ 6494362 w 12192000"/>
              <a:gd name="connsiteY5890" fmla="*/ 2286000 h 6858000"/>
              <a:gd name="connsiteX5891" fmla="*/ 6399112 w 12192000"/>
              <a:gd name="connsiteY5891" fmla="*/ 2286000 h 6858000"/>
              <a:gd name="connsiteX5892" fmla="*/ 6589612 w 12192000"/>
              <a:gd name="connsiteY5892" fmla="*/ 2381250 h 6858000"/>
              <a:gd name="connsiteX5893" fmla="*/ 6494362 w 12192000"/>
              <a:gd name="connsiteY5893" fmla="*/ 2381250 h 6858000"/>
              <a:gd name="connsiteX5894" fmla="*/ 6494362 w 12192000"/>
              <a:gd name="connsiteY5894" fmla="*/ 2286000 h 6858000"/>
              <a:gd name="connsiteX5895" fmla="*/ 6589611 w 12192000"/>
              <a:gd name="connsiteY5895" fmla="*/ 2286000 h 6858000"/>
              <a:gd name="connsiteX5896" fmla="*/ 6589611 w 12192000"/>
              <a:gd name="connsiteY5896" fmla="*/ 2190750 h 6858000"/>
              <a:gd name="connsiteX5897" fmla="*/ 6684861 w 12192000"/>
              <a:gd name="connsiteY5897" fmla="*/ 2190750 h 6858000"/>
              <a:gd name="connsiteX5898" fmla="*/ 6684861 w 12192000"/>
              <a:gd name="connsiteY5898" fmla="*/ 2286000 h 6858000"/>
              <a:gd name="connsiteX5899" fmla="*/ 6589612 w 12192000"/>
              <a:gd name="connsiteY5899" fmla="*/ 2286000 h 6858000"/>
              <a:gd name="connsiteX5900" fmla="*/ 6780112 w 12192000"/>
              <a:gd name="connsiteY5900" fmla="*/ 2381250 h 6858000"/>
              <a:gd name="connsiteX5901" fmla="*/ 6684862 w 12192000"/>
              <a:gd name="connsiteY5901" fmla="*/ 2381250 h 6858000"/>
              <a:gd name="connsiteX5902" fmla="*/ 6684862 w 12192000"/>
              <a:gd name="connsiteY5902" fmla="*/ 2286000 h 6858000"/>
              <a:gd name="connsiteX5903" fmla="*/ 6780111 w 12192000"/>
              <a:gd name="connsiteY5903" fmla="*/ 2286000 h 6858000"/>
              <a:gd name="connsiteX5904" fmla="*/ 6780111 w 12192000"/>
              <a:gd name="connsiteY5904" fmla="*/ 2190750 h 6858000"/>
              <a:gd name="connsiteX5905" fmla="*/ 6875361 w 12192000"/>
              <a:gd name="connsiteY5905" fmla="*/ 2190750 h 6858000"/>
              <a:gd name="connsiteX5906" fmla="*/ 6875361 w 12192000"/>
              <a:gd name="connsiteY5906" fmla="*/ 2286000 h 6858000"/>
              <a:gd name="connsiteX5907" fmla="*/ 6780112 w 12192000"/>
              <a:gd name="connsiteY5907" fmla="*/ 2286000 h 6858000"/>
              <a:gd name="connsiteX5908" fmla="*/ 6970612 w 12192000"/>
              <a:gd name="connsiteY5908" fmla="*/ 2381250 h 6858000"/>
              <a:gd name="connsiteX5909" fmla="*/ 6875362 w 12192000"/>
              <a:gd name="connsiteY5909" fmla="*/ 2381250 h 6858000"/>
              <a:gd name="connsiteX5910" fmla="*/ 6875362 w 12192000"/>
              <a:gd name="connsiteY5910" fmla="*/ 2286000 h 6858000"/>
              <a:gd name="connsiteX5911" fmla="*/ 6970612 w 12192000"/>
              <a:gd name="connsiteY5911" fmla="*/ 2286000 h 6858000"/>
              <a:gd name="connsiteX5912" fmla="*/ 7161112 w 12192000"/>
              <a:gd name="connsiteY5912" fmla="*/ 2381250 h 6858000"/>
              <a:gd name="connsiteX5913" fmla="*/ 7065862 w 12192000"/>
              <a:gd name="connsiteY5913" fmla="*/ 2381250 h 6858000"/>
              <a:gd name="connsiteX5914" fmla="*/ 7065862 w 12192000"/>
              <a:gd name="connsiteY5914" fmla="*/ 2286000 h 6858000"/>
              <a:gd name="connsiteX5915" fmla="*/ 6970613 w 12192000"/>
              <a:gd name="connsiteY5915" fmla="*/ 2286000 h 6858000"/>
              <a:gd name="connsiteX5916" fmla="*/ 6970613 w 12192000"/>
              <a:gd name="connsiteY5916" fmla="*/ 2190750 h 6858000"/>
              <a:gd name="connsiteX5917" fmla="*/ 7065863 w 12192000"/>
              <a:gd name="connsiteY5917" fmla="*/ 2190750 h 6858000"/>
              <a:gd name="connsiteX5918" fmla="*/ 7065863 w 12192000"/>
              <a:gd name="connsiteY5918" fmla="*/ 2286000 h 6858000"/>
              <a:gd name="connsiteX5919" fmla="*/ 7161112 w 12192000"/>
              <a:gd name="connsiteY5919" fmla="*/ 2286000 h 6858000"/>
              <a:gd name="connsiteX5920" fmla="*/ 7351612 w 12192000"/>
              <a:gd name="connsiteY5920" fmla="*/ 2381250 h 6858000"/>
              <a:gd name="connsiteX5921" fmla="*/ 7256362 w 12192000"/>
              <a:gd name="connsiteY5921" fmla="*/ 2381250 h 6858000"/>
              <a:gd name="connsiteX5922" fmla="*/ 7256362 w 12192000"/>
              <a:gd name="connsiteY5922" fmla="*/ 2286000 h 6858000"/>
              <a:gd name="connsiteX5923" fmla="*/ 7351612 w 12192000"/>
              <a:gd name="connsiteY5923" fmla="*/ 2286000 h 6858000"/>
              <a:gd name="connsiteX5924" fmla="*/ 7542112 w 12192000"/>
              <a:gd name="connsiteY5924" fmla="*/ 2381250 h 6858000"/>
              <a:gd name="connsiteX5925" fmla="*/ 7446862 w 12192000"/>
              <a:gd name="connsiteY5925" fmla="*/ 2381250 h 6858000"/>
              <a:gd name="connsiteX5926" fmla="*/ 7446862 w 12192000"/>
              <a:gd name="connsiteY5926" fmla="*/ 2286000 h 6858000"/>
              <a:gd name="connsiteX5927" fmla="*/ 7351613 w 12192000"/>
              <a:gd name="connsiteY5927" fmla="*/ 2286000 h 6858000"/>
              <a:gd name="connsiteX5928" fmla="*/ 7351613 w 12192000"/>
              <a:gd name="connsiteY5928" fmla="*/ 2190750 h 6858000"/>
              <a:gd name="connsiteX5929" fmla="*/ 7446863 w 12192000"/>
              <a:gd name="connsiteY5929" fmla="*/ 2190750 h 6858000"/>
              <a:gd name="connsiteX5930" fmla="*/ 7446863 w 12192000"/>
              <a:gd name="connsiteY5930" fmla="*/ 2286000 h 6858000"/>
              <a:gd name="connsiteX5931" fmla="*/ 7542112 w 12192000"/>
              <a:gd name="connsiteY5931" fmla="*/ 2286000 h 6858000"/>
              <a:gd name="connsiteX5932" fmla="*/ 7732612 w 12192000"/>
              <a:gd name="connsiteY5932" fmla="*/ 2381250 h 6858000"/>
              <a:gd name="connsiteX5933" fmla="*/ 7637362 w 12192000"/>
              <a:gd name="connsiteY5933" fmla="*/ 2381250 h 6858000"/>
              <a:gd name="connsiteX5934" fmla="*/ 7637362 w 12192000"/>
              <a:gd name="connsiteY5934" fmla="*/ 2286000 h 6858000"/>
              <a:gd name="connsiteX5935" fmla="*/ 7542113 w 12192000"/>
              <a:gd name="connsiteY5935" fmla="*/ 2286000 h 6858000"/>
              <a:gd name="connsiteX5936" fmla="*/ 7542113 w 12192000"/>
              <a:gd name="connsiteY5936" fmla="*/ 2190750 h 6858000"/>
              <a:gd name="connsiteX5937" fmla="*/ 7637363 w 12192000"/>
              <a:gd name="connsiteY5937" fmla="*/ 2190750 h 6858000"/>
              <a:gd name="connsiteX5938" fmla="*/ 7637363 w 12192000"/>
              <a:gd name="connsiteY5938" fmla="*/ 2286000 h 6858000"/>
              <a:gd name="connsiteX5939" fmla="*/ 7732612 w 12192000"/>
              <a:gd name="connsiteY5939" fmla="*/ 2286000 h 6858000"/>
              <a:gd name="connsiteX5940" fmla="*/ 7923112 w 12192000"/>
              <a:gd name="connsiteY5940" fmla="*/ 2381250 h 6858000"/>
              <a:gd name="connsiteX5941" fmla="*/ 7827862 w 12192000"/>
              <a:gd name="connsiteY5941" fmla="*/ 2381250 h 6858000"/>
              <a:gd name="connsiteX5942" fmla="*/ 7827862 w 12192000"/>
              <a:gd name="connsiteY5942" fmla="*/ 2286000 h 6858000"/>
              <a:gd name="connsiteX5943" fmla="*/ 7732613 w 12192000"/>
              <a:gd name="connsiteY5943" fmla="*/ 2286000 h 6858000"/>
              <a:gd name="connsiteX5944" fmla="*/ 7732613 w 12192000"/>
              <a:gd name="connsiteY5944" fmla="*/ 2190750 h 6858000"/>
              <a:gd name="connsiteX5945" fmla="*/ 7827863 w 12192000"/>
              <a:gd name="connsiteY5945" fmla="*/ 2190750 h 6858000"/>
              <a:gd name="connsiteX5946" fmla="*/ 7827863 w 12192000"/>
              <a:gd name="connsiteY5946" fmla="*/ 2286000 h 6858000"/>
              <a:gd name="connsiteX5947" fmla="*/ 7923112 w 12192000"/>
              <a:gd name="connsiteY5947" fmla="*/ 2286000 h 6858000"/>
              <a:gd name="connsiteX5948" fmla="*/ 8113612 w 12192000"/>
              <a:gd name="connsiteY5948" fmla="*/ 2381250 h 6858000"/>
              <a:gd name="connsiteX5949" fmla="*/ 8018362 w 12192000"/>
              <a:gd name="connsiteY5949" fmla="*/ 2381250 h 6858000"/>
              <a:gd name="connsiteX5950" fmla="*/ 8018362 w 12192000"/>
              <a:gd name="connsiteY5950" fmla="*/ 2286000 h 6858000"/>
              <a:gd name="connsiteX5951" fmla="*/ 8113612 w 12192000"/>
              <a:gd name="connsiteY5951" fmla="*/ 2286000 h 6858000"/>
              <a:gd name="connsiteX5952" fmla="*/ 8304112 w 12192000"/>
              <a:gd name="connsiteY5952" fmla="*/ 2381250 h 6858000"/>
              <a:gd name="connsiteX5953" fmla="*/ 8208862 w 12192000"/>
              <a:gd name="connsiteY5953" fmla="*/ 2381250 h 6858000"/>
              <a:gd name="connsiteX5954" fmla="*/ 8208862 w 12192000"/>
              <a:gd name="connsiteY5954" fmla="*/ 2286000 h 6858000"/>
              <a:gd name="connsiteX5955" fmla="*/ 8113613 w 12192000"/>
              <a:gd name="connsiteY5955" fmla="*/ 2286000 h 6858000"/>
              <a:gd name="connsiteX5956" fmla="*/ 8113613 w 12192000"/>
              <a:gd name="connsiteY5956" fmla="*/ 2190750 h 6858000"/>
              <a:gd name="connsiteX5957" fmla="*/ 8208863 w 12192000"/>
              <a:gd name="connsiteY5957" fmla="*/ 2190750 h 6858000"/>
              <a:gd name="connsiteX5958" fmla="*/ 8208863 w 12192000"/>
              <a:gd name="connsiteY5958" fmla="*/ 2286000 h 6858000"/>
              <a:gd name="connsiteX5959" fmla="*/ 8304112 w 12192000"/>
              <a:gd name="connsiteY5959" fmla="*/ 2286000 h 6858000"/>
              <a:gd name="connsiteX5960" fmla="*/ 8494612 w 12192000"/>
              <a:gd name="connsiteY5960" fmla="*/ 2381250 h 6858000"/>
              <a:gd name="connsiteX5961" fmla="*/ 8399362 w 12192000"/>
              <a:gd name="connsiteY5961" fmla="*/ 2381250 h 6858000"/>
              <a:gd name="connsiteX5962" fmla="*/ 8399362 w 12192000"/>
              <a:gd name="connsiteY5962" fmla="*/ 2286000 h 6858000"/>
              <a:gd name="connsiteX5963" fmla="*/ 8304112 w 12192000"/>
              <a:gd name="connsiteY5963" fmla="*/ 2286000 h 6858000"/>
              <a:gd name="connsiteX5964" fmla="*/ 8304112 w 12192000"/>
              <a:gd name="connsiteY5964" fmla="*/ 2190750 h 6858000"/>
              <a:gd name="connsiteX5965" fmla="*/ 8399363 w 12192000"/>
              <a:gd name="connsiteY5965" fmla="*/ 2190750 h 6858000"/>
              <a:gd name="connsiteX5966" fmla="*/ 8399363 w 12192000"/>
              <a:gd name="connsiteY5966" fmla="*/ 2286000 h 6858000"/>
              <a:gd name="connsiteX5967" fmla="*/ 8494612 w 12192000"/>
              <a:gd name="connsiteY5967" fmla="*/ 2286000 h 6858000"/>
              <a:gd name="connsiteX5968" fmla="*/ 8875611 w 12192000"/>
              <a:gd name="connsiteY5968" fmla="*/ 2381250 h 6858000"/>
              <a:gd name="connsiteX5969" fmla="*/ 8780361 w 12192000"/>
              <a:gd name="connsiteY5969" fmla="*/ 2381250 h 6858000"/>
              <a:gd name="connsiteX5970" fmla="*/ 8780361 w 12192000"/>
              <a:gd name="connsiteY5970" fmla="*/ 2286000 h 6858000"/>
              <a:gd name="connsiteX5971" fmla="*/ 8685111 w 12192000"/>
              <a:gd name="connsiteY5971" fmla="*/ 2286000 h 6858000"/>
              <a:gd name="connsiteX5972" fmla="*/ 8685111 w 12192000"/>
              <a:gd name="connsiteY5972" fmla="*/ 2190750 h 6858000"/>
              <a:gd name="connsiteX5973" fmla="*/ 8780362 w 12192000"/>
              <a:gd name="connsiteY5973" fmla="*/ 2190750 h 6858000"/>
              <a:gd name="connsiteX5974" fmla="*/ 8780362 w 12192000"/>
              <a:gd name="connsiteY5974" fmla="*/ 2286000 h 6858000"/>
              <a:gd name="connsiteX5975" fmla="*/ 8875611 w 12192000"/>
              <a:gd name="connsiteY5975" fmla="*/ 2286000 h 6858000"/>
              <a:gd name="connsiteX5976" fmla="*/ 9066111 w 12192000"/>
              <a:gd name="connsiteY5976" fmla="*/ 2381250 h 6858000"/>
              <a:gd name="connsiteX5977" fmla="*/ 8970861 w 12192000"/>
              <a:gd name="connsiteY5977" fmla="*/ 2381250 h 6858000"/>
              <a:gd name="connsiteX5978" fmla="*/ 8970861 w 12192000"/>
              <a:gd name="connsiteY5978" fmla="*/ 2286000 h 6858000"/>
              <a:gd name="connsiteX5979" fmla="*/ 9066111 w 12192000"/>
              <a:gd name="connsiteY5979" fmla="*/ 2286000 h 6858000"/>
              <a:gd name="connsiteX5980" fmla="*/ 9256611 w 12192000"/>
              <a:gd name="connsiteY5980" fmla="*/ 2381250 h 6858000"/>
              <a:gd name="connsiteX5981" fmla="*/ 9161361 w 12192000"/>
              <a:gd name="connsiteY5981" fmla="*/ 2381250 h 6858000"/>
              <a:gd name="connsiteX5982" fmla="*/ 9161361 w 12192000"/>
              <a:gd name="connsiteY5982" fmla="*/ 2286000 h 6858000"/>
              <a:gd name="connsiteX5983" fmla="*/ 9256611 w 12192000"/>
              <a:gd name="connsiteY5983" fmla="*/ 2286000 h 6858000"/>
              <a:gd name="connsiteX5984" fmla="*/ 9447112 w 12192000"/>
              <a:gd name="connsiteY5984" fmla="*/ 2381250 h 6858000"/>
              <a:gd name="connsiteX5985" fmla="*/ 9351861 w 12192000"/>
              <a:gd name="connsiteY5985" fmla="*/ 2381250 h 6858000"/>
              <a:gd name="connsiteX5986" fmla="*/ 9351861 w 12192000"/>
              <a:gd name="connsiteY5986" fmla="*/ 2286000 h 6858000"/>
              <a:gd name="connsiteX5987" fmla="*/ 9447112 w 12192000"/>
              <a:gd name="connsiteY5987" fmla="*/ 2286000 h 6858000"/>
              <a:gd name="connsiteX5988" fmla="*/ 9637611 w 12192000"/>
              <a:gd name="connsiteY5988" fmla="*/ 2381250 h 6858000"/>
              <a:gd name="connsiteX5989" fmla="*/ 9542362 w 12192000"/>
              <a:gd name="connsiteY5989" fmla="*/ 2381250 h 6858000"/>
              <a:gd name="connsiteX5990" fmla="*/ 9542362 w 12192000"/>
              <a:gd name="connsiteY5990" fmla="*/ 2286000 h 6858000"/>
              <a:gd name="connsiteX5991" fmla="*/ 9637611 w 12192000"/>
              <a:gd name="connsiteY5991" fmla="*/ 2286000 h 6858000"/>
              <a:gd name="connsiteX5992" fmla="*/ 9828111 w 12192000"/>
              <a:gd name="connsiteY5992" fmla="*/ 2381250 h 6858000"/>
              <a:gd name="connsiteX5993" fmla="*/ 9732861 w 12192000"/>
              <a:gd name="connsiteY5993" fmla="*/ 2381250 h 6858000"/>
              <a:gd name="connsiteX5994" fmla="*/ 9732861 w 12192000"/>
              <a:gd name="connsiteY5994" fmla="*/ 2286000 h 6858000"/>
              <a:gd name="connsiteX5995" fmla="*/ 9828111 w 12192000"/>
              <a:gd name="connsiteY5995" fmla="*/ 2286000 h 6858000"/>
              <a:gd name="connsiteX5996" fmla="*/ 10018612 w 12192000"/>
              <a:gd name="connsiteY5996" fmla="*/ 2381250 h 6858000"/>
              <a:gd name="connsiteX5997" fmla="*/ 9923362 w 12192000"/>
              <a:gd name="connsiteY5997" fmla="*/ 2381250 h 6858000"/>
              <a:gd name="connsiteX5998" fmla="*/ 9923362 w 12192000"/>
              <a:gd name="connsiteY5998" fmla="*/ 2286000 h 6858000"/>
              <a:gd name="connsiteX5999" fmla="*/ 10018612 w 12192000"/>
              <a:gd name="connsiteY5999" fmla="*/ 2286000 h 6858000"/>
              <a:gd name="connsiteX6000" fmla="*/ 10209111 w 12192000"/>
              <a:gd name="connsiteY6000" fmla="*/ 2381250 h 6858000"/>
              <a:gd name="connsiteX6001" fmla="*/ 10113862 w 12192000"/>
              <a:gd name="connsiteY6001" fmla="*/ 2381250 h 6858000"/>
              <a:gd name="connsiteX6002" fmla="*/ 10113862 w 12192000"/>
              <a:gd name="connsiteY6002" fmla="*/ 2286000 h 6858000"/>
              <a:gd name="connsiteX6003" fmla="*/ 10209111 w 12192000"/>
              <a:gd name="connsiteY6003" fmla="*/ 2286000 h 6858000"/>
              <a:gd name="connsiteX6004" fmla="*/ 10399611 w 12192000"/>
              <a:gd name="connsiteY6004" fmla="*/ 2381250 h 6858000"/>
              <a:gd name="connsiteX6005" fmla="*/ 10304361 w 12192000"/>
              <a:gd name="connsiteY6005" fmla="*/ 2381250 h 6858000"/>
              <a:gd name="connsiteX6006" fmla="*/ 10304361 w 12192000"/>
              <a:gd name="connsiteY6006" fmla="*/ 2286000 h 6858000"/>
              <a:gd name="connsiteX6007" fmla="*/ 10399611 w 12192000"/>
              <a:gd name="connsiteY6007" fmla="*/ 2286000 h 6858000"/>
              <a:gd name="connsiteX6008" fmla="*/ 10590111 w 12192000"/>
              <a:gd name="connsiteY6008" fmla="*/ 2381250 h 6858000"/>
              <a:gd name="connsiteX6009" fmla="*/ 10494861 w 12192000"/>
              <a:gd name="connsiteY6009" fmla="*/ 2381250 h 6858000"/>
              <a:gd name="connsiteX6010" fmla="*/ 10494861 w 12192000"/>
              <a:gd name="connsiteY6010" fmla="*/ 2286000 h 6858000"/>
              <a:gd name="connsiteX6011" fmla="*/ 10590111 w 12192000"/>
              <a:gd name="connsiteY6011" fmla="*/ 2286000 h 6858000"/>
              <a:gd name="connsiteX6012" fmla="*/ 10780611 w 12192000"/>
              <a:gd name="connsiteY6012" fmla="*/ 2381250 h 6858000"/>
              <a:gd name="connsiteX6013" fmla="*/ 10685361 w 12192000"/>
              <a:gd name="connsiteY6013" fmla="*/ 2381250 h 6858000"/>
              <a:gd name="connsiteX6014" fmla="*/ 10685361 w 12192000"/>
              <a:gd name="connsiteY6014" fmla="*/ 2286000 h 6858000"/>
              <a:gd name="connsiteX6015" fmla="*/ 10780611 w 12192000"/>
              <a:gd name="connsiteY6015" fmla="*/ 2286000 h 6858000"/>
              <a:gd name="connsiteX6016" fmla="*/ 10971111 w 12192000"/>
              <a:gd name="connsiteY6016" fmla="*/ 2381250 h 6858000"/>
              <a:gd name="connsiteX6017" fmla="*/ 10875861 w 12192000"/>
              <a:gd name="connsiteY6017" fmla="*/ 2381250 h 6858000"/>
              <a:gd name="connsiteX6018" fmla="*/ 10875861 w 12192000"/>
              <a:gd name="connsiteY6018" fmla="*/ 2286000 h 6858000"/>
              <a:gd name="connsiteX6019" fmla="*/ 10971111 w 12192000"/>
              <a:gd name="connsiteY6019" fmla="*/ 2286000 h 6858000"/>
              <a:gd name="connsiteX6020" fmla="*/ 11161610 w 12192000"/>
              <a:gd name="connsiteY6020" fmla="*/ 2381250 h 6858000"/>
              <a:gd name="connsiteX6021" fmla="*/ 11066362 w 12192000"/>
              <a:gd name="connsiteY6021" fmla="*/ 2381250 h 6858000"/>
              <a:gd name="connsiteX6022" fmla="*/ 11066362 w 12192000"/>
              <a:gd name="connsiteY6022" fmla="*/ 2286000 h 6858000"/>
              <a:gd name="connsiteX6023" fmla="*/ 11161610 w 12192000"/>
              <a:gd name="connsiteY6023" fmla="*/ 2286000 h 6858000"/>
              <a:gd name="connsiteX6024" fmla="*/ 11352111 w 12192000"/>
              <a:gd name="connsiteY6024" fmla="*/ 2381250 h 6858000"/>
              <a:gd name="connsiteX6025" fmla="*/ 11256861 w 12192000"/>
              <a:gd name="connsiteY6025" fmla="*/ 2381250 h 6858000"/>
              <a:gd name="connsiteX6026" fmla="*/ 11256861 w 12192000"/>
              <a:gd name="connsiteY6026" fmla="*/ 2286000 h 6858000"/>
              <a:gd name="connsiteX6027" fmla="*/ 11352111 w 12192000"/>
              <a:gd name="connsiteY6027" fmla="*/ 2286000 h 6858000"/>
              <a:gd name="connsiteX6028" fmla="*/ 11542610 w 12192000"/>
              <a:gd name="connsiteY6028" fmla="*/ 2381250 h 6858000"/>
              <a:gd name="connsiteX6029" fmla="*/ 11447360 w 12192000"/>
              <a:gd name="connsiteY6029" fmla="*/ 2381250 h 6858000"/>
              <a:gd name="connsiteX6030" fmla="*/ 11447360 w 12192000"/>
              <a:gd name="connsiteY6030" fmla="*/ 2286000 h 6858000"/>
              <a:gd name="connsiteX6031" fmla="*/ 11542610 w 12192000"/>
              <a:gd name="connsiteY6031" fmla="*/ 2286000 h 6858000"/>
              <a:gd name="connsiteX6032" fmla="*/ 11733112 w 12192000"/>
              <a:gd name="connsiteY6032" fmla="*/ 2381250 h 6858000"/>
              <a:gd name="connsiteX6033" fmla="*/ 11637861 w 12192000"/>
              <a:gd name="connsiteY6033" fmla="*/ 2381250 h 6858000"/>
              <a:gd name="connsiteX6034" fmla="*/ 11637861 w 12192000"/>
              <a:gd name="connsiteY6034" fmla="*/ 2286000 h 6858000"/>
              <a:gd name="connsiteX6035" fmla="*/ 11733112 w 12192000"/>
              <a:gd name="connsiteY6035" fmla="*/ 2286000 h 6858000"/>
              <a:gd name="connsiteX6036" fmla="*/ 11923611 w 12192000"/>
              <a:gd name="connsiteY6036" fmla="*/ 2381250 h 6858000"/>
              <a:gd name="connsiteX6037" fmla="*/ 11828360 w 12192000"/>
              <a:gd name="connsiteY6037" fmla="*/ 2381250 h 6858000"/>
              <a:gd name="connsiteX6038" fmla="*/ 11828360 w 12192000"/>
              <a:gd name="connsiteY6038" fmla="*/ 2286000 h 6858000"/>
              <a:gd name="connsiteX6039" fmla="*/ 11923611 w 12192000"/>
              <a:gd name="connsiteY6039" fmla="*/ 2286000 h 6858000"/>
              <a:gd name="connsiteX6040" fmla="*/ 207864 w 12192000"/>
              <a:gd name="connsiteY6040" fmla="*/ 2476500 h 6858000"/>
              <a:gd name="connsiteX6041" fmla="*/ 112614 w 12192000"/>
              <a:gd name="connsiteY6041" fmla="*/ 2476500 h 6858000"/>
              <a:gd name="connsiteX6042" fmla="*/ 112614 w 12192000"/>
              <a:gd name="connsiteY6042" fmla="*/ 2381250 h 6858000"/>
              <a:gd name="connsiteX6043" fmla="*/ 207864 w 12192000"/>
              <a:gd name="connsiteY6043" fmla="*/ 2381250 h 6858000"/>
              <a:gd name="connsiteX6044" fmla="*/ 398364 w 12192000"/>
              <a:gd name="connsiteY6044" fmla="*/ 2476500 h 6858000"/>
              <a:gd name="connsiteX6045" fmla="*/ 303114 w 12192000"/>
              <a:gd name="connsiteY6045" fmla="*/ 2476500 h 6858000"/>
              <a:gd name="connsiteX6046" fmla="*/ 303114 w 12192000"/>
              <a:gd name="connsiteY6046" fmla="*/ 2381250 h 6858000"/>
              <a:gd name="connsiteX6047" fmla="*/ 398364 w 12192000"/>
              <a:gd name="connsiteY6047" fmla="*/ 2381250 h 6858000"/>
              <a:gd name="connsiteX6048" fmla="*/ 588864 w 12192000"/>
              <a:gd name="connsiteY6048" fmla="*/ 2476500 h 6858000"/>
              <a:gd name="connsiteX6049" fmla="*/ 493614 w 12192000"/>
              <a:gd name="connsiteY6049" fmla="*/ 2476500 h 6858000"/>
              <a:gd name="connsiteX6050" fmla="*/ 493614 w 12192000"/>
              <a:gd name="connsiteY6050" fmla="*/ 2381250 h 6858000"/>
              <a:gd name="connsiteX6051" fmla="*/ 588864 w 12192000"/>
              <a:gd name="connsiteY6051" fmla="*/ 2381250 h 6858000"/>
              <a:gd name="connsiteX6052" fmla="*/ 779364 w 12192000"/>
              <a:gd name="connsiteY6052" fmla="*/ 2476500 h 6858000"/>
              <a:gd name="connsiteX6053" fmla="*/ 684113 w 12192000"/>
              <a:gd name="connsiteY6053" fmla="*/ 2476500 h 6858000"/>
              <a:gd name="connsiteX6054" fmla="*/ 684113 w 12192000"/>
              <a:gd name="connsiteY6054" fmla="*/ 2381250 h 6858000"/>
              <a:gd name="connsiteX6055" fmla="*/ 779364 w 12192000"/>
              <a:gd name="connsiteY6055" fmla="*/ 2381250 h 6858000"/>
              <a:gd name="connsiteX6056" fmla="*/ 969863 w 12192000"/>
              <a:gd name="connsiteY6056" fmla="*/ 2476500 h 6858000"/>
              <a:gd name="connsiteX6057" fmla="*/ 874614 w 12192000"/>
              <a:gd name="connsiteY6057" fmla="*/ 2476500 h 6858000"/>
              <a:gd name="connsiteX6058" fmla="*/ 874614 w 12192000"/>
              <a:gd name="connsiteY6058" fmla="*/ 2381250 h 6858000"/>
              <a:gd name="connsiteX6059" fmla="*/ 969863 w 12192000"/>
              <a:gd name="connsiteY6059" fmla="*/ 2381250 h 6858000"/>
              <a:gd name="connsiteX6060" fmla="*/ 1160364 w 12192000"/>
              <a:gd name="connsiteY6060" fmla="*/ 2476500 h 6858000"/>
              <a:gd name="connsiteX6061" fmla="*/ 1065114 w 12192000"/>
              <a:gd name="connsiteY6061" fmla="*/ 2476500 h 6858000"/>
              <a:gd name="connsiteX6062" fmla="*/ 1065114 w 12192000"/>
              <a:gd name="connsiteY6062" fmla="*/ 2381250 h 6858000"/>
              <a:gd name="connsiteX6063" fmla="*/ 1160364 w 12192000"/>
              <a:gd name="connsiteY6063" fmla="*/ 2381250 h 6858000"/>
              <a:gd name="connsiteX6064" fmla="*/ 1350864 w 12192000"/>
              <a:gd name="connsiteY6064" fmla="*/ 2476500 h 6858000"/>
              <a:gd name="connsiteX6065" fmla="*/ 1255613 w 12192000"/>
              <a:gd name="connsiteY6065" fmla="*/ 2476500 h 6858000"/>
              <a:gd name="connsiteX6066" fmla="*/ 1255613 w 12192000"/>
              <a:gd name="connsiteY6066" fmla="*/ 2381250 h 6858000"/>
              <a:gd name="connsiteX6067" fmla="*/ 1350864 w 12192000"/>
              <a:gd name="connsiteY6067" fmla="*/ 2381250 h 6858000"/>
              <a:gd name="connsiteX6068" fmla="*/ 1541363 w 12192000"/>
              <a:gd name="connsiteY6068" fmla="*/ 2476500 h 6858000"/>
              <a:gd name="connsiteX6069" fmla="*/ 1446114 w 12192000"/>
              <a:gd name="connsiteY6069" fmla="*/ 2476500 h 6858000"/>
              <a:gd name="connsiteX6070" fmla="*/ 1446114 w 12192000"/>
              <a:gd name="connsiteY6070" fmla="*/ 2381250 h 6858000"/>
              <a:gd name="connsiteX6071" fmla="*/ 1541363 w 12192000"/>
              <a:gd name="connsiteY6071" fmla="*/ 2381250 h 6858000"/>
              <a:gd name="connsiteX6072" fmla="*/ 1922364 w 12192000"/>
              <a:gd name="connsiteY6072" fmla="*/ 2476500 h 6858000"/>
              <a:gd name="connsiteX6073" fmla="*/ 1827113 w 12192000"/>
              <a:gd name="connsiteY6073" fmla="*/ 2476500 h 6858000"/>
              <a:gd name="connsiteX6074" fmla="*/ 1827113 w 12192000"/>
              <a:gd name="connsiteY6074" fmla="*/ 2381250 h 6858000"/>
              <a:gd name="connsiteX6075" fmla="*/ 1922364 w 12192000"/>
              <a:gd name="connsiteY6075" fmla="*/ 2381250 h 6858000"/>
              <a:gd name="connsiteX6076" fmla="*/ 2112863 w 12192000"/>
              <a:gd name="connsiteY6076" fmla="*/ 2476500 h 6858000"/>
              <a:gd name="connsiteX6077" fmla="*/ 2017612 w 12192000"/>
              <a:gd name="connsiteY6077" fmla="*/ 2476500 h 6858000"/>
              <a:gd name="connsiteX6078" fmla="*/ 2017612 w 12192000"/>
              <a:gd name="connsiteY6078" fmla="*/ 2381250 h 6858000"/>
              <a:gd name="connsiteX6079" fmla="*/ 2112863 w 12192000"/>
              <a:gd name="connsiteY6079" fmla="*/ 2381250 h 6858000"/>
              <a:gd name="connsiteX6080" fmla="*/ 2303364 w 12192000"/>
              <a:gd name="connsiteY6080" fmla="*/ 2476500 h 6858000"/>
              <a:gd name="connsiteX6081" fmla="*/ 2208114 w 12192000"/>
              <a:gd name="connsiteY6081" fmla="*/ 2476500 h 6858000"/>
              <a:gd name="connsiteX6082" fmla="*/ 2208114 w 12192000"/>
              <a:gd name="connsiteY6082" fmla="*/ 2381250 h 6858000"/>
              <a:gd name="connsiteX6083" fmla="*/ 2303364 w 12192000"/>
              <a:gd name="connsiteY6083" fmla="*/ 2381250 h 6858000"/>
              <a:gd name="connsiteX6084" fmla="*/ 2493863 w 12192000"/>
              <a:gd name="connsiteY6084" fmla="*/ 2476500 h 6858000"/>
              <a:gd name="connsiteX6085" fmla="*/ 2398613 w 12192000"/>
              <a:gd name="connsiteY6085" fmla="*/ 2476500 h 6858000"/>
              <a:gd name="connsiteX6086" fmla="*/ 2398613 w 12192000"/>
              <a:gd name="connsiteY6086" fmla="*/ 2381250 h 6858000"/>
              <a:gd name="connsiteX6087" fmla="*/ 2493863 w 12192000"/>
              <a:gd name="connsiteY6087" fmla="*/ 2381250 h 6858000"/>
              <a:gd name="connsiteX6088" fmla="*/ 2684362 w 12192000"/>
              <a:gd name="connsiteY6088" fmla="*/ 2476500 h 6858000"/>
              <a:gd name="connsiteX6089" fmla="*/ 2589114 w 12192000"/>
              <a:gd name="connsiteY6089" fmla="*/ 2476500 h 6858000"/>
              <a:gd name="connsiteX6090" fmla="*/ 2589114 w 12192000"/>
              <a:gd name="connsiteY6090" fmla="*/ 2381250 h 6858000"/>
              <a:gd name="connsiteX6091" fmla="*/ 2684362 w 12192000"/>
              <a:gd name="connsiteY6091" fmla="*/ 2381250 h 6858000"/>
              <a:gd name="connsiteX6092" fmla="*/ 2874863 w 12192000"/>
              <a:gd name="connsiteY6092" fmla="*/ 2476500 h 6858000"/>
              <a:gd name="connsiteX6093" fmla="*/ 2779613 w 12192000"/>
              <a:gd name="connsiteY6093" fmla="*/ 2476500 h 6858000"/>
              <a:gd name="connsiteX6094" fmla="*/ 2779613 w 12192000"/>
              <a:gd name="connsiteY6094" fmla="*/ 2381250 h 6858000"/>
              <a:gd name="connsiteX6095" fmla="*/ 2874863 w 12192000"/>
              <a:gd name="connsiteY6095" fmla="*/ 2381250 h 6858000"/>
              <a:gd name="connsiteX6096" fmla="*/ 3065363 w 12192000"/>
              <a:gd name="connsiteY6096" fmla="*/ 2476500 h 6858000"/>
              <a:gd name="connsiteX6097" fmla="*/ 2970113 w 12192000"/>
              <a:gd name="connsiteY6097" fmla="*/ 2476500 h 6858000"/>
              <a:gd name="connsiteX6098" fmla="*/ 2970113 w 12192000"/>
              <a:gd name="connsiteY6098" fmla="*/ 2381250 h 6858000"/>
              <a:gd name="connsiteX6099" fmla="*/ 3065363 w 12192000"/>
              <a:gd name="connsiteY6099" fmla="*/ 2381250 h 6858000"/>
              <a:gd name="connsiteX6100" fmla="*/ 3255863 w 12192000"/>
              <a:gd name="connsiteY6100" fmla="*/ 2476500 h 6858000"/>
              <a:gd name="connsiteX6101" fmla="*/ 3160613 w 12192000"/>
              <a:gd name="connsiteY6101" fmla="*/ 2476500 h 6858000"/>
              <a:gd name="connsiteX6102" fmla="*/ 3160613 w 12192000"/>
              <a:gd name="connsiteY6102" fmla="*/ 2381250 h 6858000"/>
              <a:gd name="connsiteX6103" fmla="*/ 3255863 w 12192000"/>
              <a:gd name="connsiteY6103" fmla="*/ 2381250 h 6858000"/>
              <a:gd name="connsiteX6104" fmla="*/ 3446363 w 12192000"/>
              <a:gd name="connsiteY6104" fmla="*/ 2476500 h 6858000"/>
              <a:gd name="connsiteX6105" fmla="*/ 3351113 w 12192000"/>
              <a:gd name="connsiteY6105" fmla="*/ 2476500 h 6858000"/>
              <a:gd name="connsiteX6106" fmla="*/ 3351113 w 12192000"/>
              <a:gd name="connsiteY6106" fmla="*/ 2381250 h 6858000"/>
              <a:gd name="connsiteX6107" fmla="*/ 3446363 w 12192000"/>
              <a:gd name="connsiteY6107" fmla="*/ 2381250 h 6858000"/>
              <a:gd name="connsiteX6108" fmla="*/ 3636862 w 12192000"/>
              <a:gd name="connsiteY6108" fmla="*/ 2476500 h 6858000"/>
              <a:gd name="connsiteX6109" fmla="*/ 3541613 w 12192000"/>
              <a:gd name="connsiteY6109" fmla="*/ 2476500 h 6858000"/>
              <a:gd name="connsiteX6110" fmla="*/ 3541613 w 12192000"/>
              <a:gd name="connsiteY6110" fmla="*/ 2381250 h 6858000"/>
              <a:gd name="connsiteX6111" fmla="*/ 3636862 w 12192000"/>
              <a:gd name="connsiteY6111" fmla="*/ 2381250 h 6858000"/>
              <a:gd name="connsiteX6112" fmla="*/ 3827362 w 12192000"/>
              <a:gd name="connsiteY6112" fmla="*/ 2476500 h 6858000"/>
              <a:gd name="connsiteX6113" fmla="*/ 3732112 w 12192000"/>
              <a:gd name="connsiteY6113" fmla="*/ 2476500 h 6858000"/>
              <a:gd name="connsiteX6114" fmla="*/ 3732112 w 12192000"/>
              <a:gd name="connsiteY6114" fmla="*/ 2381250 h 6858000"/>
              <a:gd name="connsiteX6115" fmla="*/ 3827362 w 12192000"/>
              <a:gd name="connsiteY6115" fmla="*/ 2381250 h 6858000"/>
              <a:gd name="connsiteX6116" fmla="*/ 4017863 w 12192000"/>
              <a:gd name="connsiteY6116" fmla="*/ 2476500 h 6858000"/>
              <a:gd name="connsiteX6117" fmla="*/ 3922613 w 12192000"/>
              <a:gd name="connsiteY6117" fmla="*/ 2476500 h 6858000"/>
              <a:gd name="connsiteX6118" fmla="*/ 3922613 w 12192000"/>
              <a:gd name="connsiteY6118" fmla="*/ 2381250 h 6858000"/>
              <a:gd name="connsiteX6119" fmla="*/ 4017863 w 12192000"/>
              <a:gd name="connsiteY6119" fmla="*/ 2381250 h 6858000"/>
              <a:gd name="connsiteX6120" fmla="*/ 4208362 w 12192000"/>
              <a:gd name="connsiteY6120" fmla="*/ 2476500 h 6858000"/>
              <a:gd name="connsiteX6121" fmla="*/ 4113113 w 12192000"/>
              <a:gd name="connsiteY6121" fmla="*/ 2476500 h 6858000"/>
              <a:gd name="connsiteX6122" fmla="*/ 4113113 w 12192000"/>
              <a:gd name="connsiteY6122" fmla="*/ 2381250 h 6858000"/>
              <a:gd name="connsiteX6123" fmla="*/ 4208362 w 12192000"/>
              <a:gd name="connsiteY6123" fmla="*/ 2381250 h 6858000"/>
              <a:gd name="connsiteX6124" fmla="*/ 4398863 w 12192000"/>
              <a:gd name="connsiteY6124" fmla="*/ 2476500 h 6858000"/>
              <a:gd name="connsiteX6125" fmla="*/ 4303612 w 12192000"/>
              <a:gd name="connsiteY6125" fmla="*/ 2476500 h 6858000"/>
              <a:gd name="connsiteX6126" fmla="*/ 4303612 w 12192000"/>
              <a:gd name="connsiteY6126" fmla="*/ 2381250 h 6858000"/>
              <a:gd name="connsiteX6127" fmla="*/ 4398863 w 12192000"/>
              <a:gd name="connsiteY6127" fmla="*/ 2381250 h 6858000"/>
              <a:gd name="connsiteX6128" fmla="*/ 4589363 w 12192000"/>
              <a:gd name="connsiteY6128" fmla="*/ 2476500 h 6858000"/>
              <a:gd name="connsiteX6129" fmla="*/ 4494113 w 12192000"/>
              <a:gd name="connsiteY6129" fmla="*/ 2476500 h 6858000"/>
              <a:gd name="connsiteX6130" fmla="*/ 4494113 w 12192000"/>
              <a:gd name="connsiteY6130" fmla="*/ 2381250 h 6858000"/>
              <a:gd name="connsiteX6131" fmla="*/ 4589363 w 12192000"/>
              <a:gd name="connsiteY6131" fmla="*/ 2381250 h 6858000"/>
              <a:gd name="connsiteX6132" fmla="*/ 4779863 w 12192000"/>
              <a:gd name="connsiteY6132" fmla="*/ 2476500 h 6858000"/>
              <a:gd name="connsiteX6133" fmla="*/ 4684613 w 12192000"/>
              <a:gd name="connsiteY6133" fmla="*/ 2476500 h 6858000"/>
              <a:gd name="connsiteX6134" fmla="*/ 4684613 w 12192000"/>
              <a:gd name="connsiteY6134" fmla="*/ 2381250 h 6858000"/>
              <a:gd name="connsiteX6135" fmla="*/ 4779863 w 12192000"/>
              <a:gd name="connsiteY6135" fmla="*/ 2381250 h 6858000"/>
              <a:gd name="connsiteX6136" fmla="*/ 4970363 w 12192000"/>
              <a:gd name="connsiteY6136" fmla="*/ 2476500 h 6858000"/>
              <a:gd name="connsiteX6137" fmla="*/ 4875113 w 12192000"/>
              <a:gd name="connsiteY6137" fmla="*/ 2476500 h 6858000"/>
              <a:gd name="connsiteX6138" fmla="*/ 4875113 w 12192000"/>
              <a:gd name="connsiteY6138" fmla="*/ 2381250 h 6858000"/>
              <a:gd name="connsiteX6139" fmla="*/ 4970363 w 12192000"/>
              <a:gd name="connsiteY6139" fmla="*/ 2381250 h 6858000"/>
              <a:gd name="connsiteX6140" fmla="*/ 5351362 w 12192000"/>
              <a:gd name="connsiteY6140" fmla="*/ 2476500 h 6858000"/>
              <a:gd name="connsiteX6141" fmla="*/ 5256112 w 12192000"/>
              <a:gd name="connsiteY6141" fmla="*/ 2476500 h 6858000"/>
              <a:gd name="connsiteX6142" fmla="*/ 5256112 w 12192000"/>
              <a:gd name="connsiteY6142" fmla="*/ 2381250 h 6858000"/>
              <a:gd name="connsiteX6143" fmla="*/ 5351362 w 12192000"/>
              <a:gd name="connsiteY6143" fmla="*/ 2381250 h 6858000"/>
              <a:gd name="connsiteX6144" fmla="*/ 5541862 w 12192000"/>
              <a:gd name="connsiteY6144" fmla="*/ 2476500 h 6858000"/>
              <a:gd name="connsiteX6145" fmla="*/ 5446612 w 12192000"/>
              <a:gd name="connsiteY6145" fmla="*/ 2476500 h 6858000"/>
              <a:gd name="connsiteX6146" fmla="*/ 5446612 w 12192000"/>
              <a:gd name="connsiteY6146" fmla="*/ 2381250 h 6858000"/>
              <a:gd name="connsiteX6147" fmla="*/ 5541862 w 12192000"/>
              <a:gd name="connsiteY6147" fmla="*/ 2381250 h 6858000"/>
              <a:gd name="connsiteX6148" fmla="*/ 5732362 w 12192000"/>
              <a:gd name="connsiteY6148" fmla="*/ 2476500 h 6858000"/>
              <a:gd name="connsiteX6149" fmla="*/ 5637112 w 12192000"/>
              <a:gd name="connsiteY6149" fmla="*/ 2476500 h 6858000"/>
              <a:gd name="connsiteX6150" fmla="*/ 5637112 w 12192000"/>
              <a:gd name="connsiteY6150" fmla="*/ 2381250 h 6858000"/>
              <a:gd name="connsiteX6151" fmla="*/ 5732362 w 12192000"/>
              <a:gd name="connsiteY6151" fmla="*/ 2381250 h 6858000"/>
              <a:gd name="connsiteX6152" fmla="*/ 5922862 w 12192000"/>
              <a:gd name="connsiteY6152" fmla="*/ 2476500 h 6858000"/>
              <a:gd name="connsiteX6153" fmla="*/ 5827612 w 12192000"/>
              <a:gd name="connsiteY6153" fmla="*/ 2476500 h 6858000"/>
              <a:gd name="connsiteX6154" fmla="*/ 5827612 w 12192000"/>
              <a:gd name="connsiteY6154" fmla="*/ 2381250 h 6858000"/>
              <a:gd name="connsiteX6155" fmla="*/ 5922862 w 12192000"/>
              <a:gd name="connsiteY6155" fmla="*/ 2381250 h 6858000"/>
              <a:gd name="connsiteX6156" fmla="*/ 6113362 w 12192000"/>
              <a:gd name="connsiteY6156" fmla="*/ 2476500 h 6858000"/>
              <a:gd name="connsiteX6157" fmla="*/ 6018112 w 12192000"/>
              <a:gd name="connsiteY6157" fmla="*/ 2476500 h 6858000"/>
              <a:gd name="connsiteX6158" fmla="*/ 6018112 w 12192000"/>
              <a:gd name="connsiteY6158" fmla="*/ 2381250 h 6858000"/>
              <a:gd name="connsiteX6159" fmla="*/ 6113362 w 12192000"/>
              <a:gd name="connsiteY6159" fmla="*/ 2381250 h 6858000"/>
              <a:gd name="connsiteX6160" fmla="*/ 6303862 w 12192000"/>
              <a:gd name="connsiteY6160" fmla="*/ 2476500 h 6858000"/>
              <a:gd name="connsiteX6161" fmla="*/ 6208612 w 12192000"/>
              <a:gd name="connsiteY6161" fmla="*/ 2476500 h 6858000"/>
              <a:gd name="connsiteX6162" fmla="*/ 6208612 w 12192000"/>
              <a:gd name="connsiteY6162" fmla="*/ 2381250 h 6858000"/>
              <a:gd name="connsiteX6163" fmla="*/ 6303862 w 12192000"/>
              <a:gd name="connsiteY6163" fmla="*/ 2381250 h 6858000"/>
              <a:gd name="connsiteX6164" fmla="*/ 6494362 w 12192000"/>
              <a:gd name="connsiteY6164" fmla="*/ 2476500 h 6858000"/>
              <a:gd name="connsiteX6165" fmla="*/ 6399112 w 12192000"/>
              <a:gd name="connsiteY6165" fmla="*/ 2476500 h 6858000"/>
              <a:gd name="connsiteX6166" fmla="*/ 6399112 w 12192000"/>
              <a:gd name="connsiteY6166" fmla="*/ 2381250 h 6858000"/>
              <a:gd name="connsiteX6167" fmla="*/ 6494362 w 12192000"/>
              <a:gd name="connsiteY6167" fmla="*/ 2381250 h 6858000"/>
              <a:gd name="connsiteX6168" fmla="*/ 6684862 w 12192000"/>
              <a:gd name="connsiteY6168" fmla="*/ 2476500 h 6858000"/>
              <a:gd name="connsiteX6169" fmla="*/ 6589612 w 12192000"/>
              <a:gd name="connsiteY6169" fmla="*/ 2476500 h 6858000"/>
              <a:gd name="connsiteX6170" fmla="*/ 6589612 w 12192000"/>
              <a:gd name="connsiteY6170" fmla="*/ 2381250 h 6858000"/>
              <a:gd name="connsiteX6171" fmla="*/ 6684862 w 12192000"/>
              <a:gd name="connsiteY6171" fmla="*/ 2381250 h 6858000"/>
              <a:gd name="connsiteX6172" fmla="*/ 6875362 w 12192000"/>
              <a:gd name="connsiteY6172" fmla="*/ 2476500 h 6858000"/>
              <a:gd name="connsiteX6173" fmla="*/ 6780112 w 12192000"/>
              <a:gd name="connsiteY6173" fmla="*/ 2476500 h 6858000"/>
              <a:gd name="connsiteX6174" fmla="*/ 6780112 w 12192000"/>
              <a:gd name="connsiteY6174" fmla="*/ 2381250 h 6858000"/>
              <a:gd name="connsiteX6175" fmla="*/ 6875362 w 12192000"/>
              <a:gd name="connsiteY6175" fmla="*/ 2381250 h 6858000"/>
              <a:gd name="connsiteX6176" fmla="*/ 7065862 w 12192000"/>
              <a:gd name="connsiteY6176" fmla="*/ 2476500 h 6858000"/>
              <a:gd name="connsiteX6177" fmla="*/ 6970612 w 12192000"/>
              <a:gd name="connsiteY6177" fmla="*/ 2476500 h 6858000"/>
              <a:gd name="connsiteX6178" fmla="*/ 6970612 w 12192000"/>
              <a:gd name="connsiteY6178" fmla="*/ 2381250 h 6858000"/>
              <a:gd name="connsiteX6179" fmla="*/ 7065862 w 12192000"/>
              <a:gd name="connsiteY6179" fmla="*/ 2381250 h 6858000"/>
              <a:gd name="connsiteX6180" fmla="*/ 7256362 w 12192000"/>
              <a:gd name="connsiteY6180" fmla="*/ 2476500 h 6858000"/>
              <a:gd name="connsiteX6181" fmla="*/ 7161112 w 12192000"/>
              <a:gd name="connsiteY6181" fmla="*/ 2476500 h 6858000"/>
              <a:gd name="connsiteX6182" fmla="*/ 7161112 w 12192000"/>
              <a:gd name="connsiteY6182" fmla="*/ 2381250 h 6858000"/>
              <a:gd name="connsiteX6183" fmla="*/ 7256362 w 12192000"/>
              <a:gd name="connsiteY6183" fmla="*/ 2381250 h 6858000"/>
              <a:gd name="connsiteX6184" fmla="*/ 7446862 w 12192000"/>
              <a:gd name="connsiteY6184" fmla="*/ 2476500 h 6858000"/>
              <a:gd name="connsiteX6185" fmla="*/ 7351612 w 12192000"/>
              <a:gd name="connsiteY6185" fmla="*/ 2476500 h 6858000"/>
              <a:gd name="connsiteX6186" fmla="*/ 7351612 w 12192000"/>
              <a:gd name="connsiteY6186" fmla="*/ 2381250 h 6858000"/>
              <a:gd name="connsiteX6187" fmla="*/ 7446862 w 12192000"/>
              <a:gd name="connsiteY6187" fmla="*/ 2381250 h 6858000"/>
              <a:gd name="connsiteX6188" fmla="*/ 7637362 w 12192000"/>
              <a:gd name="connsiteY6188" fmla="*/ 2476500 h 6858000"/>
              <a:gd name="connsiteX6189" fmla="*/ 7542112 w 12192000"/>
              <a:gd name="connsiteY6189" fmla="*/ 2476500 h 6858000"/>
              <a:gd name="connsiteX6190" fmla="*/ 7542112 w 12192000"/>
              <a:gd name="connsiteY6190" fmla="*/ 2381250 h 6858000"/>
              <a:gd name="connsiteX6191" fmla="*/ 7637362 w 12192000"/>
              <a:gd name="connsiteY6191" fmla="*/ 2381250 h 6858000"/>
              <a:gd name="connsiteX6192" fmla="*/ 7827862 w 12192000"/>
              <a:gd name="connsiteY6192" fmla="*/ 2476500 h 6858000"/>
              <a:gd name="connsiteX6193" fmla="*/ 7732612 w 12192000"/>
              <a:gd name="connsiteY6193" fmla="*/ 2476500 h 6858000"/>
              <a:gd name="connsiteX6194" fmla="*/ 7732612 w 12192000"/>
              <a:gd name="connsiteY6194" fmla="*/ 2381250 h 6858000"/>
              <a:gd name="connsiteX6195" fmla="*/ 7827862 w 12192000"/>
              <a:gd name="connsiteY6195" fmla="*/ 2381250 h 6858000"/>
              <a:gd name="connsiteX6196" fmla="*/ 8018362 w 12192000"/>
              <a:gd name="connsiteY6196" fmla="*/ 2476500 h 6858000"/>
              <a:gd name="connsiteX6197" fmla="*/ 7923112 w 12192000"/>
              <a:gd name="connsiteY6197" fmla="*/ 2476500 h 6858000"/>
              <a:gd name="connsiteX6198" fmla="*/ 7923112 w 12192000"/>
              <a:gd name="connsiteY6198" fmla="*/ 2381250 h 6858000"/>
              <a:gd name="connsiteX6199" fmla="*/ 8018362 w 12192000"/>
              <a:gd name="connsiteY6199" fmla="*/ 2381250 h 6858000"/>
              <a:gd name="connsiteX6200" fmla="*/ 8208862 w 12192000"/>
              <a:gd name="connsiteY6200" fmla="*/ 2476500 h 6858000"/>
              <a:gd name="connsiteX6201" fmla="*/ 8113612 w 12192000"/>
              <a:gd name="connsiteY6201" fmla="*/ 2476500 h 6858000"/>
              <a:gd name="connsiteX6202" fmla="*/ 8113612 w 12192000"/>
              <a:gd name="connsiteY6202" fmla="*/ 2381250 h 6858000"/>
              <a:gd name="connsiteX6203" fmla="*/ 8208862 w 12192000"/>
              <a:gd name="connsiteY6203" fmla="*/ 2381250 h 6858000"/>
              <a:gd name="connsiteX6204" fmla="*/ 8399362 w 12192000"/>
              <a:gd name="connsiteY6204" fmla="*/ 2476500 h 6858000"/>
              <a:gd name="connsiteX6205" fmla="*/ 8304112 w 12192000"/>
              <a:gd name="connsiteY6205" fmla="*/ 2476500 h 6858000"/>
              <a:gd name="connsiteX6206" fmla="*/ 8304112 w 12192000"/>
              <a:gd name="connsiteY6206" fmla="*/ 2381250 h 6858000"/>
              <a:gd name="connsiteX6207" fmla="*/ 8399362 w 12192000"/>
              <a:gd name="connsiteY6207" fmla="*/ 2381250 h 6858000"/>
              <a:gd name="connsiteX6208" fmla="*/ 8780361 w 12192000"/>
              <a:gd name="connsiteY6208" fmla="*/ 2476500 h 6858000"/>
              <a:gd name="connsiteX6209" fmla="*/ 8685111 w 12192000"/>
              <a:gd name="connsiteY6209" fmla="*/ 2476500 h 6858000"/>
              <a:gd name="connsiteX6210" fmla="*/ 8685111 w 12192000"/>
              <a:gd name="connsiteY6210" fmla="*/ 2381250 h 6858000"/>
              <a:gd name="connsiteX6211" fmla="*/ 8780361 w 12192000"/>
              <a:gd name="connsiteY6211" fmla="*/ 2381250 h 6858000"/>
              <a:gd name="connsiteX6212" fmla="*/ 8970861 w 12192000"/>
              <a:gd name="connsiteY6212" fmla="*/ 2476500 h 6858000"/>
              <a:gd name="connsiteX6213" fmla="*/ 8875611 w 12192000"/>
              <a:gd name="connsiteY6213" fmla="*/ 2476500 h 6858000"/>
              <a:gd name="connsiteX6214" fmla="*/ 8875611 w 12192000"/>
              <a:gd name="connsiteY6214" fmla="*/ 2381250 h 6858000"/>
              <a:gd name="connsiteX6215" fmla="*/ 8970861 w 12192000"/>
              <a:gd name="connsiteY6215" fmla="*/ 2381250 h 6858000"/>
              <a:gd name="connsiteX6216" fmla="*/ 9161361 w 12192000"/>
              <a:gd name="connsiteY6216" fmla="*/ 2476500 h 6858000"/>
              <a:gd name="connsiteX6217" fmla="*/ 9066111 w 12192000"/>
              <a:gd name="connsiteY6217" fmla="*/ 2476500 h 6858000"/>
              <a:gd name="connsiteX6218" fmla="*/ 9066111 w 12192000"/>
              <a:gd name="connsiteY6218" fmla="*/ 2381250 h 6858000"/>
              <a:gd name="connsiteX6219" fmla="*/ 9161361 w 12192000"/>
              <a:gd name="connsiteY6219" fmla="*/ 2381250 h 6858000"/>
              <a:gd name="connsiteX6220" fmla="*/ 9351861 w 12192000"/>
              <a:gd name="connsiteY6220" fmla="*/ 2476500 h 6858000"/>
              <a:gd name="connsiteX6221" fmla="*/ 9256611 w 12192000"/>
              <a:gd name="connsiteY6221" fmla="*/ 2476500 h 6858000"/>
              <a:gd name="connsiteX6222" fmla="*/ 9256611 w 12192000"/>
              <a:gd name="connsiteY6222" fmla="*/ 2381250 h 6858000"/>
              <a:gd name="connsiteX6223" fmla="*/ 9351861 w 12192000"/>
              <a:gd name="connsiteY6223" fmla="*/ 2381250 h 6858000"/>
              <a:gd name="connsiteX6224" fmla="*/ 9542362 w 12192000"/>
              <a:gd name="connsiteY6224" fmla="*/ 2476500 h 6858000"/>
              <a:gd name="connsiteX6225" fmla="*/ 9447112 w 12192000"/>
              <a:gd name="connsiteY6225" fmla="*/ 2476500 h 6858000"/>
              <a:gd name="connsiteX6226" fmla="*/ 9447112 w 12192000"/>
              <a:gd name="connsiteY6226" fmla="*/ 2381250 h 6858000"/>
              <a:gd name="connsiteX6227" fmla="*/ 9542362 w 12192000"/>
              <a:gd name="connsiteY6227" fmla="*/ 2381250 h 6858000"/>
              <a:gd name="connsiteX6228" fmla="*/ 9732861 w 12192000"/>
              <a:gd name="connsiteY6228" fmla="*/ 2476500 h 6858000"/>
              <a:gd name="connsiteX6229" fmla="*/ 9637611 w 12192000"/>
              <a:gd name="connsiteY6229" fmla="*/ 2476500 h 6858000"/>
              <a:gd name="connsiteX6230" fmla="*/ 9637611 w 12192000"/>
              <a:gd name="connsiteY6230" fmla="*/ 2381250 h 6858000"/>
              <a:gd name="connsiteX6231" fmla="*/ 9732861 w 12192000"/>
              <a:gd name="connsiteY6231" fmla="*/ 2381250 h 6858000"/>
              <a:gd name="connsiteX6232" fmla="*/ 9923362 w 12192000"/>
              <a:gd name="connsiteY6232" fmla="*/ 2476500 h 6858000"/>
              <a:gd name="connsiteX6233" fmla="*/ 9828111 w 12192000"/>
              <a:gd name="connsiteY6233" fmla="*/ 2476500 h 6858000"/>
              <a:gd name="connsiteX6234" fmla="*/ 9828111 w 12192000"/>
              <a:gd name="connsiteY6234" fmla="*/ 2381250 h 6858000"/>
              <a:gd name="connsiteX6235" fmla="*/ 9923362 w 12192000"/>
              <a:gd name="connsiteY6235" fmla="*/ 2381250 h 6858000"/>
              <a:gd name="connsiteX6236" fmla="*/ 10113862 w 12192000"/>
              <a:gd name="connsiteY6236" fmla="*/ 2476500 h 6858000"/>
              <a:gd name="connsiteX6237" fmla="*/ 10018612 w 12192000"/>
              <a:gd name="connsiteY6237" fmla="*/ 2476500 h 6858000"/>
              <a:gd name="connsiteX6238" fmla="*/ 10018612 w 12192000"/>
              <a:gd name="connsiteY6238" fmla="*/ 2381250 h 6858000"/>
              <a:gd name="connsiteX6239" fmla="*/ 10113862 w 12192000"/>
              <a:gd name="connsiteY6239" fmla="*/ 2381250 h 6858000"/>
              <a:gd name="connsiteX6240" fmla="*/ 10304361 w 12192000"/>
              <a:gd name="connsiteY6240" fmla="*/ 2476500 h 6858000"/>
              <a:gd name="connsiteX6241" fmla="*/ 10209111 w 12192000"/>
              <a:gd name="connsiteY6241" fmla="*/ 2476500 h 6858000"/>
              <a:gd name="connsiteX6242" fmla="*/ 10209111 w 12192000"/>
              <a:gd name="connsiteY6242" fmla="*/ 2381250 h 6858000"/>
              <a:gd name="connsiteX6243" fmla="*/ 10304361 w 12192000"/>
              <a:gd name="connsiteY6243" fmla="*/ 2381250 h 6858000"/>
              <a:gd name="connsiteX6244" fmla="*/ 10494861 w 12192000"/>
              <a:gd name="connsiteY6244" fmla="*/ 2476500 h 6858000"/>
              <a:gd name="connsiteX6245" fmla="*/ 10399611 w 12192000"/>
              <a:gd name="connsiteY6245" fmla="*/ 2476500 h 6858000"/>
              <a:gd name="connsiteX6246" fmla="*/ 10399611 w 12192000"/>
              <a:gd name="connsiteY6246" fmla="*/ 2381250 h 6858000"/>
              <a:gd name="connsiteX6247" fmla="*/ 10494861 w 12192000"/>
              <a:gd name="connsiteY6247" fmla="*/ 2381250 h 6858000"/>
              <a:gd name="connsiteX6248" fmla="*/ 10685361 w 12192000"/>
              <a:gd name="connsiteY6248" fmla="*/ 2476500 h 6858000"/>
              <a:gd name="connsiteX6249" fmla="*/ 10590111 w 12192000"/>
              <a:gd name="connsiteY6249" fmla="*/ 2476500 h 6858000"/>
              <a:gd name="connsiteX6250" fmla="*/ 10590111 w 12192000"/>
              <a:gd name="connsiteY6250" fmla="*/ 2381250 h 6858000"/>
              <a:gd name="connsiteX6251" fmla="*/ 10685361 w 12192000"/>
              <a:gd name="connsiteY6251" fmla="*/ 2381250 h 6858000"/>
              <a:gd name="connsiteX6252" fmla="*/ 10875861 w 12192000"/>
              <a:gd name="connsiteY6252" fmla="*/ 2476500 h 6858000"/>
              <a:gd name="connsiteX6253" fmla="*/ 10780611 w 12192000"/>
              <a:gd name="connsiteY6253" fmla="*/ 2476500 h 6858000"/>
              <a:gd name="connsiteX6254" fmla="*/ 10780611 w 12192000"/>
              <a:gd name="connsiteY6254" fmla="*/ 2381250 h 6858000"/>
              <a:gd name="connsiteX6255" fmla="*/ 10875861 w 12192000"/>
              <a:gd name="connsiteY6255" fmla="*/ 2381250 h 6858000"/>
              <a:gd name="connsiteX6256" fmla="*/ 11066362 w 12192000"/>
              <a:gd name="connsiteY6256" fmla="*/ 2476500 h 6858000"/>
              <a:gd name="connsiteX6257" fmla="*/ 10971111 w 12192000"/>
              <a:gd name="connsiteY6257" fmla="*/ 2476500 h 6858000"/>
              <a:gd name="connsiteX6258" fmla="*/ 10971111 w 12192000"/>
              <a:gd name="connsiteY6258" fmla="*/ 2381250 h 6858000"/>
              <a:gd name="connsiteX6259" fmla="*/ 11066362 w 12192000"/>
              <a:gd name="connsiteY6259" fmla="*/ 2381250 h 6858000"/>
              <a:gd name="connsiteX6260" fmla="*/ 11256861 w 12192000"/>
              <a:gd name="connsiteY6260" fmla="*/ 2476500 h 6858000"/>
              <a:gd name="connsiteX6261" fmla="*/ 11161610 w 12192000"/>
              <a:gd name="connsiteY6261" fmla="*/ 2476500 h 6858000"/>
              <a:gd name="connsiteX6262" fmla="*/ 11161610 w 12192000"/>
              <a:gd name="connsiteY6262" fmla="*/ 2381250 h 6858000"/>
              <a:gd name="connsiteX6263" fmla="*/ 11256861 w 12192000"/>
              <a:gd name="connsiteY6263" fmla="*/ 2381250 h 6858000"/>
              <a:gd name="connsiteX6264" fmla="*/ 11447360 w 12192000"/>
              <a:gd name="connsiteY6264" fmla="*/ 2476500 h 6858000"/>
              <a:gd name="connsiteX6265" fmla="*/ 11352111 w 12192000"/>
              <a:gd name="connsiteY6265" fmla="*/ 2476500 h 6858000"/>
              <a:gd name="connsiteX6266" fmla="*/ 11352111 w 12192000"/>
              <a:gd name="connsiteY6266" fmla="*/ 2381250 h 6858000"/>
              <a:gd name="connsiteX6267" fmla="*/ 11447360 w 12192000"/>
              <a:gd name="connsiteY6267" fmla="*/ 2381250 h 6858000"/>
              <a:gd name="connsiteX6268" fmla="*/ 11637861 w 12192000"/>
              <a:gd name="connsiteY6268" fmla="*/ 2476500 h 6858000"/>
              <a:gd name="connsiteX6269" fmla="*/ 11542610 w 12192000"/>
              <a:gd name="connsiteY6269" fmla="*/ 2476500 h 6858000"/>
              <a:gd name="connsiteX6270" fmla="*/ 11542610 w 12192000"/>
              <a:gd name="connsiteY6270" fmla="*/ 2381250 h 6858000"/>
              <a:gd name="connsiteX6271" fmla="*/ 11637861 w 12192000"/>
              <a:gd name="connsiteY6271" fmla="*/ 2381250 h 6858000"/>
              <a:gd name="connsiteX6272" fmla="*/ 11828360 w 12192000"/>
              <a:gd name="connsiteY6272" fmla="*/ 2476500 h 6858000"/>
              <a:gd name="connsiteX6273" fmla="*/ 11733112 w 12192000"/>
              <a:gd name="connsiteY6273" fmla="*/ 2476500 h 6858000"/>
              <a:gd name="connsiteX6274" fmla="*/ 11733112 w 12192000"/>
              <a:gd name="connsiteY6274" fmla="*/ 2381250 h 6858000"/>
              <a:gd name="connsiteX6275" fmla="*/ 11828360 w 12192000"/>
              <a:gd name="connsiteY6275" fmla="*/ 2381250 h 6858000"/>
              <a:gd name="connsiteX6276" fmla="*/ 12192000 w 12192000"/>
              <a:gd name="connsiteY6276" fmla="*/ 2476500 h 6858000"/>
              <a:gd name="connsiteX6277" fmla="*/ 12114110 w 12192000"/>
              <a:gd name="connsiteY6277" fmla="*/ 2476500 h 6858000"/>
              <a:gd name="connsiteX6278" fmla="*/ 12114110 w 12192000"/>
              <a:gd name="connsiteY6278" fmla="*/ 2381250 h 6858000"/>
              <a:gd name="connsiteX6279" fmla="*/ 12192000 w 12192000"/>
              <a:gd name="connsiteY6279" fmla="*/ 2381250 h 6858000"/>
              <a:gd name="connsiteX6280" fmla="*/ 303114 w 12192000"/>
              <a:gd name="connsiteY6280" fmla="*/ 2571750 h 6858000"/>
              <a:gd name="connsiteX6281" fmla="*/ 207864 w 12192000"/>
              <a:gd name="connsiteY6281" fmla="*/ 2571750 h 6858000"/>
              <a:gd name="connsiteX6282" fmla="*/ 207864 w 12192000"/>
              <a:gd name="connsiteY6282" fmla="*/ 2476500 h 6858000"/>
              <a:gd name="connsiteX6283" fmla="*/ 303114 w 12192000"/>
              <a:gd name="connsiteY6283" fmla="*/ 2476500 h 6858000"/>
              <a:gd name="connsiteX6284" fmla="*/ 493614 w 12192000"/>
              <a:gd name="connsiteY6284" fmla="*/ 2571750 h 6858000"/>
              <a:gd name="connsiteX6285" fmla="*/ 398364 w 12192000"/>
              <a:gd name="connsiteY6285" fmla="*/ 2571750 h 6858000"/>
              <a:gd name="connsiteX6286" fmla="*/ 398364 w 12192000"/>
              <a:gd name="connsiteY6286" fmla="*/ 2476500 h 6858000"/>
              <a:gd name="connsiteX6287" fmla="*/ 493614 w 12192000"/>
              <a:gd name="connsiteY6287" fmla="*/ 2476500 h 6858000"/>
              <a:gd name="connsiteX6288" fmla="*/ 684113 w 12192000"/>
              <a:gd name="connsiteY6288" fmla="*/ 2571750 h 6858000"/>
              <a:gd name="connsiteX6289" fmla="*/ 588864 w 12192000"/>
              <a:gd name="connsiteY6289" fmla="*/ 2571750 h 6858000"/>
              <a:gd name="connsiteX6290" fmla="*/ 588864 w 12192000"/>
              <a:gd name="connsiteY6290" fmla="*/ 2476500 h 6858000"/>
              <a:gd name="connsiteX6291" fmla="*/ 684113 w 12192000"/>
              <a:gd name="connsiteY6291" fmla="*/ 2476500 h 6858000"/>
              <a:gd name="connsiteX6292" fmla="*/ 874614 w 12192000"/>
              <a:gd name="connsiteY6292" fmla="*/ 2571750 h 6858000"/>
              <a:gd name="connsiteX6293" fmla="*/ 779364 w 12192000"/>
              <a:gd name="connsiteY6293" fmla="*/ 2571750 h 6858000"/>
              <a:gd name="connsiteX6294" fmla="*/ 779364 w 12192000"/>
              <a:gd name="connsiteY6294" fmla="*/ 2476500 h 6858000"/>
              <a:gd name="connsiteX6295" fmla="*/ 874614 w 12192000"/>
              <a:gd name="connsiteY6295" fmla="*/ 2476500 h 6858000"/>
              <a:gd name="connsiteX6296" fmla="*/ 1065114 w 12192000"/>
              <a:gd name="connsiteY6296" fmla="*/ 2571750 h 6858000"/>
              <a:gd name="connsiteX6297" fmla="*/ 969863 w 12192000"/>
              <a:gd name="connsiteY6297" fmla="*/ 2571750 h 6858000"/>
              <a:gd name="connsiteX6298" fmla="*/ 969863 w 12192000"/>
              <a:gd name="connsiteY6298" fmla="*/ 2476500 h 6858000"/>
              <a:gd name="connsiteX6299" fmla="*/ 1065114 w 12192000"/>
              <a:gd name="connsiteY6299" fmla="*/ 2476500 h 6858000"/>
              <a:gd name="connsiteX6300" fmla="*/ 1255613 w 12192000"/>
              <a:gd name="connsiteY6300" fmla="*/ 2571750 h 6858000"/>
              <a:gd name="connsiteX6301" fmla="*/ 1160364 w 12192000"/>
              <a:gd name="connsiteY6301" fmla="*/ 2571750 h 6858000"/>
              <a:gd name="connsiteX6302" fmla="*/ 1160364 w 12192000"/>
              <a:gd name="connsiteY6302" fmla="*/ 2476500 h 6858000"/>
              <a:gd name="connsiteX6303" fmla="*/ 1255613 w 12192000"/>
              <a:gd name="connsiteY6303" fmla="*/ 2476500 h 6858000"/>
              <a:gd name="connsiteX6304" fmla="*/ 1446114 w 12192000"/>
              <a:gd name="connsiteY6304" fmla="*/ 2571750 h 6858000"/>
              <a:gd name="connsiteX6305" fmla="*/ 1350864 w 12192000"/>
              <a:gd name="connsiteY6305" fmla="*/ 2571750 h 6858000"/>
              <a:gd name="connsiteX6306" fmla="*/ 1350864 w 12192000"/>
              <a:gd name="connsiteY6306" fmla="*/ 2476500 h 6858000"/>
              <a:gd name="connsiteX6307" fmla="*/ 1446114 w 12192000"/>
              <a:gd name="connsiteY6307" fmla="*/ 2476500 h 6858000"/>
              <a:gd name="connsiteX6308" fmla="*/ 1636614 w 12192000"/>
              <a:gd name="connsiteY6308" fmla="*/ 2571750 h 6858000"/>
              <a:gd name="connsiteX6309" fmla="*/ 1541363 w 12192000"/>
              <a:gd name="connsiteY6309" fmla="*/ 2571750 h 6858000"/>
              <a:gd name="connsiteX6310" fmla="*/ 1541363 w 12192000"/>
              <a:gd name="connsiteY6310" fmla="*/ 2476500 h 6858000"/>
              <a:gd name="connsiteX6311" fmla="*/ 1636614 w 12192000"/>
              <a:gd name="connsiteY6311" fmla="*/ 2476500 h 6858000"/>
              <a:gd name="connsiteX6312" fmla="*/ 2017612 w 12192000"/>
              <a:gd name="connsiteY6312" fmla="*/ 2571750 h 6858000"/>
              <a:gd name="connsiteX6313" fmla="*/ 1922364 w 12192000"/>
              <a:gd name="connsiteY6313" fmla="*/ 2571750 h 6858000"/>
              <a:gd name="connsiteX6314" fmla="*/ 1922364 w 12192000"/>
              <a:gd name="connsiteY6314" fmla="*/ 2476500 h 6858000"/>
              <a:gd name="connsiteX6315" fmla="*/ 2017612 w 12192000"/>
              <a:gd name="connsiteY6315" fmla="*/ 2476500 h 6858000"/>
              <a:gd name="connsiteX6316" fmla="*/ 2208114 w 12192000"/>
              <a:gd name="connsiteY6316" fmla="*/ 2571750 h 6858000"/>
              <a:gd name="connsiteX6317" fmla="*/ 2112863 w 12192000"/>
              <a:gd name="connsiteY6317" fmla="*/ 2571750 h 6858000"/>
              <a:gd name="connsiteX6318" fmla="*/ 2112863 w 12192000"/>
              <a:gd name="connsiteY6318" fmla="*/ 2476500 h 6858000"/>
              <a:gd name="connsiteX6319" fmla="*/ 2208114 w 12192000"/>
              <a:gd name="connsiteY6319" fmla="*/ 2476500 h 6858000"/>
              <a:gd name="connsiteX6320" fmla="*/ 2398613 w 12192000"/>
              <a:gd name="connsiteY6320" fmla="*/ 2571750 h 6858000"/>
              <a:gd name="connsiteX6321" fmla="*/ 2303364 w 12192000"/>
              <a:gd name="connsiteY6321" fmla="*/ 2571750 h 6858000"/>
              <a:gd name="connsiteX6322" fmla="*/ 2303364 w 12192000"/>
              <a:gd name="connsiteY6322" fmla="*/ 2476500 h 6858000"/>
              <a:gd name="connsiteX6323" fmla="*/ 2398613 w 12192000"/>
              <a:gd name="connsiteY6323" fmla="*/ 2476500 h 6858000"/>
              <a:gd name="connsiteX6324" fmla="*/ 2589114 w 12192000"/>
              <a:gd name="connsiteY6324" fmla="*/ 2571750 h 6858000"/>
              <a:gd name="connsiteX6325" fmla="*/ 2493863 w 12192000"/>
              <a:gd name="connsiteY6325" fmla="*/ 2571750 h 6858000"/>
              <a:gd name="connsiteX6326" fmla="*/ 2493863 w 12192000"/>
              <a:gd name="connsiteY6326" fmla="*/ 2476500 h 6858000"/>
              <a:gd name="connsiteX6327" fmla="*/ 2589114 w 12192000"/>
              <a:gd name="connsiteY6327" fmla="*/ 2476500 h 6858000"/>
              <a:gd name="connsiteX6328" fmla="*/ 2779613 w 12192000"/>
              <a:gd name="connsiteY6328" fmla="*/ 2571750 h 6858000"/>
              <a:gd name="connsiteX6329" fmla="*/ 2684362 w 12192000"/>
              <a:gd name="connsiteY6329" fmla="*/ 2571750 h 6858000"/>
              <a:gd name="connsiteX6330" fmla="*/ 2684362 w 12192000"/>
              <a:gd name="connsiteY6330" fmla="*/ 2476500 h 6858000"/>
              <a:gd name="connsiteX6331" fmla="*/ 2779613 w 12192000"/>
              <a:gd name="connsiteY6331" fmla="*/ 2476500 h 6858000"/>
              <a:gd name="connsiteX6332" fmla="*/ 2970113 w 12192000"/>
              <a:gd name="connsiteY6332" fmla="*/ 2571750 h 6858000"/>
              <a:gd name="connsiteX6333" fmla="*/ 2874863 w 12192000"/>
              <a:gd name="connsiteY6333" fmla="*/ 2571750 h 6858000"/>
              <a:gd name="connsiteX6334" fmla="*/ 2874863 w 12192000"/>
              <a:gd name="connsiteY6334" fmla="*/ 2476500 h 6858000"/>
              <a:gd name="connsiteX6335" fmla="*/ 2970113 w 12192000"/>
              <a:gd name="connsiteY6335" fmla="*/ 2476500 h 6858000"/>
              <a:gd name="connsiteX6336" fmla="*/ 3160613 w 12192000"/>
              <a:gd name="connsiteY6336" fmla="*/ 2571750 h 6858000"/>
              <a:gd name="connsiteX6337" fmla="*/ 3065363 w 12192000"/>
              <a:gd name="connsiteY6337" fmla="*/ 2571750 h 6858000"/>
              <a:gd name="connsiteX6338" fmla="*/ 3065363 w 12192000"/>
              <a:gd name="connsiteY6338" fmla="*/ 2476500 h 6858000"/>
              <a:gd name="connsiteX6339" fmla="*/ 3160613 w 12192000"/>
              <a:gd name="connsiteY6339" fmla="*/ 2476500 h 6858000"/>
              <a:gd name="connsiteX6340" fmla="*/ 3351113 w 12192000"/>
              <a:gd name="connsiteY6340" fmla="*/ 2571750 h 6858000"/>
              <a:gd name="connsiteX6341" fmla="*/ 3255863 w 12192000"/>
              <a:gd name="connsiteY6341" fmla="*/ 2571750 h 6858000"/>
              <a:gd name="connsiteX6342" fmla="*/ 3255863 w 12192000"/>
              <a:gd name="connsiteY6342" fmla="*/ 2476500 h 6858000"/>
              <a:gd name="connsiteX6343" fmla="*/ 3351113 w 12192000"/>
              <a:gd name="connsiteY6343" fmla="*/ 2476500 h 6858000"/>
              <a:gd name="connsiteX6344" fmla="*/ 3541613 w 12192000"/>
              <a:gd name="connsiteY6344" fmla="*/ 2571750 h 6858000"/>
              <a:gd name="connsiteX6345" fmla="*/ 3446363 w 12192000"/>
              <a:gd name="connsiteY6345" fmla="*/ 2571750 h 6858000"/>
              <a:gd name="connsiteX6346" fmla="*/ 3446363 w 12192000"/>
              <a:gd name="connsiteY6346" fmla="*/ 2476500 h 6858000"/>
              <a:gd name="connsiteX6347" fmla="*/ 3541613 w 12192000"/>
              <a:gd name="connsiteY6347" fmla="*/ 2476500 h 6858000"/>
              <a:gd name="connsiteX6348" fmla="*/ 3732112 w 12192000"/>
              <a:gd name="connsiteY6348" fmla="*/ 2571750 h 6858000"/>
              <a:gd name="connsiteX6349" fmla="*/ 3636862 w 12192000"/>
              <a:gd name="connsiteY6349" fmla="*/ 2571750 h 6858000"/>
              <a:gd name="connsiteX6350" fmla="*/ 3636862 w 12192000"/>
              <a:gd name="connsiteY6350" fmla="*/ 2476500 h 6858000"/>
              <a:gd name="connsiteX6351" fmla="*/ 3732112 w 12192000"/>
              <a:gd name="connsiteY6351" fmla="*/ 2476500 h 6858000"/>
              <a:gd name="connsiteX6352" fmla="*/ 3922613 w 12192000"/>
              <a:gd name="connsiteY6352" fmla="*/ 2571750 h 6858000"/>
              <a:gd name="connsiteX6353" fmla="*/ 3827362 w 12192000"/>
              <a:gd name="connsiteY6353" fmla="*/ 2571750 h 6858000"/>
              <a:gd name="connsiteX6354" fmla="*/ 3827362 w 12192000"/>
              <a:gd name="connsiteY6354" fmla="*/ 2476500 h 6858000"/>
              <a:gd name="connsiteX6355" fmla="*/ 3922613 w 12192000"/>
              <a:gd name="connsiteY6355" fmla="*/ 2476500 h 6858000"/>
              <a:gd name="connsiteX6356" fmla="*/ 4113113 w 12192000"/>
              <a:gd name="connsiteY6356" fmla="*/ 2571750 h 6858000"/>
              <a:gd name="connsiteX6357" fmla="*/ 4017863 w 12192000"/>
              <a:gd name="connsiteY6357" fmla="*/ 2571750 h 6858000"/>
              <a:gd name="connsiteX6358" fmla="*/ 4017863 w 12192000"/>
              <a:gd name="connsiteY6358" fmla="*/ 2476500 h 6858000"/>
              <a:gd name="connsiteX6359" fmla="*/ 4113113 w 12192000"/>
              <a:gd name="connsiteY6359" fmla="*/ 2476500 h 6858000"/>
              <a:gd name="connsiteX6360" fmla="*/ 4303612 w 12192000"/>
              <a:gd name="connsiteY6360" fmla="*/ 2571750 h 6858000"/>
              <a:gd name="connsiteX6361" fmla="*/ 4208362 w 12192000"/>
              <a:gd name="connsiteY6361" fmla="*/ 2571750 h 6858000"/>
              <a:gd name="connsiteX6362" fmla="*/ 4208362 w 12192000"/>
              <a:gd name="connsiteY6362" fmla="*/ 2476500 h 6858000"/>
              <a:gd name="connsiteX6363" fmla="*/ 4303612 w 12192000"/>
              <a:gd name="connsiteY6363" fmla="*/ 2476500 h 6858000"/>
              <a:gd name="connsiteX6364" fmla="*/ 4494113 w 12192000"/>
              <a:gd name="connsiteY6364" fmla="*/ 2571750 h 6858000"/>
              <a:gd name="connsiteX6365" fmla="*/ 4398863 w 12192000"/>
              <a:gd name="connsiteY6365" fmla="*/ 2571750 h 6858000"/>
              <a:gd name="connsiteX6366" fmla="*/ 4398863 w 12192000"/>
              <a:gd name="connsiteY6366" fmla="*/ 2476500 h 6858000"/>
              <a:gd name="connsiteX6367" fmla="*/ 4494113 w 12192000"/>
              <a:gd name="connsiteY6367" fmla="*/ 2476500 h 6858000"/>
              <a:gd name="connsiteX6368" fmla="*/ 4684613 w 12192000"/>
              <a:gd name="connsiteY6368" fmla="*/ 2571750 h 6858000"/>
              <a:gd name="connsiteX6369" fmla="*/ 4589363 w 12192000"/>
              <a:gd name="connsiteY6369" fmla="*/ 2571750 h 6858000"/>
              <a:gd name="connsiteX6370" fmla="*/ 4589363 w 12192000"/>
              <a:gd name="connsiteY6370" fmla="*/ 2476500 h 6858000"/>
              <a:gd name="connsiteX6371" fmla="*/ 4684613 w 12192000"/>
              <a:gd name="connsiteY6371" fmla="*/ 2476500 h 6858000"/>
              <a:gd name="connsiteX6372" fmla="*/ 4875113 w 12192000"/>
              <a:gd name="connsiteY6372" fmla="*/ 2571750 h 6858000"/>
              <a:gd name="connsiteX6373" fmla="*/ 4779863 w 12192000"/>
              <a:gd name="connsiteY6373" fmla="*/ 2571750 h 6858000"/>
              <a:gd name="connsiteX6374" fmla="*/ 4779863 w 12192000"/>
              <a:gd name="connsiteY6374" fmla="*/ 2476500 h 6858000"/>
              <a:gd name="connsiteX6375" fmla="*/ 4875113 w 12192000"/>
              <a:gd name="connsiteY6375" fmla="*/ 2476500 h 6858000"/>
              <a:gd name="connsiteX6376" fmla="*/ 5065613 w 12192000"/>
              <a:gd name="connsiteY6376" fmla="*/ 2571750 h 6858000"/>
              <a:gd name="connsiteX6377" fmla="*/ 4970363 w 12192000"/>
              <a:gd name="connsiteY6377" fmla="*/ 2571750 h 6858000"/>
              <a:gd name="connsiteX6378" fmla="*/ 4970363 w 12192000"/>
              <a:gd name="connsiteY6378" fmla="*/ 2476500 h 6858000"/>
              <a:gd name="connsiteX6379" fmla="*/ 5065613 w 12192000"/>
              <a:gd name="connsiteY6379" fmla="*/ 2476500 h 6858000"/>
              <a:gd name="connsiteX6380" fmla="*/ 5446612 w 12192000"/>
              <a:gd name="connsiteY6380" fmla="*/ 2571750 h 6858000"/>
              <a:gd name="connsiteX6381" fmla="*/ 5351362 w 12192000"/>
              <a:gd name="connsiteY6381" fmla="*/ 2571750 h 6858000"/>
              <a:gd name="connsiteX6382" fmla="*/ 5351362 w 12192000"/>
              <a:gd name="connsiteY6382" fmla="*/ 2476500 h 6858000"/>
              <a:gd name="connsiteX6383" fmla="*/ 5446612 w 12192000"/>
              <a:gd name="connsiteY6383" fmla="*/ 2476500 h 6858000"/>
              <a:gd name="connsiteX6384" fmla="*/ 5637112 w 12192000"/>
              <a:gd name="connsiteY6384" fmla="*/ 2571750 h 6858000"/>
              <a:gd name="connsiteX6385" fmla="*/ 5541862 w 12192000"/>
              <a:gd name="connsiteY6385" fmla="*/ 2571750 h 6858000"/>
              <a:gd name="connsiteX6386" fmla="*/ 5541862 w 12192000"/>
              <a:gd name="connsiteY6386" fmla="*/ 2476500 h 6858000"/>
              <a:gd name="connsiteX6387" fmla="*/ 5637112 w 12192000"/>
              <a:gd name="connsiteY6387" fmla="*/ 2476500 h 6858000"/>
              <a:gd name="connsiteX6388" fmla="*/ 5827612 w 12192000"/>
              <a:gd name="connsiteY6388" fmla="*/ 2571750 h 6858000"/>
              <a:gd name="connsiteX6389" fmla="*/ 5732362 w 12192000"/>
              <a:gd name="connsiteY6389" fmla="*/ 2571750 h 6858000"/>
              <a:gd name="connsiteX6390" fmla="*/ 5732362 w 12192000"/>
              <a:gd name="connsiteY6390" fmla="*/ 2476500 h 6858000"/>
              <a:gd name="connsiteX6391" fmla="*/ 5827612 w 12192000"/>
              <a:gd name="connsiteY6391" fmla="*/ 2476500 h 6858000"/>
              <a:gd name="connsiteX6392" fmla="*/ 6018112 w 12192000"/>
              <a:gd name="connsiteY6392" fmla="*/ 2571750 h 6858000"/>
              <a:gd name="connsiteX6393" fmla="*/ 5922862 w 12192000"/>
              <a:gd name="connsiteY6393" fmla="*/ 2571750 h 6858000"/>
              <a:gd name="connsiteX6394" fmla="*/ 5922862 w 12192000"/>
              <a:gd name="connsiteY6394" fmla="*/ 2476500 h 6858000"/>
              <a:gd name="connsiteX6395" fmla="*/ 6018112 w 12192000"/>
              <a:gd name="connsiteY6395" fmla="*/ 2476500 h 6858000"/>
              <a:gd name="connsiteX6396" fmla="*/ 6208612 w 12192000"/>
              <a:gd name="connsiteY6396" fmla="*/ 2571750 h 6858000"/>
              <a:gd name="connsiteX6397" fmla="*/ 6113362 w 12192000"/>
              <a:gd name="connsiteY6397" fmla="*/ 2571750 h 6858000"/>
              <a:gd name="connsiteX6398" fmla="*/ 6113362 w 12192000"/>
              <a:gd name="connsiteY6398" fmla="*/ 2476500 h 6858000"/>
              <a:gd name="connsiteX6399" fmla="*/ 6208612 w 12192000"/>
              <a:gd name="connsiteY6399" fmla="*/ 2476500 h 6858000"/>
              <a:gd name="connsiteX6400" fmla="*/ 6399112 w 12192000"/>
              <a:gd name="connsiteY6400" fmla="*/ 2571750 h 6858000"/>
              <a:gd name="connsiteX6401" fmla="*/ 6303862 w 12192000"/>
              <a:gd name="connsiteY6401" fmla="*/ 2571750 h 6858000"/>
              <a:gd name="connsiteX6402" fmla="*/ 6303862 w 12192000"/>
              <a:gd name="connsiteY6402" fmla="*/ 2476500 h 6858000"/>
              <a:gd name="connsiteX6403" fmla="*/ 6399112 w 12192000"/>
              <a:gd name="connsiteY6403" fmla="*/ 2476500 h 6858000"/>
              <a:gd name="connsiteX6404" fmla="*/ 6589612 w 12192000"/>
              <a:gd name="connsiteY6404" fmla="*/ 2571750 h 6858000"/>
              <a:gd name="connsiteX6405" fmla="*/ 6494362 w 12192000"/>
              <a:gd name="connsiteY6405" fmla="*/ 2571750 h 6858000"/>
              <a:gd name="connsiteX6406" fmla="*/ 6494362 w 12192000"/>
              <a:gd name="connsiteY6406" fmla="*/ 2476500 h 6858000"/>
              <a:gd name="connsiteX6407" fmla="*/ 6589612 w 12192000"/>
              <a:gd name="connsiteY6407" fmla="*/ 2476500 h 6858000"/>
              <a:gd name="connsiteX6408" fmla="*/ 6780112 w 12192000"/>
              <a:gd name="connsiteY6408" fmla="*/ 2571750 h 6858000"/>
              <a:gd name="connsiteX6409" fmla="*/ 6684862 w 12192000"/>
              <a:gd name="connsiteY6409" fmla="*/ 2571750 h 6858000"/>
              <a:gd name="connsiteX6410" fmla="*/ 6684862 w 12192000"/>
              <a:gd name="connsiteY6410" fmla="*/ 2476500 h 6858000"/>
              <a:gd name="connsiteX6411" fmla="*/ 6780112 w 12192000"/>
              <a:gd name="connsiteY6411" fmla="*/ 2476500 h 6858000"/>
              <a:gd name="connsiteX6412" fmla="*/ 6970612 w 12192000"/>
              <a:gd name="connsiteY6412" fmla="*/ 2571750 h 6858000"/>
              <a:gd name="connsiteX6413" fmla="*/ 6875362 w 12192000"/>
              <a:gd name="connsiteY6413" fmla="*/ 2571750 h 6858000"/>
              <a:gd name="connsiteX6414" fmla="*/ 6875362 w 12192000"/>
              <a:gd name="connsiteY6414" fmla="*/ 2476500 h 6858000"/>
              <a:gd name="connsiteX6415" fmla="*/ 6970612 w 12192000"/>
              <a:gd name="connsiteY6415" fmla="*/ 2476500 h 6858000"/>
              <a:gd name="connsiteX6416" fmla="*/ 7161112 w 12192000"/>
              <a:gd name="connsiteY6416" fmla="*/ 2571750 h 6858000"/>
              <a:gd name="connsiteX6417" fmla="*/ 7065862 w 12192000"/>
              <a:gd name="connsiteY6417" fmla="*/ 2571750 h 6858000"/>
              <a:gd name="connsiteX6418" fmla="*/ 7065862 w 12192000"/>
              <a:gd name="connsiteY6418" fmla="*/ 2476500 h 6858000"/>
              <a:gd name="connsiteX6419" fmla="*/ 7161112 w 12192000"/>
              <a:gd name="connsiteY6419" fmla="*/ 2476500 h 6858000"/>
              <a:gd name="connsiteX6420" fmla="*/ 7351612 w 12192000"/>
              <a:gd name="connsiteY6420" fmla="*/ 2571750 h 6858000"/>
              <a:gd name="connsiteX6421" fmla="*/ 7256362 w 12192000"/>
              <a:gd name="connsiteY6421" fmla="*/ 2571750 h 6858000"/>
              <a:gd name="connsiteX6422" fmla="*/ 7256362 w 12192000"/>
              <a:gd name="connsiteY6422" fmla="*/ 2476500 h 6858000"/>
              <a:gd name="connsiteX6423" fmla="*/ 7351612 w 12192000"/>
              <a:gd name="connsiteY6423" fmla="*/ 2476500 h 6858000"/>
              <a:gd name="connsiteX6424" fmla="*/ 7542112 w 12192000"/>
              <a:gd name="connsiteY6424" fmla="*/ 2571750 h 6858000"/>
              <a:gd name="connsiteX6425" fmla="*/ 7446862 w 12192000"/>
              <a:gd name="connsiteY6425" fmla="*/ 2571750 h 6858000"/>
              <a:gd name="connsiteX6426" fmla="*/ 7446862 w 12192000"/>
              <a:gd name="connsiteY6426" fmla="*/ 2476500 h 6858000"/>
              <a:gd name="connsiteX6427" fmla="*/ 7542112 w 12192000"/>
              <a:gd name="connsiteY6427" fmla="*/ 2476500 h 6858000"/>
              <a:gd name="connsiteX6428" fmla="*/ 7732612 w 12192000"/>
              <a:gd name="connsiteY6428" fmla="*/ 2571750 h 6858000"/>
              <a:gd name="connsiteX6429" fmla="*/ 7637362 w 12192000"/>
              <a:gd name="connsiteY6429" fmla="*/ 2571750 h 6858000"/>
              <a:gd name="connsiteX6430" fmla="*/ 7637362 w 12192000"/>
              <a:gd name="connsiteY6430" fmla="*/ 2476500 h 6858000"/>
              <a:gd name="connsiteX6431" fmla="*/ 7732612 w 12192000"/>
              <a:gd name="connsiteY6431" fmla="*/ 2476500 h 6858000"/>
              <a:gd name="connsiteX6432" fmla="*/ 7923112 w 12192000"/>
              <a:gd name="connsiteY6432" fmla="*/ 2571750 h 6858000"/>
              <a:gd name="connsiteX6433" fmla="*/ 7827862 w 12192000"/>
              <a:gd name="connsiteY6433" fmla="*/ 2571750 h 6858000"/>
              <a:gd name="connsiteX6434" fmla="*/ 7827862 w 12192000"/>
              <a:gd name="connsiteY6434" fmla="*/ 2476500 h 6858000"/>
              <a:gd name="connsiteX6435" fmla="*/ 7923112 w 12192000"/>
              <a:gd name="connsiteY6435" fmla="*/ 2476500 h 6858000"/>
              <a:gd name="connsiteX6436" fmla="*/ 8113612 w 12192000"/>
              <a:gd name="connsiteY6436" fmla="*/ 2571750 h 6858000"/>
              <a:gd name="connsiteX6437" fmla="*/ 8018362 w 12192000"/>
              <a:gd name="connsiteY6437" fmla="*/ 2571750 h 6858000"/>
              <a:gd name="connsiteX6438" fmla="*/ 8018362 w 12192000"/>
              <a:gd name="connsiteY6438" fmla="*/ 2476500 h 6858000"/>
              <a:gd name="connsiteX6439" fmla="*/ 8113612 w 12192000"/>
              <a:gd name="connsiteY6439" fmla="*/ 2476500 h 6858000"/>
              <a:gd name="connsiteX6440" fmla="*/ 8304112 w 12192000"/>
              <a:gd name="connsiteY6440" fmla="*/ 2571750 h 6858000"/>
              <a:gd name="connsiteX6441" fmla="*/ 8208862 w 12192000"/>
              <a:gd name="connsiteY6441" fmla="*/ 2571750 h 6858000"/>
              <a:gd name="connsiteX6442" fmla="*/ 8208862 w 12192000"/>
              <a:gd name="connsiteY6442" fmla="*/ 2476500 h 6858000"/>
              <a:gd name="connsiteX6443" fmla="*/ 8304112 w 12192000"/>
              <a:gd name="connsiteY6443" fmla="*/ 2476500 h 6858000"/>
              <a:gd name="connsiteX6444" fmla="*/ 8494612 w 12192000"/>
              <a:gd name="connsiteY6444" fmla="*/ 2571750 h 6858000"/>
              <a:gd name="connsiteX6445" fmla="*/ 8399362 w 12192000"/>
              <a:gd name="connsiteY6445" fmla="*/ 2571750 h 6858000"/>
              <a:gd name="connsiteX6446" fmla="*/ 8399362 w 12192000"/>
              <a:gd name="connsiteY6446" fmla="*/ 2476500 h 6858000"/>
              <a:gd name="connsiteX6447" fmla="*/ 8494612 w 12192000"/>
              <a:gd name="connsiteY6447" fmla="*/ 2476500 h 6858000"/>
              <a:gd name="connsiteX6448" fmla="*/ 8875611 w 12192000"/>
              <a:gd name="connsiteY6448" fmla="*/ 2571750 h 6858000"/>
              <a:gd name="connsiteX6449" fmla="*/ 8780361 w 12192000"/>
              <a:gd name="connsiteY6449" fmla="*/ 2571750 h 6858000"/>
              <a:gd name="connsiteX6450" fmla="*/ 8780361 w 12192000"/>
              <a:gd name="connsiteY6450" fmla="*/ 2476500 h 6858000"/>
              <a:gd name="connsiteX6451" fmla="*/ 8875611 w 12192000"/>
              <a:gd name="connsiteY6451" fmla="*/ 2476500 h 6858000"/>
              <a:gd name="connsiteX6452" fmla="*/ 9066111 w 12192000"/>
              <a:gd name="connsiteY6452" fmla="*/ 2571750 h 6858000"/>
              <a:gd name="connsiteX6453" fmla="*/ 8970861 w 12192000"/>
              <a:gd name="connsiteY6453" fmla="*/ 2571750 h 6858000"/>
              <a:gd name="connsiteX6454" fmla="*/ 8970861 w 12192000"/>
              <a:gd name="connsiteY6454" fmla="*/ 2476500 h 6858000"/>
              <a:gd name="connsiteX6455" fmla="*/ 9066111 w 12192000"/>
              <a:gd name="connsiteY6455" fmla="*/ 2476500 h 6858000"/>
              <a:gd name="connsiteX6456" fmla="*/ 9256611 w 12192000"/>
              <a:gd name="connsiteY6456" fmla="*/ 2571750 h 6858000"/>
              <a:gd name="connsiteX6457" fmla="*/ 9161361 w 12192000"/>
              <a:gd name="connsiteY6457" fmla="*/ 2571750 h 6858000"/>
              <a:gd name="connsiteX6458" fmla="*/ 9161361 w 12192000"/>
              <a:gd name="connsiteY6458" fmla="*/ 2476500 h 6858000"/>
              <a:gd name="connsiteX6459" fmla="*/ 9256611 w 12192000"/>
              <a:gd name="connsiteY6459" fmla="*/ 2476500 h 6858000"/>
              <a:gd name="connsiteX6460" fmla="*/ 9447112 w 12192000"/>
              <a:gd name="connsiteY6460" fmla="*/ 2571750 h 6858000"/>
              <a:gd name="connsiteX6461" fmla="*/ 9351861 w 12192000"/>
              <a:gd name="connsiteY6461" fmla="*/ 2571750 h 6858000"/>
              <a:gd name="connsiteX6462" fmla="*/ 9351861 w 12192000"/>
              <a:gd name="connsiteY6462" fmla="*/ 2476500 h 6858000"/>
              <a:gd name="connsiteX6463" fmla="*/ 9447112 w 12192000"/>
              <a:gd name="connsiteY6463" fmla="*/ 2476500 h 6858000"/>
              <a:gd name="connsiteX6464" fmla="*/ 9637611 w 12192000"/>
              <a:gd name="connsiteY6464" fmla="*/ 2571750 h 6858000"/>
              <a:gd name="connsiteX6465" fmla="*/ 9542362 w 12192000"/>
              <a:gd name="connsiteY6465" fmla="*/ 2571750 h 6858000"/>
              <a:gd name="connsiteX6466" fmla="*/ 9542362 w 12192000"/>
              <a:gd name="connsiteY6466" fmla="*/ 2476500 h 6858000"/>
              <a:gd name="connsiteX6467" fmla="*/ 9637611 w 12192000"/>
              <a:gd name="connsiteY6467" fmla="*/ 2476500 h 6858000"/>
              <a:gd name="connsiteX6468" fmla="*/ 9828111 w 12192000"/>
              <a:gd name="connsiteY6468" fmla="*/ 2571750 h 6858000"/>
              <a:gd name="connsiteX6469" fmla="*/ 9732861 w 12192000"/>
              <a:gd name="connsiteY6469" fmla="*/ 2571750 h 6858000"/>
              <a:gd name="connsiteX6470" fmla="*/ 9732861 w 12192000"/>
              <a:gd name="connsiteY6470" fmla="*/ 2476500 h 6858000"/>
              <a:gd name="connsiteX6471" fmla="*/ 9828111 w 12192000"/>
              <a:gd name="connsiteY6471" fmla="*/ 2476500 h 6858000"/>
              <a:gd name="connsiteX6472" fmla="*/ 10018612 w 12192000"/>
              <a:gd name="connsiteY6472" fmla="*/ 2571750 h 6858000"/>
              <a:gd name="connsiteX6473" fmla="*/ 9923362 w 12192000"/>
              <a:gd name="connsiteY6473" fmla="*/ 2571750 h 6858000"/>
              <a:gd name="connsiteX6474" fmla="*/ 9923362 w 12192000"/>
              <a:gd name="connsiteY6474" fmla="*/ 2476500 h 6858000"/>
              <a:gd name="connsiteX6475" fmla="*/ 10018612 w 12192000"/>
              <a:gd name="connsiteY6475" fmla="*/ 2476500 h 6858000"/>
              <a:gd name="connsiteX6476" fmla="*/ 10209111 w 12192000"/>
              <a:gd name="connsiteY6476" fmla="*/ 2571750 h 6858000"/>
              <a:gd name="connsiteX6477" fmla="*/ 10113862 w 12192000"/>
              <a:gd name="connsiteY6477" fmla="*/ 2571750 h 6858000"/>
              <a:gd name="connsiteX6478" fmla="*/ 10113862 w 12192000"/>
              <a:gd name="connsiteY6478" fmla="*/ 2476500 h 6858000"/>
              <a:gd name="connsiteX6479" fmla="*/ 10209111 w 12192000"/>
              <a:gd name="connsiteY6479" fmla="*/ 2476500 h 6858000"/>
              <a:gd name="connsiteX6480" fmla="*/ 10399611 w 12192000"/>
              <a:gd name="connsiteY6480" fmla="*/ 2571750 h 6858000"/>
              <a:gd name="connsiteX6481" fmla="*/ 10304361 w 12192000"/>
              <a:gd name="connsiteY6481" fmla="*/ 2571750 h 6858000"/>
              <a:gd name="connsiteX6482" fmla="*/ 10304361 w 12192000"/>
              <a:gd name="connsiteY6482" fmla="*/ 2476500 h 6858000"/>
              <a:gd name="connsiteX6483" fmla="*/ 10399611 w 12192000"/>
              <a:gd name="connsiteY6483" fmla="*/ 2476500 h 6858000"/>
              <a:gd name="connsiteX6484" fmla="*/ 10590111 w 12192000"/>
              <a:gd name="connsiteY6484" fmla="*/ 2571750 h 6858000"/>
              <a:gd name="connsiteX6485" fmla="*/ 10494861 w 12192000"/>
              <a:gd name="connsiteY6485" fmla="*/ 2571750 h 6858000"/>
              <a:gd name="connsiteX6486" fmla="*/ 10494861 w 12192000"/>
              <a:gd name="connsiteY6486" fmla="*/ 2476500 h 6858000"/>
              <a:gd name="connsiteX6487" fmla="*/ 10590111 w 12192000"/>
              <a:gd name="connsiteY6487" fmla="*/ 2476500 h 6858000"/>
              <a:gd name="connsiteX6488" fmla="*/ 10780611 w 12192000"/>
              <a:gd name="connsiteY6488" fmla="*/ 2571750 h 6858000"/>
              <a:gd name="connsiteX6489" fmla="*/ 10685361 w 12192000"/>
              <a:gd name="connsiteY6489" fmla="*/ 2571750 h 6858000"/>
              <a:gd name="connsiteX6490" fmla="*/ 10685361 w 12192000"/>
              <a:gd name="connsiteY6490" fmla="*/ 2476500 h 6858000"/>
              <a:gd name="connsiteX6491" fmla="*/ 10780611 w 12192000"/>
              <a:gd name="connsiteY6491" fmla="*/ 2476500 h 6858000"/>
              <a:gd name="connsiteX6492" fmla="*/ 10971111 w 12192000"/>
              <a:gd name="connsiteY6492" fmla="*/ 2571750 h 6858000"/>
              <a:gd name="connsiteX6493" fmla="*/ 10875861 w 12192000"/>
              <a:gd name="connsiteY6493" fmla="*/ 2571750 h 6858000"/>
              <a:gd name="connsiteX6494" fmla="*/ 10875861 w 12192000"/>
              <a:gd name="connsiteY6494" fmla="*/ 2476500 h 6858000"/>
              <a:gd name="connsiteX6495" fmla="*/ 10971111 w 12192000"/>
              <a:gd name="connsiteY6495" fmla="*/ 2476500 h 6858000"/>
              <a:gd name="connsiteX6496" fmla="*/ 11161610 w 12192000"/>
              <a:gd name="connsiteY6496" fmla="*/ 2571750 h 6858000"/>
              <a:gd name="connsiteX6497" fmla="*/ 11066362 w 12192000"/>
              <a:gd name="connsiteY6497" fmla="*/ 2571750 h 6858000"/>
              <a:gd name="connsiteX6498" fmla="*/ 11066362 w 12192000"/>
              <a:gd name="connsiteY6498" fmla="*/ 2476500 h 6858000"/>
              <a:gd name="connsiteX6499" fmla="*/ 11161610 w 12192000"/>
              <a:gd name="connsiteY6499" fmla="*/ 2476500 h 6858000"/>
              <a:gd name="connsiteX6500" fmla="*/ 11352111 w 12192000"/>
              <a:gd name="connsiteY6500" fmla="*/ 2571750 h 6858000"/>
              <a:gd name="connsiteX6501" fmla="*/ 11256861 w 12192000"/>
              <a:gd name="connsiteY6501" fmla="*/ 2571750 h 6858000"/>
              <a:gd name="connsiteX6502" fmla="*/ 11256861 w 12192000"/>
              <a:gd name="connsiteY6502" fmla="*/ 2476500 h 6858000"/>
              <a:gd name="connsiteX6503" fmla="*/ 11352111 w 12192000"/>
              <a:gd name="connsiteY6503" fmla="*/ 2476500 h 6858000"/>
              <a:gd name="connsiteX6504" fmla="*/ 11542610 w 12192000"/>
              <a:gd name="connsiteY6504" fmla="*/ 2571750 h 6858000"/>
              <a:gd name="connsiteX6505" fmla="*/ 11447360 w 12192000"/>
              <a:gd name="connsiteY6505" fmla="*/ 2571750 h 6858000"/>
              <a:gd name="connsiteX6506" fmla="*/ 11447360 w 12192000"/>
              <a:gd name="connsiteY6506" fmla="*/ 2476500 h 6858000"/>
              <a:gd name="connsiteX6507" fmla="*/ 11542610 w 12192000"/>
              <a:gd name="connsiteY6507" fmla="*/ 2476500 h 6858000"/>
              <a:gd name="connsiteX6508" fmla="*/ 11733112 w 12192000"/>
              <a:gd name="connsiteY6508" fmla="*/ 2571750 h 6858000"/>
              <a:gd name="connsiteX6509" fmla="*/ 11637861 w 12192000"/>
              <a:gd name="connsiteY6509" fmla="*/ 2571750 h 6858000"/>
              <a:gd name="connsiteX6510" fmla="*/ 11637861 w 12192000"/>
              <a:gd name="connsiteY6510" fmla="*/ 2476500 h 6858000"/>
              <a:gd name="connsiteX6511" fmla="*/ 11733112 w 12192000"/>
              <a:gd name="connsiteY6511" fmla="*/ 2476500 h 6858000"/>
              <a:gd name="connsiteX6512" fmla="*/ 11923611 w 12192000"/>
              <a:gd name="connsiteY6512" fmla="*/ 2571750 h 6858000"/>
              <a:gd name="connsiteX6513" fmla="*/ 11828360 w 12192000"/>
              <a:gd name="connsiteY6513" fmla="*/ 2571750 h 6858000"/>
              <a:gd name="connsiteX6514" fmla="*/ 11828360 w 12192000"/>
              <a:gd name="connsiteY6514" fmla="*/ 2476500 h 6858000"/>
              <a:gd name="connsiteX6515" fmla="*/ 11923611 w 12192000"/>
              <a:gd name="connsiteY6515" fmla="*/ 2476500 h 6858000"/>
              <a:gd name="connsiteX6516" fmla="*/ 207864 w 12192000"/>
              <a:gd name="connsiteY6516" fmla="*/ 2667000 h 6858000"/>
              <a:gd name="connsiteX6517" fmla="*/ 112614 w 12192000"/>
              <a:gd name="connsiteY6517" fmla="*/ 2667000 h 6858000"/>
              <a:gd name="connsiteX6518" fmla="*/ 112614 w 12192000"/>
              <a:gd name="connsiteY6518" fmla="*/ 2571750 h 6858000"/>
              <a:gd name="connsiteX6519" fmla="*/ 207864 w 12192000"/>
              <a:gd name="connsiteY6519" fmla="*/ 2571750 h 6858000"/>
              <a:gd name="connsiteX6520" fmla="*/ 398364 w 12192000"/>
              <a:gd name="connsiteY6520" fmla="*/ 2667000 h 6858000"/>
              <a:gd name="connsiteX6521" fmla="*/ 303114 w 12192000"/>
              <a:gd name="connsiteY6521" fmla="*/ 2667000 h 6858000"/>
              <a:gd name="connsiteX6522" fmla="*/ 303114 w 12192000"/>
              <a:gd name="connsiteY6522" fmla="*/ 2571750 h 6858000"/>
              <a:gd name="connsiteX6523" fmla="*/ 398364 w 12192000"/>
              <a:gd name="connsiteY6523" fmla="*/ 2571750 h 6858000"/>
              <a:gd name="connsiteX6524" fmla="*/ 588864 w 12192000"/>
              <a:gd name="connsiteY6524" fmla="*/ 2667000 h 6858000"/>
              <a:gd name="connsiteX6525" fmla="*/ 493614 w 12192000"/>
              <a:gd name="connsiteY6525" fmla="*/ 2667000 h 6858000"/>
              <a:gd name="connsiteX6526" fmla="*/ 493614 w 12192000"/>
              <a:gd name="connsiteY6526" fmla="*/ 2571750 h 6858000"/>
              <a:gd name="connsiteX6527" fmla="*/ 588864 w 12192000"/>
              <a:gd name="connsiteY6527" fmla="*/ 2571750 h 6858000"/>
              <a:gd name="connsiteX6528" fmla="*/ 779364 w 12192000"/>
              <a:gd name="connsiteY6528" fmla="*/ 2667000 h 6858000"/>
              <a:gd name="connsiteX6529" fmla="*/ 684113 w 12192000"/>
              <a:gd name="connsiteY6529" fmla="*/ 2667000 h 6858000"/>
              <a:gd name="connsiteX6530" fmla="*/ 684113 w 12192000"/>
              <a:gd name="connsiteY6530" fmla="*/ 2571750 h 6858000"/>
              <a:gd name="connsiteX6531" fmla="*/ 779364 w 12192000"/>
              <a:gd name="connsiteY6531" fmla="*/ 2571750 h 6858000"/>
              <a:gd name="connsiteX6532" fmla="*/ 969863 w 12192000"/>
              <a:gd name="connsiteY6532" fmla="*/ 2667000 h 6858000"/>
              <a:gd name="connsiteX6533" fmla="*/ 874614 w 12192000"/>
              <a:gd name="connsiteY6533" fmla="*/ 2667000 h 6858000"/>
              <a:gd name="connsiteX6534" fmla="*/ 874614 w 12192000"/>
              <a:gd name="connsiteY6534" fmla="*/ 2571750 h 6858000"/>
              <a:gd name="connsiteX6535" fmla="*/ 969863 w 12192000"/>
              <a:gd name="connsiteY6535" fmla="*/ 2571750 h 6858000"/>
              <a:gd name="connsiteX6536" fmla="*/ 1160364 w 12192000"/>
              <a:gd name="connsiteY6536" fmla="*/ 2667000 h 6858000"/>
              <a:gd name="connsiteX6537" fmla="*/ 1065114 w 12192000"/>
              <a:gd name="connsiteY6537" fmla="*/ 2667000 h 6858000"/>
              <a:gd name="connsiteX6538" fmla="*/ 1065114 w 12192000"/>
              <a:gd name="connsiteY6538" fmla="*/ 2571750 h 6858000"/>
              <a:gd name="connsiteX6539" fmla="*/ 1160364 w 12192000"/>
              <a:gd name="connsiteY6539" fmla="*/ 2571750 h 6858000"/>
              <a:gd name="connsiteX6540" fmla="*/ 1350864 w 12192000"/>
              <a:gd name="connsiteY6540" fmla="*/ 2667000 h 6858000"/>
              <a:gd name="connsiteX6541" fmla="*/ 1255613 w 12192000"/>
              <a:gd name="connsiteY6541" fmla="*/ 2667000 h 6858000"/>
              <a:gd name="connsiteX6542" fmla="*/ 1255613 w 12192000"/>
              <a:gd name="connsiteY6542" fmla="*/ 2571750 h 6858000"/>
              <a:gd name="connsiteX6543" fmla="*/ 1350864 w 12192000"/>
              <a:gd name="connsiteY6543" fmla="*/ 2571750 h 6858000"/>
              <a:gd name="connsiteX6544" fmla="*/ 1541363 w 12192000"/>
              <a:gd name="connsiteY6544" fmla="*/ 2667000 h 6858000"/>
              <a:gd name="connsiteX6545" fmla="*/ 1446114 w 12192000"/>
              <a:gd name="connsiteY6545" fmla="*/ 2667000 h 6858000"/>
              <a:gd name="connsiteX6546" fmla="*/ 1446114 w 12192000"/>
              <a:gd name="connsiteY6546" fmla="*/ 2571750 h 6858000"/>
              <a:gd name="connsiteX6547" fmla="*/ 1541363 w 12192000"/>
              <a:gd name="connsiteY6547" fmla="*/ 2571750 h 6858000"/>
              <a:gd name="connsiteX6548" fmla="*/ 1922364 w 12192000"/>
              <a:gd name="connsiteY6548" fmla="*/ 2667000 h 6858000"/>
              <a:gd name="connsiteX6549" fmla="*/ 1827113 w 12192000"/>
              <a:gd name="connsiteY6549" fmla="*/ 2667000 h 6858000"/>
              <a:gd name="connsiteX6550" fmla="*/ 1827113 w 12192000"/>
              <a:gd name="connsiteY6550" fmla="*/ 2571750 h 6858000"/>
              <a:gd name="connsiteX6551" fmla="*/ 1922364 w 12192000"/>
              <a:gd name="connsiteY6551" fmla="*/ 2571750 h 6858000"/>
              <a:gd name="connsiteX6552" fmla="*/ 2112863 w 12192000"/>
              <a:gd name="connsiteY6552" fmla="*/ 2667000 h 6858000"/>
              <a:gd name="connsiteX6553" fmla="*/ 2017612 w 12192000"/>
              <a:gd name="connsiteY6553" fmla="*/ 2667000 h 6858000"/>
              <a:gd name="connsiteX6554" fmla="*/ 2017612 w 12192000"/>
              <a:gd name="connsiteY6554" fmla="*/ 2571750 h 6858000"/>
              <a:gd name="connsiteX6555" fmla="*/ 2112863 w 12192000"/>
              <a:gd name="connsiteY6555" fmla="*/ 2571750 h 6858000"/>
              <a:gd name="connsiteX6556" fmla="*/ 2303364 w 12192000"/>
              <a:gd name="connsiteY6556" fmla="*/ 2667000 h 6858000"/>
              <a:gd name="connsiteX6557" fmla="*/ 2208114 w 12192000"/>
              <a:gd name="connsiteY6557" fmla="*/ 2667000 h 6858000"/>
              <a:gd name="connsiteX6558" fmla="*/ 2208114 w 12192000"/>
              <a:gd name="connsiteY6558" fmla="*/ 2571750 h 6858000"/>
              <a:gd name="connsiteX6559" fmla="*/ 2303364 w 12192000"/>
              <a:gd name="connsiteY6559" fmla="*/ 2571750 h 6858000"/>
              <a:gd name="connsiteX6560" fmla="*/ 2493863 w 12192000"/>
              <a:gd name="connsiteY6560" fmla="*/ 2667000 h 6858000"/>
              <a:gd name="connsiteX6561" fmla="*/ 2398613 w 12192000"/>
              <a:gd name="connsiteY6561" fmla="*/ 2667000 h 6858000"/>
              <a:gd name="connsiteX6562" fmla="*/ 2398613 w 12192000"/>
              <a:gd name="connsiteY6562" fmla="*/ 2571750 h 6858000"/>
              <a:gd name="connsiteX6563" fmla="*/ 2493863 w 12192000"/>
              <a:gd name="connsiteY6563" fmla="*/ 2571750 h 6858000"/>
              <a:gd name="connsiteX6564" fmla="*/ 2684362 w 12192000"/>
              <a:gd name="connsiteY6564" fmla="*/ 2667000 h 6858000"/>
              <a:gd name="connsiteX6565" fmla="*/ 2589114 w 12192000"/>
              <a:gd name="connsiteY6565" fmla="*/ 2667000 h 6858000"/>
              <a:gd name="connsiteX6566" fmla="*/ 2589114 w 12192000"/>
              <a:gd name="connsiteY6566" fmla="*/ 2571750 h 6858000"/>
              <a:gd name="connsiteX6567" fmla="*/ 2684362 w 12192000"/>
              <a:gd name="connsiteY6567" fmla="*/ 2571750 h 6858000"/>
              <a:gd name="connsiteX6568" fmla="*/ 2874863 w 12192000"/>
              <a:gd name="connsiteY6568" fmla="*/ 2667000 h 6858000"/>
              <a:gd name="connsiteX6569" fmla="*/ 2779613 w 12192000"/>
              <a:gd name="connsiteY6569" fmla="*/ 2667000 h 6858000"/>
              <a:gd name="connsiteX6570" fmla="*/ 2779613 w 12192000"/>
              <a:gd name="connsiteY6570" fmla="*/ 2571750 h 6858000"/>
              <a:gd name="connsiteX6571" fmla="*/ 2874863 w 12192000"/>
              <a:gd name="connsiteY6571" fmla="*/ 2571750 h 6858000"/>
              <a:gd name="connsiteX6572" fmla="*/ 3065363 w 12192000"/>
              <a:gd name="connsiteY6572" fmla="*/ 2667000 h 6858000"/>
              <a:gd name="connsiteX6573" fmla="*/ 2970113 w 12192000"/>
              <a:gd name="connsiteY6573" fmla="*/ 2667000 h 6858000"/>
              <a:gd name="connsiteX6574" fmla="*/ 2970113 w 12192000"/>
              <a:gd name="connsiteY6574" fmla="*/ 2571750 h 6858000"/>
              <a:gd name="connsiteX6575" fmla="*/ 3065363 w 12192000"/>
              <a:gd name="connsiteY6575" fmla="*/ 2571750 h 6858000"/>
              <a:gd name="connsiteX6576" fmla="*/ 3255863 w 12192000"/>
              <a:gd name="connsiteY6576" fmla="*/ 2667000 h 6858000"/>
              <a:gd name="connsiteX6577" fmla="*/ 3160613 w 12192000"/>
              <a:gd name="connsiteY6577" fmla="*/ 2667000 h 6858000"/>
              <a:gd name="connsiteX6578" fmla="*/ 3160613 w 12192000"/>
              <a:gd name="connsiteY6578" fmla="*/ 2571750 h 6858000"/>
              <a:gd name="connsiteX6579" fmla="*/ 3255863 w 12192000"/>
              <a:gd name="connsiteY6579" fmla="*/ 2571750 h 6858000"/>
              <a:gd name="connsiteX6580" fmla="*/ 3446363 w 12192000"/>
              <a:gd name="connsiteY6580" fmla="*/ 2667000 h 6858000"/>
              <a:gd name="connsiteX6581" fmla="*/ 3351113 w 12192000"/>
              <a:gd name="connsiteY6581" fmla="*/ 2667000 h 6858000"/>
              <a:gd name="connsiteX6582" fmla="*/ 3351113 w 12192000"/>
              <a:gd name="connsiteY6582" fmla="*/ 2571750 h 6858000"/>
              <a:gd name="connsiteX6583" fmla="*/ 3446363 w 12192000"/>
              <a:gd name="connsiteY6583" fmla="*/ 2571750 h 6858000"/>
              <a:gd name="connsiteX6584" fmla="*/ 3636862 w 12192000"/>
              <a:gd name="connsiteY6584" fmla="*/ 2667000 h 6858000"/>
              <a:gd name="connsiteX6585" fmla="*/ 3541613 w 12192000"/>
              <a:gd name="connsiteY6585" fmla="*/ 2667000 h 6858000"/>
              <a:gd name="connsiteX6586" fmla="*/ 3541613 w 12192000"/>
              <a:gd name="connsiteY6586" fmla="*/ 2571750 h 6858000"/>
              <a:gd name="connsiteX6587" fmla="*/ 3636862 w 12192000"/>
              <a:gd name="connsiteY6587" fmla="*/ 2571750 h 6858000"/>
              <a:gd name="connsiteX6588" fmla="*/ 3827362 w 12192000"/>
              <a:gd name="connsiteY6588" fmla="*/ 2667000 h 6858000"/>
              <a:gd name="connsiteX6589" fmla="*/ 3732112 w 12192000"/>
              <a:gd name="connsiteY6589" fmla="*/ 2667000 h 6858000"/>
              <a:gd name="connsiteX6590" fmla="*/ 3732112 w 12192000"/>
              <a:gd name="connsiteY6590" fmla="*/ 2571750 h 6858000"/>
              <a:gd name="connsiteX6591" fmla="*/ 3827362 w 12192000"/>
              <a:gd name="connsiteY6591" fmla="*/ 2571750 h 6858000"/>
              <a:gd name="connsiteX6592" fmla="*/ 4017863 w 12192000"/>
              <a:gd name="connsiteY6592" fmla="*/ 2667000 h 6858000"/>
              <a:gd name="connsiteX6593" fmla="*/ 3922613 w 12192000"/>
              <a:gd name="connsiteY6593" fmla="*/ 2667000 h 6858000"/>
              <a:gd name="connsiteX6594" fmla="*/ 3922613 w 12192000"/>
              <a:gd name="connsiteY6594" fmla="*/ 2571750 h 6858000"/>
              <a:gd name="connsiteX6595" fmla="*/ 4017863 w 12192000"/>
              <a:gd name="connsiteY6595" fmla="*/ 2571750 h 6858000"/>
              <a:gd name="connsiteX6596" fmla="*/ 4208362 w 12192000"/>
              <a:gd name="connsiteY6596" fmla="*/ 2667000 h 6858000"/>
              <a:gd name="connsiteX6597" fmla="*/ 4113113 w 12192000"/>
              <a:gd name="connsiteY6597" fmla="*/ 2667000 h 6858000"/>
              <a:gd name="connsiteX6598" fmla="*/ 4113113 w 12192000"/>
              <a:gd name="connsiteY6598" fmla="*/ 2571750 h 6858000"/>
              <a:gd name="connsiteX6599" fmla="*/ 4208362 w 12192000"/>
              <a:gd name="connsiteY6599" fmla="*/ 2571750 h 6858000"/>
              <a:gd name="connsiteX6600" fmla="*/ 4398863 w 12192000"/>
              <a:gd name="connsiteY6600" fmla="*/ 2667000 h 6858000"/>
              <a:gd name="connsiteX6601" fmla="*/ 4303612 w 12192000"/>
              <a:gd name="connsiteY6601" fmla="*/ 2667000 h 6858000"/>
              <a:gd name="connsiteX6602" fmla="*/ 4303612 w 12192000"/>
              <a:gd name="connsiteY6602" fmla="*/ 2571750 h 6858000"/>
              <a:gd name="connsiteX6603" fmla="*/ 4398863 w 12192000"/>
              <a:gd name="connsiteY6603" fmla="*/ 2571750 h 6858000"/>
              <a:gd name="connsiteX6604" fmla="*/ 4589363 w 12192000"/>
              <a:gd name="connsiteY6604" fmla="*/ 2667000 h 6858000"/>
              <a:gd name="connsiteX6605" fmla="*/ 4494113 w 12192000"/>
              <a:gd name="connsiteY6605" fmla="*/ 2667000 h 6858000"/>
              <a:gd name="connsiteX6606" fmla="*/ 4494113 w 12192000"/>
              <a:gd name="connsiteY6606" fmla="*/ 2571750 h 6858000"/>
              <a:gd name="connsiteX6607" fmla="*/ 4589363 w 12192000"/>
              <a:gd name="connsiteY6607" fmla="*/ 2571750 h 6858000"/>
              <a:gd name="connsiteX6608" fmla="*/ 4779863 w 12192000"/>
              <a:gd name="connsiteY6608" fmla="*/ 2667000 h 6858000"/>
              <a:gd name="connsiteX6609" fmla="*/ 4684613 w 12192000"/>
              <a:gd name="connsiteY6609" fmla="*/ 2667000 h 6858000"/>
              <a:gd name="connsiteX6610" fmla="*/ 4684613 w 12192000"/>
              <a:gd name="connsiteY6610" fmla="*/ 2571750 h 6858000"/>
              <a:gd name="connsiteX6611" fmla="*/ 4779863 w 12192000"/>
              <a:gd name="connsiteY6611" fmla="*/ 2571750 h 6858000"/>
              <a:gd name="connsiteX6612" fmla="*/ 4970363 w 12192000"/>
              <a:gd name="connsiteY6612" fmla="*/ 2667000 h 6858000"/>
              <a:gd name="connsiteX6613" fmla="*/ 4875113 w 12192000"/>
              <a:gd name="connsiteY6613" fmla="*/ 2667000 h 6858000"/>
              <a:gd name="connsiteX6614" fmla="*/ 4875113 w 12192000"/>
              <a:gd name="connsiteY6614" fmla="*/ 2571750 h 6858000"/>
              <a:gd name="connsiteX6615" fmla="*/ 4970363 w 12192000"/>
              <a:gd name="connsiteY6615" fmla="*/ 2571750 h 6858000"/>
              <a:gd name="connsiteX6616" fmla="*/ 5351362 w 12192000"/>
              <a:gd name="connsiteY6616" fmla="*/ 2667000 h 6858000"/>
              <a:gd name="connsiteX6617" fmla="*/ 5256112 w 12192000"/>
              <a:gd name="connsiteY6617" fmla="*/ 2667000 h 6858000"/>
              <a:gd name="connsiteX6618" fmla="*/ 5256112 w 12192000"/>
              <a:gd name="connsiteY6618" fmla="*/ 2571750 h 6858000"/>
              <a:gd name="connsiteX6619" fmla="*/ 5351362 w 12192000"/>
              <a:gd name="connsiteY6619" fmla="*/ 2571750 h 6858000"/>
              <a:gd name="connsiteX6620" fmla="*/ 5541862 w 12192000"/>
              <a:gd name="connsiteY6620" fmla="*/ 2667000 h 6858000"/>
              <a:gd name="connsiteX6621" fmla="*/ 5446612 w 12192000"/>
              <a:gd name="connsiteY6621" fmla="*/ 2667000 h 6858000"/>
              <a:gd name="connsiteX6622" fmla="*/ 5446612 w 12192000"/>
              <a:gd name="connsiteY6622" fmla="*/ 2571750 h 6858000"/>
              <a:gd name="connsiteX6623" fmla="*/ 5541862 w 12192000"/>
              <a:gd name="connsiteY6623" fmla="*/ 2571750 h 6858000"/>
              <a:gd name="connsiteX6624" fmla="*/ 5732362 w 12192000"/>
              <a:gd name="connsiteY6624" fmla="*/ 2667000 h 6858000"/>
              <a:gd name="connsiteX6625" fmla="*/ 5637112 w 12192000"/>
              <a:gd name="connsiteY6625" fmla="*/ 2667000 h 6858000"/>
              <a:gd name="connsiteX6626" fmla="*/ 5637112 w 12192000"/>
              <a:gd name="connsiteY6626" fmla="*/ 2571750 h 6858000"/>
              <a:gd name="connsiteX6627" fmla="*/ 5732362 w 12192000"/>
              <a:gd name="connsiteY6627" fmla="*/ 2571750 h 6858000"/>
              <a:gd name="connsiteX6628" fmla="*/ 5922862 w 12192000"/>
              <a:gd name="connsiteY6628" fmla="*/ 2667000 h 6858000"/>
              <a:gd name="connsiteX6629" fmla="*/ 5827612 w 12192000"/>
              <a:gd name="connsiteY6629" fmla="*/ 2667000 h 6858000"/>
              <a:gd name="connsiteX6630" fmla="*/ 5827612 w 12192000"/>
              <a:gd name="connsiteY6630" fmla="*/ 2571750 h 6858000"/>
              <a:gd name="connsiteX6631" fmla="*/ 5922862 w 12192000"/>
              <a:gd name="connsiteY6631" fmla="*/ 2571750 h 6858000"/>
              <a:gd name="connsiteX6632" fmla="*/ 6113362 w 12192000"/>
              <a:gd name="connsiteY6632" fmla="*/ 2667000 h 6858000"/>
              <a:gd name="connsiteX6633" fmla="*/ 6018112 w 12192000"/>
              <a:gd name="connsiteY6633" fmla="*/ 2667000 h 6858000"/>
              <a:gd name="connsiteX6634" fmla="*/ 6018112 w 12192000"/>
              <a:gd name="connsiteY6634" fmla="*/ 2571750 h 6858000"/>
              <a:gd name="connsiteX6635" fmla="*/ 6113362 w 12192000"/>
              <a:gd name="connsiteY6635" fmla="*/ 2571750 h 6858000"/>
              <a:gd name="connsiteX6636" fmla="*/ 6303862 w 12192000"/>
              <a:gd name="connsiteY6636" fmla="*/ 2667000 h 6858000"/>
              <a:gd name="connsiteX6637" fmla="*/ 6208612 w 12192000"/>
              <a:gd name="connsiteY6637" fmla="*/ 2667000 h 6858000"/>
              <a:gd name="connsiteX6638" fmla="*/ 6208612 w 12192000"/>
              <a:gd name="connsiteY6638" fmla="*/ 2571750 h 6858000"/>
              <a:gd name="connsiteX6639" fmla="*/ 6303862 w 12192000"/>
              <a:gd name="connsiteY6639" fmla="*/ 2571750 h 6858000"/>
              <a:gd name="connsiteX6640" fmla="*/ 6494362 w 12192000"/>
              <a:gd name="connsiteY6640" fmla="*/ 2667000 h 6858000"/>
              <a:gd name="connsiteX6641" fmla="*/ 6399112 w 12192000"/>
              <a:gd name="connsiteY6641" fmla="*/ 2667000 h 6858000"/>
              <a:gd name="connsiteX6642" fmla="*/ 6399112 w 12192000"/>
              <a:gd name="connsiteY6642" fmla="*/ 2571750 h 6858000"/>
              <a:gd name="connsiteX6643" fmla="*/ 6494362 w 12192000"/>
              <a:gd name="connsiteY6643" fmla="*/ 2571750 h 6858000"/>
              <a:gd name="connsiteX6644" fmla="*/ 6684862 w 12192000"/>
              <a:gd name="connsiteY6644" fmla="*/ 2667000 h 6858000"/>
              <a:gd name="connsiteX6645" fmla="*/ 6589612 w 12192000"/>
              <a:gd name="connsiteY6645" fmla="*/ 2667000 h 6858000"/>
              <a:gd name="connsiteX6646" fmla="*/ 6589612 w 12192000"/>
              <a:gd name="connsiteY6646" fmla="*/ 2571750 h 6858000"/>
              <a:gd name="connsiteX6647" fmla="*/ 6684862 w 12192000"/>
              <a:gd name="connsiteY6647" fmla="*/ 2571750 h 6858000"/>
              <a:gd name="connsiteX6648" fmla="*/ 6875362 w 12192000"/>
              <a:gd name="connsiteY6648" fmla="*/ 2667000 h 6858000"/>
              <a:gd name="connsiteX6649" fmla="*/ 6780112 w 12192000"/>
              <a:gd name="connsiteY6649" fmla="*/ 2667000 h 6858000"/>
              <a:gd name="connsiteX6650" fmla="*/ 6780112 w 12192000"/>
              <a:gd name="connsiteY6650" fmla="*/ 2571750 h 6858000"/>
              <a:gd name="connsiteX6651" fmla="*/ 6875362 w 12192000"/>
              <a:gd name="connsiteY6651" fmla="*/ 2571750 h 6858000"/>
              <a:gd name="connsiteX6652" fmla="*/ 7065862 w 12192000"/>
              <a:gd name="connsiteY6652" fmla="*/ 2667000 h 6858000"/>
              <a:gd name="connsiteX6653" fmla="*/ 6970612 w 12192000"/>
              <a:gd name="connsiteY6653" fmla="*/ 2667000 h 6858000"/>
              <a:gd name="connsiteX6654" fmla="*/ 6970612 w 12192000"/>
              <a:gd name="connsiteY6654" fmla="*/ 2571750 h 6858000"/>
              <a:gd name="connsiteX6655" fmla="*/ 7065862 w 12192000"/>
              <a:gd name="connsiteY6655" fmla="*/ 2571750 h 6858000"/>
              <a:gd name="connsiteX6656" fmla="*/ 7256362 w 12192000"/>
              <a:gd name="connsiteY6656" fmla="*/ 2667000 h 6858000"/>
              <a:gd name="connsiteX6657" fmla="*/ 7161112 w 12192000"/>
              <a:gd name="connsiteY6657" fmla="*/ 2667000 h 6858000"/>
              <a:gd name="connsiteX6658" fmla="*/ 7161112 w 12192000"/>
              <a:gd name="connsiteY6658" fmla="*/ 2571750 h 6858000"/>
              <a:gd name="connsiteX6659" fmla="*/ 7256362 w 12192000"/>
              <a:gd name="connsiteY6659" fmla="*/ 2571750 h 6858000"/>
              <a:gd name="connsiteX6660" fmla="*/ 7446862 w 12192000"/>
              <a:gd name="connsiteY6660" fmla="*/ 2667000 h 6858000"/>
              <a:gd name="connsiteX6661" fmla="*/ 7351612 w 12192000"/>
              <a:gd name="connsiteY6661" fmla="*/ 2667000 h 6858000"/>
              <a:gd name="connsiteX6662" fmla="*/ 7351612 w 12192000"/>
              <a:gd name="connsiteY6662" fmla="*/ 2571750 h 6858000"/>
              <a:gd name="connsiteX6663" fmla="*/ 7446862 w 12192000"/>
              <a:gd name="connsiteY6663" fmla="*/ 2571750 h 6858000"/>
              <a:gd name="connsiteX6664" fmla="*/ 7637362 w 12192000"/>
              <a:gd name="connsiteY6664" fmla="*/ 2667000 h 6858000"/>
              <a:gd name="connsiteX6665" fmla="*/ 7542112 w 12192000"/>
              <a:gd name="connsiteY6665" fmla="*/ 2667000 h 6858000"/>
              <a:gd name="connsiteX6666" fmla="*/ 7542112 w 12192000"/>
              <a:gd name="connsiteY6666" fmla="*/ 2571750 h 6858000"/>
              <a:gd name="connsiteX6667" fmla="*/ 7637362 w 12192000"/>
              <a:gd name="connsiteY6667" fmla="*/ 2571750 h 6858000"/>
              <a:gd name="connsiteX6668" fmla="*/ 7827862 w 12192000"/>
              <a:gd name="connsiteY6668" fmla="*/ 2667000 h 6858000"/>
              <a:gd name="connsiteX6669" fmla="*/ 7732612 w 12192000"/>
              <a:gd name="connsiteY6669" fmla="*/ 2667000 h 6858000"/>
              <a:gd name="connsiteX6670" fmla="*/ 7732612 w 12192000"/>
              <a:gd name="connsiteY6670" fmla="*/ 2571750 h 6858000"/>
              <a:gd name="connsiteX6671" fmla="*/ 7827862 w 12192000"/>
              <a:gd name="connsiteY6671" fmla="*/ 2571750 h 6858000"/>
              <a:gd name="connsiteX6672" fmla="*/ 8018362 w 12192000"/>
              <a:gd name="connsiteY6672" fmla="*/ 2667000 h 6858000"/>
              <a:gd name="connsiteX6673" fmla="*/ 7923112 w 12192000"/>
              <a:gd name="connsiteY6673" fmla="*/ 2667000 h 6858000"/>
              <a:gd name="connsiteX6674" fmla="*/ 7923112 w 12192000"/>
              <a:gd name="connsiteY6674" fmla="*/ 2571750 h 6858000"/>
              <a:gd name="connsiteX6675" fmla="*/ 8018362 w 12192000"/>
              <a:gd name="connsiteY6675" fmla="*/ 2571750 h 6858000"/>
              <a:gd name="connsiteX6676" fmla="*/ 8208862 w 12192000"/>
              <a:gd name="connsiteY6676" fmla="*/ 2667000 h 6858000"/>
              <a:gd name="connsiteX6677" fmla="*/ 8113612 w 12192000"/>
              <a:gd name="connsiteY6677" fmla="*/ 2667000 h 6858000"/>
              <a:gd name="connsiteX6678" fmla="*/ 8113612 w 12192000"/>
              <a:gd name="connsiteY6678" fmla="*/ 2571750 h 6858000"/>
              <a:gd name="connsiteX6679" fmla="*/ 8208862 w 12192000"/>
              <a:gd name="connsiteY6679" fmla="*/ 2571750 h 6858000"/>
              <a:gd name="connsiteX6680" fmla="*/ 8399362 w 12192000"/>
              <a:gd name="connsiteY6680" fmla="*/ 2667000 h 6858000"/>
              <a:gd name="connsiteX6681" fmla="*/ 8304112 w 12192000"/>
              <a:gd name="connsiteY6681" fmla="*/ 2667000 h 6858000"/>
              <a:gd name="connsiteX6682" fmla="*/ 8304112 w 12192000"/>
              <a:gd name="connsiteY6682" fmla="*/ 2571750 h 6858000"/>
              <a:gd name="connsiteX6683" fmla="*/ 8399362 w 12192000"/>
              <a:gd name="connsiteY6683" fmla="*/ 2571750 h 6858000"/>
              <a:gd name="connsiteX6684" fmla="*/ 8780361 w 12192000"/>
              <a:gd name="connsiteY6684" fmla="*/ 2667000 h 6858000"/>
              <a:gd name="connsiteX6685" fmla="*/ 8685111 w 12192000"/>
              <a:gd name="connsiteY6685" fmla="*/ 2667000 h 6858000"/>
              <a:gd name="connsiteX6686" fmla="*/ 8685111 w 12192000"/>
              <a:gd name="connsiteY6686" fmla="*/ 2571750 h 6858000"/>
              <a:gd name="connsiteX6687" fmla="*/ 8780361 w 12192000"/>
              <a:gd name="connsiteY6687" fmla="*/ 2571750 h 6858000"/>
              <a:gd name="connsiteX6688" fmla="*/ 8970861 w 12192000"/>
              <a:gd name="connsiteY6688" fmla="*/ 2667000 h 6858000"/>
              <a:gd name="connsiteX6689" fmla="*/ 8875611 w 12192000"/>
              <a:gd name="connsiteY6689" fmla="*/ 2667000 h 6858000"/>
              <a:gd name="connsiteX6690" fmla="*/ 8875611 w 12192000"/>
              <a:gd name="connsiteY6690" fmla="*/ 2571750 h 6858000"/>
              <a:gd name="connsiteX6691" fmla="*/ 8970861 w 12192000"/>
              <a:gd name="connsiteY6691" fmla="*/ 2571750 h 6858000"/>
              <a:gd name="connsiteX6692" fmla="*/ 9161361 w 12192000"/>
              <a:gd name="connsiteY6692" fmla="*/ 2667000 h 6858000"/>
              <a:gd name="connsiteX6693" fmla="*/ 9066111 w 12192000"/>
              <a:gd name="connsiteY6693" fmla="*/ 2667000 h 6858000"/>
              <a:gd name="connsiteX6694" fmla="*/ 9066111 w 12192000"/>
              <a:gd name="connsiteY6694" fmla="*/ 2571750 h 6858000"/>
              <a:gd name="connsiteX6695" fmla="*/ 9161361 w 12192000"/>
              <a:gd name="connsiteY6695" fmla="*/ 2571750 h 6858000"/>
              <a:gd name="connsiteX6696" fmla="*/ 9351861 w 12192000"/>
              <a:gd name="connsiteY6696" fmla="*/ 2667000 h 6858000"/>
              <a:gd name="connsiteX6697" fmla="*/ 9256611 w 12192000"/>
              <a:gd name="connsiteY6697" fmla="*/ 2667000 h 6858000"/>
              <a:gd name="connsiteX6698" fmla="*/ 9256611 w 12192000"/>
              <a:gd name="connsiteY6698" fmla="*/ 2571750 h 6858000"/>
              <a:gd name="connsiteX6699" fmla="*/ 9351861 w 12192000"/>
              <a:gd name="connsiteY6699" fmla="*/ 2571750 h 6858000"/>
              <a:gd name="connsiteX6700" fmla="*/ 9542362 w 12192000"/>
              <a:gd name="connsiteY6700" fmla="*/ 2667000 h 6858000"/>
              <a:gd name="connsiteX6701" fmla="*/ 9447112 w 12192000"/>
              <a:gd name="connsiteY6701" fmla="*/ 2667000 h 6858000"/>
              <a:gd name="connsiteX6702" fmla="*/ 9447112 w 12192000"/>
              <a:gd name="connsiteY6702" fmla="*/ 2571750 h 6858000"/>
              <a:gd name="connsiteX6703" fmla="*/ 9542362 w 12192000"/>
              <a:gd name="connsiteY6703" fmla="*/ 2571750 h 6858000"/>
              <a:gd name="connsiteX6704" fmla="*/ 9732861 w 12192000"/>
              <a:gd name="connsiteY6704" fmla="*/ 2667000 h 6858000"/>
              <a:gd name="connsiteX6705" fmla="*/ 9637611 w 12192000"/>
              <a:gd name="connsiteY6705" fmla="*/ 2667000 h 6858000"/>
              <a:gd name="connsiteX6706" fmla="*/ 9637611 w 12192000"/>
              <a:gd name="connsiteY6706" fmla="*/ 2571750 h 6858000"/>
              <a:gd name="connsiteX6707" fmla="*/ 9732861 w 12192000"/>
              <a:gd name="connsiteY6707" fmla="*/ 2571750 h 6858000"/>
              <a:gd name="connsiteX6708" fmla="*/ 9923362 w 12192000"/>
              <a:gd name="connsiteY6708" fmla="*/ 2667000 h 6858000"/>
              <a:gd name="connsiteX6709" fmla="*/ 9828111 w 12192000"/>
              <a:gd name="connsiteY6709" fmla="*/ 2667000 h 6858000"/>
              <a:gd name="connsiteX6710" fmla="*/ 9828111 w 12192000"/>
              <a:gd name="connsiteY6710" fmla="*/ 2571750 h 6858000"/>
              <a:gd name="connsiteX6711" fmla="*/ 9923362 w 12192000"/>
              <a:gd name="connsiteY6711" fmla="*/ 2571750 h 6858000"/>
              <a:gd name="connsiteX6712" fmla="*/ 10113862 w 12192000"/>
              <a:gd name="connsiteY6712" fmla="*/ 2667000 h 6858000"/>
              <a:gd name="connsiteX6713" fmla="*/ 10018612 w 12192000"/>
              <a:gd name="connsiteY6713" fmla="*/ 2667000 h 6858000"/>
              <a:gd name="connsiteX6714" fmla="*/ 10018612 w 12192000"/>
              <a:gd name="connsiteY6714" fmla="*/ 2571750 h 6858000"/>
              <a:gd name="connsiteX6715" fmla="*/ 10113862 w 12192000"/>
              <a:gd name="connsiteY6715" fmla="*/ 2571750 h 6858000"/>
              <a:gd name="connsiteX6716" fmla="*/ 10304361 w 12192000"/>
              <a:gd name="connsiteY6716" fmla="*/ 2667000 h 6858000"/>
              <a:gd name="connsiteX6717" fmla="*/ 10209111 w 12192000"/>
              <a:gd name="connsiteY6717" fmla="*/ 2667000 h 6858000"/>
              <a:gd name="connsiteX6718" fmla="*/ 10209111 w 12192000"/>
              <a:gd name="connsiteY6718" fmla="*/ 2571750 h 6858000"/>
              <a:gd name="connsiteX6719" fmla="*/ 10304361 w 12192000"/>
              <a:gd name="connsiteY6719" fmla="*/ 2571750 h 6858000"/>
              <a:gd name="connsiteX6720" fmla="*/ 10494861 w 12192000"/>
              <a:gd name="connsiteY6720" fmla="*/ 2667000 h 6858000"/>
              <a:gd name="connsiteX6721" fmla="*/ 10399611 w 12192000"/>
              <a:gd name="connsiteY6721" fmla="*/ 2667000 h 6858000"/>
              <a:gd name="connsiteX6722" fmla="*/ 10399611 w 12192000"/>
              <a:gd name="connsiteY6722" fmla="*/ 2571750 h 6858000"/>
              <a:gd name="connsiteX6723" fmla="*/ 10494861 w 12192000"/>
              <a:gd name="connsiteY6723" fmla="*/ 2571750 h 6858000"/>
              <a:gd name="connsiteX6724" fmla="*/ 10685361 w 12192000"/>
              <a:gd name="connsiteY6724" fmla="*/ 2667000 h 6858000"/>
              <a:gd name="connsiteX6725" fmla="*/ 10590111 w 12192000"/>
              <a:gd name="connsiteY6725" fmla="*/ 2667000 h 6858000"/>
              <a:gd name="connsiteX6726" fmla="*/ 10590111 w 12192000"/>
              <a:gd name="connsiteY6726" fmla="*/ 2571750 h 6858000"/>
              <a:gd name="connsiteX6727" fmla="*/ 10685361 w 12192000"/>
              <a:gd name="connsiteY6727" fmla="*/ 2571750 h 6858000"/>
              <a:gd name="connsiteX6728" fmla="*/ 10875861 w 12192000"/>
              <a:gd name="connsiteY6728" fmla="*/ 2667000 h 6858000"/>
              <a:gd name="connsiteX6729" fmla="*/ 10780611 w 12192000"/>
              <a:gd name="connsiteY6729" fmla="*/ 2667000 h 6858000"/>
              <a:gd name="connsiteX6730" fmla="*/ 10780611 w 12192000"/>
              <a:gd name="connsiteY6730" fmla="*/ 2571750 h 6858000"/>
              <a:gd name="connsiteX6731" fmla="*/ 10875861 w 12192000"/>
              <a:gd name="connsiteY6731" fmla="*/ 2571750 h 6858000"/>
              <a:gd name="connsiteX6732" fmla="*/ 11066362 w 12192000"/>
              <a:gd name="connsiteY6732" fmla="*/ 2667000 h 6858000"/>
              <a:gd name="connsiteX6733" fmla="*/ 10971111 w 12192000"/>
              <a:gd name="connsiteY6733" fmla="*/ 2667000 h 6858000"/>
              <a:gd name="connsiteX6734" fmla="*/ 10971111 w 12192000"/>
              <a:gd name="connsiteY6734" fmla="*/ 2571750 h 6858000"/>
              <a:gd name="connsiteX6735" fmla="*/ 11066362 w 12192000"/>
              <a:gd name="connsiteY6735" fmla="*/ 2571750 h 6858000"/>
              <a:gd name="connsiteX6736" fmla="*/ 11256861 w 12192000"/>
              <a:gd name="connsiteY6736" fmla="*/ 2667000 h 6858000"/>
              <a:gd name="connsiteX6737" fmla="*/ 11161610 w 12192000"/>
              <a:gd name="connsiteY6737" fmla="*/ 2667000 h 6858000"/>
              <a:gd name="connsiteX6738" fmla="*/ 11161610 w 12192000"/>
              <a:gd name="connsiteY6738" fmla="*/ 2571750 h 6858000"/>
              <a:gd name="connsiteX6739" fmla="*/ 11256861 w 12192000"/>
              <a:gd name="connsiteY6739" fmla="*/ 2571750 h 6858000"/>
              <a:gd name="connsiteX6740" fmla="*/ 11447360 w 12192000"/>
              <a:gd name="connsiteY6740" fmla="*/ 2667000 h 6858000"/>
              <a:gd name="connsiteX6741" fmla="*/ 11352111 w 12192000"/>
              <a:gd name="connsiteY6741" fmla="*/ 2667000 h 6858000"/>
              <a:gd name="connsiteX6742" fmla="*/ 11352111 w 12192000"/>
              <a:gd name="connsiteY6742" fmla="*/ 2571750 h 6858000"/>
              <a:gd name="connsiteX6743" fmla="*/ 11447360 w 12192000"/>
              <a:gd name="connsiteY6743" fmla="*/ 2571750 h 6858000"/>
              <a:gd name="connsiteX6744" fmla="*/ 11637861 w 12192000"/>
              <a:gd name="connsiteY6744" fmla="*/ 2667000 h 6858000"/>
              <a:gd name="connsiteX6745" fmla="*/ 11542610 w 12192000"/>
              <a:gd name="connsiteY6745" fmla="*/ 2667000 h 6858000"/>
              <a:gd name="connsiteX6746" fmla="*/ 11542610 w 12192000"/>
              <a:gd name="connsiteY6746" fmla="*/ 2571750 h 6858000"/>
              <a:gd name="connsiteX6747" fmla="*/ 11637861 w 12192000"/>
              <a:gd name="connsiteY6747" fmla="*/ 2571750 h 6858000"/>
              <a:gd name="connsiteX6748" fmla="*/ 11828360 w 12192000"/>
              <a:gd name="connsiteY6748" fmla="*/ 2667000 h 6858000"/>
              <a:gd name="connsiteX6749" fmla="*/ 11733112 w 12192000"/>
              <a:gd name="connsiteY6749" fmla="*/ 2667000 h 6858000"/>
              <a:gd name="connsiteX6750" fmla="*/ 11733112 w 12192000"/>
              <a:gd name="connsiteY6750" fmla="*/ 2571750 h 6858000"/>
              <a:gd name="connsiteX6751" fmla="*/ 11828360 w 12192000"/>
              <a:gd name="connsiteY6751" fmla="*/ 2571750 h 6858000"/>
              <a:gd name="connsiteX6752" fmla="*/ 12192000 w 12192000"/>
              <a:gd name="connsiteY6752" fmla="*/ 2667000 h 6858000"/>
              <a:gd name="connsiteX6753" fmla="*/ 12114110 w 12192000"/>
              <a:gd name="connsiteY6753" fmla="*/ 2667000 h 6858000"/>
              <a:gd name="connsiteX6754" fmla="*/ 12114110 w 12192000"/>
              <a:gd name="connsiteY6754" fmla="*/ 2571750 h 6858000"/>
              <a:gd name="connsiteX6755" fmla="*/ 12192000 w 12192000"/>
              <a:gd name="connsiteY6755" fmla="*/ 2571750 h 6858000"/>
              <a:gd name="connsiteX6756" fmla="*/ 303114 w 12192000"/>
              <a:gd name="connsiteY6756" fmla="*/ 2762250 h 6858000"/>
              <a:gd name="connsiteX6757" fmla="*/ 207864 w 12192000"/>
              <a:gd name="connsiteY6757" fmla="*/ 2762250 h 6858000"/>
              <a:gd name="connsiteX6758" fmla="*/ 207864 w 12192000"/>
              <a:gd name="connsiteY6758" fmla="*/ 2667000 h 6858000"/>
              <a:gd name="connsiteX6759" fmla="*/ 303114 w 12192000"/>
              <a:gd name="connsiteY6759" fmla="*/ 2667000 h 6858000"/>
              <a:gd name="connsiteX6760" fmla="*/ 493614 w 12192000"/>
              <a:gd name="connsiteY6760" fmla="*/ 2762250 h 6858000"/>
              <a:gd name="connsiteX6761" fmla="*/ 398364 w 12192000"/>
              <a:gd name="connsiteY6761" fmla="*/ 2762250 h 6858000"/>
              <a:gd name="connsiteX6762" fmla="*/ 398364 w 12192000"/>
              <a:gd name="connsiteY6762" fmla="*/ 2667000 h 6858000"/>
              <a:gd name="connsiteX6763" fmla="*/ 493614 w 12192000"/>
              <a:gd name="connsiteY6763" fmla="*/ 2667000 h 6858000"/>
              <a:gd name="connsiteX6764" fmla="*/ 684113 w 12192000"/>
              <a:gd name="connsiteY6764" fmla="*/ 2762250 h 6858000"/>
              <a:gd name="connsiteX6765" fmla="*/ 588864 w 12192000"/>
              <a:gd name="connsiteY6765" fmla="*/ 2762250 h 6858000"/>
              <a:gd name="connsiteX6766" fmla="*/ 588864 w 12192000"/>
              <a:gd name="connsiteY6766" fmla="*/ 2667000 h 6858000"/>
              <a:gd name="connsiteX6767" fmla="*/ 684113 w 12192000"/>
              <a:gd name="connsiteY6767" fmla="*/ 2667000 h 6858000"/>
              <a:gd name="connsiteX6768" fmla="*/ 874614 w 12192000"/>
              <a:gd name="connsiteY6768" fmla="*/ 2762250 h 6858000"/>
              <a:gd name="connsiteX6769" fmla="*/ 779364 w 12192000"/>
              <a:gd name="connsiteY6769" fmla="*/ 2762250 h 6858000"/>
              <a:gd name="connsiteX6770" fmla="*/ 779364 w 12192000"/>
              <a:gd name="connsiteY6770" fmla="*/ 2667000 h 6858000"/>
              <a:gd name="connsiteX6771" fmla="*/ 874614 w 12192000"/>
              <a:gd name="connsiteY6771" fmla="*/ 2667000 h 6858000"/>
              <a:gd name="connsiteX6772" fmla="*/ 1065114 w 12192000"/>
              <a:gd name="connsiteY6772" fmla="*/ 2762250 h 6858000"/>
              <a:gd name="connsiteX6773" fmla="*/ 969863 w 12192000"/>
              <a:gd name="connsiteY6773" fmla="*/ 2762250 h 6858000"/>
              <a:gd name="connsiteX6774" fmla="*/ 969863 w 12192000"/>
              <a:gd name="connsiteY6774" fmla="*/ 2667000 h 6858000"/>
              <a:gd name="connsiteX6775" fmla="*/ 1065114 w 12192000"/>
              <a:gd name="connsiteY6775" fmla="*/ 2667000 h 6858000"/>
              <a:gd name="connsiteX6776" fmla="*/ 1255613 w 12192000"/>
              <a:gd name="connsiteY6776" fmla="*/ 2762250 h 6858000"/>
              <a:gd name="connsiteX6777" fmla="*/ 1160364 w 12192000"/>
              <a:gd name="connsiteY6777" fmla="*/ 2762250 h 6858000"/>
              <a:gd name="connsiteX6778" fmla="*/ 1160364 w 12192000"/>
              <a:gd name="connsiteY6778" fmla="*/ 2667000 h 6858000"/>
              <a:gd name="connsiteX6779" fmla="*/ 1255613 w 12192000"/>
              <a:gd name="connsiteY6779" fmla="*/ 2667000 h 6858000"/>
              <a:gd name="connsiteX6780" fmla="*/ 1446114 w 12192000"/>
              <a:gd name="connsiteY6780" fmla="*/ 2762250 h 6858000"/>
              <a:gd name="connsiteX6781" fmla="*/ 1350864 w 12192000"/>
              <a:gd name="connsiteY6781" fmla="*/ 2762250 h 6858000"/>
              <a:gd name="connsiteX6782" fmla="*/ 1350864 w 12192000"/>
              <a:gd name="connsiteY6782" fmla="*/ 2667000 h 6858000"/>
              <a:gd name="connsiteX6783" fmla="*/ 1446114 w 12192000"/>
              <a:gd name="connsiteY6783" fmla="*/ 2667000 h 6858000"/>
              <a:gd name="connsiteX6784" fmla="*/ 1636614 w 12192000"/>
              <a:gd name="connsiteY6784" fmla="*/ 2762250 h 6858000"/>
              <a:gd name="connsiteX6785" fmla="*/ 1541363 w 12192000"/>
              <a:gd name="connsiteY6785" fmla="*/ 2762250 h 6858000"/>
              <a:gd name="connsiteX6786" fmla="*/ 1541363 w 12192000"/>
              <a:gd name="connsiteY6786" fmla="*/ 2667000 h 6858000"/>
              <a:gd name="connsiteX6787" fmla="*/ 1636614 w 12192000"/>
              <a:gd name="connsiteY6787" fmla="*/ 2667000 h 6858000"/>
              <a:gd name="connsiteX6788" fmla="*/ 2017612 w 12192000"/>
              <a:gd name="connsiteY6788" fmla="*/ 2762250 h 6858000"/>
              <a:gd name="connsiteX6789" fmla="*/ 1922364 w 12192000"/>
              <a:gd name="connsiteY6789" fmla="*/ 2762250 h 6858000"/>
              <a:gd name="connsiteX6790" fmla="*/ 1922364 w 12192000"/>
              <a:gd name="connsiteY6790" fmla="*/ 2667000 h 6858000"/>
              <a:gd name="connsiteX6791" fmla="*/ 2017612 w 12192000"/>
              <a:gd name="connsiteY6791" fmla="*/ 2667000 h 6858000"/>
              <a:gd name="connsiteX6792" fmla="*/ 2208114 w 12192000"/>
              <a:gd name="connsiteY6792" fmla="*/ 2762250 h 6858000"/>
              <a:gd name="connsiteX6793" fmla="*/ 2112863 w 12192000"/>
              <a:gd name="connsiteY6793" fmla="*/ 2762250 h 6858000"/>
              <a:gd name="connsiteX6794" fmla="*/ 2112863 w 12192000"/>
              <a:gd name="connsiteY6794" fmla="*/ 2667000 h 6858000"/>
              <a:gd name="connsiteX6795" fmla="*/ 2208114 w 12192000"/>
              <a:gd name="connsiteY6795" fmla="*/ 2667000 h 6858000"/>
              <a:gd name="connsiteX6796" fmla="*/ 2398613 w 12192000"/>
              <a:gd name="connsiteY6796" fmla="*/ 2762250 h 6858000"/>
              <a:gd name="connsiteX6797" fmla="*/ 2303364 w 12192000"/>
              <a:gd name="connsiteY6797" fmla="*/ 2762250 h 6858000"/>
              <a:gd name="connsiteX6798" fmla="*/ 2303364 w 12192000"/>
              <a:gd name="connsiteY6798" fmla="*/ 2667000 h 6858000"/>
              <a:gd name="connsiteX6799" fmla="*/ 2398613 w 12192000"/>
              <a:gd name="connsiteY6799" fmla="*/ 2667000 h 6858000"/>
              <a:gd name="connsiteX6800" fmla="*/ 2589114 w 12192000"/>
              <a:gd name="connsiteY6800" fmla="*/ 2762250 h 6858000"/>
              <a:gd name="connsiteX6801" fmla="*/ 2493863 w 12192000"/>
              <a:gd name="connsiteY6801" fmla="*/ 2762250 h 6858000"/>
              <a:gd name="connsiteX6802" fmla="*/ 2493863 w 12192000"/>
              <a:gd name="connsiteY6802" fmla="*/ 2667000 h 6858000"/>
              <a:gd name="connsiteX6803" fmla="*/ 2589114 w 12192000"/>
              <a:gd name="connsiteY6803" fmla="*/ 2667000 h 6858000"/>
              <a:gd name="connsiteX6804" fmla="*/ 2779613 w 12192000"/>
              <a:gd name="connsiteY6804" fmla="*/ 2762250 h 6858000"/>
              <a:gd name="connsiteX6805" fmla="*/ 2684362 w 12192000"/>
              <a:gd name="connsiteY6805" fmla="*/ 2762250 h 6858000"/>
              <a:gd name="connsiteX6806" fmla="*/ 2684362 w 12192000"/>
              <a:gd name="connsiteY6806" fmla="*/ 2667000 h 6858000"/>
              <a:gd name="connsiteX6807" fmla="*/ 2779613 w 12192000"/>
              <a:gd name="connsiteY6807" fmla="*/ 2667000 h 6858000"/>
              <a:gd name="connsiteX6808" fmla="*/ 2970113 w 12192000"/>
              <a:gd name="connsiteY6808" fmla="*/ 2762250 h 6858000"/>
              <a:gd name="connsiteX6809" fmla="*/ 2874863 w 12192000"/>
              <a:gd name="connsiteY6809" fmla="*/ 2762250 h 6858000"/>
              <a:gd name="connsiteX6810" fmla="*/ 2874863 w 12192000"/>
              <a:gd name="connsiteY6810" fmla="*/ 2667000 h 6858000"/>
              <a:gd name="connsiteX6811" fmla="*/ 2970113 w 12192000"/>
              <a:gd name="connsiteY6811" fmla="*/ 2667000 h 6858000"/>
              <a:gd name="connsiteX6812" fmla="*/ 3160613 w 12192000"/>
              <a:gd name="connsiteY6812" fmla="*/ 2762250 h 6858000"/>
              <a:gd name="connsiteX6813" fmla="*/ 3065363 w 12192000"/>
              <a:gd name="connsiteY6813" fmla="*/ 2762250 h 6858000"/>
              <a:gd name="connsiteX6814" fmla="*/ 3065363 w 12192000"/>
              <a:gd name="connsiteY6814" fmla="*/ 2667000 h 6858000"/>
              <a:gd name="connsiteX6815" fmla="*/ 3160613 w 12192000"/>
              <a:gd name="connsiteY6815" fmla="*/ 2667000 h 6858000"/>
              <a:gd name="connsiteX6816" fmla="*/ 3351113 w 12192000"/>
              <a:gd name="connsiteY6816" fmla="*/ 2762250 h 6858000"/>
              <a:gd name="connsiteX6817" fmla="*/ 3255863 w 12192000"/>
              <a:gd name="connsiteY6817" fmla="*/ 2762250 h 6858000"/>
              <a:gd name="connsiteX6818" fmla="*/ 3255863 w 12192000"/>
              <a:gd name="connsiteY6818" fmla="*/ 2667000 h 6858000"/>
              <a:gd name="connsiteX6819" fmla="*/ 3351113 w 12192000"/>
              <a:gd name="connsiteY6819" fmla="*/ 2667000 h 6858000"/>
              <a:gd name="connsiteX6820" fmla="*/ 3541613 w 12192000"/>
              <a:gd name="connsiteY6820" fmla="*/ 2762250 h 6858000"/>
              <a:gd name="connsiteX6821" fmla="*/ 3446363 w 12192000"/>
              <a:gd name="connsiteY6821" fmla="*/ 2762250 h 6858000"/>
              <a:gd name="connsiteX6822" fmla="*/ 3446363 w 12192000"/>
              <a:gd name="connsiteY6822" fmla="*/ 2667000 h 6858000"/>
              <a:gd name="connsiteX6823" fmla="*/ 3541613 w 12192000"/>
              <a:gd name="connsiteY6823" fmla="*/ 2667000 h 6858000"/>
              <a:gd name="connsiteX6824" fmla="*/ 3732112 w 12192000"/>
              <a:gd name="connsiteY6824" fmla="*/ 2762250 h 6858000"/>
              <a:gd name="connsiteX6825" fmla="*/ 3636862 w 12192000"/>
              <a:gd name="connsiteY6825" fmla="*/ 2762250 h 6858000"/>
              <a:gd name="connsiteX6826" fmla="*/ 3636862 w 12192000"/>
              <a:gd name="connsiteY6826" fmla="*/ 2667000 h 6858000"/>
              <a:gd name="connsiteX6827" fmla="*/ 3732112 w 12192000"/>
              <a:gd name="connsiteY6827" fmla="*/ 2667000 h 6858000"/>
              <a:gd name="connsiteX6828" fmla="*/ 3922613 w 12192000"/>
              <a:gd name="connsiteY6828" fmla="*/ 2762250 h 6858000"/>
              <a:gd name="connsiteX6829" fmla="*/ 3827362 w 12192000"/>
              <a:gd name="connsiteY6829" fmla="*/ 2762250 h 6858000"/>
              <a:gd name="connsiteX6830" fmla="*/ 3827362 w 12192000"/>
              <a:gd name="connsiteY6830" fmla="*/ 2667000 h 6858000"/>
              <a:gd name="connsiteX6831" fmla="*/ 3922613 w 12192000"/>
              <a:gd name="connsiteY6831" fmla="*/ 2667000 h 6858000"/>
              <a:gd name="connsiteX6832" fmla="*/ 4113113 w 12192000"/>
              <a:gd name="connsiteY6832" fmla="*/ 2762250 h 6858000"/>
              <a:gd name="connsiteX6833" fmla="*/ 4017863 w 12192000"/>
              <a:gd name="connsiteY6833" fmla="*/ 2762250 h 6858000"/>
              <a:gd name="connsiteX6834" fmla="*/ 4017863 w 12192000"/>
              <a:gd name="connsiteY6834" fmla="*/ 2667000 h 6858000"/>
              <a:gd name="connsiteX6835" fmla="*/ 4113113 w 12192000"/>
              <a:gd name="connsiteY6835" fmla="*/ 2667000 h 6858000"/>
              <a:gd name="connsiteX6836" fmla="*/ 4303612 w 12192000"/>
              <a:gd name="connsiteY6836" fmla="*/ 2762250 h 6858000"/>
              <a:gd name="connsiteX6837" fmla="*/ 4208362 w 12192000"/>
              <a:gd name="connsiteY6837" fmla="*/ 2762250 h 6858000"/>
              <a:gd name="connsiteX6838" fmla="*/ 4208362 w 12192000"/>
              <a:gd name="connsiteY6838" fmla="*/ 2667000 h 6858000"/>
              <a:gd name="connsiteX6839" fmla="*/ 4303612 w 12192000"/>
              <a:gd name="connsiteY6839" fmla="*/ 2667000 h 6858000"/>
              <a:gd name="connsiteX6840" fmla="*/ 4494113 w 12192000"/>
              <a:gd name="connsiteY6840" fmla="*/ 2762250 h 6858000"/>
              <a:gd name="connsiteX6841" fmla="*/ 4398863 w 12192000"/>
              <a:gd name="connsiteY6841" fmla="*/ 2762250 h 6858000"/>
              <a:gd name="connsiteX6842" fmla="*/ 4398863 w 12192000"/>
              <a:gd name="connsiteY6842" fmla="*/ 2667000 h 6858000"/>
              <a:gd name="connsiteX6843" fmla="*/ 4494113 w 12192000"/>
              <a:gd name="connsiteY6843" fmla="*/ 2667000 h 6858000"/>
              <a:gd name="connsiteX6844" fmla="*/ 4684613 w 12192000"/>
              <a:gd name="connsiteY6844" fmla="*/ 2762250 h 6858000"/>
              <a:gd name="connsiteX6845" fmla="*/ 4589363 w 12192000"/>
              <a:gd name="connsiteY6845" fmla="*/ 2762250 h 6858000"/>
              <a:gd name="connsiteX6846" fmla="*/ 4589363 w 12192000"/>
              <a:gd name="connsiteY6846" fmla="*/ 2667000 h 6858000"/>
              <a:gd name="connsiteX6847" fmla="*/ 4684613 w 12192000"/>
              <a:gd name="connsiteY6847" fmla="*/ 2667000 h 6858000"/>
              <a:gd name="connsiteX6848" fmla="*/ 4875113 w 12192000"/>
              <a:gd name="connsiteY6848" fmla="*/ 2762250 h 6858000"/>
              <a:gd name="connsiteX6849" fmla="*/ 4779863 w 12192000"/>
              <a:gd name="connsiteY6849" fmla="*/ 2762250 h 6858000"/>
              <a:gd name="connsiteX6850" fmla="*/ 4779863 w 12192000"/>
              <a:gd name="connsiteY6850" fmla="*/ 2667000 h 6858000"/>
              <a:gd name="connsiteX6851" fmla="*/ 4875113 w 12192000"/>
              <a:gd name="connsiteY6851" fmla="*/ 2667000 h 6858000"/>
              <a:gd name="connsiteX6852" fmla="*/ 5065613 w 12192000"/>
              <a:gd name="connsiteY6852" fmla="*/ 2762250 h 6858000"/>
              <a:gd name="connsiteX6853" fmla="*/ 4970363 w 12192000"/>
              <a:gd name="connsiteY6853" fmla="*/ 2762250 h 6858000"/>
              <a:gd name="connsiteX6854" fmla="*/ 4970363 w 12192000"/>
              <a:gd name="connsiteY6854" fmla="*/ 2667000 h 6858000"/>
              <a:gd name="connsiteX6855" fmla="*/ 5065613 w 12192000"/>
              <a:gd name="connsiteY6855" fmla="*/ 2667000 h 6858000"/>
              <a:gd name="connsiteX6856" fmla="*/ 5446612 w 12192000"/>
              <a:gd name="connsiteY6856" fmla="*/ 2762250 h 6858000"/>
              <a:gd name="connsiteX6857" fmla="*/ 5351362 w 12192000"/>
              <a:gd name="connsiteY6857" fmla="*/ 2762250 h 6858000"/>
              <a:gd name="connsiteX6858" fmla="*/ 5351362 w 12192000"/>
              <a:gd name="connsiteY6858" fmla="*/ 2667000 h 6858000"/>
              <a:gd name="connsiteX6859" fmla="*/ 5446612 w 12192000"/>
              <a:gd name="connsiteY6859" fmla="*/ 2667000 h 6858000"/>
              <a:gd name="connsiteX6860" fmla="*/ 5637112 w 12192000"/>
              <a:gd name="connsiteY6860" fmla="*/ 2762250 h 6858000"/>
              <a:gd name="connsiteX6861" fmla="*/ 5541862 w 12192000"/>
              <a:gd name="connsiteY6861" fmla="*/ 2762250 h 6858000"/>
              <a:gd name="connsiteX6862" fmla="*/ 5541862 w 12192000"/>
              <a:gd name="connsiteY6862" fmla="*/ 2667000 h 6858000"/>
              <a:gd name="connsiteX6863" fmla="*/ 5637112 w 12192000"/>
              <a:gd name="connsiteY6863" fmla="*/ 2667000 h 6858000"/>
              <a:gd name="connsiteX6864" fmla="*/ 5827612 w 12192000"/>
              <a:gd name="connsiteY6864" fmla="*/ 2762250 h 6858000"/>
              <a:gd name="connsiteX6865" fmla="*/ 5732362 w 12192000"/>
              <a:gd name="connsiteY6865" fmla="*/ 2762250 h 6858000"/>
              <a:gd name="connsiteX6866" fmla="*/ 5732362 w 12192000"/>
              <a:gd name="connsiteY6866" fmla="*/ 2667000 h 6858000"/>
              <a:gd name="connsiteX6867" fmla="*/ 5827612 w 12192000"/>
              <a:gd name="connsiteY6867" fmla="*/ 2667000 h 6858000"/>
              <a:gd name="connsiteX6868" fmla="*/ 6018112 w 12192000"/>
              <a:gd name="connsiteY6868" fmla="*/ 2762250 h 6858000"/>
              <a:gd name="connsiteX6869" fmla="*/ 5922862 w 12192000"/>
              <a:gd name="connsiteY6869" fmla="*/ 2762250 h 6858000"/>
              <a:gd name="connsiteX6870" fmla="*/ 5922862 w 12192000"/>
              <a:gd name="connsiteY6870" fmla="*/ 2667000 h 6858000"/>
              <a:gd name="connsiteX6871" fmla="*/ 6018112 w 12192000"/>
              <a:gd name="connsiteY6871" fmla="*/ 2667000 h 6858000"/>
              <a:gd name="connsiteX6872" fmla="*/ 6208612 w 12192000"/>
              <a:gd name="connsiteY6872" fmla="*/ 2762250 h 6858000"/>
              <a:gd name="connsiteX6873" fmla="*/ 6113362 w 12192000"/>
              <a:gd name="connsiteY6873" fmla="*/ 2762250 h 6858000"/>
              <a:gd name="connsiteX6874" fmla="*/ 6113362 w 12192000"/>
              <a:gd name="connsiteY6874" fmla="*/ 2667000 h 6858000"/>
              <a:gd name="connsiteX6875" fmla="*/ 6208612 w 12192000"/>
              <a:gd name="connsiteY6875" fmla="*/ 2667000 h 6858000"/>
              <a:gd name="connsiteX6876" fmla="*/ 6399112 w 12192000"/>
              <a:gd name="connsiteY6876" fmla="*/ 2762250 h 6858000"/>
              <a:gd name="connsiteX6877" fmla="*/ 6303862 w 12192000"/>
              <a:gd name="connsiteY6877" fmla="*/ 2762250 h 6858000"/>
              <a:gd name="connsiteX6878" fmla="*/ 6303862 w 12192000"/>
              <a:gd name="connsiteY6878" fmla="*/ 2667000 h 6858000"/>
              <a:gd name="connsiteX6879" fmla="*/ 6399112 w 12192000"/>
              <a:gd name="connsiteY6879" fmla="*/ 2667000 h 6858000"/>
              <a:gd name="connsiteX6880" fmla="*/ 6589612 w 12192000"/>
              <a:gd name="connsiteY6880" fmla="*/ 2762250 h 6858000"/>
              <a:gd name="connsiteX6881" fmla="*/ 6494362 w 12192000"/>
              <a:gd name="connsiteY6881" fmla="*/ 2762250 h 6858000"/>
              <a:gd name="connsiteX6882" fmla="*/ 6494362 w 12192000"/>
              <a:gd name="connsiteY6882" fmla="*/ 2667000 h 6858000"/>
              <a:gd name="connsiteX6883" fmla="*/ 6589612 w 12192000"/>
              <a:gd name="connsiteY6883" fmla="*/ 2667000 h 6858000"/>
              <a:gd name="connsiteX6884" fmla="*/ 6780112 w 12192000"/>
              <a:gd name="connsiteY6884" fmla="*/ 2762250 h 6858000"/>
              <a:gd name="connsiteX6885" fmla="*/ 6684862 w 12192000"/>
              <a:gd name="connsiteY6885" fmla="*/ 2762250 h 6858000"/>
              <a:gd name="connsiteX6886" fmla="*/ 6684862 w 12192000"/>
              <a:gd name="connsiteY6886" fmla="*/ 2667000 h 6858000"/>
              <a:gd name="connsiteX6887" fmla="*/ 6780112 w 12192000"/>
              <a:gd name="connsiteY6887" fmla="*/ 2667000 h 6858000"/>
              <a:gd name="connsiteX6888" fmla="*/ 6970612 w 12192000"/>
              <a:gd name="connsiteY6888" fmla="*/ 2762250 h 6858000"/>
              <a:gd name="connsiteX6889" fmla="*/ 6875362 w 12192000"/>
              <a:gd name="connsiteY6889" fmla="*/ 2762250 h 6858000"/>
              <a:gd name="connsiteX6890" fmla="*/ 6875362 w 12192000"/>
              <a:gd name="connsiteY6890" fmla="*/ 2667000 h 6858000"/>
              <a:gd name="connsiteX6891" fmla="*/ 6970612 w 12192000"/>
              <a:gd name="connsiteY6891" fmla="*/ 2667000 h 6858000"/>
              <a:gd name="connsiteX6892" fmla="*/ 7161112 w 12192000"/>
              <a:gd name="connsiteY6892" fmla="*/ 2762250 h 6858000"/>
              <a:gd name="connsiteX6893" fmla="*/ 7065862 w 12192000"/>
              <a:gd name="connsiteY6893" fmla="*/ 2762250 h 6858000"/>
              <a:gd name="connsiteX6894" fmla="*/ 7065862 w 12192000"/>
              <a:gd name="connsiteY6894" fmla="*/ 2667000 h 6858000"/>
              <a:gd name="connsiteX6895" fmla="*/ 7161112 w 12192000"/>
              <a:gd name="connsiteY6895" fmla="*/ 2667000 h 6858000"/>
              <a:gd name="connsiteX6896" fmla="*/ 7351612 w 12192000"/>
              <a:gd name="connsiteY6896" fmla="*/ 2762250 h 6858000"/>
              <a:gd name="connsiteX6897" fmla="*/ 7256362 w 12192000"/>
              <a:gd name="connsiteY6897" fmla="*/ 2762250 h 6858000"/>
              <a:gd name="connsiteX6898" fmla="*/ 7256362 w 12192000"/>
              <a:gd name="connsiteY6898" fmla="*/ 2667000 h 6858000"/>
              <a:gd name="connsiteX6899" fmla="*/ 7351612 w 12192000"/>
              <a:gd name="connsiteY6899" fmla="*/ 2667000 h 6858000"/>
              <a:gd name="connsiteX6900" fmla="*/ 7542112 w 12192000"/>
              <a:gd name="connsiteY6900" fmla="*/ 2762250 h 6858000"/>
              <a:gd name="connsiteX6901" fmla="*/ 7446862 w 12192000"/>
              <a:gd name="connsiteY6901" fmla="*/ 2762250 h 6858000"/>
              <a:gd name="connsiteX6902" fmla="*/ 7446862 w 12192000"/>
              <a:gd name="connsiteY6902" fmla="*/ 2667000 h 6858000"/>
              <a:gd name="connsiteX6903" fmla="*/ 7542112 w 12192000"/>
              <a:gd name="connsiteY6903" fmla="*/ 2667000 h 6858000"/>
              <a:gd name="connsiteX6904" fmla="*/ 7732612 w 12192000"/>
              <a:gd name="connsiteY6904" fmla="*/ 2762250 h 6858000"/>
              <a:gd name="connsiteX6905" fmla="*/ 7637362 w 12192000"/>
              <a:gd name="connsiteY6905" fmla="*/ 2762250 h 6858000"/>
              <a:gd name="connsiteX6906" fmla="*/ 7637362 w 12192000"/>
              <a:gd name="connsiteY6906" fmla="*/ 2667000 h 6858000"/>
              <a:gd name="connsiteX6907" fmla="*/ 7732612 w 12192000"/>
              <a:gd name="connsiteY6907" fmla="*/ 2667000 h 6858000"/>
              <a:gd name="connsiteX6908" fmla="*/ 7923112 w 12192000"/>
              <a:gd name="connsiteY6908" fmla="*/ 2762250 h 6858000"/>
              <a:gd name="connsiteX6909" fmla="*/ 7827862 w 12192000"/>
              <a:gd name="connsiteY6909" fmla="*/ 2762250 h 6858000"/>
              <a:gd name="connsiteX6910" fmla="*/ 7827862 w 12192000"/>
              <a:gd name="connsiteY6910" fmla="*/ 2667000 h 6858000"/>
              <a:gd name="connsiteX6911" fmla="*/ 7923112 w 12192000"/>
              <a:gd name="connsiteY6911" fmla="*/ 2667000 h 6858000"/>
              <a:gd name="connsiteX6912" fmla="*/ 8113612 w 12192000"/>
              <a:gd name="connsiteY6912" fmla="*/ 2762250 h 6858000"/>
              <a:gd name="connsiteX6913" fmla="*/ 8018362 w 12192000"/>
              <a:gd name="connsiteY6913" fmla="*/ 2762250 h 6858000"/>
              <a:gd name="connsiteX6914" fmla="*/ 8018362 w 12192000"/>
              <a:gd name="connsiteY6914" fmla="*/ 2667000 h 6858000"/>
              <a:gd name="connsiteX6915" fmla="*/ 8113612 w 12192000"/>
              <a:gd name="connsiteY6915" fmla="*/ 2667000 h 6858000"/>
              <a:gd name="connsiteX6916" fmla="*/ 8304112 w 12192000"/>
              <a:gd name="connsiteY6916" fmla="*/ 2762250 h 6858000"/>
              <a:gd name="connsiteX6917" fmla="*/ 8208862 w 12192000"/>
              <a:gd name="connsiteY6917" fmla="*/ 2762250 h 6858000"/>
              <a:gd name="connsiteX6918" fmla="*/ 8208862 w 12192000"/>
              <a:gd name="connsiteY6918" fmla="*/ 2667000 h 6858000"/>
              <a:gd name="connsiteX6919" fmla="*/ 8304112 w 12192000"/>
              <a:gd name="connsiteY6919" fmla="*/ 2667000 h 6858000"/>
              <a:gd name="connsiteX6920" fmla="*/ 8494612 w 12192000"/>
              <a:gd name="connsiteY6920" fmla="*/ 2762250 h 6858000"/>
              <a:gd name="connsiteX6921" fmla="*/ 8399362 w 12192000"/>
              <a:gd name="connsiteY6921" fmla="*/ 2762250 h 6858000"/>
              <a:gd name="connsiteX6922" fmla="*/ 8399362 w 12192000"/>
              <a:gd name="connsiteY6922" fmla="*/ 2667000 h 6858000"/>
              <a:gd name="connsiteX6923" fmla="*/ 8494612 w 12192000"/>
              <a:gd name="connsiteY6923" fmla="*/ 2667000 h 6858000"/>
              <a:gd name="connsiteX6924" fmla="*/ 8875611 w 12192000"/>
              <a:gd name="connsiteY6924" fmla="*/ 2762250 h 6858000"/>
              <a:gd name="connsiteX6925" fmla="*/ 8780361 w 12192000"/>
              <a:gd name="connsiteY6925" fmla="*/ 2762250 h 6858000"/>
              <a:gd name="connsiteX6926" fmla="*/ 8780361 w 12192000"/>
              <a:gd name="connsiteY6926" fmla="*/ 2667000 h 6858000"/>
              <a:gd name="connsiteX6927" fmla="*/ 8875611 w 12192000"/>
              <a:gd name="connsiteY6927" fmla="*/ 2667000 h 6858000"/>
              <a:gd name="connsiteX6928" fmla="*/ 9066111 w 12192000"/>
              <a:gd name="connsiteY6928" fmla="*/ 2762250 h 6858000"/>
              <a:gd name="connsiteX6929" fmla="*/ 8970861 w 12192000"/>
              <a:gd name="connsiteY6929" fmla="*/ 2762250 h 6858000"/>
              <a:gd name="connsiteX6930" fmla="*/ 8970861 w 12192000"/>
              <a:gd name="connsiteY6930" fmla="*/ 2667000 h 6858000"/>
              <a:gd name="connsiteX6931" fmla="*/ 9066111 w 12192000"/>
              <a:gd name="connsiteY6931" fmla="*/ 2667000 h 6858000"/>
              <a:gd name="connsiteX6932" fmla="*/ 9256611 w 12192000"/>
              <a:gd name="connsiteY6932" fmla="*/ 2762250 h 6858000"/>
              <a:gd name="connsiteX6933" fmla="*/ 9161361 w 12192000"/>
              <a:gd name="connsiteY6933" fmla="*/ 2762250 h 6858000"/>
              <a:gd name="connsiteX6934" fmla="*/ 9161361 w 12192000"/>
              <a:gd name="connsiteY6934" fmla="*/ 2667000 h 6858000"/>
              <a:gd name="connsiteX6935" fmla="*/ 9256611 w 12192000"/>
              <a:gd name="connsiteY6935" fmla="*/ 2667000 h 6858000"/>
              <a:gd name="connsiteX6936" fmla="*/ 9447112 w 12192000"/>
              <a:gd name="connsiteY6936" fmla="*/ 2762250 h 6858000"/>
              <a:gd name="connsiteX6937" fmla="*/ 9351861 w 12192000"/>
              <a:gd name="connsiteY6937" fmla="*/ 2762250 h 6858000"/>
              <a:gd name="connsiteX6938" fmla="*/ 9351861 w 12192000"/>
              <a:gd name="connsiteY6938" fmla="*/ 2667000 h 6858000"/>
              <a:gd name="connsiteX6939" fmla="*/ 9447112 w 12192000"/>
              <a:gd name="connsiteY6939" fmla="*/ 2667000 h 6858000"/>
              <a:gd name="connsiteX6940" fmla="*/ 9637611 w 12192000"/>
              <a:gd name="connsiteY6940" fmla="*/ 2762250 h 6858000"/>
              <a:gd name="connsiteX6941" fmla="*/ 9542362 w 12192000"/>
              <a:gd name="connsiteY6941" fmla="*/ 2762250 h 6858000"/>
              <a:gd name="connsiteX6942" fmla="*/ 9542362 w 12192000"/>
              <a:gd name="connsiteY6942" fmla="*/ 2667000 h 6858000"/>
              <a:gd name="connsiteX6943" fmla="*/ 9637611 w 12192000"/>
              <a:gd name="connsiteY6943" fmla="*/ 2667000 h 6858000"/>
              <a:gd name="connsiteX6944" fmla="*/ 9828111 w 12192000"/>
              <a:gd name="connsiteY6944" fmla="*/ 2762250 h 6858000"/>
              <a:gd name="connsiteX6945" fmla="*/ 9732861 w 12192000"/>
              <a:gd name="connsiteY6945" fmla="*/ 2762250 h 6858000"/>
              <a:gd name="connsiteX6946" fmla="*/ 9732861 w 12192000"/>
              <a:gd name="connsiteY6946" fmla="*/ 2667000 h 6858000"/>
              <a:gd name="connsiteX6947" fmla="*/ 9828111 w 12192000"/>
              <a:gd name="connsiteY6947" fmla="*/ 2667000 h 6858000"/>
              <a:gd name="connsiteX6948" fmla="*/ 10018612 w 12192000"/>
              <a:gd name="connsiteY6948" fmla="*/ 2762250 h 6858000"/>
              <a:gd name="connsiteX6949" fmla="*/ 9923362 w 12192000"/>
              <a:gd name="connsiteY6949" fmla="*/ 2762250 h 6858000"/>
              <a:gd name="connsiteX6950" fmla="*/ 9923362 w 12192000"/>
              <a:gd name="connsiteY6950" fmla="*/ 2667000 h 6858000"/>
              <a:gd name="connsiteX6951" fmla="*/ 10018612 w 12192000"/>
              <a:gd name="connsiteY6951" fmla="*/ 2667000 h 6858000"/>
              <a:gd name="connsiteX6952" fmla="*/ 10209111 w 12192000"/>
              <a:gd name="connsiteY6952" fmla="*/ 2762250 h 6858000"/>
              <a:gd name="connsiteX6953" fmla="*/ 10113862 w 12192000"/>
              <a:gd name="connsiteY6953" fmla="*/ 2762250 h 6858000"/>
              <a:gd name="connsiteX6954" fmla="*/ 10113862 w 12192000"/>
              <a:gd name="connsiteY6954" fmla="*/ 2667000 h 6858000"/>
              <a:gd name="connsiteX6955" fmla="*/ 10209111 w 12192000"/>
              <a:gd name="connsiteY6955" fmla="*/ 2667000 h 6858000"/>
              <a:gd name="connsiteX6956" fmla="*/ 10399611 w 12192000"/>
              <a:gd name="connsiteY6956" fmla="*/ 2762250 h 6858000"/>
              <a:gd name="connsiteX6957" fmla="*/ 10304361 w 12192000"/>
              <a:gd name="connsiteY6957" fmla="*/ 2762250 h 6858000"/>
              <a:gd name="connsiteX6958" fmla="*/ 10304361 w 12192000"/>
              <a:gd name="connsiteY6958" fmla="*/ 2667000 h 6858000"/>
              <a:gd name="connsiteX6959" fmla="*/ 10399611 w 12192000"/>
              <a:gd name="connsiteY6959" fmla="*/ 2667000 h 6858000"/>
              <a:gd name="connsiteX6960" fmla="*/ 10590111 w 12192000"/>
              <a:gd name="connsiteY6960" fmla="*/ 2762250 h 6858000"/>
              <a:gd name="connsiteX6961" fmla="*/ 10494861 w 12192000"/>
              <a:gd name="connsiteY6961" fmla="*/ 2762250 h 6858000"/>
              <a:gd name="connsiteX6962" fmla="*/ 10494861 w 12192000"/>
              <a:gd name="connsiteY6962" fmla="*/ 2667000 h 6858000"/>
              <a:gd name="connsiteX6963" fmla="*/ 10590111 w 12192000"/>
              <a:gd name="connsiteY6963" fmla="*/ 2667000 h 6858000"/>
              <a:gd name="connsiteX6964" fmla="*/ 10780611 w 12192000"/>
              <a:gd name="connsiteY6964" fmla="*/ 2762250 h 6858000"/>
              <a:gd name="connsiteX6965" fmla="*/ 10685361 w 12192000"/>
              <a:gd name="connsiteY6965" fmla="*/ 2762250 h 6858000"/>
              <a:gd name="connsiteX6966" fmla="*/ 10685361 w 12192000"/>
              <a:gd name="connsiteY6966" fmla="*/ 2667000 h 6858000"/>
              <a:gd name="connsiteX6967" fmla="*/ 10780611 w 12192000"/>
              <a:gd name="connsiteY6967" fmla="*/ 2667000 h 6858000"/>
              <a:gd name="connsiteX6968" fmla="*/ 10971111 w 12192000"/>
              <a:gd name="connsiteY6968" fmla="*/ 2762250 h 6858000"/>
              <a:gd name="connsiteX6969" fmla="*/ 10875861 w 12192000"/>
              <a:gd name="connsiteY6969" fmla="*/ 2762250 h 6858000"/>
              <a:gd name="connsiteX6970" fmla="*/ 10875861 w 12192000"/>
              <a:gd name="connsiteY6970" fmla="*/ 2667000 h 6858000"/>
              <a:gd name="connsiteX6971" fmla="*/ 10971111 w 12192000"/>
              <a:gd name="connsiteY6971" fmla="*/ 2667000 h 6858000"/>
              <a:gd name="connsiteX6972" fmla="*/ 11161610 w 12192000"/>
              <a:gd name="connsiteY6972" fmla="*/ 2762250 h 6858000"/>
              <a:gd name="connsiteX6973" fmla="*/ 11066362 w 12192000"/>
              <a:gd name="connsiteY6973" fmla="*/ 2762250 h 6858000"/>
              <a:gd name="connsiteX6974" fmla="*/ 11066362 w 12192000"/>
              <a:gd name="connsiteY6974" fmla="*/ 2667000 h 6858000"/>
              <a:gd name="connsiteX6975" fmla="*/ 11161610 w 12192000"/>
              <a:gd name="connsiteY6975" fmla="*/ 2667000 h 6858000"/>
              <a:gd name="connsiteX6976" fmla="*/ 11352111 w 12192000"/>
              <a:gd name="connsiteY6976" fmla="*/ 2762250 h 6858000"/>
              <a:gd name="connsiteX6977" fmla="*/ 11256861 w 12192000"/>
              <a:gd name="connsiteY6977" fmla="*/ 2762250 h 6858000"/>
              <a:gd name="connsiteX6978" fmla="*/ 11256861 w 12192000"/>
              <a:gd name="connsiteY6978" fmla="*/ 2667000 h 6858000"/>
              <a:gd name="connsiteX6979" fmla="*/ 11352111 w 12192000"/>
              <a:gd name="connsiteY6979" fmla="*/ 2667000 h 6858000"/>
              <a:gd name="connsiteX6980" fmla="*/ 11542610 w 12192000"/>
              <a:gd name="connsiteY6980" fmla="*/ 2762250 h 6858000"/>
              <a:gd name="connsiteX6981" fmla="*/ 11447360 w 12192000"/>
              <a:gd name="connsiteY6981" fmla="*/ 2762250 h 6858000"/>
              <a:gd name="connsiteX6982" fmla="*/ 11447360 w 12192000"/>
              <a:gd name="connsiteY6982" fmla="*/ 2667000 h 6858000"/>
              <a:gd name="connsiteX6983" fmla="*/ 11542610 w 12192000"/>
              <a:gd name="connsiteY6983" fmla="*/ 2667000 h 6858000"/>
              <a:gd name="connsiteX6984" fmla="*/ 11733112 w 12192000"/>
              <a:gd name="connsiteY6984" fmla="*/ 2762250 h 6858000"/>
              <a:gd name="connsiteX6985" fmla="*/ 11637861 w 12192000"/>
              <a:gd name="connsiteY6985" fmla="*/ 2762250 h 6858000"/>
              <a:gd name="connsiteX6986" fmla="*/ 11637861 w 12192000"/>
              <a:gd name="connsiteY6986" fmla="*/ 2667000 h 6858000"/>
              <a:gd name="connsiteX6987" fmla="*/ 11733112 w 12192000"/>
              <a:gd name="connsiteY6987" fmla="*/ 2667000 h 6858000"/>
              <a:gd name="connsiteX6988" fmla="*/ 11923611 w 12192000"/>
              <a:gd name="connsiteY6988" fmla="*/ 2762250 h 6858000"/>
              <a:gd name="connsiteX6989" fmla="*/ 11828360 w 12192000"/>
              <a:gd name="connsiteY6989" fmla="*/ 2762250 h 6858000"/>
              <a:gd name="connsiteX6990" fmla="*/ 11828360 w 12192000"/>
              <a:gd name="connsiteY6990" fmla="*/ 2667000 h 6858000"/>
              <a:gd name="connsiteX6991" fmla="*/ 11923611 w 12192000"/>
              <a:gd name="connsiteY6991" fmla="*/ 2667000 h 6858000"/>
              <a:gd name="connsiteX6992" fmla="*/ 207864 w 12192000"/>
              <a:gd name="connsiteY6992" fmla="*/ 2857500 h 6858000"/>
              <a:gd name="connsiteX6993" fmla="*/ 112614 w 12192000"/>
              <a:gd name="connsiteY6993" fmla="*/ 2857500 h 6858000"/>
              <a:gd name="connsiteX6994" fmla="*/ 112614 w 12192000"/>
              <a:gd name="connsiteY6994" fmla="*/ 2762250 h 6858000"/>
              <a:gd name="connsiteX6995" fmla="*/ 207864 w 12192000"/>
              <a:gd name="connsiteY6995" fmla="*/ 2762250 h 6858000"/>
              <a:gd name="connsiteX6996" fmla="*/ 398364 w 12192000"/>
              <a:gd name="connsiteY6996" fmla="*/ 2857500 h 6858000"/>
              <a:gd name="connsiteX6997" fmla="*/ 303114 w 12192000"/>
              <a:gd name="connsiteY6997" fmla="*/ 2857500 h 6858000"/>
              <a:gd name="connsiteX6998" fmla="*/ 303114 w 12192000"/>
              <a:gd name="connsiteY6998" fmla="*/ 2762250 h 6858000"/>
              <a:gd name="connsiteX6999" fmla="*/ 398364 w 12192000"/>
              <a:gd name="connsiteY6999" fmla="*/ 2762250 h 6858000"/>
              <a:gd name="connsiteX7000" fmla="*/ 588864 w 12192000"/>
              <a:gd name="connsiteY7000" fmla="*/ 2857500 h 6858000"/>
              <a:gd name="connsiteX7001" fmla="*/ 493614 w 12192000"/>
              <a:gd name="connsiteY7001" fmla="*/ 2857500 h 6858000"/>
              <a:gd name="connsiteX7002" fmla="*/ 493614 w 12192000"/>
              <a:gd name="connsiteY7002" fmla="*/ 2762250 h 6858000"/>
              <a:gd name="connsiteX7003" fmla="*/ 588864 w 12192000"/>
              <a:gd name="connsiteY7003" fmla="*/ 2762250 h 6858000"/>
              <a:gd name="connsiteX7004" fmla="*/ 779364 w 12192000"/>
              <a:gd name="connsiteY7004" fmla="*/ 2857500 h 6858000"/>
              <a:gd name="connsiteX7005" fmla="*/ 684113 w 12192000"/>
              <a:gd name="connsiteY7005" fmla="*/ 2857500 h 6858000"/>
              <a:gd name="connsiteX7006" fmla="*/ 684113 w 12192000"/>
              <a:gd name="connsiteY7006" fmla="*/ 2762250 h 6858000"/>
              <a:gd name="connsiteX7007" fmla="*/ 779364 w 12192000"/>
              <a:gd name="connsiteY7007" fmla="*/ 2762250 h 6858000"/>
              <a:gd name="connsiteX7008" fmla="*/ 969863 w 12192000"/>
              <a:gd name="connsiteY7008" fmla="*/ 2857500 h 6858000"/>
              <a:gd name="connsiteX7009" fmla="*/ 874614 w 12192000"/>
              <a:gd name="connsiteY7009" fmla="*/ 2857500 h 6858000"/>
              <a:gd name="connsiteX7010" fmla="*/ 874614 w 12192000"/>
              <a:gd name="connsiteY7010" fmla="*/ 2762250 h 6858000"/>
              <a:gd name="connsiteX7011" fmla="*/ 969863 w 12192000"/>
              <a:gd name="connsiteY7011" fmla="*/ 2762250 h 6858000"/>
              <a:gd name="connsiteX7012" fmla="*/ 1160364 w 12192000"/>
              <a:gd name="connsiteY7012" fmla="*/ 2857500 h 6858000"/>
              <a:gd name="connsiteX7013" fmla="*/ 1065114 w 12192000"/>
              <a:gd name="connsiteY7013" fmla="*/ 2857500 h 6858000"/>
              <a:gd name="connsiteX7014" fmla="*/ 1065114 w 12192000"/>
              <a:gd name="connsiteY7014" fmla="*/ 2762250 h 6858000"/>
              <a:gd name="connsiteX7015" fmla="*/ 1160364 w 12192000"/>
              <a:gd name="connsiteY7015" fmla="*/ 2762250 h 6858000"/>
              <a:gd name="connsiteX7016" fmla="*/ 1350864 w 12192000"/>
              <a:gd name="connsiteY7016" fmla="*/ 2857500 h 6858000"/>
              <a:gd name="connsiteX7017" fmla="*/ 1255613 w 12192000"/>
              <a:gd name="connsiteY7017" fmla="*/ 2857500 h 6858000"/>
              <a:gd name="connsiteX7018" fmla="*/ 1255613 w 12192000"/>
              <a:gd name="connsiteY7018" fmla="*/ 2762250 h 6858000"/>
              <a:gd name="connsiteX7019" fmla="*/ 1350864 w 12192000"/>
              <a:gd name="connsiteY7019" fmla="*/ 2762250 h 6858000"/>
              <a:gd name="connsiteX7020" fmla="*/ 1541363 w 12192000"/>
              <a:gd name="connsiteY7020" fmla="*/ 2857500 h 6858000"/>
              <a:gd name="connsiteX7021" fmla="*/ 1446114 w 12192000"/>
              <a:gd name="connsiteY7021" fmla="*/ 2857500 h 6858000"/>
              <a:gd name="connsiteX7022" fmla="*/ 1446114 w 12192000"/>
              <a:gd name="connsiteY7022" fmla="*/ 2762250 h 6858000"/>
              <a:gd name="connsiteX7023" fmla="*/ 1541363 w 12192000"/>
              <a:gd name="connsiteY7023" fmla="*/ 2762250 h 6858000"/>
              <a:gd name="connsiteX7024" fmla="*/ 1922364 w 12192000"/>
              <a:gd name="connsiteY7024" fmla="*/ 2857500 h 6858000"/>
              <a:gd name="connsiteX7025" fmla="*/ 1827113 w 12192000"/>
              <a:gd name="connsiteY7025" fmla="*/ 2857500 h 6858000"/>
              <a:gd name="connsiteX7026" fmla="*/ 1827113 w 12192000"/>
              <a:gd name="connsiteY7026" fmla="*/ 2762250 h 6858000"/>
              <a:gd name="connsiteX7027" fmla="*/ 1922364 w 12192000"/>
              <a:gd name="connsiteY7027" fmla="*/ 2762250 h 6858000"/>
              <a:gd name="connsiteX7028" fmla="*/ 2112863 w 12192000"/>
              <a:gd name="connsiteY7028" fmla="*/ 2857500 h 6858000"/>
              <a:gd name="connsiteX7029" fmla="*/ 2017612 w 12192000"/>
              <a:gd name="connsiteY7029" fmla="*/ 2857500 h 6858000"/>
              <a:gd name="connsiteX7030" fmla="*/ 2017612 w 12192000"/>
              <a:gd name="connsiteY7030" fmla="*/ 2762250 h 6858000"/>
              <a:gd name="connsiteX7031" fmla="*/ 2112863 w 12192000"/>
              <a:gd name="connsiteY7031" fmla="*/ 2762250 h 6858000"/>
              <a:gd name="connsiteX7032" fmla="*/ 2303364 w 12192000"/>
              <a:gd name="connsiteY7032" fmla="*/ 2857500 h 6858000"/>
              <a:gd name="connsiteX7033" fmla="*/ 2208114 w 12192000"/>
              <a:gd name="connsiteY7033" fmla="*/ 2857500 h 6858000"/>
              <a:gd name="connsiteX7034" fmla="*/ 2208114 w 12192000"/>
              <a:gd name="connsiteY7034" fmla="*/ 2762250 h 6858000"/>
              <a:gd name="connsiteX7035" fmla="*/ 2303364 w 12192000"/>
              <a:gd name="connsiteY7035" fmla="*/ 2762250 h 6858000"/>
              <a:gd name="connsiteX7036" fmla="*/ 2493863 w 12192000"/>
              <a:gd name="connsiteY7036" fmla="*/ 2857500 h 6858000"/>
              <a:gd name="connsiteX7037" fmla="*/ 2398613 w 12192000"/>
              <a:gd name="connsiteY7037" fmla="*/ 2857500 h 6858000"/>
              <a:gd name="connsiteX7038" fmla="*/ 2398613 w 12192000"/>
              <a:gd name="connsiteY7038" fmla="*/ 2762250 h 6858000"/>
              <a:gd name="connsiteX7039" fmla="*/ 2493863 w 12192000"/>
              <a:gd name="connsiteY7039" fmla="*/ 2762250 h 6858000"/>
              <a:gd name="connsiteX7040" fmla="*/ 2684362 w 12192000"/>
              <a:gd name="connsiteY7040" fmla="*/ 2857500 h 6858000"/>
              <a:gd name="connsiteX7041" fmla="*/ 2589114 w 12192000"/>
              <a:gd name="connsiteY7041" fmla="*/ 2857500 h 6858000"/>
              <a:gd name="connsiteX7042" fmla="*/ 2589114 w 12192000"/>
              <a:gd name="connsiteY7042" fmla="*/ 2762250 h 6858000"/>
              <a:gd name="connsiteX7043" fmla="*/ 2684362 w 12192000"/>
              <a:gd name="connsiteY7043" fmla="*/ 2762250 h 6858000"/>
              <a:gd name="connsiteX7044" fmla="*/ 2874863 w 12192000"/>
              <a:gd name="connsiteY7044" fmla="*/ 2857500 h 6858000"/>
              <a:gd name="connsiteX7045" fmla="*/ 2779613 w 12192000"/>
              <a:gd name="connsiteY7045" fmla="*/ 2857500 h 6858000"/>
              <a:gd name="connsiteX7046" fmla="*/ 2779613 w 12192000"/>
              <a:gd name="connsiteY7046" fmla="*/ 2762250 h 6858000"/>
              <a:gd name="connsiteX7047" fmla="*/ 2874863 w 12192000"/>
              <a:gd name="connsiteY7047" fmla="*/ 2762250 h 6858000"/>
              <a:gd name="connsiteX7048" fmla="*/ 3065363 w 12192000"/>
              <a:gd name="connsiteY7048" fmla="*/ 2857500 h 6858000"/>
              <a:gd name="connsiteX7049" fmla="*/ 2970113 w 12192000"/>
              <a:gd name="connsiteY7049" fmla="*/ 2857500 h 6858000"/>
              <a:gd name="connsiteX7050" fmla="*/ 2970113 w 12192000"/>
              <a:gd name="connsiteY7050" fmla="*/ 2762250 h 6858000"/>
              <a:gd name="connsiteX7051" fmla="*/ 3065363 w 12192000"/>
              <a:gd name="connsiteY7051" fmla="*/ 2762250 h 6858000"/>
              <a:gd name="connsiteX7052" fmla="*/ 3255863 w 12192000"/>
              <a:gd name="connsiteY7052" fmla="*/ 2857500 h 6858000"/>
              <a:gd name="connsiteX7053" fmla="*/ 3160613 w 12192000"/>
              <a:gd name="connsiteY7053" fmla="*/ 2857500 h 6858000"/>
              <a:gd name="connsiteX7054" fmla="*/ 3160613 w 12192000"/>
              <a:gd name="connsiteY7054" fmla="*/ 2762250 h 6858000"/>
              <a:gd name="connsiteX7055" fmla="*/ 3255863 w 12192000"/>
              <a:gd name="connsiteY7055" fmla="*/ 2762250 h 6858000"/>
              <a:gd name="connsiteX7056" fmla="*/ 3446363 w 12192000"/>
              <a:gd name="connsiteY7056" fmla="*/ 2857500 h 6858000"/>
              <a:gd name="connsiteX7057" fmla="*/ 3351113 w 12192000"/>
              <a:gd name="connsiteY7057" fmla="*/ 2857500 h 6858000"/>
              <a:gd name="connsiteX7058" fmla="*/ 3351113 w 12192000"/>
              <a:gd name="connsiteY7058" fmla="*/ 2762250 h 6858000"/>
              <a:gd name="connsiteX7059" fmla="*/ 3446363 w 12192000"/>
              <a:gd name="connsiteY7059" fmla="*/ 2762250 h 6858000"/>
              <a:gd name="connsiteX7060" fmla="*/ 3636862 w 12192000"/>
              <a:gd name="connsiteY7060" fmla="*/ 2857500 h 6858000"/>
              <a:gd name="connsiteX7061" fmla="*/ 3541613 w 12192000"/>
              <a:gd name="connsiteY7061" fmla="*/ 2857500 h 6858000"/>
              <a:gd name="connsiteX7062" fmla="*/ 3541613 w 12192000"/>
              <a:gd name="connsiteY7062" fmla="*/ 2762250 h 6858000"/>
              <a:gd name="connsiteX7063" fmla="*/ 3636862 w 12192000"/>
              <a:gd name="connsiteY7063" fmla="*/ 2762250 h 6858000"/>
              <a:gd name="connsiteX7064" fmla="*/ 3827362 w 12192000"/>
              <a:gd name="connsiteY7064" fmla="*/ 2857500 h 6858000"/>
              <a:gd name="connsiteX7065" fmla="*/ 3732112 w 12192000"/>
              <a:gd name="connsiteY7065" fmla="*/ 2857500 h 6858000"/>
              <a:gd name="connsiteX7066" fmla="*/ 3732112 w 12192000"/>
              <a:gd name="connsiteY7066" fmla="*/ 2762250 h 6858000"/>
              <a:gd name="connsiteX7067" fmla="*/ 3827362 w 12192000"/>
              <a:gd name="connsiteY7067" fmla="*/ 2762250 h 6858000"/>
              <a:gd name="connsiteX7068" fmla="*/ 4017863 w 12192000"/>
              <a:gd name="connsiteY7068" fmla="*/ 2857500 h 6858000"/>
              <a:gd name="connsiteX7069" fmla="*/ 3922613 w 12192000"/>
              <a:gd name="connsiteY7069" fmla="*/ 2857500 h 6858000"/>
              <a:gd name="connsiteX7070" fmla="*/ 3922613 w 12192000"/>
              <a:gd name="connsiteY7070" fmla="*/ 2762250 h 6858000"/>
              <a:gd name="connsiteX7071" fmla="*/ 4017863 w 12192000"/>
              <a:gd name="connsiteY7071" fmla="*/ 2762250 h 6858000"/>
              <a:gd name="connsiteX7072" fmla="*/ 4208362 w 12192000"/>
              <a:gd name="connsiteY7072" fmla="*/ 2857500 h 6858000"/>
              <a:gd name="connsiteX7073" fmla="*/ 4113113 w 12192000"/>
              <a:gd name="connsiteY7073" fmla="*/ 2857500 h 6858000"/>
              <a:gd name="connsiteX7074" fmla="*/ 4113113 w 12192000"/>
              <a:gd name="connsiteY7074" fmla="*/ 2762250 h 6858000"/>
              <a:gd name="connsiteX7075" fmla="*/ 4208362 w 12192000"/>
              <a:gd name="connsiteY7075" fmla="*/ 2762250 h 6858000"/>
              <a:gd name="connsiteX7076" fmla="*/ 4398863 w 12192000"/>
              <a:gd name="connsiteY7076" fmla="*/ 2857500 h 6858000"/>
              <a:gd name="connsiteX7077" fmla="*/ 4303612 w 12192000"/>
              <a:gd name="connsiteY7077" fmla="*/ 2857500 h 6858000"/>
              <a:gd name="connsiteX7078" fmla="*/ 4303612 w 12192000"/>
              <a:gd name="connsiteY7078" fmla="*/ 2762250 h 6858000"/>
              <a:gd name="connsiteX7079" fmla="*/ 4398863 w 12192000"/>
              <a:gd name="connsiteY7079" fmla="*/ 2762250 h 6858000"/>
              <a:gd name="connsiteX7080" fmla="*/ 4589363 w 12192000"/>
              <a:gd name="connsiteY7080" fmla="*/ 2857500 h 6858000"/>
              <a:gd name="connsiteX7081" fmla="*/ 4494113 w 12192000"/>
              <a:gd name="connsiteY7081" fmla="*/ 2857500 h 6858000"/>
              <a:gd name="connsiteX7082" fmla="*/ 4494113 w 12192000"/>
              <a:gd name="connsiteY7082" fmla="*/ 2762250 h 6858000"/>
              <a:gd name="connsiteX7083" fmla="*/ 4589363 w 12192000"/>
              <a:gd name="connsiteY7083" fmla="*/ 2762250 h 6858000"/>
              <a:gd name="connsiteX7084" fmla="*/ 4779863 w 12192000"/>
              <a:gd name="connsiteY7084" fmla="*/ 2857500 h 6858000"/>
              <a:gd name="connsiteX7085" fmla="*/ 4684613 w 12192000"/>
              <a:gd name="connsiteY7085" fmla="*/ 2857500 h 6858000"/>
              <a:gd name="connsiteX7086" fmla="*/ 4684613 w 12192000"/>
              <a:gd name="connsiteY7086" fmla="*/ 2762250 h 6858000"/>
              <a:gd name="connsiteX7087" fmla="*/ 4779863 w 12192000"/>
              <a:gd name="connsiteY7087" fmla="*/ 2762250 h 6858000"/>
              <a:gd name="connsiteX7088" fmla="*/ 4970363 w 12192000"/>
              <a:gd name="connsiteY7088" fmla="*/ 2857500 h 6858000"/>
              <a:gd name="connsiteX7089" fmla="*/ 4875113 w 12192000"/>
              <a:gd name="connsiteY7089" fmla="*/ 2857500 h 6858000"/>
              <a:gd name="connsiteX7090" fmla="*/ 4875113 w 12192000"/>
              <a:gd name="connsiteY7090" fmla="*/ 2762250 h 6858000"/>
              <a:gd name="connsiteX7091" fmla="*/ 4970363 w 12192000"/>
              <a:gd name="connsiteY7091" fmla="*/ 2762250 h 6858000"/>
              <a:gd name="connsiteX7092" fmla="*/ 5351362 w 12192000"/>
              <a:gd name="connsiteY7092" fmla="*/ 2857500 h 6858000"/>
              <a:gd name="connsiteX7093" fmla="*/ 5256112 w 12192000"/>
              <a:gd name="connsiteY7093" fmla="*/ 2857500 h 6858000"/>
              <a:gd name="connsiteX7094" fmla="*/ 5256112 w 12192000"/>
              <a:gd name="connsiteY7094" fmla="*/ 2762250 h 6858000"/>
              <a:gd name="connsiteX7095" fmla="*/ 5351362 w 12192000"/>
              <a:gd name="connsiteY7095" fmla="*/ 2762250 h 6858000"/>
              <a:gd name="connsiteX7096" fmla="*/ 5541862 w 12192000"/>
              <a:gd name="connsiteY7096" fmla="*/ 2857500 h 6858000"/>
              <a:gd name="connsiteX7097" fmla="*/ 5446612 w 12192000"/>
              <a:gd name="connsiteY7097" fmla="*/ 2857500 h 6858000"/>
              <a:gd name="connsiteX7098" fmla="*/ 5446612 w 12192000"/>
              <a:gd name="connsiteY7098" fmla="*/ 2762250 h 6858000"/>
              <a:gd name="connsiteX7099" fmla="*/ 5541862 w 12192000"/>
              <a:gd name="connsiteY7099" fmla="*/ 2762250 h 6858000"/>
              <a:gd name="connsiteX7100" fmla="*/ 5732362 w 12192000"/>
              <a:gd name="connsiteY7100" fmla="*/ 2857500 h 6858000"/>
              <a:gd name="connsiteX7101" fmla="*/ 5637112 w 12192000"/>
              <a:gd name="connsiteY7101" fmla="*/ 2857500 h 6858000"/>
              <a:gd name="connsiteX7102" fmla="*/ 5637112 w 12192000"/>
              <a:gd name="connsiteY7102" fmla="*/ 2762250 h 6858000"/>
              <a:gd name="connsiteX7103" fmla="*/ 5732362 w 12192000"/>
              <a:gd name="connsiteY7103" fmla="*/ 2762250 h 6858000"/>
              <a:gd name="connsiteX7104" fmla="*/ 5922862 w 12192000"/>
              <a:gd name="connsiteY7104" fmla="*/ 2857500 h 6858000"/>
              <a:gd name="connsiteX7105" fmla="*/ 5827612 w 12192000"/>
              <a:gd name="connsiteY7105" fmla="*/ 2857500 h 6858000"/>
              <a:gd name="connsiteX7106" fmla="*/ 5827612 w 12192000"/>
              <a:gd name="connsiteY7106" fmla="*/ 2762250 h 6858000"/>
              <a:gd name="connsiteX7107" fmla="*/ 5922862 w 12192000"/>
              <a:gd name="connsiteY7107" fmla="*/ 2762250 h 6858000"/>
              <a:gd name="connsiteX7108" fmla="*/ 6113362 w 12192000"/>
              <a:gd name="connsiteY7108" fmla="*/ 2857500 h 6858000"/>
              <a:gd name="connsiteX7109" fmla="*/ 6018112 w 12192000"/>
              <a:gd name="connsiteY7109" fmla="*/ 2857500 h 6858000"/>
              <a:gd name="connsiteX7110" fmla="*/ 6018112 w 12192000"/>
              <a:gd name="connsiteY7110" fmla="*/ 2762250 h 6858000"/>
              <a:gd name="connsiteX7111" fmla="*/ 6113362 w 12192000"/>
              <a:gd name="connsiteY7111" fmla="*/ 2762250 h 6858000"/>
              <a:gd name="connsiteX7112" fmla="*/ 6303862 w 12192000"/>
              <a:gd name="connsiteY7112" fmla="*/ 2857500 h 6858000"/>
              <a:gd name="connsiteX7113" fmla="*/ 6208612 w 12192000"/>
              <a:gd name="connsiteY7113" fmla="*/ 2857500 h 6858000"/>
              <a:gd name="connsiteX7114" fmla="*/ 6208612 w 12192000"/>
              <a:gd name="connsiteY7114" fmla="*/ 2762250 h 6858000"/>
              <a:gd name="connsiteX7115" fmla="*/ 6303862 w 12192000"/>
              <a:gd name="connsiteY7115" fmla="*/ 2762250 h 6858000"/>
              <a:gd name="connsiteX7116" fmla="*/ 6494362 w 12192000"/>
              <a:gd name="connsiteY7116" fmla="*/ 2857500 h 6858000"/>
              <a:gd name="connsiteX7117" fmla="*/ 6399112 w 12192000"/>
              <a:gd name="connsiteY7117" fmla="*/ 2857500 h 6858000"/>
              <a:gd name="connsiteX7118" fmla="*/ 6399112 w 12192000"/>
              <a:gd name="connsiteY7118" fmla="*/ 2762250 h 6858000"/>
              <a:gd name="connsiteX7119" fmla="*/ 6494362 w 12192000"/>
              <a:gd name="connsiteY7119" fmla="*/ 2762250 h 6858000"/>
              <a:gd name="connsiteX7120" fmla="*/ 6684862 w 12192000"/>
              <a:gd name="connsiteY7120" fmla="*/ 2857500 h 6858000"/>
              <a:gd name="connsiteX7121" fmla="*/ 6589612 w 12192000"/>
              <a:gd name="connsiteY7121" fmla="*/ 2857500 h 6858000"/>
              <a:gd name="connsiteX7122" fmla="*/ 6589612 w 12192000"/>
              <a:gd name="connsiteY7122" fmla="*/ 2762250 h 6858000"/>
              <a:gd name="connsiteX7123" fmla="*/ 6684862 w 12192000"/>
              <a:gd name="connsiteY7123" fmla="*/ 2762250 h 6858000"/>
              <a:gd name="connsiteX7124" fmla="*/ 6875362 w 12192000"/>
              <a:gd name="connsiteY7124" fmla="*/ 2857500 h 6858000"/>
              <a:gd name="connsiteX7125" fmla="*/ 6780112 w 12192000"/>
              <a:gd name="connsiteY7125" fmla="*/ 2857500 h 6858000"/>
              <a:gd name="connsiteX7126" fmla="*/ 6780112 w 12192000"/>
              <a:gd name="connsiteY7126" fmla="*/ 2762250 h 6858000"/>
              <a:gd name="connsiteX7127" fmla="*/ 6875362 w 12192000"/>
              <a:gd name="connsiteY7127" fmla="*/ 2762250 h 6858000"/>
              <a:gd name="connsiteX7128" fmla="*/ 7065862 w 12192000"/>
              <a:gd name="connsiteY7128" fmla="*/ 2857500 h 6858000"/>
              <a:gd name="connsiteX7129" fmla="*/ 6970612 w 12192000"/>
              <a:gd name="connsiteY7129" fmla="*/ 2857500 h 6858000"/>
              <a:gd name="connsiteX7130" fmla="*/ 6970612 w 12192000"/>
              <a:gd name="connsiteY7130" fmla="*/ 2762250 h 6858000"/>
              <a:gd name="connsiteX7131" fmla="*/ 7065862 w 12192000"/>
              <a:gd name="connsiteY7131" fmla="*/ 2762250 h 6858000"/>
              <a:gd name="connsiteX7132" fmla="*/ 7256362 w 12192000"/>
              <a:gd name="connsiteY7132" fmla="*/ 2857500 h 6858000"/>
              <a:gd name="connsiteX7133" fmla="*/ 7161112 w 12192000"/>
              <a:gd name="connsiteY7133" fmla="*/ 2857500 h 6858000"/>
              <a:gd name="connsiteX7134" fmla="*/ 7161112 w 12192000"/>
              <a:gd name="connsiteY7134" fmla="*/ 2762250 h 6858000"/>
              <a:gd name="connsiteX7135" fmla="*/ 7256362 w 12192000"/>
              <a:gd name="connsiteY7135" fmla="*/ 2762250 h 6858000"/>
              <a:gd name="connsiteX7136" fmla="*/ 7446862 w 12192000"/>
              <a:gd name="connsiteY7136" fmla="*/ 2857500 h 6858000"/>
              <a:gd name="connsiteX7137" fmla="*/ 7351612 w 12192000"/>
              <a:gd name="connsiteY7137" fmla="*/ 2857500 h 6858000"/>
              <a:gd name="connsiteX7138" fmla="*/ 7351612 w 12192000"/>
              <a:gd name="connsiteY7138" fmla="*/ 2762250 h 6858000"/>
              <a:gd name="connsiteX7139" fmla="*/ 7446862 w 12192000"/>
              <a:gd name="connsiteY7139" fmla="*/ 2762250 h 6858000"/>
              <a:gd name="connsiteX7140" fmla="*/ 7637362 w 12192000"/>
              <a:gd name="connsiteY7140" fmla="*/ 2857500 h 6858000"/>
              <a:gd name="connsiteX7141" fmla="*/ 7542112 w 12192000"/>
              <a:gd name="connsiteY7141" fmla="*/ 2857500 h 6858000"/>
              <a:gd name="connsiteX7142" fmla="*/ 7542112 w 12192000"/>
              <a:gd name="connsiteY7142" fmla="*/ 2762250 h 6858000"/>
              <a:gd name="connsiteX7143" fmla="*/ 7637362 w 12192000"/>
              <a:gd name="connsiteY7143" fmla="*/ 2762250 h 6858000"/>
              <a:gd name="connsiteX7144" fmla="*/ 7827862 w 12192000"/>
              <a:gd name="connsiteY7144" fmla="*/ 2857500 h 6858000"/>
              <a:gd name="connsiteX7145" fmla="*/ 7732612 w 12192000"/>
              <a:gd name="connsiteY7145" fmla="*/ 2857500 h 6858000"/>
              <a:gd name="connsiteX7146" fmla="*/ 7732612 w 12192000"/>
              <a:gd name="connsiteY7146" fmla="*/ 2762250 h 6858000"/>
              <a:gd name="connsiteX7147" fmla="*/ 7827862 w 12192000"/>
              <a:gd name="connsiteY7147" fmla="*/ 2762250 h 6858000"/>
              <a:gd name="connsiteX7148" fmla="*/ 8018362 w 12192000"/>
              <a:gd name="connsiteY7148" fmla="*/ 2857500 h 6858000"/>
              <a:gd name="connsiteX7149" fmla="*/ 7923112 w 12192000"/>
              <a:gd name="connsiteY7149" fmla="*/ 2857500 h 6858000"/>
              <a:gd name="connsiteX7150" fmla="*/ 7923112 w 12192000"/>
              <a:gd name="connsiteY7150" fmla="*/ 2762250 h 6858000"/>
              <a:gd name="connsiteX7151" fmla="*/ 8018362 w 12192000"/>
              <a:gd name="connsiteY7151" fmla="*/ 2762250 h 6858000"/>
              <a:gd name="connsiteX7152" fmla="*/ 8208862 w 12192000"/>
              <a:gd name="connsiteY7152" fmla="*/ 2857500 h 6858000"/>
              <a:gd name="connsiteX7153" fmla="*/ 8113612 w 12192000"/>
              <a:gd name="connsiteY7153" fmla="*/ 2857500 h 6858000"/>
              <a:gd name="connsiteX7154" fmla="*/ 8113612 w 12192000"/>
              <a:gd name="connsiteY7154" fmla="*/ 2762250 h 6858000"/>
              <a:gd name="connsiteX7155" fmla="*/ 8208862 w 12192000"/>
              <a:gd name="connsiteY7155" fmla="*/ 2762250 h 6858000"/>
              <a:gd name="connsiteX7156" fmla="*/ 8399362 w 12192000"/>
              <a:gd name="connsiteY7156" fmla="*/ 2857500 h 6858000"/>
              <a:gd name="connsiteX7157" fmla="*/ 8304112 w 12192000"/>
              <a:gd name="connsiteY7157" fmla="*/ 2857500 h 6858000"/>
              <a:gd name="connsiteX7158" fmla="*/ 8304112 w 12192000"/>
              <a:gd name="connsiteY7158" fmla="*/ 2762250 h 6858000"/>
              <a:gd name="connsiteX7159" fmla="*/ 8399362 w 12192000"/>
              <a:gd name="connsiteY7159" fmla="*/ 2762250 h 6858000"/>
              <a:gd name="connsiteX7160" fmla="*/ 8780361 w 12192000"/>
              <a:gd name="connsiteY7160" fmla="*/ 2857500 h 6858000"/>
              <a:gd name="connsiteX7161" fmla="*/ 8685111 w 12192000"/>
              <a:gd name="connsiteY7161" fmla="*/ 2857500 h 6858000"/>
              <a:gd name="connsiteX7162" fmla="*/ 8685111 w 12192000"/>
              <a:gd name="connsiteY7162" fmla="*/ 2762250 h 6858000"/>
              <a:gd name="connsiteX7163" fmla="*/ 8780361 w 12192000"/>
              <a:gd name="connsiteY7163" fmla="*/ 2762250 h 6858000"/>
              <a:gd name="connsiteX7164" fmla="*/ 8970861 w 12192000"/>
              <a:gd name="connsiteY7164" fmla="*/ 2857500 h 6858000"/>
              <a:gd name="connsiteX7165" fmla="*/ 8875611 w 12192000"/>
              <a:gd name="connsiteY7165" fmla="*/ 2857500 h 6858000"/>
              <a:gd name="connsiteX7166" fmla="*/ 8875611 w 12192000"/>
              <a:gd name="connsiteY7166" fmla="*/ 2762250 h 6858000"/>
              <a:gd name="connsiteX7167" fmla="*/ 8970861 w 12192000"/>
              <a:gd name="connsiteY7167" fmla="*/ 2762250 h 6858000"/>
              <a:gd name="connsiteX7168" fmla="*/ 9161361 w 12192000"/>
              <a:gd name="connsiteY7168" fmla="*/ 2857500 h 6858000"/>
              <a:gd name="connsiteX7169" fmla="*/ 9066111 w 12192000"/>
              <a:gd name="connsiteY7169" fmla="*/ 2857500 h 6858000"/>
              <a:gd name="connsiteX7170" fmla="*/ 9066111 w 12192000"/>
              <a:gd name="connsiteY7170" fmla="*/ 2762250 h 6858000"/>
              <a:gd name="connsiteX7171" fmla="*/ 9161361 w 12192000"/>
              <a:gd name="connsiteY7171" fmla="*/ 2762250 h 6858000"/>
              <a:gd name="connsiteX7172" fmla="*/ 9351861 w 12192000"/>
              <a:gd name="connsiteY7172" fmla="*/ 2857500 h 6858000"/>
              <a:gd name="connsiteX7173" fmla="*/ 9256611 w 12192000"/>
              <a:gd name="connsiteY7173" fmla="*/ 2857500 h 6858000"/>
              <a:gd name="connsiteX7174" fmla="*/ 9256611 w 12192000"/>
              <a:gd name="connsiteY7174" fmla="*/ 2762250 h 6858000"/>
              <a:gd name="connsiteX7175" fmla="*/ 9351861 w 12192000"/>
              <a:gd name="connsiteY7175" fmla="*/ 2762250 h 6858000"/>
              <a:gd name="connsiteX7176" fmla="*/ 9542362 w 12192000"/>
              <a:gd name="connsiteY7176" fmla="*/ 2857500 h 6858000"/>
              <a:gd name="connsiteX7177" fmla="*/ 9447112 w 12192000"/>
              <a:gd name="connsiteY7177" fmla="*/ 2857500 h 6858000"/>
              <a:gd name="connsiteX7178" fmla="*/ 9447112 w 12192000"/>
              <a:gd name="connsiteY7178" fmla="*/ 2762250 h 6858000"/>
              <a:gd name="connsiteX7179" fmla="*/ 9542362 w 12192000"/>
              <a:gd name="connsiteY7179" fmla="*/ 2762250 h 6858000"/>
              <a:gd name="connsiteX7180" fmla="*/ 9732861 w 12192000"/>
              <a:gd name="connsiteY7180" fmla="*/ 2857500 h 6858000"/>
              <a:gd name="connsiteX7181" fmla="*/ 9637611 w 12192000"/>
              <a:gd name="connsiteY7181" fmla="*/ 2857500 h 6858000"/>
              <a:gd name="connsiteX7182" fmla="*/ 9637611 w 12192000"/>
              <a:gd name="connsiteY7182" fmla="*/ 2762250 h 6858000"/>
              <a:gd name="connsiteX7183" fmla="*/ 9732861 w 12192000"/>
              <a:gd name="connsiteY7183" fmla="*/ 2762250 h 6858000"/>
              <a:gd name="connsiteX7184" fmla="*/ 9923362 w 12192000"/>
              <a:gd name="connsiteY7184" fmla="*/ 2857500 h 6858000"/>
              <a:gd name="connsiteX7185" fmla="*/ 9828111 w 12192000"/>
              <a:gd name="connsiteY7185" fmla="*/ 2857500 h 6858000"/>
              <a:gd name="connsiteX7186" fmla="*/ 9828111 w 12192000"/>
              <a:gd name="connsiteY7186" fmla="*/ 2762250 h 6858000"/>
              <a:gd name="connsiteX7187" fmla="*/ 9923362 w 12192000"/>
              <a:gd name="connsiteY7187" fmla="*/ 2762250 h 6858000"/>
              <a:gd name="connsiteX7188" fmla="*/ 10113862 w 12192000"/>
              <a:gd name="connsiteY7188" fmla="*/ 2857500 h 6858000"/>
              <a:gd name="connsiteX7189" fmla="*/ 10018612 w 12192000"/>
              <a:gd name="connsiteY7189" fmla="*/ 2857500 h 6858000"/>
              <a:gd name="connsiteX7190" fmla="*/ 10018612 w 12192000"/>
              <a:gd name="connsiteY7190" fmla="*/ 2762250 h 6858000"/>
              <a:gd name="connsiteX7191" fmla="*/ 10113862 w 12192000"/>
              <a:gd name="connsiteY7191" fmla="*/ 2762250 h 6858000"/>
              <a:gd name="connsiteX7192" fmla="*/ 10304361 w 12192000"/>
              <a:gd name="connsiteY7192" fmla="*/ 2857500 h 6858000"/>
              <a:gd name="connsiteX7193" fmla="*/ 10209111 w 12192000"/>
              <a:gd name="connsiteY7193" fmla="*/ 2857500 h 6858000"/>
              <a:gd name="connsiteX7194" fmla="*/ 10209111 w 12192000"/>
              <a:gd name="connsiteY7194" fmla="*/ 2762250 h 6858000"/>
              <a:gd name="connsiteX7195" fmla="*/ 10304361 w 12192000"/>
              <a:gd name="connsiteY7195" fmla="*/ 2762250 h 6858000"/>
              <a:gd name="connsiteX7196" fmla="*/ 10494861 w 12192000"/>
              <a:gd name="connsiteY7196" fmla="*/ 2857500 h 6858000"/>
              <a:gd name="connsiteX7197" fmla="*/ 10399611 w 12192000"/>
              <a:gd name="connsiteY7197" fmla="*/ 2857500 h 6858000"/>
              <a:gd name="connsiteX7198" fmla="*/ 10399611 w 12192000"/>
              <a:gd name="connsiteY7198" fmla="*/ 2762250 h 6858000"/>
              <a:gd name="connsiteX7199" fmla="*/ 10494861 w 12192000"/>
              <a:gd name="connsiteY7199" fmla="*/ 2762250 h 6858000"/>
              <a:gd name="connsiteX7200" fmla="*/ 10685361 w 12192000"/>
              <a:gd name="connsiteY7200" fmla="*/ 2857500 h 6858000"/>
              <a:gd name="connsiteX7201" fmla="*/ 10590111 w 12192000"/>
              <a:gd name="connsiteY7201" fmla="*/ 2857500 h 6858000"/>
              <a:gd name="connsiteX7202" fmla="*/ 10590111 w 12192000"/>
              <a:gd name="connsiteY7202" fmla="*/ 2762250 h 6858000"/>
              <a:gd name="connsiteX7203" fmla="*/ 10685361 w 12192000"/>
              <a:gd name="connsiteY7203" fmla="*/ 2762250 h 6858000"/>
              <a:gd name="connsiteX7204" fmla="*/ 10875861 w 12192000"/>
              <a:gd name="connsiteY7204" fmla="*/ 2857500 h 6858000"/>
              <a:gd name="connsiteX7205" fmla="*/ 10780611 w 12192000"/>
              <a:gd name="connsiteY7205" fmla="*/ 2857500 h 6858000"/>
              <a:gd name="connsiteX7206" fmla="*/ 10780611 w 12192000"/>
              <a:gd name="connsiteY7206" fmla="*/ 2762250 h 6858000"/>
              <a:gd name="connsiteX7207" fmla="*/ 10875861 w 12192000"/>
              <a:gd name="connsiteY7207" fmla="*/ 2762250 h 6858000"/>
              <a:gd name="connsiteX7208" fmla="*/ 11066362 w 12192000"/>
              <a:gd name="connsiteY7208" fmla="*/ 2857500 h 6858000"/>
              <a:gd name="connsiteX7209" fmla="*/ 10971111 w 12192000"/>
              <a:gd name="connsiteY7209" fmla="*/ 2857500 h 6858000"/>
              <a:gd name="connsiteX7210" fmla="*/ 10971111 w 12192000"/>
              <a:gd name="connsiteY7210" fmla="*/ 2762250 h 6858000"/>
              <a:gd name="connsiteX7211" fmla="*/ 11066362 w 12192000"/>
              <a:gd name="connsiteY7211" fmla="*/ 2762250 h 6858000"/>
              <a:gd name="connsiteX7212" fmla="*/ 11256861 w 12192000"/>
              <a:gd name="connsiteY7212" fmla="*/ 2857500 h 6858000"/>
              <a:gd name="connsiteX7213" fmla="*/ 11161610 w 12192000"/>
              <a:gd name="connsiteY7213" fmla="*/ 2857500 h 6858000"/>
              <a:gd name="connsiteX7214" fmla="*/ 11161610 w 12192000"/>
              <a:gd name="connsiteY7214" fmla="*/ 2762250 h 6858000"/>
              <a:gd name="connsiteX7215" fmla="*/ 11256861 w 12192000"/>
              <a:gd name="connsiteY7215" fmla="*/ 2762250 h 6858000"/>
              <a:gd name="connsiteX7216" fmla="*/ 11447360 w 12192000"/>
              <a:gd name="connsiteY7216" fmla="*/ 2857500 h 6858000"/>
              <a:gd name="connsiteX7217" fmla="*/ 11352111 w 12192000"/>
              <a:gd name="connsiteY7217" fmla="*/ 2857500 h 6858000"/>
              <a:gd name="connsiteX7218" fmla="*/ 11352111 w 12192000"/>
              <a:gd name="connsiteY7218" fmla="*/ 2762250 h 6858000"/>
              <a:gd name="connsiteX7219" fmla="*/ 11447360 w 12192000"/>
              <a:gd name="connsiteY7219" fmla="*/ 2762250 h 6858000"/>
              <a:gd name="connsiteX7220" fmla="*/ 11637861 w 12192000"/>
              <a:gd name="connsiteY7220" fmla="*/ 2857500 h 6858000"/>
              <a:gd name="connsiteX7221" fmla="*/ 11542610 w 12192000"/>
              <a:gd name="connsiteY7221" fmla="*/ 2857500 h 6858000"/>
              <a:gd name="connsiteX7222" fmla="*/ 11542610 w 12192000"/>
              <a:gd name="connsiteY7222" fmla="*/ 2762250 h 6858000"/>
              <a:gd name="connsiteX7223" fmla="*/ 11637861 w 12192000"/>
              <a:gd name="connsiteY7223" fmla="*/ 2762250 h 6858000"/>
              <a:gd name="connsiteX7224" fmla="*/ 11828360 w 12192000"/>
              <a:gd name="connsiteY7224" fmla="*/ 2857500 h 6858000"/>
              <a:gd name="connsiteX7225" fmla="*/ 11733112 w 12192000"/>
              <a:gd name="connsiteY7225" fmla="*/ 2857500 h 6858000"/>
              <a:gd name="connsiteX7226" fmla="*/ 11733112 w 12192000"/>
              <a:gd name="connsiteY7226" fmla="*/ 2762250 h 6858000"/>
              <a:gd name="connsiteX7227" fmla="*/ 11828360 w 12192000"/>
              <a:gd name="connsiteY7227" fmla="*/ 2762250 h 6858000"/>
              <a:gd name="connsiteX7228" fmla="*/ 12192000 w 12192000"/>
              <a:gd name="connsiteY7228" fmla="*/ 2857500 h 6858000"/>
              <a:gd name="connsiteX7229" fmla="*/ 12114110 w 12192000"/>
              <a:gd name="connsiteY7229" fmla="*/ 2857500 h 6858000"/>
              <a:gd name="connsiteX7230" fmla="*/ 12114110 w 12192000"/>
              <a:gd name="connsiteY7230" fmla="*/ 2762250 h 6858000"/>
              <a:gd name="connsiteX7231" fmla="*/ 12192000 w 12192000"/>
              <a:gd name="connsiteY7231" fmla="*/ 2762250 h 6858000"/>
              <a:gd name="connsiteX7232" fmla="*/ 303114 w 12192000"/>
              <a:gd name="connsiteY7232" fmla="*/ 2952750 h 6858000"/>
              <a:gd name="connsiteX7233" fmla="*/ 207864 w 12192000"/>
              <a:gd name="connsiteY7233" fmla="*/ 2952750 h 6858000"/>
              <a:gd name="connsiteX7234" fmla="*/ 207864 w 12192000"/>
              <a:gd name="connsiteY7234" fmla="*/ 2857500 h 6858000"/>
              <a:gd name="connsiteX7235" fmla="*/ 303114 w 12192000"/>
              <a:gd name="connsiteY7235" fmla="*/ 2857500 h 6858000"/>
              <a:gd name="connsiteX7236" fmla="*/ 493614 w 12192000"/>
              <a:gd name="connsiteY7236" fmla="*/ 2952750 h 6858000"/>
              <a:gd name="connsiteX7237" fmla="*/ 398364 w 12192000"/>
              <a:gd name="connsiteY7237" fmla="*/ 2952750 h 6858000"/>
              <a:gd name="connsiteX7238" fmla="*/ 398364 w 12192000"/>
              <a:gd name="connsiteY7238" fmla="*/ 2857500 h 6858000"/>
              <a:gd name="connsiteX7239" fmla="*/ 493614 w 12192000"/>
              <a:gd name="connsiteY7239" fmla="*/ 2857500 h 6858000"/>
              <a:gd name="connsiteX7240" fmla="*/ 684113 w 12192000"/>
              <a:gd name="connsiteY7240" fmla="*/ 2952750 h 6858000"/>
              <a:gd name="connsiteX7241" fmla="*/ 588864 w 12192000"/>
              <a:gd name="connsiteY7241" fmla="*/ 2952750 h 6858000"/>
              <a:gd name="connsiteX7242" fmla="*/ 588864 w 12192000"/>
              <a:gd name="connsiteY7242" fmla="*/ 2857500 h 6858000"/>
              <a:gd name="connsiteX7243" fmla="*/ 684113 w 12192000"/>
              <a:gd name="connsiteY7243" fmla="*/ 2857500 h 6858000"/>
              <a:gd name="connsiteX7244" fmla="*/ 874614 w 12192000"/>
              <a:gd name="connsiteY7244" fmla="*/ 2952750 h 6858000"/>
              <a:gd name="connsiteX7245" fmla="*/ 779364 w 12192000"/>
              <a:gd name="connsiteY7245" fmla="*/ 2952750 h 6858000"/>
              <a:gd name="connsiteX7246" fmla="*/ 779364 w 12192000"/>
              <a:gd name="connsiteY7246" fmla="*/ 2857500 h 6858000"/>
              <a:gd name="connsiteX7247" fmla="*/ 874614 w 12192000"/>
              <a:gd name="connsiteY7247" fmla="*/ 2857500 h 6858000"/>
              <a:gd name="connsiteX7248" fmla="*/ 1065114 w 12192000"/>
              <a:gd name="connsiteY7248" fmla="*/ 2952750 h 6858000"/>
              <a:gd name="connsiteX7249" fmla="*/ 969863 w 12192000"/>
              <a:gd name="connsiteY7249" fmla="*/ 2952750 h 6858000"/>
              <a:gd name="connsiteX7250" fmla="*/ 969863 w 12192000"/>
              <a:gd name="connsiteY7250" fmla="*/ 2857500 h 6858000"/>
              <a:gd name="connsiteX7251" fmla="*/ 1065114 w 12192000"/>
              <a:gd name="connsiteY7251" fmla="*/ 2857500 h 6858000"/>
              <a:gd name="connsiteX7252" fmla="*/ 1255613 w 12192000"/>
              <a:gd name="connsiteY7252" fmla="*/ 2952750 h 6858000"/>
              <a:gd name="connsiteX7253" fmla="*/ 1160364 w 12192000"/>
              <a:gd name="connsiteY7253" fmla="*/ 2952750 h 6858000"/>
              <a:gd name="connsiteX7254" fmla="*/ 1160364 w 12192000"/>
              <a:gd name="connsiteY7254" fmla="*/ 2857500 h 6858000"/>
              <a:gd name="connsiteX7255" fmla="*/ 1255613 w 12192000"/>
              <a:gd name="connsiteY7255" fmla="*/ 2857500 h 6858000"/>
              <a:gd name="connsiteX7256" fmla="*/ 1446114 w 12192000"/>
              <a:gd name="connsiteY7256" fmla="*/ 2952750 h 6858000"/>
              <a:gd name="connsiteX7257" fmla="*/ 1350864 w 12192000"/>
              <a:gd name="connsiteY7257" fmla="*/ 2952750 h 6858000"/>
              <a:gd name="connsiteX7258" fmla="*/ 1350864 w 12192000"/>
              <a:gd name="connsiteY7258" fmla="*/ 2857500 h 6858000"/>
              <a:gd name="connsiteX7259" fmla="*/ 1446114 w 12192000"/>
              <a:gd name="connsiteY7259" fmla="*/ 2857500 h 6858000"/>
              <a:gd name="connsiteX7260" fmla="*/ 1636614 w 12192000"/>
              <a:gd name="connsiteY7260" fmla="*/ 2952750 h 6858000"/>
              <a:gd name="connsiteX7261" fmla="*/ 1541363 w 12192000"/>
              <a:gd name="connsiteY7261" fmla="*/ 2952750 h 6858000"/>
              <a:gd name="connsiteX7262" fmla="*/ 1541363 w 12192000"/>
              <a:gd name="connsiteY7262" fmla="*/ 2857500 h 6858000"/>
              <a:gd name="connsiteX7263" fmla="*/ 1636614 w 12192000"/>
              <a:gd name="connsiteY7263" fmla="*/ 2857500 h 6858000"/>
              <a:gd name="connsiteX7264" fmla="*/ 2017612 w 12192000"/>
              <a:gd name="connsiteY7264" fmla="*/ 2952750 h 6858000"/>
              <a:gd name="connsiteX7265" fmla="*/ 1922364 w 12192000"/>
              <a:gd name="connsiteY7265" fmla="*/ 2952750 h 6858000"/>
              <a:gd name="connsiteX7266" fmla="*/ 1922364 w 12192000"/>
              <a:gd name="connsiteY7266" fmla="*/ 2857500 h 6858000"/>
              <a:gd name="connsiteX7267" fmla="*/ 2017612 w 12192000"/>
              <a:gd name="connsiteY7267" fmla="*/ 2857500 h 6858000"/>
              <a:gd name="connsiteX7268" fmla="*/ 2208114 w 12192000"/>
              <a:gd name="connsiteY7268" fmla="*/ 2952750 h 6858000"/>
              <a:gd name="connsiteX7269" fmla="*/ 2112863 w 12192000"/>
              <a:gd name="connsiteY7269" fmla="*/ 2952750 h 6858000"/>
              <a:gd name="connsiteX7270" fmla="*/ 2112863 w 12192000"/>
              <a:gd name="connsiteY7270" fmla="*/ 2857500 h 6858000"/>
              <a:gd name="connsiteX7271" fmla="*/ 2208114 w 12192000"/>
              <a:gd name="connsiteY7271" fmla="*/ 2857500 h 6858000"/>
              <a:gd name="connsiteX7272" fmla="*/ 2398613 w 12192000"/>
              <a:gd name="connsiteY7272" fmla="*/ 2952750 h 6858000"/>
              <a:gd name="connsiteX7273" fmla="*/ 2303364 w 12192000"/>
              <a:gd name="connsiteY7273" fmla="*/ 2952750 h 6858000"/>
              <a:gd name="connsiteX7274" fmla="*/ 2303364 w 12192000"/>
              <a:gd name="connsiteY7274" fmla="*/ 2857500 h 6858000"/>
              <a:gd name="connsiteX7275" fmla="*/ 2398613 w 12192000"/>
              <a:gd name="connsiteY7275" fmla="*/ 2857500 h 6858000"/>
              <a:gd name="connsiteX7276" fmla="*/ 2589114 w 12192000"/>
              <a:gd name="connsiteY7276" fmla="*/ 2952750 h 6858000"/>
              <a:gd name="connsiteX7277" fmla="*/ 2493863 w 12192000"/>
              <a:gd name="connsiteY7277" fmla="*/ 2952750 h 6858000"/>
              <a:gd name="connsiteX7278" fmla="*/ 2493863 w 12192000"/>
              <a:gd name="connsiteY7278" fmla="*/ 2857500 h 6858000"/>
              <a:gd name="connsiteX7279" fmla="*/ 2589114 w 12192000"/>
              <a:gd name="connsiteY7279" fmla="*/ 2857500 h 6858000"/>
              <a:gd name="connsiteX7280" fmla="*/ 2779613 w 12192000"/>
              <a:gd name="connsiteY7280" fmla="*/ 2952750 h 6858000"/>
              <a:gd name="connsiteX7281" fmla="*/ 2684362 w 12192000"/>
              <a:gd name="connsiteY7281" fmla="*/ 2952750 h 6858000"/>
              <a:gd name="connsiteX7282" fmla="*/ 2684362 w 12192000"/>
              <a:gd name="connsiteY7282" fmla="*/ 2857500 h 6858000"/>
              <a:gd name="connsiteX7283" fmla="*/ 2779613 w 12192000"/>
              <a:gd name="connsiteY7283" fmla="*/ 2857500 h 6858000"/>
              <a:gd name="connsiteX7284" fmla="*/ 2970113 w 12192000"/>
              <a:gd name="connsiteY7284" fmla="*/ 2952750 h 6858000"/>
              <a:gd name="connsiteX7285" fmla="*/ 2874863 w 12192000"/>
              <a:gd name="connsiteY7285" fmla="*/ 2952750 h 6858000"/>
              <a:gd name="connsiteX7286" fmla="*/ 2874863 w 12192000"/>
              <a:gd name="connsiteY7286" fmla="*/ 2857500 h 6858000"/>
              <a:gd name="connsiteX7287" fmla="*/ 2970113 w 12192000"/>
              <a:gd name="connsiteY7287" fmla="*/ 2857500 h 6858000"/>
              <a:gd name="connsiteX7288" fmla="*/ 3160613 w 12192000"/>
              <a:gd name="connsiteY7288" fmla="*/ 2952750 h 6858000"/>
              <a:gd name="connsiteX7289" fmla="*/ 3065363 w 12192000"/>
              <a:gd name="connsiteY7289" fmla="*/ 2952750 h 6858000"/>
              <a:gd name="connsiteX7290" fmla="*/ 3065363 w 12192000"/>
              <a:gd name="connsiteY7290" fmla="*/ 2857500 h 6858000"/>
              <a:gd name="connsiteX7291" fmla="*/ 3160613 w 12192000"/>
              <a:gd name="connsiteY7291" fmla="*/ 2857500 h 6858000"/>
              <a:gd name="connsiteX7292" fmla="*/ 3351113 w 12192000"/>
              <a:gd name="connsiteY7292" fmla="*/ 2952750 h 6858000"/>
              <a:gd name="connsiteX7293" fmla="*/ 3255863 w 12192000"/>
              <a:gd name="connsiteY7293" fmla="*/ 2952750 h 6858000"/>
              <a:gd name="connsiteX7294" fmla="*/ 3255863 w 12192000"/>
              <a:gd name="connsiteY7294" fmla="*/ 2857500 h 6858000"/>
              <a:gd name="connsiteX7295" fmla="*/ 3351113 w 12192000"/>
              <a:gd name="connsiteY7295" fmla="*/ 2857500 h 6858000"/>
              <a:gd name="connsiteX7296" fmla="*/ 3541613 w 12192000"/>
              <a:gd name="connsiteY7296" fmla="*/ 2952750 h 6858000"/>
              <a:gd name="connsiteX7297" fmla="*/ 3446363 w 12192000"/>
              <a:gd name="connsiteY7297" fmla="*/ 2952750 h 6858000"/>
              <a:gd name="connsiteX7298" fmla="*/ 3446363 w 12192000"/>
              <a:gd name="connsiteY7298" fmla="*/ 2857500 h 6858000"/>
              <a:gd name="connsiteX7299" fmla="*/ 3541613 w 12192000"/>
              <a:gd name="connsiteY7299" fmla="*/ 2857500 h 6858000"/>
              <a:gd name="connsiteX7300" fmla="*/ 3732112 w 12192000"/>
              <a:gd name="connsiteY7300" fmla="*/ 2952750 h 6858000"/>
              <a:gd name="connsiteX7301" fmla="*/ 3636862 w 12192000"/>
              <a:gd name="connsiteY7301" fmla="*/ 2952750 h 6858000"/>
              <a:gd name="connsiteX7302" fmla="*/ 3636862 w 12192000"/>
              <a:gd name="connsiteY7302" fmla="*/ 2857500 h 6858000"/>
              <a:gd name="connsiteX7303" fmla="*/ 3732112 w 12192000"/>
              <a:gd name="connsiteY7303" fmla="*/ 2857500 h 6858000"/>
              <a:gd name="connsiteX7304" fmla="*/ 3922613 w 12192000"/>
              <a:gd name="connsiteY7304" fmla="*/ 2952750 h 6858000"/>
              <a:gd name="connsiteX7305" fmla="*/ 3827362 w 12192000"/>
              <a:gd name="connsiteY7305" fmla="*/ 2952750 h 6858000"/>
              <a:gd name="connsiteX7306" fmla="*/ 3827362 w 12192000"/>
              <a:gd name="connsiteY7306" fmla="*/ 2857500 h 6858000"/>
              <a:gd name="connsiteX7307" fmla="*/ 3922613 w 12192000"/>
              <a:gd name="connsiteY7307" fmla="*/ 2857500 h 6858000"/>
              <a:gd name="connsiteX7308" fmla="*/ 4113113 w 12192000"/>
              <a:gd name="connsiteY7308" fmla="*/ 2952750 h 6858000"/>
              <a:gd name="connsiteX7309" fmla="*/ 4017863 w 12192000"/>
              <a:gd name="connsiteY7309" fmla="*/ 2952750 h 6858000"/>
              <a:gd name="connsiteX7310" fmla="*/ 4017863 w 12192000"/>
              <a:gd name="connsiteY7310" fmla="*/ 2857500 h 6858000"/>
              <a:gd name="connsiteX7311" fmla="*/ 4113113 w 12192000"/>
              <a:gd name="connsiteY7311" fmla="*/ 2857500 h 6858000"/>
              <a:gd name="connsiteX7312" fmla="*/ 4303612 w 12192000"/>
              <a:gd name="connsiteY7312" fmla="*/ 2952750 h 6858000"/>
              <a:gd name="connsiteX7313" fmla="*/ 4208362 w 12192000"/>
              <a:gd name="connsiteY7313" fmla="*/ 2952750 h 6858000"/>
              <a:gd name="connsiteX7314" fmla="*/ 4208362 w 12192000"/>
              <a:gd name="connsiteY7314" fmla="*/ 2857500 h 6858000"/>
              <a:gd name="connsiteX7315" fmla="*/ 4303612 w 12192000"/>
              <a:gd name="connsiteY7315" fmla="*/ 2857500 h 6858000"/>
              <a:gd name="connsiteX7316" fmla="*/ 4494113 w 12192000"/>
              <a:gd name="connsiteY7316" fmla="*/ 2952750 h 6858000"/>
              <a:gd name="connsiteX7317" fmla="*/ 4398863 w 12192000"/>
              <a:gd name="connsiteY7317" fmla="*/ 2952750 h 6858000"/>
              <a:gd name="connsiteX7318" fmla="*/ 4398863 w 12192000"/>
              <a:gd name="connsiteY7318" fmla="*/ 2857500 h 6858000"/>
              <a:gd name="connsiteX7319" fmla="*/ 4494113 w 12192000"/>
              <a:gd name="connsiteY7319" fmla="*/ 2857500 h 6858000"/>
              <a:gd name="connsiteX7320" fmla="*/ 4684613 w 12192000"/>
              <a:gd name="connsiteY7320" fmla="*/ 2952750 h 6858000"/>
              <a:gd name="connsiteX7321" fmla="*/ 4589363 w 12192000"/>
              <a:gd name="connsiteY7321" fmla="*/ 2952750 h 6858000"/>
              <a:gd name="connsiteX7322" fmla="*/ 4589363 w 12192000"/>
              <a:gd name="connsiteY7322" fmla="*/ 2857500 h 6858000"/>
              <a:gd name="connsiteX7323" fmla="*/ 4684613 w 12192000"/>
              <a:gd name="connsiteY7323" fmla="*/ 2857500 h 6858000"/>
              <a:gd name="connsiteX7324" fmla="*/ 4875113 w 12192000"/>
              <a:gd name="connsiteY7324" fmla="*/ 2952750 h 6858000"/>
              <a:gd name="connsiteX7325" fmla="*/ 4779863 w 12192000"/>
              <a:gd name="connsiteY7325" fmla="*/ 2952750 h 6858000"/>
              <a:gd name="connsiteX7326" fmla="*/ 4779863 w 12192000"/>
              <a:gd name="connsiteY7326" fmla="*/ 2857500 h 6858000"/>
              <a:gd name="connsiteX7327" fmla="*/ 4875113 w 12192000"/>
              <a:gd name="connsiteY7327" fmla="*/ 2857500 h 6858000"/>
              <a:gd name="connsiteX7328" fmla="*/ 5065613 w 12192000"/>
              <a:gd name="connsiteY7328" fmla="*/ 2952750 h 6858000"/>
              <a:gd name="connsiteX7329" fmla="*/ 4970363 w 12192000"/>
              <a:gd name="connsiteY7329" fmla="*/ 2952750 h 6858000"/>
              <a:gd name="connsiteX7330" fmla="*/ 4970363 w 12192000"/>
              <a:gd name="connsiteY7330" fmla="*/ 2857500 h 6858000"/>
              <a:gd name="connsiteX7331" fmla="*/ 5065613 w 12192000"/>
              <a:gd name="connsiteY7331" fmla="*/ 2857500 h 6858000"/>
              <a:gd name="connsiteX7332" fmla="*/ 5446612 w 12192000"/>
              <a:gd name="connsiteY7332" fmla="*/ 2952750 h 6858000"/>
              <a:gd name="connsiteX7333" fmla="*/ 5351362 w 12192000"/>
              <a:gd name="connsiteY7333" fmla="*/ 2952750 h 6858000"/>
              <a:gd name="connsiteX7334" fmla="*/ 5351362 w 12192000"/>
              <a:gd name="connsiteY7334" fmla="*/ 2857500 h 6858000"/>
              <a:gd name="connsiteX7335" fmla="*/ 5446612 w 12192000"/>
              <a:gd name="connsiteY7335" fmla="*/ 2857500 h 6858000"/>
              <a:gd name="connsiteX7336" fmla="*/ 5637112 w 12192000"/>
              <a:gd name="connsiteY7336" fmla="*/ 2952750 h 6858000"/>
              <a:gd name="connsiteX7337" fmla="*/ 5541862 w 12192000"/>
              <a:gd name="connsiteY7337" fmla="*/ 2952750 h 6858000"/>
              <a:gd name="connsiteX7338" fmla="*/ 5541862 w 12192000"/>
              <a:gd name="connsiteY7338" fmla="*/ 2857500 h 6858000"/>
              <a:gd name="connsiteX7339" fmla="*/ 5637112 w 12192000"/>
              <a:gd name="connsiteY7339" fmla="*/ 2857500 h 6858000"/>
              <a:gd name="connsiteX7340" fmla="*/ 5827612 w 12192000"/>
              <a:gd name="connsiteY7340" fmla="*/ 2952750 h 6858000"/>
              <a:gd name="connsiteX7341" fmla="*/ 5732362 w 12192000"/>
              <a:gd name="connsiteY7341" fmla="*/ 2952750 h 6858000"/>
              <a:gd name="connsiteX7342" fmla="*/ 5732362 w 12192000"/>
              <a:gd name="connsiteY7342" fmla="*/ 2857500 h 6858000"/>
              <a:gd name="connsiteX7343" fmla="*/ 5827612 w 12192000"/>
              <a:gd name="connsiteY7343" fmla="*/ 2857500 h 6858000"/>
              <a:gd name="connsiteX7344" fmla="*/ 6018112 w 12192000"/>
              <a:gd name="connsiteY7344" fmla="*/ 2952750 h 6858000"/>
              <a:gd name="connsiteX7345" fmla="*/ 5922862 w 12192000"/>
              <a:gd name="connsiteY7345" fmla="*/ 2952750 h 6858000"/>
              <a:gd name="connsiteX7346" fmla="*/ 5922862 w 12192000"/>
              <a:gd name="connsiteY7346" fmla="*/ 2857500 h 6858000"/>
              <a:gd name="connsiteX7347" fmla="*/ 6018112 w 12192000"/>
              <a:gd name="connsiteY7347" fmla="*/ 2857500 h 6858000"/>
              <a:gd name="connsiteX7348" fmla="*/ 6208612 w 12192000"/>
              <a:gd name="connsiteY7348" fmla="*/ 2952750 h 6858000"/>
              <a:gd name="connsiteX7349" fmla="*/ 6113362 w 12192000"/>
              <a:gd name="connsiteY7349" fmla="*/ 2952750 h 6858000"/>
              <a:gd name="connsiteX7350" fmla="*/ 6113362 w 12192000"/>
              <a:gd name="connsiteY7350" fmla="*/ 2857500 h 6858000"/>
              <a:gd name="connsiteX7351" fmla="*/ 6208612 w 12192000"/>
              <a:gd name="connsiteY7351" fmla="*/ 2857500 h 6858000"/>
              <a:gd name="connsiteX7352" fmla="*/ 6399112 w 12192000"/>
              <a:gd name="connsiteY7352" fmla="*/ 2952750 h 6858000"/>
              <a:gd name="connsiteX7353" fmla="*/ 6303862 w 12192000"/>
              <a:gd name="connsiteY7353" fmla="*/ 2952750 h 6858000"/>
              <a:gd name="connsiteX7354" fmla="*/ 6303862 w 12192000"/>
              <a:gd name="connsiteY7354" fmla="*/ 2857500 h 6858000"/>
              <a:gd name="connsiteX7355" fmla="*/ 6399112 w 12192000"/>
              <a:gd name="connsiteY7355" fmla="*/ 2857500 h 6858000"/>
              <a:gd name="connsiteX7356" fmla="*/ 6589612 w 12192000"/>
              <a:gd name="connsiteY7356" fmla="*/ 2952750 h 6858000"/>
              <a:gd name="connsiteX7357" fmla="*/ 6494362 w 12192000"/>
              <a:gd name="connsiteY7357" fmla="*/ 2952750 h 6858000"/>
              <a:gd name="connsiteX7358" fmla="*/ 6494362 w 12192000"/>
              <a:gd name="connsiteY7358" fmla="*/ 2857500 h 6858000"/>
              <a:gd name="connsiteX7359" fmla="*/ 6589612 w 12192000"/>
              <a:gd name="connsiteY7359" fmla="*/ 2857500 h 6858000"/>
              <a:gd name="connsiteX7360" fmla="*/ 6780112 w 12192000"/>
              <a:gd name="connsiteY7360" fmla="*/ 2952750 h 6858000"/>
              <a:gd name="connsiteX7361" fmla="*/ 6684862 w 12192000"/>
              <a:gd name="connsiteY7361" fmla="*/ 2952750 h 6858000"/>
              <a:gd name="connsiteX7362" fmla="*/ 6684862 w 12192000"/>
              <a:gd name="connsiteY7362" fmla="*/ 2857500 h 6858000"/>
              <a:gd name="connsiteX7363" fmla="*/ 6780112 w 12192000"/>
              <a:gd name="connsiteY7363" fmla="*/ 2857500 h 6858000"/>
              <a:gd name="connsiteX7364" fmla="*/ 6970612 w 12192000"/>
              <a:gd name="connsiteY7364" fmla="*/ 2952750 h 6858000"/>
              <a:gd name="connsiteX7365" fmla="*/ 6875362 w 12192000"/>
              <a:gd name="connsiteY7365" fmla="*/ 2952750 h 6858000"/>
              <a:gd name="connsiteX7366" fmla="*/ 6875362 w 12192000"/>
              <a:gd name="connsiteY7366" fmla="*/ 2857500 h 6858000"/>
              <a:gd name="connsiteX7367" fmla="*/ 6970612 w 12192000"/>
              <a:gd name="connsiteY7367" fmla="*/ 2857500 h 6858000"/>
              <a:gd name="connsiteX7368" fmla="*/ 7161112 w 12192000"/>
              <a:gd name="connsiteY7368" fmla="*/ 2952750 h 6858000"/>
              <a:gd name="connsiteX7369" fmla="*/ 7065862 w 12192000"/>
              <a:gd name="connsiteY7369" fmla="*/ 2952750 h 6858000"/>
              <a:gd name="connsiteX7370" fmla="*/ 7065862 w 12192000"/>
              <a:gd name="connsiteY7370" fmla="*/ 2857500 h 6858000"/>
              <a:gd name="connsiteX7371" fmla="*/ 7161112 w 12192000"/>
              <a:gd name="connsiteY7371" fmla="*/ 2857500 h 6858000"/>
              <a:gd name="connsiteX7372" fmla="*/ 7351612 w 12192000"/>
              <a:gd name="connsiteY7372" fmla="*/ 2952750 h 6858000"/>
              <a:gd name="connsiteX7373" fmla="*/ 7256362 w 12192000"/>
              <a:gd name="connsiteY7373" fmla="*/ 2952750 h 6858000"/>
              <a:gd name="connsiteX7374" fmla="*/ 7256362 w 12192000"/>
              <a:gd name="connsiteY7374" fmla="*/ 2857500 h 6858000"/>
              <a:gd name="connsiteX7375" fmla="*/ 7351612 w 12192000"/>
              <a:gd name="connsiteY7375" fmla="*/ 2857500 h 6858000"/>
              <a:gd name="connsiteX7376" fmla="*/ 7542112 w 12192000"/>
              <a:gd name="connsiteY7376" fmla="*/ 2952750 h 6858000"/>
              <a:gd name="connsiteX7377" fmla="*/ 7446862 w 12192000"/>
              <a:gd name="connsiteY7377" fmla="*/ 2952750 h 6858000"/>
              <a:gd name="connsiteX7378" fmla="*/ 7446862 w 12192000"/>
              <a:gd name="connsiteY7378" fmla="*/ 2857500 h 6858000"/>
              <a:gd name="connsiteX7379" fmla="*/ 7542112 w 12192000"/>
              <a:gd name="connsiteY7379" fmla="*/ 2857500 h 6858000"/>
              <a:gd name="connsiteX7380" fmla="*/ 7732612 w 12192000"/>
              <a:gd name="connsiteY7380" fmla="*/ 2952750 h 6858000"/>
              <a:gd name="connsiteX7381" fmla="*/ 7637362 w 12192000"/>
              <a:gd name="connsiteY7381" fmla="*/ 2952750 h 6858000"/>
              <a:gd name="connsiteX7382" fmla="*/ 7637362 w 12192000"/>
              <a:gd name="connsiteY7382" fmla="*/ 2857500 h 6858000"/>
              <a:gd name="connsiteX7383" fmla="*/ 7732612 w 12192000"/>
              <a:gd name="connsiteY7383" fmla="*/ 2857500 h 6858000"/>
              <a:gd name="connsiteX7384" fmla="*/ 7923112 w 12192000"/>
              <a:gd name="connsiteY7384" fmla="*/ 2952750 h 6858000"/>
              <a:gd name="connsiteX7385" fmla="*/ 7827862 w 12192000"/>
              <a:gd name="connsiteY7385" fmla="*/ 2952750 h 6858000"/>
              <a:gd name="connsiteX7386" fmla="*/ 7827862 w 12192000"/>
              <a:gd name="connsiteY7386" fmla="*/ 2857500 h 6858000"/>
              <a:gd name="connsiteX7387" fmla="*/ 7923112 w 12192000"/>
              <a:gd name="connsiteY7387" fmla="*/ 2857500 h 6858000"/>
              <a:gd name="connsiteX7388" fmla="*/ 8113612 w 12192000"/>
              <a:gd name="connsiteY7388" fmla="*/ 2952750 h 6858000"/>
              <a:gd name="connsiteX7389" fmla="*/ 8018362 w 12192000"/>
              <a:gd name="connsiteY7389" fmla="*/ 2952750 h 6858000"/>
              <a:gd name="connsiteX7390" fmla="*/ 8018362 w 12192000"/>
              <a:gd name="connsiteY7390" fmla="*/ 2857500 h 6858000"/>
              <a:gd name="connsiteX7391" fmla="*/ 8113612 w 12192000"/>
              <a:gd name="connsiteY7391" fmla="*/ 2857500 h 6858000"/>
              <a:gd name="connsiteX7392" fmla="*/ 8304112 w 12192000"/>
              <a:gd name="connsiteY7392" fmla="*/ 2952750 h 6858000"/>
              <a:gd name="connsiteX7393" fmla="*/ 8208862 w 12192000"/>
              <a:gd name="connsiteY7393" fmla="*/ 2952750 h 6858000"/>
              <a:gd name="connsiteX7394" fmla="*/ 8208862 w 12192000"/>
              <a:gd name="connsiteY7394" fmla="*/ 2857500 h 6858000"/>
              <a:gd name="connsiteX7395" fmla="*/ 8304112 w 12192000"/>
              <a:gd name="connsiteY7395" fmla="*/ 2857500 h 6858000"/>
              <a:gd name="connsiteX7396" fmla="*/ 8494612 w 12192000"/>
              <a:gd name="connsiteY7396" fmla="*/ 2952750 h 6858000"/>
              <a:gd name="connsiteX7397" fmla="*/ 8399362 w 12192000"/>
              <a:gd name="connsiteY7397" fmla="*/ 2952750 h 6858000"/>
              <a:gd name="connsiteX7398" fmla="*/ 8399362 w 12192000"/>
              <a:gd name="connsiteY7398" fmla="*/ 2857500 h 6858000"/>
              <a:gd name="connsiteX7399" fmla="*/ 8494612 w 12192000"/>
              <a:gd name="connsiteY7399" fmla="*/ 2857500 h 6858000"/>
              <a:gd name="connsiteX7400" fmla="*/ 8875611 w 12192000"/>
              <a:gd name="connsiteY7400" fmla="*/ 2952750 h 6858000"/>
              <a:gd name="connsiteX7401" fmla="*/ 8780361 w 12192000"/>
              <a:gd name="connsiteY7401" fmla="*/ 2952750 h 6858000"/>
              <a:gd name="connsiteX7402" fmla="*/ 8780361 w 12192000"/>
              <a:gd name="connsiteY7402" fmla="*/ 2857500 h 6858000"/>
              <a:gd name="connsiteX7403" fmla="*/ 8875611 w 12192000"/>
              <a:gd name="connsiteY7403" fmla="*/ 2857500 h 6858000"/>
              <a:gd name="connsiteX7404" fmla="*/ 9066111 w 12192000"/>
              <a:gd name="connsiteY7404" fmla="*/ 2952750 h 6858000"/>
              <a:gd name="connsiteX7405" fmla="*/ 8970861 w 12192000"/>
              <a:gd name="connsiteY7405" fmla="*/ 2952750 h 6858000"/>
              <a:gd name="connsiteX7406" fmla="*/ 8970861 w 12192000"/>
              <a:gd name="connsiteY7406" fmla="*/ 2857500 h 6858000"/>
              <a:gd name="connsiteX7407" fmla="*/ 9066111 w 12192000"/>
              <a:gd name="connsiteY7407" fmla="*/ 2857500 h 6858000"/>
              <a:gd name="connsiteX7408" fmla="*/ 9256611 w 12192000"/>
              <a:gd name="connsiteY7408" fmla="*/ 2952750 h 6858000"/>
              <a:gd name="connsiteX7409" fmla="*/ 9161361 w 12192000"/>
              <a:gd name="connsiteY7409" fmla="*/ 2952750 h 6858000"/>
              <a:gd name="connsiteX7410" fmla="*/ 9161361 w 12192000"/>
              <a:gd name="connsiteY7410" fmla="*/ 2857500 h 6858000"/>
              <a:gd name="connsiteX7411" fmla="*/ 9256611 w 12192000"/>
              <a:gd name="connsiteY7411" fmla="*/ 2857500 h 6858000"/>
              <a:gd name="connsiteX7412" fmla="*/ 9447112 w 12192000"/>
              <a:gd name="connsiteY7412" fmla="*/ 2952750 h 6858000"/>
              <a:gd name="connsiteX7413" fmla="*/ 9351861 w 12192000"/>
              <a:gd name="connsiteY7413" fmla="*/ 2952750 h 6858000"/>
              <a:gd name="connsiteX7414" fmla="*/ 9351861 w 12192000"/>
              <a:gd name="connsiteY7414" fmla="*/ 2857500 h 6858000"/>
              <a:gd name="connsiteX7415" fmla="*/ 9447112 w 12192000"/>
              <a:gd name="connsiteY7415" fmla="*/ 2857500 h 6858000"/>
              <a:gd name="connsiteX7416" fmla="*/ 9637611 w 12192000"/>
              <a:gd name="connsiteY7416" fmla="*/ 2952750 h 6858000"/>
              <a:gd name="connsiteX7417" fmla="*/ 9542362 w 12192000"/>
              <a:gd name="connsiteY7417" fmla="*/ 2952750 h 6858000"/>
              <a:gd name="connsiteX7418" fmla="*/ 9542362 w 12192000"/>
              <a:gd name="connsiteY7418" fmla="*/ 2857500 h 6858000"/>
              <a:gd name="connsiteX7419" fmla="*/ 9637611 w 12192000"/>
              <a:gd name="connsiteY7419" fmla="*/ 2857500 h 6858000"/>
              <a:gd name="connsiteX7420" fmla="*/ 9828111 w 12192000"/>
              <a:gd name="connsiteY7420" fmla="*/ 2952750 h 6858000"/>
              <a:gd name="connsiteX7421" fmla="*/ 9732861 w 12192000"/>
              <a:gd name="connsiteY7421" fmla="*/ 2952750 h 6858000"/>
              <a:gd name="connsiteX7422" fmla="*/ 9732861 w 12192000"/>
              <a:gd name="connsiteY7422" fmla="*/ 2857500 h 6858000"/>
              <a:gd name="connsiteX7423" fmla="*/ 9828111 w 12192000"/>
              <a:gd name="connsiteY7423" fmla="*/ 2857500 h 6858000"/>
              <a:gd name="connsiteX7424" fmla="*/ 10018612 w 12192000"/>
              <a:gd name="connsiteY7424" fmla="*/ 2952750 h 6858000"/>
              <a:gd name="connsiteX7425" fmla="*/ 9923362 w 12192000"/>
              <a:gd name="connsiteY7425" fmla="*/ 2952750 h 6858000"/>
              <a:gd name="connsiteX7426" fmla="*/ 9923362 w 12192000"/>
              <a:gd name="connsiteY7426" fmla="*/ 2857500 h 6858000"/>
              <a:gd name="connsiteX7427" fmla="*/ 10018612 w 12192000"/>
              <a:gd name="connsiteY7427" fmla="*/ 2857500 h 6858000"/>
              <a:gd name="connsiteX7428" fmla="*/ 10209111 w 12192000"/>
              <a:gd name="connsiteY7428" fmla="*/ 2952750 h 6858000"/>
              <a:gd name="connsiteX7429" fmla="*/ 10113862 w 12192000"/>
              <a:gd name="connsiteY7429" fmla="*/ 2952750 h 6858000"/>
              <a:gd name="connsiteX7430" fmla="*/ 10113862 w 12192000"/>
              <a:gd name="connsiteY7430" fmla="*/ 2857500 h 6858000"/>
              <a:gd name="connsiteX7431" fmla="*/ 10209111 w 12192000"/>
              <a:gd name="connsiteY7431" fmla="*/ 2857500 h 6858000"/>
              <a:gd name="connsiteX7432" fmla="*/ 10399611 w 12192000"/>
              <a:gd name="connsiteY7432" fmla="*/ 2952750 h 6858000"/>
              <a:gd name="connsiteX7433" fmla="*/ 10304361 w 12192000"/>
              <a:gd name="connsiteY7433" fmla="*/ 2952750 h 6858000"/>
              <a:gd name="connsiteX7434" fmla="*/ 10304361 w 12192000"/>
              <a:gd name="connsiteY7434" fmla="*/ 2857500 h 6858000"/>
              <a:gd name="connsiteX7435" fmla="*/ 10399611 w 12192000"/>
              <a:gd name="connsiteY7435" fmla="*/ 2857500 h 6858000"/>
              <a:gd name="connsiteX7436" fmla="*/ 10590111 w 12192000"/>
              <a:gd name="connsiteY7436" fmla="*/ 2952750 h 6858000"/>
              <a:gd name="connsiteX7437" fmla="*/ 10494861 w 12192000"/>
              <a:gd name="connsiteY7437" fmla="*/ 2952750 h 6858000"/>
              <a:gd name="connsiteX7438" fmla="*/ 10494861 w 12192000"/>
              <a:gd name="connsiteY7438" fmla="*/ 2857500 h 6858000"/>
              <a:gd name="connsiteX7439" fmla="*/ 10590111 w 12192000"/>
              <a:gd name="connsiteY7439" fmla="*/ 2857500 h 6858000"/>
              <a:gd name="connsiteX7440" fmla="*/ 10780611 w 12192000"/>
              <a:gd name="connsiteY7440" fmla="*/ 2952750 h 6858000"/>
              <a:gd name="connsiteX7441" fmla="*/ 10685361 w 12192000"/>
              <a:gd name="connsiteY7441" fmla="*/ 2952750 h 6858000"/>
              <a:gd name="connsiteX7442" fmla="*/ 10685361 w 12192000"/>
              <a:gd name="connsiteY7442" fmla="*/ 2857500 h 6858000"/>
              <a:gd name="connsiteX7443" fmla="*/ 10780611 w 12192000"/>
              <a:gd name="connsiteY7443" fmla="*/ 2857500 h 6858000"/>
              <a:gd name="connsiteX7444" fmla="*/ 10971111 w 12192000"/>
              <a:gd name="connsiteY7444" fmla="*/ 2952750 h 6858000"/>
              <a:gd name="connsiteX7445" fmla="*/ 10875861 w 12192000"/>
              <a:gd name="connsiteY7445" fmla="*/ 2952750 h 6858000"/>
              <a:gd name="connsiteX7446" fmla="*/ 10875861 w 12192000"/>
              <a:gd name="connsiteY7446" fmla="*/ 2857500 h 6858000"/>
              <a:gd name="connsiteX7447" fmla="*/ 10971111 w 12192000"/>
              <a:gd name="connsiteY7447" fmla="*/ 2857500 h 6858000"/>
              <a:gd name="connsiteX7448" fmla="*/ 11161610 w 12192000"/>
              <a:gd name="connsiteY7448" fmla="*/ 2952750 h 6858000"/>
              <a:gd name="connsiteX7449" fmla="*/ 11066362 w 12192000"/>
              <a:gd name="connsiteY7449" fmla="*/ 2952750 h 6858000"/>
              <a:gd name="connsiteX7450" fmla="*/ 11066362 w 12192000"/>
              <a:gd name="connsiteY7450" fmla="*/ 2857500 h 6858000"/>
              <a:gd name="connsiteX7451" fmla="*/ 11161610 w 12192000"/>
              <a:gd name="connsiteY7451" fmla="*/ 2857500 h 6858000"/>
              <a:gd name="connsiteX7452" fmla="*/ 11352111 w 12192000"/>
              <a:gd name="connsiteY7452" fmla="*/ 2952750 h 6858000"/>
              <a:gd name="connsiteX7453" fmla="*/ 11256861 w 12192000"/>
              <a:gd name="connsiteY7453" fmla="*/ 2952750 h 6858000"/>
              <a:gd name="connsiteX7454" fmla="*/ 11256861 w 12192000"/>
              <a:gd name="connsiteY7454" fmla="*/ 2857500 h 6858000"/>
              <a:gd name="connsiteX7455" fmla="*/ 11352111 w 12192000"/>
              <a:gd name="connsiteY7455" fmla="*/ 2857500 h 6858000"/>
              <a:gd name="connsiteX7456" fmla="*/ 11542610 w 12192000"/>
              <a:gd name="connsiteY7456" fmla="*/ 2952750 h 6858000"/>
              <a:gd name="connsiteX7457" fmla="*/ 11447360 w 12192000"/>
              <a:gd name="connsiteY7457" fmla="*/ 2952750 h 6858000"/>
              <a:gd name="connsiteX7458" fmla="*/ 11447360 w 12192000"/>
              <a:gd name="connsiteY7458" fmla="*/ 2857500 h 6858000"/>
              <a:gd name="connsiteX7459" fmla="*/ 11542610 w 12192000"/>
              <a:gd name="connsiteY7459" fmla="*/ 2857500 h 6858000"/>
              <a:gd name="connsiteX7460" fmla="*/ 11733112 w 12192000"/>
              <a:gd name="connsiteY7460" fmla="*/ 2952750 h 6858000"/>
              <a:gd name="connsiteX7461" fmla="*/ 11637861 w 12192000"/>
              <a:gd name="connsiteY7461" fmla="*/ 2952750 h 6858000"/>
              <a:gd name="connsiteX7462" fmla="*/ 11637861 w 12192000"/>
              <a:gd name="connsiteY7462" fmla="*/ 2857500 h 6858000"/>
              <a:gd name="connsiteX7463" fmla="*/ 11733112 w 12192000"/>
              <a:gd name="connsiteY7463" fmla="*/ 2857500 h 6858000"/>
              <a:gd name="connsiteX7464" fmla="*/ 11923611 w 12192000"/>
              <a:gd name="connsiteY7464" fmla="*/ 2952750 h 6858000"/>
              <a:gd name="connsiteX7465" fmla="*/ 11828360 w 12192000"/>
              <a:gd name="connsiteY7465" fmla="*/ 2952750 h 6858000"/>
              <a:gd name="connsiteX7466" fmla="*/ 11828360 w 12192000"/>
              <a:gd name="connsiteY7466" fmla="*/ 2857500 h 6858000"/>
              <a:gd name="connsiteX7467" fmla="*/ 11923611 w 12192000"/>
              <a:gd name="connsiteY7467" fmla="*/ 2857500 h 6858000"/>
              <a:gd name="connsiteX7468" fmla="*/ 207864 w 12192000"/>
              <a:gd name="connsiteY7468" fmla="*/ 3048000 h 6858000"/>
              <a:gd name="connsiteX7469" fmla="*/ 112614 w 12192000"/>
              <a:gd name="connsiteY7469" fmla="*/ 3048000 h 6858000"/>
              <a:gd name="connsiteX7470" fmla="*/ 112614 w 12192000"/>
              <a:gd name="connsiteY7470" fmla="*/ 2952750 h 6858000"/>
              <a:gd name="connsiteX7471" fmla="*/ 207864 w 12192000"/>
              <a:gd name="connsiteY7471" fmla="*/ 2952750 h 6858000"/>
              <a:gd name="connsiteX7472" fmla="*/ 398364 w 12192000"/>
              <a:gd name="connsiteY7472" fmla="*/ 3048000 h 6858000"/>
              <a:gd name="connsiteX7473" fmla="*/ 303114 w 12192000"/>
              <a:gd name="connsiteY7473" fmla="*/ 3048000 h 6858000"/>
              <a:gd name="connsiteX7474" fmla="*/ 303114 w 12192000"/>
              <a:gd name="connsiteY7474" fmla="*/ 2952750 h 6858000"/>
              <a:gd name="connsiteX7475" fmla="*/ 398364 w 12192000"/>
              <a:gd name="connsiteY7475" fmla="*/ 2952750 h 6858000"/>
              <a:gd name="connsiteX7476" fmla="*/ 588864 w 12192000"/>
              <a:gd name="connsiteY7476" fmla="*/ 3048000 h 6858000"/>
              <a:gd name="connsiteX7477" fmla="*/ 493614 w 12192000"/>
              <a:gd name="connsiteY7477" fmla="*/ 3048000 h 6858000"/>
              <a:gd name="connsiteX7478" fmla="*/ 493614 w 12192000"/>
              <a:gd name="connsiteY7478" fmla="*/ 2952750 h 6858000"/>
              <a:gd name="connsiteX7479" fmla="*/ 588864 w 12192000"/>
              <a:gd name="connsiteY7479" fmla="*/ 2952750 h 6858000"/>
              <a:gd name="connsiteX7480" fmla="*/ 779364 w 12192000"/>
              <a:gd name="connsiteY7480" fmla="*/ 3048000 h 6858000"/>
              <a:gd name="connsiteX7481" fmla="*/ 684113 w 12192000"/>
              <a:gd name="connsiteY7481" fmla="*/ 3048000 h 6858000"/>
              <a:gd name="connsiteX7482" fmla="*/ 684113 w 12192000"/>
              <a:gd name="connsiteY7482" fmla="*/ 2952750 h 6858000"/>
              <a:gd name="connsiteX7483" fmla="*/ 779364 w 12192000"/>
              <a:gd name="connsiteY7483" fmla="*/ 2952750 h 6858000"/>
              <a:gd name="connsiteX7484" fmla="*/ 969863 w 12192000"/>
              <a:gd name="connsiteY7484" fmla="*/ 3048000 h 6858000"/>
              <a:gd name="connsiteX7485" fmla="*/ 874614 w 12192000"/>
              <a:gd name="connsiteY7485" fmla="*/ 3048000 h 6858000"/>
              <a:gd name="connsiteX7486" fmla="*/ 874614 w 12192000"/>
              <a:gd name="connsiteY7486" fmla="*/ 2952750 h 6858000"/>
              <a:gd name="connsiteX7487" fmla="*/ 969863 w 12192000"/>
              <a:gd name="connsiteY7487" fmla="*/ 2952750 h 6858000"/>
              <a:gd name="connsiteX7488" fmla="*/ 1160364 w 12192000"/>
              <a:gd name="connsiteY7488" fmla="*/ 3048000 h 6858000"/>
              <a:gd name="connsiteX7489" fmla="*/ 1065114 w 12192000"/>
              <a:gd name="connsiteY7489" fmla="*/ 3048000 h 6858000"/>
              <a:gd name="connsiteX7490" fmla="*/ 1065114 w 12192000"/>
              <a:gd name="connsiteY7490" fmla="*/ 2952750 h 6858000"/>
              <a:gd name="connsiteX7491" fmla="*/ 1160364 w 12192000"/>
              <a:gd name="connsiteY7491" fmla="*/ 2952750 h 6858000"/>
              <a:gd name="connsiteX7492" fmla="*/ 1350864 w 12192000"/>
              <a:gd name="connsiteY7492" fmla="*/ 3048000 h 6858000"/>
              <a:gd name="connsiteX7493" fmla="*/ 1255613 w 12192000"/>
              <a:gd name="connsiteY7493" fmla="*/ 3048000 h 6858000"/>
              <a:gd name="connsiteX7494" fmla="*/ 1255613 w 12192000"/>
              <a:gd name="connsiteY7494" fmla="*/ 2952750 h 6858000"/>
              <a:gd name="connsiteX7495" fmla="*/ 1350864 w 12192000"/>
              <a:gd name="connsiteY7495" fmla="*/ 2952750 h 6858000"/>
              <a:gd name="connsiteX7496" fmla="*/ 1541363 w 12192000"/>
              <a:gd name="connsiteY7496" fmla="*/ 3048000 h 6858000"/>
              <a:gd name="connsiteX7497" fmla="*/ 1446114 w 12192000"/>
              <a:gd name="connsiteY7497" fmla="*/ 3048000 h 6858000"/>
              <a:gd name="connsiteX7498" fmla="*/ 1446114 w 12192000"/>
              <a:gd name="connsiteY7498" fmla="*/ 2952750 h 6858000"/>
              <a:gd name="connsiteX7499" fmla="*/ 1541363 w 12192000"/>
              <a:gd name="connsiteY7499" fmla="*/ 2952750 h 6858000"/>
              <a:gd name="connsiteX7500" fmla="*/ 1922364 w 12192000"/>
              <a:gd name="connsiteY7500" fmla="*/ 3048000 h 6858000"/>
              <a:gd name="connsiteX7501" fmla="*/ 1827113 w 12192000"/>
              <a:gd name="connsiteY7501" fmla="*/ 3048000 h 6858000"/>
              <a:gd name="connsiteX7502" fmla="*/ 1827113 w 12192000"/>
              <a:gd name="connsiteY7502" fmla="*/ 2952750 h 6858000"/>
              <a:gd name="connsiteX7503" fmla="*/ 1922364 w 12192000"/>
              <a:gd name="connsiteY7503" fmla="*/ 2952750 h 6858000"/>
              <a:gd name="connsiteX7504" fmla="*/ 2112863 w 12192000"/>
              <a:gd name="connsiteY7504" fmla="*/ 3048000 h 6858000"/>
              <a:gd name="connsiteX7505" fmla="*/ 2017612 w 12192000"/>
              <a:gd name="connsiteY7505" fmla="*/ 3048000 h 6858000"/>
              <a:gd name="connsiteX7506" fmla="*/ 2017612 w 12192000"/>
              <a:gd name="connsiteY7506" fmla="*/ 2952750 h 6858000"/>
              <a:gd name="connsiteX7507" fmla="*/ 2112863 w 12192000"/>
              <a:gd name="connsiteY7507" fmla="*/ 2952750 h 6858000"/>
              <a:gd name="connsiteX7508" fmla="*/ 2303364 w 12192000"/>
              <a:gd name="connsiteY7508" fmla="*/ 3048000 h 6858000"/>
              <a:gd name="connsiteX7509" fmla="*/ 2208114 w 12192000"/>
              <a:gd name="connsiteY7509" fmla="*/ 3048000 h 6858000"/>
              <a:gd name="connsiteX7510" fmla="*/ 2208114 w 12192000"/>
              <a:gd name="connsiteY7510" fmla="*/ 2952750 h 6858000"/>
              <a:gd name="connsiteX7511" fmla="*/ 2303364 w 12192000"/>
              <a:gd name="connsiteY7511" fmla="*/ 2952750 h 6858000"/>
              <a:gd name="connsiteX7512" fmla="*/ 2493863 w 12192000"/>
              <a:gd name="connsiteY7512" fmla="*/ 3048000 h 6858000"/>
              <a:gd name="connsiteX7513" fmla="*/ 2398613 w 12192000"/>
              <a:gd name="connsiteY7513" fmla="*/ 3048000 h 6858000"/>
              <a:gd name="connsiteX7514" fmla="*/ 2398613 w 12192000"/>
              <a:gd name="connsiteY7514" fmla="*/ 2952750 h 6858000"/>
              <a:gd name="connsiteX7515" fmla="*/ 2493863 w 12192000"/>
              <a:gd name="connsiteY7515" fmla="*/ 2952750 h 6858000"/>
              <a:gd name="connsiteX7516" fmla="*/ 2684362 w 12192000"/>
              <a:gd name="connsiteY7516" fmla="*/ 3048000 h 6858000"/>
              <a:gd name="connsiteX7517" fmla="*/ 2589114 w 12192000"/>
              <a:gd name="connsiteY7517" fmla="*/ 3048000 h 6858000"/>
              <a:gd name="connsiteX7518" fmla="*/ 2589114 w 12192000"/>
              <a:gd name="connsiteY7518" fmla="*/ 2952750 h 6858000"/>
              <a:gd name="connsiteX7519" fmla="*/ 2684362 w 12192000"/>
              <a:gd name="connsiteY7519" fmla="*/ 2952750 h 6858000"/>
              <a:gd name="connsiteX7520" fmla="*/ 2874863 w 12192000"/>
              <a:gd name="connsiteY7520" fmla="*/ 3048000 h 6858000"/>
              <a:gd name="connsiteX7521" fmla="*/ 2779613 w 12192000"/>
              <a:gd name="connsiteY7521" fmla="*/ 3048000 h 6858000"/>
              <a:gd name="connsiteX7522" fmla="*/ 2779613 w 12192000"/>
              <a:gd name="connsiteY7522" fmla="*/ 2952750 h 6858000"/>
              <a:gd name="connsiteX7523" fmla="*/ 2874863 w 12192000"/>
              <a:gd name="connsiteY7523" fmla="*/ 2952750 h 6858000"/>
              <a:gd name="connsiteX7524" fmla="*/ 3065363 w 12192000"/>
              <a:gd name="connsiteY7524" fmla="*/ 3048000 h 6858000"/>
              <a:gd name="connsiteX7525" fmla="*/ 2970113 w 12192000"/>
              <a:gd name="connsiteY7525" fmla="*/ 3048000 h 6858000"/>
              <a:gd name="connsiteX7526" fmla="*/ 2970113 w 12192000"/>
              <a:gd name="connsiteY7526" fmla="*/ 2952750 h 6858000"/>
              <a:gd name="connsiteX7527" fmla="*/ 3065363 w 12192000"/>
              <a:gd name="connsiteY7527" fmla="*/ 2952750 h 6858000"/>
              <a:gd name="connsiteX7528" fmla="*/ 3255863 w 12192000"/>
              <a:gd name="connsiteY7528" fmla="*/ 3048000 h 6858000"/>
              <a:gd name="connsiteX7529" fmla="*/ 3160613 w 12192000"/>
              <a:gd name="connsiteY7529" fmla="*/ 3048000 h 6858000"/>
              <a:gd name="connsiteX7530" fmla="*/ 3160613 w 12192000"/>
              <a:gd name="connsiteY7530" fmla="*/ 2952750 h 6858000"/>
              <a:gd name="connsiteX7531" fmla="*/ 3255863 w 12192000"/>
              <a:gd name="connsiteY7531" fmla="*/ 2952750 h 6858000"/>
              <a:gd name="connsiteX7532" fmla="*/ 3446363 w 12192000"/>
              <a:gd name="connsiteY7532" fmla="*/ 3048000 h 6858000"/>
              <a:gd name="connsiteX7533" fmla="*/ 3351113 w 12192000"/>
              <a:gd name="connsiteY7533" fmla="*/ 3048000 h 6858000"/>
              <a:gd name="connsiteX7534" fmla="*/ 3351113 w 12192000"/>
              <a:gd name="connsiteY7534" fmla="*/ 2952750 h 6858000"/>
              <a:gd name="connsiteX7535" fmla="*/ 3446363 w 12192000"/>
              <a:gd name="connsiteY7535" fmla="*/ 2952750 h 6858000"/>
              <a:gd name="connsiteX7536" fmla="*/ 3636862 w 12192000"/>
              <a:gd name="connsiteY7536" fmla="*/ 3048000 h 6858000"/>
              <a:gd name="connsiteX7537" fmla="*/ 3541613 w 12192000"/>
              <a:gd name="connsiteY7537" fmla="*/ 3048000 h 6858000"/>
              <a:gd name="connsiteX7538" fmla="*/ 3541613 w 12192000"/>
              <a:gd name="connsiteY7538" fmla="*/ 2952750 h 6858000"/>
              <a:gd name="connsiteX7539" fmla="*/ 3636862 w 12192000"/>
              <a:gd name="connsiteY7539" fmla="*/ 2952750 h 6858000"/>
              <a:gd name="connsiteX7540" fmla="*/ 3827362 w 12192000"/>
              <a:gd name="connsiteY7540" fmla="*/ 3048000 h 6858000"/>
              <a:gd name="connsiteX7541" fmla="*/ 3732112 w 12192000"/>
              <a:gd name="connsiteY7541" fmla="*/ 3048000 h 6858000"/>
              <a:gd name="connsiteX7542" fmla="*/ 3732112 w 12192000"/>
              <a:gd name="connsiteY7542" fmla="*/ 2952750 h 6858000"/>
              <a:gd name="connsiteX7543" fmla="*/ 3827362 w 12192000"/>
              <a:gd name="connsiteY7543" fmla="*/ 2952750 h 6858000"/>
              <a:gd name="connsiteX7544" fmla="*/ 4017863 w 12192000"/>
              <a:gd name="connsiteY7544" fmla="*/ 3048000 h 6858000"/>
              <a:gd name="connsiteX7545" fmla="*/ 3922613 w 12192000"/>
              <a:gd name="connsiteY7545" fmla="*/ 3048000 h 6858000"/>
              <a:gd name="connsiteX7546" fmla="*/ 3922613 w 12192000"/>
              <a:gd name="connsiteY7546" fmla="*/ 2952750 h 6858000"/>
              <a:gd name="connsiteX7547" fmla="*/ 4017863 w 12192000"/>
              <a:gd name="connsiteY7547" fmla="*/ 2952750 h 6858000"/>
              <a:gd name="connsiteX7548" fmla="*/ 4208362 w 12192000"/>
              <a:gd name="connsiteY7548" fmla="*/ 3048000 h 6858000"/>
              <a:gd name="connsiteX7549" fmla="*/ 4113113 w 12192000"/>
              <a:gd name="connsiteY7549" fmla="*/ 3048000 h 6858000"/>
              <a:gd name="connsiteX7550" fmla="*/ 4113113 w 12192000"/>
              <a:gd name="connsiteY7550" fmla="*/ 2952750 h 6858000"/>
              <a:gd name="connsiteX7551" fmla="*/ 4208362 w 12192000"/>
              <a:gd name="connsiteY7551" fmla="*/ 2952750 h 6858000"/>
              <a:gd name="connsiteX7552" fmla="*/ 4398863 w 12192000"/>
              <a:gd name="connsiteY7552" fmla="*/ 3048000 h 6858000"/>
              <a:gd name="connsiteX7553" fmla="*/ 4303612 w 12192000"/>
              <a:gd name="connsiteY7553" fmla="*/ 3048000 h 6858000"/>
              <a:gd name="connsiteX7554" fmla="*/ 4303612 w 12192000"/>
              <a:gd name="connsiteY7554" fmla="*/ 2952750 h 6858000"/>
              <a:gd name="connsiteX7555" fmla="*/ 4398863 w 12192000"/>
              <a:gd name="connsiteY7555" fmla="*/ 2952750 h 6858000"/>
              <a:gd name="connsiteX7556" fmla="*/ 4589363 w 12192000"/>
              <a:gd name="connsiteY7556" fmla="*/ 3048000 h 6858000"/>
              <a:gd name="connsiteX7557" fmla="*/ 4494113 w 12192000"/>
              <a:gd name="connsiteY7557" fmla="*/ 3048000 h 6858000"/>
              <a:gd name="connsiteX7558" fmla="*/ 4494113 w 12192000"/>
              <a:gd name="connsiteY7558" fmla="*/ 2952750 h 6858000"/>
              <a:gd name="connsiteX7559" fmla="*/ 4589363 w 12192000"/>
              <a:gd name="connsiteY7559" fmla="*/ 2952750 h 6858000"/>
              <a:gd name="connsiteX7560" fmla="*/ 4779863 w 12192000"/>
              <a:gd name="connsiteY7560" fmla="*/ 3048000 h 6858000"/>
              <a:gd name="connsiteX7561" fmla="*/ 4684613 w 12192000"/>
              <a:gd name="connsiteY7561" fmla="*/ 3048000 h 6858000"/>
              <a:gd name="connsiteX7562" fmla="*/ 4684613 w 12192000"/>
              <a:gd name="connsiteY7562" fmla="*/ 2952750 h 6858000"/>
              <a:gd name="connsiteX7563" fmla="*/ 4779863 w 12192000"/>
              <a:gd name="connsiteY7563" fmla="*/ 2952750 h 6858000"/>
              <a:gd name="connsiteX7564" fmla="*/ 4970363 w 12192000"/>
              <a:gd name="connsiteY7564" fmla="*/ 3048000 h 6858000"/>
              <a:gd name="connsiteX7565" fmla="*/ 4875113 w 12192000"/>
              <a:gd name="connsiteY7565" fmla="*/ 3048000 h 6858000"/>
              <a:gd name="connsiteX7566" fmla="*/ 4875113 w 12192000"/>
              <a:gd name="connsiteY7566" fmla="*/ 2952750 h 6858000"/>
              <a:gd name="connsiteX7567" fmla="*/ 4970363 w 12192000"/>
              <a:gd name="connsiteY7567" fmla="*/ 2952750 h 6858000"/>
              <a:gd name="connsiteX7568" fmla="*/ 5351362 w 12192000"/>
              <a:gd name="connsiteY7568" fmla="*/ 3048000 h 6858000"/>
              <a:gd name="connsiteX7569" fmla="*/ 5256112 w 12192000"/>
              <a:gd name="connsiteY7569" fmla="*/ 3048000 h 6858000"/>
              <a:gd name="connsiteX7570" fmla="*/ 5256112 w 12192000"/>
              <a:gd name="connsiteY7570" fmla="*/ 2952750 h 6858000"/>
              <a:gd name="connsiteX7571" fmla="*/ 5351362 w 12192000"/>
              <a:gd name="connsiteY7571" fmla="*/ 2952750 h 6858000"/>
              <a:gd name="connsiteX7572" fmla="*/ 5541862 w 12192000"/>
              <a:gd name="connsiteY7572" fmla="*/ 3048000 h 6858000"/>
              <a:gd name="connsiteX7573" fmla="*/ 5446612 w 12192000"/>
              <a:gd name="connsiteY7573" fmla="*/ 3048000 h 6858000"/>
              <a:gd name="connsiteX7574" fmla="*/ 5446612 w 12192000"/>
              <a:gd name="connsiteY7574" fmla="*/ 2952750 h 6858000"/>
              <a:gd name="connsiteX7575" fmla="*/ 5541862 w 12192000"/>
              <a:gd name="connsiteY7575" fmla="*/ 2952750 h 6858000"/>
              <a:gd name="connsiteX7576" fmla="*/ 5732362 w 12192000"/>
              <a:gd name="connsiteY7576" fmla="*/ 3048000 h 6858000"/>
              <a:gd name="connsiteX7577" fmla="*/ 5637112 w 12192000"/>
              <a:gd name="connsiteY7577" fmla="*/ 3048000 h 6858000"/>
              <a:gd name="connsiteX7578" fmla="*/ 5637112 w 12192000"/>
              <a:gd name="connsiteY7578" fmla="*/ 2952750 h 6858000"/>
              <a:gd name="connsiteX7579" fmla="*/ 5732362 w 12192000"/>
              <a:gd name="connsiteY7579" fmla="*/ 2952750 h 6858000"/>
              <a:gd name="connsiteX7580" fmla="*/ 5922862 w 12192000"/>
              <a:gd name="connsiteY7580" fmla="*/ 3048000 h 6858000"/>
              <a:gd name="connsiteX7581" fmla="*/ 5827612 w 12192000"/>
              <a:gd name="connsiteY7581" fmla="*/ 3048000 h 6858000"/>
              <a:gd name="connsiteX7582" fmla="*/ 5827612 w 12192000"/>
              <a:gd name="connsiteY7582" fmla="*/ 2952750 h 6858000"/>
              <a:gd name="connsiteX7583" fmla="*/ 5922862 w 12192000"/>
              <a:gd name="connsiteY7583" fmla="*/ 2952750 h 6858000"/>
              <a:gd name="connsiteX7584" fmla="*/ 6113362 w 12192000"/>
              <a:gd name="connsiteY7584" fmla="*/ 3048000 h 6858000"/>
              <a:gd name="connsiteX7585" fmla="*/ 6018112 w 12192000"/>
              <a:gd name="connsiteY7585" fmla="*/ 3048000 h 6858000"/>
              <a:gd name="connsiteX7586" fmla="*/ 6018112 w 12192000"/>
              <a:gd name="connsiteY7586" fmla="*/ 2952750 h 6858000"/>
              <a:gd name="connsiteX7587" fmla="*/ 6113362 w 12192000"/>
              <a:gd name="connsiteY7587" fmla="*/ 2952750 h 6858000"/>
              <a:gd name="connsiteX7588" fmla="*/ 6303862 w 12192000"/>
              <a:gd name="connsiteY7588" fmla="*/ 3048000 h 6858000"/>
              <a:gd name="connsiteX7589" fmla="*/ 6208612 w 12192000"/>
              <a:gd name="connsiteY7589" fmla="*/ 3048000 h 6858000"/>
              <a:gd name="connsiteX7590" fmla="*/ 6208612 w 12192000"/>
              <a:gd name="connsiteY7590" fmla="*/ 2952750 h 6858000"/>
              <a:gd name="connsiteX7591" fmla="*/ 6303862 w 12192000"/>
              <a:gd name="connsiteY7591" fmla="*/ 2952750 h 6858000"/>
              <a:gd name="connsiteX7592" fmla="*/ 6494362 w 12192000"/>
              <a:gd name="connsiteY7592" fmla="*/ 3048000 h 6858000"/>
              <a:gd name="connsiteX7593" fmla="*/ 6399112 w 12192000"/>
              <a:gd name="connsiteY7593" fmla="*/ 3048000 h 6858000"/>
              <a:gd name="connsiteX7594" fmla="*/ 6399112 w 12192000"/>
              <a:gd name="connsiteY7594" fmla="*/ 2952750 h 6858000"/>
              <a:gd name="connsiteX7595" fmla="*/ 6494362 w 12192000"/>
              <a:gd name="connsiteY7595" fmla="*/ 2952750 h 6858000"/>
              <a:gd name="connsiteX7596" fmla="*/ 6684862 w 12192000"/>
              <a:gd name="connsiteY7596" fmla="*/ 3048000 h 6858000"/>
              <a:gd name="connsiteX7597" fmla="*/ 6589612 w 12192000"/>
              <a:gd name="connsiteY7597" fmla="*/ 3048000 h 6858000"/>
              <a:gd name="connsiteX7598" fmla="*/ 6589612 w 12192000"/>
              <a:gd name="connsiteY7598" fmla="*/ 2952750 h 6858000"/>
              <a:gd name="connsiteX7599" fmla="*/ 6684862 w 12192000"/>
              <a:gd name="connsiteY7599" fmla="*/ 2952750 h 6858000"/>
              <a:gd name="connsiteX7600" fmla="*/ 6875362 w 12192000"/>
              <a:gd name="connsiteY7600" fmla="*/ 3048000 h 6858000"/>
              <a:gd name="connsiteX7601" fmla="*/ 6780112 w 12192000"/>
              <a:gd name="connsiteY7601" fmla="*/ 3048000 h 6858000"/>
              <a:gd name="connsiteX7602" fmla="*/ 6780112 w 12192000"/>
              <a:gd name="connsiteY7602" fmla="*/ 2952750 h 6858000"/>
              <a:gd name="connsiteX7603" fmla="*/ 6875362 w 12192000"/>
              <a:gd name="connsiteY7603" fmla="*/ 2952750 h 6858000"/>
              <a:gd name="connsiteX7604" fmla="*/ 7065862 w 12192000"/>
              <a:gd name="connsiteY7604" fmla="*/ 3048000 h 6858000"/>
              <a:gd name="connsiteX7605" fmla="*/ 6970612 w 12192000"/>
              <a:gd name="connsiteY7605" fmla="*/ 3048000 h 6858000"/>
              <a:gd name="connsiteX7606" fmla="*/ 6970612 w 12192000"/>
              <a:gd name="connsiteY7606" fmla="*/ 2952750 h 6858000"/>
              <a:gd name="connsiteX7607" fmla="*/ 7065862 w 12192000"/>
              <a:gd name="connsiteY7607" fmla="*/ 2952750 h 6858000"/>
              <a:gd name="connsiteX7608" fmla="*/ 7256362 w 12192000"/>
              <a:gd name="connsiteY7608" fmla="*/ 3048000 h 6858000"/>
              <a:gd name="connsiteX7609" fmla="*/ 7161112 w 12192000"/>
              <a:gd name="connsiteY7609" fmla="*/ 3048000 h 6858000"/>
              <a:gd name="connsiteX7610" fmla="*/ 7161112 w 12192000"/>
              <a:gd name="connsiteY7610" fmla="*/ 2952750 h 6858000"/>
              <a:gd name="connsiteX7611" fmla="*/ 7256362 w 12192000"/>
              <a:gd name="connsiteY7611" fmla="*/ 2952750 h 6858000"/>
              <a:gd name="connsiteX7612" fmla="*/ 7446862 w 12192000"/>
              <a:gd name="connsiteY7612" fmla="*/ 3048000 h 6858000"/>
              <a:gd name="connsiteX7613" fmla="*/ 7351612 w 12192000"/>
              <a:gd name="connsiteY7613" fmla="*/ 3048000 h 6858000"/>
              <a:gd name="connsiteX7614" fmla="*/ 7351612 w 12192000"/>
              <a:gd name="connsiteY7614" fmla="*/ 2952750 h 6858000"/>
              <a:gd name="connsiteX7615" fmla="*/ 7446862 w 12192000"/>
              <a:gd name="connsiteY7615" fmla="*/ 2952750 h 6858000"/>
              <a:gd name="connsiteX7616" fmla="*/ 7637362 w 12192000"/>
              <a:gd name="connsiteY7616" fmla="*/ 3048000 h 6858000"/>
              <a:gd name="connsiteX7617" fmla="*/ 7542112 w 12192000"/>
              <a:gd name="connsiteY7617" fmla="*/ 3048000 h 6858000"/>
              <a:gd name="connsiteX7618" fmla="*/ 7542112 w 12192000"/>
              <a:gd name="connsiteY7618" fmla="*/ 2952750 h 6858000"/>
              <a:gd name="connsiteX7619" fmla="*/ 7637362 w 12192000"/>
              <a:gd name="connsiteY7619" fmla="*/ 2952750 h 6858000"/>
              <a:gd name="connsiteX7620" fmla="*/ 7827862 w 12192000"/>
              <a:gd name="connsiteY7620" fmla="*/ 3048000 h 6858000"/>
              <a:gd name="connsiteX7621" fmla="*/ 7732612 w 12192000"/>
              <a:gd name="connsiteY7621" fmla="*/ 3048000 h 6858000"/>
              <a:gd name="connsiteX7622" fmla="*/ 7732612 w 12192000"/>
              <a:gd name="connsiteY7622" fmla="*/ 2952750 h 6858000"/>
              <a:gd name="connsiteX7623" fmla="*/ 7827862 w 12192000"/>
              <a:gd name="connsiteY7623" fmla="*/ 2952750 h 6858000"/>
              <a:gd name="connsiteX7624" fmla="*/ 8018362 w 12192000"/>
              <a:gd name="connsiteY7624" fmla="*/ 3048000 h 6858000"/>
              <a:gd name="connsiteX7625" fmla="*/ 7923112 w 12192000"/>
              <a:gd name="connsiteY7625" fmla="*/ 3048000 h 6858000"/>
              <a:gd name="connsiteX7626" fmla="*/ 7923112 w 12192000"/>
              <a:gd name="connsiteY7626" fmla="*/ 2952750 h 6858000"/>
              <a:gd name="connsiteX7627" fmla="*/ 8018362 w 12192000"/>
              <a:gd name="connsiteY7627" fmla="*/ 2952750 h 6858000"/>
              <a:gd name="connsiteX7628" fmla="*/ 8208862 w 12192000"/>
              <a:gd name="connsiteY7628" fmla="*/ 3048000 h 6858000"/>
              <a:gd name="connsiteX7629" fmla="*/ 8113612 w 12192000"/>
              <a:gd name="connsiteY7629" fmla="*/ 3048000 h 6858000"/>
              <a:gd name="connsiteX7630" fmla="*/ 8113612 w 12192000"/>
              <a:gd name="connsiteY7630" fmla="*/ 2952750 h 6858000"/>
              <a:gd name="connsiteX7631" fmla="*/ 8208862 w 12192000"/>
              <a:gd name="connsiteY7631" fmla="*/ 2952750 h 6858000"/>
              <a:gd name="connsiteX7632" fmla="*/ 8399362 w 12192000"/>
              <a:gd name="connsiteY7632" fmla="*/ 3048000 h 6858000"/>
              <a:gd name="connsiteX7633" fmla="*/ 8304112 w 12192000"/>
              <a:gd name="connsiteY7633" fmla="*/ 3048000 h 6858000"/>
              <a:gd name="connsiteX7634" fmla="*/ 8304112 w 12192000"/>
              <a:gd name="connsiteY7634" fmla="*/ 2952750 h 6858000"/>
              <a:gd name="connsiteX7635" fmla="*/ 8399362 w 12192000"/>
              <a:gd name="connsiteY7635" fmla="*/ 2952750 h 6858000"/>
              <a:gd name="connsiteX7636" fmla="*/ 8780361 w 12192000"/>
              <a:gd name="connsiteY7636" fmla="*/ 3048000 h 6858000"/>
              <a:gd name="connsiteX7637" fmla="*/ 8685111 w 12192000"/>
              <a:gd name="connsiteY7637" fmla="*/ 3048000 h 6858000"/>
              <a:gd name="connsiteX7638" fmla="*/ 8685111 w 12192000"/>
              <a:gd name="connsiteY7638" fmla="*/ 2952750 h 6858000"/>
              <a:gd name="connsiteX7639" fmla="*/ 8780361 w 12192000"/>
              <a:gd name="connsiteY7639" fmla="*/ 2952750 h 6858000"/>
              <a:gd name="connsiteX7640" fmla="*/ 8970861 w 12192000"/>
              <a:gd name="connsiteY7640" fmla="*/ 3048000 h 6858000"/>
              <a:gd name="connsiteX7641" fmla="*/ 8875611 w 12192000"/>
              <a:gd name="connsiteY7641" fmla="*/ 3048000 h 6858000"/>
              <a:gd name="connsiteX7642" fmla="*/ 8875611 w 12192000"/>
              <a:gd name="connsiteY7642" fmla="*/ 2952750 h 6858000"/>
              <a:gd name="connsiteX7643" fmla="*/ 8970861 w 12192000"/>
              <a:gd name="connsiteY7643" fmla="*/ 2952750 h 6858000"/>
              <a:gd name="connsiteX7644" fmla="*/ 9161361 w 12192000"/>
              <a:gd name="connsiteY7644" fmla="*/ 3048000 h 6858000"/>
              <a:gd name="connsiteX7645" fmla="*/ 9066111 w 12192000"/>
              <a:gd name="connsiteY7645" fmla="*/ 3048000 h 6858000"/>
              <a:gd name="connsiteX7646" fmla="*/ 9066111 w 12192000"/>
              <a:gd name="connsiteY7646" fmla="*/ 2952750 h 6858000"/>
              <a:gd name="connsiteX7647" fmla="*/ 9161361 w 12192000"/>
              <a:gd name="connsiteY7647" fmla="*/ 2952750 h 6858000"/>
              <a:gd name="connsiteX7648" fmla="*/ 9351861 w 12192000"/>
              <a:gd name="connsiteY7648" fmla="*/ 3048000 h 6858000"/>
              <a:gd name="connsiteX7649" fmla="*/ 9256611 w 12192000"/>
              <a:gd name="connsiteY7649" fmla="*/ 3048000 h 6858000"/>
              <a:gd name="connsiteX7650" fmla="*/ 9256611 w 12192000"/>
              <a:gd name="connsiteY7650" fmla="*/ 2952750 h 6858000"/>
              <a:gd name="connsiteX7651" fmla="*/ 9351861 w 12192000"/>
              <a:gd name="connsiteY7651" fmla="*/ 2952750 h 6858000"/>
              <a:gd name="connsiteX7652" fmla="*/ 9542362 w 12192000"/>
              <a:gd name="connsiteY7652" fmla="*/ 3048000 h 6858000"/>
              <a:gd name="connsiteX7653" fmla="*/ 9447112 w 12192000"/>
              <a:gd name="connsiteY7653" fmla="*/ 3048000 h 6858000"/>
              <a:gd name="connsiteX7654" fmla="*/ 9447112 w 12192000"/>
              <a:gd name="connsiteY7654" fmla="*/ 2952750 h 6858000"/>
              <a:gd name="connsiteX7655" fmla="*/ 9542362 w 12192000"/>
              <a:gd name="connsiteY7655" fmla="*/ 2952750 h 6858000"/>
              <a:gd name="connsiteX7656" fmla="*/ 9732861 w 12192000"/>
              <a:gd name="connsiteY7656" fmla="*/ 3048000 h 6858000"/>
              <a:gd name="connsiteX7657" fmla="*/ 9637611 w 12192000"/>
              <a:gd name="connsiteY7657" fmla="*/ 3048000 h 6858000"/>
              <a:gd name="connsiteX7658" fmla="*/ 9637611 w 12192000"/>
              <a:gd name="connsiteY7658" fmla="*/ 2952750 h 6858000"/>
              <a:gd name="connsiteX7659" fmla="*/ 9732861 w 12192000"/>
              <a:gd name="connsiteY7659" fmla="*/ 2952750 h 6858000"/>
              <a:gd name="connsiteX7660" fmla="*/ 9923362 w 12192000"/>
              <a:gd name="connsiteY7660" fmla="*/ 3048000 h 6858000"/>
              <a:gd name="connsiteX7661" fmla="*/ 9828111 w 12192000"/>
              <a:gd name="connsiteY7661" fmla="*/ 3048000 h 6858000"/>
              <a:gd name="connsiteX7662" fmla="*/ 9828111 w 12192000"/>
              <a:gd name="connsiteY7662" fmla="*/ 2952750 h 6858000"/>
              <a:gd name="connsiteX7663" fmla="*/ 9923362 w 12192000"/>
              <a:gd name="connsiteY7663" fmla="*/ 2952750 h 6858000"/>
              <a:gd name="connsiteX7664" fmla="*/ 10113862 w 12192000"/>
              <a:gd name="connsiteY7664" fmla="*/ 3048000 h 6858000"/>
              <a:gd name="connsiteX7665" fmla="*/ 10018612 w 12192000"/>
              <a:gd name="connsiteY7665" fmla="*/ 3048000 h 6858000"/>
              <a:gd name="connsiteX7666" fmla="*/ 10018612 w 12192000"/>
              <a:gd name="connsiteY7666" fmla="*/ 2952750 h 6858000"/>
              <a:gd name="connsiteX7667" fmla="*/ 10113862 w 12192000"/>
              <a:gd name="connsiteY7667" fmla="*/ 2952750 h 6858000"/>
              <a:gd name="connsiteX7668" fmla="*/ 10304361 w 12192000"/>
              <a:gd name="connsiteY7668" fmla="*/ 3048000 h 6858000"/>
              <a:gd name="connsiteX7669" fmla="*/ 10209111 w 12192000"/>
              <a:gd name="connsiteY7669" fmla="*/ 3048000 h 6858000"/>
              <a:gd name="connsiteX7670" fmla="*/ 10209111 w 12192000"/>
              <a:gd name="connsiteY7670" fmla="*/ 2952750 h 6858000"/>
              <a:gd name="connsiteX7671" fmla="*/ 10304361 w 12192000"/>
              <a:gd name="connsiteY7671" fmla="*/ 2952750 h 6858000"/>
              <a:gd name="connsiteX7672" fmla="*/ 10494861 w 12192000"/>
              <a:gd name="connsiteY7672" fmla="*/ 3048000 h 6858000"/>
              <a:gd name="connsiteX7673" fmla="*/ 10399611 w 12192000"/>
              <a:gd name="connsiteY7673" fmla="*/ 3048000 h 6858000"/>
              <a:gd name="connsiteX7674" fmla="*/ 10399611 w 12192000"/>
              <a:gd name="connsiteY7674" fmla="*/ 2952750 h 6858000"/>
              <a:gd name="connsiteX7675" fmla="*/ 10494861 w 12192000"/>
              <a:gd name="connsiteY7675" fmla="*/ 2952750 h 6858000"/>
              <a:gd name="connsiteX7676" fmla="*/ 10685361 w 12192000"/>
              <a:gd name="connsiteY7676" fmla="*/ 3048000 h 6858000"/>
              <a:gd name="connsiteX7677" fmla="*/ 10590111 w 12192000"/>
              <a:gd name="connsiteY7677" fmla="*/ 3048000 h 6858000"/>
              <a:gd name="connsiteX7678" fmla="*/ 10590111 w 12192000"/>
              <a:gd name="connsiteY7678" fmla="*/ 2952750 h 6858000"/>
              <a:gd name="connsiteX7679" fmla="*/ 10685361 w 12192000"/>
              <a:gd name="connsiteY7679" fmla="*/ 2952750 h 6858000"/>
              <a:gd name="connsiteX7680" fmla="*/ 10875861 w 12192000"/>
              <a:gd name="connsiteY7680" fmla="*/ 3048000 h 6858000"/>
              <a:gd name="connsiteX7681" fmla="*/ 10780611 w 12192000"/>
              <a:gd name="connsiteY7681" fmla="*/ 3048000 h 6858000"/>
              <a:gd name="connsiteX7682" fmla="*/ 10780611 w 12192000"/>
              <a:gd name="connsiteY7682" fmla="*/ 2952750 h 6858000"/>
              <a:gd name="connsiteX7683" fmla="*/ 10875861 w 12192000"/>
              <a:gd name="connsiteY7683" fmla="*/ 2952750 h 6858000"/>
              <a:gd name="connsiteX7684" fmla="*/ 11066362 w 12192000"/>
              <a:gd name="connsiteY7684" fmla="*/ 3048000 h 6858000"/>
              <a:gd name="connsiteX7685" fmla="*/ 10971111 w 12192000"/>
              <a:gd name="connsiteY7685" fmla="*/ 3048000 h 6858000"/>
              <a:gd name="connsiteX7686" fmla="*/ 10971111 w 12192000"/>
              <a:gd name="connsiteY7686" fmla="*/ 2952750 h 6858000"/>
              <a:gd name="connsiteX7687" fmla="*/ 11066362 w 12192000"/>
              <a:gd name="connsiteY7687" fmla="*/ 2952750 h 6858000"/>
              <a:gd name="connsiteX7688" fmla="*/ 11256861 w 12192000"/>
              <a:gd name="connsiteY7688" fmla="*/ 3048000 h 6858000"/>
              <a:gd name="connsiteX7689" fmla="*/ 11161610 w 12192000"/>
              <a:gd name="connsiteY7689" fmla="*/ 3048000 h 6858000"/>
              <a:gd name="connsiteX7690" fmla="*/ 11161610 w 12192000"/>
              <a:gd name="connsiteY7690" fmla="*/ 2952750 h 6858000"/>
              <a:gd name="connsiteX7691" fmla="*/ 11256861 w 12192000"/>
              <a:gd name="connsiteY7691" fmla="*/ 2952750 h 6858000"/>
              <a:gd name="connsiteX7692" fmla="*/ 11447360 w 12192000"/>
              <a:gd name="connsiteY7692" fmla="*/ 3048000 h 6858000"/>
              <a:gd name="connsiteX7693" fmla="*/ 11352111 w 12192000"/>
              <a:gd name="connsiteY7693" fmla="*/ 3048000 h 6858000"/>
              <a:gd name="connsiteX7694" fmla="*/ 11352111 w 12192000"/>
              <a:gd name="connsiteY7694" fmla="*/ 2952750 h 6858000"/>
              <a:gd name="connsiteX7695" fmla="*/ 11447360 w 12192000"/>
              <a:gd name="connsiteY7695" fmla="*/ 2952750 h 6858000"/>
              <a:gd name="connsiteX7696" fmla="*/ 11637861 w 12192000"/>
              <a:gd name="connsiteY7696" fmla="*/ 3048000 h 6858000"/>
              <a:gd name="connsiteX7697" fmla="*/ 11542610 w 12192000"/>
              <a:gd name="connsiteY7697" fmla="*/ 3048000 h 6858000"/>
              <a:gd name="connsiteX7698" fmla="*/ 11542610 w 12192000"/>
              <a:gd name="connsiteY7698" fmla="*/ 2952750 h 6858000"/>
              <a:gd name="connsiteX7699" fmla="*/ 11637861 w 12192000"/>
              <a:gd name="connsiteY7699" fmla="*/ 2952750 h 6858000"/>
              <a:gd name="connsiteX7700" fmla="*/ 11828360 w 12192000"/>
              <a:gd name="connsiteY7700" fmla="*/ 3048000 h 6858000"/>
              <a:gd name="connsiteX7701" fmla="*/ 11733112 w 12192000"/>
              <a:gd name="connsiteY7701" fmla="*/ 3048000 h 6858000"/>
              <a:gd name="connsiteX7702" fmla="*/ 11733112 w 12192000"/>
              <a:gd name="connsiteY7702" fmla="*/ 2952750 h 6858000"/>
              <a:gd name="connsiteX7703" fmla="*/ 11828360 w 12192000"/>
              <a:gd name="connsiteY7703" fmla="*/ 2952750 h 6858000"/>
              <a:gd name="connsiteX7704" fmla="*/ 12192000 w 12192000"/>
              <a:gd name="connsiteY7704" fmla="*/ 3048000 h 6858000"/>
              <a:gd name="connsiteX7705" fmla="*/ 12114110 w 12192000"/>
              <a:gd name="connsiteY7705" fmla="*/ 3048000 h 6858000"/>
              <a:gd name="connsiteX7706" fmla="*/ 12114110 w 12192000"/>
              <a:gd name="connsiteY7706" fmla="*/ 2952750 h 6858000"/>
              <a:gd name="connsiteX7707" fmla="*/ 12192000 w 12192000"/>
              <a:gd name="connsiteY7707" fmla="*/ 2952750 h 6858000"/>
              <a:gd name="connsiteX7708" fmla="*/ 303114 w 12192000"/>
              <a:gd name="connsiteY7708" fmla="*/ 3143250 h 6858000"/>
              <a:gd name="connsiteX7709" fmla="*/ 207864 w 12192000"/>
              <a:gd name="connsiteY7709" fmla="*/ 3143250 h 6858000"/>
              <a:gd name="connsiteX7710" fmla="*/ 207864 w 12192000"/>
              <a:gd name="connsiteY7710" fmla="*/ 3048000 h 6858000"/>
              <a:gd name="connsiteX7711" fmla="*/ 303114 w 12192000"/>
              <a:gd name="connsiteY7711" fmla="*/ 3048000 h 6858000"/>
              <a:gd name="connsiteX7712" fmla="*/ 493614 w 12192000"/>
              <a:gd name="connsiteY7712" fmla="*/ 3143250 h 6858000"/>
              <a:gd name="connsiteX7713" fmla="*/ 398364 w 12192000"/>
              <a:gd name="connsiteY7713" fmla="*/ 3143250 h 6858000"/>
              <a:gd name="connsiteX7714" fmla="*/ 398364 w 12192000"/>
              <a:gd name="connsiteY7714" fmla="*/ 3048000 h 6858000"/>
              <a:gd name="connsiteX7715" fmla="*/ 493614 w 12192000"/>
              <a:gd name="connsiteY7715" fmla="*/ 3048000 h 6858000"/>
              <a:gd name="connsiteX7716" fmla="*/ 684113 w 12192000"/>
              <a:gd name="connsiteY7716" fmla="*/ 3143250 h 6858000"/>
              <a:gd name="connsiteX7717" fmla="*/ 588864 w 12192000"/>
              <a:gd name="connsiteY7717" fmla="*/ 3143250 h 6858000"/>
              <a:gd name="connsiteX7718" fmla="*/ 588864 w 12192000"/>
              <a:gd name="connsiteY7718" fmla="*/ 3048000 h 6858000"/>
              <a:gd name="connsiteX7719" fmla="*/ 684113 w 12192000"/>
              <a:gd name="connsiteY7719" fmla="*/ 3048000 h 6858000"/>
              <a:gd name="connsiteX7720" fmla="*/ 874614 w 12192000"/>
              <a:gd name="connsiteY7720" fmla="*/ 3143250 h 6858000"/>
              <a:gd name="connsiteX7721" fmla="*/ 779364 w 12192000"/>
              <a:gd name="connsiteY7721" fmla="*/ 3143250 h 6858000"/>
              <a:gd name="connsiteX7722" fmla="*/ 779364 w 12192000"/>
              <a:gd name="connsiteY7722" fmla="*/ 3048000 h 6858000"/>
              <a:gd name="connsiteX7723" fmla="*/ 874614 w 12192000"/>
              <a:gd name="connsiteY7723" fmla="*/ 3048000 h 6858000"/>
              <a:gd name="connsiteX7724" fmla="*/ 1065114 w 12192000"/>
              <a:gd name="connsiteY7724" fmla="*/ 3143250 h 6858000"/>
              <a:gd name="connsiteX7725" fmla="*/ 969863 w 12192000"/>
              <a:gd name="connsiteY7725" fmla="*/ 3143250 h 6858000"/>
              <a:gd name="connsiteX7726" fmla="*/ 969863 w 12192000"/>
              <a:gd name="connsiteY7726" fmla="*/ 3048000 h 6858000"/>
              <a:gd name="connsiteX7727" fmla="*/ 1065114 w 12192000"/>
              <a:gd name="connsiteY7727" fmla="*/ 3048000 h 6858000"/>
              <a:gd name="connsiteX7728" fmla="*/ 1255613 w 12192000"/>
              <a:gd name="connsiteY7728" fmla="*/ 3143250 h 6858000"/>
              <a:gd name="connsiteX7729" fmla="*/ 1160364 w 12192000"/>
              <a:gd name="connsiteY7729" fmla="*/ 3143250 h 6858000"/>
              <a:gd name="connsiteX7730" fmla="*/ 1160364 w 12192000"/>
              <a:gd name="connsiteY7730" fmla="*/ 3048000 h 6858000"/>
              <a:gd name="connsiteX7731" fmla="*/ 1255613 w 12192000"/>
              <a:gd name="connsiteY7731" fmla="*/ 3048000 h 6858000"/>
              <a:gd name="connsiteX7732" fmla="*/ 1446114 w 12192000"/>
              <a:gd name="connsiteY7732" fmla="*/ 3143250 h 6858000"/>
              <a:gd name="connsiteX7733" fmla="*/ 1350864 w 12192000"/>
              <a:gd name="connsiteY7733" fmla="*/ 3143250 h 6858000"/>
              <a:gd name="connsiteX7734" fmla="*/ 1350864 w 12192000"/>
              <a:gd name="connsiteY7734" fmla="*/ 3048000 h 6858000"/>
              <a:gd name="connsiteX7735" fmla="*/ 1446114 w 12192000"/>
              <a:gd name="connsiteY7735" fmla="*/ 3048000 h 6858000"/>
              <a:gd name="connsiteX7736" fmla="*/ 1636614 w 12192000"/>
              <a:gd name="connsiteY7736" fmla="*/ 3143250 h 6858000"/>
              <a:gd name="connsiteX7737" fmla="*/ 1541363 w 12192000"/>
              <a:gd name="connsiteY7737" fmla="*/ 3143250 h 6858000"/>
              <a:gd name="connsiteX7738" fmla="*/ 1541363 w 12192000"/>
              <a:gd name="connsiteY7738" fmla="*/ 3048000 h 6858000"/>
              <a:gd name="connsiteX7739" fmla="*/ 1636614 w 12192000"/>
              <a:gd name="connsiteY7739" fmla="*/ 3048000 h 6858000"/>
              <a:gd name="connsiteX7740" fmla="*/ 2017612 w 12192000"/>
              <a:gd name="connsiteY7740" fmla="*/ 3143250 h 6858000"/>
              <a:gd name="connsiteX7741" fmla="*/ 1922364 w 12192000"/>
              <a:gd name="connsiteY7741" fmla="*/ 3143250 h 6858000"/>
              <a:gd name="connsiteX7742" fmla="*/ 1922364 w 12192000"/>
              <a:gd name="connsiteY7742" fmla="*/ 3048000 h 6858000"/>
              <a:gd name="connsiteX7743" fmla="*/ 2017612 w 12192000"/>
              <a:gd name="connsiteY7743" fmla="*/ 3048000 h 6858000"/>
              <a:gd name="connsiteX7744" fmla="*/ 2208114 w 12192000"/>
              <a:gd name="connsiteY7744" fmla="*/ 3143250 h 6858000"/>
              <a:gd name="connsiteX7745" fmla="*/ 2112863 w 12192000"/>
              <a:gd name="connsiteY7745" fmla="*/ 3143250 h 6858000"/>
              <a:gd name="connsiteX7746" fmla="*/ 2112863 w 12192000"/>
              <a:gd name="connsiteY7746" fmla="*/ 3048000 h 6858000"/>
              <a:gd name="connsiteX7747" fmla="*/ 2208114 w 12192000"/>
              <a:gd name="connsiteY7747" fmla="*/ 3048000 h 6858000"/>
              <a:gd name="connsiteX7748" fmla="*/ 2398613 w 12192000"/>
              <a:gd name="connsiteY7748" fmla="*/ 3143250 h 6858000"/>
              <a:gd name="connsiteX7749" fmla="*/ 2303364 w 12192000"/>
              <a:gd name="connsiteY7749" fmla="*/ 3143250 h 6858000"/>
              <a:gd name="connsiteX7750" fmla="*/ 2303364 w 12192000"/>
              <a:gd name="connsiteY7750" fmla="*/ 3048000 h 6858000"/>
              <a:gd name="connsiteX7751" fmla="*/ 2398613 w 12192000"/>
              <a:gd name="connsiteY7751" fmla="*/ 3048000 h 6858000"/>
              <a:gd name="connsiteX7752" fmla="*/ 2589114 w 12192000"/>
              <a:gd name="connsiteY7752" fmla="*/ 3143250 h 6858000"/>
              <a:gd name="connsiteX7753" fmla="*/ 2493863 w 12192000"/>
              <a:gd name="connsiteY7753" fmla="*/ 3143250 h 6858000"/>
              <a:gd name="connsiteX7754" fmla="*/ 2493863 w 12192000"/>
              <a:gd name="connsiteY7754" fmla="*/ 3048000 h 6858000"/>
              <a:gd name="connsiteX7755" fmla="*/ 2589114 w 12192000"/>
              <a:gd name="connsiteY7755" fmla="*/ 3048000 h 6858000"/>
              <a:gd name="connsiteX7756" fmla="*/ 2779613 w 12192000"/>
              <a:gd name="connsiteY7756" fmla="*/ 3143250 h 6858000"/>
              <a:gd name="connsiteX7757" fmla="*/ 2684362 w 12192000"/>
              <a:gd name="connsiteY7757" fmla="*/ 3143250 h 6858000"/>
              <a:gd name="connsiteX7758" fmla="*/ 2684362 w 12192000"/>
              <a:gd name="connsiteY7758" fmla="*/ 3048000 h 6858000"/>
              <a:gd name="connsiteX7759" fmla="*/ 2779613 w 12192000"/>
              <a:gd name="connsiteY7759" fmla="*/ 3048000 h 6858000"/>
              <a:gd name="connsiteX7760" fmla="*/ 2970113 w 12192000"/>
              <a:gd name="connsiteY7760" fmla="*/ 3143250 h 6858000"/>
              <a:gd name="connsiteX7761" fmla="*/ 2874863 w 12192000"/>
              <a:gd name="connsiteY7761" fmla="*/ 3143250 h 6858000"/>
              <a:gd name="connsiteX7762" fmla="*/ 2874863 w 12192000"/>
              <a:gd name="connsiteY7762" fmla="*/ 3048000 h 6858000"/>
              <a:gd name="connsiteX7763" fmla="*/ 2970113 w 12192000"/>
              <a:gd name="connsiteY7763" fmla="*/ 3048000 h 6858000"/>
              <a:gd name="connsiteX7764" fmla="*/ 3160613 w 12192000"/>
              <a:gd name="connsiteY7764" fmla="*/ 3143250 h 6858000"/>
              <a:gd name="connsiteX7765" fmla="*/ 3065363 w 12192000"/>
              <a:gd name="connsiteY7765" fmla="*/ 3143250 h 6858000"/>
              <a:gd name="connsiteX7766" fmla="*/ 3065363 w 12192000"/>
              <a:gd name="connsiteY7766" fmla="*/ 3048000 h 6858000"/>
              <a:gd name="connsiteX7767" fmla="*/ 3160613 w 12192000"/>
              <a:gd name="connsiteY7767" fmla="*/ 3048000 h 6858000"/>
              <a:gd name="connsiteX7768" fmla="*/ 3351113 w 12192000"/>
              <a:gd name="connsiteY7768" fmla="*/ 3143250 h 6858000"/>
              <a:gd name="connsiteX7769" fmla="*/ 3255863 w 12192000"/>
              <a:gd name="connsiteY7769" fmla="*/ 3143250 h 6858000"/>
              <a:gd name="connsiteX7770" fmla="*/ 3255863 w 12192000"/>
              <a:gd name="connsiteY7770" fmla="*/ 3048000 h 6858000"/>
              <a:gd name="connsiteX7771" fmla="*/ 3351113 w 12192000"/>
              <a:gd name="connsiteY7771" fmla="*/ 3048000 h 6858000"/>
              <a:gd name="connsiteX7772" fmla="*/ 3541613 w 12192000"/>
              <a:gd name="connsiteY7772" fmla="*/ 3143250 h 6858000"/>
              <a:gd name="connsiteX7773" fmla="*/ 3446363 w 12192000"/>
              <a:gd name="connsiteY7773" fmla="*/ 3143250 h 6858000"/>
              <a:gd name="connsiteX7774" fmla="*/ 3446363 w 12192000"/>
              <a:gd name="connsiteY7774" fmla="*/ 3048000 h 6858000"/>
              <a:gd name="connsiteX7775" fmla="*/ 3541613 w 12192000"/>
              <a:gd name="connsiteY7775" fmla="*/ 3048000 h 6858000"/>
              <a:gd name="connsiteX7776" fmla="*/ 3732112 w 12192000"/>
              <a:gd name="connsiteY7776" fmla="*/ 3143250 h 6858000"/>
              <a:gd name="connsiteX7777" fmla="*/ 3636862 w 12192000"/>
              <a:gd name="connsiteY7777" fmla="*/ 3143250 h 6858000"/>
              <a:gd name="connsiteX7778" fmla="*/ 3636862 w 12192000"/>
              <a:gd name="connsiteY7778" fmla="*/ 3048000 h 6858000"/>
              <a:gd name="connsiteX7779" fmla="*/ 3732112 w 12192000"/>
              <a:gd name="connsiteY7779" fmla="*/ 3048000 h 6858000"/>
              <a:gd name="connsiteX7780" fmla="*/ 3922613 w 12192000"/>
              <a:gd name="connsiteY7780" fmla="*/ 3143250 h 6858000"/>
              <a:gd name="connsiteX7781" fmla="*/ 3827362 w 12192000"/>
              <a:gd name="connsiteY7781" fmla="*/ 3143250 h 6858000"/>
              <a:gd name="connsiteX7782" fmla="*/ 3827362 w 12192000"/>
              <a:gd name="connsiteY7782" fmla="*/ 3048000 h 6858000"/>
              <a:gd name="connsiteX7783" fmla="*/ 3922613 w 12192000"/>
              <a:gd name="connsiteY7783" fmla="*/ 3048000 h 6858000"/>
              <a:gd name="connsiteX7784" fmla="*/ 4113113 w 12192000"/>
              <a:gd name="connsiteY7784" fmla="*/ 3143250 h 6858000"/>
              <a:gd name="connsiteX7785" fmla="*/ 4017863 w 12192000"/>
              <a:gd name="connsiteY7785" fmla="*/ 3143250 h 6858000"/>
              <a:gd name="connsiteX7786" fmla="*/ 4017863 w 12192000"/>
              <a:gd name="connsiteY7786" fmla="*/ 3048000 h 6858000"/>
              <a:gd name="connsiteX7787" fmla="*/ 4113113 w 12192000"/>
              <a:gd name="connsiteY7787" fmla="*/ 3048000 h 6858000"/>
              <a:gd name="connsiteX7788" fmla="*/ 4303612 w 12192000"/>
              <a:gd name="connsiteY7788" fmla="*/ 3143250 h 6858000"/>
              <a:gd name="connsiteX7789" fmla="*/ 4208362 w 12192000"/>
              <a:gd name="connsiteY7789" fmla="*/ 3143250 h 6858000"/>
              <a:gd name="connsiteX7790" fmla="*/ 4208362 w 12192000"/>
              <a:gd name="connsiteY7790" fmla="*/ 3048000 h 6858000"/>
              <a:gd name="connsiteX7791" fmla="*/ 4303612 w 12192000"/>
              <a:gd name="connsiteY7791" fmla="*/ 3048000 h 6858000"/>
              <a:gd name="connsiteX7792" fmla="*/ 4494113 w 12192000"/>
              <a:gd name="connsiteY7792" fmla="*/ 3143250 h 6858000"/>
              <a:gd name="connsiteX7793" fmla="*/ 4398863 w 12192000"/>
              <a:gd name="connsiteY7793" fmla="*/ 3143250 h 6858000"/>
              <a:gd name="connsiteX7794" fmla="*/ 4398863 w 12192000"/>
              <a:gd name="connsiteY7794" fmla="*/ 3048000 h 6858000"/>
              <a:gd name="connsiteX7795" fmla="*/ 4494113 w 12192000"/>
              <a:gd name="connsiteY7795" fmla="*/ 3048000 h 6858000"/>
              <a:gd name="connsiteX7796" fmla="*/ 4684613 w 12192000"/>
              <a:gd name="connsiteY7796" fmla="*/ 3143250 h 6858000"/>
              <a:gd name="connsiteX7797" fmla="*/ 4589363 w 12192000"/>
              <a:gd name="connsiteY7797" fmla="*/ 3143250 h 6858000"/>
              <a:gd name="connsiteX7798" fmla="*/ 4589363 w 12192000"/>
              <a:gd name="connsiteY7798" fmla="*/ 3048000 h 6858000"/>
              <a:gd name="connsiteX7799" fmla="*/ 4684613 w 12192000"/>
              <a:gd name="connsiteY7799" fmla="*/ 3048000 h 6858000"/>
              <a:gd name="connsiteX7800" fmla="*/ 4875113 w 12192000"/>
              <a:gd name="connsiteY7800" fmla="*/ 3143250 h 6858000"/>
              <a:gd name="connsiteX7801" fmla="*/ 4779863 w 12192000"/>
              <a:gd name="connsiteY7801" fmla="*/ 3143250 h 6858000"/>
              <a:gd name="connsiteX7802" fmla="*/ 4779863 w 12192000"/>
              <a:gd name="connsiteY7802" fmla="*/ 3048000 h 6858000"/>
              <a:gd name="connsiteX7803" fmla="*/ 4875113 w 12192000"/>
              <a:gd name="connsiteY7803" fmla="*/ 3048000 h 6858000"/>
              <a:gd name="connsiteX7804" fmla="*/ 5065613 w 12192000"/>
              <a:gd name="connsiteY7804" fmla="*/ 3143250 h 6858000"/>
              <a:gd name="connsiteX7805" fmla="*/ 4970363 w 12192000"/>
              <a:gd name="connsiteY7805" fmla="*/ 3143250 h 6858000"/>
              <a:gd name="connsiteX7806" fmla="*/ 4970363 w 12192000"/>
              <a:gd name="connsiteY7806" fmla="*/ 3048000 h 6858000"/>
              <a:gd name="connsiteX7807" fmla="*/ 5065613 w 12192000"/>
              <a:gd name="connsiteY7807" fmla="*/ 3048000 h 6858000"/>
              <a:gd name="connsiteX7808" fmla="*/ 5446612 w 12192000"/>
              <a:gd name="connsiteY7808" fmla="*/ 3143250 h 6858000"/>
              <a:gd name="connsiteX7809" fmla="*/ 5351362 w 12192000"/>
              <a:gd name="connsiteY7809" fmla="*/ 3143250 h 6858000"/>
              <a:gd name="connsiteX7810" fmla="*/ 5351362 w 12192000"/>
              <a:gd name="connsiteY7810" fmla="*/ 3048000 h 6858000"/>
              <a:gd name="connsiteX7811" fmla="*/ 5446612 w 12192000"/>
              <a:gd name="connsiteY7811" fmla="*/ 3048000 h 6858000"/>
              <a:gd name="connsiteX7812" fmla="*/ 5637112 w 12192000"/>
              <a:gd name="connsiteY7812" fmla="*/ 3143250 h 6858000"/>
              <a:gd name="connsiteX7813" fmla="*/ 5541862 w 12192000"/>
              <a:gd name="connsiteY7813" fmla="*/ 3143250 h 6858000"/>
              <a:gd name="connsiteX7814" fmla="*/ 5541862 w 12192000"/>
              <a:gd name="connsiteY7814" fmla="*/ 3048000 h 6858000"/>
              <a:gd name="connsiteX7815" fmla="*/ 5637112 w 12192000"/>
              <a:gd name="connsiteY7815" fmla="*/ 3048000 h 6858000"/>
              <a:gd name="connsiteX7816" fmla="*/ 5827612 w 12192000"/>
              <a:gd name="connsiteY7816" fmla="*/ 3143250 h 6858000"/>
              <a:gd name="connsiteX7817" fmla="*/ 5732362 w 12192000"/>
              <a:gd name="connsiteY7817" fmla="*/ 3143250 h 6858000"/>
              <a:gd name="connsiteX7818" fmla="*/ 5732362 w 12192000"/>
              <a:gd name="connsiteY7818" fmla="*/ 3048000 h 6858000"/>
              <a:gd name="connsiteX7819" fmla="*/ 5827612 w 12192000"/>
              <a:gd name="connsiteY7819" fmla="*/ 3048000 h 6858000"/>
              <a:gd name="connsiteX7820" fmla="*/ 6018112 w 12192000"/>
              <a:gd name="connsiteY7820" fmla="*/ 3143250 h 6858000"/>
              <a:gd name="connsiteX7821" fmla="*/ 5922862 w 12192000"/>
              <a:gd name="connsiteY7821" fmla="*/ 3143250 h 6858000"/>
              <a:gd name="connsiteX7822" fmla="*/ 5922862 w 12192000"/>
              <a:gd name="connsiteY7822" fmla="*/ 3048000 h 6858000"/>
              <a:gd name="connsiteX7823" fmla="*/ 6018112 w 12192000"/>
              <a:gd name="connsiteY7823" fmla="*/ 3048000 h 6858000"/>
              <a:gd name="connsiteX7824" fmla="*/ 6208612 w 12192000"/>
              <a:gd name="connsiteY7824" fmla="*/ 3143250 h 6858000"/>
              <a:gd name="connsiteX7825" fmla="*/ 6113362 w 12192000"/>
              <a:gd name="connsiteY7825" fmla="*/ 3143250 h 6858000"/>
              <a:gd name="connsiteX7826" fmla="*/ 6113362 w 12192000"/>
              <a:gd name="connsiteY7826" fmla="*/ 3048000 h 6858000"/>
              <a:gd name="connsiteX7827" fmla="*/ 6208612 w 12192000"/>
              <a:gd name="connsiteY7827" fmla="*/ 3048000 h 6858000"/>
              <a:gd name="connsiteX7828" fmla="*/ 6399112 w 12192000"/>
              <a:gd name="connsiteY7828" fmla="*/ 3143250 h 6858000"/>
              <a:gd name="connsiteX7829" fmla="*/ 6303862 w 12192000"/>
              <a:gd name="connsiteY7829" fmla="*/ 3143250 h 6858000"/>
              <a:gd name="connsiteX7830" fmla="*/ 6303862 w 12192000"/>
              <a:gd name="connsiteY7830" fmla="*/ 3048000 h 6858000"/>
              <a:gd name="connsiteX7831" fmla="*/ 6399112 w 12192000"/>
              <a:gd name="connsiteY7831" fmla="*/ 3048000 h 6858000"/>
              <a:gd name="connsiteX7832" fmla="*/ 6589612 w 12192000"/>
              <a:gd name="connsiteY7832" fmla="*/ 3143250 h 6858000"/>
              <a:gd name="connsiteX7833" fmla="*/ 6494362 w 12192000"/>
              <a:gd name="connsiteY7833" fmla="*/ 3143250 h 6858000"/>
              <a:gd name="connsiteX7834" fmla="*/ 6494362 w 12192000"/>
              <a:gd name="connsiteY7834" fmla="*/ 3048000 h 6858000"/>
              <a:gd name="connsiteX7835" fmla="*/ 6589612 w 12192000"/>
              <a:gd name="connsiteY7835" fmla="*/ 3048000 h 6858000"/>
              <a:gd name="connsiteX7836" fmla="*/ 6780112 w 12192000"/>
              <a:gd name="connsiteY7836" fmla="*/ 3143250 h 6858000"/>
              <a:gd name="connsiteX7837" fmla="*/ 6684862 w 12192000"/>
              <a:gd name="connsiteY7837" fmla="*/ 3143250 h 6858000"/>
              <a:gd name="connsiteX7838" fmla="*/ 6684862 w 12192000"/>
              <a:gd name="connsiteY7838" fmla="*/ 3048000 h 6858000"/>
              <a:gd name="connsiteX7839" fmla="*/ 6780112 w 12192000"/>
              <a:gd name="connsiteY7839" fmla="*/ 3048000 h 6858000"/>
              <a:gd name="connsiteX7840" fmla="*/ 6970611 w 12192000"/>
              <a:gd name="connsiteY7840" fmla="*/ 3143250 h 6858000"/>
              <a:gd name="connsiteX7841" fmla="*/ 6875362 w 12192000"/>
              <a:gd name="connsiteY7841" fmla="*/ 3143250 h 6858000"/>
              <a:gd name="connsiteX7842" fmla="*/ 6875362 w 12192000"/>
              <a:gd name="connsiteY7842" fmla="*/ 3048000 h 6858000"/>
              <a:gd name="connsiteX7843" fmla="*/ 6970612 w 12192000"/>
              <a:gd name="connsiteY7843" fmla="*/ 3048000 h 6858000"/>
              <a:gd name="connsiteX7844" fmla="*/ 7161112 w 12192000"/>
              <a:gd name="connsiteY7844" fmla="*/ 3143250 h 6858000"/>
              <a:gd name="connsiteX7845" fmla="*/ 7065861 w 12192000"/>
              <a:gd name="connsiteY7845" fmla="*/ 3143250 h 6858000"/>
              <a:gd name="connsiteX7846" fmla="*/ 7065862 w 12192000"/>
              <a:gd name="connsiteY7846" fmla="*/ 3048000 h 6858000"/>
              <a:gd name="connsiteX7847" fmla="*/ 7161112 w 12192000"/>
              <a:gd name="connsiteY7847" fmla="*/ 3048000 h 6858000"/>
              <a:gd name="connsiteX7848" fmla="*/ 7351612 w 12192000"/>
              <a:gd name="connsiteY7848" fmla="*/ 3143250 h 6858000"/>
              <a:gd name="connsiteX7849" fmla="*/ 7256362 w 12192000"/>
              <a:gd name="connsiteY7849" fmla="*/ 3143250 h 6858000"/>
              <a:gd name="connsiteX7850" fmla="*/ 7256362 w 12192000"/>
              <a:gd name="connsiteY7850" fmla="*/ 3048000 h 6858000"/>
              <a:gd name="connsiteX7851" fmla="*/ 7351612 w 12192000"/>
              <a:gd name="connsiteY7851" fmla="*/ 3048000 h 6858000"/>
              <a:gd name="connsiteX7852" fmla="*/ 7542112 w 12192000"/>
              <a:gd name="connsiteY7852" fmla="*/ 3143250 h 6858000"/>
              <a:gd name="connsiteX7853" fmla="*/ 7446862 w 12192000"/>
              <a:gd name="connsiteY7853" fmla="*/ 3143250 h 6858000"/>
              <a:gd name="connsiteX7854" fmla="*/ 7446862 w 12192000"/>
              <a:gd name="connsiteY7854" fmla="*/ 3048000 h 6858000"/>
              <a:gd name="connsiteX7855" fmla="*/ 7542112 w 12192000"/>
              <a:gd name="connsiteY7855" fmla="*/ 3048000 h 6858000"/>
              <a:gd name="connsiteX7856" fmla="*/ 7732612 w 12192000"/>
              <a:gd name="connsiteY7856" fmla="*/ 3143250 h 6858000"/>
              <a:gd name="connsiteX7857" fmla="*/ 7637362 w 12192000"/>
              <a:gd name="connsiteY7857" fmla="*/ 3143250 h 6858000"/>
              <a:gd name="connsiteX7858" fmla="*/ 7637362 w 12192000"/>
              <a:gd name="connsiteY7858" fmla="*/ 3048000 h 6858000"/>
              <a:gd name="connsiteX7859" fmla="*/ 7732612 w 12192000"/>
              <a:gd name="connsiteY7859" fmla="*/ 3048000 h 6858000"/>
              <a:gd name="connsiteX7860" fmla="*/ 7923112 w 12192000"/>
              <a:gd name="connsiteY7860" fmla="*/ 3143250 h 6858000"/>
              <a:gd name="connsiteX7861" fmla="*/ 7827862 w 12192000"/>
              <a:gd name="connsiteY7861" fmla="*/ 3143250 h 6858000"/>
              <a:gd name="connsiteX7862" fmla="*/ 7827862 w 12192000"/>
              <a:gd name="connsiteY7862" fmla="*/ 3048000 h 6858000"/>
              <a:gd name="connsiteX7863" fmla="*/ 7923112 w 12192000"/>
              <a:gd name="connsiteY7863" fmla="*/ 3048000 h 6858000"/>
              <a:gd name="connsiteX7864" fmla="*/ 8113612 w 12192000"/>
              <a:gd name="connsiteY7864" fmla="*/ 3143250 h 6858000"/>
              <a:gd name="connsiteX7865" fmla="*/ 8018362 w 12192000"/>
              <a:gd name="connsiteY7865" fmla="*/ 3143250 h 6858000"/>
              <a:gd name="connsiteX7866" fmla="*/ 8018362 w 12192000"/>
              <a:gd name="connsiteY7866" fmla="*/ 3048000 h 6858000"/>
              <a:gd name="connsiteX7867" fmla="*/ 8113612 w 12192000"/>
              <a:gd name="connsiteY7867" fmla="*/ 3048000 h 6858000"/>
              <a:gd name="connsiteX7868" fmla="*/ 8304112 w 12192000"/>
              <a:gd name="connsiteY7868" fmla="*/ 3143250 h 6858000"/>
              <a:gd name="connsiteX7869" fmla="*/ 8208862 w 12192000"/>
              <a:gd name="connsiteY7869" fmla="*/ 3143250 h 6858000"/>
              <a:gd name="connsiteX7870" fmla="*/ 8208862 w 12192000"/>
              <a:gd name="connsiteY7870" fmla="*/ 3048000 h 6858000"/>
              <a:gd name="connsiteX7871" fmla="*/ 8304112 w 12192000"/>
              <a:gd name="connsiteY7871" fmla="*/ 3048000 h 6858000"/>
              <a:gd name="connsiteX7872" fmla="*/ 8494612 w 12192000"/>
              <a:gd name="connsiteY7872" fmla="*/ 3143250 h 6858000"/>
              <a:gd name="connsiteX7873" fmla="*/ 8399362 w 12192000"/>
              <a:gd name="connsiteY7873" fmla="*/ 3143250 h 6858000"/>
              <a:gd name="connsiteX7874" fmla="*/ 8399362 w 12192000"/>
              <a:gd name="connsiteY7874" fmla="*/ 3048000 h 6858000"/>
              <a:gd name="connsiteX7875" fmla="*/ 8494612 w 12192000"/>
              <a:gd name="connsiteY7875" fmla="*/ 3048000 h 6858000"/>
              <a:gd name="connsiteX7876" fmla="*/ 8875611 w 12192000"/>
              <a:gd name="connsiteY7876" fmla="*/ 3143250 h 6858000"/>
              <a:gd name="connsiteX7877" fmla="*/ 8780361 w 12192000"/>
              <a:gd name="connsiteY7877" fmla="*/ 3143250 h 6858000"/>
              <a:gd name="connsiteX7878" fmla="*/ 8780361 w 12192000"/>
              <a:gd name="connsiteY7878" fmla="*/ 3048000 h 6858000"/>
              <a:gd name="connsiteX7879" fmla="*/ 8875611 w 12192000"/>
              <a:gd name="connsiteY7879" fmla="*/ 3048000 h 6858000"/>
              <a:gd name="connsiteX7880" fmla="*/ 9066111 w 12192000"/>
              <a:gd name="connsiteY7880" fmla="*/ 3143250 h 6858000"/>
              <a:gd name="connsiteX7881" fmla="*/ 8970861 w 12192000"/>
              <a:gd name="connsiteY7881" fmla="*/ 3143250 h 6858000"/>
              <a:gd name="connsiteX7882" fmla="*/ 8970861 w 12192000"/>
              <a:gd name="connsiteY7882" fmla="*/ 3048000 h 6858000"/>
              <a:gd name="connsiteX7883" fmla="*/ 9066111 w 12192000"/>
              <a:gd name="connsiteY7883" fmla="*/ 3048000 h 6858000"/>
              <a:gd name="connsiteX7884" fmla="*/ 9256611 w 12192000"/>
              <a:gd name="connsiteY7884" fmla="*/ 3143250 h 6858000"/>
              <a:gd name="connsiteX7885" fmla="*/ 9161361 w 12192000"/>
              <a:gd name="connsiteY7885" fmla="*/ 3143250 h 6858000"/>
              <a:gd name="connsiteX7886" fmla="*/ 9161361 w 12192000"/>
              <a:gd name="connsiteY7886" fmla="*/ 3048000 h 6858000"/>
              <a:gd name="connsiteX7887" fmla="*/ 9256611 w 12192000"/>
              <a:gd name="connsiteY7887" fmla="*/ 3048000 h 6858000"/>
              <a:gd name="connsiteX7888" fmla="*/ 9447112 w 12192000"/>
              <a:gd name="connsiteY7888" fmla="*/ 3143250 h 6858000"/>
              <a:gd name="connsiteX7889" fmla="*/ 9351861 w 12192000"/>
              <a:gd name="connsiteY7889" fmla="*/ 3143250 h 6858000"/>
              <a:gd name="connsiteX7890" fmla="*/ 9351861 w 12192000"/>
              <a:gd name="connsiteY7890" fmla="*/ 3048000 h 6858000"/>
              <a:gd name="connsiteX7891" fmla="*/ 9447112 w 12192000"/>
              <a:gd name="connsiteY7891" fmla="*/ 3048000 h 6858000"/>
              <a:gd name="connsiteX7892" fmla="*/ 9637611 w 12192000"/>
              <a:gd name="connsiteY7892" fmla="*/ 3143250 h 6858000"/>
              <a:gd name="connsiteX7893" fmla="*/ 9542362 w 12192000"/>
              <a:gd name="connsiteY7893" fmla="*/ 3143250 h 6858000"/>
              <a:gd name="connsiteX7894" fmla="*/ 9542362 w 12192000"/>
              <a:gd name="connsiteY7894" fmla="*/ 3048000 h 6858000"/>
              <a:gd name="connsiteX7895" fmla="*/ 9637611 w 12192000"/>
              <a:gd name="connsiteY7895" fmla="*/ 3048000 h 6858000"/>
              <a:gd name="connsiteX7896" fmla="*/ 9828111 w 12192000"/>
              <a:gd name="connsiteY7896" fmla="*/ 3143250 h 6858000"/>
              <a:gd name="connsiteX7897" fmla="*/ 9732861 w 12192000"/>
              <a:gd name="connsiteY7897" fmla="*/ 3143250 h 6858000"/>
              <a:gd name="connsiteX7898" fmla="*/ 9732861 w 12192000"/>
              <a:gd name="connsiteY7898" fmla="*/ 3048000 h 6858000"/>
              <a:gd name="connsiteX7899" fmla="*/ 9828111 w 12192000"/>
              <a:gd name="connsiteY7899" fmla="*/ 3048000 h 6858000"/>
              <a:gd name="connsiteX7900" fmla="*/ 10018612 w 12192000"/>
              <a:gd name="connsiteY7900" fmla="*/ 3143250 h 6858000"/>
              <a:gd name="connsiteX7901" fmla="*/ 9923362 w 12192000"/>
              <a:gd name="connsiteY7901" fmla="*/ 3143250 h 6858000"/>
              <a:gd name="connsiteX7902" fmla="*/ 9923362 w 12192000"/>
              <a:gd name="connsiteY7902" fmla="*/ 3048000 h 6858000"/>
              <a:gd name="connsiteX7903" fmla="*/ 10018612 w 12192000"/>
              <a:gd name="connsiteY7903" fmla="*/ 3048000 h 6858000"/>
              <a:gd name="connsiteX7904" fmla="*/ 10209111 w 12192000"/>
              <a:gd name="connsiteY7904" fmla="*/ 3143250 h 6858000"/>
              <a:gd name="connsiteX7905" fmla="*/ 10113862 w 12192000"/>
              <a:gd name="connsiteY7905" fmla="*/ 3143250 h 6858000"/>
              <a:gd name="connsiteX7906" fmla="*/ 10113862 w 12192000"/>
              <a:gd name="connsiteY7906" fmla="*/ 3048000 h 6858000"/>
              <a:gd name="connsiteX7907" fmla="*/ 10209111 w 12192000"/>
              <a:gd name="connsiteY7907" fmla="*/ 3048000 h 6858000"/>
              <a:gd name="connsiteX7908" fmla="*/ 10399611 w 12192000"/>
              <a:gd name="connsiteY7908" fmla="*/ 3143250 h 6858000"/>
              <a:gd name="connsiteX7909" fmla="*/ 10304361 w 12192000"/>
              <a:gd name="connsiteY7909" fmla="*/ 3143250 h 6858000"/>
              <a:gd name="connsiteX7910" fmla="*/ 10304361 w 12192000"/>
              <a:gd name="connsiteY7910" fmla="*/ 3048000 h 6858000"/>
              <a:gd name="connsiteX7911" fmla="*/ 10399611 w 12192000"/>
              <a:gd name="connsiteY7911" fmla="*/ 3048000 h 6858000"/>
              <a:gd name="connsiteX7912" fmla="*/ 10590111 w 12192000"/>
              <a:gd name="connsiteY7912" fmla="*/ 3143250 h 6858000"/>
              <a:gd name="connsiteX7913" fmla="*/ 10494861 w 12192000"/>
              <a:gd name="connsiteY7913" fmla="*/ 3143250 h 6858000"/>
              <a:gd name="connsiteX7914" fmla="*/ 10494861 w 12192000"/>
              <a:gd name="connsiteY7914" fmla="*/ 3048000 h 6858000"/>
              <a:gd name="connsiteX7915" fmla="*/ 10590111 w 12192000"/>
              <a:gd name="connsiteY7915" fmla="*/ 3048000 h 6858000"/>
              <a:gd name="connsiteX7916" fmla="*/ 10780611 w 12192000"/>
              <a:gd name="connsiteY7916" fmla="*/ 3143250 h 6858000"/>
              <a:gd name="connsiteX7917" fmla="*/ 10685361 w 12192000"/>
              <a:gd name="connsiteY7917" fmla="*/ 3143250 h 6858000"/>
              <a:gd name="connsiteX7918" fmla="*/ 10685361 w 12192000"/>
              <a:gd name="connsiteY7918" fmla="*/ 3048000 h 6858000"/>
              <a:gd name="connsiteX7919" fmla="*/ 10780611 w 12192000"/>
              <a:gd name="connsiteY7919" fmla="*/ 3048000 h 6858000"/>
              <a:gd name="connsiteX7920" fmla="*/ 10971111 w 12192000"/>
              <a:gd name="connsiteY7920" fmla="*/ 3143250 h 6858000"/>
              <a:gd name="connsiteX7921" fmla="*/ 10875861 w 12192000"/>
              <a:gd name="connsiteY7921" fmla="*/ 3143250 h 6858000"/>
              <a:gd name="connsiteX7922" fmla="*/ 10875861 w 12192000"/>
              <a:gd name="connsiteY7922" fmla="*/ 3048000 h 6858000"/>
              <a:gd name="connsiteX7923" fmla="*/ 10971111 w 12192000"/>
              <a:gd name="connsiteY7923" fmla="*/ 3048000 h 6858000"/>
              <a:gd name="connsiteX7924" fmla="*/ 11161610 w 12192000"/>
              <a:gd name="connsiteY7924" fmla="*/ 3143250 h 6858000"/>
              <a:gd name="connsiteX7925" fmla="*/ 11066362 w 12192000"/>
              <a:gd name="connsiteY7925" fmla="*/ 3143250 h 6858000"/>
              <a:gd name="connsiteX7926" fmla="*/ 11066362 w 12192000"/>
              <a:gd name="connsiteY7926" fmla="*/ 3048000 h 6858000"/>
              <a:gd name="connsiteX7927" fmla="*/ 11161610 w 12192000"/>
              <a:gd name="connsiteY7927" fmla="*/ 3048000 h 6858000"/>
              <a:gd name="connsiteX7928" fmla="*/ 11352111 w 12192000"/>
              <a:gd name="connsiteY7928" fmla="*/ 3143250 h 6858000"/>
              <a:gd name="connsiteX7929" fmla="*/ 11256861 w 12192000"/>
              <a:gd name="connsiteY7929" fmla="*/ 3143250 h 6858000"/>
              <a:gd name="connsiteX7930" fmla="*/ 11256861 w 12192000"/>
              <a:gd name="connsiteY7930" fmla="*/ 3048000 h 6858000"/>
              <a:gd name="connsiteX7931" fmla="*/ 11352111 w 12192000"/>
              <a:gd name="connsiteY7931" fmla="*/ 3048000 h 6858000"/>
              <a:gd name="connsiteX7932" fmla="*/ 11542610 w 12192000"/>
              <a:gd name="connsiteY7932" fmla="*/ 3143250 h 6858000"/>
              <a:gd name="connsiteX7933" fmla="*/ 11447360 w 12192000"/>
              <a:gd name="connsiteY7933" fmla="*/ 3143250 h 6858000"/>
              <a:gd name="connsiteX7934" fmla="*/ 11447360 w 12192000"/>
              <a:gd name="connsiteY7934" fmla="*/ 3048000 h 6858000"/>
              <a:gd name="connsiteX7935" fmla="*/ 11542610 w 12192000"/>
              <a:gd name="connsiteY7935" fmla="*/ 3048000 h 6858000"/>
              <a:gd name="connsiteX7936" fmla="*/ 11733112 w 12192000"/>
              <a:gd name="connsiteY7936" fmla="*/ 3143250 h 6858000"/>
              <a:gd name="connsiteX7937" fmla="*/ 11637861 w 12192000"/>
              <a:gd name="connsiteY7937" fmla="*/ 3143250 h 6858000"/>
              <a:gd name="connsiteX7938" fmla="*/ 11637861 w 12192000"/>
              <a:gd name="connsiteY7938" fmla="*/ 3048000 h 6858000"/>
              <a:gd name="connsiteX7939" fmla="*/ 11733112 w 12192000"/>
              <a:gd name="connsiteY7939" fmla="*/ 3048000 h 6858000"/>
              <a:gd name="connsiteX7940" fmla="*/ 11923611 w 12192000"/>
              <a:gd name="connsiteY7940" fmla="*/ 3143250 h 6858000"/>
              <a:gd name="connsiteX7941" fmla="*/ 11828360 w 12192000"/>
              <a:gd name="connsiteY7941" fmla="*/ 3143250 h 6858000"/>
              <a:gd name="connsiteX7942" fmla="*/ 11828360 w 12192000"/>
              <a:gd name="connsiteY7942" fmla="*/ 3048000 h 6858000"/>
              <a:gd name="connsiteX7943" fmla="*/ 11923611 w 12192000"/>
              <a:gd name="connsiteY7943" fmla="*/ 3048000 h 6858000"/>
              <a:gd name="connsiteX7944" fmla="*/ 207864 w 12192000"/>
              <a:gd name="connsiteY7944" fmla="*/ 3238500 h 6858000"/>
              <a:gd name="connsiteX7945" fmla="*/ 112614 w 12192000"/>
              <a:gd name="connsiteY7945" fmla="*/ 3238500 h 6858000"/>
              <a:gd name="connsiteX7946" fmla="*/ 112614 w 12192000"/>
              <a:gd name="connsiteY7946" fmla="*/ 3143250 h 6858000"/>
              <a:gd name="connsiteX7947" fmla="*/ 207864 w 12192000"/>
              <a:gd name="connsiteY7947" fmla="*/ 3143250 h 6858000"/>
              <a:gd name="connsiteX7948" fmla="*/ 398364 w 12192000"/>
              <a:gd name="connsiteY7948" fmla="*/ 3238500 h 6858000"/>
              <a:gd name="connsiteX7949" fmla="*/ 303114 w 12192000"/>
              <a:gd name="connsiteY7949" fmla="*/ 3238500 h 6858000"/>
              <a:gd name="connsiteX7950" fmla="*/ 303114 w 12192000"/>
              <a:gd name="connsiteY7950" fmla="*/ 3143250 h 6858000"/>
              <a:gd name="connsiteX7951" fmla="*/ 398364 w 12192000"/>
              <a:gd name="connsiteY7951" fmla="*/ 3143250 h 6858000"/>
              <a:gd name="connsiteX7952" fmla="*/ 588864 w 12192000"/>
              <a:gd name="connsiteY7952" fmla="*/ 3238500 h 6858000"/>
              <a:gd name="connsiteX7953" fmla="*/ 493614 w 12192000"/>
              <a:gd name="connsiteY7953" fmla="*/ 3238500 h 6858000"/>
              <a:gd name="connsiteX7954" fmla="*/ 493614 w 12192000"/>
              <a:gd name="connsiteY7954" fmla="*/ 3143250 h 6858000"/>
              <a:gd name="connsiteX7955" fmla="*/ 588864 w 12192000"/>
              <a:gd name="connsiteY7955" fmla="*/ 3143250 h 6858000"/>
              <a:gd name="connsiteX7956" fmla="*/ 779364 w 12192000"/>
              <a:gd name="connsiteY7956" fmla="*/ 3238500 h 6858000"/>
              <a:gd name="connsiteX7957" fmla="*/ 684113 w 12192000"/>
              <a:gd name="connsiteY7957" fmla="*/ 3238500 h 6858000"/>
              <a:gd name="connsiteX7958" fmla="*/ 684113 w 12192000"/>
              <a:gd name="connsiteY7958" fmla="*/ 3143250 h 6858000"/>
              <a:gd name="connsiteX7959" fmla="*/ 779364 w 12192000"/>
              <a:gd name="connsiteY7959" fmla="*/ 3143250 h 6858000"/>
              <a:gd name="connsiteX7960" fmla="*/ 969863 w 12192000"/>
              <a:gd name="connsiteY7960" fmla="*/ 3238500 h 6858000"/>
              <a:gd name="connsiteX7961" fmla="*/ 874614 w 12192000"/>
              <a:gd name="connsiteY7961" fmla="*/ 3238500 h 6858000"/>
              <a:gd name="connsiteX7962" fmla="*/ 874614 w 12192000"/>
              <a:gd name="connsiteY7962" fmla="*/ 3143250 h 6858000"/>
              <a:gd name="connsiteX7963" fmla="*/ 969863 w 12192000"/>
              <a:gd name="connsiteY7963" fmla="*/ 3143250 h 6858000"/>
              <a:gd name="connsiteX7964" fmla="*/ 1160364 w 12192000"/>
              <a:gd name="connsiteY7964" fmla="*/ 3238500 h 6858000"/>
              <a:gd name="connsiteX7965" fmla="*/ 1065114 w 12192000"/>
              <a:gd name="connsiteY7965" fmla="*/ 3238500 h 6858000"/>
              <a:gd name="connsiteX7966" fmla="*/ 1065114 w 12192000"/>
              <a:gd name="connsiteY7966" fmla="*/ 3143250 h 6858000"/>
              <a:gd name="connsiteX7967" fmla="*/ 1160364 w 12192000"/>
              <a:gd name="connsiteY7967" fmla="*/ 3143250 h 6858000"/>
              <a:gd name="connsiteX7968" fmla="*/ 1350864 w 12192000"/>
              <a:gd name="connsiteY7968" fmla="*/ 3238500 h 6858000"/>
              <a:gd name="connsiteX7969" fmla="*/ 1255613 w 12192000"/>
              <a:gd name="connsiteY7969" fmla="*/ 3238500 h 6858000"/>
              <a:gd name="connsiteX7970" fmla="*/ 1255613 w 12192000"/>
              <a:gd name="connsiteY7970" fmla="*/ 3143250 h 6858000"/>
              <a:gd name="connsiteX7971" fmla="*/ 1350864 w 12192000"/>
              <a:gd name="connsiteY7971" fmla="*/ 3143250 h 6858000"/>
              <a:gd name="connsiteX7972" fmla="*/ 1541363 w 12192000"/>
              <a:gd name="connsiteY7972" fmla="*/ 3238500 h 6858000"/>
              <a:gd name="connsiteX7973" fmla="*/ 1446114 w 12192000"/>
              <a:gd name="connsiteY7973" fmla="*/ 3238500 h 6858000"/>
              <a:gd name="connsiteX7974" fmla="*/ 1446114 w 12192000"/>
              <a:gd name="connsiteY7974" fmla="*/ 3143250 h 6858000"/>
              <a:gd name="connsiteX7975" fmla="*/ 1541363 w 12192000"/>
              <a:gd name="connsiteY7975" fmla="*/ 3143250 h 6858000"/>
              <a:gd name="connsiteX7976" fmla="*/ 1922364 w 12192000"/>
              <a:gd name="connsiteY7976" fmla="*/ 3238500 h 6858000"/>
              <a:gd name="connsiteX7977" fmla="*/ 1827113 w 12192000"/>
              <a:gd name="connsiteY7977" fmla="*/ 3238500 h 6858000"/>
              <a:gd name="connsiteX7978" fmla="*/ 1827113 w 12192000"/>
              <a:gd name="connsiteY7978" fmla="*/ 3143250 h 6858000"/>
              <a:gd name="connsiteX7979" fmla="*/ 1922364 w 12192000"/>
              <a:gd name="connsiteY7979" fmla="*/ 3143250 h 6858000"/>
              <a:gd name="connsiteX7980" fmla="*/ 2112863 w 12192000"/>
              <a:gd name="connsiteY7980" fmla="*/ 3238500 h 6858000"/>
              <a:gd name="connsiteX7981" fmla="*/ 2017612 w 12192000"/>
              <a:gd name="connsiteY7981" fmla="*/ 3238500 h 6858000"/>
              <a:gd name="connsiteX7982" fmla="*/ 2017612 w 12192000"/>
              <a:gd name="connsiteY7982" fmla="*/ 3143250 h 6858000"/>
              <a:gd name="connsiteX7983" fmla="*/ 2112863 w 12192000"/>
              <a:gd name="connsiteY7983" fmla="*/ 3143250 h 6858000"/>
              <a:gd name="connsiteX7984" fmla="*/ 2303364 w 12192000"/>
              <a:gd name="connsiteY7984" fmla="*/ 3238500 h 6858000"/>
              <a:gd name="connsiteX7985" fmla="*/ 2208114 w 12192000"/>
              <a:gd name="connsiteY7985" fmla="*/ 3238500 h 6858000"/>
              <a:gd name="connsiteX7986" fmla="*/ 2208114 w 12192000"/>
              <a:gd name="connsiteY7986" fmla="*/ 3143250 h 6858000"/>
              <a:gd name="connsiteX7987" fmla="*/ 2303364 w 12192000"/>
              <a:gd name="connsiteY7987" fmla="*/ 3143250 h 6858000"/>
              <a:gd name="connsiteX7988" fmla="*/ 2493863 w 12192000"/>
              <a:gd name="connsiteY7988" fmla="*/ 3238500 h 6858000"/>
              <a:gd name="connsiteX7989" fmla="*/ 2398613 w 12192000"/>
              <a:gd name="connsiteY7989" fmla="*/ 3238500 h 6858000"/>
              <a:gd name="connsiteX7990" fmla="*/ 2398613 w 12192000"/>
              <a:gd name="connsiteY7990" fmla="*/ 3143250 h 6858000"/>
              <a:gd name="connsiteX7991" fmla="*/ 2493863 w 12192000"/>
              <a:gd name="connsiteY7991" fmla="*/ 3143250 h 6858000"/>
              <a:gd name="connsiteX7992" fmla="*/ 2684362 w 12192000"/>
              <a:gd name="connsiteY7992" fmla="*/ 3238500 h 6858000"/>
              <a:gd name="connsiteX7993" fmla="*/ 2589114 w 12192000"/>
              <a:gd name="connsiteY7993" fmla="*/ 3238500 h 6858000"/>
              <a:gd name="connsiteX7994" fmla="*/ 2589114 w 12192000"/>
              <a:gd name="connsiteY7994" fmla="*/ 3143250 h 6858000"/>
              <a:gd name="connsiteX7995" fmla="*/ 2684362 w 12192000"/>
              <a:gd name="connsiteY7995" fmla="*/ 3143250 h 6858000"/>
              <a:gd name="connsiteX7996" fmla="*/ 2874863 w 12192000"/>
              <a:gd name="connsiteY7996" fmla="*/ 3238500 h 6858000"/>
              <a:gd name="connsiteX7997" fmla="*/ 2779613 w 12192000"/>
              <a:gd name="connsiteY7997" fmla="*/ 3238500 h 6858000"/>
              <a:gd name="connsiteX7998" fmla="*/ 2779613 w 12192000"/>
              <a:gd name="connsiteY7998" fmla="*/ 3143250 h 6858000"/>
              <a:gd name="connsiteX7999" fmla="*/ 2874863 w 12192000"/>
              <a:gd name="connsiteY7999" fmla="*/ 3143250 h 6858000"/>
              <a:gd name="connsiteX8000" fmla="*/ 3065363 w 12192000"/>
              <a:gd name="connsiteY8000" fmla="*/ 3238500 h 6858000"/>
              <a:gd name="connsiteX8001" fmla="*/ 2970113 w 12192000"/>
              <a:gd name="connsiteY8001" fmla="*/ 3238500 h 6858000"/>
              <a:gd name="connsiteX8002" fmla="*/ 2970113 w 12192000"/>
              <a:gd name="connsiteY8002" fmla="*/ 3143250 h 6858000"/>
              <a:gd name="connsiteX8003" fmla="*/ 3065363 w 12192000"/>
              <a:gd name="connsiteY8003" fmla="*/ 3143250 h 6858000"/>
              <a:gd name="connsiteX8004" fmla="*/ 3255863 w 12192000"/>
              <a:gd name="connsiteY8004" fmla="*/ 3238500 h 6858000"/>
              <a:gd name="connsiteX8005" fmla="*/ 3160613 w 12192000"/>
              <a:gd name="connsiteY8005" fmla="*/ 3238500 h 6858000"/>
              <a:gd name="connsiteX8006" fmla="*/ 3160613 w 12192000"/>
              <a:gd name="connsiteY8006" fmla="*/ 3143250 h 6858000"/>
              <a:gd name="connsiteX8007" fmla="*/ 3255863 w 12192000"/>
              <a:gd name="connsiteY8007" fmla="*/ 3143250 h 6858000"/>
              <a:gd name="connsiteX8008" fmla="*/ 3446363 w 12192000"/>
              <a:gd name="connsiteY8008" fmla="*/ 3238500 h 6858000"/>
              <a:gd name="connsiteX8009" fmla="*/ 3351113 w 12192000"/>
              <a:gd name="connsiteY8009" fmla="*/ 3238500 h 6858000"/>
              <a:gd name="connsiteX8010" fmla="*/ 3351113 w 12192000"/>
              <a:gd name="connsiteY8010" fmla="*/ 3143250 h 6858000"/>
              <a:gd name="connsiteX8011" fmla="*/ 3446363 w 12192000"/>
              <a:gd name="connsiteY8011" fmla="*/ 3143250 h 6858000"/>
              <a:gd name="connsiteX8012" fmla="*/ 3636862 w 12192000"/>
              <a:gd name="connsiteY8012" fmla="*/ 3238500 h 6858000"/>
              <a:gd name="connsiteX8013" fmla="*/ 3541613 w 12192000"/>
              <a:gd name="connsiteY8013" fmla="*/ 3238500 h 6858000"/>
              <a:gd name="connsiteX8014" fmla="*/ 3541613 w 12192000"/>
              <a:gd name="connsiteY8014" fmla="*/ 3143250 h 6858000"/>
              <a:gd name="connsiteX8015" fmla="*/ 3636862 w 12192000"/>
              <a:gd name="connsiteY8015" fmla="*/ 3143250 h 6858000"/>
              <a:gd name="connsiteX8016" fmla="*/ 3827362 w 12192000"/>
              <a:gd name="connsiteY8016" fmla="*/ 3238500 h 6858000"/>
              <a:gd name="connsiteX8017" fmla="*/ 3732112 w 12192000"/>
              <a:gd name="connsiteY8017" fmla="*/ 3238500 h 6858000"/>
              <a:gd name="connsiteX8018" fmla="*/ 3732112 w 12192000"/>
              <a:gd name="connsiteY8018" fmla="*/ 3143250 h 6858000"/>
              <a:gd name="connsiteX8019" fmla="*/ 3827362 w 12192000"/>
              <a:gd name="connsiteY8019" fmla="*/ 3143250 h 6858000"/>
              <a:gd name="connsiteX8020" fmla="*/ 4017863 w 12192000"/>
              <a:gd name="connsiteY8020" fmla="*/ 3238500 h 6858000"/>
              <a:gd name="connsiteX8021" fmla="*/ 3922613 w 12192000"/>
              <a:gd name="connsiteY8021" fmla="*/ 3238500 h 6858000"/>
              <a:gd name="connsiteX8022" fmla="*/ 3922613 w 12192000"/>
              <a:gd name="connsiteY8022" fmla="*/ 3143250 h 6858000"/>
              <a:gd name="connsiteX8023" fmla="*/ 4017863 w 12192000"/>
              <a:gd name="connsiteY8023" fmla="*/ 3143250 h 6858000"/>
              <a:gd name="connsiteX8024" fmla="*/ 4208362 w 12192000"/>
              <a:gd name="connsiteY8024" fmla="*/ 3238500 h 6858000"/>
              <a:gd name="connsiteX8025" fmla="*/ 4113113 w 12192000"/>
              <a:gd name="connsiteY8025" fmla="*/ 3238500 h 6858000"/>
              <a:gd name="connsiteX8026" fmla="*/ 4113113 w 12192000"/>
              <a:gd name="connsiteY8026" fmla="*/ 3143250 h 6858000"/>
              <a:gd name="connsiteX8027" fmla="*/ 4208362 w 12192000"/>
              <a:gd name="connsiteY8027" fmla="*/ 3143250 h 6858000"/>
              <a:gd name="connsiteX8028" fmla="*/ 4398863 w 12192000"/>
              <a:gd name="connsiteY8028" fmla="*/ 3238500 h 6858000"/>
              <a:gd name="connsiteX8029" fmla="*/ 4303612 w 12192000"/>
              <a:gd name="connsiteY8029" fmla="*/ 3238500 h 6858000"/>
              <a:gd name="connsiteX8030" fmla="*/ 4303612 w 12192000"/>
              <a:gd name="connsiteY8030" fmla="*/ 3143250 h 6858000"/>
              <a:gd name="connsiteX8031" fmla="*/ 4398863 w 12192000"/>
              <a:gd name="connsiteY8031" fmla="*/ 3143250 h 6858000"/>
              <a:gd name="connsiteX8032" fmla="*/ 4589363 w 12192000"/>
              <a:gd name="connsiteY8032" fmla="*/ 3238500 h 6858000"/>
              <a:gd name="connsiteX8033" fmla="*/ 4494113 w 12192000"/>
              <a:gd name="connsiteY8033" fmla="*/ 3238500 h 6858000"/>
              <a:gd name="connsiteX8034" fmla="*/ 4494113 w 12192000"/>
              <a:gd name="connsiteY8034" fmla="*/ 3143250 h 6858000"/>
              <a:gd name="connsiteX8035" fmla="*/ 4589363 w 12192000"/>
              <a:gd name="connsiteY8035" fmla="*/ 3143250 h 6858000"/>
              <a:gd name="connsiteX8036" fmla="*/ 4779863 w 12192000"/>
              <a:gd name="connsiteY8036" fmla="*/ 3238500 h 6858000"/>
              <a:gd name="connsiteX8037" fmla="*/ 4684613 w 12192000"/>
              <a:gd name="connsiteY8037" fmla="*/ 3238500 h 6858000"/>
              <a:gd name="connsiteX8038" fmla="*/ 4684613 w 12192000"/>
              <a:gd name="connsiteY8038" fmla="*/ 3143250 h 6858000"/>
              <a:gd name="connsiteX8039" fmla="*/ 4779863 w 12192000"/>
              <a:gd name="connsiteY8039" fmla="*/ 3143250 h 6858000"/>
              <a:gd name="connsiteX8040" fmla="*/ 4970363 w 12192000"/>
              <a:gd name="connsiteY8040" fmla="*/ 3238500 h 6858000"/>
              <a:gd name="connsiteX8041" fmla="*/ 4875113 w 12192000"/>
              <a:gd name="connsiteY8041" fmla="*/ 3238500 h 6858000"/>
              <a:gd name="connsiteX8042" fmla="*/ 4875113 w 12192000"/>
              <a:gd name="connsiteY8042" fmla="*/ 3143250 h 6858000"/>
              <a:gd name="connsiteX8043" fmla="*/ 4970363 w 12192000"/>
              <a:gd name="connsiteY8043" fmla="*/ 3143250 h 6858000"/>
              <a:gd name="connsiteX8044" fmla="*/ 5351362 w 12192000"/>
              <a:gd name="connsiteY8044" fmla="*/ 3238500 h 6858000"/>
              <a:gd name="connsiteX8045" fmla="*/ 5256112 w 12192000"/>
              <a:gd name="connsiteY8045" fmla="*/ 3238500 h 6858000"/>
              <a:gd name="connsiteX8046" fmla="*/ 5256112 w 12192000"/>
              <a:gd name="connsiteY8046" fmla="*/ 3143250 h 6858000"/>
              <a:gd name="connsiteX8047" fmla="*/ 5351362 w 12192000"/>
              <a:gd name="connsiteY8047" fmla="*/ 3143250 h 6858000"/>
              <a:gd name="connsiteX8048" fmla="*/ 5541862 w 12192000"/>
              <a:gd name="connsiteY8048" fmla="*/ 3238500 h 6858000"/>
              <a:gd name="connsiteX8049" fmla="*/ 5446612 w 12192000"/>
              <a:gd name="connsiteY8049" fmla="*/ 3238500 h 6858000"/>
              <a:gd name="connsiteX8050" fmla="*/ 5446612 w 12192000"/>
              <a:gd name="connsiteY8050" fmla="*/ 3143250 h 6858000"/>
              <a:gd name="connsiteX8051" fmla="*/ 5541862 w 12192000"/>
              <a:gd name="connsiteY8051" fmla="*/ 3143250 h 6858000"/>
              <a:gd name="connsiteX8052" fmla="*/ 5732362 w 12192000"/>
              <a:gd name="connsiteY8052" fmla="*/ 3238500 h 6858000"/>
              <a:gd name="connsiteX8053" fmla="*/ 5637112 w 12192000"/>
              <a:gd name="connsiteY8053" fmla="*/ 3238500 h 6858000"/>
              <a:gd name="connsiteX8054" fmla="*/ 5637112 w 12192000"/>
              <a:gd name="connsiteY8054" fmla="*/ 3143250 h 6858000"/>
              <a:gd name="connsiteX8055" fmla="*/ 5732362 w 12192000"/>
              <a:gd name="connsiteY8055" fmla="*/ 3143250 h 6858000"/>
              <a:gd name="connsiteX8056" fmla="*/ 5922862 w 12192000"/>
              <a:gd name="connsiteY8056" fmla="*/ 3238500 h 6858000"/>
              <a:gd name="connsiteX8057" fmla="*/ 5827612 w 12192000"/>
              <a:gd name="connsiteY8057" fmla="*/ 3238500 h 6858000"/>
              <a:gd name="connsiteX8058" fmla="*/ 5827612 w 12192000"/>
              <a:gd name="connsiteY8058" fmla="*/ 3143250 h 6858000"/>
              <a:gd name="connsiteX8059" fmla="*/ 5922862 w 12192000"/>
              <a:gd name="connsiteY8059" fmla="*/ 3143250 h 6858000"/>
              <a:gd name="connsiteX8060" fmla="*/ 6113362 w 12192000"/>
              <a:gd name="connsiteY8060" fmla="*/ 3238500 h 6858000"/>
              <a:gd name="connsiteX8061" fmla="*/ 6018112 w 12192000"/>
              <a:gd name="connsiteY8061" fmla="*/ 3238500 h 6858000"/>
              <a:gd name="connsiteX8062" fmla="*/ 6018112 w 12192000"/>
              <a:gd name="connsiteY8062" fmla="*/ 3143250 h 6858000"/>
              <a:gd name="connsiteX8063" fmla="*/ 6113362 w 12192000"/>
              <a:gd name="connsiteY8063" fmla="*/ 3143250 h 6858000"/>
              <a:gd name="connsiteX8064" fmla="*/ 6303862 w 12192000"/>
              <a:gd name="connsiteY8064" fmla="*/ 3238500 h 6858000"/>
              <a:gd name="connsiteX8065" fmla="*/ 6208612 w 12192000"/>
              <a:gd name="connsiteY8065" fmla="*/ 3238500 h 6858000"/>
              <a:gd name="connsiteX8066" fmla="*/ 6208612 w 12192000"/>
              <a:gd name="connsiteY8066" fmla="*/ 3143250 h 6858000"/>
              <a:gd name="connsiteX8067" fmla="*/ 6303862 w 12192000"/>
              <a:gd name="connsiteY8067" fmla="*/ 3143250 h 6858000"/>
              <a:gd name="connsiteX8068" fmla="*/ 6494362 w 12192000"/>
              <a:gd name="connsiteY8068" fmla="*/ 3238500 h 6858000"/>
              <a:gd name="connsiteX8069" fmla="*/ 6399112 w 12192000"/>
              <a:gd name="connsiteY8069" fmla="*/ 3238500 h 6858000"/>
              <a:gd name="connsiteX8070" fmla="*/ 6399112 w 12192000"/>
              <a:gd name="connsiteY8070" fmla="*/ 3143250 h 6858000"/>
              <a:gd name="connsiteX8071" fmla="*/ 6494362 w 12192000"/>
              <a:gd name="connsiteY8071" fmla="*/ 3143250 h 6858000"/>
              <a:gd name="connsiteX8072" fmla="*/ 6684862 w 12192000"/>
              <a:gd name="connsiteY8072" fmla="*/ 3238500 h 6858000"/>
              <a:gd name="connsiteX8073" fmla="*/ 6589612 w 12192000"/>
              <a:gd name="connsiteY8073" fmla="*/ 3238500 h 6858000"/>
              <a:gd name="connsiteX8074" fmla="*/ 6589612 w 12192000"/>
              <a:gd name="connsiteY8074" fmla="*/ 3143250 h 6858000"/>
              <a:gd name="connsiteX8075" fmla="*/ 6684862 w 12192000"/>
              <a:gd name="connsiteY8075" fmla="*/ 3143250 h 6858000"/>
              <a:gd name="connsiteX8076" fmla="*/ 6875362 w 12192000"/>
              <a:gd name="connsiteY8076" fmla="*/ 3238500 h 6858000"/>
              <a:gd name="connsiteX8077" fmla="*/ 6780112 w 12192000"/>
              <a:gd name="connsiteY8077" fmla="*/ 3238500 h 6858000"/>
              <a:gd name="connsiteX8078" fmla="*/ 6780112 w 12192000"/>
              <a:gd name="connsiteY8078" fmla="*/ 3143250 h 6858000"/>
              <a:gd name="connsiteX8079" fmla="*/ 6875362 w 12192000"/>
              <a:gd name="connsiteY8079" fmla="*/ 3143250 h 6858000"/>
              <a:gd name="connsiteX8080" fmla="*/ 7065861 w 12192000"/>
              <a:gd name="connsiteY8080" fmla="*/ 3238500 h 6858000"/>
              <a:gd name="connsiteX8081" fmla="*/ 6970611 w 12192000"/>
              <a:gd name="connsiteY8081" fmla="*/ 3238500 h 6858000"/>
              <a:gd name="connsiteX8082" fmla="*/ 6970611 w 12192000"/>
              <a:gd name="connsiteY8082" fmla="*/ 3143250 h 6858000"/>
              <a:gd name="connsiteX8083" fmla="*/ 7065861 w 12192000"/>
              <a:gd name="connsiteY8083" fmla="*/ 3143250 h 6858000"/>
              <a:gd name="connsiteX8084" fmla="*/ 7256362 w 12192000"/>
              <a:gd name="connsiteY8084" fmla="*/ 3238500 h 6858000"/>
              <a:gd name="connsiteX8085" fmla="*/ 7161112 w 12192000"/>
              <a:gd name="connsiteY8085" fmla="*/ 3238500 h 6858000"/>
              <a:gd name="connsiteX8086" fmla="*/ 7161112 w 12192000"/>
              <a:gd name="connsiteY8086" fmla="*/ 3143250 h 6858000"/>
              <a:gd name="connsiteX8087" fmla="*/ 7256362 w 12192000"/>
              <a:gd name="connsiteY8087" fmla="*/ 3143250 h 6858000"/>
              <a:gd name="connsiteX8088" fmla="*/ 7446862 w 12192000"/>
              <a:gd name="connsiteY8088" fmla="*/ 3238500 h 6858000"/>
              <a:gd name="connsiteX8089" fmla="*/ 7351612 w 12192000"/>
              <a:gd name="connsiteY8089" fmla="*/ 3238500 h 6858000"/>
              <a:gd name="connsiteX8090" fmla="*/ 7351612 w 12192000"/>
              <a:gd name="connsiteY8090" fmla="*/ 3143250 h 6858000"/>
              <a:gd name="connsiteX8091" fmla="*/ 7446862 w 12192000"/>
              <a:gd name="connsiteY8091" fmla="*/ 3143250 h 6858000"/>
              <a:gd name="connsiteX8092" fmla="*/ 7637362 w 12192000"/>
              <a:gd name="connsiteY8092" fmla="*/ 3238500 h 6858000"/>
              <a:gd name="connsiteX8093" fmla="*/ 7542112 w 12192000"/>
              <a:gd name="connsiteY8093" fmla="*/ 3238500 h 6858000"/>
              <a:gd name="connsiteX8094" fmla="*/ 7542112 w 12192000"/>
              <a:gd name="connsiteY8094" fmla="*/ 3143250 h 6858000"/>
              <a:gd name="connsiteX8095" fmla="*/ 7637362 w 12192000"/>
              <a:gd name="connsiteY8095" fmla="*/ 3143250 h 6858000"/>
              <a:gd name="connsiteX8096" fmla="*/ 7827862 w 12192000"/>
              <a:gd name="connsiteY8096" fmla="*/ 3238500 h 6858000"/>
              <a:gd name="connsiteX8097" fmla="*/ 7732612 w 12192000"/>
              <a:gd name="connsiteY8097" fmla="*/ 3238500 h 6858000"/>
              <a:gd name="connsiteX8098" fmla="*/ 7732612 w 12192000"/>
              <a:gd name="connsiteY8098" fmla="*/ 3143250 h 6858000"/>
              <a:gd name="connsiteX8099" fmla="*/ 7827862 w 12192000"/>
              <a:gd name="connsiteY8099" fmla="*/ 3143250 h 6858000"/>
              <a:gd name="connsiteX8100" fmla="*/ 8018362 w 12192000"/>
              <a:gd name="connsiteY8100" fmla="*/ 3238500 h 6858000"/>
              <a:gd name="connsiteX8101" fmla="*/ 7923112 w 12192000"/>
              <a:gd name="connsiteY8101" fmla="*/ 3238500 h 6858000"/>
              <a:gd name="connsiteX8102" fmla="*/ 7923112 w 12192000"/>
              <a:gd name="connsiteY8102" fmla="*/ 3143250 h 6858000"/>
              <a:gd name="connsiteX8103" fmla="*/ 8018362 w 12192000"/>
              <a:gd name="connsiteY8103" fmla="*/ 3143250 h 6858000"/>
              <a:gd name="connsiteX8104" fmla="*/ 8208862 w 12192000"/>
              <a:gd name="connsiteY8104" fmla="*/ 3238500 h 6858000"/>
              <a:gd name="connsiteX8105" fmla="*/ 8113612 w 12192000"/>
              <a:gd name="connsiteY8105" fmla="*/ 3238500 h 6858000"/>
              <a:gd name="connsiteX8106" fmla="*/ 8113612 w 12192000"/>
              <a:gd name="connsiteY8106" fmla="*/ 3143250 h 6858000"/>
              <a:gd name="connsiteX8107" fmla="*/ 8208862 w 12192000"/>
              <a:gd name="connsiteY8107" fmla="*/ 3143250 h 6858000"/>
              <a:gd name="connsiteX8108" fmla="*/ 8399362 w 12192000"/>
              <a:gd name="connsiteY8108" fmla="*/ 3238500 h 6858000"/>
              <a:gd name="connsiteX8109" fmla="*/ 8304112 w 12192000"/>
              <a:gd name="connsiteY8109" fmla="*/ 3238500 h 6858000"/>
              <a:gd name="connsiteX8110" fmla="*/ 8304112 w 12192000"/>
              <a:gd name="connsiteY8110" fmla="*/ 3143250 h 6858000"/>
              <a:gd name="connsiteX8111" fmla="*/ 8399362 w 12192000"/>
              <a:gd name="connsiteY8111" fmla="*/ 3143250 h 6858000"/>
              <a:gd name="connsiteX8112" fmla="*/ 8780361 w 12192000"/>
              <a:gd name="connsiteY8112" fmla="*/ 3238500 h 6858000"/>
              <a:gd name="connsiteX8113" fmla="*/ 8685111 w 12192000"/>
              <a:gd name="connsiteY8113" fmla="*/ 3238500 h 6858000"/>
              <a:gd name="connsiteX8114" fmla="*/ 8685111 w 12192000"/>
              <a:gd name="connsiteY8114" fmla="*/ 3143250 h 6858000"/>
              <a:gd name="connsiteX8115" fmla="*/ 8780361 w 12192000"/>
              <a:gd name="connsiteY8115" fmla="*/ 3143250 h 6858000"/>
              <a:gd name="connsiteX8116" fmla="*/ 8970861 w 12192000"/>
              <a:gd name="connsiteY8116" fmla="*/ 3238500 h 6858000"/>
              <a:gd name="connsiteX8117" fmla="*/ 8875611 w 12192000"/>
              <a:gd name="connsiteY8117" fmla="*/ 3238500 h 6858000"/>
              <a:gd name="connsiteX8118" fmla="*/ 8875611 w 12192000"/>
              <a:gd name="connsiteY8118" fmla="*/ 3143250 h 6858000"/>
              <a:gd name="connsiteX8119" fmla="*/ 8970861 w 12192000"/>
              <a:gd name="connsiteY8119" fmla="*/ 3143250 h 6858000"/>
              <a:gd name="connsiteX8120" fmla="*/ 9161361 w 12192000"/>
              <a:gd name="connsiteY8120" fmla="*/ 3238500 h 6858000"/>
              <a:gd name="connsiteX8121" fmla="*/ 9066111 w 12192000"/>
              <a:gd name="connsiteY8121" fmla="*/ 3238500 h 6858000"/>
              <a:gd name="connsiteX8122" fmla="*/ 9066111 w 12192000"/>
              <a:gd name="connsiteY8122" fmla="*/ 3143250 h 6858000"/>
              <a:gd name="connsiteX8123" fmla="*/ 9161361 w 12192000"/>
              <a:gd name="connsiteY8123" fmla="*/ 3143250 h 6858000"/>
              <a:gd name="connsiteX8124" fmla="*/ 9351861 w 12192000"/>
              <a:gd name="connsiteY8124" fmla="*/ 3238500 h 6858000"/>
              <a:gd name="connsiteX8125" fmla="*/ 9256611 w 12192000"/>
              <a:gd name="connsiteY8125" fmla="*/ 3238500 h 6858000"/>
              <a:gd name="connsiteX8126" fmla="*/ 9256611 w 12192000"/>
              <a:gd name="connsiteY8126" fmla="*/ 3143250 h 6858000"/>
              <a:gd name="connsiteX8127" fmla="*/ 9351861 w 12192000"/>
              <a:gd name="connsiteY8127" fmla="*/ 3143250 h 6858000"/>
              <a:gd name="connsiteX8128" fmla="*/ 9542362 w 12192000"/>
              <a:gd name="connsiteY8128" fmla="*/ 3238500 h 6858000"/>
              <a:gd name="connsiteX8129" fmla="*/ 9447112 w 12192000"/>
              <a:gd name="connsiteY8129" fmla="*/ 3238500 h 6858000"/>
              <a:gd name="connsiteX8130" fmla="*/ 9447112 w 12192000"/>
              <a:gd name="connsiteY8130" fmla="*/ 3143250 h 6858000"/>
              <a:gd name="connsiteX8131" fmla="*/ 9542362 w 12192000"/>
              <a:gd name="connsiteY8131" fmla="*/ 3143250 h 6858000"/>
              <a:gd name="connsiteX8132" fmla="*/ 9732861 w 12192000"/>
              <a:gd name="connsiteY8132" fmla="*/ 3238500 h 6858000"/>
              <a:gd name="connsiteX8133" fmla="*/ 9637611 w 12192000"/>
              <a:gd name="connsiteY8133" fmla="*/ 3238500 h 6858000"/>
              <a:gd name="connsiteX8134" fmla="*/ 9637611 w 12192000"/>
              <a:gd name="connsiteY8134" fmla="*/ 3143250 h 6858000"/>
              <a:gd name="connsiteX8135" fmla="*/ 9732861 w 12192000"/>
              <a:gd name="connsiteY8135" fmla="*/ 3143250 h 6858000"/>
              <a:gd name="connsiteX8136" fmla="*/ 9923362 w 12192000"/>
              <a:gd name="connsiteY8136" fmla="*/ 3238500 h 6858000"/>
              <a:gd name="connsiteX8137" fmla="*/ 9828111 w 12192000"/>
              <a:gd name="connsiteY8137" fmla="*/ 3238500 h 6858000"/>
              <a:gd name="connsiteX8138" fmla="*/ 9828111 w 12192000"/>
              <a:gd name="connsiteY8138" fmla="*/ 3143250 h 6858000"/>
              <a:gd name="connsiteX8139" fmla="*/ 9923362 w 12192000"/>
              <a:gd name="connsiteY8139" fmla="*/ 3143250 h 6858000"/>
              <a:gd name="connsiteX8140" fmla="*/ 10113862 w 12192000"/>
              <a:gd name="connsiteY8140" fmla="*/ 3238500 h 6858000"/>
              <a:gd name="connsiteX8141" fmla="*/ 10018612 w 12192000"/>
              <a:gd name="connsiteY8141" fmla="*/ 3238500 h 6858000"/>
              <a:gd name="connsiteX8142" fmla="*/ 10018612 w 12192000"/>
              <a:gd name="connsiteY8142" fmla="*/ 3143250 h 6858000"/>
              <a:gd name="connsiteX8143" fmla="*/ 10113862 w 12192000"/>
              <a:gd name="connsiteY8143" fmla="*/ 3143250 h 6858000"/>
              <a:gd name="connsiteX8144" fmla="*/ 10304361 w 12192000"/>
              <a:gd name="connsiteY8144" fmla="*/ 3238500 h 6858000"/>
              <a:gd name="connsiteX8145" fmla="*/ 10209111 w 12192000"/>
              <a:gd name="connsiteY8145" fmla="*/ 3238500 h 6858000"/>
              <a:gd name="connsiteX8146" fmla="*/ 10209111 w 12192000"/>
              <a:gd name="connsiteY8146" fmla="*/ 3143250 h 6858000"/>
              <a:gd name="connsiteX8147" fmla="*/ 10304361 w 12192000"/>
              <a:gd name="connsiteY8147" fmla="*/ 3143250 h 6858000"/>
              <a:gd name="connsiteX8148" fmla="*/ 10494861 w 12192000"/>
              <a:gd name="connsiteY8148" fmla="*/ 3238500 h 6858000"/>
              <a:gd name="connsiteX8149" fmla="*/ 10399611 w 12192000"/>
              <a:gd name="connsiteY8149" fmla="*/ 3238500 h 6858000"/>
              <a:gd name="connsiteX8150" fmla="*/ 10399611 w 12192000"/>
              <a:gd name="connsiteY8150" fmla="*/ 3143250 h 6858000"/>
              <a:gd name="connsiteX8151" fmla="*/ 10494861 w 12192000"/>
              <a:gd name="connsiteY8151" fmla="*/ 3143250 h 6858000"/>
              <a:gd name="connsiteX8152" fmla="*/ 10685361 w 12192000"/>
              <a:gd name="connsiteY8152" fmla="*/ 3238500 h 6858000"/>
              <a:gd name="connsiteX8153" fmla="*/ 10590111 w 12192000"/>
              <a:gd name="connsiteY8153" fmla="*/ 3238500 h 6858000"/>
              <a:gd name="connsiteX8154" fmla="*/ 10590111 w 12192000"/>
              <a:gd name="connsiteY8154" fmla="*/ 3143250 h 6858000"/>
              <a:gd name="connsiteX8155" fmla="*/ 10685361 w 12192000"/>
              <a:gd name="connsiteY8155" fmla="*/ 3143250 h 6858000"/>
              <a:gd name="connsiteX8156" fmla="*/ 10875861 w 12192000"/>
              <a:gd name="connsiteY8156" fmla="*/ 3238500 h 6858000"/>
              <a:gd name="connsiteX8157" fmla="*/ 10780611 w 12192000"/>
              <a:gd name="connsiteY8157" fmla="*/ 3238500 h 6858000"/>
              <a:gd name="connsiteX8158" fmla="*/ 10780611 w 12192000"/>
              <a:gd name="connsiteY8158" fmla="*/ 3143250 h 6858000"/>
              <a:gd name="connsiteX8159" fmla="*/ 10875861 w 12192000"/>
              <a:gd name="connsiteY8159" fmla="*/ 3143250 h 6858000"/>
              <a:gd name="connsiteX8160" fmla="*/ 11066362 w 12192000"/>
              <a:gd name="connsiteY8160" fmla="*/ 3238500 h 6858000"/>
              <a:gd name="connsiteX8161" fmla="*/ 10971111 w 12192000"/>
              <a:gd name="connsiteY8161" fmla="*/ 3238500 h 6858000"/>
              <a:gd name="connsiteX8162" fmla="*/ 10971111 w 12192000"/>
              <a:gd name="connsiteY8162" fmla="*/ 3143250 h 6858000"/>
              <a:gd name="connsiteX8163" fmla="*/ 11066362 w 12192000"/>
              <a:gd name="connsiteY8163" fmla="*/ 3143250 h 6858000"/>
              <a:gd name="connsiteX8164" fmla="*/ 11256861 w 12192000"/>
              <a:gd name="connsiteY8164" fmla="*/ 3238500 h 6858000"/>
              <a:gd name="connsiteX8165" fmla="*/ 11161610 w 12192000"/>
              <a:gd name="connsiteY8165" fmla="*/ 3238500 h 6858000"/>
              <a:gd name="connsiteX8166" fmla="*/ 11161610 w 12192000"/>
              <a:gd name="connsiteY8166" fmla="*/ 3143250 h 6858000"/>
              <a:gd name="connsiteX8167" fmla="*/ 11256861 w 12192000"/>
              <a:gd name="connsiteY8167" fmla="*/ 3143250 h 6858000"/>
              <a:gd name="connsiteX8168" fmla="*/ 11447360 w 12192000"/>
              <a:gd name="connsiteY8168" fmla="*/ 3238500 h 6858000"/>
              <a:gd name="connsiteX8169" fmla="*/ 11352111 w 12192000"/>
              <a:gd name="connsiteY8169" fmla="*/ 3238500 h 6858000"/>
              <a:gd name="connsiteX8170" fmla="*/ 11352111 w 12192000"/>
              <a:gd name="connsiteY8170" fmla="*/ 3143250 h 6858000"/>
              <a:gd name="connsiteX8171" fmla="*/ 11447360 w 12192000"/>
              <a:gd name="connsiteY8171" fmla="*/ 3143250 h 6858000"/>
              <a:gd name="connsiteX8172" fmla="*/ 11637861 w 12192000"/>
              <a:gd name="connsiteY8172" fmla="*/ 3238500 h 6858000"/>
              <a:gd name="connsiteX8173" fmla="*/ 11542610 w 12192000"/>
              <a:gd name="connsiteY8173" fmla="*/ 3238500 h 6858000"/>
              <a:gd name="connsiteX8174" fmla="*/ 11542610 w 12192000"/>
              <a:gd name="connsiteY8174" fmla="*/ 3143250 h 6858000"/>
              <a:gd name="connsiteX8175" fmla="*/ 11637861 w 12192000"/>
              <a:gd name="connsiteY8175" fmla="*/ 3143250 h 6858000"/>
              <a:gd name="connsiteX8176" fmla="*/ 11828360 w 12192000"/>
              <a:gd name="connsiteY8176" fmla="*/ 3238500 h 6858000"/>
              <a:gd name="connsiteX8177" fmla="*/ 11733112 w 12192000"/>
              <a:gd name="connsiteY8177" fmla="*/ 3238500 h 6858000"/>
              <a:gd name="connsiteX8178" fmla="*/ 11733112 w 12192000"/>
              <a:gd name="connsiteY8178" fmla="*/ 3143250 h 6858000"/>
              <a:gd name="connsiteX8179" fmla="*/ 11828360 w 12192000"/>
              <a:gd name="connsiteY8179" fmla="*/ 3143250 h 6858000"/>
              <a:gd name="connsiteX8180" fmla="*/ 12192000 w 12192000"/>
              <a:gd name="connsiteY8180" fmla="*/ 3238500 h 6858000"/>
              <a:gd name="connsiteX8181" fmla="*/ 12114110 w 12192000"/>
              <a:gd name="connsiteY8181" fmla="*/ 3238500 h 6858000"/>
              <a:gd name="connsiteX8182" fmla="*/ 12114110 w 12192000"/>
              <a:gd name="connsiteY8182" fmla="*/ 3143250 h 6858000"/>
              <a:gd name="connsiteX8183" fmla="*/ 12192000 w 12192000"/>
              <a:gd name="connsiteY8183" fmla="*/ 3143250 h 6858000"/>
              <a:gd name="connsiteX8184" fmla="*/ 303114 w 12192000"/>
              <a:gd name="connsiteY8184" fmla="*/ 3333750 h 6858000"/>
              <a:gd name="connsiteX8185" fmla="*/ 207864 w 12192000"/>
              <a:gd name="connsiteY8185" fmla="*/ 3333750 h 6858000"/>
              <a:gd name="connsiteX8186" fmla="*/ 207864 w 12192000"/>
              <a:gd name="connsiteY8186" fmla="*/ 3238500 h 6858000"/>
              <a:gd name="connsiteX8187" fmla="*/ 303114 w 12192000"/>
              <a:gd name="connsiteY8187" fmla="*/ 3238500 h 6858000"/>
              <a:gd name="connsiteX8188" fmla="*/ 493614 w 12192000"/>
              <a:gd name="connsiteY8188" fmla="*/ 3333750 h 6858000"/>
              <a:gd name="connsiteX8189" fmla="*/ 398364 w 12192000"/>
              <a:gd name="connsiteY8189" fmla="*/ 3333750 h 6858000"/>
              <a:gd name="connsiteX8190" fmla="*/ 398364 w 12192000"/>
              <a:gd name="connsiteY8190" fmla="*/ 3238500 h 6858000"/>
              <a:gd name="connsiteX8191" fmla="*/ 493614 w 12192000"/>
              <a:gd name="connsiteY8191" fmla="*/ 3238500 h 6858000"/>
              <a:gd name="connsiteX8192" fmla="*/ 684113 w 12192000"/>
              <a:gd name="connsiteY8192" fmla="*/ 3333750 h 6858000"/>
              <a:gd name="connsiteX8193" fmla="*/ 588864 w 12192000"/>
              <a:gd name="connsiteY8193" fmla="*/ 3333750 h 6858000"/>
              <a:gd name="connsiteX8194" fmla="*/ 588864 w 12192000"/>
              <a:gd name="connsiteY8194" fmla="*/ 3238500 h 6858000"/>
              <a:gd name="connsiteX8195" fmla="*/ 684113 w 12192000"/>
              <a:gd name="connsiteY8195" fmla="*/ 3238500 h 6858000"/>
              <a:gd name="connsiteX8196" fmla="*/ 874614 w 12192000"/>
              <a:gd name="connsiteY8196" fmla="*/ 3333750 h 6858000"/>
              <a:gd name="connsiteX8197" fmla="*/ 779364 w 12192000"/>
              <a:gd name="connsiteY8197" fmla="*/ 3333750 h 6858000"/>
              <a:gd name="connsiteX8198" fmla="*/ 779364 w 12192000"/>
              <a:gd name="connsiteY8198" fmla="*/ 3238500 h 6858000"/>
              <a:gd name="connsiteX8199" fmla="*/ 874614 w 12192000"/>
              <a:gd name="connsiteY8199" fmla="*/ 3238500 h 6858000"/>
              <a:gd name="connsiteX8200" fmla="*/ 1065114 w 12192000"/>
              <a:gd name="connsiteY8200" fmla="*/ 3333750 h 6858000"/>
              <a:gd name="connsiteX8201" fmla="*/ 969863 w 12192000"/>
              <a:gd name="connsiteY8201" fmla="*/ 3333750 h 6858000"/>
              <a:gd name="connsiteX8202" fmla="*/ 969863 w 12192000"/>
              <a:gd name="connsiteY8202" fmla="*/ 3238500 h 6858000"/>
              <a:gd name="connsiteX8203" fmla="*/ 1065114 w 12192000"/>
              <a:gd name="connsiteY8203" fmla="*/ 3238500 h 6858000"/>
              <a:gd name="connsiteX8204" fmla="*/ 1255613 w 12192000"/>
              <a:gd name="connsiteY8204" fmla="*/ 3333750 h 6858000"/>
              <a:gd name="connsiteX8205" fmla="*/ 1160364 w 12192000"/>
              <a:gd name="connsiteY8205" fmla="*/ 3333750 h 6858000"/>
              <a:gd name="connsiteX8206" fmla="*/ 1160364 w 12192000"/>
              <a:gd name="connsiteY8206" fmla="*/ 3238500 h 6858000"/>
              <a:gd name="connsiteX8207" fmla="*/ 1255613 w 12192000"/>
              <a:gd name="connsiteY8207" fmla="*/ 3238500 h 6858000"/>
              <a:gd name="connsiteX8208" fmla="*/ 1446114 w 12192000"/>
              <a:gd name="connsiteY8208" fmla="*/ 3333750 h 6858000"/>
              <a:gd name="connsiteX8209" fmla="*/ 1350864 w 12192000"/>
              <a:gd name="connsiteY8209" fmla="*/ 3333750 h 6858000"/>
              <a:gd name="connsiteX8210" fmla="*/ 1350864 w 12192000"/>
              <a:gd name="connsiteY8210" fmla="*/ 3238500 h 6858000"/>
              <a:gd name="connsiteX8211" fmla="*/ 1446114 w 12192000"/>
              <a:gd name="connsiteY8211" fmla="*/ 3238500 h 6858000"/>
              <a:gd name="connsiteX8212" fmla="*/ 1636614 w 12192000"/>
              <a:gd name="connsiteY8212" fmla="*/ 3333750 h 6858000"/>
              <a:gd name="connsiteX8213" fmla="*/ 1541363 w 12192000"/>
              <a:gd name="connsiteY8213" fmla="*/ 3333750 h 6858000"/>
              <a:gd name="connsiteX8214" fmla="*/ 1541363 w 12192000"/>
              <a:gd name="connsiteY8214" fmla="*/ 3238500 h 6858000"/>
              <a:gd name="connsiteX8215" fmla="*/ 1636614 w 12192000"/>
              <a:gd name="connsiteY8215" fmla="*/ 3238500 h 6858000"/>
              <a:gd name="connsiteX8216" fmla="*/ 2017612 w 12192000"/>
              <a:gd name="connsiteY8216" fmla="*/ 3333750 h 6858000"/>
              <a:gd name="connsiteX8217" fmla="*/ 1922364 w 12192000"/>
              <a:gd name="connsiteY8217" fmla="*/ 3333750 h 6858000"/>
              <a:gd name="connsiteX8218" fmla="*/ 1922364 w 12192000"/>
              <a:gd name="connsiteY8218" fmla="*/ 3238500 h 6858000"/>
              <a:gd name="connsiteX8219" fmla="*/ 2017612 w 12192000"/>
              <a:gd name="connsiteY8219" fmla="*/ 3238500 h 6858000"/>
              <a:gd name="connsiteX8220" fmla="*/ 2208114 w 12192000"/>
              <a:gd name="connsiteY8220" fmla="*/ 3333750 h 6858000"/>
              <a:gd name="connsiteX8221" fmla="*/ 2112863 w 12192000"/>
              <a:gd name="connsiteY8221" fmla="*/ 3333750 h 6858000"/>
              <a:gd name="connsiteX8222" fmla="*/ 2112863 w 12192000"/>
              <a:gd name="connsiteY8222" fmla="*/ 3238500 h 6858000"/>
              <a:gd name="connsiteX8223" fmla="*/ 2208114 w 12192000"/>
              <a:gd name="connsiteY8223" fmla="*/ 3238500 h 6858000"/>
              <a:gd name="connsiteX8224" fmla="*/ 2398613 w 12192000"/>
              <a:gd name="connsiteY8224" fmla="*/ 3333750 h 6858000"/>
              <a:gd name="connsiteX8225" fmla="*/ 2303364 w 12192000"/>
              <a:gd name="connsiteY8225" fmla="*/ 3333750 h 6858000"/>
              <a:gd name="connsiteX8226" fmla="*/ 2303364 w 12192000"/>
              <a:gd name="connsiteY8226" fmla="*/ 3238500 h 6858000"/>
              <a:gd name="connsiteX8227" fmla="*/ 2398613 w 12192000"/>
              <a:gd name="connsiteY8227" fmla="*/ 3238500 h 6858000"/>
              <a:gd name="connsiteX8228" fmla="*/ 2589114 w 12192000"/>
              <a:gd name="connsiteY8228" fmla="*/ 3333750 h 6858000"/>
              <a:gd name="connsiteX8229" fmla="*/ 2493863 w 12192000"/>
              <a:gd name="connsiteY8229" fmla="*/ 3333750 h 6858000"/>
              <a:gd name="connsiteX8230" fmla="*/ 2493863 w 12192000"/>
              <a:gd name="connsiteY8230" fmla="*/ 3238500 h 6858000"/>
              <a:gd name="connsiteX8231" fmla="*/ 2589114 w 12192000"/>
              <a:gd name="connsiteY8231" fmla="*/ 3238500 h 6858000"/>
              <a:gd name="connsiteX8232" fmla="*/ 2779613 w 12192000"/>
              <a:gd name="connsiteY8232" fmla="*/ 3333750 h 6858000"/>
              <a:gd name="connsiteX8233" fmla="*/ 2684362 w 12192000"/>
              <a:gd name="connsiteY8233" fmla="*/ 3333750 h 6858000"/>
              <a:gd name="connsiteX8234" fmla="*/ 2684362 w 12192000"/>
              <a:gd name="connsiteY8234" fmla="*/ 3238500 h 6858000"/>
              <a:gd name="connsiteX8235" fmla="*/ 2779613 w 12192000"/>
              <a:gd name="connsiteY8235" fmla="*/ 3238500 h 6858000"/>
              <a:gd name="connsiteX8236" fmla="*/ 2970113 w 12192000"/>
              <a:gd name="connsiteY8236" fmla="*/ 3333750 h 6858000"/>
              <a:gd name="connsiteX8237" fmla="*/ 2874863 w 12192000"/>
              <a:gd name="connsiteY8237" fmla="*/ 3333750 h 6858000"/>
              <a:gd name="connsiteX8238" fmla="*/ 2874863 w 12192000"/>
              <a:gd name="connsiteY8238" fmla="*/ 3238500 h 6858000"/>
              <a:gd name="connsiteX8239" fmla="*/ 2970113 w 12192000"/>
              <a:gd name="connsiteY8239" fmla="*/ 3238500 h 6858000"/>
              <a:gd name="connsiteX8240" fmla="*/ 3160613 w 12192000"/>
              <a:gd name="connsiteY8240" fmla="*/ 3333750 h 6858000"/>
              <a:gd name="connsiteX8241" fmla="*/ 3065363 w 12192000"/>
              <a:gd name="connsiteY8241" fmla="*/ 3333750 h 6858000"/>
              <a:gd name="connsiteX8242" fmla="*/ 3065363 w 12192000"/>
              <a:gd name="connsiteY8242" fmla="*/ 3238500 h 6858000"/>
              <a:gd name="connsiteX8243" fmla="*/ 3160613 w 12192000"/>
              <a:gd name="connsiteY8243" fmla="*/ 3238500 h 6858000"/>
              <a:gd name="connsiteX8244" fmla="*/ 3351113 w 12192000"/>
              <a:gd name="connsiteY8244" fmla="*/ 3333750 h 6858000"/>
              <a:gd name="connsiteX8245" fmla="*/ 3255863 w 12192000"/>
              <a:gd name="connsiteY8245" fmla="*/ 3333750 h 6858000"/>
              <a:gd name="connsiteX8246" fmla="*/ 3255863 w 12192000"/>
              <a:gd name="connsiteY8246" fmla="*/ 3238500 h 6858000"/>
              <a:gd name="connsiteX8247" fmla="*/ 3351113 w 12192000"/>
              <a:gd name="connsiteY8247" fmla="*/ 3238500 h 6858000"/>
              <a:gd name="connsiteX8248" fmla="*/ 3541613 w 12192000"/>
              <a:gd name="connsiteY8248" fmla="*/ 3333750 h 6858000"/>
              <a:gd name="connsiteX8249" fmla="*/ 3446363 w 12192000"/>
              <a:gd name="connsiteY8249" fmla="*/ 3333750 h 6858000"/>
              <a:gd name="connsiteX8250" fmla="*/ 3446363 w 12192000"/>
              <a:gd name="connsiteY8250" fmla="*/ 3238500 h 6858000"/>
              <a:gd name="connsiteX8251" fmla="*/ 3541613 w 12192000"/>
              <a:gd name="connsiteY8251" fmla="*/ 3238500 h 6858000"/>
              <a:gd name="connsiteX8252" fmla="*/ 3732112 w 12192000"/>
              <a:gd name="connsiteY8252" fmla="*/ 3333750 h 6858000"/>
              <a:gd name="connsiteX8253" fmla="*/ 3636862 w 12192000"/>
              <a:gd name="connsiteY8253" fmla="*/ 3333750 h 6858000"/>
              <a:gd name="connsiteX8254" fmla="*/ 3636862 w 12192000"/>
              <a:gd name="connsiteY8254" fmla="*/ 3238500 h 6858000"/>
              <a:gd name="connsiteX8255" fmla="*/ 3732112 w 12192000"/>
              <a:gd name="connsiteY8255" fmla="*/ 3238500 h 6858000"/>
              <a:gd name="connsiteX8256" fmla="*/ 3922613 w 12192000"/>
              <a:gd name="connsiteY8256" fmla="*/ 3333750 h 6858000"/>
              <a:gd name="connsiteX8257" fmla="*/ 3827362 w 12192000"/>
              <a:gd name="connsiteY8257" fmla="*/ 3333750 h 6858000"/>
              <a:gd name="connsiteX8258" fmla="*/ 3827362 w 12192000"/>
              <a:gd name="connsiteY8258" fmla="*/ 3238500 h 6858000"/>
              <a:gd name="connsiteX8259" fmla="*/ 3922613 w 12192000"/>
              <a:gd name="connsiteY8259" fmla="*/ 3238500 h 6858000"/>
              <a:gd name="connsiteX8260" fmla="*/ 4113113 w 12192000"/>
              <a:gd name="connsiteY8260" fmla="*/ 3333750 h 6858000"/>
              <a:gd name="connsiteX8261" fmla="*/ 4017863 w 12192000"/>
              <a:gd name="connsiteY8261" fmla="*/ 3333750 h 6858000"/>
              <a:gd name="connsiteX8262" fmla="*/ 4017863 w 12192000"/>
              <a:gd name="connsiteY8262" fmla="*/ 3238500 h 6858000"/>
              <a:gd name="connsiteX8263" fmla="*/ 4113113 w 12192000"/>
              <a:gd name="connsiteY8263" fmla="*/ 3238500 h 6858000"/>
              <a:gd name="connsiteX8264" fmla="*/ 4303612 w 12192000"/>
              <a:gd name="connsiteY8264" fmla="*/ 3333750 h 6858000"/>
              <a:gd name="connsiteX8265" fmla="*/ 4208362 w 12192000"/>
              <a:gd name="connsiteY8265" fmla="*/ 3333750 h 6858000"/>
              <a:gd name="connsiteX8266" fmla="*/ 4208362 w 12192000"/>
              <a:gd name="connsiteY8266" fmla="*/ 3238500 h 6858000"/>
              <a:gd name="connsiteX8267" fmla="*/ 4303612 w 12192000"/>
              <a:gd name="connsiteY8267" fmla="*/ 3238500 h 6858000"/>
              <a:gd name="connsiteX8268" fmla="*/ 4494113 w 12192000"/>
              <a:gd name="connsiteY8268" fmla="*/ 3333750 h 6858000"/>
              <a:gd name="connsiteX8269" fmla="*/ 4398863 w 12192000"/>
              <a:gd name="connsiteY8269" fmla="*/ 3333750 h 6858000"/>
              <a:gd name="connsiteX8270" fmla="*/ 4398863 w 12192000"/>
              <a:gd name="connsiteY8270" fmla="*/ 3238500 h 6858000"/>
              <a:gd name="connsiteX8271" fmla="*/ 4494113 w 12192000"/>
              <a:gd name="connsiteY8271" fmla="*/ 3238500 h 6858000"/>
              <a:gd name="connsiteX8272" fmla="*/ 4684613 w 12192000"/>
              <a:gd name="connsiteY8272" fmla="*/ 3333750 h 6858000"/>
              <a:gd name="connsiteX8273" fmla="*/ 4589363 w 12192000"/>
              <a:gd name="connsiteY8273" fmla="*/ 3333750 h 6858000"/>
              <a:gd name="connsiteX8274" fmla="*/ 4589363 w 12192000"/>
              <a:gd name="connsiteY8274" fmla="*/ 3238500 h 6858000"/>
              <a:gd name="connsiteX8275" fmla="*/ 4684613 w 12192000"/>
              <a:gd name="connsiteY8275" fmla="*/ 3238500 h 6858000"/>
              <a:gd name="connsiteX8276" fmla="*/ 4875113 w 12192000"/>
              <a:gd name="connsiteY8276" fmla="*/ 3333750 h 6858000"/>
              <a:gd name="connsiteX8277" fmla="*/ 4779863 w 12192000"/>
              <a:gd name="connsiteY8277" fmla="*/ 3333750 h 6858000"/>
              <a:gd name="connsiteX8278" fmla="*/ 4779863 w 12192000"/>
              <a:gd name="connsiteY8278" fmla="*/ 3238500 h 6858000"/>
              <a:gd name="connsiteX8279" fmla="*/ 4875113 w 12192000"/>
              <a:gd name="connsiteY8279" fmla="*/ 3238500 h 6858000"/>
              <a:gd name="connsiteX8280" fmla="*/ 5065613 w 12192000"/>
              <a:gd name="connsiteY8280" fmla="*/ 3333750 h 6858000"/>
              <a:gd name="connsiteX8281" fmla="*/ 4970363 w 12192000"/>
              <a:gd name="connsiteY8281" fmla="*/ 3333750 h 6858000"/>
              <a:gd name="connsiteX8282" fmla="*/ 4970363 w 12192000"/>
              <a:gd name="connsiteY8282" fmla="*/ 3238500 h 6858000"/>
              <a:gd name="connsiteX8283" fmla="*/ 5065613 w 12192000"/>
              <a:gd name="connsiteY8283" fmla="*/ 3238500 h 6858000"/>
              <a:gd name="connsiteX8284" fmla="*/ 5446612 w 12192000"/>
              <a:gd name="connsiteY8284" fmla="*/ 3333750 h 6858000"/>
              <a:gd name="connsiteX8285" fmla="*/ 5351362 w 12192000"/>
              <a:gd name="connsiteY8285" fmla="*/ 3333750 h 6858000"/>
              <a:gd name="connsiteX8286" fmla="*/ 5351362 w 12192000"/>
              <a:gd name="connsiteY8286" fmla="*/ 3238500 h 6858000"/>
              <a:gd name="connsiteX8287" fmla="*/ 5446612 w 12192000"/>
              <a:gd name="connsiteY8287" fmla="*/ 3238500 h 6858000"/>
              <a:gd name="connsiteX8288" fmla="*/ 5637112 w 12192000"/>
              <a:gd name="connsiteY8288" fmla="*/ 3333750 h 6858000"/>
              <a:gd name="connsiteX8289" fmla="*/ 5541862 w 12192000"/>
              <a:gd name="connsiteY8289" fmla="*/ 3333750 h 6858000"/>
              <a:gd name="connsiteX8290" fmla="*/ 5541862 w 12192000"/>
              <a:gd name="connsiteY8290" fmla="*/ 3238500 h 6858000"/>
              <a:gd name="connsiteX8291" fmla="*/ 5637112 w 12192000"/>
              <a:gd name="connsiteY8291" fmla="*/ 3238500 h 6858000"/>
              <a:gd name="connsiteX8292" fmla="*/ 5827612 w 12192000"/>
              <a:gd name="connsiteY8292" fmla="*/ 3333750 h 6858000"/>
              <a:gd name="connsiteX8293" fmla="*/ 5732362 w 12192000"/>
              <a:gd name="connsiteY8293" fmla="*/ 3333750 h 6858000"/>
              <a:gd name="connsiteX8294" fmla="*/ 5732362 w 12192000"/>
              <a:gd name="connsiteY8294" fmla="*/ 3238500 h 6858000"/>
              <a:gd name="connsiteX8295" fmla="*/ 5827612 w 12192000"/>
              <a:gd name="connsiteY8295" fmla="*/ 3238500 h 6858000"/>
              <a:gd name="connsiteX8296" fmla="*/ 6018112 w 12192000"/>
              <a:gd name="connsiteY8296" fmla="*/ 3333750 h 6858000"/>
              <a:gd name="connsiteX8297" fmla="*/ 5922862 w 12192000"/>
              <a:gd name="connsiteY8297" fmla="*/ 3333750 h 6858000"/>
              <a:gd name="connsiteX8298" fmla="*/ 5922862 w 12192000"/>
              <a:gd name="connsiteY8298" fmla="*/ 3238500 h 6858000"/>
              <a:gd name="connsiteX8299" fmla="*/ 6018112 w 12192000"/>
              <a:gd name="connsiteY8299" fmla="*/ 3238500 h 6858000"/>
              <a:gd name="connsiteX8300" fmla="*/ 6208612 w 12192000"/>
              <a:gd name="connsiteY8300" fmla="*/ 3333750 h 6858000"/>
              <a:gd name="connsiteX8301" fmla="*/ 6113362 w 12192000"/>
              <a:gd name="connsiteY8301" fmla="*/ 3333750 h 6858000"/>
              <a:gd name="connsiteX8302" fmla="*/ 6113362 w 12192000"/>
              <a:gd name="connsiteY8302" fmla="*/ 3238500 h 6858000"/>
              <a:gd name="connsiteX8303" fmla="*/ 6208612 w 12192000"/>
              <a:gd name="connsiteY8303" fmla="*/ 3238500 h 6858000"/>
              <a:gd name="connsiteX8304" fmla="*/ 6399112 w 12192000"/>
              <a:gd name="connsiteY8304" fmla="*/ 3333750 h 6858000"/>
              <a:gd name="connsiteX8305" fmla="*/ 6303862 w 12192000"/>
              <a:gd name="connsiteY8305" fmla="*/ 3333750 h 6858000"/>
              <a:gd name="connsiteX8306" fmla="*/ 6303862 w 12192000"/>
              <a:gd name="connsiteY8306" fmla="*/ 3238500 h 6858000"/>
              <a:gd name="connsiteX8307" fmla="*/ 6399112 w 12192000"/>
              <a:gd name="connsiteY8307" fmla="*/ 3238500 h 6858000"/>
              <a:gd name="connsiteX8308" fmla="*/ 6589612 w 12192000"/>
              <a:gd name="connsiteY8308" fmla="*/ 3333750 h 6858000"/>
              <a:gd name="connsiteX8309" fmla="*/ 6494362 w 12192000"/>
              <a:gd name="connsiteY8309" fmla="*/ 3333750 h 6858000"/>
              <a:gd name="connsiteX8310" fmla="*/ 6494362 w 12192000"/>
              <a:gd name="connsiteY8310" fmla="*/ 3238500 h 6858000"/>
              <a:gd name="connsiteX8311" fmla="*/ 6589612 w 12192000"/>
              <a:gd name="connsiteY8311" fmla="*/ 3238500 h 6858000"/>
              <a:gd name="connsiteX8312" fmla="*/ 6780112 w 12192000"/>
              <a:gd name="connsiteY8312" fmla="*/ 3333750 h 6858000"/>
              <a:gd name="connsiteX8313" fmla="*/ 6684862 w 12192000"/>
              <a:gd name="connsiteY8313" fmla="*/ 3333750 h 6858000"/>
              <a:gd name="connsiteX8314" fmla="*/ 6684862 w 12192000"/>
              <a:gd name="connsiteY8314" fmla="*/ 3238500 h 6858000"/>
              <a:gd name="connsiteX8315" fmla="*/ 6780112 w 12192000"/>
              <a:gd name="connsiteY8315" fmla="*/ 3238500 h 6858000"/>
              <a:gd name="connsiteX8316" fmla="*/ 6970611 w 12192000"/>
              <a:gd name="connsiteY8316" fmla="*/ 3333750 h 6858000"/>
              <a:gd name="connsiteX8317" fmla="*/ 6875362 w 12192000"/>
              <a:gd name="connsiteY8317" fmla="*/ 3333750 h 6858000"/>
              <a:gd name="connsiteX8318" fmla="*/ 6875362 w 12192000"/>
              <a:gd name="connsiteY8318" fmla="*/ 3238500 h 6858000"/>
              <a:gd name="connsiteX8319" fmla="*/ 6970611 w 12192000"/>
              <a:gd name="connsiteY8319" fmla="*/ 3238500 h 6858000"/>
              <a:gd name="connsiteX8320" fmla="*/ 7161112 w 12192000"/>
              <a:gd name="connsiteY8320" fmla="*/ 3333750 h 6858000"/>
              <a:gd name="connsiteX8321" fmla="*/ 7065861 w 12192000"/>
              <a:gd name="connsiteY8321" fmla="*/ 3333750 h 6858000"/>
              <a:gd name="connsiteX8322" fmla="*/ 7065861 w 12192000"/>
              <a:gd name="connsiteY8322" fmla="*/ 3238500 h 6858000"/>
              <a:gd name="connsiteX8323" fmla="*/ 7161112 w 12192000"/>
              <a:gd name="connsiteY8323" fmla="*/ 3238500 h 6858000"/>
              <a:gd name="connsiteX8324" fmla="*/ 7351612 w 12192000"/>
              <a:gd name="connsiteY8324" fmla="*/ 3333750 h 6858000"/>
              <a:gd name="connsiteX8325" fmla="*/ 7256362 w 12192000"/>
              <a:gd name="connsiteY8325" fmla="*/ 3333750 h 6858000"/>
              <a:gd name="connsiteX8326" fmla="*/ 7256362 w 12192000"/>
              <a:gd name="connsiteY8326" fmla="*/ 3238500 h 6858000"/>
              <a:gd name="connsiteX8327" fmla="*/ 7351612 w 12192000"/>
              <a:gd name="connsiteY8327" fmla="*/ 3238500 h 6858000"/>
              <a:gd name="connsiteX8328" fmla="*/ 7542112 w 12192000"/>
              <a:gd name="connsiteY8328" fmla="*/ 3333750 h 6858000"/>
              <a:gd name="connsiteX8329" fmla="*/ 7446862 w 12192000"/>
              <a:gd name="connsiteY8329" fmla="*/ 3333750 h 6858000"/>
              <a:gd name="connsiteX8330" fmla="*/ 7446862 w 12192000"/>
              <a:gd name="connsiteY8330" fmla="*/ 3238500 h 6858000"/>
              <a:gd name="connsiteX8331" fmla="*/ 7542112 w 12192000"/>
              <a:gd name="connsiteY8331" fmla="*/ 3238500 h 6858000"/>
              <a:gd name="connsiteX8332" fmla="*/ 7732612 w 12192000"/>
              <a:gd name="connsiteY8332" fmla="*/ 3333750 h 6858000"/>
              <a:gd name="connsiteX8333" fmla="*/ 7637362 w 12192000"/>
              <a:gd name="connsiteY8333" fmla="*/ 3333750 h 6858000"/>
              <a:gd name="connsiteX8334" fmla="*/ 7637362 w 12192000"/>
              <a:gd name="connsiteY8334" fmla="*/ 3238500 h 6858000"/>
              <a:gd name="connsiteX8335" fmla="*/ 7732612 w 12192000"/>
              <a:gd name="connsiteY8335" fmla="*/ 3238500 h 6858000"/>
              <a:gd name="connsiteX8336" fmla="*/ 7923112 w 12192000"/>
              <a:gd name="connsiteY8336" fmla="*/ 3333750 h 6858000"/>
              <a:gd name="connsiteX8337" fmla="*/ 7827862 w 12192000"/>
              <a:gd name="connsiteY8337" fmla="*/ 3333750 h 6858000"/>
              <a:gd name="connsiteX8338" fmla="*/ 7827862 w 12192000"/>
              <a:gd name="connsiteY8338" fmla="*/ 3238500 h 6858000"/>
              <a:gd name="connsiteX8339" fmla="*/ 7923112 w 12192000"/>
              <a:gd name="connsiteY8339" fmla="*/ 3238500 h 6858000"/>
              <a:gd name="connsiteX8340" fmla="*/ 8113612 w 12192000"/>
              <a:gd name="connsiteY8340" fmla="*/ 3333750 h 6858000"/>
              <a:gd name="connsiteX8341" fmla="*/ 8018362 w 12192000"/>
              <a:gd name="connsiteY8341" fmla="*/ 3333750 h 6858000"/>
              <a:gd name="connsiteX8342" fmla="*/ 8018362 w 12192000"/>
              <a:gd name="connsiteY8342" fmla="*/ 3238500 h 6858000"/>
              <a:gd name="connsiteX8343" fmla="*/ 8113612 w 12192000"/>
              <a:gd name="connsiteY8343" fmla="*/ 3238500 h 6858000"/>
              <a:gd name="connsiteX8344" fmla="*/ 8304112 w 12192000"/>
              <a:gd name="connsiteY8344" fmla="*/ 3333750 h 6858000"/>
              <a:gd name="connsiteX8345" fmla="*/ 8208862 w 12192000"/>
              <a:gd name="connsiteY8345" fmla="*/ 3333750 h 6858000"/>
              <a:gd name="connsiteX8346" fmla="*/ 8208862 w 12192000"/>
              <a:gd name="connsiteY8346" fmla="*/ 3238500 h 6858000"/>
              <a:gd name="connsiteX8347" fmla="*/ 8304112 w 12192000"/>
              <a:gd name="connsiteY8347" fmla="*/ 3238500 h 6858000"/>
              <a:gd name="connsiteX8348" fmla="*/ 8494612 w 12192000"/>
              <a:gd name="connsiteY8348" fmla="*/ 3333750 h 6858000"/>
              <a:gd name="connsiteX8349" fmla="*/ 8399362 w 12192000"/>
              <a:gd name="connsiteY8349" fmla="*/ 3333750 h 6858000"/>
              <a:gd name="connsiteX8350" fmla="*/ 8399362 w 12192000"/>
              <a:gd name="connsiteY8350" fmla="*/ 3238500 h 6858000"/>
              <a:gd name="connsiteX8351" fmla="*/ 8494612 w 12192000"/>
              <a:gd name="connsiteY8351" fmla="*/ 3238500 h 6858000"/>
              <a:gd name="connsiteX8352" fmla="*/ 8875611 w 12192000"/>
              <a:gd name="connsiteY8352" fmla="*/ 3333750 h 6858000"/>
              <a:gd name="connsiteX8353" fmla="*/ 8780361 w 12192000"/>
              <a:gd name="connsiteY8353" fmla="*/ 3333750 h 6858000"/>
              <a:gd name="connsiteX8354" fmla="*/ 8780361 w 12192000"/>
              <a:gd name="connsiteY8354" fmla="*/ 3238500 h 6858000"/>
              <a:gd name="connsiteX8355" fmla="*/ 8875611 w 12192000"/>
              <a:gd name="connsiteY8355" fmla="*/ 3238500 h 6858000"/>
              <a:gd name="connsiteX8356" fmla="*/ 9066111 w 12192000"/>
              <a:gd name="connsiteY8356" fmla="*/ 3333750 h 6858000"/>
              <a:gd name="connsiteX8357" fmla="*/ 8970861 w 12192000"/>
              <a:gd name="connsiteY8357" fmla="*/ 3333750 h 6858000"/>
              <a:gd name="connsiteX8358" fmla="*/ 8970861 w 12192000"/>
              <a:gd name="connsiteY8358" fmla="*/ 3238500 h 6858000"/>
              <a:gd name="connsiteX8359" fmla="*/ 9066111 w 12192000"/>
              <a:gd name="connsiteY8359" fmla="*/ 3238500 h 6858000"/>
              <a:gd name="connsiteX8360" fmla="*/ 9256611 w 12192000"/>
              <a:gd name="connsiteY8360" fmla="*/ 3333750 h 6858000"/>
              <a:gd name="connsiteX8361" fmla="*/ 9161361 w 12192000"/>
              <a:gd name="connsiteY8361" fmla="*/ 3333750 h 6858000"/>
              <a:gd name="connsiteX8362" fmla="*/ 9161361 w 12192000"/>
              <a:gd name="connsiteY8362" fmla="*/ 3238500 h 6858000"/>
              <a:gd name="connsiteX8363" fmla="*/ 9256611 w 12192000"/>
              <a:gd name="connsiteY8363" fmla="*/ 3238500 h 6858000"/>
              <a:gd name="connsiteX8364" fmla="*/ 9447112 w 12192000"/>
              <a:gd name="connsiteY8364" fmla="*/ 3333750 h 6858000"/>
              <a:gd name="connsiteX8365" fmla="*/ 9351861 w 12192000"/>
              <a:gd name="connsiteY8365" fmla="*/ 3333750 h 6858000"/>
              <a:gd name="connsiteX8366" fmla="*/ 9351861 w 12192000"/>
              <a:gd name="connsiteY8366" fmla="*/ 3238500 h 6858000"/>
              <a:gd name="connsiteX8367" fmla="*/ 9447112 w 12192000"/>
              <a:gd name="connsiteY8367" fmla="*/ 3238500 h 6858000"/>
              <a:gd name="connsiteX8368" fmla="*/ 9637611 w 12192000"/>
              <a:gd name="connsiteY8368" fmla="*/ 3333750 h 6858000"/>
              <a:gd name="connsiteX8369" fmla="*/ 9542362 w 12192000"/>
              <a:gd name="connsiteY8369" fmla="*/ 3333750 h 6858000"/>
              <a:gd name="connsiteX8370" fmla="*/ 9542362 w 12192000"/>
              <a:gd name="connsiteY8370" fmla="*/ 3238500 h 6858000"/>
              <a:gd name="connsiteX8371" fmla="*/ 9637611 w 12192000"/>
              <a:gd name="connsiteY8371" fmla="*/ 3238500 h 6858000"/>
              <a:gd name="connsiteX8372" fmla="*/ 9828111 w 12192000"/>
              <a:gd name="connsiteY8372" fmla="*/ 3333750 h 6858000"/>
              <a:gd name="connsiteX8373" fmla="*/ 9732861 w 12192000"/>
              <a:gd name="connsiteY8373" fmla="*/ 3333750 h 6858000"/>
              <a:gd name="connsiteX8374" fmla="*/ 9732861 w 12192000"/>
              <a:gd name="connsiteY8374" fmla="*/ 3238500 h 6858000"/>
              <a:gd name="connsiteX8375" fmla="*/ 9828111 w 12192000"/>
              <a:gd name="connsiteY8375" fmla="*/ 3238500 h 6858000"/>
              <a:gd name="connsiteX8376" fmla="*/ 10018612 w 12192000"/>
              <a:gd name="connsiteY8376" fmla="*/ 3333750 h 6858000"/>
              <a:gd name="connsiteX8377" fmla="*/ 9923362 w 12192000"/>
              <a:gd name="connsiteY8377" fmla="*/ 3333750 h 6858000"/>
              <a:gd name="connsiteX8378" fmla="*/ 9923362 w 12192000"/>
              <a:gd name="connsiteY8378" fmla="*/ 3238500 h 6858000"/>
              <a:gd name="connsiteX8379" fmla="*/ 10018612 w 12192000"/>
              <a:gd name="connsiteY8379" fmla="*/ 3238500 h 6858000"/>
              <a:gd name="connsiteX8380" fmla="*/ 10209111 w 12192000"/>
              <a:gd name="connsiteY8380" fmla="*/ 3333750 h 6858000"/>
              <a:gd name="connsiteX8381" fmla="*/ 10113862 w 12192000"/>
              <a:gd name="connsiteY8381" fmla="*/ 3333750 h 6858000"/>
              <a:gd name="connsiteX8382" fmla="*/ 10113862 w 12192000"/>
              <a:gd name="connsiteY8382" fmla="*/ 3238500 h 6858000"/>
              <a:gd name="connsiteX8383" fmla="*/ 10209111 w 12192000"/>
              <a:gd name="connsiteY8383" fmla="*/ 3238500 h 6858000"/>
              <a:gd name="connsiteX8384" fmla="*/ 10399611 w 12192000"/>
              <a:gd name="connsiteY8384" fmla="*/ 3333750 h 6858000"/>
              <a:gd name="connsiteX8385" fmla="*/ 10304361 w 12192000"/>
              <a:gd name="connsiteY8385" fmla="*/ 3333750 h 6858000"/>
              <a:gd name="connsiteX8386" fmla="*/ 10304361 w 12192000"/>
              <a:gd name="connsiteY8386" fmla="*/ 3238500 h 6858000"/>
              <a:gd name="connsiteX8387" fmla="*/ 10399611 w 12192000"/>
              <a:gd name="connsiteY8387" fmla="*/ 3238500 h 6858000"/>
              <a:gd name="connsiteX8388" fmla="*/ 10590111 w 12192000"/>
              <a:gd name="connsiteY8388" fmla="*/ 3333750 h 6858000"/>
              <a:gd name="connsiteX8389" fmla="*/ 10494861 w 12192000"/>
              <a:gd name="connsiteY8389" fmla="*/ 3333750 h 6858000"/>
              <a:gd name="connsiteX8390" fmla="*/ 10494861 w 12192000"/>
              <a:gd name="connsiteY8390" fmla="*/ 3238500 h 6858000"/>
              <a:gd name="connsiteX8391" fmla="*/ 10590111 w 12192000"/>
              <a:gd name="connsiteY8391" fmla="*/ 3238500 h 6858000"/>
              <a:gd name="connsiteX8392" fmla="*/ 10780611 w 12192000"/>
              <a:gd name="connsiteY8392" fmla="*/ 3333750 h 6858000"/>
              <a:gd name="connsiteX8393" fmla="*/ 10685361 w 12192000"/>
              <a:gd name="connsiteY8393" fmla="*/ 3333750 h 6858000"/>
              <a:gd name="connsiteX8394" fmla="*/ 10685361 w 12192000"/>
              <a:gd name="connsiteY8394" fmla="*/ 3238500 h 6858000"/>
              <a:gd name="connsiteX8395" fmla="*/ 10780611 w 12192000"/>
              <a:gd name="connsiteY8395" fmla="*/ 3238500 h 6858000"/>
              <a:gd name="connsiteX8396" fmla="*/ 10971111 w 12192000"/>
              <a:gd name="connsiteY8396" fmla="*/ 3333750 h 6858000"/>
              <a:gd name="connsiteX8397" fmla="*/ 10875861 w 12192000"/>
              <a:gd name="connsiteY8397" fmla="*/ 3333750 h 6858000"/>
              <a:gd name="connsiteX8398" fmla="*/ 10875861 w 12192000"/>
              <a:gd name="connsiteY8398" fmla="*/ 3238500 h 6858000"/>
              <a:gd name="connsiteX8399" fmla="*/ 10971111 w 12192000"/>
              <a:gd name="connsiteY8399" fmla="*/ 3238500 h 6858000"/>
              <a:gd name="connsiteX8400" fmla="*/ 11161610 w 12192000"/>
              <a:gd name="connsiteY8400" fmla="*/ 3333750 h 6858000"/>
              <a:gd name="connsiteX8401" fmla="*/ 11066362 w 12192000"/>
              <a:gd name="connsiteY8401" fmla="*/ 3333750 h 6858000"/>
              <a:gd name="connsiteX8402" fmla="*/ 11066362 w 12192000"/>
              <a:gd name="connsiteY8402" fmla="*/ 3238500 h 6858000"/>
              <a:gd name="connsiteX8403" fmla="*/ 11161610 w 12192000"/>
              <a:gd name="connsiteY8403" fmla="*/ 3238500 h 6858000"/>
              <a:gd name="connsiteX8404" fmla="*/ 11352111 w 12192000"/>
              <a:gd name="connsiteY8404" fmla="*/ 3333750 h 6858000"/>
              <a:gd name="connsiteX8405" fmla="*/ 11256861 w 12192000"/>
              <a:gd name="connsiteY8405" fmla="*/ 3333750 h 6858000"/>
              <a:gd name="connsiteX8406" fmla="*/ 11256861 w 12192000"/>
              <a:gd name="connsiteY8406" fmla="*/ 3238500 h 6858000"/>
              <a:gd name="connsiteX8407" fmla="*/ 11352111 w 12192000"/>
              <a:gd name="connsiteY8407" fmla="*/ 3238500 h 6858000"/>
              <a:gd name="connsiteX8408" fmla="*/ 11542610 w 12192000"/>
              <a:gd name="connsiteY8408" fmla="*/ 3333750 h 6858000"/>
              <a:gd name="connsiteX8409" fmla="*/ 11447360 w 12192000"/>
              <a:gd name="connsiteY8409" fmla="*/ 3333750 h 6858000"/>
              <a:gd name="connsiteX8410" fmla="*/ 11447360 w 12192000"/>
              <a:gd name="connsiteY8410" fmla="*/ 3238500 h 6858000"/>
              <a:gd name="connsiteX8411" fmla="*/ 11542610 w 12192000"/>
              <a:gd name="connsiteY8411" fmla="*/ 3238500 h 6858000"/>
              <a:gd name="connsiteX8412" fmla="*/ 11733112 w 12192000"/>
              <a:gd name="connsiteY8412" fmla="*/ 3333750 h 6858000"/>
              <a:gd name="connsiteX8413" fmla="*/ 11637861 w 12192000"/>
              <a:gd name="connsiteY8413" fmla="*/ 3333750 h 6858000"/>
              <a:gd name="connsiteX8414" fmla="*/ 11637861 w 12192000"/>
              <a:gd name="connsiteY8414" fmla="*/ 3238500 h 6858000"/>
              <a:gd name="connsiteX8415" fmla="*/ 11733112 w 12192000"/>
              <a:gd name="connsiteY8415" fmla="*/ 3238500 h 6858000"/>
              <a:gd name="connsiteX8416" fmla="*/ 11923611 w 12192000"/>
              <a:gd name="connsiteY8416" fmla="*/ 3333750 h 6858000"/>
              <a:gd name="connsiteX8417" fmla="*/ 11828360 w 12192000"/>
              <a:gd name="connsiteY8417" fmla="*/ 3333750 h 6858000"/>
              <a:gd name="connsiteX8418" fmla="*/ 11828360 w 12192000"/>
              <a:gd name="connsiteY8418" fmla="*/ 3238500 h 6858000"/>
              <a:gd name="connsiteX8419" fmla="*/ 11923611 w 12192000"/>
              <a:gd name="connsiteY8419" fmla="*/ 3238500 h 6858000"/>
              <a:gd name="connsiteX8420" fmla="*/ 207864 w 12192000"/>
              <a:gd name="connsiteY8420" fmla="*/ 3429000 h 6858000"/>
              <a:gd name="connsiteX8421" fmla="*/ 112614 w 12192000"/>
              <a:gd name="connsiteY8421" fmla="*/ 3429000 h 6858000"/>
              <a:gd name="connsiteX8422" fmla="*/ 112614 w 12192000"/>
              <a:gd name="connsiteY8422" fmla="*/ 3333750 h 6858000"/>
              <a:gd name="connsiteX8423" fmla="*/ 207864 w 12192000"/>
              <a:gd name="connsiteY8423" fmla="*/ 3333750 h 6858000"/>
              <a:gd name="connsiteX8424" fmla="*/ 398364 w 12192000"/>
              <a:gd name="connsiteY8424" fmla="*/ 3429000 h 6858000"/>
              <a:gd name="connsiteX8425" fmla="*/ 303114 w 12192000"/>
              <a:gd name="connsiteY8425" fmla="*/ 3429000 h 6858000"/>
              <a:gd name="connsiteX8426" fmla="*/ 303114 w 12192000"/>
              <a:gd name="connsiteY8426" fmla="*/ 3333750 h 6858000"/>
              <a:gd name="connsiteX8427" fmla="*/ 398364 w 12192000"/>
              <a:gd name="connsiteY8427" fmla="*/ 3333750 h 6858000"/>
              <a:gd name="connsiteX8428" fmla="*/ 588864 w 12192000"/>
              <a:gd name="connsiteY8428" fmla="*/ 3429000 h 6858000"/>
              <a:gd name="connsiteX8429" fmla="*/ 493614 w 12192000"/>
              <a:gd name="connsiteY8429" fmla="*/ 3429000 h 6858000"/>
              <a:gd name="connsiteX8430" fmla="*/ 493614 w 12192000"/>
              <a:gd name="connsiteY8430" fmla="*/ 3333750 h 6858000"/>
              <a:gd name="connsiteX8431" fmla="*/ 588864 w 12192000"/>
              <a:gd name="connsiteY8431" fmla="*/ 3333750 h 6858000"/>
              <a:gd name="connsiteX8432" fmla="*/ 779364 w 12192000"/>
              <a:gd name="connsiteY8432" fmla="*/ 3429000 h 6858000"/>
              <a:gd name="connsiteX8433" fmla="*/ 684113 w 12192000"/>
              <a:gd name="connsiteY8433" fmla="*/ 3429000 h 6858000"/>
              <a:gd name="connsiteX8434" fmla="*/ 684113 w 12192000"/>
              <a:gd name="connsiteY8434" fmla="*/ 3333750 h 6858000"/>
              <a:gd name="connsiteX8435" fmla="*/ 779364 w 12192000"/>
              <a:gd name="connsiteY8435" fmla="*/ 3333750 h 6858000"/>
              <a:gd name="connsiteX8436" fmla="*/ 969863 w 12192000"/>
              <a:gd name="connsiteY8436" fmla="*/ 3429000 h 6858000"/>
              <a:gd name="connsiteX8437" fmla="*/ 874614 w 12192000"/>
              <a:gd name="connsiteY8437" fmla="*/ 3429000 h 6858000"/>
              <a:gd name="connsiteX8438" fmla="*/ 874614 w 12192000"/>
              <a:gd name="connsiteY8438" fmla="*/ 3333750 h 6858000"/>
              <a:gd name="connsiteX8439" fmla="*/ 969863 w 12192000"/>
              <a:gd name="connsiteY8439" fmla="*/ 3333750 h 6858000"/>
              <a:gd name="connsiteX8440" fmla="*/ 1160364 w 12192000"/>
              <a:gd name="connsiteY8440" fmla="*/ 3429000 h 6858000"/>
              <a:gd name="connsiteX8441" fmla="*/ 1065114 w 12192000"/>
              <a:gd name="connsiteY8441" fmla="*/ 3429000 h 6858000"/>
              <a:gd name="connsiteX8442" fmla="*/ 1065114 w 12192000"/>
              <a:gd name="connsiteY8442" fmla="*/ 3333750 h 6858000"/>
              <a:gd name="connsiteX8443" fmla="*/ 1160364 w 12192000"/>
              <a:gd name="connsiteY8443" fmla="*/ 3333750 h 6858000"/>
              <a:gd name="connsiteX8444" fmla="*/ 1350864 w 12192000"/>
              <a:gd name="connsiteY8444" fmla="*/ 3429000 h 6858000"/>
              <a:gd name="connsiteX8445" fmla="*/ 1255613 w 12192000"/>
              <a:gd name="connsiteY8445" fmla="*/ 3429000 h 6858000"/>
              <a:gd name="connsiteX8446" fmla="*/ 1255613 w 12192000"/>
              <a:gd name="connsiteY8446" fmla="*/ 3333750 h 6858000"/>
              <a:gd name="connsiteX8447" fmla="*/ 1350864 w 12192000"/>
              <a:gd name="connsiteY8447" fmla="*/ 3333750 h 6858000"/>
              <a:gd name="connsiteX8448" fmla="*/ 1541363 w 12192000"/>
              <a:gd name="connsiteY8448" fmla="*/ 3429000 h 6858000"/>
              <a:gd name="connsiteX8449" fmla="*/ 1446114 w 12192000"/>
              <a:gd name="connsiteY8449" fmla="*/ 3429000 h 6858000"/>
              <a:gd name="connsiteX8450" fmla="*/ 1446114 w 12192000"/>
              <a:gd name="connsiteY8450" fmla="*/ 3333750 h 6858000"/>
              <a:gd name="connsiteX8451" fmla="*/ 1541363 w 12192000"/>
              <a:gd name="connsiteY8451" fmla="*/ 3333750 h 6858000"/>
              <a:gd name="connsiteX8452" fmla="*/ 1922364 w 12192000"/>
              <a:gd name="connsiteY8452" fmla="*/ 3429000 h 6858000"/>
              <a:gd name="connsiteX8453" fmla="*/ 1827113 w 12192000"/>
              <a:gd name="connsiteY8453" fmla="*/ 3429000 h 6858000"/>
              <a:gd name="connsiteX8454" fmla="*/ 1827113 w 12192000"/>
              <a:gd name="connsiteY8454" fmla="*/ 3333750 h 6858000"/>
              <a:gd name="connsiteX8455" fmla="*/ 1922364 w 12192000"/>
              <a:gd name="connsiteY8455" fmla="*/ 3333750 h 6858000"/>
              <a:gd name="connsiteX8456" fmla="*/ 2112863 w 12192000"/>
              <a:gd name="connsiteY8456" fmla="*/ 3429000 h 6858000"/>
              <a:gd name="connsiteX8457" fmla="*/ 2017612 w 12192000"/>
              <a:gd name="connsiteY8457" fmla="*/ 3429000 h 6858000"/>
              <a:gd name="connsiteX8458" fmla="*/ 2017612 w 12192000"/>
              <a:gd name="connsiteY8458" fmla="*/ 3333750 h 6858000"/>
              <a:gd name="connsiteX8459" fmla="*/ 2112863 w 12192000"/>
              <a:gd name="connsiteY8459" fmla="*/ 3333750 h 6858000"/>
              <a:gd name="connsiteX8460" fmla="*/ 2303364 w 12192000"/>
              <a:gd name="connsiteY8460" fmla="*/ 3429000 h 6858000"/>
              <a:gd name="connsiteX8461" fmla="*/ 2208114 w 12192000"/>
              <a:gd name="connsiteY8461" fmla="*/ 3429000 h 6858000"/>
              <a:gd name="connsiteX8462" fmla="*/ 2208114 w 12192000"/>
              <a:gd name="connsiteY8462" fmla="*/ 3333750 h 6858000"/>
              <a:gd name="connsiteX8463" fmla="*/ 2303364 w 12192000"/>
              <a:gd name="connsiteY8463" fmla="*/ 3333750 h 6858000"/>
              <a:gd name="connsiteX8464" fmla="*/ 2493863 w 12192000"/>
              <a:gd name="connsiteY8464" fmla="*/ 3429000 h 6858000"/>
              <a:gd name="connsiteX8465" fmla="*/ 2398613 w 12192000"/>
              <a:gd name="connsiteY8465" fmla="*/ 3429000 h 6858000"/>
              <a:gd name="connsiteX8466" fmla="*/ 2398613 w 12192000"/>
              <a:gd name="connsiteY8466" fmla="*/ 3333750 h 6858000"/>
              <a:gd name="connsiteX8467" fmla="*/ 2493863 w 12192000"/>
              <a:gd name="connsiteY8467" fmla="*/ 3333750 h 6858000"/>
              <a:gd name="connsiteX8468" fmla="*/ 2684362 w 12192000"/>
              <a:gd name="connsiteY8468" fmla="*/ 3429000 h 6858000"/>
              <a:gd name="connsiteX8469" fmla="*/ 2589114 w 12192000"/>
              <a:gd name="connsiteY8469" fmla="*/ 3429000 h 6858000"/>
              <a:gd name="connsiteX8470" fmla="*/ 2589114 w 12192000"/>
              <a:gd name="connsiteY8470" fmla="*/ 3333750 h 6858000"/>
              <a:gd name="connsiteX8471" fmla="*/ 2684362 w 12192000"/>
              <a:gd name="connsiteY8471" fmla="*/ 3333750 h 6858000"/>
              <a:gd name="connsiteX8472" fmla="*/ 2874863 w 12192000"/>
              <a:gd name="connsiteY8472" fmla="*/ 3429000 h 6858000"/>
              <a:gd name="connsiteX8473" fmla="*/ 2779613 w 12192000"/>
              <a:gd name="connsiteY8473" fmla="*/ 3429000 h 6858000"/>
              <a:gd name="connsiteX8474" fmla="*/ 2779613 w 12192000"/>
              <a:gd name="connsiteY8474" fmla="*/ 3333750 h 6858000"/>
              <a:gd name="connsiteX8475" fmla="*/ 2874863 w 12192000"/>
              <a:gd name="connsiteY8475" fmla="*/ 3333750 h 6858000"/>
              <a:gd name="connsiteX8476" fmla="*/ 3065363 w 12192000"/>
              <a:gd name="connsiteY8476" fmla="*/ 3429000 h 6858000"/>
              <a:gd name="connsiteX8477" fmla="*/ 2970113 w 12192000"/>
              <a:gd name="connsiteY8477" fmla="*/ 3429000 h 6858000"/>
              <a:gd name="connsiteX8478" fmla="*/ 2970113 w 12192000"/>
              <a:gd name="connsiteY8478" fmla="*/ 3333750 h 6858000"/>
              <a:gd name="connsiteX8479" fmla="*/ 3065363 w 12192000"/>
              <a:gd name="connsiteY8479" fmla="*/ 3333750 h 6858000"/>
              <a:gd name="connsiteX8480" fmla="*/ 3255863 w 12192000"/>
              <a:gd name="connsiteY8480" fmla="*/ 3429000 h 6858000"/>
              <a:gd name="connsiteX8481" fmla="*/ 3160613 w 12192000"/>
              <a:gd name="connsiteY8481" fmla="*/ 3429000 h 6858000"/>
              <a:gd name="connsiteX8482" fmla="*/ 3160613 w 12192000"/>
              <a:gd name="connsiteY8482" fmla="*/ 3333750 h 6858000"/>
              <a:gd name="connsiteX8483" fmla="*/ 3255863 w 12192000"/>
              <a:gd name="connsiteY8483" fmla="*/ 3333750 h 6858000"/>
              <a:gd name="connsiteX8484" fmla="*/ 3446363 w 12192000"/>
              <a:gd name="connsiteY8484" fmla="*/ 3429000 h 6858000"/>
              <a:gd name="connsiteX8485" fmla="*/ 3351113 w 12192000"/>
              <a:gd name="connsiteY8485" fmla="*/ 3429000 h 6858000"/>
              <a:gd name="connsiteX8486" fmla="*/ 3351113 w 12192000"/>
              <a:gd name="connsiteY8486" fmla="*/ 3333750 h 6858000"/>
              <a:gd name="connsiteX8487" fmla="*/ 3446363 w 12192000"/>
              <a:gd name="connsiteY8487" fmla="*/ 3333750 h 6858000"/>
              <a:gd name="connsiteX8488" fmla="*/ 3636862 w 12192000"/>
              <a:gd name="connsiteY8488" fmla="*/ 3429000 h 6858000"/>
              <a:gd name="connsiteX8489" fmla="*/ 3541613 w 12192000"/>
              <a:gd name="connsiteY8489" fmla="*/ 3429000 h 6858000"/>
              <a:gd name="connsiteX8490" fmla="*/ 3541613 w 12192000"/>
              <a:gd name="connsiteY8490" fmla="*/ 3333750 h 6858000"/>
              <a:gd name="connsiteX8491" fmla="*/ 3636862 w 12192000"/>
              <a:gd name="connsiteY8491" fmla="*/ 3333750 h 6858000"/>
              <a:gd name="connsiteX8492" fmla="*/ 3827362 w 12192000"/>
              <a:gd name="connsiteY8492" fmla="*/ 3429000 h 6858000"/>
              <a:gd name="connsiteX8493" fmla="*/ 3732112 w 12192000"/>
              <a:gd name="connsiteY8493" fmla="*/ 3429000 h 6858000"/>
              <a:gd name="connsiteX8494" fmla="*/ 3732112 w 12192000"/>
              <a:gd name="connsiteY8494" fmla="*/ 3333750 h 6858000"/>
              <a:gd name="connsiteX8495" fmla="*/ 3827362 w 12192000"/>
              <a:gd name="connsiteY8495" fmla="*/ 3333750 h 6858000"/>
              <a:gd name="connsiteX8496" fmla="*/ 4017863 w 12192000"/>
              <a:gd name="connsiteY8496" fmla="*/ 3429000 h 6858000"/>
              <a:gd name="connsiteX8497" fmla="*/ 3922613 w 12192000"/>
              <a:gd name="connsiteY8497" fmla="*/ 3429000 h 6858000"/>
              <a:gd name="connsiteX8498" fmla="*/ 3922613 w 12192000"/>
              <a:gd name="connsiteY8498" fmla="*/ 3333750 h 6858000"/>
              <a:gd name="connsiteX8499" fmla="*/ 4017863 w 12192000"/>
              <a:gd name="connsiteY8499" fmla="*/ 3333750 h 6858000"/>
              <a:gd name="connsiteX8500" fmla="*/ 4208362 w 12192000"/>
              <a:gd name="connsiteY8500" fmla="*/ 3429000 h 6858000"/>
              <a:gd name="connsiteX8501" fmla="*/ 4113113 w 12192000"/>
              <a:gd name="connsiteY8501" fmla="*/ 3429000 h 6858000"/>
              <a:gd name="connsiteX8502" fmla="*/ 4113113 w 12192000"/>
              <a:gd name="connsiteY8502" fmla="*/ 3333750 h 6858000"/>
              <a:gd name="connsiteX8503" fmla="*/ 4208362 w 12192000"/>
              <a:gd name="connsiteY8503" fmla="*/ 3333750 h 6858000"/>
              <a:gd name="connsiteX8504" fmla="*/ 4398863 w 12192000"/>
              <a:gd name="connsiteY8504" fmla="*/ 3429000 h 6858000"/>
              <a:gd name="connsiteX8505" fmla="*/ 4303612 w 12192000"/>
              <a:gd name="connsiteY8505" fmla="*/ 3429000 h 6858000"/>
              <a:gd name="connsiteX8506" fmla="*/ 4303612 w 12192000"/>
              <a:gd name="connsiteY8506" fmla="*/ 3333750 h 6858000"/>
              <a:gd name="connsiteX8507" fmla="*/ 4398863 w 12192000"/>
              <a:gd name="connsiteY8507" fmla="*/ 3333750 h 6858000"/>
              <a:gd name="connsiteX8508" fmla="*/ 4589363 w 12192000"/>
              <a:gd name="connsiteY8508" fmla="*/ 3429000 h 6858000"/>
              <a:gd name="connsiteX8509" fmla="*/ 4494113 w 12192000"/>
              <a:gd name="connsiteY8509" fmla="*/ 3429000 h 6858000"/>
              <a:gd name="connsiteX8510" fmla="*/ 4494113 w 12192000"/>
              <a:gd name="connsiteY8510" fmla="*/ 3333750 h 6858000"/>
              <a:gd name="connsiteX8511" fmla="*/ 4589363 w 12192000"/>
              <a:gd name="connsiteY8511" fmla="*/ 3333750 h 6858000"/>
              <a:gd name="connsiteX8512" fmla="*/ 4779863 w 12192000"/>
              <a:gd name="connsiteY8512" fmla="*/ 3429000 h 6858000"/>
              <a:gd name="connsiteX8513" fmla="*/ 4684613 w 12192000"/>
              <a:gd name="connsiteY8513" fmla="*/ 3429000 h 6858000"/>
              <a:gd name="connsiteX8514" fmla="*/ 4684613 w 12192000"/>
              <a:gd name="connsiteY8514" fmla="*/ 3333750 h 6858000"/>
              <a:gd name="connsiteX8515" fmla="*/ 4779863 w 12192000"/>
              <a:gd name="connsiteY8515" fmla="*/ 3333750 h 6858000"/>
              <a:gd name="connsiteX8516" fmla="*/ 4970363 w 12192000"/>
              <a:gd name="connsiteY8516" fmla="*/ 3429000 h 6858000"/>
              <a:gd name="connsiteX8517" fmla="*/ 4875113 w 12192000"/>
              <a:gd name="connsiteY8517" fmla="*/ 3429000 h 6858000"/>
              <a:gd name="connsiteX8518" fmla="*/ 4875113 w 12192000"/>
              <a:gd name="connsiteY8518" fmla="*/ 3333750 h 6858000"/>
              <a:gd name="connsiteX8519" fmla="*/ 4970363 w 12192000"/>
              <a:gd name="connsiteY8519" fmla="*/ 3333750 h 6858000"/>
              <a:gd name="connsiteX8520" fmla="*/ 5351362 w 12192000"/>
              <a:gd name="connsiteY8520" fmla="*/ 3429000 h 6858000"/>
              <a:gd name="connsiteX8521" fmla="*/ 5256112 w 12192000"/>
              <a:gd name="connsiteY8521" fmla="*/ 3429000 h 6858000"/>
              <a:gd name="connsiteX8522" fmla="*/ 5256112 w 12192000"/>
              <a:gd name="connsiteY8522" fmla="*/ 3333750 h 6858000"/>
              <a:gd name="connsiteX8523" fmla="*/ 5351362 w 12192000"/>
              <a:gd name="connsiteY8523" fmla="*/ 3333750 h 6858000"/>
              <a:gd name="connsiteX8524" fmla="*/ 5541862 w 12192000"/>
              <a:gd name="connsiteY8524" fmla="*/ 3429000 h 6858000"/>
              <a:gd name="connsiteX8525" fmla="*/ 5446612 w 12192000"/>
              <a:gd name="connsiteY8525" fmla="*/ 3429000 h 6858000"/>
              <a:gd name="connsiteX8526" fmla="*/ 5446612 w 12192000"/>
              <a:gd name="connsiteY8526" fmla="*/ 3333750 h 6858000"/>
              <a:gd name="connsiteX8527" fmla="*/ 5541862 w 12192000"/>
              <a:gd name="connsiteY8527" fmla="*/ 3333750 h 6858000"/>
              <a:gd name="connsiteX8528" fmla="*/ 5732362 w 12192000"/>
              <a:gd name="connsiteY8528" fmla="*/ 3429000 h 6858000"/>
              <a:gd name="connsiteX8529" fmla="*/ 5637112 w 12192000"/>
              <a:gd name="connsiteY8529" fmla="*/ 3429000 h 6858000"/>
              <a:gd name="connsiteX8530" fmla="*/ 5637112 w 12192000"/>
              <a:gd name="connsiteY8530" fmla="*/ 3333750 h 6858000"/>
              <a:gd name="connsiteX8531" fmla="*/ 5732362 w 12192000"/>
              <a:gd name="connsiteY8531" fmla="*/ 3333750 h 6858000"/>
              <a:gd name="connsiteX8532" fmla="*/ 5922862 w 12192000"/>
              <a:gd name="connsiteY8532" fmla="*/ 3429000 h 6858000"/>
              <a:gd name="connsiteX8533" fmla="*/ 5827612 w 12192000"/>
              <a:gd name="connsiteY8533" fmla="*/ 3429000 h 6858000"/>
              <a:gd name="connsiteX8534" fmla="*/ 5827612 w 12192000"/>
              <a:gd name="connsiteY8534" fmla="*/ 3333750 h 6858000"/>
              <a:gd name="connsiteX8535" fmla="*/ 5922862 w 12192000"/>
              <a:gd name="connsiteY8535" fmla="*/ 3333750 h 6858000"/>
              <a:gd name="connsiteX8536" fmla="*/ 6113362 w 12192000"/>
              <a:gd name="connsiteY8536" fmla="*/ 3429000 h 6858000"/>
              <a:gd name="connsiteX8537" fmla="*/ 6018112 w 12192000"/>
              <a:gd name="connsiteY8537" fmla="*/ 3429000 h 6858000"/>
              <a:gd name="connsiteX8538" fmla="*/ 6018112 w 12192000"/>
              <a:gd name="connsiteY8538" fmla="*/ 3333750 h 6858000"/>
              <a:gd name="connsiteX8539" fmla="*/ 6113362 w 12192000"/>
              <a:gd name="connsiteY8539" fmla="*/ 3333750 h 6858000"/>
              <a:gd name="connsiteX8540" fmla="*/ 6303862 w 12192000"/>
              <a:gd name="connsiteY8540" fmla="*/ 3429000 h 6858000"/>
              <a:gd name="connsiteX8541" fmla="*/ 6208612 w 12192000"/>
              <a:gd name="connsiteY8541" fmla="*/ 3429000 h 6858000"/>
              <a:gd name="connsiteX8542" fmla="*/ 6208612 w 12192000"/>
              <a:gd name="connsiteY8542" fmla="*/ 3333750 h 6858000"/>
              <a:gd name="connsiteX8543" fmla="*/ 6303862 w 12192000"/>
              <a:gd name="connsiteY8543" fmla="*/ 3333750 h 6858000"/>
              <a:gd name="connsiteX8544" fmla="*/ 6494362 w 12192000"/>
              <a:gd name="connsiteY8544" fmla="*/ 3429000 h 6858000"/>
              <a:gd name="connsiteX8545" fmla="*/ 6399112 w 12192000"/>
              <a:gd name="connsiteY8545" fmla="*/ 3429000 h 6858000"/>
              <a:gd name="connsiteX8546" fmla="*/ 6399112 w 12192000"/>
              <a:gd name="connsiteY8546" fmla="*/ 3333750 h 6858000"/>
              <a:gd name="connsiteX8547" fmla="*/ 6494362 w 12192000"/>
              <a:gd name="connsiteY8547" fmla="*/ 3333750 h 6858000"/>
              <a:gd name="connsiteX8548" fmla="*/ 6684862 w 12192000"/>
              <a:gd name="connsiteY8548" fmla="*/ 3429000 h 6858000"/>
              <a:gd name="connsiteX8549" fmla="*/ 6589612 w 12192000"/>
              <a:gd name="connsiteY8549" fmla="*/ 3429000 h 6858000"/>
              <a:gd name="connsiteX8550" fmla="*/ 6589612 w 12192000"/>
              <a:gd name="connsiteY8550" fmla="*/ 3333750 h 6858000"/>
              <a:gd name="connsiteX8551" fmla="*/ 6684862 w 12192000"/>
              <a:gd name="connsiteY8551" fmla="*/ 3333750 h 6858000"/>
              <a:gd name="connsiteX8552" fmla="*/ 6875362 w 12192000"/>
              <a:gd name="connsiteY8552" fmla="*/ 3429000 h 6858000"/>
              <a:gd name="connsiteX8553" fmla="*/ 6780112 w 12192000"/>
              <a:gd name="connsiteY8553" fmla="*/ 3429000 h 6858000"/>
              <a:gd name="connsiteX8554" fmla="*/ 6780112 w 12192000"/>
              <a:gd name="connsiteY8554" fmla="*/ 3333750 h 6858000"/>
              <a:gd name="connsiteX8555" fmla="*/ 6875362 w 12192000"/>
              <a:gd name="connsiteY8555" fmla="*/ 3333750 h 6858000"/>
              <a:gd name="connsiteX8556" fmla="*/ 7065861 w 12192000"/>
              <a:gd name="connsiteY8556" fmla="*/ 3429000 h 6858000"/>
              <a:gd name="connsiteX8557" fmla="*/ 6970611 w 12192000"/>
              <a:gd name="connsiteY8557" fmla="*/ 3429000 h 6858000"/>
              <a:gd name="connsiteX8558" fmla="*/ 6970611 w 12192000"/>
              <a:gd name="connsiteY8558" fmla="*/ 3333750 h 6858000"/>
              <a:gd name="connsiteX8559" fmla="*/ 7065861 w 12192000"/>
              <a:gd name="connsiteY8559" fmla="*/ 3333750 h 6858000"/>
              <a:gd name="connsiteX8560" fmla="*/ 7256362 w 12192000"/>
              <a:gd name="connsiteY8560" fmla="*/ 3429000 h 6858000"/>
              <a:gd name="connsiteX8561" fmla="*/ 7161112 w 12192000"/>
              <a:gd name="connsiteY8561" fmla="*/ 3429000 h 6858000"/>
              <a:gd name="connsiteX8562" fmla="*/ 7161112 w 12192000"/>
              <a:gd name="connsiteY8562" fmla="*/ 3333750 h 6858000"/>
              <a:gd name="connsiteX8563" fmla="*/ 7256362 w 12192000"/>
              <a:gd name="connsiteY8563" fmla="*/ 3333750 h 6858000"/>
              <a:gd name="connsiteX8564" fmla="*/ 7446862 w 12192000"/>
              <a:gd name="connsiteY8564" fmla="*/ 3429000 h 6858000"/>
              <a:gd name="connsiteX8565" fmla="*/ 7351612 w 12192000"/>
              <a:gd name="connsiteY8565" fmla="*/ 3429000 h 6858000"/>
              <a:gd name="connsiteX8566" fmla="*/ 7351612 w 12192000"/>
              <a:gd name="connsiteY8566" fmla="*/ 3333750 h 6858000"/>
              <a:gd name="connsiteX8567" fmla="*/ 7446862 w 12192000"/>
              <a:gd name="connsiteY8567" fmla="*/ 3333750 h 6858000"/>
              <a:gd name="connsiteX8568" fmla="*/ 7637362 w 12192000"/>
              <a:gd name="connsiteY8568" fmla="*/ 3429000 h 6858000"/>
              <a:gd name="connsiteX8569" fmla="*/ 7542112 w 12192000"/>
              <a:gd name="connsiteY8569" fmla="*/ 3429000 h 6858000"/>
              <a:gd name="connsiteX8570" fmla="*/ 7542112 w 12192000"/>
              <a:gd name="connsiteY8570" fmla="*/ 3333750 h 6858000"/>
              <a:gd name="connsiteX8571" fmla="*/ 7637362 w 12192000"/>
              <a:gd name="connsiteY8571" fmla="*/ 3333750 h 6858000"/>
              <a:gd name="connsiteX8572" fmla="*/ 7827862 w 12192000"/>
              <a:gd name="connsiteY8572" fmla="*/ 3429000 h 6858000"/>
              <a:gd name="connsiteX8573" fmla="*/ 7732612 w 12192000"/>
              <a:gd name="connsiteY8573" fmla="*/ 3429000 h 6858000"/>
              <a:gd name="connsiteX8574" fmla="*/ 7732612 w 12192000"/>
              <a:gd name="connsiteY8574" fmla="*/ 3333750 h 6858000"/>
              <a:gd name="connsiteX8575" fmla="*/ 7827862 w 12192000"/>
              <a:gd name="connsiteY8575" fmla="*/ 3333750 h 6858000"/>
              <a:gd name="connsiteX8576" fmla="*/ 8018362 w 12192000"/>
              <a:gd name="connsiteY8576" fmla="*/ 3429000 h 6858000"/>
              <a:gd name="connsiteX8577" fmla="*/ 7923112 w 12192000"/>
              <a:gd name="connsiteY8577" fmla="*/ 3429000 h 6858000"/>
              <a:gd name="connsiteX8578" fmla="*/ 7923112 w 12192000"/>
              <a:gd name="connsiteY8578" fmla="*/ 3333750 h 6858000"/>
              <a:gd name="connsiteX8579" fmla="*/ 8018362 w 12192000"/>
              <a:gd name="connsiteY8579" fmla="*/ 3333750 h 6858000"/>
              <a:gd name="connsiteX8580" fmla="*/ 8208862 w 12192000"/>
              <a:gd name="connsiteY8580" fmla="*/ 3429000 h 6858000"/>
              <a:gd name="connsiteX8581" fmla="*/ 8113612 w 12192000"/>
              <a:gd name="connsiteY8581" fmla="*/ 3429000 h 6858000"/>
              <a:gd name="connsiteX8582" fmla="*/ 8113612 w 12192000"/>
              <a:gd name="connsiteY8582" fmla="*/ 3333750 h 6858000"/>
              <a:gd name="connsiteX8583" fmla="*/ 8208862 w 12192000"/>
              <a:gd name="connsiteY8583" fmla="*/ 3333750 h 6858000"/>
              <a:gd name="connsiteX8584" fmla="*/ 8399362 w 12192000"/>
              <a:gd name="connsiteY8584" fmla="*/ 3429000 h 6858000"/>
              <a:gd name="connsiteX8585" fmla="*/ 8304112 w 12192000"/>
              <a:gd name="connsiteY8585" fmla="*/ 3429000 h 6858000"/>
              <a:gd name="connsiteX8586" fmla="*/ 8304112 w 12192000"/>
              <a:gd name="connsiteY8586" fmla="*/ 3333750 h 6858000"/>
              <a:gd name="connsiteX8587" fmla="*/ 8399362 w 12192000"/>
              <a:gd name="connsiteY8587" fmla="*/ 3333750 h 6858000"/>
              <a:gd name="connsiteX8588" fmla="*/ 8780361 w 12192000"/>
              <a:gd name="connsiteY8588" fmla="*/ 3429000 h 6858000"/>
              <a:gd name="connsiteX8589" fmla="*/ 8685111 w 12192000"/>
              <a:gd name="connsiteY8589" fmla="*/ 3429000 h 6858000"/>
              <a:gd name="connsiteX8590" fmla="*/ 8685111 w 12192000"/>
              <a:gd name="connsiteY8590" fmla="*/ 3333750 h 6858000"/>
              <a:gd name="connsiteX8591" fmla="*/ 8780361 w 12192000"/>
              <a:gd name="connsiteY8591" fmla="*/ 3333750 h 6858000"/>
              <a:gd name="connsiteX8592" fmla="*/ 8970861 w 12192000"/>
              <a:gd name="connsiteY8592" fmla="*/ 3429000 h 6858000"/>
              <a:gd name="connsiteX8593" fmla="*/ 8875611 w 12192000"/>
              <a:gd name="connsiteY8593" fmla="*/ 3429000 h 6858000"/>
              <a:gd name="connsiteX8594" fmla="*/ 8875611 w 12192000"/>
              <a:gd name="connsiteY8594" fmla="*/ 3333750 h 6858000"/>
              <a:gd name="connsiteX8595" fmla="*/ 8970861 w 12192000"/>
              <a:gd name="connsiteY8595" fmla="*/ 3333750 h 6858000"/>
              <a:gd name="connsiteX8596" fmla="*/ 9161361 w 12192000"/>
              <a:gd name="connsiteY8596" fmla="*/ 3429000 h 6858000"/>
              <a:gd name="connsiteX8597" fmla="*/ 9066111 w 12192000"/>
              <a:gd name="connsiteY8597" fmla="*/ 3429000 h 6858000"/>
              <a:gd name="connsiteX8598" fmla="*/ 9066111 w 12192000"/>
              <a:gd name="connsiteY8598" fmla="*/ 3333750 h 6858000"/>
              <a:gd name="connsiteX8599" fmla="*/ 9161361 w 12192000"/>
              <a:gd name="connsiteY8599" fmla="*/ 3333750 h 6858000"/>
              <a:gd name="connsiteX8600" fmla="*/ 9351861 w 12192000"/>
              <a:gd name="connsiteY8600" fmla="*/ 3429000 h 6858000"/>
              <a:gd name="connsiteX8601" fmla="*/ 9256611 w 12192000"/>
              <a:gd name="connsiteY8601" fmla="*/ 3429000 h 6858000"/>
              <a:gd name="connsiteX8602" fmla="*/ 9256611 w 12192000"/>
              <a:gd name="connsiteY8602" fmla="*/ 3333750 h 6858000"/>
              <a:gd name="connsiteX8603" fmla="*/ 9351861 w 12192000"/>
              <a:gd name="connsiteY8603" fmla="*/ 3333750 h 6858000"/>
              <a:gd name="connsiteX8604" fmla="*/ 9542362 w 12192000"/>
              <a:gd name="connsiteY8604" fmla="*/ 3429000 h 6858000"/>
              <a:gd name="connsiteX8605" fmla="*/ 9447112 w 12192000"/>
              <a:gd name="connsiteY8605" fmla="*/ 3429000 h 6858000"/>
              <a:gd name="connsiteX8606" fmla="*/ 9447112 w 12192000"/>
              <a:gd name="connsiteY8606" fmla="*/ 3333750 h 6858000"/>
              <a:gd name="connsiteX8607" fmla="*/ 9542362 w 12192000"/>
              <a:gd name="connsiteY8607" fmla="*/ 3333750 h 6858000"/>
              <a:gd name="connsiteX8608" fmla="*/ 9732861 w 12192000"/>
              <a:gd name="connsiteY8608" fmla="*/ 3429000 h 6858000"/>
              <a:gd name="connsiteX8609" fmla="*/ 9637611 w 12192000"/>
              <a:gd name="connsiteY8609" fmla="*/ 3429000 h 6858000"/>
              <a:gd name="connsiteX8610" fmla="*/ 9637611 w 12192000"/>
              <a:gd name="connsiteY8610" fmla="*/ 3333750 h 6858000"/>
              <a:gd name="connsiteX8611" fmla="*/ 9732861 w 12192000"/>
              <a:gd name="connsiteY8611" fmla="*/ 3333750 h 6858000"/>
              <a:gd name="connsiteX8612" fmla="*/ 9923362 w 12192000"/>
              <a:gd name="connsiteY8612" fmla="*/ 3429000 h 6858000"/>
              <a:gd name="connsiteX8613" fmla="*/ 9828111 w 12192000"/>
              <a:gd name="connsiteY8613" fmla="*/ 3429000 h 6858000"/>
              <a:gd name="connsiteX8614" fmla="*/ 9828111 w 12192000"/>
              <a:gd name="connsiteY8614" fmla="*/ 3333750 h 6858000"/>
              <a:gd name="connsiteX8615" fmla="*/ 9923362 w 12192000"/>
              <a:gd name="connsiteY8615" fmla="*/ 3333750 h 6858000"/>
              <a:gd name="connsiteX8616" fmla="*/ 10113862 w 12192000"/>
              <a:gd name="connsiteY8616" fmla="*/ 3429000 h 6858000"/>
              <a:gd name="connsiteX8617" fmla="*/ 10018612 w 12192000"/>
              <a:gd name="connsiteY8617" fmla="*/ 3429000 h 6858000"/>
              <a:gd name="connsiteX8618" fmla="*/ 10018612 w 12192000"/>
              <a:gd name="connsiteY8618" fmla="*/ 3333750 h 6858000"/>
              <a:gd name="connsiteX8619" fmla="*/ 10113862 w 12192000"/>
              <a:gd name="connsiteY8619" fmla="*/ 3333750 h 6858000"/>
              <a:gd name="connsiteX8620" fmla="*/ 10304361 w 12192000"/>
              <a:gd name="connsiteY8620" fmla="*/ 3429000 h 6858000"/>
              <a:gd name="connsiteX8621" fmla="*/ 10209111 w 12192000"/>
              <a:gd name="connsiteY8621" fmla="*/ 3429000 h 6858000"/>
              <a:gd name="connsiteX8622" fmla="*/ 10209111 w 12192000"/>
              <a:gd name="connsiteY8622" fmla="*/ 3333750 h 6858000"/>
              <a:gd name="connsiteX8623" fmla="*/ 10304361 w 12192000"/>
              <a:gd name="connsiteY8623" fmla="*/ 3333750 h 6858000"/>
              <a:gd name="connsiteX8624" fmla="*/ 10494861 w 12192000"/>
              <a:gd name="connsiteY8624" fmla="*/ 3429000 h 6858000"/>
              <a:gd name="connsiteX8625" fmla="*/ 10399611 w 12192000"/>
              <a:gd name="connsiteY8625" fmla="*/ 3429000 h 6858000"/>
              <a:gd name="connsiteX8626" fmla="*/ 10399611 w 12192000"/>
              <a:gd name="connsiteY8626" fmla="*/ 3333750 h 6858000"/>
              <a:gd name="connsiteX8627" fmla="*/ 10494861 w 12192000"/>
              <a:gd name="connsiteY8627" fmla="*/ 3333750 h 6858000"/>
              <a:gd name="connsiteX8628" fmla="*/ 10685361 w 12192000"/>
              <a:gd name="connsiteY8628" fmla="*/ 3429000 h 6858000"/>
              <a:gd name="connsiteX8629" fmla="*/ 10590111 w 12192000"/>
              <a:gd name="connsiteY8629" fmla="*/ 3429000 h 6858000"/>
              <a:gd name="connsiteX8630" fmla="*/ 10590111 w 12192000"/>
              <a:gd name="connsiteY8630" fmla="*/ 3333750 h 6858000"/>
              <a:gd name="connsiteX8631" fmla="*/ 10685361 w 12192000"/>
              <a:gd name="connsiteY8631" fmla="*/ 3333750 h 6858000"/>
              <a:gd name="connsiteX8632" fmla="*/ 10875861 w 12192000"/>
              <a:gd name="connsiteY8632" fmla="*/ 3429000 h 6858000"/>
              <a:gd name="connsiteX8633" fmla="*/ 10780611 w 12192000"/>
              <a:gd name="connsiteY8633" fmla="*/ 3429000 h 6858000"/>
              <a:gd name="connsiteX8634" fmla="*/ 10780611 w 12192000"/>
              <a:gd name="connsiteY8634" fmla="*/ 3333750 h 6858000"/>
              <a:gd name="connsiteX8635" fmla="*/ 10875861 w 12192000"/>
              <a:gd name="connsiteY8635" fmla="*/ 3333750 h 6858000"/>
              <a:gd name="connsiteX8636" fmla="*/ 11066362 w 12192000"/>
              <a:gd name="connsiteY8636" fmla="*/ 3429000 h 6858000"/>
              <a:gd name="connsiteX8637" fmla="*/ 10971111 w 12192000"/>
              <a:gd name="connsiteY8637" fmla="*/ 3429000 h 6858000"/>
              <a:gd name="connsiteX8638" fmla="*/ 10971111 w 12192000"/>
              <a:gd name="connsiteY8638" fmla="*/ 3333750 h 6858000"/>
              <a:gd name="connsiteX8639" fmla="*/ 11066362 w 12192000"/>
              <a:gd name="connsiteY8639" fmla="*/ 3333750 h 6858000"/>
              <a:gd name="connsiteX8640" fmla="*/ 11256861 w 12192000"/>
              <a:gd name="connsiteY8640" fmla="*/ 3429000 h 6858000"/>
              <a:gd name="connsiteX8641" fmla="*/ 11161610 w 12192000"/>
              <a:gd name="connsiteY8641" fmla="*/ 3429000 h 6858000"/>
              <a:gd name="connsiteX8642" fmla="*/ 11161610 w 12192000"/>
              <a:gd name="connsiteY8642" fmla="*/ 3333750 h 6858000"/>
              <a:gd name="connsiteX8643" fmla="*/ 11256861 w 12192000"/>
              <a:gd name="connsiteY8643" fmla="*/ 3333750 h 6858000"/>
              <a:gd name="connsiteX8644" fmla="*/ 11447360 w 12192000"/>
              <a:gd name="connsiteY8644" fmla="*/ 3429000 h 6858000"/>
              <a:gd name="connsiteX8645" fmla="*/ 11352111 w 12192000"/>
              <a:gd name="connsiteY8645" fmla="*/ 3429000 h 6858000"/>
              <a:gd name="connsiteX8646" fmla="*/ 11352111 w 12192000"/>
              <a:gd name="connsiteY8646" fmla="*/ 3333750 h 6858000"/>
              <a:gd name="connsiteX8647" fmla="*/ 11447360 w 12192000"/>
              <a:gd name="connsiteY8647" fmla="*/ 3333750 h 6858000"/>
              <a:gd name="connsiteX8648" fmla="*/ 11637861 w 12192000"/>
              <a:gd name="connsiteY8648" fmla="*/ 3429000 h 6858000"/>
              <a:gd name="connsiteX8649" fmla="*/ 11542610 w 12192000"/>
              <a:gd name="connsiteY8649" fmla="*/ 3429000 h 6858000"/>
              <a:gd name="connsiteX8650" fmla="*/ 11542610 w 12192000"/>
              <a:gd name="connsiteY8650" fmla="*/ 3333750 h 6858000"/>
              <a:gd name="connsiteX8651" fmla="*/ 11637861 w 12192000"/>
              <a:gd name="connsiteY8651" fmla="*/ 3333750 h 6858000"/>
              <a:gd name="connsiteX8652" fmla="*/ 11828360 w 12192000"/>
              <a:gd name="connsiteY8652" fmla="*/ 3429000 h 6858000"/>
              <a:gd name="connsiteX8653" fmla="*/ 11733112 w 12192000"/>
              <a:gd name="connsiteY8653" fmla="*/ 3429000 h 6858000"/>
              <a:gd name="connsiteX8654" fmla="*/ 11733112 w 12192000"/>
              <a:gd name="connsiteY8654" fmla="*/ 3333750 h 6858000"/>
              <a:gd name="connsiteX8655" fmla="*/ 11828360 w 12192000"/>
              <a:gd name="connsiteY8655" fmla="*/ 3333750 h 6858000"/>
              <a:gd name="connsiteX8656" fmla="*/ 12192000 w 12192000"/>
              <a:gd name="connsiteY8656" fmla="*/ 3429000 h 6858000"/>
              <a:gd name="connsiteX8657" fmla="*/ 12114110 w 12192000"/>
              <a:gd name="connsiteY8657" fmla="*/ 3429000 h 6858000"/>
              <a:gd name="connsiteX8658" fmla="*/ 12114110 w 12192000"/>
              <a:gd name="connsiteY8658" fmla="*/ 3333750 h 6858000"/>
              <a:gd name="connsiteX8659" fmla="*/ 12192000 w 12192000"/>
              <a:gd name="connsiteY8659" fmla="*/ 3333750 h 6858000"/>
              <a:gd name="connsiteX8660" fmla="*/ 303114 w 12192000"/>
              <a:gd name="connsiteY8660" fmla="*/ 3524250 h 6858000"/>
              <a:gd name="connsiteX8661" fmla="*/ 207864 w 12192000"/>
              <a:gd name="connsiteY8661" fmla="*/ 3524250 h 6858000"/>
              <a:gd name="connsiteX8662" fmla="*/ 207864 w 12192000"/>
              <a:gd name="connsiteY8662" fmla="*/ 3429000 h 6858000"/>
              <a:gd name="connsiteX8663" fmla="*/ 303114 w 12192000"/>
              <a:gd name="connsiteY8663" fmla="*/ 3429000 h 6858000"/>
              <a:gd name="connsiteX8664" fmla="*/ 493614 w 12192000"/>
              <a:gd name="connsiteY8664" fmla="*/ 3524250 h 6858000"/>
              <a:gd name="connsiteX8665" fmla="*/ 398364 w 12192000"/>
              <a:gd name="connsiteY8665" fmla="*/ 3524250 h 6858000"/>
              <a:gd name="connsiteX8666" fmla="*/ 398364 w 12192000"/>
              <a:gd name="connsiteY8666" fmla="*/ 3429000 h 6858000"/>
              <a:gd name="connsiteX8667" fmla="*/ 493614 w 12192000"/>
              <a:gd name="connsiteY8667" fmla="*/ 3429000 h 6858000"/>
              <a:gd name="connsiteX8668" fmla="*/ 684113 w 12192000"/>
              <a:gd name="connsiteY8668" fmla="*/ 3524250 h 6858000"/>
              <a:gd name="connsiteX8669" fmla="*/ 588864 w 12192000"/>
              <a:gd name="connsiteY8669" fmla="*/ 3524250 h 6858000"/>
              <a:gd name="connsiteX8670" fmla="*/ 588864 w 12192000"/>
              <a:gd name="connsiteY8670" fmla="*/ 3429000 h 6858000"/>
              <a:gd name="connsiteX8671" fmla="*/ 684113 w 12192000"/>
              <a:gd name="connsiteY8671" fmla="*/ 3429000 h 6858000"/>
              <a:gd name="connsiteX8672" fmla="*/ 874614 w 12192000"/>
              <a:gd name="connsiteY8672" fmla="*/ 3524250 h 6858000"/>
              <a:gd name="connsiteX8673" fmla="*/ 779364 w 12192000"/>
              <a:gd name="connsiteY8673" fmla="*/ 3524250 h 6858000"/>
              <a:gd name="connsiteX8674" fmla="*/ 779364 w 12192000"/>
              <a:gd name="connsiteY8674" fmla="*/ 3429000 h 6858000"/>
              <a:gd name="connsiteX8675" fmla="*/ 874614 w 12192000"/>
              <a:gd name="connsiteY8675" fmla="*/ 3429000 h 6858000"/>
              <a:gd name="connsiteX8676" fmla="*/ 1065114 w 12192000"/>
              <a:gd name="connsiteY8676" fmla="*/ 3524250 h 6858000"/>
              <a:gd name="connsiteX8677" fmla="*/ 969863 w 12192000"/>
              <a:gd name="connsiteY8677" fmla="*/ 3524250 h 6858000"/>
              <a:gd name="connsiteX8678" fmla="*/ 969863 w 12192000"/>
              <a:gd name="connsiteY8678" fmla="*/ 3429000 h 6858000"/>
              <a:gd name="connsiteX8679" fmla="*/ 1065114 w 12192000"/>
              <a:gd name="connsiteY8679" fmla="*/ 3429000 h 6858000"/>
              <a:gd name="connsiteX8680" fmla="*/ 1255613 w 12192000"/>
              <a:gd name="connsiteY8680" fmla="*/ 3524250 h 6858000"/>
              <a:gd name="connsiteX8681" fmla="*/ 1160364 w 12192000"/>
              <a:gd name="connsiteY8681" fmla="*/ 3524250 h 6858000"/>
              <a:gd name="connsiteX8682" fmla="*/ 1160364 w 12192000"/>
              <a:gd name="connsiteY8682" fmla="*/ 3429000 h 6858000"/>
              <a:gd name="connsiteX8683" fmla="*/ 1255613 w 12192000"/>
              <a:gd name="connsiteY8683" fmla="*/ 3429000 h 6858000"/>
              <a:gd name="connsiteX8684" fmla="*/ 1446114 w 12192000"/>
              <a:gd name="connsiteY8684" fmla="*/ 3524250 h 6858000"/>
              <a:gd name="connsiteX8685" fmla="*/ 1350864 w 12192000"/>
              <a:gd name="connsiteY8685" fmla="*/ 3524250 h 6858000"/>
              <a:gd name="connsiteX8686" fmla="*/ 1350864 w 12192000"/>
              <a:gd name="connsiteY8686" fmla="*/ 3429000 h 6858000"/>
              <a:gd name="connsiteX8687" fmla="*/ 1446114 w 12192000"/>
              <a:gd name="connsiteY8687" fmla="*/ 3429000 h 6858000"/>
              <a:gd name="connsiteX8688" fmla="*/ 1636614 w 12192000"/>
              <a:gd name="connsiteY8688" fmla="*/ 3524250 h 6858000"/>
              <a:gd name="connsiteX8689" fmla="*/ 1541363 w 12192000"/>
              <a:gd name="connsiteY8689" fmla="*/ 3524250 h 6858000"/>
              <a:gd name="connsiteX8690" fmla="*/ 1541363 w 12192000"/>
              <a:gd name="connsiteY8690" fmla="*/ 3429000 h 6858000"/>
              <a:gd name="connsiteX8691" fmla="*/ 1636614 w 12192000"/>
              <a:gd name="connsiteY8691" fmla="*/ 3429000 h 6858000"/>
              <a:gd name="connsiteX8692" fmla="*/ 2017612 w 12192000"/>
              <a:gd name="connsiteY8692" fmla="*/ 3524250 h 6858000"/>
              <a:gd name="connsiteX8693" fmla="*/ 1922364 w 12192000"/>
              <a:gd name="connsiteY8693" fmla="*/ 3524250 h 6858000"/>
              <a:gd name="connsiteX8694" fmla="*/ 1922364 w 12192000"/>
              <a:gd name="connsiteY8694" fmla="*/ 3429000 h 6858000"/>
              <a:gd name="connsiteX8695" fmla="*/ 2017612 w 12192000"/>
              <a:gd name="connsiteY8695" fmla="*/ 3429000 h 6858000"/>
              <a:gd name="connsiteX8696" fmla="*/ 2208114 w 12192000"/>
              <a:gd name="connsiteY8696" fmla="*/ 3524250 h 6858000"/>
              <a:gd name="connsiteX8697" fmla="*/ 2112863 w 12192000"/>
              <a:gd name="connsiteY8697" fmla="*/ 3524250 h 6858000"/>
              <a:gd name="connsiteX8698" fmla="*/ 2112863 w 12192000"/>
              <a:gd name="connsiteY8698" fmla="*/ 3429000 h 6858000"/>
              <a:gd name="connsiteX8699" fmla="*/ 2208114 w 12192000"/>
              <a:gd name="connsiteY8699" fmla="*/ 3429000 h 6858000"/>
              <a:gd name="connsiteX8700" fmla="*/ 2398613 w 12192000"/>
              <a:gd name="connsiteY8700" fmla="*/ 3524250 h 6858000"/>
              <a:gd name="connsiteX8701" fmla="*/ 2303364 w 12192000"/>
              <a:gd name="connsiteY8701" fmla="*/ 3524250 h 6858000"/>
              <a:gd name="connsiteX8702" fmla="*/ 2303364 w 12192000"/>
              <a:gd name="connsiteY8702" fmla="*/ 3429000 h 6858000"/>
              <a:gd name="connsiteX8703" fmla="*/ 2398613 w 12192000"/>
              <a:gd name="connsiteY8703" fmla="*/ 3429000 h 6858000"/>
              <a:gd name="connsiteX8704" fmla="*/ 2589114 w 12192000"/>
              <a:gd name="connsiteY8704" fmla="*/ 3524250 h 6858000"/>
              <a:gd name="connsiteX8705" fmla="*/ 2493863 w 12192000"/>
              <a:gd name="connsiteY8705" fmla="*/ 3524250 h 6858000"/>
              <a:gd name="connsiteX8706" fmla="*/ 2493863 w 12192000"/>
              <a:gd name="connsiteY8706" fmla="*/ 3429000 h 6858000"/>
              <a:gd name="connsiteX8707" fmla="*/ 2589114 w 12192000"/>
              <a:gd name="connsiteY8707" fmla="*/ 3429000 h 6858000"/>
              <a:gd name="connsiteX8708" fmla="*/ 2779613 w 12192000"/>
              <a:gd name="connsiteY8708" fmla="*/ 3524250 h 6858000"/>
              <a:gd name="connsiteX8709" fmla="*/ 2684362 w 12192000"/>
              <a:gd name="connsiteY8709" fmla="*/ 3524250 h 6858000"/>
              <a:gd name="connsiteX8710" fmla="*/ 2684362 w 12192000"/>
              <a:gd name="connsiteY8710" fmla="*/ 3429000 h 6858000"/>
              <a:gd name="connsiteX8711" fmla="*/ 2779613 w 12192000"/>
              <a:gd name="connsiteY8711" fmla="*/ 3429000 h 6858000"/>
              <a:gd name="connsiteX8712" fmla="*/ 2970113 w 12192000"/>
              <a:gd name="connsiteY8712" fmla="*/ 3524250 h 6858000"/>
              <a:gd name="connsiteX8713" fmla="*/ 2874863 w 12192000"/>
              <a:gd name="connsiteY8713" fmla="*/ 3524250 h 6858000"/>
              <a:gd name="connsiteX8714" fmla="*/ 2874863 w 12192000"/>
              <a:gd name="connsiteY8714" fmla="*/ 3429000 h 6858000"/>
              <a:gd name="connsiteX8715" fmla="*/ 2970113 w 12192000"/>
              <a:gd name="connsiteY8715" fmla="*/ 3429000 h 6858000"/>
              <a:gd name="connsiteX8716" fmla="*/ 3160613 w 12192000"/>
              <a:gd name="connsiteY8716" fmla="*/ 3524250 h 6858000"/>
              <a:gd name="connsiteX8717" fmla="*/ 3065363 w 12192000"/>
              <a:gd name="connsiteY8717" fmla="*/ 3524250 h 6858000"/>
              <a:gd name="connsiteX8718" fmla="*/ 3065363 w 12192000"/>
              <a:gd name="connsiteY8718" fmla="*/ 3429000 h 6858000"/>
              <a:gd name="connsiteX8719" fmla="*/ 3160613 w 12192000"/>
              <a:gd name="connsiteY8719" fmla="*/ 3429000 h 6858000"/>
              <a:gd name="connsiteX8720" fmla="*/ 3351113 w 12192000"/>
              <a:gd name="connsiteY8720" fmla="*/ 3524250 h 6858000"/>
              <a:gd name="connsiteX8721" fmla="*/ 3255863 w 12192000"/>
              <a:gd name="connsiteY8721" fmla="*/ 3524250 h 6858000"/>
              <a:gd name="connsiteX8722" fmla="*/ 3255863 w 12192000"/>
              <a:gd name="connsiteY8722" fmla="*/ 3429000 h 6858000"/>
              <a:gd name="connsiteX8723" fmla="*/ 3351113 w 12192000"/>
              <a:gd name="connsiteY8723" fmla="*/ 3429000 h 6858000"/>
              <a:gd name="connsiteX8724" fmla="*/ 3541613 w 12192000"/>
              <a:gd name="connsiteY8724" fmla="*/ 3524250 h 6858000"/>
              <a:gd name="connsiteX8725" fmla="*/ 3446363 w 12192000"/>
              <a:gd name="connsiteY8725" fmla="*/ 3524250 h 6858000"/>
              <a:gd name="connsiteX8726" fmla="*/ 3446363 w 12192000"/>
              <a:gd name="connsiteY8726" fmla="*/ 3429000 h 6858000"/>
              <a:gd name="connsiteX8727" fmla="*/ 3541613 w 12192000"/>
              <a:gd name="connsiteY8727" fmla="*/ 3429000 h 6858000"/>
              <a:gd name="connsiteX8728" fmla="*/ 3732112 w 12192000"/>
              <a:gd name="connsiteY8728" fmla="*/ 3524250 h 6858000"/>
              <a:gd name="connsiteX8729" fmla="*/ 3636862 w 12192000"/>
              <a:gd name="connsiteY8729" fmla="*/ 3524250 h 6858000"/>
              <a:gd name="connsiteX8730" fmla="*/ 3636862 w 12192000"/>
              <a:gd name="connsiteY8730" fmla="*/ 3429000 h 6858000"/>
              <a:gd name="connsiteX8731" fmla="*/ 3732112 w 12192000"/>
              <a:gd name="connsiteY8731" fmla="*/ 3429000 h 6858000"/>
              <a:gd name="connsiteX8732" fmla="*/ 3922613 w 12192000"/>
              <a:gd name="connsiteY8732" fmla="*/ 3524250 h 6858000"/>
              <a:gd name="connsiteX8733" fmla="*/ 3827362 w 12192000"/>
              <a:gd name="connsiteY8733" fmla="*/ 3524250 h 6858000"/>
              <a:gd name="connsiteX8734" fmla="*/ 3827362 w 12192000"/>
              <a:gd name="connsiteY8734" fmla="*/ 3429000 h 6858000"/>
              <a:gd name="connsiteX8735" fmla="*/ 3922613 w 12192000"/>
              <a:gd name="connsiteY8735" fmla="*/ 3429000 h 6858000"/>
              <a:gd name="connsiteX8736" fmla="*/ 4113113 w 12192000"/>
              <a:gd name="connsiteY8736" fmla="*/ 3524250 h 6858000"/>
              <a:gd name="connsiteX8737" fmla="*/ 4017863 w 12192000"/>
              <a:gd name="connsiteY8737" fmla="*/ 3524250 h 6858000"/>
              <a:gd name="connsiteX8738" fmla="*/ 4017863 w 12192000"/>
              <a:gd name="connsiteY8738" fmla="*/ 3429000 h 6858000"/>
              <a:gd name="connsiteX8739" fmla="*/ 4113113 w 12192000"/>
              <a:gd name="connsiteY8739" fmla="*/ 3429000 h 6858000"/>
              <a:gd name="connsiteX8740" fmla="*/ 4303612 w 12192000"/>
              <a:gd name="connsiteY8740" fmla="*/ 3524250 h 6858000"/>
              <a:gd name="connsiteX8741" fmla="*/ 4208362 w 12192000"/>
              <a:gd name="connsiteY8741" fmla="*/ 3524250 h 6858000"/>
              <a:gd name="connsiteX8742" fmla="*/ 4208362 w 12192000"/>
              <a:gd name="connsiteY8742" fmla="*/ 3429000 h 6858000"/>
              <a:gd name="connsiteX8743" fmla="*/ 4303612 w 12192000"/>
              <a:gd name="connsiteY8743" fmla="*/ 3429000 h 6858000"/>
              <a:gd name="connsiteX8744" fmla="*/ 4494113 w 12192000"/>
              <a:gd name="connsiteY8744" fmla="*/ 3524250 h 6858000"/>
              <a:gd name="connsiteX8745" fmla="*/ 4398863 w 12192000"/>
              <a:gd name="connsiteY8745" fmla="*/ 3524250 h 6858000"/>
              <a:gd name="connsiteX8746" fmla="*/ 4398863 w 12192000"/>
              <a:gd name="connsiteY8746" fmla="*/ 3429000 h 6858000"/>
              <a:gd name="connsiteX8747" fmla="*/ 4494113 w 12192000"/>
              <a:gd name="connsiteY8747" fmla="*/ 3429000 h 6858000"/>
              <a:gd name="connsiteX8748" fmla="*/ 4684613 w 12192000"/>
              <a:gd name="connsiteY8748" fmla="*/ 3524250 h 6858000"/>
              <a:gd name="connsiteX8749" fmla="*/ 4589363 w 12192000"/>
              <a:gd name="connsiteY8749" fmla="*/ 3524250 h 6858000"/>
              <a:gd name="connsiteX8750" fmla="*/ 4589363 w 12192000"/>
              <a:gd name="connsiteY8750" fmla="*/ 3429000 h 6858000"/>
              <a:gd name="connsiteX8751" fmla="*/ 4684613 w 12192000"/>
              <a:gd name="connsiteY8751" fmla="*/ 3429000 h 6858000"/>
              <a:gd name="connsiteX8752" fmla="*/ 4875113 w 12192000"/>
              <a:gd name="connsiteY8752" fmla="*/ 3524250 h 6858000"/>
              <a:gd name="connsiteX8753" fmla="*/ 4779863 w 12192000"/>
              <a:gd name="connsiteY8753" fmla="*/ 3524250 h 6858000"/>
              <a:gd name="connsiteX8754" fmla="*/ 4779863 w 12192000"/>
              <a:gd name="connsiteY8754" fmla="*/ 3429000 h 6858000"/>
              <a:gd name="connsiteX8755" fmla="*/ 4875113 w 12192000"/>
              <a:gd name="connsiteY8755" fmla="*/ 3429000 h 6858000"/>
              <a:gd name="connsiteX8756" fmla="*/ 5065613 w 12192000"/>
              <a:gd name="connsiteY8756" fmla="*/ 3524250 h 6858000"/>
              <a:gd name="connsiteX8757" fmla="*/ 4970363 w 12192000"/>
              <a:gd name="connsiteY8757" fmla="*/ 3524250 h 6858000"/>
              <a:gd name="connsiteX8758" fmla="*/ 4970363 w 12192000"/>
              <a:gd name="connsiteY8758" fmla="*/ 3429000 h 6858000"/>
              <a:gd name="connsiteX8759" fmla="*/ 5065613 w 12192000"/>
              <a:gd name="connsiteY8759" fmla="*/ 3429000 h 6858000"/>
              <a:gd name="connsiteX8760" fmla="*/ 5446612 w 12192000"/>
              <a:gd name="connsiteY8760" fmla="*/ 3524250 h 6858000"/>
              <a:gd name="connsiteX8761" fmla="*/ 5351362 w 12192000"/>
              <a:gd name="connsiteY8761" fmla="*/ 3524250 h 6858000"/>
              <a:gd name="connsiteX8762" fmla="*/ 5351362 w 12192000"/>
              <a:gd name="connsiteY8762" fmla="*/ 3429000 h 6858000"/>
              <a:gd name="connsiteX8763" fmla="*/ 5446612 w 12192000"/>
              <a:gd name="connsiteY8763" fmla="*/ 3429000 h 6858000"/>
              <a:gd name="connsiteX8764" fmla="*/ 5637112 w 12192000"/>
              <a:gd name="connsiteY8764" fmla="*/ 3524250 h 6858000"/>
              <a:gd name="connsiteX8765" fmla="*/ 5541862 w 12192000"/>
              <a:gd name="connsiteY8765" fmla="*/ 3524250 h 6858000"/>
              <a:gd name="connsiteX8766" fmla="*/ 5541862 w 12192000"/>
              <a:gd name="connsiteY8766" fmla="*/ 3429000 h 6858000"/>
              <a:gd name="connsiteX8767" fmla="*/ 5637112 w 12192000"/>
              <a:gd name="connsiteY8767" fmla="*/ 3429000 h 6858000"/>
              <a:gd name="connsiteX8768" fmla="*/ 5827612 w 12192000"/>
              <a:gd name="connsiteY8768" fmla="*/ 3524250 h 6858000"/>
              <a:gd name="connsiteX8769" fmla="*/ 5732362 w 12192000"/>
              <a:gd name="connsiteY8769" fmla="*/ 3524250 h 6858000"/>
              <a:gd name="connsiteX8770" fmla="*/ 5732362 w 12192000"/>
              <a:gd name="connsiteY8770" fmla="*/ 3429000 h 6858000"/>
              <a:gd name="connsiteX8771" fmla="*/ 5827612 w 12192000"/>
              <a:gd name="connsiteY8771" fmla="*/ 3429000 h 6858000"/>
              <a:gd name="connsiteX8772" fmla="*/ 6018112 w 12192000"/>
              <a:gd name="connsiteY8772" fmla="*/ 3524250 h 6858000"/>
              <a:gd name="connsiteX8773" fmla="*/ 5922862 w 12192000"/>
              <a:gd name="connsiteY8773" fmla="*/ 3524250 h 6858000"/>
              <a:gd name="connsiteX8774" fmla="*/ 5922862 w 12192000"/>
              <a:gd name="connsiteY8774" fmla="*/ 3429000 h 6858000"/>
              <a:gd name="connsiteX8775" fmla="*/ 6018112 w 12192000"/>
              <a:gd name="connsiteY8775" fmla="*/ 3429000 h 6858000"/>
              <a:gd name="connsiteX8776" fmla="*/ 6208612 w 12192000"/>
              <a:gd name="connsiteY8776" fmla="*/ 3524250 h 6858000"/>
              <a:gd name="connsiteX8777" fmla="*/ 6113362 w 12192000"/>
              <a:gd name="connsiteY8777" fmla="*/ 3524250 h 6858000"/>
              <a:gd name="connsiteX8778" fmla="*/ 6113362 w 12192000"/>
              <a:gd name="connsiteY8778" fmla="*/ 3429000 h 6858000"/>
              <a:gd name="connsiteX8779" fmla="*/ 6208612 w 12192000"/>
              <a:gd name="connsiteY8779" fmla="*/ 3429000 h 6858000"/>
              <a:gd name="connsiteX8780" fmla="*/ 6399112 w 12192000"/>
              <a:gd name="connsiteY8780" fmla="*/ 3524250 h 6858000"/>
              <a:gd name="connsiteX8781" fmla="*/ 6303862 w 12192000"/>
              <a:gd name="connsiteY8781" fmla="*/ 3524250 h 6858000"/>
              <a:gd name="connsiteX8782" fmla="*/ 6303862 w 12192000"/>
              <a:gd name="connsiteY8782" fmla="*/ 3429000 h 6858000"/>
              <a:gd name="connsiteX8783" fmla="*/ 6399112 w 12192000"/>
              <a:gd name="connsiteY8783" fmla="*/ 3429000 h 6858000"/>
              <a:gd name="connsiteX8784" fmla="*/ 6589612 w 12192000"/>
              <a:gd name="connsiteY8784" fmla="*/ 3524250 h 6858000"/>
              <a:gd name="connsiteX8785" fmla="*/ 6494362 w 12192000"/>
              <a:gd name="connsiteY8785" fmla="*/ 3524250 h 6858000"/>
              <a:gd name="connsiteX8786" fmla="*/ 6494362 w 12192000"/>
              <a:gd name="connsiteY8786" fmla="*/ 3429000 h 6858000"/>
              <a:gd name="connsiteX8787" fmla="*/ 6589612 w 12192000"/>
              <a:gd name="connsiteY8787" fmla="*/ 3429000 h 6858000"/>
              <a:gd name="connsiteX8788" fmla="*/ 6780112 w 12192000"/>
              <a:gd name="connsiteY8788" fmla="*/ 3524250 h 6858000"/>
              <a:gd name="connsiteX8789" fmla="*/ 6684862 w 12192000"/>
              <a:gd name="connsiteY8789" fmla="*/ 3524250 h 6858000"/>
              <a:gd name="connsiteX8790" fmla="*/ 6684862 w 12192000"/>
              <a:gd name="connsiteY8790" fmla="*/ 3429000 h 6858000"/>
              <a:gd name="connsiteX8791" fmla="*/ 6780112 w 12192000"/>
              <a:gd name="connsiteY8791" fmla="*/ 3429000 h 6858000"/>
              <a:gd name="connsiteX8792" fmla="*/ 6970611 w 12192000"/>
              <a:gd name="connsiteY8792" fmla="*/ 3524250 h 6858000"/>
              <a:gd name="connsiteX8793" fmla="*/ 6875362 w 12192000"/>
              <a:gd name="connsiteY8793" fmla="*/ 3524250 h 6858000"/>
              <a:gd name="connsiteX8794" fmla="*/ 6875362 w 12192000"/>
              <a:gd name="connsiteY8794" fmla="*/ 3429000 h 6858000"/>
              <a:gd name="connsiteX8795" fmla="*/ 6970611 w 12192000"/>
              <a:gd name="connsiteY8795" fmla="*/ 3429000 h 6858000"/>
              <a:gd name="connsiteX8796" fmla="*/ 7161112 w 12192000"/>
              <a:gd name="connsiteY8796" fmla="*/ 3524250 h 6858000"/>
              <a:gd name="connsiteX8797" fmla="*/ 7065861 w 12192000"/>
              <a:gd name="connsiteY8797" fmla="*/ 3524250 h 6858000"/>
              <a:gd name="connsiteX8798" fmla="*/ 7065861 w 12192000"/>
              <a:gd name="connsiteY8798" fmla="*/ 3429000 h 6858000"/>
              <a:gd name="connsiteX8799" fmla="*/ 7161112 w 12192000"/>
              <a:gd name="connsiteY8799" fmla="*/ 3429000 h 6858000"/>
              <a:gd name="connsiteX8800" fmla="*/ 7351612 w 12192000"/>
              <a:gd name="connsiteY8800" fmla="*/ 3524250 h 6858000"/>
              <a:gd name="connsiteX8801" fmla="*/ 7256362 w 12192000"/>
              <a:gd name="connsiteY8801" fmla="*/ 3524250 h 6858000"/>
              <a:gd name="connsiteX8802" fmla="*/ 7256362 w 12192000"/>
              <a:gd name="connsiteY8802" fmla="*/ 3429000 h 6858000"/>
              <a:gd name="connsiteX8803" fmla="*/ 7351612 w 12192000"/>
              <a:gd name="connsiteY8803" fmla="*/ 3429000 h 6858000"/>
              <a:gd name="connsiteX8804" fmla="*/ 7542112 w 12192000"/>
              <a:gd name="connsiteY8804" fmla="*/ 3524250 h 6858000"/>
              <a:gd name="connsiteX8805" fmla="*/ 7446862 w 12192000"/>
              <a:gd name="connsiteY8805" fmla="*/ 3524250 h 6858000"/>
              <a:gd name="connsiteX8806" fmla="*/ 7446862 w 12192000"/>
              <a:gd name="connsiteY8806" fmla="*/ 3429000 h 6858000"/>
              <a:gd name="connsiteX8807" fmla="*/ 7542112 w 12192000"/>
              <a:gd name="connsiteY8807" fmla="*/ 3429000 h 6858000"/>
              <a:gd name="connsiteX8808" fmla="*/ 7732612 w 12192000"/>
              <a:gd name="connsiteY8808" fmla="*/ 3524250 h 6858000"/>
              <a:gd name="connsiteX8809" fmla="*/ 7637362 w 12192000"/>
              <a:gd name="connsiteY8809" fmla="*/ 3524250 h 6858000"/>
              <a:gd name="connsiteX8810" fmla="*/ 7637362 w 12192000"/>
              <a:gd name="connsiteY8810" fmla="*/ 3429000 h 6858000"/>
              <a:gd name="connsiteX8811" fmla="*/ 7732612 w 12192000"/>
              <a:gd name="connsiteY8811" fmla="*/ 3429000 h 6858000"/>
              <a:gd name="connsiteX8812" fmla="*/ 7923112 w 12192000"/>
              <a:gd name="connsiteY8812" fmla="*/ 3524250 h 6858000"/>
              <a:gd name="connsiteX8813" fmla="*/ 7827862 w 12192000"/>
              <a:gd name="connsiteY8813" fmla="*/ 3524250 h 6858000"/>
              <a:gd name="connsiteX8814" fmla="*/ 7827862 w 12192000"/>
              <a:gd name="connsiteY8814" fmla="*/ 3429000 h 6858000"/>
              <a:gd name="connsiteX8815" fmla="*/ 7923112 w 12192000"/>
              <a:gd name="connsiteY8815" fmla="*/ 3429000 h 6858000"/>
              <a:gd name="connsiteX8816" fmla="*/ 8113612 w 12192000"/>
              <a:gd name="connsiteY8816" fmla="*/ 3524250 h 6858000"/>
              <a:gd name="connsiteX8817" fmla="*/ 8018362 w 12192000"/>
              <a:gd name="connsiteY8817" fmla="*/ 3524250 h 6858000"/>
              <a:gd name="connsiteX8818" fmla="*/ 8018362 w 12192000"/>
              <a:gd name="connsiteY8818" fmla="*/ 3429000 h 6858000"/>
              <a:gd name="connsiteX8819" fmla="*/ 8113612 w 12192000"/>
              <a:gd name="connsiteY8819" fmla="*/ 3429000 h 6858000"/>
              <a:gd name="connsiteX8820" fmla="*/ 8304112 w 12192000"/>
              <a:gd name="connsiteY8820" fmla="*/ 3524250 h 6858000"/>
              <a:gd name="connsiteX8821" fmla="*/ 8208862 w 12192000"/>
              <a:gd name="connsiteY8821" fmla="*/ 3524250 h 6858000"/>
              <a:gd name="connsiteX8822" fmla="*/ 8208862 w 12192000"/>
              <a:gd name="connsiteY8822" fmla="*/ 3429000 h 6858000"/>
              <a:gd name="connsiteX8823" fmla="*/ 8304112 w 12192000"/>
              <a:gd name="connsiteY8823" fmla="*/ 3429000 h 6858000"/>
              <a:gd name="connsiteX8824" fmla="*/ 8494612 w 12192000"/>
              <a:gd name="connsiteY8824" fmla="*/ 3524250 h 6858000"/>
              <a:gd name="connsiteX8825" fmla="*/ 8399362 w 12192000"/>
              <a:gd name="connsiteY8825" fmla="*/ 3524250 h 6858000"/>
              <a:gd name="connsiteX8826" fmla="*/ 8399362 w 12192000"/>
              <a:gd name="connsiteY8826" fmla="*/ 3429000 h 6858000"/>
              <a:gd name="connsiteX8827" fmla="*/ 8494612 w 12192000"/>
              <a:gd name="connsiteY8827" fmla="*/ 3429000 h 6858000"/>
              <a:gd name="connsiteX8828" fmla="*/ 8875611 w 12192000"/>
              <a:gd name="connsiteY8828" fmla="*/ 3524250 h 6858000"/>
              <a:gd name="connsiteX8829" fmla="*/ 8780361 w 12192000"/>
              <a:gd name="connsiteY8829" fmla="*/ 3524250 h 6858000"/>
              <a:gd name="connsiteX8830" fmla="*/ 8780361 w 12192000"/>
              <a:gd name="connsiteY8830" fmla="*/ 3429000 h 6858000"/>
              <a:gd name="connsiteX8831" fmla="*/ 8875611 w 12192000"/>
              <a:gd name="connsiteY8831" fmla="*/ 3429000 h 6858000"/>
              <a:gd name="connsiteX8832" fmla="*/ 9066111 w 12192000"/>
              <a:gd name="connsiteY8832" fmla="*/ 3524250 h 6858000"/>
              <a:gd name="connsiteX8833" fmla="*/ 8970861 w 12192000"/>
              <a:gd name="connsiteY8833" fmla="*/ 3524250 h 6858000"/>
              <a:gd name="connsiteX8834" fmla="*/ 8970861 w 12192000"/>
              <a:gd name="connsiteY8834" fmla="*/ 3429000 h 6858000"/>
              <a:gd name="connsiteX8835" fmla="*/ 9066111 w 12192000"/>
              <a:gd name="connsiteY8835" fmla="*/ 3429000 h 6858000"/>
              <a:gd name="connsiteX8836" fmla="*/ 9256611 w 12192000"/>
              <a:gd name="connsiteY8836" fmla="*/ 3524250 h 6858000"/>
              <a:gd name="connsiteX8837" fmla="*/ 9161361 w 12192000"/>
              <a:gd name="connsiteY8837" fmla="*/ 3524250 h 6858000"/>
              <a:gd name="connsiteX8838" fmla="*/ 9161361 w 12192000"/>
              <a:gd name="connsiteY8838" fmla="*/ 3429000 h 6858000"/>
              <a:gd name="connsiteX8839" fmla="*/ 9256611 w 12192000"/>
              <a:gd name="connsiteY8839" fmla="*/ 3429000 h 6858000"/>
              <a:gd name="connsiteX8840" fmla="*/ 9447112 w 12192000"/>
              <a:gd name="connsiteY8840" fmla="*/ 3524250 h 6858000"/>
              <a:gd name="connsiteX8841" fmla="*/ 9351861 w 12192000"/>
              <a:gd name="connsiteY8841" fmla="*/ 3524250 h 6858000"/>
              <a:gd name="connsiteX8842" fmla="*/ 9351861 w 12192000"/>
              <a:gd name="connsiteY8842" fmla="*/ 3429000 h 6858000"/>
              <a:gd name="connsiteX8843" fmla="*/ 9447112 w 12192000"/>
              <a:gd name="connsiteY8843" fmla="*/ 3429000 h 6858000"/>
              <a:gd name="connsiteX8844" fmla="*/ 9637611 w 12192000"/>
              <a:gd name="connsiteY8844" fmla="*/ 3524250 h 6858000"/>
              <a:gd name="connsiteX8845" fmla="*/ 9542362 w 12192000"/>
              <a:gd name="connsiteY8845" fmla="*/ 3524250 h 6858000"/>
              <a:gd name="connsiteX8846" fmla="*/ 9542362 w 12192000"/>
              <a:gd name="connsiteY8846" fmla="*/ 3429000 h 6858000"/>
              <a:gd name="connsiteX8847" fmla="*/ 9637611 w 12192000"/>
              <a:gd name="connsiteY8847" fmla="*/ 3429000 h 6858000"/>
              <a:gd name="connsiteX8848" fmla="*/ 9828111 w 12192000"/>
              <a:gd name="connsiteY8848" fmla="*/ 3524250 h 6858000"/>
              <a:gd name="connsiteX8849" fmla="*/ 9732861 w 12192000"/>
              <a:gd name="connsiteY8849" fmla="*/ 3524250 h 6858000"/>
              <a:gd name="connsiteX8850" fmla="*/ 9732861 w 12192000"/>
              <a:gd name="connsiteY8850" fmla="*/ 3429000 h 6858000"/>
              <a:gd name="connsiteX8851" fmla="*/ 9828111 w 12192000"/>
              <a:gd name="connsiteY8851" fmla="*/ 3429000 h 6858000"/>
              <a:gd name="connsiteX8852" fmla="*/ 10018612 w 12192000"/>
              <a:gd name="connsiteY8852" fmla="*/ 3524250 h 6858000"/>
              <a:gd name="connsiteX8853" fmla="*/ 9923362 w 12192000"/>
              <a:gd name="connsiteY8853" fmla="*/ 3524250 h 6858000"/>
              <a:gd name="connsiteX8854" fmla="*/ 9923362 w 12192000"/>
              <a:gd name="connsiteY8854" fmla="*/ 3429000 h 6858000"/>
              <a:gd name="connsiteX8855" fmla="*/ 10018612 w 12192000"/>
              <a:gd name="connsiteY8855" fmla="*/ 3429000 h 6858000"/>
              <a:gd name="connsiteX8856" fmla="*/ 10209111 w 12192000"/>
              <a:gd name="connsiteY8856" fmla="*/ 3524250 h 6858000"/>
              <a:gd name="connsiteX8857" fmla="*/ 10113862 w 12192000"/>
              <a:gd name="connsiteY8857" fmla="*/ 3524250 h 6858000"/>
              <a:gd name="connsiteX8858" fmla="*/ 10113862 w 12192000"/>
              <a:gd name="connsiteY8858" fmla="*/ 3429000 h 6858000"/>
              <a:gd name="connsiteX8859" fmla="*/ 10209111 w 12192000"/>
              <a:gd name="connsiteY8859" fmla="*/ 3429000 h 6858000"/>
              <a:gd name="connsiteX8860" fmla="*/ 10399611 w 12192000"/>
              <a:gd name="connsiteY8860" fmla="*/ 3524250 h 6858000"/>
              <a:gd name="connsiteX8861" fmla="*/ 10304361 w 12192000"/>
              <a:gd name="connsiteY8861" fmla="*/ 3524250 h 6858000"/>
              <a:gd name="connsiteX8862" fmla="*/ 10304361 w 12192000"/>
              <a:gd name="connsiteY8862" fmla="*/ 3429000 h 6858000"/>
              <a:gd name="connsiteX8863" fmla="*/ 10399611 w 12192000"/>
              <a:gd name="connsiteY8863" fmla="*/ 3429000 h 6858000"/>
              <a:gd name="connsiteX8864" fmla="*/ 10590111 w 12192000"/>
              <a:gd name="connsiteY8864" fmla="*/ 3524250 h 6858000"/>
              <a:gd name="connsiteX8865" fmla="*/ 10494861 w 12192000"/>
              <a:gd name="connsiteY8865" fmla="*/ 3524250 h 6858000"/>
              <a:gd name="connsiteX8866" fmla="*/ 10494861 w 12192000"/>
              <a:gd name="connsiteY8866" fmla="*/ 3429000 h 6858000"/>
              <a:gd name="connsiteX8867" fmla="*/ 10590111 w 12192000"/>
              <a:gd name="connsiteY8867" fmla="*/ 3429000 h 6858000"/>
              <a:gd name="connsiteX8868" fmla="*/ 10780611 w 12192000"/>
              <a:gd name="connsiteY8868" fmla="*/ 3524250 h 6858000"/>
              <a:gd name="connsiteX8869" fmla="*/ 10685361 w 12192000"/>
              <a:gd name="connsiteY8869" fmla="*/ 3524250 h 6858000"/>
              <a:gd name="connsiteX8870" fmla="*/ 10685361 w 12192000"/>
              <a:gd name="connsiteY8870" fmla="*/ 3429000 h 6858000"/>
              <a:gd name="connsiteX8871" fmla="*/ 10780611 w 12192000"/>
              <a:gd name="connsiteY8871" fmla="*/ 3429000 h 6858000"/>
              <a:gd name="connsiteX8872" fmla="*/ 10971111 w 12192000"/>
              <a:gd name="connsiteY8872" fmla="*/ 3524250 h 6858000"/>
              <a:gd name="connsiteX8873" fmla="*/ 10875861 w 12192000"/>
              <a:gd name="connsiteY8873" fmla="*/ 3524250 h 6858000"/>
              <a:gd name="connsiteX8874" fmla="*/ 10875861 w 12192000"/>
              <a:gd name="connsiteY8874" fmla="*/ 3429000 h 6858000"/>
              <a:gd name="connsiteX8875" fmla="*/ 10971111 w 12192000"/>
              <a:gd name="connsiteY8875" fmla="*/ 3429000 h 6858000"/>
              <a:gd name="connsiteX8876" fmla="*/ 11161610 w 12192000"/>
              <a:gd name="connsiteY8876" fmla="*/ 3524250 h 6858000"/>
              <a:gd name="connsiteX8877" fmla="*/ 11066362 w 12192000"/>
              <a:gd name="connsiteY8877" fmla="*/ 3524250 h 6858000"/>
              <a:gd name="connsiteX8878" fmla="*/ 11066362 w 12192000"/>
              <a:gd name="connsiteY8878" fmla="*/ 3429000 h 6858000"/>
              <a:gd name="connsiteX8879" fmla="*/ 11161610 w 12192000"/>
              <a:gd name="connsiteY8879" fmla="*/ 3429000 h 6858000"/>
              <a:gd name="connsiteX8880" fmla="*/ 11352111 w 12192000"/>
              <a:gd name="connsiteY8880" fmla="*/ 3524250 h 6858000"/>
              <a:gd name="connsiteX8881" fmla="*/ 11256861 w 12192000"/>
              <a:gd name="connsiteY8881" fmla="*/ 3524250 h 6858000"/>
              <a:gd name="connsiteX8882" fmla="*/ 11256861 w 12192000"/>
              <a:gd name="connsiteY8882" fmla="*/ 3429000 h 6858000"/>
              <a:gd name="connsiteX8883" fmla="*/ 11352111 w 12192000"/>
              <a:gd name="connsiteY8883" fmla="*/ 3429000 h 6858000"/>
              <a:gd name="connsiteX8884" fmla="*/ 11542610 w 12192000"/>
              <a:gd name="connsiteY8884" fmla="*/ 3524250 h 6858000"/>
              <a:gd name="connsiteX8885" fmla="*/ 11447360 w 12192000"/>
              <a:gd name="connsiteY8885" fmla="*/ 3524250 h 6858000"/>
              <a:gd name="connsiteX8886" fmla="*/ 11447360 w 12192000"/>
              <a:gd name="connsiteY8886" fmla="*/ 3429000 h 6858000"/>
              <a:gd name="connsiteX8887" fmla="*/ 11542610 w 12192000"/>
              <a:gd name="connsiteY8887" fmla="*/ 3429000 h 6858000"/>
              <a:gd name="connsiteX8888" fmla="*/ 11733112 w 12192000"/>
              <a:gd name="connsiteY8888" fmla="*/ 3524250 h 6858000"/>
              <a:gd name="connsiteX8889" fmla="*/ 11637861 w 12192000"/>
              <a:gd name="connsiteY8889" fmla="*/ 3524250 h 6858000"/>
              <a:gd name="connsiteX8890" fmla="*/ 11637861 w 12192000"/>
              <a:gd name="connsiteY8890" fmla="*/ 3429000 h 6858000"/>
              <a:gd name="connsiteX8891" fmla="*/ 11733112 w 12192000"/>
              <a:gd name="connsiteY8891" fmla="*/ 3429000 h 6858000"/>
              <a:gd name="connsiteX8892" fmla="*/ 11923611 w 12192000"/>
              <a:gd name="connsiteY8892" fmla="*/ 3524250 h 6858000"/>
              <a:gd name="connsiteX8893" fmla="*/ 11828360 w 12192000"/>
              <a:gd name="connsiteY8893" fmla="*/ 3524250 h 6858000"/>
              <a:gd name="connsiteX8894" fmla="*/ 11828360 w 12192000"/>
              <a:gd name="connsiteY8894" fmla="*/ 3429000 h 6858000"/>
              <a:gd name="connsiteX8895" fmla="*/ 11923611 w 12192000"/>
              <a:gd name="connsiteY8895" fmla="*/ 3429000 h 6858000"/>
              <a:gd name="connsiteX8896" fmla="*/ 207864 w 12192000"/>
              <a:gd name="connsiteY8896" fmla="*/ 3619500 h 6858000"/>
              <a:gd name="connsiteX8897" fmla="*/ 112614 w 12192000"/>
              <a:gd name="connsiteY8897" fmla="*/ 3619500 h 6858000"/>
              <a:gd name="connsiteX8898" fmla="*/ 112614 w 12192000"/>
              <a:gd name="connsiteY8898" fmla="*/ 3524250 h 6858000"/>
              <a:gd name="connsiteX8899" fmla="*/ 207864 w 12192000"/>
              <a:gd name="connsiteY8899" fmla="*/ 3524250 h 6858000"/>
              <a:gd name="connsiteX8900" fmla="*/ 398364 w 12192000"/>
              <a:gd name="connsiteY8900" fmla="*/ 3619500 h 6858000"/>
              <a:gd name="connsiteX8901" fmla="*/ 303114 w 12192000"/>
              <a:gd name="connsiteY8901" fmla="*/ 3619500 h 6858000"/>
              <a:gd name="connsiteX8902" fmla="*/ 303114 w 12192000"/>
              <a:gd name="connsiteY8902" fmla="*/ 3524250 h 6858000"/>
              <a:gd name="connsiteX8903" fmla="*/ 398364 w 12192000"/>
              <a:gd name="connsiteY8903" fmla="*/ 3524250 h 6858000"/>
              <a:gd name="connsiteX8904" fmla="*/ 588864 w 12192000"/>
              <a:gd name="connsiteY8904" fmla="*/ 3619500 h 6858000"/>
              <a:gd name="connsiteX8905" fmla="*/ 493614 w 12192000"/>
              <a:gd name="connsiteY8905" fmla="*/ 3619500 h 6858000"/>
              <a:gd name="connsiteX8906" fmla="*/ 493614 w 12192000"/>
              <a:gd name="connsiteY8906" fmla="*/ 3524250 h 6858000"/>
              <a:gd name="connsiteX8907" fmla="*/ 588864 w 12192000"/>
              <a:gd name="connsiteY8907" fmla="*/ 3524250 h 6858000"/>
              <a:gd name="connsiteX8908" fmla="*/ 779364 w 12192000"/>
              <a:gd name="connsiteY8908" fmla="*/ 3619500 h 6858000"/>
              <a:gd name="connsiteX8909" fmla="*/ 684113 w 12192000"/>
              <a:gd name="connsiteY8909" fmla="*/ 3619500 h 6858000"/>
              <a:gd name="connsiteX8910" fmla="*/ 684113 w 12192000"/>
              <a:gd name="connsiteY8910" fmla="*/ 3524250 h 6858000"/>
              <a:gd name="connsiteX8911" fmla="*/ 779364 w 12192000"/>
              <a:gd name="connsiteY8911" fmla="*/ 3524250 h 6858000"/>
              <a:gd name="connsiteX8912" fmla="*/ 969863 w 12192000"/>
              <a:gd name="connsiteY8912" fmla="*/ 3619500 h 6858000"/>
              <a:gd name="connsiteX8913" fmla="*/ 874614 w 12192000"/>
              <a:gd name="connsiteY8913" fmla="*/ 3619500 h 6858000"/>
              <a:gd name="connsiteX8914" fmla="*/ 874614 w 12192000"/>
              <a:gd name="connsiteY8914" fmla="*/ 3524250 h 6858000"/>
              <a:gd name="connsiteX8915" fmla="*/ 969863 w 12192000"/>
              <a:gd name="connsiteY8915" fmla="*/ 3524250 h 6858000"/>
              <a:gd name="connsiteX8916" fmla="*/ 1160364 w 12192000"/>
              <a:gd name="connsiteY8916" fmla="*/ 3619500 h 6858000"/>
              <a:gd name="connsiteX8917" fmla="*/ 1065114 w 12192000"/>
              <a:gd name="connsiteY8917" fmla="*/ 3619500 h 6858000"/>
              <a:gd name="connsiteX8918" fmla="*/ 1065114 w 12192000"/>
              <a:gd name="connsiteY8918" fmla="*/ 3524250 h 6858000"/>
              <a:gd name="connsiteX8919" fmla="*/ 1160364 w 12192000"/>
              <a:gd name="connsiteY8919" fmla="*/ 3524250 h 6858000"/>
              <a:gd name="connsiteX8920" fmla="*/ 1350864 w 12192000"/>
              <a:gd name="connsiteY8920" fmla="*/ 3619500 h 6858000"/>
              <a:gd name="connsiteX8921" fmla="*/ 1255613 w 12192000"/>
              <a:gd name="connsiteY8921" fmla="*/ 3619500 h 6858000"/>
              <a:gd name="connsiteX8922" fmla="*/ 1255613 w 12192000"/>
              <a:gd name="connsiteY8922" fmla="*/ 3524250 h 6858000"/>
              <a:gd name="connsiteX8923" fmla="*/ 1350864 w 12192000"/>
              <a:gd name="connsiteY8923" fmla="*/ 3524250 h 6858000"/>
              <a:gd name="connsiteX8924" fmla="*/ 1541363 w 12192000"/>
              <a:gd name="connsiteY8924" fmla="*/ 3619500 h 6858000"/>
              <a:gd name="connsiteX8925" fmla="*/ 1446114 w 12192000"/>
              <a:gd name="connsiteY8925" fmla="*/ 3619500 h 6858000"/>
              <a:gd name="connsiteX8926" fmla="*/ 1446114 w 12192000"/>
              <a:gd name="connsiteY8926" fmla="*/ 3524250 h 6858000"/>
              <a:gd name="connsiteX8927" fmla="*/ 1541363 w 12192000"/>
              <a:gd name="connsiteY8927" fmla="*/ 3524250 h 6858000"/>
              <a:gd name="connsiteX8928" fmla="*/ 1922364 w 12192000"/>
              <a:gd name="connsiteY8928" fmla="*/ 3619500 h 6858000"/>
              <a:gd name="connsiteX8929" fmla="*/ 1827113 w 12192000"/>
              <a:gd name="connsiteY8929" fmla="*/ 3619500 h 6858000"/>
              <a:gd name="connsiteX8930" fmla="*/ 1827113 w 12192000"/>
              <a:gd name="connsiteY8930" fmla="*/ 3524250 h 6858000"/>
              <a:gd name="connsiteX8931" fmla="*/ 1922364 w 12192000"/>
              <a:gd name="connsiteY8931" fmla="*/ 3524250 h 6858000"/>
              <a:gd name="connsiteX8932" fmla="*/ 2112863 w 12192000"/>
              <a:gd name="connsiteY8932" fmla="*/ 3619500 h 6858000"/>
              <a:gd name="connsiteX8933" fmla="*/ 2017612 w 12192000"/>
              <a:gd name="connsiteY8933" fmla="*/ 3619500 h 6858000"/>
              <a:gd name="connsiteX8934" fmla="*/ 2017612 w 12192000"/>
              <a:gd name="connsiteY8934" fmla="*/ 3524250 h 6858000"/>
              <a:gd name="connsiteX8935" fmla="*/ 2112863 w 12192000"/>
              <a:gd name="connsiteY8935" fmla="*/ 3524250 h 6858000"/>
              <a:gd name="connsiteX8936" fmla="*/ 2303364 w 12192000"/>
              <a:gd name="connsiteY8936" fmla="*/ 3619500 h 6858000"/>
              <a:gd name="connsiteX8937" fmla="*/ 2208114 w 12192000"/>
              <a:gd name="connsiteY8937" fmla="*/ 3619500 h 6858000"/>
              <a:gd name="connsiteX8938" fmla="*/ 2208114 w 12192000"/>
              <a:gd name="connsiteY8938" fmla="*/ 3524250 h 6858000"/>
              <a:gd name="connsiteX8939" fmla="*/ 2303364 w 12192000"/>
              <a:gd name="connsiteY8939" fmla="*/ 3524250 h 6858000"/>
              <a:gd name="connsiteX8940" fmla="*/ 2493863 w 12192000"/>
              <a:gd name="connsiteY8940" fmla="*/ 3619500 h 6858000"/>
              <a:gd name="connsiteX8941" fmla="*/ 2398613 w 12192000"/>
              <a:gd name="connsiteY8941" fmla="*/ 3619500 h 6858000"/>
              <a:gd name="connsiteX8942" fmla="*/ 2398613 w 12192000"/>
              <a:gd name="connsiteY8942" fmla="*/ 3524250 h 6858000"/>
              <a:gd name="connsiteX8943" fmla="*/ 2493863 w 12192000"/>
              <a:gd name="connsiteY8943" fmla="*/ 3524250 h 6858000"/>
              <a:gd name="connsiteX8944" fmla="*/ 2684362 w 12192000"/>
              <a:gd name="connsiteY8944" fmla="*/ 3619500 h 6858000"/>
              <a:gd name="connsiteX8945" fmla="*/ 2589114 w 12192000"/>
              <a:gd name="connsiteY8945" fmla="*/ 3619500 h 6858000"/>
              <a:gd name="connsiteX8946" fmla="*/ 2589114 w 12192000"/>
              <a:gd name="connsiteY8946" fmla="*/ 3524250 h 6858000"/>
              <a:gd name="connsiteX8947" fmla="*/ 2684362 w 12192000"/>
              <a:gd name="connsiteY8947" fmla="*/ 3524250 h 6858000"/>
              <a:gd name="connsiteX8948" fmla="*/ 2874863 w 12192000"/>
              <a:gd name="connsiteY8948" fmla="*/ 3619500 h 6858000"/>
              <a:gd name="connsiteX8949" fmla="*/ 2779613 w 12192000"/>
              <a:gd name="connsiteY8949" fmla="*/ 3619500 h 6858000"/>
              <a:gd name="connsiteX8950" fmla="*/ 2779613 w 12192000"/>
              <a:gd name="connsiteY8950" fmla="*/ 3524250 h 6858000"/>
              <a:gd name="connsiteX8951" fmla="*/ 2874863 w 12192000"/>
              <a:gd name="connsiteY8951" fmla="*/ 3524250 h 6858000"/>
              <a:gd name="connsiteX8952" fmla="*/ 3065363 w 12192000"/>
              <a:gd name="connsiteY8952" fmla="*/ 3619500 h 6858000"/>
              <a:gd name="connsiteX8953" fmla="*/ 2970113 w 12192000"/>
              <a:gd name="connsiteY8953" fmla="*/ 3619500 h 6858000"/>
              <a:gd name="connsiteX8954" fmla="*/ 2970113 w 12192000"/>
              <a:gd name="connsiteY8954" fmla="*/ 3524250 h 6858000"/>
              <a:gd name="connsiteX8955" fmla="*/ 3065363 w 12192000"/>
              <a:gd name="connsiteY8955" fmla="*/ 3524250 h 6858000"/>
              <a:gd name="connsiteX8956" fmla="*/ 3255863 w 12192000"/>
              <a:gd name="connsiteY8956" fmla="*/ 3619500 h 6858000"/>
              <a:gd name="connsiteX8957" fmla="*/ 3160613 w 12192000"/>
              <a:gd name="connsiteY8957" fmla="*/ 3619500 h 6858000"/>
              <a:gd name="connsiteX8958" fmla="*/ 3160613 w 12192000"/>
              <a:gd name="connsiteY8958" fmla="*/ 3524250 h 6858000"/>
              <a:gd name="connsiteX8959" fmla="*/ 3255863 w 12192000"/>
              <a:gd name="connsiteY8959" fmla="*/ 3524250 h 6858000"/>
              <a:gd name="connsiteX8960" fmla="*/ 3446363 w 12192000"/>
              <a:gd name="connsiteY8960" fmla="*/ 3619500 h 6858000"/>
              <a:gd name="connsiteX8961" fmla="*/ 3351113 w 12192000"/>
              <a:gd name="connsiteY8961" fmla="*/ 3619500 h 6858000"/>
              <a:gd name="connsiteX8962" fmla="*/ 3351113 w 12192000"/>
              <a:gd name="connsiteY8962" fmla="*/ 3524250 h 6858000"/>
              <a:gd name="connsiteX8963" fmla="*/ 3446363 w 12192000"/>
              <a:gd name="connsiteY8963" fmla="*/ 3524250 h 6858000"/>
              <a:gd name="connsiteX8964" fmla="*/ 3636862 w 12192000"/>
              <a:gd name="connsiteY8964" fmla="*/ 3619500 h 6858000"/>
              <a:gd name="connsiteX8965" fmla="*/ 3541613 w 12192000"/>
              <a:gd name="connsiteY8965" fmla="*/ 3619500 h 6858000"/>
              <a:gd name="connsiteX8966" fmla="*/ 3541613 w 12192000"/>
              <a:gd name="connsiteY8966" fmla="*/ 3524250 h 6858000"/>
              <a:gd name="connsiteX8967" fmla="*/ 3636862 w 12192000"/>
              <a:gd name="connsiteY8967" fmla="*/ 3524250 h 6858000"/>
              <a:gd name="connsiteX8968" fmla="*/ 3827362 w 12192000"/>
              <a:gd name="connsiteY8968" fmla="*/ 3619500 h 6858000"/>
              <a:gd name="connsiteX8969" fmla="*/ 3732112 w 12192000"/>
              <a:gd name="connsiteY8969" fmla="*/ 3619500 h 6858000"/>
              <a:gd name="connsiteX8970" fmla="*/ 3732112 w 12192000"/>
              <a:gd name="connsiteY8970" fmla="*/ 3524250 h 6858000"/>
              <a:gd name="connsiteX8971" fmla="*/ 3827362 w 12192000"/>
              <a:gd name="connsiteY8971" fmla="*/ 3524250 h 6858000"/>
              <a:gd name="connsiteX8972" fmla="*/ 4017863 w 12192000"/>
              <a:gd name="connsiteY8972" fmla="*/ 3619500 h 6858000"/>
              <a:gd name="connsiteX8973" fmla="*/ 3922613 w 12192000"/>
              <a:gd name="connsiteY8973" fmla="*/ 3619500 h 6858000"/>
              <a:gd name="connsiteX8974" fmla="*/ 3922613 w 12192000"/>
              <a:gd name="connsiteY8974" fmla="*/ 3524250 h 6858000"/>
              <a:gd name="connsiteX8975" fmla="*/ 4017863 w 12192000"/>
              <a:gd name="connsiteY8975" fmla="*/ 3524250 h 6858000"/>
              <a:gd name="connsiteX8976" fmla="*/ 4208362 w 12192000"/>
              <a:gd name="connsiteY8976" fmla="*/ 3619500 h 6858000"/>
              <a:gd name="connsiteX8977" fmla="*/ 4113113 w 12192000"/>
              <a:gd name="connsiteY8977" fmla="*/ 3619500 h 6858000"/>
              <a:gd name="connsiteX8978" fmla="*/ 4113113 w 12192000"/>
              <a:gd name="connsiteY8978" fmla="*/ 3524250 h 6858000"/>
              <a:gd name="connsiteX8979" fmla="*/ 4208362 w 12192000"/>
              <a:gd name="connsiteY8979" fmla="*/ 3524250 h 6858000"/>
              <a:gd name="connsiteX8980" fmla="*/ 4398863 w 12192000"/>
              <a:gd name="connsiteY8980" fmla="*/ 3619500 h 6858000"/>
              <a:gd name="connsiteX8981" fmla="*/ 4303612 w 12192000"/>
              <a:gd name="connsiteY8981" fmla="*/ 3619500 h 6858000"/>
              <a:gd name="connsiteX8982" fmla="*/ 4303612 w 12192000"/>
              <a:gd name="connsiteY8982" fmla="*/ 3524250 h 6858000"/>
              <a:gd name="connsiteX8983" fmla="*/ 4398863 w 12192000"/>
              <a:gd name="connsiteY8983" fmla="*/ 3524250 h 6858000"/>
              <a:gd name="connsiteX8984" fmla="*/ 4589363 w 12192000"/>
              <a:gd name="connsiteY8984" fmla="*/ 3619500 h 6858000"/>
              <a:gd name="connsiteX8985" fmla="*/ 4494113 w 12192000"/>
              <a:gd name="connsiteY8985" fmla="*/ 3619500 h 6858000"/>
              <a:gd name="connsiteX8986" fmla="*/ 4494113 w 12192000"/>
              <a:gd name="connsiteY8986" fmla="*/ 3524250 h 6858000"/>
              <a:gd name="connsiteX8987" fmla="*/ 4589363 w 12192000"/>
              <a:gd name="connsiteY8987" fmla="*/ 3524250 h 6858000"/>
              <a:gd name="connsiteX8988" fmla="*/ 4779863 w 12192000"/>
              <a:gd name="connsiteY8988" fmla="*/ 3619500 h 6858000"/>
              <a:gd name="connsiteX8989" fmla="*/ 4684613 w 12192000"/>
              <a:gd name="connsiteY8989" fmla="*/ 3619500 h 6858000"/>
              <a:gd name="connsiteX8990" fmla="*/ 4684613 w 12192000"/>
              <a:gd name="connsiteY8990" fmla="*/ 3524250 h 6858000"/>
              <a:gd name="connsiteX8991" fmla="*/ 4779863 w 12192000"/>
              <a:gd name="connsiteY8991" fmla="*/ 3524250 h 6858000"/>
              <a:gd name="connsiteX8992" fmla="*/ 4970363 w 12192000"/>
              <a:gd name="connsiteY8992" fmla="*/ 3619500 h 6858000"/>
              <a:gd name="connsiteX8993" fmla="*/ 4875113 w 12192000"/>
              <a:gd name="connsiteY8993" fmla="*/ 3619500 h 6858000"/>
              <a:gd name="connsiteX8994" fmla="*/ 4875113 w 12192000"/>
              <a:gd name="connsiteY8994" fmla="*/ 3524250 h 6858000"/>
              <a:gd name="connsiteX8995" fmla="*/ 4970363 w 12192000"/>
              <a:gd name="connsiteY8995" fmla="*/ 3524250 h 6858000"/>
              <a:gd name="connsiteX8996" fmla="*/ 5351362 w 12192000"/>
              <a:gd name="connsiteY8996" fmla="*/ 3619500 h 6858000"/>
              <a:gd name="connsiteX8997" fmla="*/ 5256112 w 12192000"/>
              <a:gd name="connsiteY8997" fmla="*/ 3619500 h 6858000"/>
              <a:gd name="connsiteX8998" fmla="*/ 5256112 w 12192000"/>
              <a:gd name="connsiteY8998" fmla="*/ 3524250 h 6858000"/>
              <a:gd name="connsiteX8999" fmla="*/ 5351362 w 12192000"/>
              <a:gd name="connsiteY8999" fmla="*/ 3524250 h 6858000"/>
              <a:gd name="connsiteX9000" fmla="*/ 5541862 w 12192000"/>
              <a:gd name="connsiteY9000" fmla="*/ 3619500 h 6858000"/>
              <a:gd name="connsiteX9001" fmla="*/ 5446612 w 12192000"/>
              <a:gd name="connsiteY9001" fmla="*/ 3619500 h 6858000"/>
              <a:gd name="connsiteX9002" fmla="*/ 5446612 w 12192000"/>
              <a:gd name="connsiteY9002" fmla="*/ 3524250 h 6858000"/>
              <a:gd name="connsiteX9003" fmla="*/ 5541862 w 12192000"/>
              <a:gd name="connsiteY9003" fmla="*/ 3524250 h 6858000"/>
              <a:gd name="connsiteX9004" fmla="*/ 5732362 w 12192000"/>
              <a:gd name="connsiteY9004" fmla="*/ 3619500 h 6858000"/>
              <a:gd name="connsiteX9005" fmla="*/ 5637112 w 12192000"/>
              <a:gd name="connsiteY9005" fmla="*/ 3619500 h 6858000"/>
              <a:gd name="connsiteX9006" fmla="*/ 5637112 w 12192000"/>
              <a:gd name="connsiteY9006" fmla="*/ 3524250 h 6858000"/>
              <a:gd name="connsiteX9007" fmla="*/ 5732362 w 12192000"/>
              <a:gd name="connsiteY9007" fmla="*/ 3524250 h 6858000"/>
              <a:gd name="connsiteX9008" fmla="*/ 5922862 w 12192000"/>
              <a:gd name="connsiteY9008" fmla="*/ 3619500 h 6858000"/>
              <a:gd name="connsiteX9009" fmla="*/ 5827612 w 12192000"/>
              <a:gd name="connsiteY9009" fmla="*/ 3619500 h 6858000"/>
              <a:gd name="connsiteX9010" fmla="*/ 5827612 w 12192000"/>
              <a:gd name="connsiteY9010" fmla="*/ 3524250 h 6858000"/>
              <a:gd name="connsiteX9011" fmla="*/ 5922862 w 12192000"/>
              <a:gd name="connsiteY9011" fmla="*/ 3524250 h 6858000"/>
              <a:gd name="connsiteX9012" fmla="*/ 6113362 w 12192000"/>
              <a:gd name="connsiteY9012" fmla="*/ 3619500 h 6858000"/>
              <a:gd name="connsiteX9013" fmla="*/ 6018112 w 12192000"/>
              <a:gd name="connsiteY9013" fmla="*/ 3619500 h 6858000"/>
              <a:gd name="connsiteX9014" fmla="*/ 6018112 w 12192000"/>
              <a:gd name="connsiteY9014" fmla="*/ 3524250 h 6858000"/>
              <a:gd name="connsiteX9015" fmla="*/ 6113362 w 12192000"/>
              <a:gd name="connsiteY9015" fmla="*/ 3524250 h 6858000"/>
              <a:gd name="connsiteX9016" fmla="*/ 6303862 w 12192000"/>
              <a:gd name="connsiteY9016" fmla="*/ 3619500 h 6858000"/>
              <a:gd name="connsiteX9017" fmla="*/ 6208612 w 12192000"/>
              <a:gd name="connsiteY9017" fmla="*/ 3619500 h 6858000"/>
              <a:gd name="connsiteX9018" fmla="*/ 6208612 w 12192000"/>
              <a:gd name="connsiteY9018" fmla="*/ 3524250 h 6858000"/>
              <a:gd name="connsiteX9019" fmla="*/ 6303862 w 12192000"/>
              <a:gd name="connsiteY9019" fmla="*/ 3524250 h 6858000"/>
              <a:gd name="connsiteX9020" fmla="*/ 6494362 w 12192000"/>
              <a:gd name="connsiteY9020" fmla="*/ 3619500 h 6858000"/>
              <a:gd name="connsiteX9021" fmla="*/ 6399112 w 12192000"/>
              <a:gd name="connsiteY9021" fmla="*/ 3619500 h 6858000"/>
              <a:gd name="connsiteX9022" fmla="*/ 6399112 w 12192000"/>
              <a:gd name="connsiteY9022" fmla="*/ 3524250 h 6858000"/>
              <a:gd name="connsiteX9023" fmla="*/ 6494362 w 12192000"/>
              <a:gd name="connsiteY9023" fmla="*/ 3524250 h 6858000"/>
              <a:gd name="connsiteX9024" fmla="*/ 6684862 w 12192000"/>
              <a:gd name="connsiteY9024" fmla="*/ 3619500 h 6858000"/>
              <a:gd name="connsiteX9025" fmla="*/ 6589612 w 12192000"/>
              <a:gd name="connsiteY9025" fmla="*/ 3619500 h 6858000"/>
              <a:gd name="connsiteX9026" fmla="*/ 6589612 w 12192000"/>
              <a:gd name="connsiteY9026" fmla="*/ 3524250 h 6858000"/>
              <a:gd name="connsiteX9027" fmla="*/ 6684862 w 12192000"/>
              <a:gd name="connsiteY9027" fmla="*/ 3524250 h 6858000"/>
              <a:gd name="connsiteX9028" fmla="*/ 6875362 w 12192000"/>
              <a:gd name="connsiteY9028" fmla="*/ 3619500 h 6858000"/>
              <a:gd name="connsiteX9029" fmla="*/ 6780112 w 12192000"/>
              <a:gd name="connsiteY9029" fmla="*/ 3619500 h 6858000"/>
              <a:gd name="connsiteX9030" fmla="*/ 6780112 w 12192000"/>
              <a:gd name="connsiteY9030" fmla="*/ 3524250 h 6858000"/>
              <a:gd name="connsiteX9031" fmla="*/ 6875362 w 12192000"/>
              <a:gd name="connsiteY9031" fmla="*/ 3524250 h 6858000"/>
              <a:gd name="connsiteX9032" fmla="*/ 7065861 w 12192000"/>
              <a:gd name="connsiteY9032" fmla="*/ 3619500 h 6858000"/>
              <a:gd name="connsiteX9033" fmla="*/ 6970611 w 12192000"/>
              <a:gd name="connsiteY9033" fmla="*/ 3619500 h 6858000"/>
              <a:gd name="connsiteX9034" fmla="*/ 6970611 w 12192000"/>
              <a:gd name="connsiteY9034" fmla="*/ 3524250 h 6858000"/>
              <a:gd name="connsiteX9035" fmla="*/ 7065861 w 12192000"/>
              <a:gd name="connsiteY9035" fmla="*/ 3524250 h 6858000"/>
              <a:gd name="connsiteX9036" fmla="*/ 7256362 w 12192000"/>
              <a:gd name="connsiteY9036" fmla="*/ 3619500 h 6858000"/>
              <a:gd name="connsiteX9037" fmla="*/ 7161112 w 12192000"/>
              <a:gd name="connsiteY9037" fmla="*/ 3619500 h 6858000"/>
              <a:gd name="connsiteX9038" fmla="*/ 7161112 w 12192000"/>
              <a:gd name="connsiteY9038" fmla="*/ 3524250 h 6858000"/>
              <a:gd name="connsiteX9039" fmla="*/ 7256362 w 12192000"/>
              <a:gd name="connsiteY9039" fmla="*/ 3524250 h 6858000"/>
              <a:gd name="connsiteX9040" fmla="*/ 7446862 w 12192000"/>
              <a:gd name="connsiteY9040" fmla="*/ 3619500 h 6858000"/>
              <a:gd name="connsiteX9041" fmla="*/ 7351612 w 12192000"/>
              <a:gd name="connsiteY9041" fmla="*/ 3619500 h 6858000"/>
              <a:gd name="connsiteX9042" fmla="*/ 7351612 w 12192000"/>
              <a:gd name="connsiteY9042" fmla="*/ 3524250 h 6858000"/>
              <a:gd name="connsiteX9043" fmla="*/ 7446862 w 12192000"/>
              <a:gd name="connsiteY9043" fmla="*/ 3524250 h 6858000"/>
              <a:gd name="connsiteX9044" fmla="*/ 7637362 w 12192000"/>
              <a:gd name="connsiteY9044" fmla="*/ 3619500 h 6858000"/>
              <a:gd name="connsiteX9045" fmla="*/ 7542112 w 12192000"/>
              <a:gd name="connsiteY9045" fmla="*/ 3619500 h 6858000"/>
              <a:gd name="connsiteX9046" fmla="*/ 7542112 w 12192000"/>
              <a:gd name="connsiteY9046" fmla="*/ 3524250 h 6858000"/>
              <a:gd name="connsiteX9047" fmla="*/ 7637362 w 12192000"/>
              <a:gd name="connsiteY9047" fmla="*/ 3524250 h 6858000"/>
              <a:gd name="connsiteX9048" fmla="*/ 7827862 w 12192000"/>
              <a:gd name="connsiteY9048" fmla="*/ 3619500 h 6858000"/>
              <a:gd name="connsiteX9049" fmla="*/ 7732612 w 12192000"/>
              <a:gd name="connsiteY9049" fmla="*/ 3619500 h 6858000"/>
              <a:gd name="connsiteX9050" fmla="*/ 7732612 w 12192000"/>
              <a:gd name="connsiteY9050" fmla="*/ 3524250 h 6858000"/>
              <a:gd name="connsiteX9051" fmla="*/ 7827862 w 12192000"/>
              <a:gd name="connsiteY9051" fmla="*/ 3524250 h 6858000"/>
              <a:gd name="connsiteX9052" fmla="*/ 8018362 w 12192000"/>
              <a:gd name="connsiteY9052" fmla="*/ 3619500 h 6858000"/>
              <a:gd name="connsiteX9053" fmla="*/ 7923112 w 12192000"/>
              <a:gd name="connsiteY9053" fmla="*/ 3619500 h 6858000"/>
              <a:gd name="connsiteX9054" fmla="*/ 7923112 w 12192000"/>
              <a:gd name="connsiteY9054" fmla="*/ 3524250 h 6858000"/>
              <a:gd name="connsiteX9055" fmla="*/ 8018362 w 12192000"/>
              <a:gd name="connsiteY9055" fmla="*/ 3524250 h 6858000"/>
              <a:gd name="connsiteX9056" fmla="*/ 8208862 w 12192000"/>
              <a:gd name="connsiteY9056" fmla="*/ 3619500 h 6858000"/>
              <a:gd name="connsiteX9057" fmla="*/ 8113612 w 12192000"/>
              <a:gd name="connsiteY9057" fmla="*/ 3619500 h 6858000"/>
              <a:gd name="connsiteX9058" fmla="*/ 8113612 w 12192000"/>
              <a:gd name="connsiteY9058" fmla="*/ 3524250 h 6858000"/>
              <a:gd name="connsiteX9059" fmla="*/ 8208862 w 12192000"/>
              <a:gd name="connsiteY9059" fmla="*/ 3524250 h 6858000"/>
              <a:gd name="connsiteX9060" fmla="*/ 8399362 w 12192000"/>
              <a:gd name="connsiteY9060" fmla="*/ 3619500 h 6858000"/>
              <a:gd name="connsiteX9061" fmla="*/ 8304112 w 12192000"/>
              <a:gd name="connsiteY9061" fmla="*/ 3619500 h 6858000"/>
              <a:gd name="connsiteX9062" fmla="*/ 8304112 w 12192000"/>
              <a:gd name="connsiteY9062" fmla="*/ 3524250 h 6858000"/>
              <a:gd name="connsiteX9063" fmla="*/ 8399362 w 12192000"/>
              <a:gd name="connsiteY9063" fmla="*/ 3524250 h 6858000"/>
              <a:gd name="connsiteX9064" fmla="*/ 8780361 w 12192000"/>
              <a:gd name="connsiteY9064" fmla="*/ 3619500 h 6858000"/>
              <a:gd name="connsiteX9065" fmla="*/ 8685111 w 12192000"/>
              <a:gd name="connsiteY9065" fmla="*/ 3619500 h 6858000"/>
              <a:gd name="connsiteX9066" fmla="*/ 8685111 w 12192000"/>
              <a:gd name="connsiteY9066" fmla="*/ 3524250 h 6858000"/>
              <a:gd name="connsiteX9067" fmla="*/ 8780361 w 12192000"/>
              <a:gd name="connsiteY9067" fmla="*/ 3524250 h 6858000"/>
              <a:gd name="connsiteX9068" fmla="*/ 8970861 w 12192000"/>
              <a:gd name="connsiteY9068" fmla="*/ 3619500 h 6858000"/>
              <a:gd name="connsiteX9069" fmla="*/ 8875611 w 12192000"/>
              <a:gd name="connsiteY9069" fmla="*/ 3619500 h 6858000"/>
              <a:gd name="connsiteX9070" fmla="*/ 8875611 w 12192000"/>
              <a:gd name="connsiteY9070" fmla="*/ 3524250 h 6858000"/>
              <a:gd name="connsiteX9071" fmla="*/ 8970861 w 12192000"/>
              <a:gd name="connsiteY9071" fmla="*/ 3524250 h 6858000"/>
              <a:gd name="connsiteX9072" fmla="*/ 9161361 w 12192000"/>
              <a:gd name="connsiteY9072" fmla="*/ 3619500 h 6858000"/>
              <a:gd name="connsiteX9073" fmla="*/ 9066111 w 12192000"/>
              <a:gd name="connsiteY9073" fmla="*/ 3619500 h 6858000"/>
              <a:gd name="connsiteX9074" fmla="*/ 9066111 w 12192000"/>
              <a:gd name="connsiteY9074" fmla="*/ 3524250 h 6858000"/>
              <a:gd name="connsiteX9075" fmla="*/ 9161361 w 12192000"/>
              <a:gd name="connsiteY9075" fmla="*/ 3524250 h 6858000"/>
              <a:gd name="connsiteX9076" fmla="*/ 9351861 w 12192000"/>
              <a:gd name="connsiteY9076" fmla="*/ 3619500 h 6858000"/>
              <a:gd name="connsiteX9077" fmla="*/ 9256611 w 12192000"/>
              <a:gd name="connsiteY9077" fmla="*/ 3619500 h 6858000"/>
              <a:gd name="connsiteX9078" fmla="*/ 9256611 w 12192000"/>
              <a:gd name="connsiteY9078" fmla="*/ 3524250 h 6858000"/>
              <a:gd name="connsiteX9079" fmla="*/ 9351861 w 12192000"/>
              <a:gd name="connsiteY9079" fmla="*/ 3524250 h 6858000"/>
              <a:gd name="connsiteX9080" fmla="*/ 9542362 w 12192000"/>
              <a:gd name="connsiteY9080" fmla="*/ 3619500 h 6858000"/>
              <a:gd name="connsiteX9081" fmla="*/ 9447112 w 12192000"/>
              <a:gd name="connsiteY9081" fmla="*/ 3619500 h 6858000"/>
              <a:gd name="connsiteX9082" fmla="*/ 9447112 w 12192000"/>
              <a:gd name="connsiteY9082" fmla="*/ 3524250 h 6858000"/>
              <a:gd name="connsiteX9083" fmla="*/ 9542362 w 12192000"/>
              <a:gd name="connsiteY9083" fmla="*/ 3524250 h 6858000"/>
              <a:gd name="connsiteX9084" fmla="*/ 9732861 w 12192000"/>
              <a:gd name="connsiteY9084" fmla="*/ 3619500 h 6858000"/>
              <a:gd name="connsiteX9085" fmla="*/ 9637611 w 12192000"/>
              <a:gd name="connsiteY9085" fmla="*/ 3619500 h 6858000"/>
              <a:gd name="connsiteX9086" fmla="*/ 9637611 w 12192000"/>
              <a:gd name="connsiteY9086" fmla="*/ 3524250 h 6858000"/>
              <a:gd name="connsiteX9087" fmla="*/ 9732861 w 12192000"/>
              <a:gd name="connsiteY9087" fmla="*/ 3524250 h 6858000"/>
              <a:gd name="connsiteX9088" fmla="*/ 9923362 w 12192000"/>
              <a:gd name="connsiteY9088" fmla="*/ 3619500 h 6858000"/>
              <a:gd name="connsiteX9089" fmla="*/ 9828111 w 12192000"/>
              <a:gd name="connsiteY9089" fmla="*/ 3619500 h 6858000"/>
              <a:gd name="connsiteX9090" fmla="*/ 9828111 w 12192000"/>
              <a:gd name="connsiteY9090" fmla="*/ 3524250 h 6858000"/>
              <a:gd name="connsiteX9091" fmla="*/ 9923362 w 12192000"/>
              <a:gd name="connsiteY9091" fmla="*/ 3524250 h 6858000"/>
              <a:gd name="connsiteX9092" fmla="*/ 10113862 w 12192000"/>
              <a:gd name="connsiteY9092" fmla="*/ 3619500 h 6858000"/>
              <a:gd name="connsiteX9093" fmla="*/ 10018612 w 12192000"/>
              <a:gd name="connsiteY9093" fmla="*/ 3619500 h 6858000"/>
              <a:gd name="connsiteX9094" fmla="*/ 10018612 w 12192000"/>
              <a:gd name="connsiteY9094" fmla="*/ 3524250 h 6858000"/>
              <a:gd name="connsiteX9095" fmla="*/ 10113862 w 12192000"/>
              <a:gd name="connsiteY9095" fmla="*/ 3524250 h 6858000"/>
              <a:gd name="connsiteX9096" fmla="*/ 10304361 w 12192000"/>
              <a:gd name="connsiteY9096" fmla="*/ 3619500 h 6858000"/>
              <a:gd name="connsiteX9097" fmla="*/ 10209111 w 12192000"/>
              <a:gd name="connsiteY9097" fmla="*/ 3619500 h 6858000"/>
              <a:gd name="connsiteX9098" fmla="*/ 10209111 w 12192000"/>
              <a:gd name="connsiteY9098" fmla="*/ 3524250 h 6858000"/>
              <a:gd name="connsiteX9099" fmla="*/ 10304361 w 12192000"/>
              <a:gd name="connsiteY9099" fmla="*/ 3524250 h 6858000"/>
              <a:gd name="connsiteX9100" fmla="*/ 10494861 w 12192000"/>
              <a:gd name="connsiteY9100" fmla="*/ 3619500 h 6858000"/>
              <a:gd name="connsiteX9101" fmla="*/ 10399611 w 12192000"/>
              <a:gd name="connsiteY9101" fmla="*/ 3619500 h 6858000"/>
              <a:gd name="connsiteX9102" fmla="*/ 10399611 w 12192000"/>
              <a:gd name="connsiteY9102" fmla="*/ 3524250 h 6858000"/>
              <a:gd name="connsiteX9103" fmla="*/ 10494861 w 12192000"/>
              <a:gd name="connsiteY9103" fmla="*/ 3524250 h 6858000"/>
              <a:gd name="connsiteX9104" fmla="*/ 10685361 w 12192000"/>
              <a:gd name="connsiteY9104" fmla="*/ 3619500 h 6858000"/>
              <a:gd name="connsiteX9105" fmla="*/ 10590111 w 12192000"/>
              <a:gd name="connsiteY9105" fmla="*/ 3619500 h 6858000"/>
              <a:gd name="connsiteX9106" fmla="*/ 10590111 w 12192000"/>
              <a:gd name="connsiteY9106" fmla="*/ 3524250 h 6858000"/>
              <a:gd name="connsiteX9107" fmla="*/ 10685361 w 12192000"/>
              <a:gd name="connsiteY9107" fmla="*/ 3524250 h 6858000"/>
              <a:gd name="connsiteX9108" fmla="*/ 10875861 w 12192000"/>
              <a:gd name="connsiteY9108" fmla="*/ 3619500 h 6858000"/>
              <a:gd name="connsiteX9109" fmla="*/ 10780611 w 12192000"/>
              <a:gd name="connsiteY9109" fmla="*/ 3619500 h 6858000"/>
              <a:gd name="connsiteX9110" fmla="*/ 10780611 w 12192000"/>
              <a:gd name="connsiteY9110" fmla="*/ 3524250 h 6858000"/>
              <a:gd name="connsiteX9111" fmla="*/ 10875861 w 12192000"/>
              <a:gd name="connsiteY9111" fmla="*/ 3524250 h 6858000"/>
              <a:gd name="connsiteX9112" fmla="*/ 11066362 w 12192000"/>
              <a:gd name="connsiteY9112" fmla="*/ 3619500 h 6858000"/>
              <a:gd name="connsiteX9113" fmla="*/ 10971111 w 12192000"/>
              <a:gd name="connsiteY9113" fmla="*/ 3619500 h 6858000"/>
              <a:gd name="connsiteX9114" fmla="*/ 10971111 w 12192000"/>
              <a:gd name="connsiteY9114" fmla="*/ 3524250 h 6858000"/>
              <a:gd name="connsiteX9115" fmla="*/ 11066362 w 12192000"/>
              <a:gd name="connsiteY9115" fmla="*/ 3524250 h 6858000"/>
              <a:gd name="connsiteX9116" fmla="*/ 11256861 w 12192000"/>
              <a:gd name="connsiteY9116" fmla="*/ 3619500 h 6858000"/>
              <a:gd name="connsiteX9117" fmla="*/ 11161610 w 12192000"/>
              <a:gd name="connsiteY9117" fmla="*/ 3619500 h 6858000"/>
              <a:gd name="connsiteX9118" fmla="*/ 11161610 w 12192000"/>
              <a:gd name="connsiteY9118" fmla="*/ 3524250 h 6858000"/>
              <a:gd name="connsiteX9119" fmla="*/ 11256861 w 12192000"/>
              <a:gd name="connsiteY9119" fmla="*/ 3524250 h 6858000"/>
              <a:gd name="connsiteX9120" fmla="*/ 11447360 w 12192000"/>
              <a:gd name="connsiteY9120" fmla="*/ 3619500 h 6858000"/>
              <a:gd name="connsiteX9121" fmla="*/ 11352111 w 12192000"/>
              <a:gd name="connsiteY9121" fmla="*/ 3619500 h 6858000"/>
              <a:gd name="connsiteX9122" fmla="*/ 11352111 w 12192000"/>
              <a:gd name="connsiteY9122" fmla="*/ 3524250 h 6858000"/>
              <a:gd name="connsiteX9123" fmla="*/ 11447360 w 12192000"/>
              <a:gd name="connsiteY9123" fmla="*/ 3524250 h 6858000"/>
              <a:gd name="connsiteX9124" fmla="*/ 11637861 w 12192000"/>
              <a:gd name="connsiteY9124" fmla="*/ 3619500 h 6858000"/>
              <a:gd name="connsiteX9125" fmla="*/ 11542610 w 12192000"/>
              <a:gd name="connsiteY9125" fmla="*/ 3619500 h 6858000"/>
              <a:gd name="connsiteX9126" fmla="*/ 11542610 w 12192000"/>
              <a:gd name="connsiteY9126" fmla="*/ 3524250 h 6858000"/>
              <a:gd name="connsiteX9127" fmla="*/ 11637861 w 12192000"/>
              <a:gd name="connsiteY9127" fmla="*/ 3524250 h 6858000"/>
              <a:gd name="connsiteX9128" fmla="*/ 11828360 w 12192000"/>
              <a:gd name="connsiteY9128" fmla="*/ 3619500 h 6858000"/>
              <a:gd name="connsiteX9129" fmla="*/ 11733112 w 12192000"/>
              <a:gd name="connsiteY9129" fmla="*/ 3619500 h 6858000"/>
              <a:gd name="connsiteX9130" fmla="*/ 11733112 w 12192000"/>
              <a:gd name="connsiteY9130" fmla="*/ 3524250 h 6858000"/>
              <a:gd name="connsiteX9131" fmla="*/ 11828360 w 12192000"/>
              <a:gd name="connsiteY9131" fmla="*/ 3524250 h 6858000"/>
              <a:gd name="connsiteX9132" fmla="*/ 12192000 w 12192000"/>
              <a:gd name="connsiteY9132" fmla="*/ 3619500 h 6858000"/>
              <a:gd name="connsiteX9133" fmla="*/ 12114110 w 12192000"/>
              <a:gd name="connsiteY9133" fmla="*/ 3619500 h 6858000"/>
              <a:gd name="connsiteX9134" fmla="*/ 12114110 w 12192000"/>
              <a:gd name="connsiteY9134" fmla="*/ 3524250 h 6858000"/>
              <a:gd name="connsiteX9135" fmla="*/ 12192000 w 12192000"/>
              <a:gd name="connsiteY9135" fmla="*/ 3524250 h 6858000"/>
              <a:gd name="connsiteX9136" fmla="*/ 303114 w 12192000"/>
              <a:gd name="connsiteY9136" fmla="*/ 3714750 h 6858000"/>
              <a:gd name="connsiteX9137" fmla="*/ 207864 w 12192000"/>
              <a:gd name="connsiteY9137" fmla="*/ 3714750 h 6858000"/>
              <a:gd name="connsiteX9138" fmla="*/ 207864 w 12192000"/>
              <a:gd name="connsiteY9138" fmla="*/ 3619500 h 6858000"/>
              <a:gd name="connsiteX9139" fmla="*/ 303114 w 12192000"/>
              <a:gd name="connsiteY9139" fmla="*/ 3619500 h 6858000"/>
              <a:gd name="connsiteX9140" fmla="*/ 493614 w 12192000"/>
              <a:gd name="connsiteY9140" fmla="*/ 3714750 h 6858000"/>
              <a:gd name="connsiteX9141" fmla="*/ 398364 w 12192000"/>
              <a:gd name="connsiteY9141" fmla="*/ 3714750 h 6858000"/>
              <a:gd name="connsiteX9142" fmla="*/ 398364 w 12192000"/>
              <a:gd name="connsiteY9142" fmla="*/ 3619500 h 6858000"/>
              <a:gd name="connsiteX9143" fmla="*/ 493614 w 12192000"/>
              <a:gd name="connsiteY9143" fmla="*/ 3619500 h 6858000"/>
              <a:gd name="connsiteX9144" fmla="*/ 684113 w 12192000"/>
              <a:gd name="connsiteY9144" fmla="*/ 3714750 h 6858000"/>
              <a:gd name="connsiteX9145" fmla="*/ 588864 w 12192000"/>
              <a:gd name="connsiteY9145" fmla="*/ 3714750 h 6858000"/>
              <a:gd name="connsiteX9146" fmla="*/ 588864 w 12192000"/>
              <a:gd name="connsiteY9146" fmla="*/ 3619500 h 6858000"/>
              <a:gd name="connsiteX9147" fmla="*/ 684113 w 12192000"/>
              <a:gd name="connsiteY9147" fmla="*/ 3619500 h 6858000"/>
              <a:gd name="connsiteX9148" fmla="*/ 874614 w 12192000"/>
              <a:gd name="connsiteY9148" fmla="*/ 3714750 h 6858000"/>
              <a:gd name="connsiteX9149" fmla="*/ 779364 w 12192000"/>
              <a:gd name="connsiteY9149" fmla="*/ 3714750 h 6858000"/>
              <a:gd name="connsiteX9150" fmla="*/ 779364 w 12192000"/>
              <a:gd name="connsiteY9150" fmla="*/ 3619500 h 6858000"/>
              <a:gd name="connsiteX9151" fmla="*/ 874614 w 12192000"/>
              <a:gd name="connsiteY9151" fmla="*/ 3619500 h 6858000"/>
              <a:gd name="connsiteX9152" fmla="*/ 1065114 w 12192000"/>
              <a:gd name="connsiteY9152" fmla="*/ 3714750 h 6858000"/>
              <a:gd name="connsiteX9153" fmla="*/ 969863 w 12192000"/>
              <a:gd name="connsiteY9153" fmla="*/ 3714750 h 6858000"/>
              <a:gd name="connsiteX9154" fmla="*/ 969863 w 12192000"/>
              <a:gd name="connsiteY9154" fmla="*/ 3619500 h 6858000"/>
              <a:gd name="connsiteX9155" fmla="*/ 1065114 w 12192000"/>
              <a:gd name="connsiteY9155" fmla="*/ 3619500 h 6858000"/>
              <a:gd name="connsiteX9156" fmla="*/ 1255613 w 12192000"/>
              <a:gd name="connsiteY9156" fmla="*/ 3714750 h 6858000"/>
              <a:gd name="connsiteX9157" fmla="*/ 1160364 w 12192000"/>
              <a:gd name="connsiteY9157" fmla="*/ 3714750 h 6858000"/>
              <a:gd name="connsiteX9158" fmla="*/ 1160364 w 12192000"/>
              <a:gd name="connsiteY9158" fmla="*/ 3619500 h 6858000"/>
              <a:gd name="connsiteX9159" fmla="*/ 1255613 w 12192000"/>
              <a:gd name="connsiteY9159" fmla="*/ 3619500 h 6858000"/>
              <a:gd name="connsiteX9160" fmla="*/ 1446114 w 12192000"/>
              <a:gd name="connsiteY9160" fmla="*/ 3714750 h 6858000"/>
              <a:gd name="connsiteX9161" fmla="*/ 1350864 w 12192000"/>
              <a:gd name="connsiteY9161" fmla="*/ 3714750 h 6858000"/>
              <a:gd name="connsiteX9162" fmla="*/ 1350864 w 12192000"/>
              <a:gd name="connsiteY9162" fmla="*/ 3619500 h 6858000"/>
              <a:gd name="connsiteX9163" fmla="*/ 1446114 w 12192000"/>
              <a:gd name="connsiteY9163" fmla="*/ 3619500 h 6858000"/>
              <a:gd name="connsiteX9164" fmla="*/ 1636614 w 12192000"/>
              <a:gd name="connsiteY9164" fmla="*/ 3714750 h 6858000"/>
              <a:gd name="connsiteX9165" fmla="*/ 1541363 w 12192000"/>
              <a:gd name="connsiteY9165" fmla="*/ 3714750 h 6858000"/>
              <a:gd name="connsiteX9166" fmla="*/ 1541363 w 12192000"/>
              <a:gd name="connsiteY9166" fmla="*/ 3619500 h 6858000"/>
              <a:gd name="connsiteX9167" fmla="*/ 1636614 w 12192000"/>
              <a:gd name="connsiteY9167" fmla="*/ 3619500 h 6858000"/>
              <a:gd name="connsiteX9168" fmla="*/ 2017612 w 12192000"/>
              <a:gd name="connsiteY9168" fmla="*/ 3714750 h 6858000"/>
              <a:gd name="connsiteX9169" fmla="*/ 1922364 w 12192000"/>
              <a:gd name="connsiteY9169" fmla="*/ 3714750 h 6858000"/>
              <a:gd name="connsiteX9170" fmla="*/ 1922364 w 12192000"/>
              <a:gd name="connsiteY9170" fmla="*/ 3619500 h 6858000"/>
              <a:gd name="connsiteX9171" fmla="*/ 2017612 w 12192000"/>
              <a:gd name="connsiteY9171" fmla="*/ 3619500 h 6858000"/>
              <a:gd name="connsiteX9172" fmla="*/ 2208114 w 12192000"/>
              <a:gd name="connsiteY9172" fmla="*/ 3714750 h 6858000"/>
              <a:gd name="connsiteX9173" fmla="*/ 2112863 w 12192000"/>
              <a:gd name="connsiteY9173" fmla="*/ 3714750 h 6858000"/>
              <a:gd name="connsiteX9174" fmla="*/ 2112863 w 12192000"/>
              <a:gd name="connsiteY9174" fmla="*/ 3619500 h 6858000"/>
              <a:gd name="connsiteX9175" fmla="*/ 2208114 w 12192000"/>
              <a:gd name="connsiteY9175" fmla="*/ 3619500 h 6858000"/>
              <a:gd name="connsiteX9176" fmla="*/ 2398613 w 12192000"/>
              <a:gd name="connsiteY9176" fmla="*/ 3714750 h 6858000"/>
              <a:gd name="connsiteX9177" fmla="*/ 2303364 w 12192000"/>
              <a:gd name="connsiteY9177" fmla="*/ 3714750 h 6858000"/>
              <a:gd name="connsiteX9178" fmla="*/ 2303364 w 12192000"/>
              <a:gd name="connsiteY9178" fmla="*/ 3619500 h 6858000"/>
              <a:gd name="connsiteX9179" fmla="*/ 2398613 w 12192000"/>
              <a:gd name="connsiteY9179" fmla="*/ 3619500 h 6858000"/>
              <a:gd name="connsiteX9180" fmla="*/ 2589114 w 12192000"/>
              <a:gd name="connsiteY9180" fmla="*/ 3714750 h 6858000"/>
              <a:gd name="connsiteX9181" fmla="*/ 2493863 w 12192000"/>
              <a:gd name="connsiteY9181" fmla="*/ 3714750 h 6858000"/>
              <a:gd name="connsiteX9182" fmla="*/ 2493863 w 12192000"/>
              <a:gd name="connsiteY9182" fmla="*/ 3619500 h 6858000"/>
              <a:gd name="connsiteX9183" fmla="*/ 2589114 w 12192000"/>
              <a:gd name="connsiteY9183" fmla="*/ 3619500 h 6858000"/>
              <a:gd name="connsiteX9184" fmla="*/ 2779613 w 12192000"/>
              <a:gd name="connsiteY9184" fmla="*/ 3714750 h 6858000"/>
              <a:gd name="connsiteX9185" fmla="*/ 2684362 w 12192000"/>
              <a:gd name="connsiteY9185" fmla="*/ 3714750 h 6858000"/>
              <a:gd name="connsiteX9186" fmla="*/ 2684362 w 12192000"/>
              <a:gd name="connsiteY9186" fmla="*/ 3619500 h 6858000"/>
              <a:gd name="connsiteX9187" fmla="*/ 2779613 w 12192000"/>
              <a:gd name="connsiteY9187" fmla="*/ 3619500 h 6858000"/>
              <a:gd name="connsiteX9188" fmla="*/ 2970113 w 12192000"/>
              <a:gd name="connsiteY9188" fmla="*/ 3714750 h 6858000"/>
              <a:gd name="connsiteX9189" fmla="*/ 2874863 w 12192000"/>
              <a:gd name="connsiteY9189" fmla="*/ 3714750 h 6858000"/>
              <a:gd name="connsiteX9190" fmla="*/ 2874863 w 12192000"/>
              <a:gd name="connsiteY9190" fmla="*/ 3619500 h 6858000"/>
              <a:gd name="connsiteX9191" fmla="*/ 2970113 w 12192000"/>
              <a:gd name="connsiteY9191" fmla="*/ 3619500 h 6858000"/>
              <a:gd name="connsiteX9192" fmla="*/ 3160613 w 12192000"/>
              <a:gd name="connsiteY9192" fmla="*/ 3714750 h 6858000"/>
              <a:gd name="connsiteX9193" fmla="*/ 3065363 w 12192000"/>
              <a:gd name="connsiteY9193" fmla="*/ 3714750 h 6858000"/>
              <a:gd name="connsiteX9194" fmla="*/ 3065363 w 12192000"/>
              <a:gd name="connsiteY9194" fmla="*/ 3619500 h 6858000"/>
              <a:gd name="connsiteX9195" fmla="*/ 3160613 w 12192000"/>
              <a:gd name="connsiteY9195" fmla="*/ 3619500 h 6858000"/>
              <a:gd name="connsiteX9196" fmla="*/ 3351113 w 12192000"/>
              <a:gd name="connsiteY9196" fmla="*/ 3714750 h 6858000"/>
              <a:gd name="connsiteX9197" fmla="*/ 3255863 w 12192000"/>
              <a:gd name="connsiteY9197" fmla="*/ 3714750 h 6858000"/>
              <a:gd name="connsiteX9198" fmla="*/ 3255863 w 12192000"/>
              <a:gd name="connsiteY9198" fmla="*/ 3619500 h 6858000"/>
              <a:gd name="connsiteX9199" fmla="*/ 3351113 w 12192000"/>
              <a:gd name="connsiteY9199" fmla="*/ 3619500 h 6858000"/>
              <a:gd name="connsiteX9200" fmla="*/ 3541613 w 12192000"/>
              <a:gd name="connsiteY9200" fmla="*/ 3714750 h 6858000"/>
              <a:gd name="connsiteX9201" fmla="*/ 3446363 w 12192000"/>
              <a:gd name="connsiteY9201" fmla="*/ 3714750 h 6858000"/>
              <a:gd name="connsiteX9202" fmla="*/ 3446363 w 12192000"/>
              <a:gd name="connsiteY9202" fmla="*/ 3619500 h 6858000"/>
              <a:gd name="connsiteX9203" fmla="*/ 3541613 w 12192000"/>
              <a:gd name="connsiteY9203" fmla="*/ 3619500 h 6858000"/>
              <a:gd name="connsiteX9204" fmla="*/ 3732112 w 12192000"/>
              <a:gd name="connsiteY9204" fmla="*/ 3714750 h 6858000"/>
              <a:gd name="connsiteX9205" fmla="*/ 3636862 w 12192000"/>
              <a:gd name="connsiteY9205" fmla="*/ 3714750 h 6858000"/>
              <a:gd name="connsiteX9206" fmla="*/ 3636862 w 12192000"/>
              <a:gd name="connsiteY9206" fmla="*/ 3619500 h 6858000"/>
              <a:gd name="connsiteX9207" fmla="*/ 3732112 w 12192000"/>
              <a:gd name="connsiteY9207" fmla="*/ 3619500 h 6858000"/>
              <a:gd name="connsiteX9208" fmla="*/ 3922613 w 12192000"/>
              <a:gd name="connsiteY9208" fmla="*/ 3714750 h 6858000"/>
              <a:gd name="connsiteX9209" fmla="*/ 3827362 w 12192000"/>
              <a:gd name="connsiteY9209" fmla="*/ 3714750 h 6858000"/>
              <a:gd name="connsiteX9210" fmla="*/ 3827362 w 12192000"/>
              <a:gd name="connsiteY9210" fmla="*/ 3619500 h 6858000"/>
              <a:gd name="connsiteX9211" fmla="*/ 3922613 w 12192000"/>
              <a:gd name="connsiteY9211" fmla="*/ 3619500 h 6858000"/>
              <a:gd name="connsiteX9212" fmla="*/ 4113113 w 12192000"/>
              <a:gd name="connsiteY9212" fmla="*/ 3714750 h 6858000"/>
              <a:gd name="connsiteX9213" fmla="*/ 4017863 w 12192000"/>
              <a:gd name="connsiteY9213" fmla="*/ 3714750 h 6858000"/>
              <a:gd name="connsiteX9214" fmla="*/ 4017863 w 12192000"/>
              <a:gd name="connsiteY9214" fmla="*/ 3619500 h 6858000"/>
              <a:gd name="connsiteX9215" fmla="*/ 4113113 w 12192000"/>
              <a:gd name="connsiteY9215" fmla="*/ 3619500 h 6858000"/>
              <a:gd name="connsiteX9216" fmla="*/ 4303612 w 12192000"/>
              <a:gd name="connsiteY9216" fmla="*/ 3714750 h 6858000"/>
              <a:gd name="connsiteX9217" fmla="*/ 4208362 w 12192000"/>
              <a:gd name="connsiteY9217" fmla="*/ 3714750 h 6858000"/>
              <a:gd name="connsiteX9218" fmla="*/ 4208362 w 12192000"/>
              <a:gd name="connsiteY9218" fmla="*/ 3619500 h 6858000"/>
              <a:gd name="connsiteX9219" fmla="*/ 4303612 w 12192000"/>
              <a:gd name="connsiteY9219" fmla="*/ 3619500 h 6858000"/>
              <a:gd name="connsiteX9220" fmla="*/ 4494113 w 12192000"/>
              <a:gd name="connsiteY9220" fmla="*/ 3714750 h 6858000"/>
              <a:gd name="connsiteX9221" fmla="*/ 4398863 w 12192000"/>
              <a:gd name="connsiteY9221" fmla="*/ 3714750 h 6858000"/>
              <a:gd name="connsiteX9222" fmla="*/ 4398863 w 12192000"/>
              <a:gd name="connsiteY9222" fmla="*/ 3619500 h 6858000"/>
              <a:gd name="connsiteX9223" fmla="*/ 4494113 w 12192000"/>
              <a:gd name="connsiteY9223" fmla="*/ 3619500 h 6858000"/>
              <a:gd name="connsiteX9224" fmla="*/ 4684613 w 12192000"/>
              <a:gd name="connsiteY9224" fmla="*/ 3714750 h 6858000"/>
              <a:gd name="connsiteX9225" fmla="*/ 4589363 w 12192000"/>
              <a:gd name="connsiteY9225" fmla="*/ 3714750 h 6858000"/>
              <a:gd name="connsiteX9226" fmla="*/ 4589363 w 12192000"/>
              <a:gd name="connsiteY9226" fmla="*/ 3619500 h 6858000"/>
              <a:gd name="connsiteX9227" fmla="*/ 4684613 w 12192000"/>
              <a:gd name="connsiteY9227" fmla="*/ 3619500 h 6858000"/>
              <a:gd name="connsiteX9228" fmla="*/ 4875113 w 12192000"/>
              <a:gd name="connsiteY9228" fmla="*/ 3714750 h 6858000"/>
              <a:gd name="connsiteX9229" fmla="*/ 4779863 w 12192000"/>
              <a:gd name="connsiteY9229" fmla="*/ 3714750 h 6858000"/>
              <a:gd name="connsiteX9230" fmla="*/ 4779863 w 12192000"/>
              <a:gd name="connsiteY9230" fmla="*/ 3619500 h 6858000"/>
              <a:gd name="connsiteX9231" fmla="*/ 4875113 w 12192000"/>
              <a:gd name="connsiteY9231" fmla="*/ 3619500 h 6858000"/>
              <a:gd name="connsiteX9232" fmla="*/ 5065613 w 12192000"/>
              <a:gd name="connsiteY9232" fmla="*/ 3714750 h 6858000"/>
              <a:gd name="connsiteX9233" fmla="*/ 4970363 w 12192000"/>
              <a:gd name="connsiteY9233" fmla="*/ 3714750 h 6858000"/>
              <a:gd name="connsiteX9234" fmla="*/ 4970363 w 12192000"/>
              <a:gd name="connsiteY9234" fmla="*/ 3619500 h 6858000"/>
              <a:gd name="connsiteX9235" fmla="*/ 5065613 w 12192000"/>
              <a:gd name="connsiteY9235" fmla="*/ 3619500 h 6858000"/>
              <a:gd name="connsiteX9236" fmla="*/ 5446612 w 12192000"/>
              <a:gd name="connsiteY9236" fmla="*/ 3714750 h 6858000"/>
              <a:gd name="connsiteX9237" fmla="*/ 5351362 w 12192000"/>
              <a:gd name="connsiteY9237" fmla="*/ 3714750 h 6858000"/>
              <a:gd name="connsiteX9238" fmla="*/ 5351362 w 12192000"/>
              <a:gd name="connsiteY9238" fmla="*/ 3619500 h 6858000"/>
              <a:gd name="connsiteX9239" fmla="*/ 5446612 w 12192000"/>
              <a:gd name="connsiteY9239" fmla="*/ 3619500 h 6858000"/>
              <a:gd name="connsiteX9240" fmla="*/ 5637112 w 12192000"/>
              <a:gd name="connsiteY9240" fmla="*/ 3714750 h 6858000"/>
              <a:gd name="connsiteX9241" fmla="*/ 5541862 w 12192000"/>
              <a:gd name="connsiteY9241" fmla="*/ 3714750 h 6858000"/>
              <a:gd name="connsiteX9242" fmla="*/ 5541862 w 12192000"/>
              <a:gd name="connsiteY9242" fmla="*/ 3619500 h 6858000"/>
              <a:gd name="connsiteX9243" fmla="*/ 5637112 w 12192000"/>
              <a:gd name="connsiteY9243" fmla="*/ 3619500 h 6858000"/>
              <a:gd name="connsiteX9244" fmla="*/ 5827612 w 12192000"/>
              <a:gd name="connsiteY9244" fmla="*/ 3714750 h 6858000"/>
              <a:gd name="connsiteX9245" fmla="*/ 5732362 w 12192000"/>
              <a:gd name="connsiteY9245" fmla="*/ 3714750 h 6858000"/>
              <a:gd name="connsiteX9246" fmla="*/ 5732362 w 12192000"/>
              <a:gd name="connsiteY9246" fmla="*/ 3619500 h 6858000"/>
              <a:gd name="connsiteX9247" fmla="*/ 5827612 w 12192000"/>
              <a:gd name="connsiteY9247" fmla="*/ 3619500 h 6858000"/>
              <a:gd name="connsiteX9248" fmla="*/ 6018112 w 12192000"/>
              <a:gd name="connsiteY9248" fmla="*/ 3714750 h 6858000"/>
              <a:gd name="connsiteX9249" fmla="*/ 5922862 w 12192000"/>
              <a:gd name="connsiteY9249" fmla="*/ 3714750 h 6858000"/>
              <a:gd name="connsiteX9250" fmla="*/ 5922862 w 12192000"/>
              <a:gd name="connsiteY9250" fmla="*/ 3619500 h 6858000"/>
              <a:gd name="connsiteX9251" fmla="*/ 6018112 w 12192000"/>
              <a:gd name="connsiteY9251" fmla="*/ 3619500 h 6858000"/>
              <a:gd name="connsiteX9252" fmla="*/ 6208612 w 12192000"/>
              <a:gd name="connsiteY9252" fmla="*/ 3714750 h 6858000"/>
              <a:gd name="connsiteX9253" fmla="*/ 6113362 w 12192000"/>
              <a:gd name="connsiteY9253" fmla="*/ 3714750 h 6858000"/>
              <a:gd name="connsiteX9254" fmla="*/ 6113362 w 12192000"/>
              <a:gd name="connsiteY9254" fmla="*/ 3619500 h 6858000"/>
              <a:gd name="connsiteX9255" fmla="*/ 6208612 w 12192000"/>
              <a:gd name="connsiteY9255" fmla="*/ 3619500 h 6858000"/>
              <a:gd name="connsiteX9256" fmla="*/ 6399112 w 12192000"/>
              <a:gd name="connsiteY9256" fmla="*/ 3714750 h 6858000"/>
              <a:gd name="connsiteX9257" fmla="*/ 6303862 w 12192000"/>
              <a:gd name="connsiteY9257" fmla="*/ 3714750 h 6858000"/>
              <a:gd name="connsiteX9258" fmla="*/ 6303862 w 12192000"/>
              <a:gd name="connsiteY9258" fmla="*/ 3619500 h 6858000"/>
              <a:gd name="connsiteX9259" fmla="*/ 6399112 w 12192000"/>
              <a:gd name="connsiteY9259" fmla="*/ 3619500 h 6858000"/>
              <a:gd name="connsiteX9260" fmla="*/ 6589612 w 12192000"/>
              <a:gd name="connsiteY9260" fmla="*/ 3714750 h 6858000"/>
              <a:gd name="connsiteX9261" fmla="*/ 6494362 w 12192000"/>
              <a:gd name="connsiteY9261" fmla="*/ 3714750 h 6858000"/>
              <a:gd name="connsiteX9262" fmla="*/ 6494362 w 12192000"/>
              <a:gd name="connsiteY9262" fmla="*/ 3619500 h 6858000"/>
              <a:gd name="connsiteX9263" fmla="*/ 6589612 w 12192000"/>
              <a:gd name="connsiteY9263" fmla="*/ 3619500 h 6858000"/>
              <a:gd name="connsiteX9264" fmla="*/ 6780112 w 12192000"/>
              <a:gd name="connsiteY9264" fmla="*/ 3714750 h 6858000"/>
              <a:gd name="connsiteX9265" fmla="*/ 6684862 w 12192000"/>
              <a:gd name="connsiteY9265" fmla="*/ 3714750 h 6858000"/>
              <a:gd name="connsiteX9266" fmla="*/ 6684862 w 12192000"/>
              <a:gd name="connsiteY9266" fmla="*/ 3619500 h 6858000"/>
              <a:gd name="connsiteX9267" fmla="*/ 6780112 w 12192000"/>
              <a:gd name="connsiteY9267" fmla="*/ 3619500 h 6858000"/>
              <a:gd name="connsiteX9268" fmla="*/ 6970611 w 12192000"/>
              <a:gd name="connsiteY9268" fmla="*/ 3714750 h 6858000"/>
              <a:gd name="connsiteX9269" fmla="*/ 6875362 w 12192000"/>
              <a:gd name="connsiteY9269" fmla="*/ 3714750 h 6858000"/>
              <a:gd name="connsiteX9270" fmla="*/ 6875362 w 12192000"/>
              <a:gd name="connsiteY9270" fmla="*/ 3619500 h 6858000"/>
              <a:gd name="connsiteX9271" fmla="*/ 6970611 w 12192000"/>
              <a:gd name="connsiteY9271" fmla="*/ 3619500 h 6858000"/>
              <a:gd name="connsiteX9272" fmla="*/ 7161112 w 12192000"/>
              <a:gd name="connsiteY9272" fmla="*/ 3714750 h 6858000"/>
              <a:gd name="connsiteX9273" fmla="*/ 7065861 w 12192000"/>
              <a:gd name="connsiteY9273" fmla="*/ 3714750 h 6858000"/>
              <a:gd name="connsiteX9274" fmla="*/ 7065861 w 12192000"/>
              <a:gd name="connsiteY9274" fmla="*/ 3619500 h 6858000"/>
              <a:gd name="connsiteX9275" fmla="*/ 7161112 w 12192000"/>
              <a:gd name="connsiteY9275" fmla="*/ 3619500 h 6858000"/>
              <a:gd name="connsiteX9276" fmla="*/ 7351612 w 12192000"/>
              <a:gd name="connsiteY9276" fmla="*/ 3714750 h 6858000"/>
              <a:gd name="connsiteX9277" fmla="*/ 7256362 w 12192000"/>
              <a:gd name="connsiteY9277" fmla="*/ 3714750 h 6858000"/>
              <a:gd name="connsiteX9278" fmla="*/ 7256362 w 12192000"/>
              <a:gd name="connsiteY9278" fmla="*/ 3619500 h 6858000"/>
              <a:gd name="connsiteX9279" fmla="*/ 7351612 w 12192000"/>
              <a:gd name="connsiteY9279" fmla="*/ 3619500 h 6858000"/>
              <a:gd name="connsiteX9280" fmla="*/ 7542112 w 12192000"/>
              <a:gd name="connsiteY9280" fmla="*/ 3714750 h 6858000"/>
              <a:gd name="connsiteX9281" fmla="*/ 7446862 w 12192000"/>
              <a:gd name="connsiteY9281" fmla="*/ 3714750 h 6858000"/>
              <a:gd name="connsiteX9282" fmla="*/ 7446862 w 12192000"/>
              <a:gd name="connsiteY9282" fmla="*/ 3619500 h 6858000"/>
              <a:gd name="connsiteX9283" fmla="*/ 7542112 w 12192000"/>
              <a:gd name="connsiteY9283" fmla="*/ 3619500 h 6858000"/>
              <a:gd name="connsiteX9284" fmla="*/ 7732612 w 12192000"/>
              <a:gd name="connsiteY9284" fmla="*/ 3714750 h 6858000"/>
              <a:gd name="connsiteX9285" fmla="*/ 7637362 w 12192000"/>
              <a:gd name="connsiteY9285" fmla="*/ 3714750 h 6858000"/>
              <a:gd name="connsiteX9286" fmla="*/ 7637362 w 12192000"/>
              <a:gd name="connsiteY9286" fmla="*/ 3619500 h 6858000"/>
              <a:gd name="connsiteX9287" fmla="*/ 7732612 w 12192000"/>
              <a:gd name="connsiteY9287" fmla="*/ 3619500 h 6858000"/>
              <a:gd name="connsiteX9288" fmla="*/ 7923112 w 12192000"/>
              <a:gd name="connsiteY9288" fmla="*/ 3714750 h 6858000"/>
              <a:gd name="connsiteX9289" fmla="*/ 7827862 w 12192000"/>
              <a:gd name="connsiteY9289" fmla="*/ 3714750 h 6858000"/>
              <a:gd name="connsiteX9290" fmla="*/ 7827862 w 12192000"/>
              <a:gd name="connsiteY9290" fmla="*/ 3619500 h 6858000"/>
              <a:gd name="connsiteX9291" fmla="*/ 7923112 w 12192000"/>
              <a:gd name="connsiteY9291" fmla="*/ 3619500 h 6858000"/>
              <a:gd name="connsiteX9292" fmla="*/ 8113612 w 12192000"/>
              <a:gd name="connsiteY9292" fmla="*/ 3714750 h 6858000"/>
              <a:gd name="connsiteX9293" fmla="*/ 8018362 w 12192000"/>
              <a:gd name="connsiteY9293" fmla="*/ 3714750 h 6858000"/>
              <a:gd name="connsiteX9294" fmla="*/ 8018362 w 12192000"/>
              <a:gd name="connsiteY9294" fmla="*/ 3619500 h 6858000"/>
              <a:gd name="connsiteX9295" fmla="*/ 8113612 w 12192000"/>
              <a:gd name="connsiteY9295" fmla="*/ 3619500 h 6858000"/>
              <a:gd name="connsiteX9296" fmla="*/ 8304112 w 12192000"/>
              <a:gd name="connsiteY9296" fmla="*/ 3714750 h 6858000"/>
              <a:gd name="connsiteX9297" fmla="*/ 8208862 w 12192000"/>
              <a:gd name="connsiteY9297" fmla="*/ 3714750 h 6858000"/>
              <a:gd name="connsiteX9298" fmla="*/ 8208862 w 12192000"/>
              <a:gd name="connsiteY9298" fmla="*/ 3619500 h 6858000"/>
              <a:gd name="connsiteX9299" fmla="*/ 8304112 w 12192000"/>
              <a:gd name="connsiteY9299" fmla="*/ 3619500 h 6858000"/>
              <a:gd name="connsiteX9300" fmla="*/ 8494612 w 12192000"/>
              <a:gd name="connsiteY9300" fmla="*/ 3714750 h 6858000"/>
              <a:gd name="connsiteX9301" fmla="*/ 8399362 w 12192000"/>
              <a:gd name="connsiteY9301" fmla="*/ 3714750 h 6858000"/>
              <a:gd name="connsiteX9302" fmla="*/ 8399362 w 12192000"/>
              <a:gd name="connsiteY9302" fmla="*/ 3619500 h 6858000"/>
              <a:gd name="connsiteX9303" fmla="*/ 8494612 w 12192000"/>
              <a:gd name="connsiteY9303" fmla="*/ 3619500 h 6858000"/>
              <a:gd name="connsiteX9304" fmla="*/ 8875611 w 12192000"/>
              <a:gd name="connsiteY9304" fmla="*/ 3714750 h 6858000"/>
              <a:gd name="connsiteX9305" fmla="*/ 8780361 w 12192000"/>
              <a:gd name="connsiteY9305" fmla="*/ 3714750 h 6858000"/>
              <a:gd name="connsiteX9306" fmla="*/ 8780361 w 12192000"/>
              <a:gd name="connsiteY9306" fmla="*/ 3619500 h 6858000"/>
              <a:gd name="connsiteX9307" fmla="*/ 8875611 w 12192000"/>
              <a:gd name="connsiteY9307" fmla="*/ 3619500 h 6858000"/>
              <a:gd name="connsiteX9308" fmla="*/ 9066111 w 12192000"/>
              <a:gd name="connsiteY9308" fmla="*/ 3714750 h 6858000"/>
              <a:gd name="connsiteX9309" fmla="*/ 8970861 w 12192000"/>
              <a:gd name="connsiteY9309" fmla="*/ 3714750 h 6858000"/>
              <a:gd name="connsiteX9310" fmla="*/ 8970861 w 12192000"/>
              <a:gd name="connsiteY9310" fmla="*/ 3619500 h 6858000"/>
              <a:gd name="connsiteX9311" fmla="*/ 9066111 w 12192000"/>
              <a:gd name="connsiteY9311" fmla="*/ 3619500 h 6858000"/>
              <a:gd name="connsiteX9312" fmla="*/ 9256611 w 12192000"/>
              <a:gd name="connsiteY9312" fmla="*/ 3714750 h 6858000"/>
              <a:gd name="connsiteX9313" fmla="*/ 9161361 w 12192000"/>
              <a:gd name="connsiteY9313" fmla="*/ 3714750 h 6858000"/>
              <a:gd name="connsiteX9314" fmla="*/ 9161361 w 12192000"/>
              <a:gd name="connsiteY9314" fmla="*/ 3619500 h 6858000"/>
              <a:gd name="connsiteX9315" fmla="*/ 9256611 w 12192000"/>
              <a:gd name="connsiteY9315" fmla="*/ 3619500 h 6858000"/>
              <a:gd name="connsiteX9316" fmla="*/ 9447112 w 12192000"/>
              <a:gd name="connsiteY9316" fmla="*/ 3714750 h 6858000"/>
              <a:gd name="connsiteX9317" fmla="*/ 9351861 w 12192000"/>
              <a:gd name="connsiteY9317" fmla="*/ 3714750 h 6858000"/>
              <a:gd name="connsiteX9318" fmla="*/ 9351861 w 12192000"/>
              <a:gd name="connsiteY9318" fmla="*/ 3619500 h 6858000"/>
              <a:gd name="connsiteX9319" fmla="*/ 9447112 w 12192000"/>
              <a:gd name="connsiteY9319" fmla="*/ 3619500 h 6858000"/>
              <a:gd name="connsiteX9320" fmla="*/ 9637611 w 12192000"/>
              <a:gd name="connsiteY9320" fmla="*/ 3714750 h 6858000"/>
              <a:gd name="connsiteX9321" fmla="*/ 9542362 w 12192000"/>
              <a:gd name="connsiteY9321" fmla="*/ 3714750 h 6858000"/>
              <a:gd name="connsiteX9322" fmla="*/ 9542362 w 12192000"/>
              <a:gd name="connsiteY9322" fmla="*/ 3619500 h 6858000"/>
              <a:gd name="connsiteX9323" fmla="*/ 9637611 w 12192000"/>
              <a:gd name="connsiteY9323" fmla="*/ 3619500 h 6858000"/>
              <a:gd name="connsiteX9324" fmla="*/ 9828111 w 12192000"/>
              <a:gd name="connsiteY9324" fmla="*/ 3714750 h 6858000"/>
              <a:gd name="connsiteX9325" fmla="*/ 9732861 w 12192000"/>
              <a:gd name="connsiteY9325" fmla="*/ 3714750 h 6858000"/>
              <a:gd name="connsiteX9326" fmla="*/ 9732861 w 12192000"/>
              <a:gd name="connsiteY9326" fmla="*/ 3619500 h 6858000"/>
              <a:gd name="connsiteX9327" fmla="*/ 9828111 w 12192000"/>
              <a:gd name="connsiteY9327" fmla="*/ 3619500 h 6858000"/>
              <a:gd name="connsiteX9328" fmla="*/ 10018612 w 12192000"/>
              <a:gd name="connsiteY9328" fmla="*/ 3714750 h 6858000"/>
              <a:gd name="connsiteX9329" fmla="*/ 9923362 w 12192000"/>
              <a:gd name="connsiteY9329" fmla="*/ 3714750 h 6858000"/>
              <a:gd name="connsiteX9330" fmla="*/ 9923362 w 12192000"/>
              <a:gd name="connsiteY9330" fmla="*/ 3619500 h 6858000"/>
              <a:gd name="connsiteX9331" fmla="*/ 10018612 w 12192000"/>
              <a:gd name="connsiteY9331" fmla="*/ 3619500 h 6858000"/>
              <a:gd name="connsiteX9332" fmla="*/ 10209111 w 12192000"/>
              <a:gd name="connsiteY9332" fmla="*/ 3714750 h 6858000"/>
              <a:gd name="connsiteX9333" fmla="*/ 10113862 w 12192000"/>
              <a:gd name="connsiteY9333" fmla="*/ 3714750 h 6858000"/>
              <a:gd name="connsiteX9334" fmla="*/ 10113862 w 12192000"/>
              <a:gd name="connsiteY9334" fmla="*/ 3619500 h 6858000"/>
              <a:gd name="connsiteX9335" fmla="*/ 10209111 w 12192000"/>
              <a:gd name="connsiteY9335" fmla="*/ 3619500 h 6858000"/>
              <a:gd name="connsiteX9336" fmla="*/ 10399611 w 12192000"/>
              <a:gd name="connsiteY9336" fmla="*/ 3714750 h 6858000"/>
              <a:gd name="connsiteX9337" fmla="*/ 10304361 w 12192000"/>
              <a:gd name="connsiteY9337" fmla="*/ 3714750 h 6858000"/>
              <a:gd name="connsiteX9338" fmla="*/ 10304361 w 12192000"/>
              <a:gd name="connsiteY9338" fmla="*/ 3619500 h 6858000"/>
              <a:gd name="connsiteX9339" fmla="*/ 10399611 w 12192000"/>
              <a:gd name="connsiteY9339" fmla="*/ 3619500 h 6858000"/>
              <a:gd name="connsiteX9340" fmla="*/ 10590111 w 12192000"/>
              <a:gd name="connsiteY9340" fmla="*/ 3714750 h 6858000"/>
              <a:gd name="connsiteX9341" fmla="*/ 10494861 w 12192000"/>
              <a:gd name="connsiteY9341" fmla="*/ 3714750 h 6858000"/>
              <a:gd name="connsiteX9342" fmla="*/ 10494861 w 12192000"/>
              <a:gd name="connsiteY9342" fmla="*/ 3619500 h 6858000"/>
              <a:gd name="connsiteX9343" fmla="*/ 10590111 w 12192000"/>
              <a:gd name="connsiteY9343" fmla="*/ 3619500 h 6858000"/>
              <a:gd name="connsiteX9344" fmla="*/ 10780611 w 12192000"/>
              <a:gd name="connsiteY9344" fmla="*/ 3714750 h 6858000"/>
              <a:gd name="connsiteX9345" fmla="*/ 10685361 w 12192000"/>
              <a:gd name="connsiteY9345" fmla="*/ 3714750 h 6858000"/>
              <a:gd name="connsiteX9346" fmla="*/ 10685361 w 12192000"/>
              <a:gd name="connsiteY9346" fmla="*/ 3619500 h 6858000"/>
              <a:gd name="connsiteX9347" fmla="*/ 10780611 w 12192000"/>
              <a:gd name="connsiteY9347" fmla="*/ 3619500 h 6858000"/>
              <a:gd name="connsiteX9348" fmla="*/ 10971111 w 12192000"/>
              <a:gd name="connsiteY9348" fmla="*/ 3714750 h 6858000"/>
              <a:gd name="connsiteX9349" fmla="*/ 10875861 w 12192000"/>
              <a:gd name="connsiteY9349" fmla="*/ 3714750 h 6858000"/>
              <a:gd name="connsiteX9350" fmla="*/ 10875861 w 12192000"/>
              <a:gd name="connsiteY9350" fmla="*/ 3619500 h 6858000"/>
              <a:gd name="connsiteX9351" fmla="*/ 10971111 w 12192000"/>
              <a:gd name="connsiteY9351" fmla="*/ 3619500 h 6858000"/>
              <a:gd name="connsiteX9352" fmla="*/ 11161610 w 12192000"/>
              <a:gd name="connsiteY9352" fmla="*/ 3714750 h 6858000"/>
              <a:gd name="connsiteX9353" fmla="*/ 11066362 w 12192000"/>
              <a:gd name="connsiteY9353" fmla="*/ 3714750 h 6858000"/>
              <a:gd name="connsiteX9354" fmla="*/ 11066362 w 12192000"/>
              <a:gd name="connsiteY9354" fmla="*/ 3619500 h 6858000"/>
              <a:gd name="connsiteX9355" fmla="*/ 11161610 w 12192000"/>
              <a:gd name="connsiteY9355" fmla="*/ 3619500 h 6858000"/>
              <a:gd name="connsiteX9356" fmla="*/ 11352111 w 12192000"/>
              <a:gd name="connsiteY9356" fmla="*/ 3714750 h 6858000"/>
              <a:gd name="connsiteX9357" fmla="*/ 11256861 w 12192000"/>
              <a:gd name="connsiteY9357" fmla="*/ 3714750 h 6858000"/>
              <a:gd name="connsiteX9358" fmla="*/ 11256861 w 12192000"/>
              <a:gd name="connsiteY9358" fmla="*/ 3619500 h 6858000"/>
              <a:gd name="connsiteX9359" fmla="*/ 11352111 w 12192000"/>
              <a:gd name="connsiteY9359" fmla="*/ 3619500 h 6858000"/>
              <a:gd name="connsiteX9360" fmla="*/ 11542610 w 12192000"/>
              <a:gd name="connsiteY9360" fmla="*/ 3714750 h 6858000"/>
              <a:gd name="connsiteX9361" fmla="*/ 11447360 w 12192000"/>
              <a:gd name="connsiteY9361" fmla="*/ 3714750 h 6858000"/>
              <a:gd name="connsiteX9362" fmla="*/ 11447360 w 12192000"/>
              <a:gd name="connsiteY9362" fmla="*/ 3619500 h 6858000"/>
              <a:gd name="connsiteX9363" fmla="*/ 11542610 w 12192000"/>
              <a:gd name="connsiteY9363" fmla="*/ 3619500 h 6858000"/>
              <a:gd name="connsiteX9364" fmla="*/ 11733112 w 12192000"/>
              <a:gd name="connsiteY9364" fmla="*/ 3714750 h 6858000"/>
              <a:gd name="connsiteX9365" fmla="*/ 11637861 w 12192000"/>
              <a:gd name="connsiteY9365" fmla="*/ 3714750 h 6858000"/>
              <a:gd name="connsiteX9366" fmla="*/ 11637861 w 12192000"/>
              <a:gd name="connsiteY9366" fmla="*/ 3619500 h 6858000"/>
              <a:gd name="connsiteX9367" fmla="*/ 11733112 w 12192000"/>
              <a:gd name="connsiteY9367" fmla="*/ 3619500 h 6858000"/>
              <a:gd name="connsiteX9368" fmla="*/ 11923611 w 12192000"/>
              <a:gd name="connsiteY9368" fmla="*/ 3714750 h 6858000"/>
              <a:gd name="connsiteX9369" fmla="*/ 11828360 w 12192000"/>
              <a:gd name="connsiteY9369" fmla="*/ 3714750 h 6858000"/>
              <a:gd name="connsiteX9370" fmla="*/ 11828360 w 12192000"/>
              <a:gd name="connsiteY9370" fmla="*/ 3619500 h 6858000"/>
              <a:gd name="connsiteX9371" fmla="*/ 11923611 w 12192000"/>
              <a:gd name="connsiteY9371" fmla="*/ 3619500 h 6858000"/>
              <a:gd name="connsiteX9372" fmla="*/ 207864 w 12192000"/>
              <a:gd name="connsiteY9372" fmla="*/ 3810000 h 6858000"/>
              <a:gd name="connsiteX9373" fmla="*/ 112614 w 12192000"/>
              <a:gd name="connsiteY9373" fmla="*/ 3810000 h 6858000"/>
              <a:gd name="connsiteX9374" fmla="*/ 112614 w 12192000"/>
              <a:gd name="connsiteY9374" fmla="*/ 3714750 h 6858000"/>
              <a:gd name="connsiteX9375" fmla="*/ 207864 w 12192000"/>
              <a:gd name="connsiteY9375" fmla="*/ 3714750 h 6858000"/>
              <a:gd name="connsiteX9376" fmla="*/ 398364 w 12192000"/>
              <a:gd name="connsiteY9376" fmla="*/ 3810000 h 6858000"/>
              <a:gd name="connsiteX9377" fmla="*/ 303114 w 12192000"/>
              <a:gd name="connsiteY9377" fmla="*/ 3810000 h 6858000"/>
              <a:gd name="connsiteX9378" fmla="*/ 303114 w 12192000"/>
              <a:gd name="connsiteY9378" fmla="*/ 3714750 h 6858000"/>
              <a:gd name="connsiteX9379" fmla="*/ 398364 w 12192000"/>
              <a:gd name="connsiteY9379" fmla="*/ 3714750 h 6858000"/>
              <a:gd name="connsiteX9380" fmla="*/ 588864 w 12192000"/>
              <a:gd name="connsiteY9380" fmla="*/ 3810000 h 6858000"/>
              <a:gd name="connsiteX9381" fmla="*/ 493614 w 12192000"/>
              <a:gd name="connsiteY9381" fmla="*/ 3810000 h 6858000"/>
              <a:gd name="connsiteX9382" fmla="*/ 493614 w 12192000"/>
              <a:gd name="connsiteY9382" fmla="*/ 3714750 h 6858000"/>
              <a:gd name="connsiteX9383" fmla="*/ 588864 w 12192000"/>
              <a:gd name="connsiteY9383" fmla="*/ 3714750 h 6858000"/>
              <a:gd name="connsiteX9384" fmla="*/ 779364 w 12192000"/>
              <a:gd name="connsiteY9384" fmla="*/ 3810000 h 6858000"/>
              <a:gd name="connsiteX9385" fmla="*/ 684113 w 12192000"/>
              <a:gd name="connsiteY9385" fmla="*/ 3810000 h 6858000"/>
              <a:gd name="connsiteX9386" fmla="*/ 684113 w 12192000"/>
              <a:gd name="connsiteY9386" fmla="*/ 3714750 h 6858000"/>
              <a:gd name="connsiteX9387" fmla="*/ 779364 w 12192000"/>
              <a:gd name="connsiteY9387" fmla="*/ 3714750 h 6858000"/>
              <a:gd name="connsiteX9388" fmla="*/ 969863 w 12192000"/>
              <a:gd name="connsiteY9388" fmla="*/ 3810000 h 6858000"/>
              <a:gd name="connsiteX9389" fmla="*/ 874614 w 12192000"/>
              <a:gd name="connsiteY9389" fmla="*/ 3810000 h 6858000"/>
              <a:gd name="connsiteX9390" fmla="*/ 874614 w 12192000"/>
              <a:gd name="connsiteY9390" fmla="*/ 3714750 h 6858000"/>
              <a:gd name="connsiteX9391" fmla="*/ 969863 w 12192000"/>
              <a:gd name="connsiteY9391" fmla="*/ 3714750 h 6858000"/>
              <a:gd name="connsiteX9392" fmla="*/ 1160364 w 12192000"/>
              <a:gd name="connsiteY9392" fmla="*/ 3810000 h 6858000"/>
              <a:gd name="connsiteX9393" fmla="*/ 1065114 w 12192000"/>
              <a:gd name="connsiteY9393" fmla="*/ 3810000 h 6858000"/>
              <a:gd name="connsiteX9394" fmla="*/ 1065114 w 12192000"/>
              <a:gd name="connsiteY9394" fmla="*/ 3714750 h 6858000"/>
              <a:gd name="connsiteX9395" fmla="*/ 1160364 w 12192000"/>
              <a:gd name="connsiteY9395" fmla="*/ 3714750 h 6858000"/>
              <a:gd name="connsiteX9396" fmla="*/ 1350864 w 12192000"/>
              <a:gd name="connsiteY9396" fmla="*/ 3810000 h 6858000"/>
              <a:gd name="connsiteX9397" fmla="*/ 1255613 w 12192000"/>
              <a:gd name="connsiteY9397" fmla="*/ 3810000 h 6858000"/>
              <a:gd name="connsiteX9398" fmla="*/ 1255613 w 12192000"/>
              <a:gd name="connsiteY9398" fmla="*/ 3714750 h 6858000"/>
              <a:gd name="connsiteX9399" fmla="*/ 1350864 w 12192000"/>
              <a:gd name="connsiteY9399" fmla="*/ 3714750 h 6858000"/>
              <a:gd name="connsiteX9400" fmla="*/ 1541363 w 12192000"/>
              <a:gd name="connsiteY9400" fmla="*/ 3810000 h 6858000"/>
              <a:gd name="connsiteX9401" fmla="*/ 1446114 w 12192000"/>
              <a:gd name="connsiteY9401" fmla="*/ 3810000 h 6858000"/>
              <a:gd name="connsiteX9402" fmla="*/ 1446114 w 12192000"/>
              <a:gd name="connsiteY9402" fmla="*/ 3714750 h 6858000"/>
              <a:gd name="connsiteX9403" fmla="*/ 1541363 w 12192000"/>
              <a:gd name="connsiteY9403" fmla="*/ 3714750 h 6858000"/>
              <a:gd name="connsiteX9404" fmla="*/ 1922364 w 12192000"/>
              <a:gd name="connsiteY9404" fmla="*/ 3810000 h 6858000"/>
              <a:gd name="connsiteX9405" fmla="*/ 1827113 w 12192000"/>
              <a:gd name="connsiteY9405" fmla="*/ 3810000 h 6858000"/>
              <a:gd name="connsiteX9406" fmla="*/ 1827113 w 12192000"/>
              <a:gd name="connsiteY9406" fmla="*/ 3714750 h 6858000"/>
              <a:gd name="connsiteX9407" fmla="*/ 1922364 w 12192000"/>
              <a:gd name="connsiteY9407" fmla="*/ 3714750 h 6858000"/>
              <a:gd name="connsiteX9408" fmla="*/ 2112863 w 12192000"/>
              <a:gd name="connsiteY9408" fmla="*/ 3810000 h 6858000"/>
              <a:gd name="connsiteX9409" fmla="*/ 2017612 w 12192000"/>
              <a:gd name="connsiteY9409" fmla="*/ 3810000 h 6858000"/>
              <a:gd name="connsiteX9410" fmla="*/ 2017612 w 12192000"/>
              <a:gd name="connsiteY9410" fmla="*/ 3714750 h 6858000"/>
              <a:gd name="connsiteX9411" fmla="*/ 2112863 w 12192000"/>
              <a:gd name="connsiteY9411" fmla="*/ 3714750 h 6858000"/>
              <a:gd name="connsiteX9412" fmla="*/ 2303364 w 12192000"/>
              <a:gd name="connsiteY9412" fmla="*/ 3810000 h 6858000"/>
              <a:gd name="connsiteX9413" fmla="*/ 2208114 w 12192000"/>
              <a:gd name="connsiteY9413" fmla="*/ 3810000 h 6858000"/>
              <a:gd name="connsiteX9414" fmla="*/ 2208114 w 12192000"/>
              <a:gd name="connsiteY9414" fmla="*/ 3714750 h 6858000"/>
              <a:gd name="connsiteX9415" fmla="*/ 2303364 w 12192000"/>
              <a:gd name="connsiteY9415" fmla="*/ 3714750 h 6858000"/>
              <a:gd name="connsiteX9416" fmla="*/ 2493863 w 12192000"/>
              <a:gd name="connsiteY9416" fmla="*/ 3810000 h 6858000"/>
              <a:gd name="connsiteX9417" fmla="*/ 2398613 w 12192000"/>
              <a:gd name="connsiteY9417" fmla="*/ 3810000 h 6858000"/>
              <a:gd name="connsiteX9418" fmla="*/ 2398613 w 12192000"/>
              <a:gd name="connsiteY9418" fmla="*/ 3714750 h 6858000"/>
              <a:gd name="connsiteX9419" fmla="*/ 2493863 w 12192000"/>
              <a:gd name="connsiteY9419" fmla="*/ 3714750 h 6858000"/>
              <a:gd name="connsiteX9420" fmla="*/ 2684362 w 12192000"/>
              <a:gd name="connsiteY9420" fmla="*/ 3810000 h 6858000"/>
              <a:gd name="connsiteX9421" fmla="*/ 2589114 w 12192000"/>
              <a:gd name="connsiteY9421" fmla="*/ 3810000 h 6858000"/>
              <a:gd name="connsiteX9422" fmla="*/ 2589114 w 12192000"/>
              <a:gd name="connsiteY9422" fmla="*/ 3714750 h 6858000"/>
              <a:gd name="connsiteX9423" fmla="*/ 2684362 w 12192000"/>
              <a:gd name="connsiteY9423" fmla="*/ 3714750 h 6858000"/>
              <a:gd name="connsiteX9424" fmla="*/ 2874863 w 12192000"/>
              <a:gd name="connsiteY9424" fmla="*/ 3810000 h 6858000"/>
              <a:gd name="connsiteX9425" fmla="*/ 2779613 w 12192000"/>
              <a:gd name="connsiteY9425" fmla="*/ 3810000 h 6858000"/>
              <a:gd name="connsiteX9426" fmla="*/ 2779613 w 12192000"/>
              <a:gd name="connsiteY9426" fmla="*/ 3714750 h 6858000"/>
              <a:gd name="connsiteX9427" fmla="*/ 2874863 w 12192000"/>
              <a:gd name="connsiteY9427" fmla="*/ 3714750 h 6858000"/>
              <a:gd name="connsiteX9428" fmla="*/ 3065363 w 12192000"/>
              <a:gd name="connsiteY9428" fmla="*/ 3810000 h 6858000"/>
              <a:gd name="connsiteX9429" fmla="*/ 2970113 w 12192000"/>
              <a:gd name="connsiteY9429" fmla="*/ 3810000 h 6858000"/>
              <a:gd name="connsiteX9430" fmla="*/ 2970113 w 12192000"/>
              <a:gd name="connsiteY9430" fmla="*/ 3714750 h 6858000"/>
              <a:gd name="connsiteX9431" fmla="*/ 3065363 w 12192000"/>
              <a:gd name="connsiteY9431" fmla="*/ 3714750 h 6858000"/>
              <a:gd name="connsiteX9432" fmla="*/ 3255863 w 12192000"/>
              <a:gd name="connsiteY9432" fmla="*/ 3810000 h 6858000"/>
              <a:gd name="connsiteX9433" fmla="*/ 3160613 w 12192000"/>
              <a:gd name="connsiteY9433" fmla="*/ 3810000 h 6858000"/>
              <a:gd name="connsiteX9434" fmla="*/ 3160613 w 12192000"/>
              <a:gd name="connsiteY9434" fmla="*/ 3714750 h 6858000"/>
              <a:gd name="connsiteX9435" fmla="*/ 3255863 w 12192000"/>
              <a:gd name="connsiteY9435" fmla="*/ 3714750 h 6858000"/>
              <a:gd name="connsiteX9436" fmla="*/ 3446363 w 12192000"/>
              <a:gd name="connsiteY9436" fmla="*/ 3810000 h 6858000"/>
              <a:gd name="connsiteX9437" fmla="*/ 3351113 w 12192000"/>
              <a:gd name="connsiteY9437" fmla="*/ 3810000 h 6858000"/>
              <a:gd name="connsiteX9438" fmla="*/ 3351113 w 12192000"/>
              <a:gd name="connsiteY9438" fmla="*/ 3714750 h 6858000"/>
              <a:gd name="connsiteX9439" fmla="*/ 3446363 w 12192000"/>
              <a:gd name="connsiteY9439" fmla="*/ 3714750 h 6858000"/>
              <a:gd name="connsiteX9440" fmla="*/ 3636862 w 12192000"/>
              <a:gd name="connsiteY9440" fmla="*/ 3810000 h 6858000"/>
              <a:gd name="connsiteX9441" fmla="*/ 3541613 w 12192000"/>
              <a:gd name="connsiteY9441" fmla="*/ 3810000 h 6858000"/>
              <a:gd name="connsiteX9442" fmla="*/ 3541613 w 12192000"/>
              <a:gd name="connsiteY9442" fmla="*/ 3714750 h 6858000"/>
              <a:gd name="connsiteX9443" fmla="*/ 3636862 w 12192000"/>
              <a:gd name="connsiteY9443" fmla="*/ 3714750 h 6858000"/>
              <a:gd name="connsiteX9444" fmla="*/ 3827362 w 12192000"/>
              <a:gd name="connsiteY9444" fmla="*/ 3810000 h 6858000"/>
              <a:gd name="connsiteX9445" fmla="*/ 3732112 w 12192000"/>
              <a:gd name="connsiteY9445" fmla="*/ 3810000 h 6858000"/>
              <a:gd name="connsiteX9446" fmla="*/ 3732112 w 12192000"/>
              <a:gd name="connsiteY9446" fmla="*/ 3714750 h 6858000"/>
              <a:gd name="connsiteX9447" fmla="*/ 3827362 w 12192000"/>
              <a:gd name="connsiteY9447" fmla="*/ 3714750 h 6858000"/>
              <a:gd name="connsiteX9448" fmla="*/ 4017863 w 12192000"/>
              <a:gd name="connsiteY9448" fmla="*/ 3810000 h 6858000"/>
              <a:gd name="connsiteX9449" fmla="*/ 3922613 w 12192000"/>
              <a:gd name="connsiteY9449" fmla="*/ 3810000 h 6858000"/>
              <a:gd name="connsiteX9450" fmla="*/ 3922613 w 12192000"/>
              <a:gd name="connsiteY9450" fmla="*/ 3714750 h 6858000"/>
              <a:gd name="connsiteX9451" fmla="*/ 4017863 w 12192000"/>
              <a:gd name="connsiteY9451" fmla="*/ 3714750 h 6858000"/>
              <a:gd name="connsiteX9452" fmla="*/ 4208362 w 12192000"/>
              <a:gd name="connsiteY9452" fmla="*/ 3810000 h 6858000"/>
              <a:gd name="connsiteX9453" fmla="*/ 4113113 w 12192000"/>
              <a:gd name="connsiteY9453" fmla="*/ 3810000 h 6858000"/>
              <a:gd name="connsiteX9454" fmla="*/ 4113113 w 12192000"/>
              <a:gd name="connsiteY9454" fmla="*/ 3714750 h 6858000"/>
              <a:gd name="connsiteX9455" fmla="*/ 4208362 w 12192000"/>
              <a:gd name="connsiteY9455" fmla="*/ 3714750 h 6858000"/>
              <a:gd name="connsiteX9456" fmla="*/ 4398863 w 12192000"/>
              <a:gd name="connsiteY9456" fmla="*/ 3810000 h 6858000"/>
              <a:gd name="connsiteX9457" fmla="*/ 4303612 w 12192000"/>
              <a:gd name="connsiteY9457" fmla="*/ 3810000 h 6858000"/>
              <a:gd name="connsiteX9458" fmla="*/ 4303612 w 12192000"/>
              <a:gd name="connsiteY9458" fmla="*/ 3714750 h 6858000"/>
              <a:gd name="connsiteX9459" fmla="*/ 4398863 w 12192000"/>
              <a:gd name="connsiteY9459" fmla="*/ 3714750 h 6858000"/>
              <a:gd name="connsiteX9460" fmla="*/ 4589363 w 12192000"/>
              <a:gd name="connsiteY9460" fmla="*/ 3810000 h 6858000"/>
              <a:gd name="connsiteX9461" fmla="*/ 4494113 w 12192000"/>
              <a:gd name="connsiteY9461" fmla="*/ 3810000 h 6858000"/>
              <a:gd name="connsiteX9462" fmla="*/ 4494113 w 12192000"/>
              <a:gd name="connsiteY9462" fmla="*/ 3714750 h 6858000"/>
              <a:gd name="connsiteX9463" fmla="*/ 4589363 w 12192000"/>
              <a:gd name="connsiteY9463" fmla="*/ 3714750 h 6858000"/>
              <a:gd name="connsiteX9464" fmla="*/ 4779863 w 12192000"/>
              <a:gd name="connsiteY9464" fmla="*/ 3810000 h 6858000"/>
              <a:gd name="connsiteX9465" fmla="*/ 4684613 w 12192000"/>
              <a:gd name="connsiteY9465" fmla="*/ 3810000 h 6858000"/>
              <a:gd name="connsiteX9466" fmla="*/ 4684613 w 12192000"/>
              <a:gd name="connsiteY9466" fmla="*/ 3714750 h 6858000"/>
              <a:gd name="connsiteX9467" fmla="*/ 4779863 w 12192000"/>
              <a:gd name="connsiteY9467" fmla="*/ 3714750 h 6858000"/>
              <a:gd name="connsiteX9468" fmla="*/ 4970363 w 12192000"/>
              <a:gd name="connsiteY9468" fmla="*/ 3810000 h 6858000"/>
              <a:gd name="connsiteX9469" fmla="*/ 4875113 w 12192000"/>
              <a:gd name="connsiteY9469" fmla="*/ 3810000 h 6858000"/>
              <a:gd name="connsiteX9470" fmla="*/ 4875113 w 12192000"/>
              <a:gd name="connsiteY9470" fmla="*/ 3714750 h 6858000"/>
              <a:gd name="connsiteX9471" fmla="*/ 4970363 w 12192000"/>
              <a:gd name="connsiteY9471" fmla="*/ 3714750 h 6858000"/>
              <a:gd name="connsiteX9472" fmla="*/ 5351362 w 12192000"/>
              <a:gd name="connsiteY9472" fmla="*/ 3810000 h 6858000"/>
              <a:gd name="connsiteX9473" fmla="*/ 5256112 w 12192000"/>
              <a:gd name="connsiteY9473" fmla="*/ 3810000 h 6858000"/>
              <a:gd name="connsiteX9474" fmla="*/ 5256112 w 12192000"/>
              <a:gd name="connsiteY9474" fmla="*/ 3714750 h 6858000"/>
              <a:gd name="connsiteX9475" fmla="*/ 5351362 w 12192000"/>
              <a:gd name="connsiteY9475" fmla="*/ 3714750 h 6858000"/>
              <a:gd name="connsiteX9476" fmla="*/ 5541862 w 12192000"/>
              <a:gd name="connsiteY9476" fmla="*/ 3810000 h 6858000"/>
              <a:gd name="connsiteX9477" fmla="*/ 5446612 w 12192000"/>
              <a:gd name="connsiteY9477" fmla="*/ 3810000 h 6858000"/>
              <a:gd name="connsiteX9478" fmla="*/ 5446612 w 12192000"/>
              <a:gd name="connsiteY9478" fmla="*/ 3714750 h 6858000"/>
              <a:gd name="connsiteX9479" fmla="*/ 5541862 w 12192000"/>
              <a:gd name="connsiteY9479" fmla="*/ 3714750 h 6858000"/>
              <a:gd name="connsiteX9480" fmla="*/ 5732362 w 12192000"/>
              <a:gd name="connsiteY9480" fmla="*/ 3810000 h 6858000"/>
              <a:gd name="connsiteX9481" fmla="*/ 5637112 w 12192000"/>
              <a:gd name="connsiteY9481" fmla="*/ 3810000 h 6858000"/>
              <a:gd name="connsiteX9482" fmla="*/ 5637112 w 12192000"/>
              <a:gd name="connsiteY9482" fmla="*/ 3714750 h 6858000"/>
              <a:gd name="connsiteX9483" fmla="*/ 5732362 w 12192000"/>
              <a:gd name="connsiteY9483" fmla="*/ 3714750 h 6858000"/>
              <a:gd name="connsiteX9484" fmla="*/ 5922862 w 12192000"/>
              <a:gd name="connsiteY9484" fmla="*/ 3810000 h 6858000"/>
              <a:gd name="connsiteX9485" fmla="*/ 5827612 w 12192000"/>
              <a:gd name="connsiteY9485" fmla="*/ 3810000 h 6858000"/>
              <a:gd name="connsiteX9486" fmla="*/ 5827612 w 12192000"/>
              <a:gd name="connsiteY9486" fmla="*/ 3714750 h 6858000"/>
              <a:gd name="connsiteX9487" fmla="*/ 5922862 w 12192000"/>
              <a:gd name="connsiteY9487" fmla="*/ 3714750 h 6858000"/>
              <a:gd name="connsiteX9488" fmla="*/ 6113362 w 12192000"/>
              <a:gd name="connsiteY9488" fmla="*/ 3810000 h 6858000"/>
              <a:gd name="connsiteX9489" fmla="*/ 6018112 w 12192000"/>
              <a:gd name="connsiteY9489" fmla="*/ 3810000 h 6858000"/>
              <a:gd name="connsiteX9490" fmla="*/ 6018112 w 12192000"/>
              <a:gd name="connsiteY9490" fmla="*/ 3714750 h 6858000"/>
              <a:gd name="connsiteX9491" fmla="*/ 6113362 w 12192000"/>
              <a:gd name="connsiteY9491" fmla="*/ 3714750 h 6858000"/>
              <a:gd name="connsiteX9492" fmla="*/ 6303862 w 12192000"/>
              <a:gd name="connsiteY9492" fmla="*/ 3810000 h 6858000"/>
              <a:gd name="connsiteX9493" fmla="*/ 6208612 w 12192000"/>
              <a:gd name="connsiteY9493" fmla="*/ 3810000 h 6858000"/>
              <a:gd name="connsiteX9494" fmla="*/ 6208612 w 12192000"/>
              <a:gd name="connsiteY9494" fmla="*/ 3714750 h 6858000"/>
              <a:gd name="connsiteX9495" fmla="*/ 6303862 w 12192000"/>
              <a:gd name="connsiteY9495" fmla="*/ 3714750 h 6858000"/>
              <a:gd name="connsiteX9496" fmla="*/ 6494362 w 12192000"/>
              <a:gd name="connsiteY9496" fmla="*/ 3810000 h 6858000"/>
              <a:gd name="connsiteX9497" fmla="*/ 6399112 w 12192000"/>
              <a:gd name="connsiteY9497" fmla="*/ 3810000 h 6858000"/>
              <a:gd name="connsiteX9498" fmla="*/ 6399112 w 12192000"/>
              <a:gd name="connsiteY9498" fmla="*/ 3714750 h 6858000"/>
              <a:gd name="connsiteX9499" fmla="*/ 6494362 w 12192000"/>
              <a:gd name="connsiteY9499" fmla="*/ 3714750 h 6858000"/>
              <a:gd name="connsiteX9500" fmla="*/ 6684862 w 12192000"/>
              <a:gd name="connsiteY9500" fmla="*/ 3810000 h 6858000"/>
              <a:gd name="connsiteX9501" fmla="*/ 6589612 w 12192000"/>
              <a:gd name="connsiteY9501" fmla="*/ 3810000 h 6858000"/>
              <a:gd name="connsiteX9502" fmla="*/ 6589612 w 12192000"/>
              <a:gd name="connsiteY9502" fmla="*/ 3714750 h 6858000"/>
              <a:gd name="connsiteX9503" fmla="*/ 6684862 w 12192000"/>
              <a:gd name="connsiteY9503" fmla="*/ 3714750 h 6858000"/>
              <a:gd name="connsiteX9504" fmla="*/ 6875362 w 12192000"/>
              <a:gd name="connsiteY9504" fmla="*/ 3810000 h 6858000"/>
              <a:gd name="connsiteX9505" fmla="*/ 6780112 w 12192000"/>
              <a:gd name="connsiteY9505" fmla="*/ 3810000 h 6858000"/>
              <a:gd name="connsiteX9506" fmla="*/ 6780112 w 12192000"/>
              <a:gd name="connsiteY9506" fmla="*/ 3714750 h 6858000"/>
              <a:gd name="connsiteX9507" fmla="*/ 6875362 w 12192000"/>
              <a:gd name="connsiteY9507" fmla="*/ 3714750 h 6858000"/>
              <a:gd name="connsiteX9508" fmla="*/ 7065861 w 12192000"/>
              <a:gd name="connsiteY9508" fmla="*/ 3810000 h 6858000"/>
              <a:gd name="connsiteX9509" fmla="*/ 6970611 w 12192000"/>
              <a:gd name="connsiteY9509" fmla="*/ 3810000 h 6858000"/>
              <a:gd name="connsiteX9510" fmla="*/ 6970611 w 12192000"/>
              <a:gd name="connsiteY9510" fmla="*/ 3714750 h 6858000"/>
              <a:gd name="connsiteX9511" fmla="*/ 7065861 w 12192000"/>
              <a:gd name="connsiteY9511" fmla="*/ 3714750 h 6858000"/>
              <a:gd name="connsiteX9512" fmla="*/ 7256362 w 12192000"/>
              <a:gd name="connsiteY9512" fmla="*/ 3810000 h 6858000"/>
              <a:gd name="connsiteX9513" fmla="*/ 7161112 w 12192000"/>
              <a:gd name="connsiteY9513" fmla="*/ 3810000 h 6858000"/>
              <a:gd name="connsiteX9514" fmla="*/ 7161112 w 12192000"/>
              <a:gd name="connsiteY9514" fmla="*/ 3714750 h 6858000"/>
              <a:gd name="connsiteX9515" fmla="*/ 7256362 w 12192000"/>
              <a:gd name="connsiteY9515" fmla="*/ 3714750 h 6858000"/>
              <a:gd name="connsiteX9516" fmla="*/ 7446862 w 12192000"/>
              <a:gd name="connsiteY9516" fmla="*/ 3810000 h 6858000"/>
              <a:gd name="connsiteX9517" fmla="*/ 7351612 w 12192000"/>
              <a:gd name="connsiteY9517" fmla="*/ 3810000 h 6858000"/>
              <a:gd name="connsiteX9518" fmla="*/ 7351612 w 12192000"/>
              <a:gd name="connsiteY9518" fmla="*/ 3714750 h 6858000"/>
              <a:gd name="connsiteX9519" fmla="*/ 7446862 w 12192000"/>
              <a:gd name="connsiteY9519" fmla="*/ 3714750 h 6858000"/>
              <a:gd name="connsiteX9520" fmla="*/ 7637362 w 12192000"/>
              <a:gd name="connsiteY9520" fmla="*/ 3810000 h 6858000"/>
              <a:gd name="connsiteX9521" fmla="*/ 7542112 w 12192000"/>
              <a:gd name="connsiteY9521" fmla="*/ 3810000 h 6858000"/>
              <a:gd name="connsiteX9522" fmla="*/ 7542112 w 12192000"/>
              <a:gd name="connsiteY9522" fmla="*/ 3714750 h 6858000"/>
              <a:gd name="connsiteX9523" fmla="*/ 7637362 w 12192000"/>
              <a:gd name="connsiteY9523" fmla="*/ 3714750 h 6858000"/>
              <a:gd name="connsiteX9524" fmla="*/ 7827862 w 12192000"/>
              <a:gd name="connsiteY9524" fmla="*/ 3810000 h 6858000"/>
              <a:gd name="connsiteX9525" fmla="*/ 7732612 w 12192000"/>
              <a:gd name="connsiteY9525" fmla="*/ 3810000 h 6858000"/>
              <a:gd name="connsiteX9526" fmla="*/ 7732612 w 12192000"/>
              <a:gd name="connsiteY9526" fmla="*/ 3714750 h 6858000"/>
              <a:gd name="connsiteX9527" fmla="*/ 7827862 w 12192000"/>
              <a:gd name="connsiteY9527" fmla="*/ 3714750 h 6858000"/>
              <a:gd name="connsiteX9528" fmla="*/ 8018362 w 12192000"/>
              <a:gd name="connsiteY9528" fmla="*/ 3810000 h 6858000"/>
              <a:gd name="connsiteX9529" fmla="*/ 7923112 w 12192000"/>
              <a:gd name="connsiteY9529" fmla="*/ 3810000 h 6858000"/>
              <a:gd name="connsiteX9530" fmla="*/ 7923112 w 12192000"/>
              <a:gd name="connsiteY9530" fmla="*/ 3714750 h 6858000"/>
              <a:gd name="connsiteX9531" fmla="*/ 8018362 w 12192000"/>
              <a:gd name="connsiteY9531" fmla="*/ 3714750 h 6858000"/>
              <a:gd name="connsiteX9532" fmla="*/ 8208862 w 12192000"/>
              <a:gd name="connsiteY9532" fmla="*/ 3810000 h 6858000"/>
              <a:gd name="connsiteX9533" fmla="*/ 8113612 w 12192000"/>
              <a:gd name="connsiteY9533" fmla="*/ 3810000 h 6858000"/>
              <a:gd name="connsiteX9534" fmla="*/ 8113612 w 12192000"/>
              <a:gd name="connsiteY9534" fmla="*/ 3714750 h 6858000"/>
              <a:gd name="connsiteX9535" fmla="*/ 8208862 w 12192000"/>
              <a:gd name="connsiteY9535" fmla="*/ 3714750 h 6858000"/>
              <a:gd name="connsiteX9536" fmla="*/ 8399362 w 12192000"/>
              <a:gd name="connsiteY9536" fmla="*/ 3810000 h 6858000"/>
              <a:gd name="connsiteX9537" fmla="*/ 8304112 w 12192000"/>
              <a:gd name="connsiteY9537" fmla="*/ 3810000 h 6858000"/>
              <a:gd name="connsiteX9538" fmla="*/ 8304112 w 12192000"/>
              <a:gd name="connsiteY9538" fmla="*/ 3714750 h 6858000"/>
              <a:gd name="connsiteX9539" fmla="*/ 8399362 w 12192000"/>
              <a:gd name="connsiteY9539" fmla="*/ 3714750 h 6858000"/>
              <a:gd name="connsiteX9540" fmla="*/ 8780361 w 12192000"/>
              <a:gd name="connsiteY9540" fmla="*/ 3810000 h 6858000"/>
              <a:gd name="connsiteX9541" fmla="*/ 8685111 w 12192000"/>
              <a:gd name="connsiteY9541" fmla="*/ 3810000 h 6858000"/>
              <a:gd name="connsiteX9542" fmla="*/ 8685111 w 12192000"/>
              <a:gd name="connsiteY9542" fmla="*/ 3714750 h 6858000"/>
              <a:gd name="connsiteX9543" fmla="*/ 8780361 w 12192000"/>
              <a:gd name="connsiteY9543" fmla="*/ 3714750 h 6858000"/>
              <a:gd name="connsiteX9544" fmla="*/ 8970861 w 12192000"/>
              <a:gd name="connsiteY9544" fmla="*/ 3810000 h 6858000"/>
              <a:gd name="connsiteX9545" fmla="*/ 8875611 w 12192000"/>
              <a:gd name="connsiteY9545" fmla="*/ 3810000 h 6858000"/>
              <a:gd name="connsiteX9546" fmla="*/ 8875611 w 12192000"/>
              <a:gd name="connsiteY9546" fmla="*/ 3714750 h 6858000"/>
              <a:gd name="connsiteX9547" fmla="*/ 8970861 w 12192000"/>
              <a:gd name="connsiteY9547" fmla="*/ 3714750 h 6858000"/>
              <a:gd name="connsiteX9548" fmla="*/ 9161361 w 12192000"/>
              <a:gd name="connsiteY9548" fmla="*/ 3810000 h 6858000"/>
              <a:gd name="connsiteX9549" fmla="*/ 9066111 w 12192000"/>
              <a:gd name="connsiteY9549" fmla="*/ 3810000 h 6858000"/>
              <a:gd name="connsiteX9550" fmla="*/ 9066111 w 12192000"/>
              <a:gd name="connsiteY9550" fmla="*/ 3714750 h 6858000"/>
              <a:gd name="connsiteX9551" fmla="*/ 9161361 w 12192000"/>
              <a:gd name="connsiteY9551" fmla="*/ 3714750 h 6858000"/>
              <a:gd name="connsiteX9552" fmla="*/ 9351861 w 12192000"/>
              <a:gd name="connsiteY9552" fmla="*/ 3810000 h 6858000"/>
              <a:gd name="connsiteX9553" fmla="*/ 9256611 w 12192000"/>
              <a:gd name="connsiteY9553" fmla="*/ 3810000 h 6858000"/>
              <a:gd name="connsiteX9554" fmla="*/ 9256611 w 12192000"/>
              <a:gd name="connsiteY9554" fmla="*/ 3714750 h 6858000"/>
              <a:gd name="connsiteX9555" fmla="*/ 9351861 w 12192000"/>
              <a:gd name="connsiteY9555" fmla="*/ 3714750 h 6858000"/>
              <a:gd name="connsiteX9556" fmla="*/ 9542362 w 12192000"/>
              <a:gd name="connsiteY9556" fmla="*/ 3810000 h 6858000"/>
              <a:gd name="connsiteX9557" fmla="*/ 9447112 w 12192000"/>
              <a:gd name="connsiteY9557" fmla="*/ 3810000 h 6858000"/>
              <a:gd name="connsiteX9558" fmla="*/ 9447112 w 12192000"/>
              <a:gd name="connsiteY9558" fmla="*/ 3714750 h 6858000"/>
              <a:gd name="connsiteX9559" fmla="*/ 9542362 w 12192000"/>
              <a:gd name="connsiteY9559" fmla="*/ 3714750 h 6858000"/>
              <a:gd name="connsiteX9560" fmla="*/ 9732861 w 12192000"/>
              <a:gd name="connsiteY9560" fmla="*/ 3810000 h 6858000"/>
              <a:gd name="connsiteX9561" fmla="*/ 9637611 w 12192000"/>
              <a:gd name="connsiteY9561" fmla="*/ 3810000 h 6858000"/>
              <a:gd name="connsiteX9562" fmla="*/ 9637611 w 12192000"/>
              <a:gd name="connsiteY9562" fmla="*/ 3714750 h 6858000"/>
              <a:gd name="connsiteX9563" fmla="*/ 9732861 w 12192000"/>
              <a:gd name="connsiteY9563" fmla="*/ 3714750 h 6858000"/>
              <a:gd name="connsiteX9564" fmla="*/ 9923362 w 12192000"/>
              <a:gd name="connsiteY9564" fmla="*/ 3810000 h 6858000"/>
              <a:gd name="connsiteX9565" fmla="*/ 9828111 w 12192000"/>
              <a:gd name="connsiteY9565" fmla="*/ 3810000 h 6858000"/>
              <a:gd name="connsiteX9566" fmla="*/ 9828111 w 12192000"/>
              <a:gd name="connsiteY9566" fmla="*/ 3714750 h 6858000"/>
              <a:gd name="connsiteX9567" fmla="*/ 9923362 w 12192000"/>
              <a:gd name="connsiteY9567" fmla="*/ 3714750 h 6858000"/>
              <a:gd name="connsiteX9568" fmla="*/ 10113862 w 12192000"/>
              <a:gd name="connsiteY9568" fmla="*/ 3810000 h 6858000"/>
              <a:gd name="connsiteX9569" fmla="*/ 10018612 w 12192000"/>
              <a:gd name="connsiteY9569" fmla="*/ 3810000 h 6858000"/>
              <a:gd name="connsiteX9570" fmla="*/ 10018612 w 12192000"/>
              <a:gd name="connsiteY9570" fmla="*/ 3714750 h 6858000"/>
              <a:gd name="connsiteX9571" fmla="*/ 10113862 w 12192000"/>
              <a:gd name="connsiteY9571" fmla="*/ 3714750 h 6858000"/>
              <a:gd name="connsiteX9572" fmla="*/ 10304361 w 12192000"/>
              <a:gd name="connsiteY9572" fmla="*/ 3810000 h 6858000"/>
              <a:gd name="connsiteX9573" fmla="*/ 10209111 w 12192000"/>
              <a:gd name="connsiteY9573" fmla="*/ 3810000 h 6858000"/>
              <a:gd name="connsiteX9574" fmla="*/ 10209111 w 12192000"/>
              <a:gd name="connsiteY9574" fmla="*/ 3714750 h 6858000"/>
              <a:gd name="connsiteX9575" fmla="*/ 10304361 w 12192000"/>
              <a:gd name="connsiteY9575" fmla="*/ 3714750 h 6858000"/>
              <a:gd name="connsiteX9576" fmla="*/ 10494861 w 12192000"/>
              <a:gd name="connsiteY9576" fmla="*/ 3810000 h 6858000"/>
              <a:gd name="connsiteX9577" fmla="*/ 10399611 w 12192000"/>
              <a:gd name="connsiteY9577" fmla="*/ 3810000 h 6858000"/>
              <a:gd name="connsiteX9578" fmla="*/ 10399611 w 12192000"/>
              <a:gd name="connsiteY9578" fmla="*/ 3714750 h 6858000"/>
              <a:gd name="connsiteX9579" fmla="*/ 10494861 w 12192000"/>
              <a:gd name="connsiteY9579" fmla="*/ 3714750 h 6858000"/>
              <a:gd name="connsiteX9580" fmla="*/ 10685361 w 12192000"/>
              <a:gd name="connsiteY9580" fmla="*/ 3810000 h 6858000"/>
              <a:gd name="connsiteX9581" fmla="*/ 10590111 w 12192000"/>
              <a:gd name="connsiteY9581" fmla="*/ 3810000 h 6858000"/>
              <a:gd name="connsiteX9582" fmla="*/ 10590111 w 12192000"/>
              <a:gd name="connsiteY9582" fmla="*/ 3714750 h 6858000"/>
              <a:gd name="connsiteX9583" fmla="*/ 10685361 w 12192000"/>
              <a:gd name="connsiteY9583" fmla="*/ 3714750 h 6858000"/>
              <a:gd name="connsiteX9584" fmla="*/ 10875861 w 12192000"/>
              <a:gd name="connsiteY9584" fmla="*/ 3810000 h 6858000"/>
              <a:gd name="connsiteX9585" fmla="*/ 10780611 w 12192000"/>
              <a:gd name="connsiteY9585" fmla="*/ 3810000 h 6858000"/>
              <a:gd name="connsiteX9586" fmla="*/ 10780611 w 12192000"/>
              <a:gd name="connsiteY9586" fmla="*/ 3714750 h 6858000"/>
              <a:gd name="connsiteX9587" fmla="*/ 10875861 w 12192000"/>
              <a:gd name="connsiteY9587" fmla="*/ 3714750 h 6858000"/>
              <a:gd name="connsiteX9588" fmla="*/ 11066362 w 12192000"/>
              <a:gd name="connsiteY9588" fmla="*/ 3810000 h 6858000"/>
              <a:gd name="connsiteX9589" fmla="*/ 10971111 w 12192000"/>
              <a:gd name="connsiteY9589" fmla="*/ 3810000 h 6858000"/>
              <a:gd name="connsiteX9590" fmla="*/ 10971111 w 12192000"/>
              <a:gd name="connsiteY9590" fmla="*/ 3714750 h 6858000"/>
              <a:gd name="connsiteX9591" fmla="*/ 11066362 w 12192000"/>
              <a:gd name="connsiteY9591" fmla="*/ 3714750 h 6858000"/>
              <a:gd name="connsiteX9592" fmla="*/ 11256861 w 12192000"/>
              <a:gd name="connsiteY9592" fmla="*/ 3810000 h 6858000"/>
              <a:gd name="connsiteX9593" fmla="*/ 11161610 w 12192000"/>
              <a:gd name="connsiteY9593" fmla="*/ 3810000 h 6858000"/>
              <a:gd name="connsiteX9594" fmla="*/ 11161610 w 12192000"/>
              <a:gd name="connsiteY9594" fmla="*/ 3714750 h 6858000"/>
              <a:gd name="connsiteX9595" fmla="*/ 11256861 w 12192000"/>
              <a:gd name="connsiteY9595" fmla="*/ 3714750 h 6858000"/>
              <a:gd name="connsiteX9596" fmla="*/ 11447360 w 12192000"/>
              <a:gd name="connsiteY9596" fmla="*/ 3810000 h 6858000"/>
              <a:gd name="connsiteX9597" fmla="*/ 11352111 w 12192000"/>
              <a:gd name="connsiteY9597" fmla="*/ 3810000 h 6858000"/>
              <a:gd name="connsiteX9598" fmla="*/ 11352111 w 12192000"/>
              <a:gd name="connsiteY9598" fmla="*/ 3714750 h 6858000"/>
              <a:gd name="connsiteX9599" fmla="*/ 11447360 w 12192000"/>
              <a:gd name="connsiteY9599" fmla="*/ 3714750 h 6858000"/>
              <a:gd name="connsiteX9600" fmla="*/ 11637861 w 12192000"/>
              <a:gd name="connsiteY9600" fmla="*/ 3810000 h 6858000"/>
              <a:gd name="connsiteX9601" fmla="*/ 11542610 w 12192000"/>
              <a:gd name="connsiteY9601" fmla="*/ 3810000 h 6858000"/>
              <a:gd name="connsiteX9602" fmla="*/ 11542610 w 12192000"/>
              <a:gd name="connsiteY9602" fmla="*/ 3714750 h 6858000"/>
              <a:gd name="connsiteX9603" fmla="*/ 11637861 w 12192000"/>
              <a:gd name="connsiteY9603" fmla="*/ 3714750 h 6858000"/>
              <a:gd name="connsiteX9604" fmla="*/ 11828360 w 12192000"/>
              <a:gd name="connsiteY9604" fmla="*/ 3810000 h 6858000"/>
              <a:gd name="connsiteX9605" fmla="*/ 11733112 w 12192000"/>
              <a:gd name="connsiteY9605" fmla="*/ 3810000 h 6858000"/>
              <a:gd name="connsiteX9606" fmla="*/ 11733112 w 12192000"/>
              <a:gd name="connsiteY9606" fmla="*/ 3714750 h 6858000"/>
              <a:gd name="connsiteX9607" fmla="*/ 11828360 w 12192000"/>
              <a:gd name="connsiteY9607" fmla="*/ 3714750 h 6858000"/>
              <a:gd name="connsiteX9608" fmla="*/ 12192000 w 12192000"/>
              <a:gd name="connsiteY9608" fmla="*/ 3810000 h 6858000"/>
              <a:gd name="connsiteX9609" fmla="*/ 12114110 w 12192000"/>
              <a:gd name="connsiteY9609" fmla="*/ 3810000 h 6858000"/>
              <a:gd name="connsiteX9610" fmla="*/ 12114110 w 12192000"/>
              <a:gd name="connsiteY9610" fmla="*/ 3714750 h 6858000"/>
              <a:gd name="connsiteX9611" fmla="*/ 12192000 w 12192000"/>
              <a:gd name="connsiteY9611" fmla="*/ 3714750 h 6858000"/>
              <a:gd name="connsiteX9612" fmla="*/ 303114 w 12192000"/>
              <a:gd name="connsiteY9612" fmla="*/ 3905250 h 6858000"/>
              <a:gd name="connsiteX9613" fmla="*/ 207864 w 12192000"/>
              <a:gd name="connsiteY9613" fmla="*/ 3905250 h 6858000"/>
              <a:gd name="connsiteX9614" fmla="*/ 207864 w 12192000"/>
              <a:gd name="connsiteY9614" fmla="*/ 3810000 h 6858000"/>
              <a:gd name="connsiteX9615" fmla="*/ 303114 w 12192000"/>
              <a:gd name="connsiteY9615" fmla="*/ 3810000 h 6858000"/>
              <a:gd name="connsiteX9616" fmla="*/ 493614 w 12192000"/>
              <a:gd name="connsiteY9616" fmla="*/ 3905250 h 6858000"/>
              <a:gd name="connsiteX9617" fmla="*/ 398364 w 12192000"/>
              <a:gd name="connsiteY9617" fmla="*/ 3905250 h 6858000"/>
              <a:gd name="connsiteX9618" fmla="*/ 398364 w 12192000"/>
              <a:gd name="connsiteY9618" fmla="*/ 3810000 h 6858000"/>
              <a:gd name="connsiteX9619" fmla="*/ 493614 w 12192000"/>
              <a:gd name="connsiteY9619" fmla="*/ 3810000 h 6858000"/>
              <a:gd name="connsiteX9620" fmla="*/ 684113 w 12192000"/>
              <a:gd name="connsiteY9620" fmla="*/ 3905250 h 6858000"/>
              <a:gd name="connsiteX9621" fmla="*/ 588864 w 12192000"/>
              <a:gd name="connsiteY9621" fmla="*/ 3905250 h 6858000"/>
              <a:gd name="connsiteX9622" fmla="*/ 588864 w 12192000"/>
              <a:gd name="connsiteY9622" fmla="*/ 3810000 h 6858000"/>
              <a:gd name="connsiteX9623" fmla="*/ 684113 w 12192000"/>
              <a:gd name="connsiteY9623" fmla="*/ 3810000 h 6858000"/>
              <a:gd name="connsiteX9624" fmla="*/ 874614 w 12192000"/>
              <a:gd name="connsiteY9624" fmla="*/ 3905250 h 6858000"/>
              <a:gd name="connsiteX9625" fmla="*/ 779364 w 12192000"/>
              <a:gd name="connsiteY9625" fmla="*/ 3905250 h 6858000"/>
              <a:gd name="connsiteX9626" fmla="*/ 779364 w 12192000"/>
              <a:gd name="connsiteY9626" fmla="*/ 3810000 h 6858000"/>
              <a:gd name="connsiteX9627" fmla="*/ 874614 w 12192000"/>
              <a:gd name="connsiteY9627" fmla="*/ 3810000 h 6858000"/>
              <a:gd name="connsiteX9628" fmla="*/ 1065114 w 12192000"/>
              <a:gd name="connsiteY9628" fmla="*/ 3905250 h 6858000"/>
              <a:gd name="connsiteX9629" fmla="*/ 969863 w 12192000"/>
              <a:gd name="connsiteY9629" fmla="*/ 3905250 h 6858000"/>
              <a:gd name="connsiteX9630" fmla="*/ 969863 w 12192000"/>
              <a:gd name="connsiteY9630" fmla="*/ 3810000 h 6858000"/>
              <a:gd name="connsiteX9631" fmla="*/ 1065114 w 12192000"/>
              <a:gd name="connsiteY9631" fmla="*/ 3810000 h 6858000"/>
              <a:gd name="connsiteX9632" fmla="*/ 1255613 w 12192000"/>
              <a:gd name="connsiteY9632" fmla="*/ 3905250 h 6858000"/>
              <a:gd name="connsiteX9633" fmla="*/ 1160364 w 12192000"/>
              <a:gd name="connsiteY9633" fmla="*/ 3905250 h 6858000"/>
              <a:gd name="connsiteX9634" fmla="*/ 1160364 w 12192000"/>
              <a:gd name="connsiteY9634" fmla="*/ 3810000 h 6858000"/>
              <a:gd name="connsiteX9635" fmla="*/ 1255613 w 12192000"/>
              <a:gd name="connsiteY9635" fmla="*/ 3810000 h 6858000"/>
              <a:gd name="connsiteX9636" fmla="*/ 1446114 w 12192000"/>
              <a:gd name="connsiteY9636" fmla="*/ 3905250 h 6858000"/>
              <a:gd name="connsiteX9637" fmla="*/ 1350864 w 12192000"/>
              <a:gd name="connsiteY9637" fmla="*/ 3905250 h 6858000"/>
              <a:gd name="connsiteX9638" fmla="*/ 1350864 w 12192000"/>
              <a:gd name="connsiteY9638" fmla="*/ 3810000 h 6858000"/>
              <a:gd name="connsiteX9639" fmla="*/ 1446114 w 12192000"/>
              <a:gd name="connsiteY9639" fmla="*/ 3810000 h 6858000"/>
              <a:gd name="connsiteX9640" fmla="*/ 1636614 w 12192000"/>
              <a:gd name="connsiteY9640" fmla="*/ 3905250 h 6858000"/>
              <a:gd name="connsiteX9641" fmla="*/ 1541363 w 12192000"/>
              <a:gd name="connsiteY9641" fmla="*/ 3905250 h 6858000"/>
              <a:gd name="connsiteX9642" fmla="*/ 1541363 w 12192000"/>
              <a:gd name="connsiteY9642" fmla="*/ 3810000 h 6858000"/>
              <a:gd name="connsiteX9643" fmla="*/ 1636614 w 12192000"/>
              <a:gd name="connsiteY9643" fmla="*/ 3810000 h 6858000"/>
              <a:gd name="connsiteX9644" fmla="*/ 2017612 w 12192000"/>
              <a:gd name="connsiteY9644" fmla="*/ 3905250 h 6858000"/>
              <a:gd name="connsiteX9645" fmla="*/ 1922364 w 12192000"/>
              <a:gd name="connsiteY9645" fmla="*/ 3905250 h 6858000"/>
              <a:gd name="connsiteX9646" fmla="*/ 1922364 w 12192000"/>
              <a:gd name="connsiteY9646" fmla="*/ 3810000 h 6858000"/>
              <a:gd name="connsiteX9647" fmla="*/ 2017612 w 12192000"/>
              <a:gd name="connsiteY9647" fmla="*/ 3810000 h 6858000"/>
              <a:gd name="connsiteX9648" fmla="*/ 2208114 w 12192000"/>
              <a:gd name="connsiteY9648" fmla="*/ 3905250 h 6858000"/>
              <a:gd name="connsiteX9649" fmla="*/ 2112863 w 12192000"/>
              <a:gd name="connsiteY9649" fmla="*/ 3905250 h 6858000"/>
              <a:gd name="connsiteX9650" fmla="*/ 2112863 w 12192000"/>
              <a:gd name="connsiteY9650" fmla="*/ 3810000 h 6858000"/>
              <a:gd name="connsiteX9651" fmla="*/ 2208114 w 12192000"/>
              <a:gd name="connsiteY9651" fmla="*/ 3810000 h 6858000"/>
              <a:gd name="connsiteX9652" fmla="*/ 2398613 w 12192000"/>
              <a:gd name="connsiteY9652" fmla="*/ 3905250 h 6858000"/>
              <a:gd name="connsiteX9653" fmla="*/ 2303364 w 12192000"/>
              <a:gd name="connsiteY9653" fmla="*/ 3905250 h 6858000"/>
              <a:gd name="connsiteX9654" fmla="*/ 2303364 w 12192000"/>
              <a:gd name="connsiteY9654" fmla="*/ 3810000 h 6858000"/>
              <a:gd name="connsiteX9655" fmla="*/ 2398613 w 12192000"/>
              <a:gd name="connsiteY9655" fmla="*/ 3810000 h 6858000"/>
              <a:gd name="connsiteX9656" fmla="*/ 2589114 w 12192000"/>
              <a:gd name="connsiteY9656" fmla="*/ 3905250 h 6858000"/>
              <a:gd name="connsiteX9657" fmla="*/ 2493863 w 12192000"/>
              <a:gd name="connsiteY9657" fmla="*/ 3905250 h 6858000"/>
              <a:gd name="connsiteX9658" fmla="*/ 2493863 w 12192000"/>
              <a:gd name="connsiteY9658" fmla="*/ 3810000 h 6858000"/>
              <a:gd name="connsiteX9659" fmla="*/ 2589114 w 12192000"/>
              <a:gd name="connsiteY9659" fmla="*/ 3810000 h 6858000"/>
              <a:gd name="connsiteX9660" fmla="*/ 2779613 w 12192000"/>
              <a:gd name="connsiteY9660" fmla="*/ 3905250 h 6858000"/>
              <a:gd name="connsiteX9661" fmla="*/ 2684362 w 12192000"/>
              <a:gd name="connsiteY9661" fmla="*/ 3905250 h 6858000"/>
              <a:gd name="connsiteX9662" fmla="*/ 2684362 w 12192000"/>
              <a:gd name="connsiteY9662" fmla="*/ 3810000 h 6858000"/>
              <a:gd name="connsiteX9663" fmla="*/ 2779613 w 12192000"/>
              <a:gd name="connsiteY9663" fmla="*/ 3810000 h 6858000"/>
              <a:gd name="connsiteX9664" fmla="*/ 2970113 w 12192000"/>
              <a:gd name="connsiteY9664" fmla="*/ 3905250 h 6858000"/>
              <a:gd name="connsiteX9665" fmla="*/ 2874863 w 12192000"/>
              <a:gd name="connsiteY9665" fmla="*/ 3905250 h 6858000"/>
              <a:gd name="connsiteX9666" fmla="*/ 2874863 w 12192000"/>
              <a:gd name="connsiteY9666" fmla="*/ 3810000 h 6858000"/>
              <a:gd name="connsiteX9667" fmla="*/ 2970113 w 12192000"/>
              <a:gd name="connsiteY9667" fmla="*/ 3810000 h 6858000"/>
              <a:gd name="connsiteX9668" fmla="*/ 3160613 w 12192000"/>
              <a:gd name="connsiteY9668" fmla="*/ 3905250 h 6858000"/>
              <a:gd name="connsiteX9669" fmla="*/ 3065363 w 12192000"/>
              <a:gd name="connsiteY9669" fmla="*/ 3905250 h 6858000"/>
              <a:gd name="connsiteX9670" fmla="*/ 3065363 w 12192000"/>
              <a:gd name="connsiteY9670" fmla="*/ 3810000 h 6858000"/>
              <a:gd name="connsiteX9671" fmla="*/ 3160613 w 12192000"/>
              <a:gd name="connsiteY9671" fmla="*/ 3810000 h 6858000"/>
              <a:gd name="connsiteX9672" fmla="*/ 3351113 w 12192000"/>
              <a:gd name="connsiteY9672" fmla="*/ 3905250 h 6858000"/>
              <a:gd name="connsiteX9673" fmla="*/ 3255863 w 12192000"/>
              <a:gd name="connsiteY9673" fmla="*/ 3905250 h 6858000"/>
              <a:gd name="connsiteX9674" fmla="*/ 3255863 w 12192000"/>
              <a:gd name="connsiteY9674" fmla="*/ 3810000 h 6858000"/>
              <a:gd name="connsiteX9675" fmla="*/ 3351113 w 12192000"/>
              <a:gd name="connsiteY9675" fmla="*/ 3810000 h 6858000"/>
              <a:gd name="connsiteX9676" fmla="*/ 3541613 w 12192000"/>
              <a:gd name="connsiteY9676" fmla="*/ 3905250 h 6858000"/>
              <a:gd name="connsiteX9677" fmla="*/ 3446363 w 12192000"/>
              <a:gd name="connsiteY9677" fmla="*/ 3905250 h 6858000"/>
              <a:gd name="connsiteX9678" fmla="*/ 3446363 w 12192000"/>
              <a:gd name="connsiteY9678" fmla="*/ 3810000 h 6858000"/>
              <a:gd name="connsiteX9679" fmla="*/ 3541613 w 12192000"/>
              <a:gd name="connsiteY9679" fmla="*/ 3810000 h 6858000"/>
              <a:gd name="connsiteX9680" fmla="*/ 3732112 w 12192000"/>
              <a:gd name="connsiteY9680" fmla="*/ 3905250 h 6858000"/>
              <a:gd name="connsiteX9681" fmla="*/ 3636862 w 12192000"/>
              <a:gd name="connsiteY9681" fmla="*/ 3905250 h 6858000"/>
              <a:gd name="connsiteX9682" fmla="*/ 3636862 w 12192000"/>
              <a:gd name="connsiteY9682" fmla="*/ 3810000 h 6858000"/>
              <a:gd name="connsiteX9683" fmla="*/ 3732112 w 12192000"/>
              <a:gd name="connsiteY9683" fmla="*/ 3810000 h 6858000"/>
              <a:gd name="connsiteX9684" fmla="*/ 3922613 w 12192000"/>
              <a:gd name="connsiteY9684" fmla="*/ 3905250 h 6858000"/>
              <a:gd name="connsiteX9685" fmla="*/ 3827362 w 12192000"/>
              <a:gd name="connsiteY9685" fmla="*/ 3905250 h 6858000"/>
              <a:gd name="connsiteX9686" fmla="*/ 3827362 w 12192000"/>
              <a:gd name="connsiteY9686" fmla="*/ 3810000 h 6858000"/>
              <a:gd name="connsiteX9687" fmla="*/ 3922613 w 12192000"/>
              <a:gd name="connsiteY9687" fmla="*/ 3810000 h 6858000"/>
              <a:gd name="connsiteX9688" fmla="*/ 4113113 w 12192000"/>
              <a:gd name="connsiteY9688" fmla="*/ 3905250 h 6858000"/>
              <a:gd name="connsiteX9689" fmla="*/ 4017863 w 12192000"/>
              <a:gd name="connsiteY9689" fmla="*/ 3905250 h 6858000"/>
              <a:gd name="connsiteX9690" fmla="*/ 4017863 w 12192000"/>
              <a:gd name="connsiteY9690" fmla="*/ 3810000 h 6858000"/>
              <a:gd name="connsiteX9691" fmla="*/ 4113113 w 12192000"/>
              <a:gd name="connsiteY9691" fmla="*/ 3810000 h 6858000"/>
              <a:gd name="connsiteX9692" fmla="*/ 4303612 w 12192000"/>
              <a:gd name="connsiteY9692" fmla="*/ 3905250 h 6858000"/>
              <a:gd name="connsiteX9693" fmla="*/ 4208362 w 12192000"/>
              <a:gd name="connsiteY9693" fmla="*/ 3905250 h 6858000"/>
              <a:gd name="connsiteX9694" fmla="*/ 4208362 w 12192000"/>
              <a:gd name="connsiteY9694" fmla="*/ 3810000 h 6858000"/>
              <a:gd name="connsiteX9695" fmla="*/ 4303612 w 12192000"/>
              <a:gd name="connsiteY9695" fmla="*/ 3810000 h 6858000"/>
              <a:gd name="connsiteX9696" fmla="*/ 4494113 w 12192000"/>
              <a:gd name="connsiteY9696" fmla="*/ 3905250 h 6858000"/>
              <a:gd name="connsiteX9697" fmla="*/ 4398863 w 12192000"/>
              <a:gd name="connsiteY9697" fmla="*/ 3905250 h 6858000"/>
              <a:gd name="connsiteX9698" fmla="*/ 4398863 w 12192000"/>
              <a:gd name="connsiteY9698" fmla="*/ 3810000 h 6858000"/>
              <a:gd name="connsiteX9699" fmla="*/ 4494113 w 12192000"/>
              <a:gd name="connsiteY9699" fmla="*/ 3810000 h 6858000"/>
              <a:gd name="connsiteX9700" fmla="*/ 4684613 w 12192000"/>
              <a:gd name="connsiteY9700" fmla="*/ 3905250 h 6858000"/>
              <a:gd name="connsiteX9701" fmla="*/ 4589363 w 12192000"/>
              <a:gd name="connsiteY9701" fmla="*/ 3905250 h 6858000"/>
              <a:gd name="connsiteX9702" fmla="*/ 4589363 w 12192000"/>
              <a:gd name="connsiteY9702" fmla="*/ 3810000 h 6858000"/>
              <a:gd name="connsiteX9703" fmla="*/ 4684613 w 12192000"/>
              <a:gd name="connsiteY9703" fmla="*/ 3810000 h 6858000"/>
              <a:gd name="connsiteX9704" fmla="*/ 4875113 w 12192000"/>
              <a:gd name="connsiteY9704" fmla="*/ 3905250 h 6858000"/>
              <a:gd name="connsiteX9705" fmla="*/ 4779863 w 12192000"/>
              <a:gd name="connsiteY9705" fmla="*/ 3905250 h 6858000"/>
              <a:gd name="connsiteX9706" fmla="*/ 4779863 w 12192000"/>
              <a:gd name="connsiteY9706" fmla="*/ 3810000 h 6858000"/>
              <a:gd name="connsiteX9707" fmla="*/ 4875113 w 12192000"/>
              <a:gd name="connsiteY9707" fmla="*/ 3810000 h 6858000"/>
              <a:gd name="connsiteX9708" fmla="*/ 5065613 w 12192000"/>
              <a:gd name="connsiteY9708" fmla="*/ 3905250 h 6858000"/>
              <a:gd name="connsiteX9709" fmla="*/ 4970363 w 12192000"/>
              <a:gd name="connsiteY9709" fmla="*/ 3905250 h 6858000"/>
              <a:gd name="connsiteX9710" fmla="*/ 4970363 w 12192000"/>
              <a:gd name="connsiteY9710" fmla="*/ 3810000 h 6858000"/>
              <a:gd name="connsiteX9711" fmla="*/ 5065613 w 12192000"/>
              <a:gd name="connsiteY9711" fmla="*/ 3810000 h 6858000"/>
              <a:gd name="connsiteX9712" fmla="*/ 5446612 w 12192000"/>
              <a:gd name="connsiteY9712" fmla="*/ 3905250 h 6858000"/>
              <a:gd name="connsiteX9713" fmla="*/ 5351362 w 12192000"/>
              <a:gd name="connsiteY9713" fmla="*/ 3905250 h 6858000"/>
              <a:gd name="connsiteX9714" fmla="*/ 5351362 w 12192000"/>
              <a:gd name="connsiteY9714" fmla="*/ 3810000 h 6858000"/>
              <a:gd name="connsiteX9715" fmla="*/ 5446612 w 12192000"/>
              <a:gd name="connsiteY9715" fmla="*/ 3810000 h 6858000"/>
              <a:gd name="connsiteX9716" fmla="*/ 5637112 w 12192000"/>
              <a:gd name="connsiteY9716" fmla="*/ 3905250 h 6858000"/>
              <a:gd name="connsiteX9717" fmla="*/ 5541862 w 12192000"/>
              <a:gd name="connsiteY9717" fmla="*/ 3905250 h 6858000"/>
              <a:gd name="connsiteX9718" fmla="*/ 5541862 w 12192000"/>
              <a:gd name="connsiteY9718" fmla="*/ 3810000 h 6858000"/>
              <a:gd name="connsiteX9719" fmla="*/ 5637112 w 12192000"/>
              <a:gd name="connsiteY9719" fmla="*/ 3810000 h 6858000"/>
              <a:gd name="connsiteX9720" fmla="*/ 5827612 w 12192000"/>
              <a:gd name="connsiteY9720" fmla="*/ 3905250 h 6858000"/>
              <a:gd name="connsiteX9721" fmla="*/ 5732362 w 12192000"/>
              <a:gd name="connsiteY9721" fmla="*/ 3905250 h 6858000"/>
              <a:gd name="connsiteX9722" fmla="*/ 5732362 w 12192000"/>
              <a:gd name="connsiteY9722" fmla="*/ 3810000 h 6858000"/>
              <a:gd name="connsiteX9723" fmla="*/ 5827612 w 12192000"/>
              <a:gd name="connsiteY9723" fmla="*/ 3810000 h 6858000"/>
              <a:gd name="connsiteX9724" fmla="*/ 6018112 w 12192000"/>
              <a:gd name="connsiteY9724" fmla="*/ 3905250 h 6858000"/>
              <a:gd name="connsiteX9725" fmla="*/ 5922862 w 12192000"/>
              <a:gd name="connsiteY9725" fmla="*/ 3905250 h 6858000"/>
              <a:gd name="connsiteX9726" fmla="*/ 5922862 w 12192000"/>
              <a:gd name="connsiteY9726" fmla="*/ 3810000 h 6858000"/>
              <a:gd name="connsiteX9727" fmla="*/ 6018112 w 12192000"/>
              <a:gd name="connsiteY9727" fmla="*/ 3810000 h 6858000"/>
              <a:gd name="connsiteX9728" fmla="*/ 6208612 w 12192000"/>
              <a:gd name="connsiteY9728" fmla="*/ 3905250 h 6858000"/>
              <a:gd name="connsiteX9729" fmla="*/ 6113362 w 12192000"/>
              <a:gd name="connsiteY9729" fmla="*/ 3905250 h 6858000"/>
              <a:gd name="connsiteX9730" fmla="*/ 6113362 w 12192000"/>
              <a:gd name="connsiteY9730" fmla="*/ 3810000 h 6858000"/>
              <a:gd name="connsiteX9731" fmla="*/ 6208612 w 12192000"/>
              <a:gd name="connsiteY9731" fmla="*/ 3810000 h 6858000"/>
              <a:gd name="connsiteX9732" fmla="*/ 6399112 w 12192000"/>
              <a:gd name="connsiteY9732" fmla="*/ 3905250 h 6858000"/>
              <a:gd name="connsiteX9733" fmla="*/ 6303862 w 12192000"/>
              <a:gd name="connsiteY9733" fmla="*/ 3905250 h 6858000"/>
              <a:gd name="connsiteX9734" fmla="*/ 6303862 w 12192000"/>
              <a:gd name="connsiteY9734" fmla="*/ 3810000 h 6858000"/>
              <a:gd name="connsiteX9735" fmla="*/ 6399112 w 12192000"/>
              <a:gd name="connsiteY9735" fmla="*/ 3810000 h 6858000"/>
              <a:gd name="connsiteX9736" fmla="*/ 6589612 w 12192000"/>
              <a:gd name="connsiteY9736" fmla="*/ 3905250 h 6858000"/>
              <a:gd name="connsiteX9737" fmla="*/ 6494362 w 12192000"/>
              <a:gd name="connsiteY9737" fmla="*/ 3905250 h 6858000"/>
              <a:gd name="connsiteX9738" fmla="*/ 6494362 w 12192000"/>
              <a:gd name="connsiteY9738" fmla="*/ 3810000 h 6858000"/>
              <a:gd name="connsiteX9739" fmla="*/ 6589612 w 12192000"/>
              <a:gd name="connsiteY9739" fmla="*/ 3810000 h 6858000"/>
              <a:gd name="connsiteX9740" fmla="*/ 6780112 w 12192000"/>
              <a:gd name="connsiteY9740" fmla="*/ 3905250 h 6858000"/>
              <a:gd name="connsiteX9741" fmla="*/ 6684862 w 12192000"/>
              <a:gd name="connsiteY9741" fmla="*/ 3905250 h 6858000"/>
              <a:gd name="connsiteX9742" fmla="*/ 6684862 w 12192000"/>
              <a:gd name="connsiteY9742" fmla="*/ 3810000 h 6858000"/>
              <a:gd name="connsiteX9743" fmla="*/ 6780112 w 12192000"/>
              <a:gd name="connsiteY9743" fmla="*/ 3810000 h 6858000"/>
              <a:gd name="connsiteX9744" fmla="*/ 6970611 w 12192000"/>
              <a:gd name="connsiteY9744" fmla="*/ 3905250 h 6858000"/>
              <a:gd name="connsiteX9745" fmla="*/ 6875362 w 12192000"/>
              <a:gd name="connsiteY9745" fmla="*/ 3905250 h 6858000"/>
              <a:gd name="connsiteX9746" fmla="*/ 6875362 w 12192000"/>
              <a:gd name="connsiteY9746" fmla="*/ 3810000 h 6858000"/>
              <a:gd name="connsiteX9747" fmla="*/ 6970611 w 12192000"/>
              <a:gd name="connsiteY9747" fmla="*/ 3810000 h 6858000"/>
              <a:gd name="connsiteX9748" fmla="*/ 7161112 w 12192000"/>
              <a:gd name="connsiteY9748" fmla="*/ 3905250 h 6858000"/>
              <a:gd name="connsiteX9749" fmla="*/ 7065861 w 12192000"/>
              <a:gd name="connsiteY9749" fmla="*/ 3905250 h 6858000"/>
              <a:gd name="connsiteX9750" fmla="*/ 7065861 w 12192000"/>
              <a:gd name="connsiteY9750" fmla="*/ 3810000 h 6858000"/>
              <a:gd name="connsiteX9751" fmla="*/ 7161112 w 12192000"/>
              <a:gd name="connsiteY9751" fmla="*/ 3810000 h 6858000"/>
              <a:gd name="connsiteX9752" fmla="*/ 7351612 w 12192000"/>
              <a:gd name="connsiteY9752" fmla="*/ 3905250 h 6858000"/>
              <a:gd name="connsiteX9753" fmla="*/ 7256362 w 12192000"/>
              <a:gd name="connsiteY9753" fmla="*/ 3905250 h 6858000"/>
              <a:gd name="connsiteX9754" fmla="*/ 7256362 w 12192000"/>
              <a:gd name="connsiteY9754" fmla="*/ 3810000 h 6858000"/>
              <a:gd name="connsiteX9755" fmla="*/ 7351612 w 12192000"/>
              <a:gd name="connsiteY9755" fmla="*/ 3810000 h 6858000"/>
              <a:gd name="connsiteX9756" fmla="*/ 7542112 w 12192000"/>
              <a:gd name="connsiteY9756" fmla="*/ 3905250 h 6858000"/>
              <a:gd name="connsiteX9757" fmla="*/ 7446862 w 12192000"/>
              <a:gd name="connsiteY9757" fmla="*/ 3905250 h 6858000"/>
              <a:gd name="connsiteX9758" fmla="*/ 7446862 w 12192000"/>
              <a:gd name="connsiteY9758" fmla="*/ 3810000 h 6858000"/>
              <a:gd name="connsiteX9759" fmla="*/ 7542112 w 12192000"/>
              <a:gd name="connsiteY9759" fmla="*/ 3810000 h 6858000"/>
              <a:gd name="connsiteX9760" fmla="*/ 7732612 w 12192000"/>
              <a:gd name="connsiteY9760" fmla="*/ 3905250 h 6858000"/>
              <a:gd name="connsiteX9761" fmla="*/ 7637362 w 12192000"/>
              <a:gd name="connsiteY9761" fmla="*/ 3905250 h 6858000"/>
              <a:gd name="connsiteX9762" fmla="*/ 7637362 w 12192000"/>
              <a:gd name="connsiteY9762" fmla="*/ 3810000 h 6858000"/>
              <a:gd name="connsiteX9763" fmla="*/ 7732612 w 12192000"/>
              <a:gd name="connsiteY9763" fmla="*/ 3810000 h 6858000"/>
              <a:gd name="connsiteX9764" fmla="*/ 7923112 w 12192000"/>
              <a:gd name="connsiteY9764" fmla="*/ 3905250 h 6858000"/>
              <a:gd name="connsiteX9765" fmla="*/ 7827862 w 12192000"/>
              <a:gd name="connsiteY9765" fmla="*/ 3905250 h 6858000"/>
              <a:gd name="connsiteX9766" fmla="*/ 7827862 w 12192000"/>
              <a:gd name="connsiteY9766" fmla="*/ 3810000 h 6858000"/>
              <a:gd name="connsiteX9767" fmla="*/ 7923112 w 12192000"/>
              <a:gd name="connsiteY9767" fmla="*/ 3810000 h 6858000"/>
              <a:gd name="connsiteX9768" fmla="*/ 8113612 w 12192000"/>
              <a:gd name="connsiteY9768" fmla="*/ 3905250 h 6858000"/>
              <a:gd name="connsiteX9769" fmla="*/ 8018362 w 12192000"/>
              <a:gd name="connsiteY9769" fmla="*/ 3905250 h 6858000"/>
              <a:gd name="connsiteX9770" fmla="*/ 8018362 w 12192000"/>
              <a:gd name="connsiteY9770" fmla="*/ 3810000 h 6858000"/>
              <a:gd name="connsiteX9771" fmla="*/ 8113612 w 12192000"/>
              <a:gd name="connsiteY9771" fmla="*/ 3810000 h 6858000"/>
              <a:gd name="connsiteX9772" fmla="*/ 8304112 w 12192000"/>
              <a:gd name="connsiteY9772" fmla="*/ 3905250 h 6858000"/>
              <a:gd name="connsiteX9773" fmla="*/ 8208862 w 12192000"/>
              <a:gd name="connsiteY9773" fmla="*/ 3905250 h 6858000"/>
              <a:gd name="connsiteX9774" fmla="*/ 8208862 w 12192000"/>
              <a:gd name="connsiteY9774" fmla="*/ 3810000 h 6858000"/>
              <a:gd name="connsiteX9775" fmla="*/ 8304112 w 12192000"/>
              <a:gd name="connsiteY9775" fmla="*/ 3810000 h 6858000"/>
              <a:gd name="connsiteX9776" fmla="*/ 8494612 w 12192000"/>
              <a:gd name="connsiteY9776" fmla="*/ 3905250 h 6858000"/>
              <a:gd name="connsiteX9777" fmla="*/ 8399362 w 12192000"/>
              <a:gd name="connsiteY9777" fmla="*/ 3905250 h 6858000"/>
              <a:gd name="connsiteX9778" fmla="*/ 8399362 w 12192000"/>
              <a:gd name="connsiteY9778" fmla="*/ 3810000 h 6858000"/>
              <a:gd name="connsiteX9779" fmla="*/ 8494612 w 12192000"/>
              <a:gd name="connsiteY9779" fmla="*/ 3810000 h 6858000"/>
              <a:gd name="connsiteX9780" fmla="*/ 8875611 w 12192000"/>
              <a:gd name="connsiteY9780" fmla="*/ 3905250 h 6858000"/>
              <a:gd name="connsiteX9781" fmla="*/ 8780361 w 12192000"/>
              <a:gd name="connsiteY9781" fmla="*/ 3905250 h 6858000"/>
              <a:gd name="connsiteX9782" fmla="*/ 8780361 w 12192000"/>
              <a:gd name="connsiteY9782" fmla="*/ 3810000 h 6858000"/>
              <a:gd name="connsiteX9783" fmla="*/ 8875611 w 12192000"/>
              <a:gd name="connsiteY9783" fmla="*/ 3810000 h 6858000"/>
              <a:gd name="connsiteX9784" fmla="*/ 9066111 w 12192000"/>
              <a:gd name="connsiteY9784" fmla="*/ 3905250 h 6858000"/>
              <a:gd name="connsiteX9785" fmla="*/ 8970861 w 12192000"/>
              <a:gd name="connsiteY9785" fmla="*/ 3905250 h 6858000"/>
              <a:gd name="connsiteX9786" fmla="*/ 8970861 w 12192000"/>
              <a:gd name="connsiteY9786" fmla="*/ 3810000 h 6858000"/>
              <a:gd name="connsiteX9787" fmla="*/ 9066111 w 12192000"/>
              <a:gd name="connsiteY9787" fmla="*/ 3810000 h 6858000"/>
              <a:gd name="connsiteX9788" fmla="*/ 9256611 w 12192000"/>
              <a:gd name="connsiteY9788" fmla="*/ 3905250 h 6858000"/>
              <a:gd name="connsiteX9789" fmla="*/ 9161361 w 12192000"/>
              <a:gd name="connsiteY9789" fmla="*/ 3905250 h 6858000"/>
              <a:gd name="connsiteX9790" fmla="*/ 9161361 w 12192000"/>
              <a:gd name="connsiteY9790" fmla="*/ 3810000 h 6858000"/>
              <a:gd name="connsiteX9791" fmla="*/ 9256611 w 12192000"/>
              <a:gd name="connsiteY9791" fmla="*/ 3810000 h 6858000"/>
              <a:gd name="connsiteX9792" fmla="*/ 9447112 w 12192000"/>
              <a:gd name="connsiteY9792" fmla="*/ 3905250 h 6858000"/>
              <a:gd name="connsiteX9793" fmla="*/ 9351861 w 12192000"/>
              <a:gd name="connsiteY9793" fmla="*/ 3905250 h 6858000"/>
              <a:gd name="connsiteX9794" fmla="*/ 9351861 w 12192000"/>
              <a:gd name="connsiteY9794" fmla="*/ 3810000 h 6858000"/>
              <a:gd name="connsiteX9795" fmla="*/ 9447112 w 12192000"/>
              <a:gd name="connsiteY9795" fmla="*/ 3810000 h 6858000"/>
              <a:gd name="connsiteX9796" fmla="*/ 9637611 w 12192000"/>
              <a:gd name="connsiteY9796" fmla="*/ 3905250 h 6858000"/>
              <a:gd name="connsiteX9797" fmla="*/ 9542362 w 12192000"/>
              <a:gd name="connsiteY9797" fmla="*/ 3905250 h 6858000"/>
              <a:gd name="connsiteX9798" fmla="*/ 9542362 w 12192000"/>
              <a:gd name="connsiteY9798" fmla="*/ 3810000 h 6858000"/>
              <a:gd name="connsiteX9799" fmla="*/ 9637611 w 12192000"/>
              <a:gd name="connsiteY9799" fmla="*/ 3810000 h 6858000"/>
              <a:gd name="connsiteX9800" fmla="*/ 9828111 w 12192000"/>
              <a:gd name="connsiteY9800" fmla="*/ 3905250 h 6858000"/>
              <a:gd name="connsiteX9801" fmla="*/ 9732861 w 12192000"/>
              <a:gd name="connsiteY9801" fmla="*/ 3905250 h 6858000"/>
              <a:gd name="connsiteX9802" fmla="*/ 9732861 w 12192000"/>
              <a:gd name="connsiteY9802" fmla="*/ 3810000 h 6858000"/>
              <a:gd name="connsiteX9803" fmla="*/ 9828111 w 12192000"/>
              <a:gd name="connsiteY9803" fmla="*/ 3810000 h 6858000"/>
              <a:gd name="connsiteX9804" fmla="*/ 10018612 w 12192000"/>
              <a:gd name="connsiteY9804" fmla="*/ 3905250 h 6858000"/>
              <a:gd name="connsiteX9805" fmla="*/ 9923362 w 12192000"/>
              <a:gd name="connsiteY9805" fmla="*/ 3905250 h 6858000"/>
              <a:gd name="connsiteX9806" fmla="*/ 9923362 w 12192000"/>
              <a:gd name="connsiteY9806" fmla="*/ 3810000 h 6858000"/>
              <a:gd name="connsiteX9807" fmla="*/ 10018612 w 12192000"/>
              <a:gd name="connsiteY9807" fmla="*/ 3810000 h 6858000"/>
              <a:gd name="connsiteX9808" fmla="*/ 10209111 w 12192000"/>
              <a:gd name="connsiteY9808" fmla="*/ 3905250 h 6858000"/>
              <a:gd name="connsiteX9809" fmla="*/ 10113862 w 12192000"/>
              <a:gd name="connsiteY9809" fmla="*/ 3905250 h 6858000"/>
              <a:gd name="connsiteX9810" fmla="*/ 10113862 w 12192000"/>
              <a:gd name="connsiteY9810" fmla="*/ 3810000 h 6858000"/>
              <a:gd name="connsiteX9811" fmla="*/ 10209111 w 12192000"/>
              <a:gd name="connsiteY9811" fmla="*/ 3810000 h 6858000"/>
              <a:gd name="connsiteX9812" fmla="*/ 10399611 w 12192000"/>
              <a:gd name="connsiteY9812" fmla="*/ 3905250 h 6858000"/>
              <a:gd name="connsiteX9813" fmla="*/ 10304361 w 12192000"/>
              <a:gd name="connsiteY9813" fmla="*/ 3905250 h 6858000"/>
              <a:gd name="connsiteX9814" fmla="*/ 10304361 w 12192000"/>
              <a:gd name="connsiteY9814" fmla="*/ 3810000 h 6858000"/>
              <a:gd name="connsiteX9815" fmla="*/ 10399611 w 12192000"/>
              <a:gd name="connsiteY9815" fmla="*/ 3810000 h 6858000"/>
              <a:gd name="connsiteX9816" fmla="*/ 10590111 w 12192000"/>
              <a:gd name="connsiteY9816" fmla="*/ 3905250 h 6858000"/>
              <a:gd name="connsiteX9817" fmla="*/ 10494861 w 12192000"/>
              <a:gd name="connsiteY9817" fmla="*/ 3905250 h 6858000"/>
              <a:gd name="connsiteX9818" fmla="*/ 10494861 w 12192000"/>
              <a:gd name="connsiteY9818" fmla="*/ 3810000 h 6858000"/>
              <a:gd name="connsiteX9819" fmla="*/ 10590111 w 12192000"/>
              <a:gd name="connsiteY9819" fmla="*/ 3810000 h 6858000"/>
              <a:gd name="connsiteX9820" fmla="*/ 10780611 w 12192000"/>
              <a:gd name="connsiteY9820" fmla="*/ 3905250 h 6858000"/>
              <a:gd name="connsiteX9821" fmla="*/ 10685361 w 12192000"/>
              <a:gd name="connsiteY9821" fmla="*/ 3905250 h 6858000"/>
              <a:gd name="connsiteX9822" fmla="*/ 10685361 w 12192000"/>
              <a:gd name="connsiteY9822" fmla="*/ 3810000 h 6858000"/>
              <a:gd name="connsiteX9823" fmla="*/ 10780611 w 12192000"/>
              <a:gd name="connsiteY9823" fmla="*/ 3810000 h 6858000"/>
              <a:gd name="connsiteX9824" fmla="*/ 10971111 w 12192000"/>
              <a:gd name="connsiteY9824" fmla="*/ 3905250 h 6858000"/>
              <a:gd name="connsiteX9825" fmla="*/ 10875861 w 12192000"/>
              <a:gd name="connsiteY9825" fmla="*/ 3905250 h 6858000"/>
              <a:gd name="connsiteX9826" fmla="*/ 10875861 w 12192000"/>
              <a:gd name="connsiteY9826" fmla="*/ 3810000 h 6858000"/>
              <a:gd name="connsiteX9827" fmla="*/ 10971111 w 12192000"/>
              <a:gd name="connsiteY9827" fmla="*/ 3810000 h 6858000"/>
              <a:gd name="connsiteX9828" fmla="*/ 11161610 w 12192000"/>
              <a:gd name="connsiteY9828" fmla="*/ 3905250 h 6858000"/>
              <a:gd name="connsiteX9829" fmla="*/ 11066362 w 12192000"/>
              <a:gd name="connsiteY9829" fmla="*/ 3905250 h 6858000"/>
              <a:gd name="connsiteX9830" fmla="*/ 11066362 w 12192000"/>
              <a:gd name="connsiteY9830" fmla="*/ 3810000 h 6858000"/>
              <a:gd name="connsiteX9831" fmla="*/ 11161610 w 12192000"/>
              <a:gd name="connsiteY9831" fmla="*/ 3810000 h 6858000"/>
              <a:gd name="connsiteX9832" fmla="*/ 11352111 w 12192000"/>
              <a:gd name="connsiteY9832" fmla="*/ 3905250 h 6858000"/>
              <a:gd name="connsiteX9833" fmla="*/ 11256861 w 12192000"/>
              <a:gd name="connsiteY9833" fmla="*/ 3905250 h 6858000"/>
              <a:gd name="connsiteX9834" fmla="*/ 11256861 w 12192000"/>
              <a:gd name="connsiteY9834" fmla="*/ 3810000 h 6858000"/>
              <a:gd name="connsiteX9835" fmla="*/ 11352111 w 12192000"/>
              <a:gd name="connsiteY9835" fmla="*/ 3810000 h 6858000"/>
              <a:gd name="connsiteX9836" fmla="*/ 11542610 w 12192000"/>
              <a:gd name="connsiteY9836" fmla="*/ 3905250 h 6858000"/>
              <a:gd name="connsiteX9837" fmla="*/ 11447360 w 12192000"/>
              <a:gd name="connsiteY9837" fmla="*/ 3905250 h 6858000"/>
              <a:gd name="connsiteX9838" fmla="*/ 11447360 w 12192000"/>
              <a:gd name="connsiteY9838" fmla="*/ 3810000 h 6858000"/>
              <a:gd name="connsiteX9839" fmla="*/ 11542610 w 12192000"/>
              <a:gd name="connsiteY9839" fmla="*/ 3810000 h 6858000"/>
              <a:gd name="connsiteX9840" fmla="*/ 11733112 w 12192000"/>
              <a:gd name="connsiteY9840" fmla="*/ 3905250 h 6858000"/>
              <a:gd name="connsiteX9841" fmla="*/ 11637861 w 12192000"/>
              <a:gd name="connsiteY9841" fmla="*/ 3905250 h 6858000"/>
              <a:gd name="connsiteX9842" fmla="*/ 11637861 w 12192000"/>
              <a:gd name="connsiteY9842" fmla="*/ 3810000 h 6858000"/>
              <a:gd name="connsiteX9843" fmla="*/ 11733112 w 12192000"/>
              <a:gd name="connsiteY9843" fmla="*/ 3810000 h 6858000"/>
              <a:gd name="connsiteX9844" fmla="*/ 11923611 w 12192000"/>
              <a:gd name="connsiteY9844" fmla="*/ 3905250 h 6858000"/>
              <a:gd name="connsiteX9845" fmla="*/ 11828360 w 12192000"/>
              <a:gd name="connsiteY9845" fmla="*/ 3905250 h 6858000"/>
              <a:gd name="connsiteX9846" fmla="*/ 11828360 w 12192000"/>
              <a:gd name="connsiteY9846" fmla="*/ 3810000 h 6858000"/>
              <a:gd name="connsiteX9847" fmla="*/ 11923611 w 12192000"/>
              <a:gd name="connsiteY9847" fmla="*/ 3810000 h 6858000"/>
              <a:gd name="connsiteX9848" fmla="*/ 207864 w 12192000"/>
              <a:gd name="connsiteY9848" fmla="*/ 4000500 h 6858000"/>
              <a:gd name="connsiteX9849" fmla="*/ 112614 w 12192000"/>
              <a:gd name="connsiteY9849" fmla="*/ 4000500 h 6858000"/>
              <a:gd name="connsiteX9850" fmla="*/ 112614 w 12192000"/>
              <a:gd name="connsiteY9850" fmla="*/ 3905250 h 6858000"/>
              <a:gd name="connsiteX9851" fmla="*/ 207864 w 12192000"/>
              <a:gd name="connsiteY9851" fmla="*/ 3905250 h 6858000"/>
              <a:gd name="connsiteX9852" fmla="*/ 398364 w 12192000"/>
              <a:gd name="connsiteY9852" fmla="*/ 4000500 h 6858000"/>
              <a:gd name="connsiteX9853" fmla="*/ 303114 w 12192000"/>
              <a:gd name="connsiteY9853" fmla="*/ 4000500 h 6858000"/>
              <a:gd name="connsiteX9854" fmla="*/ 303114 w 12192000"/>
              <a:gd name="connsiteY9854" fmla="*/ 3905250 h 6858000"/>
              <a:gd name="connsiteX9855" fmla="*/ 398364 w 12192000"/>
              <a:gd name="connsiteY9855" fmla="*/ 3905250 h 6858000"/>
              <a:gd name="connsiteX9856" fmla="*/ 588864 w 12192000"/>
              <a:gd name="connsiteY9856" fmla="*/ 4000500 h 6858000"/>
              <a:gd name="connsiteX9857" fmla="*/ 493614 w 12192000"/>
              <a:gd name="connsiteY9857" fmla="*/ 4000500 h 6858000"/>
              <a:gd name="connsiteX9858" fmla="*/ 493614 w 12192000"/>
              <a:gd name="connsiteY9858" fmla="*/ 3905250 h 6858000"/>
              <a:gd name="connsiteX9859" fmla="*/ 588864 w 12192000"/>
              <a:gd name="connsiteY9859" fmla="*/ 3905250 h 6858000"/>
              <a:gd name="connsiteX9860" fmla="*/ 779364 w 12192000"/>
              <a:gd name="connsiteY9860" fmla="*/ 4000500 h 6858000"/>
              <a:gd name="connsiteX9861" fmla="*/ 684113 w 12192000"/>
              <a:gd name="connsiteY9861" fmla="*/ 4000500 h 6858000"/>
              <a:gd name="connsiteX9862" fmla="*/ 684113 w 12192000"/>
              <a:gd name="connsiteY9862" fmla="*/ 3905250 h 6858000"/>
              <a:gd name="connsiteX9863" fmla="*/ 779364 w 12192000"/>
              <a:gd name="connsiteY9863" fmla="*/ 3905250 h 6858000"/>
              <a:gd name="connsiteX9864" fmla="*/ 969863 w 12192000"/>
              <a:gd name="connsiteY9864" fmla="*/ 4000500 h 6858000"/>
              <a:gd name="connsiteX9865" fmla="*/ 874614 w 12192000"/>
              <a:gd name="connsiteY9865" fmla="*/ 4000500 h 6858000"/>
              <a:gd name="connsiteX9866" fmla="*/ 874614 w 12192000"/>
              <a:gd name="connsiteY9866" fmla="*/ 3905250 h 6858000"/>
              <a:gd name="connsiteX9867" fmla="*/ 969863 w 12192000"/>
              <a:gd name="connsiteY9867" fmla="*/ 3905250 h 6858000"/>
              <a:gd name="connsiteX9868" fmla="*/ 1160364 w 12192000"/>
              <a:gd name="connsiteY9868" fmla="*/ 4000500 h 6858000"/>
              <a:gd name="connsiteX9869" fmla="*/ 1065114 w 12192000"/>
              <a:gd name="connsiteY9869" fmla="*/ 4000500 h 6858000"/>
              <a:gd name="connsiteX9870" fmla="*/ 1065114 w 12192000"/>
              <a:gd name="connsiteY9870" fmla="*/ 3905250 h 6858000"/>
              <a:gd name="connsiteX9871" fmla="*/ 1160364 w 12192000"/>
              <a:gd name="connsiteY9871" fmla="*/ 3905250 h 6858000"/>
              <a:gd name="connsiteX9872" fmla="*/ 1350864 w 12192000"/>
              <a:gd name="connsiteY9872" fmla="*/ 4000500 h 6858000"/>
              <a:gd name="connsiteX9873" fmla="*/ 1255613 w 12192000"/>
              <a:gd name="connsiteY9873" fmla="*/ 4000500 h 6858000"/>
              <a:gd name="connsiteX9874" fmla="*/ 1255613 w 12192000"/>
              <a:gd name="connsiteY9874" fmla="*/ 3905250 h 6858000"/>
              <a:gd name="connsiteX9875" fmla="*/ 1350864 w 12192000"/>
              <a:gd name="connsiteY9875" fmla="*/ 3905250 h 6858000"/>
              <a:gd name="connsiteX9876" fmla="*/ 1541363 w 12192000"/>
              <a:gd name="connsiteY9876" fmla="*/ 4000500 h 6858000"/>
              <a:gd name="connsiteX9877" fmla="*/ 1446114 w 12192000"/>
              <a:gd name="connsiteY9877" fmla="*/ 4000500 h 6858000"/>
              <a:gd name="connsiteX9878" fmla="*/ 1446114 w 12192000"/>
              <a:gd name="connsiteY9878" fmla="*/ 3905250 h 6858000"/>
              <a:gd name="connsiteX9879" fmla="*/ 1541363 w 12192000"/>
              <a:gd name="connsiteY9879" fmla="*/ 3905250 h 6858000"/>
              <a:gd name="connsiteX9880" fmla="*/ 1922364 w 12192000"/>
              <a:gd name="connsiteY9880" fmla="*/ 4000500 h 6858000"/>
              <a:gd name="connsiteX9881" fmla="*/ 1827113 w 12192000"/>
              <a:gd name="connsiteY9881" fmla="*/ 4000500 h 6858000"/>
              <a:gd name="connsiteX9882" fmla="*/ 1827113 w 12192000"/>
              <a:gd name="connsiteY9882" fmla="*/ 3905250 h 6858000"/>
              <a:gd name="connsiteX9883" fmla="*/ 1922364 w 12192000"/>
              <a:gd name="connsiteY9883" fmla="*/ 3905250 h 6858000"/>
              <a:gd name="connsiteX9884" fmla="*/ 2112863 w 12192000"/>
              <a:gd name="connsiteY9884" fmla="*/ 4000500 h 6858000"/>
              <a:gd name="connsiteX9885" fmla="*/ 2017612 w 12192000"/>
              <a:gd name="connsiteY9885" fmla="*/ 4000500 h 6858000"/>
              <a:gd name="connsiteX9886" fmla="*/ 2017612 w 12192000"/>
              <a:gd name="connsiteY9886" fmla="*/ 3905250 h 6858000"/>
              <a:gd name="connsiteX9887" fmla="*/ 2112863 w 12192000"/>
              <a:gd name="connsiteY9887" fmla="*/ 3905250 h 6858000"/>
              <a:gd name="connsiteX9888" fmla="*/ 2303364 w 12192000"/>
              <a:gd name="connsiteY9888" fmla="*/ 4000500 h 6858000"/>
              <a:gd name="connsiteX9889" fmla="*/ 2208114 w 12192000"/>
              <a:gd name="connsiteY9889" fmla="*/ 4000500 h 6858000"/>
              <a:gd name="connsiteX9890" fmla="*/ 2208114 w 12192000"/>
              <a:gd name="connsiteY9890" fmla="*/ 3905250 h 6858000"/>
              <a:gd name="connsiteX9891" fmla="*/ 2303364 w 12192000"/>
              <a:gd name="connsiteY9891" fmla="*/ 3905250 h 6858000"/>
              <a:gd name="connsiteX9892" fmla="*/ 2493863 w 12192000"/>
              <a:gd name="connsiteY9892" fmla="*/ 4000500 h 6858000"/>
              <a:gd name="connsiteX9893" fmla="*/ 2398613 w 12192000"/>
              <a:gd name="connsiteY9893" fmla="*/ 4000500 h 6858000"/>
              <a:gd name="connsiteX9894" fmla="*/ 2398613 w 12192000"/>
              <a:gd name="connsiteY9894" fmla="*/ 3905250 h 6858000"/>
              <a:gd name="connsiteX9895" fmla="*/ 2493863 w 12192000"/>
              <a:gd name="connsiteY9895" fmla="*/ 3905250 h 6858000"/>
              <a:gd name="connsiteX9896" fmla="*/ 2684362 w 12192000"/>
              <a:gd name="connsiteY9896" fmla="*/ 4000500 h 6858000"/>
              <a:gd name="connsiteX9897" fmla="*/ 2589114 w 12192000"/>
              <a:gd name="connsiteY9897" fmla="*/ 4000500 h 6858000"/>
              <a:gd name="connsiteX9898" fmla="*/ 2589114 w 12192000"/>
              <a:gd name="connsiteY9898" fmla="*/ 3905250 h 6858000"/>
              <a:gd name="connsiteX9899" fmla="*/ 2684362 w 12192000"/>
              <a:gd name="connsiteY9899" fmla="*/ 3905250 h 6858000"/>
              <a:gd name="connsiteX9900" fmla="*/ 2874863 w 12192000"/>
              <a:gd name="connsiteY9900" fmla="*/ 4000500 h 6858000"/>
              <a:gd name="connsiteX9901" fmla="*/ 2779613 w 12192000"/>
              <a:gd name="connsiteY9901" fmla="*/ 4000500 h 6858000"/>
              <a:gd name="connsiteX9902" fmla="*/ 2779613 w 12192000"/>
              <a:gd name="connsiteY9902" fmla="*/ 3905250 h 6858000"/>
              <a:gd name="connsiteX9903" fmla="*/ 2874863 w 12192000"/>
              <a:gd name="connsiteY9903" fmla="*/ 3905250 h 6858000"/>
              <a:gd name="connsiteX9904" fmla="*/ 3065363 w 12192000"/>
              <a:gd name="connsiteY9904" fmla="*/ 4000500 h 6858000"/>
              <a:gd name="connsiteX9905" fmla="*/ 2970113 w 12192000"/>
              <a:gd name="connsiteY9905" fmla="*/ 4000500 h 6858000"/>
              <a:gd name="connsiteX9906" fmla="*/ 2970113 w 12192000"/>
              <a:gd name="connsiteY9906" fmla="*/ 3905250 h 6858000"/>
              <a:gd name="connsiteX9907" fmla="*/ 3065363 w 12192000"/>
              <a:gd name="connsiteY9907" fmla="*/ 3905250 h 6858000"/>
              <a:gd name="connsiteX9908" fmla="*/ 3255863 w 12192000"/>
              <a:gd name="connsiteY9908" fmla="*/ 4000500 h 6858000"/>
              <a:gd name="connsiteX9909" fmla="*/ 3160613 w 12192000"/>
              <a:gd name="connsiteY9909" fmla="*/ 4000500 h 6858000"/>
              <a:gd name="connsiteX9910" fmla="*/ 3160613 w 12192000"/>
              <a:gd name="connsiteY9910" fmla="*/ 3905250 h 6858000"/>
              <a:gd name="connsiteX9911" fmla="*/ 3255863 w 12192000"/>
              <a:gd name="connsiteY9911" fmla="*/ 3905250 h 6858000"/>
              <a:gd name="connsiteX9912" fmla="*/ 3446363 w 12192000"/>
              <a:gd name="connsiteY9912" fmla="*/ 4000500 h 6858000"/>
              <a:gd name="connsiteX9913" fmla="*/ 3351113 w 12192000"/>
              <a:gd name="connsiteY9913" fmla="*/ 4000500 h 6858000"/>
              <a:gd name="connsiteX9914" fmla="*/ 3351113 w 12192000"/>
              <a:gd name="connsiteY9914" fmla="*/ 3905250 h 6858000"/>
              <a:gd name="connsiteX9915" fmla="*/ 3446363 w 12192000"/>
              <a:gd name="connsiteY9915" fmla="*/ 3905250 h 6858000"/>
              <a:gd name="connsiteX9916" fmla="*/ 3636862 w 12192000"/>
              <a:gd name="connsiteY9916" fmla="*/ 4000500 h 6858000"/>
              <a:gd name="connsiteX9917" fmla="*/ 3541613 w 12192000"/>
              <a:gd name="connsiteY9917" fmla="*/ 4000500 h 6858000"/>
              <a:gd name="connsiteX9918" fmla="*/ 3541613 w 12192000"/>
              <a:gd name="connsiteY9918" fmla="*/ 3905250 h 6858000"/>
              <a:gd name="connsiteX9919" fmla="*/ 3636862 w 12192000"/>
              <a:gd name="connsiteY9919" fmla="*/ 3905250 h 6858000"/>
              <a:gd name="connsiteX9920" fmla="*/ 3827362 w 12192000"/>
              <a:gd name="connsiteY9920" fmla="*/ 4000500 h 6858000"/>
              <a:gd name="connsiteX9921" fmla="*/ 3732112 w 12192000"/>
              <a:gd name="connsiteY9921" fmla="*/ 4000500 h 6858000"/>
              <a:gd name="connsiteX9922" fmla="*/ 3732112 w 12192000"/>
              <a:gd name="connsiteY9922" fmla="*/ 3905250 h 6858000"/>
              <a:gd name="connsiteX9923" fmla="*/ 3827362 w 12192000"/>
              <a:gd name="connsiteY9923" fmla="*/ 3905250 h 6858000"/>
              <a:gd name="connsiteX9924" fmla="*/ 4017863 w 12192000"/>
              <a:gd name="connsiteY9924" fmla="*/ 4000500 h 6858000"/>
              <a:gd name="connsiteX9925" fmla="*/ 3922613 w 12192000"/>
              <a:gd name="connsiteY9925" fmla="*/ 4000500 h 6858000"/>
              <a:gd name="connsiteX9926" fmla="*/ 3922613 w 12192000"/>
              <a:gd name="connsiteY9926" fmla="*/ 3905250 h 6858000"/>
              <a:gd name="connsiteX9927" fmla="*/ 4017863 w 12192000"/>
              <a:gd name="connsiteY9927" fmla="*/ 3905250 h 6858000"/>
              <a:gd name="connsiteX9928" fmla="*/ 4208362 w 12192000"/>
              <a:gd name="connsiteY9928" fmla="*/ 4000500 h 6858000"/>
              <a:gd name="connsiteX9929" fmla="*/ 4113113 w 12192000"/>
              <a:gd name="connsiteY9929" fmla="*/ 4000500 h 6858000"/>
              <a:gd name="connsiteX9930" fmla="*/ 4113113 w 12192000"/>
              <a:gd name="connsiteY9930" fmla="*/ 3905250 h 6858000"/>
              <a:gd name="connsiteX9931" fmla="*/ 4208362 w 12192000"/>
              <a:gd name="connsiteY9931" fmla="*/ 3905250 h 6858000"/>
              <a:gd name="connsiteX9932" fmla="*/ 4398863 w 12192000"/>
              <a:gd name="connsiteY9932" fmla="*/ 4000500 h 6858000"/>
              <a:gd name="connsiteX9933" fmla="*/ 4303612 w 12192000"/>
              <a:gd name="connsiteY9933" fmla="*/ 4000500 h 6858000"/>
              <a:gd name="connsiteX9934" fmla="*/ 4303612 w 12192000"/>
              <a:gd name="connsiteY9934" fmla="*/ 3905250 h 6858000"/>
              <a:gd name="connsiteX9935" fmla="*/ 4398863 w 12192000"/>
              <a:gd name="connsiteY9935" fmla="*/ 3905250 h 6858000"/>
              <a:gd name="connsiteX9936" fmla="*/ 4589363 w 12192000"/>
              <a:gd name="connsiteY9936" fmla="*/ 4000500 h 6858000"/>
              <a:gd name="connsiteX9937" fmla="*/ 4494113 w 12192000"/>
              <a:gd name="connsiteY9937" fmla="*/ 4000500 h 6858000"/>
              <a:gd name="connsiteX9938" fmla="*/ 4494113 w 12192000"/>
              <a:gd name="connsiteY9938" fmla="*/ 3905250 h 6858000"/>
              <a:gd name="connsiteX9939" fmla="*/ 4589363 w 12192000"/>
              <a:gd name="connsiteY9939" fmla="*/ 3905250 h 6858000"/>
              <a:gd name="connsiteX9940" fmla="*/ 4779863 w 12192000"/>
              <a:gd name="connsiteY9940" fmla="*/ 4000500 h 6858000"/>
              <a:gd name="connsiteX9941" fmla="*/ 4684613 w 12192000"/>
              <a:gd name="connsiteY9941" fmla="*/ 4000500 h 6858000"/>
              <a:gd name="connsiteX9942" fmla="*/ 4684613 w 12192000"/>
              <a:gd name="connsiteY9942" fmla="*/ 3905250 h 6858000"/>
              <a:gd name="connsiteX9943" fmla="*/ 4779863 w 12192000"/>
              <a:gd name="connsiteY9943" fmla="*/ 3905250 h 6858000"/>
              <a:gd name="connsiteX9944" fmla="*/ 4970363 w 12192000"/>
              <a:gd name="connsiteY9944" fmla="*/ 4000500 h 6858000"/>
              <a:gd name="connsiteX9945" fmla="*/ 4875113 w 12192000"/>
              <a:gd name="connsiteY9945" fmla="*/ 4000500 h 6858000"/>
              <a:gd name="connsiteX9946" fmla="*/ 4875113 w 12192000"/>
              <a:gd name="connsiteY9946" fmla="*/ 3905250 h 6858000"/>
              <a:gd name="connsiteX9947" fmla="*/ 4970363 w 12192000"/>
              <a:gd name="connsiteY9947" fmla="*/ 3905250 h 6858000"/>
              <a:gd name="connsiteX9948" fmla="*/ 5351362 w 12192000"/>
              <a:gd name="connsiteY9948" fmla="*/ 4000500 h 6858000"/>
              <a:gd name="connsiteX9949" fmla="*/ 5256112 w 12192000"/>
              <a:gd name="connsiteY9949" fmla="*/ 4000500 h 6858000"/>
              <a:gd name="connsiteX9950" fmla="*/ 5256112 w 12192000"/>
              <a:gd name="connsiteY9950" fmla="*/ 3905250 h 6858000"/>
              <a:gd name="connsiteX9951" fmla="*/ 5351362 w 12192000"/>
              <a:gd name="connsiteY9951" fmla="*/ 3905250 h 6858000"/>
              <a:gd name="connsiteX9952" fmla="*/ 5541862 w 12192000"/>
              <a:gd name="connsiteY9952" fmla="*/ 4000500 h 6858000"/>
              <a:gd name="connsiteX9953" fmla="*/ 5446612 w 12192000"/>
              <a:gd name="connsiteY9953" fmla="*/ 4000500 h 6858000"/>
              <a:gd name="connsiteX9954" fmla="*/ 5446612 w 12192000"/>
              <a:gd name="connsiteY9954" fmla="*/ 3905250 h 6858000"/>
              <a:gd name="connsiteX9955" fmla="*/ 5541862 w 12192000"/>
              <a:gd name="connsiteY9955" fmla="*/ 3905250 h 6858000"/>
              <a:gd name="connsiteX9956" fmla="*/ 5732362 w 12192000"/>
              <a:gd name="connsiteY9956" fmla="*/ 4000500 h 6858000"/>
              <a:gd name="connsiteX9957" fmla="*/ 5637112 w 12192000"/>
              <a:gd name="connsiteY9957" fmla="*/ 4000500 h 6858000"/>
              <a:gd name="connsiteX9958" fmla="*/ 5637112 w 12192000"/>
              <a:gd name="connsiteY9958" fmla="*/ 3905250 h 6858000"/>
              <a:gd name="connsiteX9959" fmla="*/ 5732362 w 12192000"/>
              <a:gd name="connsiteY9959" fmla="*/ 3905250 h 6858000"/>
              <a:gd name="connsiteX9960" fmla="*/ 5922862 w 12192000"/>
              <a:gd name="connsiteY9960" fmla="*/ 4000500 h 6858000"/>
              <a:gd name="connsiteX9961" fmla="*/ 5827612 w 12192000"/>
              <a:gd name="connsiteY9961" fmla="*/ 4000500 h 6858000"/>
              <a:gd name="connsiteX9962" fmla="*/ 5827612 w 12192000"/>
              <a:gd name="connsiteY9962" fmla="*/ 3905250 h 6858000"/>
              <a:gd name="connsiteX9963" fmla="*/ 5922862 w 12192000"/>
              <a:gd name="connsiteY9963" fmla="*/ 3905250 h 6858000"/>
              <a:gd name="connsiteX9964" fmla="*/ 6113362 w 12192000"/>
              <a:gd name="connsiteY9964" fmla="*/ 4000500 h 6858000"/>
              <a:gd name="connsiteX9965" fmla="*/ 6018112 w 12192000"/>
              <a:gd name="connsiteY9965" fmla="*/ 4000500 h 6858000"/>
              <a:gd name="connsiteX9966" fmla="*/ 6018112 w 12192000"/>
              <a:gd name="connsiteY9966" fmla="*/ 3905250 h 6858000"/>
              <a:gd name="connsiteX9967" fmla="*/ 6113362 w 12192000"/>
              <a:gd name="connsiteY9967" fmla="*/ 3905250 h 6858000"/>
              <a:gd name="connsiteX9968" fmla="*/ 6303862 w 12192000"/>
              <a:gd name="connsiteY9968" fmla="*/ 4000500 h 6858000"/>
              <a:gd name="connsiteX9969" fmla="*/ 6208612 w 12192000"/>
              <a:gd name="connsiteY9969" fmla="*/ 4000500 h 6858000"/>
              <a:gd name="connsiteX9970" fmla="*/ 6208612 w 12192000"/>
              <a:gd name="connsiteY9970" fmla="*/ 3905250 h 6858000"/>
              <a:gd name="connsiteX9971" fmla="*/ 6303862 w 12192000"/>
              <a:gd name="connsiteY9971" fmla="*/ 3905250 h 6858000"/>
              <a:gd name="connsiteX9972" fmla="*/ 6494362 w 12192000"/>
              <a:gd name="connsiteY9972" fmla="*/ 4000500 h 6858000"/>
              <a:gd name="connsiteX9973" fmla="*/ 6399112 w 12192000"/>
              <a:gd name="connsiteY9973" fmla="*/ 4000500 h 6858000"/>
              <a:gd name="connsiteX9974" fmla="*/ 6399112 w 12192000"/>
              <a:gd name="connsiteY9974" fmla="*/ 3905250 h 6858000"/>
              <a:gd name="connsiteX9975" fmla="*/ 6494362 w 12192000"/>
              <a:gd name="connsiteY9975" fmla="*/ 3905250 h 6858000"/>
              <a:gd name="connsiteX9976" fmla="*/ 6684862 w 12192000"/>
              <a:gd name="connsiteY9976" fmla="*/ 4000500 h 6858000"/>
              <a:gd name="connsiteX9977" fmla="*/ 6589612 w 12192000"/>
              <a:gd name="connsiteY9977" fmla="*/ 4000500 h 6858000"/>
              <a:gd name="connsiteX9978" fmla="*/ 6589612 w 12192000"/>
              <a:gd name="connsiteY9978" fmla="*/ 3905250 h 6858000"/>
              <a:gd name="connsiteX9979" fmla="*/ 6684862 w 12192000"/>
              <a:gd name="connsiteY9979" fmla="*/ 3905250 h 6858000"/>
              <a:gd name="connsiteX9980" fmla="*/ 6875362 w 12192000"/>
              <a:gd name="connsiteY9980" fmla="*/ 4000500 h 6858000"/>
              <a:gd name="connsiteX9981" fmla="*/ 6780112 w 12192000"/>
              <a:gd name="connsiteY9981" fmla="*/ 4000500 h 6858000"/>
              <a:gd name="connsiteX9982" fmla="*/ 6780112 w 12192000"/>
              <a:gd name="connsiteY9982" fmla="*/ 3905250 h 6858000"/>
              <a:gd name="connsiteX9983" fmla="*/ 6875362 w 12192000"/>
              <a:gd name="connsiteY9983" fmla="*/ 3905250 h 6858000"/>
              <a:gd name="connsiteX9984" fmla="*/ 7065861 w 12192000"/>
              <a:gd name="connsiteY9984" fmla="*/ 4000500 h 6858000"/>
              <a:gd name="connsiteX9985" fmla="*/ 6970611 w 12192000"/>
              <a:gd name="connsiteY9985" fmla="*/ 4000500 h 6858000"/>
              <a:gd name="connsiteX9986" fmla="*/ 6970611 w 12192000"/>
              <a:gd name="connsiteY9986" fmla="*/ 3905250 h 6858000"/>
              <a:gd name="connsiteX9987" fmla="*/ 7065861 w 12192000"/>
              <a:gd name="connsiteY9987" fmla="*/ 3905250 h 6858000"/>
              <a:gd name="connsiteX9988" fmla="*/ 7256362 w 12192000"/>
              <a:gd name="connsiteY9988" fmla="*/ 4000500 h 6858000"/>
              <a:gd name="connsiteX9989" fmla="*/ 7161112 w 12192000"/>
              <a:gd name="connsiteY9989" fmla="*/ 4000500 h 6858000"/>
              <a:gd name="connsiteX9990" fmla="*/ 7161112 w 12192000"/>
              <a:gd name="connsiteY9990" fmla="*/ 3905250 h 6858000"/>
              <a:gd name="connsiteX9991" fmla="*/ 7256362 w 12192000"/>
              <a:gd name="connsiteY9991" fmla="*/ 3905250 h 6858000"/>
              <a:gd name="connsiteX9992" fmla="*/ 7446862 w 12192000"/>
              <a:gd name="connsiteY9992" fmla="*/ 4000500 h 6858000"/>
              <a:gd name="connsiteX9993" fmla="*/ 7351612 w 12192000"/>
              <a:gd name="connsiteY9993" fmla="*/ 4000500 h 6858000"/>
              <a:gd name="connsiteX9994" fmla="*/ 7351612 w 12192000"/>
              <a:gd name="connsiteY9994" fmla="*/ 3905250 h 6858000"/>
              <a:gd name="connsiteX9995" fmla="*/ 7446862 w 12192000"/>
              <a:gd name="connsiteY9995" fmla="*/ 3905250 h 6858000"/>
              <a:gd name="connsiteX9996" fmla="*/ 7637362 w 12192000"/>
              <a:gd name="connsiteY9996" fmla="*/ 4000500 h 6858000"/>
              <a:gd name="connsiteX9997" fmla="*/ 7542112 w 12192000"/>
              <a:gd name="connsiteY9997" fmla="*/ 4000500 h 6858000"/>
              <a:gd name="connsiteX9998" fmla="*/ 7542112 w 12192000"/>
              <a:gd name="connsiteY9998" fmla="*/ 3905250 h 6858000"/>
              <a:gd name="connsiteX9999" fmla="*/ 7637362 w 12192000"/>
              <a:gd name="connsiteY9999" fmla="*/ 3905250 h 6858000"/>
              <a:gd name="connsiteX10000" fmla="*/ 7827862 w 12192000"/>
              <a:gd name="connsiteY10000" fmla="*/ 4000500 h 6858000"/>
              <a:gd name="connsiteX10001" fmla="*/ 7732612 w 12192000"/>
              <a:gd name="connsiteY10001" fmla="*/ 4000500 h 6858000"/>
              <a:gd name="connsiteX10002" fmla="*/ 7732612 w 12192000"/>
              <a:gd name="connsiteY10002" fmla="*/ 3905250 h 6858000"/>
              <a:gd name="connsiteX10003" fmla="*/ 7827862 w 12192000"/>
              <a:gd name="connsiteY10003" fmla="*/ 3905250 h 6858000"/>
              <a:gd name="connsiteX10004" fmla="*/ 8018362 w 12192000"/>
              <a:gd name="connsiteY10004" fmla="*/ 4000500 h 6858000"/>
              <a:gd name="connsiteX10005" fmla="*/ 7923112 w 12192000"/>
              <a:gd name="connsiteY10005" fmla="*/ 4000500 h 6858000"/>
              <a:gd name="connsiteX10006" fmla="*/ 7923112 w 12192000"/>
              <a:gd name="connsiteY10006" fmla="*/ 3905250 h 6858000"/>
              <a:gd name="connsiteX10007" fmla="*/ 8018362 w 12192000"/>
              <a:gd name="connsiteY10007" fmla="*/ 3905250 h 6858000"/>
              <a:gd name="connsiteX10008" fmla="*/ 8208862 w 12192000"/>
              <a:gd name="connsiteY10008" fmla="*/ 4000500 h 6858000"/>
              <a:gd name="connsiteX10009" fmla="*/ 8113612 w 12192000"/>
              <a:gd name="connsiteY10009" fmla="*/ 4000500 h 6858000"/>
              <a:gd name="connsiteX10010" fmla="*/ 8113612 w 12192000"/>
              <a:gd name="connsiteY10010" fmla="*/ 3905250 h 6858000"/>
              <a:gd name="connsiteX10011" fmla="*/ 8208862 w 12192000"/>
              <a:gd name="connsiteY10011" fmla="*/ 3905250 h 6858000"/>
              <a:gd name="connsiteX10012" fmla="*/ 8399362 w 12192000"/>
              <a:gd name="connsiteY10012" fmla="*/ 4000500 h 6858000"/>
              <a:gd name="connsiteX10013" fmla="*/ 8304112 w 12192000"/>
              <a:gd name="connsiteY10013" fmla="*/ 4000500 h 6858000"/>
              <a:gd name="connsiteX10014" fmla="*/ 8304112 w 12192000"/>
              <a:gd name="connsiteY10014" fmla="*/ 3905250 h 6858000"/>
              <a:gd name="connsiteX10015" fmla="*/ 8399362 w 12192000"/>
              <a:gd name="connsiteY10015" fmla="*/ 3905250 h 6858000"/>
              <a:gd name="connsiteX10016" fmla="*/ 8780361 w 12192000"/>
              <a:gd name="connsiteY10016" fmla="*/ 4000500 h 6858000"/>
              <a:gd name="connsiteX10017" fmla="*/ 8685111 w 12192000"/>
              <a:gd name="connsiteY10017" fmla="*/ 4000500 h 6858000"/>
              <a:gd name="connsiteX10018" fmla="*/ 8685111 w 12192000"/>
              <a:gd name="connsiteY10018" fmla="*/ 3905250 h 6858000"/>
              <a:gd name="connsiteX10019" fmla="*/ 8780361 w 12192000"/>
              <a:gd name="connsiteY10019" fmla="*/ 3905250 h 6858000"/>
              <a:gd name="connsiteX10020" fmla="*/ 8970861 w 12192000"/>
              <a:gd name="connsiteY10020" fmla="*/ 4000500 h 6858000"/>
              <a:gd name="connsiteX10021" fmla="*/ 8875611 w 12192000"/>
              <a:gd name="connsiteY10021" fmla="*/ 4000500 h 6858000"/>
              <a:gd name="connsiteX10022" fmla="*/ 8875611 w 12192000"/>
              <a:gd name="connsiteY10022" fmla="*/ 3905250 h 6858000"/>
              <a:gd name="connsiteX10023" fmla="*/ 8970861 w 12192000"/>
              <a:gd name="connsiteY10023" fmla="*/ 3905250 h 6858000"/>
              <a:gd name="connsiteX10024" fmla="*/ 9161361 w 12192000"/>
              <a:gd name="connsiteY10024" fmla="*/ 4000500 h 6858000"/>
              <a:gd name="connsiteX10025" fmla="*/ 9066111 w 12192000"/>
              <a:gd name="connsiteY10025" fmla="*/ 4000500 h 6858000"/>
              <a:gd name="connsiteX10026" fmla="*/ 9066111 w 12192000"/>
              <a:gd name="connsiteY10026" fmla="*/ 3905250 h 6858000"/>
              <a:gd name="connsiteX10027" fmla="*/ 9161361 w 12192000"/>
              <a:gd name="connsiteY10027" fmla="*/ 3905250 h 6858000"/>
              <a:gd name="connsiteX10028" fmla="*/ 9351861 w 12192000"/>
              <a:gd name="connsiteY10028" fmla="*/ 4000500 h 6858000"/>
              <a:gd name="connsiteX10029" fmla="*/ 9256611 w 12192000"/>
              <a:gd name="connsiteY10029" fmla="*/ 4000500 h 6858000"/>
              <a:gd name="connsiteX10030" fmla="*/ 9256611 w 12192000"/>
              <a:gd name="connsiteY10030" fmla="*/ 3905250 h 6858000"/>
              <a:gd name="connsiteX10031" fmla="*/ 9351861 w 12192000"/>
              <a:gd name="connsiteY10031" fmla="*/ 3905250 h 6858000"/>
              <a:gd name="connsiteX10032" fmla="*/ 9542362 w 12192000"/>
              <a:gd name="connsiteY10032" fmla="*/ 4000500 h 6858000"/>
              <a:gd name="connsiteX10033" fmla="*/ 9447112 w 12192000"/>
              <a:gd name="connsiteY10033" fmla="*/ 4000500 h 6858000"/>
              <a:gd name="connsiteX10034" fmla="*/ 9447112 w 12192000"/>
              <a:gd name="connsiteY10034" fmla="*/ 3905250 h 6858000"/>
              <a:gd name="connsiteX10035" fmla="*/ 9542362 w 12192000"/>
              <a:gd name="connsiteY10035" fmla="*/ 3905250 h 6858000"/>
              <a:gd name="connsiteX10036" fmla="*/ 9732861 w 12192000"/>
              <a:gd name="connsiteY10036" fmla="*/ 4000500 h 6858000"/>
              <a:gd name="connsiteX10037" fmla="*/ 9637611 w 12192000"/>
              <a:gd name="connsiteY10037" fmla="*/ 4000500 h 6858000"/>
              <a:gd name="connsiteX10038" fmla="*/ 9637611 w 12192000"/>
              <a:gd name="connsiteY10038" fmla="*/ 3905250 h 6858000"/>
              <a:gd name="connsiteX10039" fmla="*/ 9732861 w 12192000"/>
              <a:gd name="connsiteY10039" fmla="*/ 3905250 h 6858000"/>
              <a:gd name="connsiteX10040" fmla="*/ 9923362 w 12192000"/>
              <a:gd name="connsiteY10040" fmla="*/ 4000500 h 6858000"/>
              <a:gd name="connsiteX10041" fmla="*/ 9828111 w 12192000"/>
              <a:gd name="connsiteY10041" fmla="*/ 4000500 h 6858000"/>
              <a:gd name="connsiteX10042" fmla="*/ 9828111 w 12192000"/>
              <a:gd name="connsiteY10042" fmla="*/ 3905250 h 6858000"/>
              <a:gd name="connsiteX10043" fmla="*/ 9923362 w 12192000"/>
              <a:gd name="connsiteY10043" fmla="*/ 3905250 h 6858000"/>
              <a:gd name="connsiteX10044" fmla="*/ 10113862 w 12192000"/>
              <a:gd name="connsiteY10044" fmla="*/ 4000500 h 6858000"/>
              <a:gd name="connsiteX10045" fmla="*/ 10018612 w 12192000"/>
              <a:gd name="connsiteY10045" fmla="*/ 4000500 h 6858000"/>
              <a:gd name="connsiteX10046" fmla="*/ 10018612 w 12192000"/>
              <a:gd name="connsiteY10046" fmla="*/ 3905250 h 6858000"/>
              <a:gd name="connsiteX10047" fmla="*/ 10113862 w 12192000"/>
              <a:gd name="connsiteY10047" fmla="*/ 3905250 h 6858000"/>
              <a:gd name="connsiteX10048" fmla="*/ 10304361 w 12192000"/>
              <a:gd name="connsiteY10048" fmla="*/ 4000500 h 6858000"/>
              <a:gd name="connsiteX10049" fmla="*/ 10209111 w 12192000"/>
              <a:gd name="connsiteY10049" fmla="*/ 4000500 h 6858000"/>
              <a:gd name="connsiteX10050" fmla="*/ 10209111 w 12192000"/>
              <a:gd name="connsiteY10050" fmla="*/ 3905250 h 6858000"/>
              <a:gd name="connsiteX10051" fmla="*/ 10304361 w 12192000"/>
              <a:gd name="connsiteY10051" fmla="*/ 3905250 h 6858000"/>
              <a:gd name="connsiteX10052" fmla="*/ 10494861 w 12192000"/>
              <a:gd name="connsiteY10052" fmla="*/ 4000500 h 6858000"/>
              <a:gd name="connsiteX10053" fmla="*/ 10399611 w 12192000"/>
              <a:gd name="connsiteY10053" fmla="*/ 4000500 h 6858000"/>
              <a:gd name="connsiteX10054" fmla="*/ 10399611 w 12192000"/>
              <a:gd name="connsiteY10054" fmla="*/ 3905250 h 6858000"/>
              <a:gd name="connsiteX10055" fmla="*/ 10494861 w 12192000"/>
              <a:gd name="connsiteY10055" fmla="*/ 3905250 h 6858000"/>
              <a:gd name="connsiteX10056" fmla="*/ 10685361 w 12192000"/>
              <a:gd name="connsiteY10056" fmla="*/ 4000500 h 6858000"/>
              <a:gd name="connsiteX10057" fmla="*/ 10590111 w 12192000"/>
              <a:gd name="connsiteY10057" fmla="*/ 4000500 h 6858000"/>
              <a:gd name="connsiteX10058" fmla="*/ 10590111 w 12192000"/>
              <a:gd name="connsiteY10058" fmla="*/ 3905250 h 6858000"/>
              <a:gd name="connsiteX10059" fmla="*/ 10685361 w 12192000"/>
              <a:gd name="connsiteY10059" fmla="*/ 3905250 h 6858000"/>
              <a:gd name="connsiteX10060" fmla="*/ 10875861 w 12192000"/>
              <a:gd name="connsiteY10060" fmla="*/ 4000500 h 6858000"/>
              <a:gd name="connsiteX10061" fmla="*/ 10780611 w 12192000"/>
              <a:gd name="connsiteY10061" fmla="*/ 4000500 h 6858000"/>
              <a:gd name="connsiteX10062" fmla="*/ 10780611 w 12192000"/>
              <a:gd name="connsiteY10062" fmla="*/ 3905250 h 6858000"/>
              <a:gd name="connsiteX10063" fmla="*/ 10875861 w 12192000"/>
              <a:gd name="connsiteY10063" fmla="*/ 3905250 h 6858000"/>
              <a:gd name="connsiteX10064" fmla="*/ 11066362 w 12192000"/>
              <a:gd name="connsiteY10064" fmla="*/ 4000500 h 6858000"/>
              <a:gd name="connsiteX10065" fmla="*/ 10971111 w 12192000"/>
              <a:gd name="connsiteY10065" fmla="*/ 4000500 h 6858000"/>
              <a:gd name="connsiteX10066" fmla="*/ 10971111 w 12192000"/>
              <a:gd name="connsiteY10066" fmla="*/ 3905250 h 6858000"/>
              <a:gd name="connsiteX10067" fmla="*/ 11066362 w 12192000"/>
              <a:gd name="connsiteY10067" fmla="*/ 3905250 h 6858000"/>
              <a:gd name="connsiteX10068" fmla="*/ 11256861 w 12192000"/>
              <a:gd name="connsiteY10068" fmla="*/ 4000500 h 6858000"/>
              <a:gd name="connsiteX10069" fmla="*/ 11161610 w 12192000"/>
              <a:gd name="connsiteY10069" fmla="*/ 4000500 h 6858000"/>
              <a:gd name="connsiteX10070" fmla="*/ 11161610 w 12192000"/>
              <a:gd name="connsiteY10070" fmla="*/ 3905250 h 6858000"/>
              <a:gd name="connsiteX10071" fmla="*/ 11256861 w 12192000"/>
              <a:gd name="connsiteY10071" fmla="*/ 3905250 h 6858000"/>
              <a:gd name="connsiteX10072" fmla="*/ 11447360 w 12192000"/>
              <a:gd name="connsiteY10072" fmla="*/ 4000500 h 6858000"/>
              <a:gd name="connsiteX10073" fmla="*/ 11352111 w 12192000"/>
              <a:gd name="connsiteY10073" fmla="*/ 4000500 h 6858000"/>
              <a:gd name="connsiteX10074" fmla="*/ 11352111 w 12192000"/>
              <a:gd name="connsiteY10074" fmla="*/ 3905250 h 6858000"/>
              <a:gd name="connsiteX10075" fmla="*/ 11447360 w 12192000"/>
              <a:gd name="connsiteY10075" fmla="*/ 3905250 h 6858000"/>
              <a:gd name="connsiteX10076" fmla="*/ 11637861 w 12192000"/>
              <a:gd name="connsiteY10076" fmla="*/ 4000500 h 6858000"/>
              <a:gd name="connsiteX10077" fmla="*/ 11542610 w 12192000"/>
              <a:gd name="connsiteY10077" fmla="*/ 4000500 h 6858000"/>
              <a:gd name="connsiteX10078" fmla="*/ 11542610 w 12192000"/>
              <a:gd name="connsiteY10078" fmla="*/ 3905250 h 6858000"/>
              <a:gd name="connsiteX10079" fmla="*/ 11637861 w 12192000"/>
              <a:gd name="connsiteY10079" fmla="*/ 3905250 h 6858000"/>
              <a:gd name="connsiteX10080" fmla="*/ 11828360 w 12192000"/>
              <a:gd name="connsiteY10080" fmla="*/ 4000500 h 6858000"/>
              <a:gd name="connsiteX10081" fmla="*/ 11733112 w 12192000"/>
              <a:gd name="connsiteY10081" fmla="*/ 4000500 h 6858000"/>
              <a:gd name="connsiteX10082" fmla="*/ 11733112 w 12192000"/>
              <a:gd name="connsiteY10082" fmla="*/ 3905250 h 6858000"/>
              <a:gd name="connsiteX10083" fmla="*/ 11828360 w 12192000"/>
              <a:gd name="connsiteY10083" fmla="*/ 3905250 h 6858000"/>
              <a:gd name="connsiteX10084" fmla="*/ 12192000 w 12192000"/>
              <a:gd name="connsiteY10084" fmla="*/ 4000500 h 6858000"/>
              <a:gd name="connsiteX10085" fmla="*/ 12114110 w 12192000"/>
              <a:gd name="connsiteY10085" fmla="*/ 4000500 h 6858000"/>
              <a:gd name="connsiteX10086" fmla="*/ 12114110 w 12192000"/>
              <a:gd name="connsiteY10086" fmla="*/ 3905250 h 6858000"/>
              <a:gd name="connsiteX10087" fmla="*/ 12192000 w 12192000"/>
              <a:gd name="connsiteY10087" fmla="*/ 3905250 h 6858000"/>
              <a:gd name="connsiteX10088" fmla="*/ 303114 w 12192000"/>
              <a:gd name="connsiteY10088" fmla="*/ 4095750 h 6858000"/>
              <a:gd name="connsiteX10089" fmla="*/ 207864 w 12192000"/>
              <a:gd name="connsiteY10089" fmla="*/ 4095750 h 6858000"/>
              <a:gd name="connsiteX10090" fmla="*/ 207864 w 12192000"/>
              <a:gd name="connsiteY10090" fmla="*/ 4000500 h 6858000"/>
              <a:gd name="connsiteX10091" fmla="*/ 303114 w 12192000"/>
              <a:gd name="connsiteY10091" fmla="*/ 4000500 h 6858000"/>
              <a:gd name="connsiteX10092" fmla="*/ 493614 w 12192000"/>
              <a:gd name="connsiteY10092" fmla="*/ 4095750 h 6858000"/>
              <a:gd name="connsiteX10093" fmla="*/ 398364 w 12192000"/>
              <a:gd name="connsiteY10093" fmla="*/ 4095750 h 6858000"/>
              <a:gd name="connsiteX10094" fmla="*/ 398364 w 12192000"/>
              <a:gd name="connsiteY10094" fmla="*/ 4000500 h 6858000"/>
              <a:gd name="connsiteX10095" fmla="*/ 493614 w 12192000"/>
              <a:gd name="connsiteY10095" fmla="*/ 4000500 h 6858000"/>
              <a:gd name="connsiteX10096" fmla="*/ 684113 w 12192000"/>
              <a:gd name="connsiteY10096" fmla="*/ 4095750 h 6858000"/>
              <a:gd name="connsiteX10097" fmla="*/ 588864 w 12192000"/>
              <a:gd name="connsiteY10097" fmla="*/ 4095750 h 6858000"/>
              <a:gd name="connsiteX10098" fmla="*/ 588864 w 12192000"/>
              <a:gd name="connsiteY10098" fmla="*/ 4000500 h 6858000"/>
              <a:gd name="connsiteX10099" fmla="*/ 684113 w 12192000"/>
              <a:gd name="connsiteY10099" fmla="*/ 4000500 h 6858000"/>
              <a:gd name="connsiteX10100" fmla="*/ 874614 w 12192000"/>
              <a:gd name="connsiteY10100" fmla="*/ 4095750 h 6858000"/>
              <a:gd name="connsiteX10101" fmla="*/ 779364 w 12192000"/>
              <a:gd name="connsiteY10101" fmla="*/ 4095750 h 6858000"/>
              <a:gd name="connsiteX10102" fmla="*/ 779364 w 12192000"/>
              <a:gd name="connsiteY10102" fmla="*/ 4000500 h 6858000"/>
              <a:gd name="connsiteX10103" fmla="*/ 874614 w 12192000"/>
              <a:gd name="connsiteY10103" fmla="*/ 4000500 h 6858000"/>
              <a:gd name="connsiteX10104" fmla="*/ 1065114 w 12192000"/>
              <a:gd name="connsiteY10104" fmla="*/ 4095750 h 6858000"/>
              <a:gd name="connsiteX10105" fmla="*/ 969863 w 12192000"/>
              <a:gd name="connsiteY10105" fmla="*/ 4095750 h 6858000"/>
              <a:gd name="connsiteX10106" fmla="*/ 969863 w 12192000"/>
              <a:gd name="connsiteY10106" fmla="*/ 4000500 h 6858000"/>
              <a:gd name="connsiteX10107" fmla="*/ 1065114 w 12192000"/>
              <a:gd name="connsiteY10107" fmla="*/ 4000500 h 6858000"/>
              <a:gd name="connsiteX10108" fmla="*/ 1255613 w 12192000"/>
              <a:gd name="connsiteY10108" fmla="*/ 4095750 h 6858000"/>
              <a:gd name="connsiteX10109" fmla="*/ 1160364 w 12192000"/>
              <a:gd name="connsiteY10109" fmla="*/ 4095750 h 6858000"/>
              <a:gd name="connsiteX10110" fmla="*/ 1160364 w 12192000"/>
              <a:gd name="connsiteY10110" fmla="*/ 4000500 h 6858000"/>
              <a:gd name="connsiteX10111" fmla="*/ 1255613 w 12192000"/>
              <a:gd name="connsiteY10111" fmla="*/ 4000500 h 6858000"/>
              <a:gd name="connsiteX10112" fmla="*/ 1446114 w 12192000"/>
              <a:gd name="connsiteY10112" fmla="*/ 4095750 h 6858000"/>
              <a:gd name="connsiteX10113" fmla="*/ 1350864 w 12192000"/>
              <a:gd name="connsiteY10113" fmla="*/ 4095750 h 6858000"/>
              <a:gd name="connsiteX10114" fmla="*/ 1350864 w 12192000"/>
              <a:gd name="connsiteY10114" fmla="*/ 4000500 h 6858000"/>
              <a:gd name="connsiteX10115" fmla="*/ 1446114 w 12192000"/>
              <a:gd name="connsiteY10115" fmla="*/ 4000500 h 6858000"/>
              <a:gd name="connsiteX10116" fmla="*/ 1636614 w 12192000"/>
              <a:gd name="connsiteY10116" fmla="*/ 4095750 h 6858000"/>
              <a:gd name="connsiteX10117" fmla="*/ 1541363 w 12192000"/>
              <a:gd name="connsiteY10117" fmla="*/ 4095750 h 6858000"/>
              <a:gd name="connsiteX10118" fmla="*/ 1541363 w 12192000"/>
              <a:gd name="connsiteY10118" fmla="*/ 4000500 h 6858000"/>
              <a:gd name="connsiteX10119" fmla="*/ 1636614 w 12192000"/>
              <a:gd name="connsiteY10119" fmla="*/ 4000500 h 6858000"/>
              <a:gd name="connsiteX10120" fmla="*/ 2017612 w 12192000"/>
              <a:gd name="connsiteY10120" fmla="*/ 4095750 h 6858000"/>
              <a:gd name="connsiteX10121" fmla="*/ 1922364 w 12192000"/>
              <a:gd name="connsiteY10121" fmla="*/ 4095750 h 6858000"/>
              <a:gd name="connsiteX10122" fmla="*/ 1922364 w 12192000"/>
              <a:gd name="connsiteY10122" fmla="*/ 4000500 h 6858000"/>
              <a:gd name="connsiteX10123" fmla="*/ 2017612 w 12192000"/>
              <a:gd name="connsiteY10123" fmla="*/ 4000500 h 6858000"/>
              <a:gd name="connsiteX10124" fmla="*/ 2208114 w 12192000"/>
              <a:gd name="connsiteY10124" fmla="*/ 4095750 h 6858000"/>
              <a:gd name="connsiteX10125" fmla="*/ 2112863 w 12192000"/>
              <a:gd name="connsiteY10125" fmla="*/ 4095750 h 6858000"/>
              <a:gd name="connsiteX10126" fmla="*/ 2112863 w 12192000"/>
              <a:gd name="connsiteY10126" fmla="*/ 4000500 h 6858000"/>
              <a:gd name="connsiteX10127" fmla="*/ 2208114 w 12192000"/>
              <a:gd name="connsiteY10127" fmla="*/ 4000500 h 6858000"/>
              <a:gd name="connsiteX10128" fmla="*/ 2398613 w 12192000"/>
              <a:gd name="connsiteY10128" fmla="*/ 4095750 h 6858000"/>
              <a:gd name="connsiteX10129" fmla="*/ 2303364 w 12192000"/>
              <a:gd name="connsiteY10129" fmla="*/ 4095750 h 6858000"/>
              <a:gd name="connsiteX10130" fmla="*/ 2303364 w 12192000"/>
              <a:gd name="connsiteY10130" fmla="*/ 4000500 h 6858000"/>
              <a:gd name="connsiteX10131" fmla="*/ 2398613 w 12192000"/>
              <a:gd name="connsiteY10131" fmla="*/ 4000500 h 6858000"/>
              <a:gd name="connsiteX10132" fmla="*/ 2589114 w 12192000"/>
              <a:gd name="connsiteY10132" fmla="*/ 4095750 h 6858000"/>
              <a:gd name="connsiteX10133" fmla="*/ 2493863 w 12192000"/>
              <a:gd name="connsiteY10133" fmla="*/ 4095750 h 6858000"/>
              <a:gd name="connsiteX10134" fmla="*/ 2493863 w 12192000"/>
              <a:gd name="connsiteY10134" fmla="*/ 4000500 h 6858000"/>
              <a:gd name="connsiteX10135" fmla="*/ 2589114 w 12192000"/>
              <a:gd name="connsiteY10135" fmla="*/ 4000500 h 6858000"/>
              <a:gd name="connsiteX10136" fmla="*/ 2779613 w 12192000"/>
              <a:gd name="connsiteY10136" fmla="*/ 4095750 h 6858000"/>
              <a:gd name="connsiteX10137" fmla="*/ 2684362 w 12192000"/>
              <a:gd name="connsiteY10137" fmla="*/ 4095750 h 6858000"/>
              <a:gd name="connsiteX10138" fmla="*/ 2684362 w 12192000"/>
              <a:gd name="connsiteY10138" fmla="*/ 4000500 h 6858000"/>
              <a:gd name="connsiteX10139" fmla="*/ 2779613 w 12192000"/>
              <a:gd name="connsiteY10139" fmla="*/ 4000500 h 6858000"/>
              <a:gd name="connsiteX10140" fmla="*/ 2970113 w 12192000"/>
              <a:gd name="connsiteY10140" fmla="*/ 4095750 h 6858000"/>
              <a:gd name="connsiteX10141" fmla="*/ 2874863 w 12192000"/>
              <a:gd name="connsiteY10141" fmla="*/ 4095750 h 6858000"/>
              <a:gd name="connsiteX10142" fmla="*/ 2874863 w 12192000"/>
              <a:gd name="connsiteY10142" fmla="*/ 4000500 h 6858000"/>
              <a:gd name="connsiteX10143" fmla="*/ 2970113 w 12192000"/>
              <a:gd name="connsiteY10143" fmla="*/ 4000500 h 6858000"/>
              <a:gd name="connsiteX10144" fmla="*/ 3160613 w 12192000"/>
              <a:gd name="connsiteY10144" fmla="*/ 4095750 h 6858000"/>
              <a:gd name="connsiteX10145" fmla="*/ 3065363 w 12192000"/>
              <a:gd name="connsiteY10145" fmla="*/ 4095750 h 6858000"/>
              <a:gd name="connsiteX10146" fmla="*/ 3065363 w 12192000"/>
              <a:gd name="connsiteY10146" fmla="*/ 4000500 h 6858000"/>
              <a:gd name="connsiteX10147" fmla="*/ 3160613 w 12192000"/>
              <a:gd name="connsiteY10147" fmla="*/ 4000500 h 6858000"/>
              <a:gd name="connsiteX10148" fmla="*/ 3351113 w 12192000"/>
              <a:gd name="connsiteY10148" fmla="*/ 4095750 h 6858000"/>
              <a:gd name="connsiteX10149" fmla="*/ 3255863 w 12192000"/>
              <a:gd name="connsiteY10149" fmla="*/ 4095750 h 6858000"/>
              <a:gd name="connsiteX10150" fmla="*/ 3255863 w 12192000"/>
              <a:gd name="connsiteY10150" fmla="*/ 4000500 h 6858000"/>
              <a:gd name="connsiteX10151" fmla="*/ 3351113 w 12192000"/>
              <a:gd name="connsiteY10151" fmla="*/ 4000500 h 6858000"/>
              <a:gd name="connsiteX10152" fmla="*/ 3541613 w 12192000"/>
              <a:gd name="connsiteY10152" fmla="*/ 4095750 h 6858000"/>
              <a:gd name="connsiteX10153" fmla="*/ 3446363 w 12192000"/>
              <a:gd name="connsiteY10153" fmla="*/ 4095750 h 6858000"/>
              <a:gd name="connsiteX10154" fmla="*/ 3446363 w 12192000"/>
              <a:gd name="connsiteY10154" fmla="*/ 4000500 h 6858000"/>
              <a:gd name="connsiteX10155" fmla="*/ 3541613 w 12192000"/>
              <a:gd name="connsiteY10155" fmla="*/ 4000500 h 6858000"/>
              <a:gd name="connsiteX10156" fmla="*/ 3732112 w 12192000"/>
              <a:gd name="connsiteY10156" fmla="*/ 4095750 h 6858000"/>
              <a:gd name="connsiteX10157" fmla="*/ 3636862 w 12192000"/>
              <a:gd name="connsiteY10157" fmla="*/ 4095750 h 6858000"/>
              <a:gd name="connsiteX10158" fmla="*/ 3636862 w 12192000"/>
              <a:gd name="connsiteY10158" fmla="*/ 4000500 h 6858000"/>
              <a:gd name="connsiteX10159" fmla="*/ 3732112 w 12192000"/>
              <a:gd name="connsiteY10159" fmla="*/ 4000500 h 6858000"/>
              <a:gd name="connsiteX10160" fmla="*/ 3922613 w 12192000"/>
              <a:gd name="connsiteY10160" fmla="*/ 4095750 h 6858000"/>
              <a:gd name="connsiteX10161" fmla="*/ 3827362 w 12192000"/>
              <a:gd name="connsiteY10161" fmla="*/ 4095750 h 6858000"/>
              <a:gd name="connsiteX10162" fmla="*/ 3827362 w 12192000"/>
              <a:gd name="connsiteY10162" fmla="*/ 4000500 h 6858000"/>
              <a:gd name="connsiteX10163" fmla="*/ 3922613 w 12192000"/>
              <a:gd name="connsiteY10163" fmla="*/ 4000500 h 6858000"/>
              <a:gd name="connsiteX10164" fmla="*/ 4113113 w 12192000"/>
              <a:gd name="connsiteY10164" fmla="*/ 4095750 h 6858000"/>
              <a:gd name="connsiteX10165" fmla="*/ 4017863 w 12192000"/>
              <a:gd name="connsiteY10165" fmla="*/ 4095750 h 6858000"/>
              <a:gd name="connsiteX10166" fmla="*/ 4017863 w 12192000"/>
              <a:gd name="connsiteY10166" fmla="*/ 4000500 h 6858000"/>
              <a:gd name="connsiteX10167" fmla="*/ 4113113 w 12192000"/>
              <a:gd name="connsiteY10167" fmla="*/ 4000500 h 6858000"/>
              <a:gd name="connsiteX10168" fmla="*/ 4303612 w 12192000"/>
              <a:gd name="connsiteY10168" fmla="*/ 4095750 h 6858000"/>
              <a:gd name="connsiteX10169" fmla="*/ 4208362 w 12192000"/>
              <a:gd name="connsiteY10169" fmla="*/ 4095750 h 6858000"/>
              <a:gd name="connsiteX10170" fmla="*/ 4208362 w 12192000"/>
              <a:gd name="connsiteY10170" fmla="*/ 4000500 h 6858000"/>
              <a:gd name="connsiteX10171" fmla="*/ 4303612 w 12192000"/>
              <a:gd name="connsiteY10171" fmla="*/ 4000500 h 6858000"/>
              <a:gd name="connsiteX10172" fmla="*/ 4494113 w 12192000"/>
              <a:gd name="connsiteY10172" fmla="*/ 4095750 h 6858000"/>
              <a:gd name="connsiteX10173" fmla="*/ 4398863 w 12192000"/>
              <a:gd name="connsiteY10173" fmla="*/ 4095750 h 6858000"/>
              <a:gd name="connsiteX10174" fmla="*/ 4398863 w 12192000"/>
              <a:gd name="connsiteY10174" fmla="*/ 4000500 h 6858000"/>
              <a:gd name="connsiteX10175" fmla="*/ 4494113 w 12192000"/>
              <a:gd name="connsiteY10175" fmla="*/ 4000500 h 6858000"/>
              <a:gd name="connsiteX10176" fmla="*/ 4684613 w 12192000"/>
              <a:gd name="connsiteY10176" fmla="*/ 4095750 h 6858000"/>
              <a:gd name="connsiteX10177" fmla="*/ 4589363 w 12192000"/>
              <a:gd name="connsiteY10177" fmla="*/ 4095750 h 6858000"/>
              <a:gd name="connsiteX10178" fmla="*/ 4589363 w 12192000"/>
              <a:gd name="connsiteY10178" fmla="*/ 4000500 h 6858000"/>
              <a:gd name="connsiteX10179" fmla="*/ 4684613 w 12192000"/>
              <a:gd name="connsiteY10179" fmla="*/ 4000500 h 6858000"/>
              <a:gd name="connsiteX10180" fmla="*/ 4875113 w 12192000"/>
              <a:gd name="connsiteY10180" fmla="*/ 4095750 h 6858000"/>
              <a:gd name="connsiteX10181" fmla="*/ 4779863 w 12192000"/>
              <a:gd name="connsiteY10181" fmla="*/ 4095750 h 6858000"/>
              <a:gd name="connsiteX10182" fmla="*/ 4779863 w 12192000"/>
              <a:gd name="connsiteY10182" fmla="*/ 4000500 h 6858000"/>
              <a:gd name="connsiteX10183" fmla="*/ 4875113 w 12192000"/>
              <a:gd name="connsiteY10183" fmla="*/ 4000500 h 6858000"/>
              <a:gd name="connsiteX10184" fmla="*/ 5065613 w 12192000"/>
              <a:gd name="connsiteY10184" fmla="*/ 4095750 h 6858000"/>
              <a:gd name="connsiteX10185" fmla="*/ 4970363 w 12192000"/>
              <a:gd name="connsiteY10185" fmla="*/ 4095750 h 6858000"/>
              <a:gd name="connsiteX10186" fmla="*/ 4970363 w 12192000"/>
              <a:gd name="connsiteY10186" fmla="*/ 4000500 h 6858000"/>
              <a:gd name="connsiteX10187" fmla="*/ 5065613 w 12192000"/>
              <a:gd name="connsiteY10187" fmla="*/ 4000500 h 6858000"/>
              <a:gd name="connsiteX10188" fmla="*/ 5446612 w 12192000"/>
              <a:gd name="connsiteY10188" fmla="*/ 4095750 h 6858000"/>
              <a:gd name="connsiteX10189" fmla="*/ 5351362 w 12192000"/>
              <a:gd name="connsiteY10189" fmla="*/ 4095750 h 6858000"/>
              <a:gd name="connsiteX10190" fmla="*/ 5351362 w 12192000"/>
              <a:gd name="connsiteY10190" fmla="*/ 4000500 h 6858000"/>
              <a:gd name="connsiteX10191" fmla="*/ 5446612 w 12192000"/>
              <a:gd name="connsiteY10191" fmla="*/ 4000500 h 6858000"/>
              <a:gd name="connsiteX10192" fmla="*/ 5637112 w 12192000"/>
              <a:gd name="connsiteY10192" fmla="*/ 4095750 h 6858000"/>
              <a:gd name="connsiteX10193" fmla="*/ 5541862 w 12192000"/>
              <a:gd name="connsiteY10193" fmla="*/ 4095750 h 6858000"/>
              <a:gd name="connsiteX10194" fmla="*/ 5541862 w 12192000"/>
              <a:gd name="connsiteY10194" fmla="*/ 4000500 h 6858000"/>
              <a:gd name="connsiteX10195" fmla="*/ 5637112 w 12192000"/>
              <a:gd name="connsiteY10195" fmla="*/ 4000500 h 6858000"/>
              <a:gd name="connsiteX10196" fmla="*/ 5827612 w 12192000"/>
              <a:gd name="connsiteY10196" fmla="*/ 4095750 h 6858000"/>
              <a:gd name="connsiteX10197" fmla="*/ 5732362 w 12192000"/>
              <a:gd name="connsiteY10197" fmla="*/ 4095750 h 6858000"/>
              <a:gd name="connsiteX10198" fmla="*/ 5732362 w 12192000"/>
              <a:gd name="connsiteY10198" fmla="*/ 4000500 h 6858000"/>
              <a:gd name="connsiteX10199" fmla="*/ 5827612 w 12192000"/>
              <a:gd name="connsiteY10199" fmla="*/ 4000500 h 6858000"/>
              <a:gd name="connsiteX10200" fmla="*/ 6018112 w 12192000"/>
              <a:gd name="connsiteY10200" fmla="*/ 4095750 h 6858000"/>
              <a:gd name="connsiteX10201" fmla="*/ 5922862 w 12192000"/>
              <a:gd name="connsiteY10201" fmla="*/ 4095750 h 6858000"/>
              <a:gd name="connsiteX10202" fmla="*/ 5922862 w 12192000"/>
              <a:gd name="connsiteY10202" fmla="*/ 4000500 h 6858000"/>
              <a:gd name="connsiteX10203" fmla="*/ 6018112 w 12192000"/>
              <a:gd name="connsiteY10203" fmla="*/ 4000500 h 6858000"/>
              <a:gd name="connsiteX10204" fmla="*/ 6208612 w 12192000"/>
              <a:gd name="connsiteY10204" fmla="*/ 4095750 h 6858000"/>
              <a:gd name="connsiteX10205" fmla="*/ 6113362 w 12192000"/>
              <a:gd name="connsiteY10205" fmla="*/ 4095750 h 6858000"/>
              <a:gd name="connsiteX10206" fmla="*/ 6113362 w 12192000"/>
              <a:gd name="connsiteY10206" fmla="*/ 4000500 h 6858000"/>
              <a:gd name="connsiteX10207" fmla="*/ 6208612 w 12192000"/>
              <a:gd name="connsiteY10207" fmla="*/ 4000500 h 6858000"/>
              <a:gd name="connsiteX10208" fmla="*/ 6399112 w 12192000"/>
              <a:gd name="connsiteY10208" fmla="*/ 4095750 h 6858000"/>
              <a:gd name="connsiteX10209" fmla="*/ 6303862 w 12192000"/>
              <a:gd name="connsiteY10209" fmla="*/ 4095750 h 6858000"/>
              <a:gd name="connsiteX10210" fmla="*/ 6303862 w 12192000"/>
              <a:gd name="connsiteY10210" fmla="*/ 4000500 h 6858000"/>
              <a:gd name="connsiteX10211" fmla="*/ 6399112 w 12192000"/>
              <a:gd name="connsiteY10211" fmla="*/ 4000500 h 6858000"/>
              <a:gd name="connsiteX10212" fmla="*/ 6589612 w 12192000"/>
              <a:gd name="connsiteY10212" fmla="*/ 4095750 h 6858000"/>
              <a:gd name="connsiteX10213" fmla="*/ 6494362 w 12192000"/>
              <a:gd name="connsiteY10213" fmla="*/ 4095750 h 6858000"/>
              <a:gd name="connsiteX10214" fmla="*/ 6494362 w 12192000"/>
              <a:gd name="connsiteY10214" fmla="*/ 4000500 h 6858000"/>
              <a:gd name="connsiteX10215" fmla="*/ 6589612 w 12192000"/>
              <a:gd name="connsiteY10215" fmla="*/ 4000500 h 6858000"/>
              <a:gd name="connsiteX10216" fmla="*/ 6780112 w 12192000"/>
              <a:gd name="connsiteY10216" fmla="*/ 4095750 h 6858000"/>
              <a:gd name="connsiteX10217" fmla="*/ 6684862 w 12192000"/>
              <a:gd name="connsiteY10217" fmla="*/ 4095750 h 6858000"/>
              <a:gd name="connsiteX10218" fmla="*/ 6684862 w 12192000"/>
              <a:gd name="connsiteY10218" fmla="*/ 4000500 h 6858000"/>
              <a:gd name="connsiteX10219" fmla="*/ 6780112 w 12192000"/>
              <a:gd name="connsiteY10219" fmla="*/ 4000500 h 6858000"/>
              <a:gd name="connsiteX10220" fmla="*/ 6970611 w 12192000"/>
              <a:gd name="connsiteY10220" fmla="*/ 4095750 h 6858000"/>
              <a:gd name="connsiteX10221" fmla="*/ 6875362 w 12192000"/>
              <a:gd name="connsiteY10221" fmla="*/ 4095750 h 6858000"/>
              <a:gd name="connsiteX10222" fmla="*/ 6875362 w 12192000"/>
              <a:gd name="connsiteY10222" fmla="*/ 4000500 h 6858000"/>
              <a:gd name="connsiteX10223" fmla="*/ 6970611 w 12192000"/>
              <a:gd name="connsiteY10223" fmla="*/ 4000500 h 6858000"/>
              <a:gd name="connsiteX10224" fmla="*/ 7161112 w 12192000"/>
              <a:gd name="connsiteY10224" fmla="*/ 4095750 h 6858000"/>
              <a:gd name="connsiteX10225" fmla="*/ 7065861 w 12192000"/>
              <a:gd name="connsiteY10225" fmla="*/ 4095750 h 6858000"/>
              <a:gd name="connsiteX10226" fmla="*/ 7065861 w 12192000"/>
              <a:gd name="connsiteY10226" fmla="*/ 4000500 h 6858000"/>
              <a:gd name="connsiteX10227" fmla="*/ 7161112 w 12192000"/>
              <a:gd name="connsiteY10227" fmla="*/ 4000500 h 6858000"/>
              <a:gd name="connsiteX10228" fmla="*/ 7351612 w 12192000"/>
              <a:gd name="connsiteY10228" fmla="*/ 4095750 h 6858000"/>
              <a:gd name="connsiteX10229" fmla="*/ 7256362 w 12192000"/>
              <a:gd name="connsiteY10229" fmla="*/ 4095750 h 6858000"/>
              <a:gd name="connsiteX10230" fmla="*/ 7256362 w 12192000"/>
              <a:gd name="connsiteY10230" fmla="*/ 4000500 h 6858000"/>
              <a:gd name="connsiteX10231" fmla="*/ 7351612 w 12192000"/>
              <a:gd name="connsiteY10231" fmla="*/ 4000500 h 6858000"/>
              <a:gd name="connsiteX10232" fmla="*/ 7542112 w 12192000"/>
              <a:gd name="connsiteY10232" fmla="*/ 4095750 h 6858000"/>
              <a:gd name="connsiteX10233" fmla="*/ 7446862 w 12192000"/>
              <a:gd name="connsiteY10233" fmla="*/ 4095750 h 6858000"/>
              <a:gd name="connsiteX10234" fmla="*/ 7446862 w 12192000"/>
              <a:gd name="connsiteY10234" fmla="*/ 4000500 h 6858000"/>
              <a:gd name="connsiteX10235" fmla="*/ 7542112 w 12192000"/>
              <a:gd name="connsiteY10235" fmla="*/ 4000500 h 6858000"/>
              <a:gd name="connsiteX10236" fmla="*/ 7732612 w 12192000"/>
              <a:gd name="connsiteY10236" fmla="*/ 4095750 h 6858000"/>
              <a:gd name="connsiteX10237" fmla="*/ 7637362 w 12192000"/>
              <a:gd name="connsiteY10237" fmla="*/ 4095750 h 6858000"/>
              <a:gd name="connsiteX10238" fmla="*/ 7637362 w 12192000"/>
              <a:gd name="connsiteY10238" fmla="*/ 4000500 h 6858000"/>
              <a:gd name="connsiteX10239" fmla="*/ 7732612 w 12192000"/>
              <a:gd name="connsiteY10239" fmla="*/ 4000500 h 6858000"/>
              <a:gd name="connsiteX10240" fmla="*/ 7923112 w 12192000"/>
              <a:gd name="connsiteY10240" fmla="*/ 4095750 h 6858000"/>
              <a:gd name="connsiteX10241" fmla="*/ 7827862 w 12192000"/>
              <a:gd name="connsiteY10241" fmla="*/ 4095750 h 6858000"/>
              <a:gd name="connsiteX10242" fmla="*/ 7827862 w 12192000"/>
              <a:gd name="connsiteY10242" fmla="*/ 4000500 h 6858000"/>
              <a:gd name="connsiteX10243" fmla="*/ 7923112 w 12192000"/>
              <a:gd name="connsiteY10243" fmla="*/ 4000500 h 6858000"/>
              <a:gd name="connsiteX10244" fmla="*/ 8113612 w 12192000"/>
              <a:gd name="connsiteY10244" fmla="*/ 4095750 h 6858000"/>
              <a:gd name="connsiteX10245" fmla="*/ 8018362 w 12192000"/>
              <a:gd name="connsiteY10245" fmla="*/ 4095750 h 6858000"/>
              <a:gd name="connsiteX10246" fmla="*/ 8018362 w 12192000"/>
              <a:gd name="connsiteY10246" fmla="*/ 4000500 h 6858000"/>
              <a:gd name="connsiteX10247" fmla="*/ 8113612 w 12192000"/>
              <a:gd name="connsiteY10247" fmla="*/ 4000500 h 6858000"/>
              <a:gd name="connsiteX10248" fmla="*/ 8304112 w 12192000"/>
              <a:gd name="connsiteY10248" fmla="*/ 4095750 h 6858000"/>
              <a:gd name="connsiteX10249" fmla="*/ 8208862 w 12192000"/>
              <a:gd name="connsiteY10249" fmla="*/ 4095750 h 6858000"/>
              <a:gd name="connsiteX10250" fmla="*/ 8208862 w 12192000"/>
              <a:gd name="connsiteY10250" fmla="*/ 4000500 h 6858000"/>
              <a:gd name="connsiteX10251" fmla="*/ 8304112 w 12192000"/>
              <a:gd name="connsiteY10251" fmla="*/ 4000500 h 6858000"/>
              <a:gd name="connsiteX10252" fmla="*/ 8494612 w 12192000"/>
              <a:gd name="connsiteY10252" fmla="*/ 4095750 h 6858000"/>
              <a:gd name="connsiteX10253" fmla="*/ 8399362 w 12192000"/>
              <a:gd name="connsiteY10253" fmla="*/ 4095750 h 6858000"/>
              <a:gd name="connsiteX10254" fmla="*/ 8399362 w 12192000"/>
              <a:gd name="connsiteY10254" fmla="*/ 4000500 h 6858000"/>
              <a:gd name="connsiteX10255" fmla="*/ 8494612 w 12192000"/>
              <a:gd name="connsiteY10255" fmla="*/ 4000500 h 6858000"/>
              <a:gd name="connsiteX10256" fmla="*/ 8875611 w 12192000"/>
              <a:gd name="connsiteY10256" fmla="*/ 4095750 h 6858000"/>
              <a:gd name="connsiteX10257" fmla="*/ 8780361 w 12192000"/>
              <a:gd name="connsiteY10257" fmla="*/ 4095750 h 6858000"/>
              <a:gd name="connsiteX10258" fmla="*/ 8780361 w 12192000"/>
              <a:gd name="connsiteY10258" fmla="*/ 4000500 h 6858000"/>
              <a:gd name="connsiteX10259" fmla="*/ 8875611 w 12192000"/>
              <a:gd name="connsiteY10259" fmla="*/ 4000500 h 6858000"/>
              <a:gd name="connsiteX10260" fmla="*/ 9066111 w 12192000"/>
              <a:gd name="connsiteY10260" fmla="*/ 4095750 h 6858000"/>
              <a:gd name="connsiteX10261" fmla="*/ 8970861 w 12192000"/>
              <a:gd name="connsiteY10261" fmla="*/ 4095750 h 6858000"/>
              <a:gd name="connsiteX10262" fmla="*/ 8970861 w 12192000"/>
              <a:gd name="connsiteY10262" fmla="*/ 4000500 h 6858000"/>
              <a:gd name="connsiteX10263" fmla="*/ 9066111 w 12192000"/>
              <a:gd name="connsiteY10263" fmla="*/ 4000500 h 6858000"/>
              <a:gd name="connsiteX10264" fmla="*/ 9256611 w 12192000"/>
              <a:gd name="connsiteY10264" fmla="*/ 4095750 h 6858000"/>
              <a:gd name="connsiteX10265" fmla="*/ 9161361 w 12192000"/>
              <a:gd name="connsiteY10265" fmla="*/ 4095750 h 6858000"/>
              <a:gd name="connsiteX10266" fmla="*/ 9161361 w 12192000"/>
              <a:gd name="connsiteY10266" fmla="*/ 4000500 h 6858000"/>
              <a:gd name="connsiteX10267" fmla="*/ 9256611 w 12192000"/>
              <a:gd name="connsiteY10267" fmla="*/ 4000500 h 6858000"/>
              <a:gd name="connsiteX10268" fmla="*/ 9447112 w 12192000"/>
              <a:gd name="connsiteY10268" fmla="*/ 4095750 h 6858000"/>
              <a:gd name="connsiteX10269" fmla="*/ 9351861 w 12192000"/>
              <a:gd name="connsiteY10269" fmla="*/ 4095750 h 6858000"/>
              <a:gd name="connsiteX10270" fmla="*/ 9351861 w 12192000"/>
              <a:gd name="connsiteY10270" fmla="*/ 4000500 h 6858000"/>
              <a:gd name="connsiteX10271" fmla="*/ 9447112 w 12192000"/>
              <a:gd name="connsiteY10271" fmla="*/ 4000500 h 6858000"/>
              <a:gd name="connsiteX10272" fmla="*/ 9637611 w 12192000"/>
              <a:gd name="connsiteY10272" fmla="*/ 4095750 h 6858000"/>
              <a:gd name="connsiteX10273" fmla="*/ 9542362 w 12192000"/>
              <a:gd name="connsiteY10273" fmla="*/ 4095750 h 6858000"/>
              <a:gd name="connsiteX10274" fmla="*/ 9542362 w 12192000"/>
              <a:gd name="connsiteY10274" fmla="*/ 4000500 h 6858000"/>
              <a:gd name="connsiteX10275" fmla="*/ 9637611 w 12192000"/>
              <a:gd name="connsiteY10275" fmla="*/ 4000500 h 6858000"/>
              <a:gd name="connsiteX10276" fmla="*/ 9828111 w 12192000"/>
              <a:gd name="connsiteY10276" fmla="*/ 4095750 h 6858000"/>
              <a:gd name="connsiteX10277" fmla="*/ 9732861 w 12192000"/>
              <a:gd name="connsiteY10277" fmla="*/ 4095750 h 6858000"/>
              <a:gd name="connsiteX10278" fmla="*/ 9732861 w 12192000"/>
              <a:gd name="connsiteY10278" fmla="*/ 4000500 h 6858000"/>
              <a:gd name="connsiteX10279" fmla="*/ 9828111 w 12192000"/>
              <a:gd name="connsiteY10279" fmla="*/ 4000500 h 6858000"/>
              <a:gd name="connsiteX10280" fmla="*/ 10018612 w 12192000"/>
              <a:gd name="connsiteY10280" fmla="*/ 4095750 h 6858000"/>
              <a:gd name="connsiteX10281" fmla="*/ 9923362 w 12192000"/>
              <a:gd name="connsiteY10281" fmla="*/ 4095750 h 6858000"/>
              <a:gd name="connsiteX10282" fmla="*/ 9923362 w 12192000"/>
              <a:gd name="connsiteY10282" fmla="*/ 4000500 h 6858000"/>
              <a:gd name="connsiteX10283" fmla="*/ 10018612 w 12192000"/>
              <a:gd name="connsiteY10283" fmla="*/ 4000500 h 6858000"/>
              <a:gd name="connsiteX10284" fmla="*/ 10209111 w 12192000"/>
              <a:gd name="connsiteY10284" fmla="*/ 4095750 h 6858000"/>
              <a:gd name="connsiteX10285" fmla="*/ 10113862 w 12192000"/>
              <a:gd name="connsiteY10285" fmla="*/ 4095750 h 6858000"/>
              <a:gd name="connsiteX10286" fmla="*/ 10113862 w 12192000"/>
              <a:gd name="connsiteY10286" fmla="*/ 4000500 h 6858000"/>
              <a:gd name="connsiteX10287" fmla="*/ 10209111 w 12192000"/>
              <a:gd name="connsiteY10287" fmla="*/ 4000500 h 6858000"/>
              <a:gd name="connsiteX10288" fmla="*/ 10399611 w 12192000"/>
              <a:gd name="connsiteY10288" fmla="*/ 4095750 h 6858000"/>
              <a:gd name="connsiteX10289" fmla="*/ 10304361 w 12192000"/>
              <a:gd name="connsiteY10289" fmla="*/ 4095750 h 6858000"/>
              <a:gd name="connsiteX10290" fmla="*/ 10304361 w 12192000"/>
              <a:gd name="connsiteY10290" fmla="*/ 4000500 h 6858000"/>
              <a:gd name="connsiteX10291" fmla="*/ 10399611 w 12192000"/>
              <a:gd name="connsiteY10291" fmla="*/ 4000500 h 6858000"/>
              <a:gd name="connsiteX10292" fmla="*/ 10590111 w 12192000"/>
              <a:gd name="connsiteY10292" fmla="*/ 4095750 h 6858000"/>
              <a:gd name="connsiteX10293" fmla="*/ 10494861 w 12192000"/>
              <a:gd name="connsiteY10293" fmla="*/ 4095750 h 6858000"/>
              <a:gd name="connsiteX10294" fmla="*/ 10494861 w 12192000"/>
              <a:gd name="connsiteY10294" fmla="*/ 4000500 h 6858000"/>
              <a:gd name="connsiteX10295" fmla="*/ 10590111 w 12192000"/>
              <a:gd name="connsiteY10295" fmla="*/ 4000500 h 6858000"/>
              <a:gd name="connsiteX10296" fmla="*/ 10780611 w 12192000"/>
              <a:gd name="connsiteY10296" fmla="*/ 4095750 h 6858000"/>
              <a:gd name="connsiteX10297" fmla="*/ 10685361 w 12192000"/>
              <a:gd name="connsiteY10297" fmla="*/ 4095750 h 6858000"/>
              <a:gd name="connsiteX10298" fmla="*/ 10685361 w 12192000"/>
              <a:gd name="connsiteY10298" fmla="*/ 4000500 h 6858000"/>
              <a:gd name="connsiteX10299" fmla="*/ 10780611 w 12192000"/>
              <a:gd name="connsiteY10299" fmla="*/ 4000500 h 6858000"/>
              <a:gd name="connsiteX10300" fmla="*/ 10971111 w 12192000"/>
              <a:gd name="connsiteY10300" fmla="*/ 4095750 h 6858000"/>
              <a:gd name="connsiteX10301" fmla="*/ 10875861 w 12192000"/>
              <a:gd name="connsiteY10301" fmla="*/ 4095750 h 6858000"/>
              <a:gd name="connsiteX10302" fmla="*/ 10875861 w 12192000"/>
              <a:gd name="connsiteY10302" fmla="*/ 4000500 h 6858000"/>
              <a:gd name="connsiteX10303" fmla="*/ 10971111 w 12192000"/>
              <a:gd name="connsiteY10303" fmla="*/ 4000500 h 6858000"/>
              <a:gd name="connsiteX10304" fmla="*/ 11161610 w 12192000"/>
              <a:gd name="connsiteY10304" fmla="*/ 4095750 h 6858000"/>
              <a:gd name="connsiteX10305" fmla="*/ 11066362 w 12192000"/>
              <a:gd name="connsiteY10305" fmla="*/ 4095750 h 6858000"/>
              <a:gd name="connsiteX10306" fmla="*/ 11066362 w 12192000"/>
              <a:gd name="connsiteY10306" fmla="*/ 4000500 h 6858000"/>
              <a:gd name="connsiteX10307" fmla="*/ 11161610 w 12192000"/>
              <a:gd name="connsiteY10307" fmla="*/ 4000500 h 6858000"/>
              <a:gd name="connsiteX10308" fmla="*/ 11352111 w 12192000"/>
              <a:gd name="connsiteY10308" fmla="*/ 4095750 h 6858000"/>
              <a:gd name="connsiteX10309" fmla="*/ 11256861 w 12192000"/>
              <a:gd name="connsiteY10309" fmla="*/ 4095750 h 6858000"/>
              <a:gd name="connsiteX10310" fmla="*/ 11256861 w 12192000"/>
              <a:gd name="connsiteY10310" fmla="*/ 4000500 h 6858000"/>
              <a:gd name="connsiteX10311" fmla="*/ 11352111 w 12192000"/>
              <a:gd name="connsiteY10311" fmla="*/ 4000500 h 6858000"/>
              <a:gd name="connsiteX10312" fmla="*/ 11542610 w 12192000"/>
              <a:gd name="connsiteY10312" fmla="*/ 4095750 h 6858000"/>
              <a:gd name="connsiteX10313" fmla="*/ 11447360 w 12192000"/>
              <a:gd name="connsiteY10313" fmla="*/ 4095750 h 6858000"/>
              <a:gd name="connsiteX10314" fmla="*/ 11447360 w 12192000"/>
              <a:gd name="connsiteY10314" fmla="*/ 4000500 h 6858000"/>
              <a:gd name="connsiteX10315" fmla="*/ 11542610 w 12192000"/>
              <a:gd name="connsiteY10315" fmla="*/ 4000500 h 6858000"/>
              <a:gd name="connsiteX10316" fmla="*/ 11733112 w 12192000"/>
              <a:gd name="connsiteY10316" fmla="*/ 4095750 h 6858000"/>
              <a:gd name="connsiteX10317" fmla="*/ 11637861 w 12192000"/>
              <a:gd name="connsiteY10317" fmla="*/ 4095750 h 6858000"/>
              <a:gd name="connsiteX10318" fmla="*/ 11637861 w 12192000"/>
              <a:gd name="connsiteY10318" fmla="*/ 4000500 h 6858000"/>
              <a:gd name="connsiteX10319" fmla="*/ 11733112 w 12192000"/>
              <a:gd name="connsiteY10319" fmla="*/ 4000500 h 6858000"/>
              <a:gd name="connsiteX10320" fmla="*/ 11923611 w 12192000"/>
              <a:gd name="connsiteY10320" fmla="*/ 4095750 h 6858000"/>
              <a:gd name="connsiteX10321" fmla="*/ 11828360 w 12192000"/>
              <a:gd name="connsiteY10321" fmla="*/ 4095750 h 6858000"/>
              <a:gd name="connsiteX10322" fmla="*/ 11828360 w 12192000"/>
              <a:gd name="connsiteY10322" fmla="*/ 4000500 h 6858000"/>
              <a:gd name="connsiteX10323" fmla="*/ 11923611 w 12192000"/>
              <a:gd name="connsiteY10323" fmla="*/ 4000500 h 6858000"/>
              <a:gd name="connsiteX10324" fmla="*/ 207864 w 12192000"/>
              <a:gd name="connsiteY10324" fmla="*/ 4191000 h 6858000"/>
              <a:gd name="connsiteX10325" fmla="*/ 112614 w 12192000"/>
              <a:gd name="connsiteY10325" fmla="*/ 4191000 h 6858000"/>
              <a:gd name="connsiteX10326" fmla="*/ 112614 w 12192000"/>
              <a:gd name="connsiteY10326" fmla="*/ 4095750 h 6858000"/>
              <a:gd name="connsiteX10327" fmla="*/ 207864 w 12192000"/>
              <a:gd name="connsiteY10327" fmla="*/ 4095750 h 6858000"/>
              <a:gd name="connsiteX10328" fmla="*/ 398364 w 12192000"/>
              <a:gd name="connsiteY10328" fmla="*/ 4191000 h 6858000"/>
              <a:gd name="connsiteX10329" fmla="*/ 303114 w 12192000"/>
              <a:gd name="connsiteY10329" fmla="*/ 4191000 h 6858000"/>
              <a:gd name="connsiteX10330" fmla="*/ 303114 w 12192000"/>
              <a:gd name="connsiteY10330" fmla="*/ 4095750 h 6858000"/>
              <a:gd name="connsiteX10331" fmla="*/ 398364 w 12192000"/>
              <a:gd name="connsiteY10331" fmla="*/ 4095750 h 6858000"/>
              <a:gd name="connsiteX10332" fmla="*/ 588864 w 12192000"/>
              <a:gd name="connsiteY10332" fmla="*/ 4191000 h 6858000"/>
              <a:gd name="connsiteX10333" fmla="*/ 493614 w 12192000"/>
              <a:gd name="connsiteY10333" fmla="*/ 4191000 h 6858000"/>
              <a:gd name="connsiteX10334" fmla="*/ 493614 w 12192000"/>
              <a:gd name="connsiteY10334" fmla="*/ 4095750 h 6858000"/>
              <a:gd name="connsiteX10335" fmla="*/ 588864 w 12192000"/>
              <a:gd name="connsiteY10335" fmla="*/ 4095750 h 6858000"/>
              <a:gd name="connsiteX10336" fmla="*/ 779364 w 12192000"/>
              <a:gd name="connsiteY10336" fmla="*/ 4191000 h 6858000"/>
              <a:gd name="connsiteX10337" fmla="*/ 684113 w 12192000"/>
              <a:gd name="connsiteY10337" fmla="*/ 4191000 h 6858000"/>
              <a:gd name="connsiteX10338" fmla="*/ 684113 w 12192000"/>
              <a:gd name="connsiteY10338" fmla="*/ 4095750 h 6858000"/>
              <a:gd name="connsiteX10339" fmla="*/ 779364 w 12192000"/>
              <a:gd name="connsiteY10339" fmla="*/ 4095750 h 6858000"/>
              <a:gd name="connsiteX10340" fmla="*/ 969863 w 12192000"/>
              <a:gd name="connsiteY10340" fmla="*/ 4191000 h 6858000"/>
              <a:gd name="connsiteX10341" fmla="*/ 874614 w 12192000"/>
              <a:gd name="connsiteY10341" fmla="*/ 4191000 h 6858000"/>
              <a:gd name="connsiteX10342" fmla="*/ 874614 w 12192000"/>
              <a:gd name="connsiteY10342" fmla="*/ 4095750 h 6858000"/>
              <a:gd name="connsiteX10343" fmla="*/ 969863 w 12192000"/>
              <a:gd name="connsiteY10343" fmla="*/ 4095750 h 6858000"/>
              <a:gd name="connsiteX10344" fmla="*/ 1160364 w 12192000"/>
              <a:gd name="connsiteY10344" fmla="*/ 4191000 h 6858000"/>
              <a:gd name="connsiteX10345" fmla="*/ 1065114 w 12192000"/>
              <a:gd name="connsiteY10345" fmla="*/ 4191000 h 6858000"/>
              <a:gd name="connsiteX10346" fmla="*/ 1065114 w 12192000"/>
              <a:gd name="connsiteY10346" fmla="*/ 4095750 h 6858000"/>
              <a:gd name="connsiteX10347" fmla="*/ 1160364 w 12192000"/>
              <a:gd name="connsiteY10347" fmla="*/ 4095750 h 6858000"/>
              <a:gd name="connsiteX10348" fmla="*/ 1350864 w 12192000"/>
              <a:gd name="connsiteY10348" fmla="*/ 4191000 h 6858000"/>
              <a:gd name="connsiteX10349" fmla="*/ 1255613 w 12192000"/>
              <a:gd name="connsiteY10349" fmla="*/ 4191000 h 6858000"/>
              <a:gd name="connsiteX10350" fmla="*/ 1255613 w 12192000"/>
              <a:gd name="connsiteY10350" fmla="*/ 4095750 h 6858000"/>
              <a:gd name="connsiteX10351" fmla="*/ 1350864 w 12192000"/>
              <a:gd name="connsiteY10351" fmla="*/ 4095750 h 6858000"/>
              <a:gd name="connsiteX10352" fmla="*/ 1541363 w 12192000"/>
              <a:gd name="connsiteY10352" fmla="*/ 4191000 h 6858000"/>
              <a:gd name="connsiteX10353" fmla="*/ 1446114 w 12192000"/>
              <a:gd name="connsiteY10353" fmla="*/ 4191000 h 6858000"/>
              <a:gd name="connsiteX10354" fmla="*/ 1446114 w 12192000"/>
              <a:gd name="connsiteY10354" fmla="*/ 4095750 h 6858000"/>
              <a:gd name="connsiteX10355" fmla="*/ 1541363 w 12192000"/>
              <a:gd name="connsiteY10355" fmla="*/ 4095750 h 6858000"/>
              <a:gd name="connsiteX10356" fmla="*/ 1922364 w 12192000"/>
              <a:gd name="connsiteY10356" fmla="*/ 4191000 h 6858000"/>
              <a:gd name="connsiteX10357" fmla="*/ 1827113 w 12192000"/>
              <a:gd name="connsiteY10357" fmla="*/ 4191000 h 6858000"/>
              <a:gd name="connsiteX10358" fmla="*/ 1827113 w 12192000"/>
              <a:gd name="connsiteY10358" fmla="*/ 4095750 h 6858000"/>
              <a:gd name="connsiteX10359" fmla="*/ 1922364 w 12192000"/>
              <a:gd name="connsiteY10359" fmla="*/ 4095750 h 6858000"/>
              <a:gd name="connsiteX10360" fmla="*/ 2112863 w 12192000"/>
              <a:gd name="connsiteY10360" fmla="*/ 4191000 h 6858000"/>
              <a:gd name="connsiteX10361" fmla="*/ 2017612 w 12192000"/>
              <a:gd name="connsiteY10361" fmla="*/ 4191000 h 6858000"/>
              <a:gd name="connsiteX10362" fmla="*/ 2017612 w 12192000"/>
              <a:gd name="connsiteY10362" fmla="*/ 4095750 h 6858000"/>
              <a:gd name="connsiteX10363" fmla="*/ 2112863 w 12192000"/>
              <a:gd name="connsiteY10363" fmla="*/ 4095750 h 6858000"/>
              <a:gd name="connsiteX10364" fmla="*/ 2303364 w 12192000"/>
              <a:gd name="connsiteY10364" fmla="*/ 4191000 h 6858000"/>
              <a:gd name="connsiteX10365" fmla="*/ 2208114 w 12192000"/>
              <a:gd name="connsiteY10365" fmla="*/ 4191000 h 6858000"/>
              <a:gd name="connsiteX10366" fmla="*/ 2208114 w 12192000"/>
              <a:gd name="connsiteY10366" fmla="*/ 4095750 h 6858000"/>
              <a:gd name="connsiteX10367" fmla="*/ 2303364 w 12192000"/>
              <a:gd name="connsiteY10367" fmla="*/ 4095750 h 6858000"/>
              <a:gd name="connsiteX10368" fmla="*/ 2493863 w 12192000"/>
              <a:gd name="connsiteY10368" fmla="*/ 4191000 h 6858000"/>
              <a:gd name="connsiteX10369" fmla="*/ 2398613 w 12192000"/>
              <a:gd name="connsiteY10369" fmla="*/ 4191000 h 6858000"/>
              <a:gd name="connsiteX10370" fmla="*/ 2398613 w 12192000"/>
              <a:gd name="connsiteY10370" fmla="*/ 4095750 h 6858000"/>
              <a:gd name="connsiteX10371" fmla="*/ 2493863 w 12192000"/>
              <a:gd name="connsiteY10371" fmla="*/ 4095750 h 6858000"/>
              <a:gd name="connsiteX10372" fmla="*/ 2684362 w 12192000"/>
              <a:gd name="connsiteY10372" fmla="*/ 4191000 h 6858000"/>
              <a:gd name="connsiteX10373" fmla="*/ 2589114 w 12192000"/>
              <a:gd name="connsiteY10373" fmla="*/ 4191000 h 6858000"/>
              <a:gd name="connsiteX10374" fmla="*/ 2589114 w 12192000"/>
              <a:gd name="connsiteY10374" fmla="*/ 4095750 h 6858000"/>
              <a:gd name="connsiteX10375" fmla="*/ 2684362 w 12192000"/>
              <a:gd name="connsiteY10375" fmla="*/ 4095750 h 6858000"/>
              <a:gd name="connsiteX10376" fmla="*/ 2874863 w 12192000"/>
              <a:gd name="connsiteY10376" fmla="*/ 4191000 h 6858000"/>
              <a:gd name="connsiteX10377" fmla="*/ 2779613 w 12192000"/>
              <a:gd name="connsiteY10377" fmla="*/ 4191000 h 6858000"/>
              <a:gd name="connsiteX10378" fmla="*/ 2779613 w 12192000"/>
              <a:gd name="connsiteY10378" fmla="*/ 4095750 h 6858000"/>
              <a:gd name="connsiteX10379" fmla="*/ 2874863 w 12192000"/>
              <a:gd name="connsiteY10379" fmla="*/ 4095750 h 6858000"/>
              <a:gd name="connsiteX10380" fmla="*/ 3065363 w 12192000"/>
              <a:gd name="connsiteY10380" fmla="*/ 4191000 h 6858000"/>
              <a:gd name="connsiteX10381" fmla="*/ 2970113 w 12192000"/>
              <a:gd name="connsiteY10381" fmla="*/ 4191000 h 6858000"/>
              <a:gd name="connsiteX10382" fmla="*/ 2970113 w 12192000"/>
              <a:gd name="connsiteY10382" fmla="*/ 4095750 h 6858000"/>
              <a:gd name="connsiteX10383" fmla="*/ 3065363 w 12192000"/>
              <a:gd name="connsiteY10383" fmla="*/ 4095750 h 6858000"/>
              <a:gd name="connsiteX10384" fmla="*/ 3255863 w 12192000"/>
              <a:gd name="connsiteY10384" fmla="*/ 4191000 h 6858000"/>
              <a:gd name="connsiteX10385" fmla="*/ 3160613 w 12192000"/>
              <a:gd name="connsiteY10385" fmla="*/ 4191000 h 6858000"/>
              <a:gd name="connsiteX10386" fmla="*/ 3160613 w 12192000"/>
              <a:gd name="connsiteY10386" fmla="*/ 4095750 h 6858000"/>
              <a:gd name="connsiteX10387" fmla="*/ 3255863 w 12192000"/>
              <a:gd name="connsiteY10387" fmla="*/ 4095750 h 6858000"/>
              <a:gd name="connsiteX10388" fmla="*/ 3446363 w 12192000"/>
              <a:gd name="connsiteY10388" fmla="*/ 4191000 h 6858000"/>
              <a:gd name="connsiteX10389" fmla="*/ 3351113 w 12192000"/>
              <a:gd name="connsiteY10389" fmla="*/ 4191000 h 6858000"/>
              <a:gd name="connsiteX10390" fmla="*/ 3351113 w 12192000"/>
              <a:gd name="connsiteY10390" fmla="*/ 4095750 h 6858000"/>
              <a:gd name="connsiteX10391" fmla="*/ 3446363 w 12192000"/>
              <a:gd name="connsiteY10391" fmla="*/ 4095750 h 6858000"/>
              <a:gd name="connsiteX10392" fmla="*/ 3636862 w 12192000"/>
              <a:gd name="connsiteY10392" fmla="*/ 4191000 h 6858000"/>
              <a:gd name="connsiteX10393" fmla="*/ 3541613 w 12192000"/>
              <a:gd name="connsiteY10393" fmla="*/ 4191000 h 6858000"/>
              <a:gd name="connsiteX10394" fmla="*/ 3541613 w 12192000"/>
              <a:gd name="connsiteY10394" fmla="*/ 4095750 h 6858000"/>
              <a:gd name="connsiteX10395" fmla="*/ 3636862 w 12192000"/>
              <a:gd name="connsiteY10395" fmla="*/ 4095750 h 6858000"/>
              <a:gd name="connsiteX10396" fmla="*/ 3827362 w 12192000"/>
              <a:gd name="connsiteY10396" fmla="*/ 4191000 h 6858000"/>
              <a:gd name="connsiteX10397" fmla="*/ 3732112 w 12192000"/>
              <a:gd name="connsiteY10397" fmla="*/ 4191000 h 6858000"/>
              <a:gd name="connsiteX10398" fmla="*/ 3732112 w 12192000"/>
              <a:gd name="connsiteY10398" fmla="*/ 4095750 h 6858000"/>
              <a:gd name="connsiteX10399" fmla="*/ 3827362 w 12192000"/>
              <a:gd name="connsiteY10399" fmla="*/ 4095750 h 6858000"/>
              <a:gd name="connsiteX10400" fmla="*/ 4017863 w 12192000"/>
              <a:gd name="connsiteY10400" fmla="*/ 4191000 h 6858000"/>
              <a:gd name="connsiteX10401" fmla="*/ 3922613 w 12192000"/>
              <a:gd name="connsiteY10401" fmla="*/ 4191000 h 6858000"/>
              <a:gd name="connsiteX10402" fmla="*/ 3922613 w 12192000"/>
              <a:gd name="connsiteY10402" fmla="*/ 4095750 h 6858000"/>
              <a:gd name="connsiteX10403" fmla="*/ 4017863 w 12192000"/>
              <a:gd name="connsiteY10403" fmla="*/ 4095750 h 6858000"/>
              <a:gd name="connsiteX10404" fmla="*/ 4208362 w 12192000"/>
              <a:gd name="connsiteY10404" fmla="*/ 4191000 h 6858000"/>
              <a:gd name="connsiteX10405" fmla="*/ 4113113 w 12192000"/>
              <a:gd name="connsiteY10405" fmla="*/ 4191000 h 6858000"/>
              <a:gd name="connsiteX10406" fmla="*/ 4113113 w 12192000"/>
              <a:gd name="connsiteY10406" fmla="*/ 4095750 h 6858000"/>
              <a:gd name="connsiteX10407" fmla="*/ 4208362 w 12192000"/>
              <a:gd name="connsiteY10407" fmla="*/ 4095750 h 6858000"/>
              <a:gd name="connsiteX10408" fmla="*/ 4398863 w 12192000"/>
              <a:gd name="connsiteY10408" fmla="*/ 4191000 h 6858000"/>
              <a:gd name="connsiteX10409" fmla="*/ 4303612 w 12192000"/>
              <a:gd name="connsiteY10409" fmla="*/ 4191000 h 6858000"/>
              <a:gd name="connsiteX10410" fmla="*/ 4303612 w 12192000"/>
              <a:gd name="connsiteY10410" fmla="*/ 4095750 h 6858000"/>
              <a:gd name="connsiteX10411" fmla="*/ 4398863 w 12192000"/>
              <a:gd name="connsiteY10411" fmla="*/ 4095750 h 6858000"/>
              <a:gd name="connsiteX10412" fmla="*/ 4589363 w 12192000"/>
              <a:gd name="connsiteY10412" fmla="*/ 4191000 h 6858000"/>
              <a:gd name="connsiteX10413" fmla="*/ 4494113 w 12192000"/>
              <a:gd name="connsiteY10413" fmla="*/ 4191000 h 6858000"/>
              <a:gd name="connsiteX10414" fmla="*/ 4494113 w 12192000"/>
              <a:gd name="connsiteY10414" fmla="*/ 4095750 h 6858000"/>
              <a:gd name="connsiteX10415" fmla="*/ 4589363 w 12192000"/>
              <a:gd name="connsiteY10415" fmla="*/ 4095750 h 6858000"/>
              <a:gd name="connsiteX10416" fmla="*/ 4779863 w 12192000"/>
              <a:gd name="connsiteY10416" fmla="*/ 4191000 h 6858000"/>
              <a:gd name="connsiteX10417" fmla="*/ 4684613 w 12192000"/>
              <a:gd name="connsiteY10417" fmla="*/ 4191000 h 6858000"/>
              <a:gd name="connsiteX10418" fmla="*/ 4684613 w 12192000"/>
              <a:gd name="connsiteY10418" fmla="*/ 4095750 h 6858000"/>
              <a:gd name="connsiteX10419" fmla="*/ 4779863 w 12192000"/>
              <a:gd name="connsiteY10419" fmla="*/ 4095750 h 6858000"/>
              <a:gd name="connsiteX10420" fmla="*/ 4970363 w 12192000"/>
              <a:gd name="connsiteY10420" fmla="*/ 4191000 h 6858000"/>
              <a:gd name="connsiteX10421" fmla="*/ 4875113 w 12192000"/>
              <a:gd name="connsiteY10421" fmla="*/ 4191000 h 6858000"/>
              <a:gd name="connsiteX10422" fmla="*/ 4875113 w 12192000"/>
              <a:gd name="connsiteY10422" fmla="*/ 4095750 h 6858000"/>
              <a:gd name="connsiteX10423" fmla="*/ 4970363 w 12192000"/>
              <a:gd name="connsiteY10423" fmla="*/ 4095750 h 6858000"/>
              <a:gd name="connsiteX10424" fmla="*/ 5351362 w 12192000"/>
              <a:gd name="connsiteY10424" fmla="*/ 4191000 h 6858000"/>
              <a:gd name="connsiteX10425" fmla="*/ 5256112 w 12192000"/>
              <a:gd name="connsiteY10425" fmla="*/ 4191000 h 6858000"/>
              <a:gd name="connsiteX10426" fmla="*/ 5256112 w 12192000"/>
              <a:gd name="connsiteY10426" fmla="*/ 4095750 h 6858000"/>
              <a:gd name="connsiteX10427" fmla="*/ 5351362 w 12192000"/>
              <a:gd name="connsiteY10427" fmla="*/ 4095750 h 6858000"/>
              <a:gd name="connsiteX10428" fmla="*/ 5541862 w 12192000"/>
              <a:gd name="connsiteY10428" fmla="*/ 4191000 h 6858000"/>
              <a:gd name="connsiteX10429" fmla="*/ 5446612 w 12192000"/>
              <a:gd name="connsiteY10429" fmla="*/ 4191000 h 6858000"/>
              <a:gd name="connsiteX10430" fmla="*/ 5446612 w 12192000"/>
              <a:gd name="connsiteY10430" fmla="*/ 4095750 h 6858000"/>
              <a:gd name="connsiteX10431" fmla="*/ 5541862 w 12192000"/>
              <a:gd name="connsiteY10431" fmla="*/ 4095750 h 6858000"/>
              <a:gd name="connsiteX10432" fmla="*/ 5732362 w 12192000"/>
              <a:gd name="connsiteY10432" fmla="*/ 4191000 h 6858000"/>
              <a:gd name="connsiteX10433" fmla="*/ 5637112 w 12192000"/>
              <a:gd name="connsiteY10433" fmla="*/ 4191000 h 6858000"/>
              <a:gd name="connsiteX10434" fmla="*/ 5637112 w 12192000"/>
              <a:gd name="connsiteY10434" fmla="*/ 4095750 h 6858000"/>
              <a:gd name="connsiteX10435" fmla="*/ 5732362 w 12192000"/>
              <a:gd name="connsiteY10435" fmla="*/ 4095750 h 6858000"/>
              <a:gd name="connsiteX10436" fmla="*/ 5922862 w 12192000"/>
              <a:gd name="connsiteY10436" fmla="*/ 4191000 h 6858000"/>
              <a:gd name="connsiteX10437" fmla="*/ 5827612 w 12192000"/>
              <a:gd name="connsiteY10437" fmla="*/ 4191000 h 6858000"/>
              <a:gd name="connsiteX10438" fmla="*/ 5827612 w 12192000"/>
              <a:gd name="connsiteY10438" fmla="*/ 4095750 h 6858000"/>
              <a:gd name="connsiteX10439" fmla="*/ 5922862 w 12192000"/>
              <a:gd name="connsiteY10439" fmla="*/ 4095750 h 6858000"/>
              <a:gd name="connsiteX10440" fmla="*/ 6113362 w 12192000"/>
              <a:gd name="connsiteY10440" fmla="*/ 4191000 h 6858000"/>
              <a:gd name="connsiteX10441" fmla="*/ 6018112 w 12192000"/>
              <a:gd name="connsiteY10441" fmla="*/ 4191000 h 6858000"/>
              <a:gd name="connsiteX10442" fmla="*/ 6018112 w 12192000"/>
              <a:gd name="connsiteY10442" fmla="*/ 4095750 h 6858000"/>
              <a:gd name="connsiteX10443" fmla="*/ 6113362 w 12192000"/>
              <a:gd name="connsiteY10443" fmla="*/ 4095750 h 6858000"/>
              <a:gd name="connsiteX10444" fmla="*/ 6303862 w 12192000"/>
              <a:gd name="connsiteY10444" fmla="*/ 4191000 h 6858000"/>
              <a:gd name="connsiteX10445" fmla="*/ 6208612 w 12192000"/>
              <a:gd name="connsiteY10445" fmla="*/ 4191000 h 6858000"/>
              <a:gd name="connsiteX10446" fmla="*/ 6208612 w 12192000"/>
              <a:gd name="connsiteY10446" fmla="*/ 4095750 h 6858000"/>
              <a:gd name="connsiteX10447" fmla="*/ 6303862 w 12192000"/>
              <a:gd name="connsiteY10447" fmla="*/ 4095750 h 6858000"/>
              <a:gd name="connsiteX10448" fmla="*/ 6494362 w 12192000"/>
              <a:gd name="connsiteY10448" fmla="*/ 4191000 h 6858000"/>
              <a:gd name="connsiteX10449" fmla="*/ 6399112 w 12192000"/>
              <a:gd name="connsiteY10449" fmla="*/ 4191000 h 6858000"/>
              <a:gd name="connsiteX10450" fmla="*/ 6399112 w 12192000"/>
              <a:gd name="connsiteY10450" fmla="*/ 4095750 h 6858000"/>
              <a:gd name="connsiteX10451" fmla="*/ 6494362 w 12192000"/>
              <a:gd name="connsiteY10451" fmla="*/ 4095750 h 6858000"/>
              <a:gd name="connsiteX10452" fmla="*/ 6684862 w 12192000"/>
              <a:gd name="connsiteY10452" fmla="*/ 4191000 h 6858000"/>
              <a:gd name="connsiteX10453" fmla="*/ 6589612 w 12192000"/>
              <a:gd name="connsiteY10453" fmla="*/ 4191000 h 6858000"/>
              <a:gd name="connsiteX10454" fmla="*/ 6589612 w 12192000"/>
              <a:gd name="connsiteY10454" fmla="*/ 4095750 h 6858000"/>
              <a:gd name="connsiteX10455" fmla="*/ 6684862 w 12192000"/>
              <a:gd name="connsiteY10455" fmla="*/ 4095750 h 6858000"/>
              <a:gd name="connsiteX10456" fmla="*/ 6875362 w 12192000"/>
              <a:gd name="connsiteY10456" fmla="*/ 4191000 h 6858000"/>
              <a:gd name="connsiteX10457" fmla="*/ 6780112 w 12192000"/>
              <a:gd name="connsiteY10457" fmla="*/ 4191000 h 6858000"/>
              <a:gd name="connsiteX10458" fmla="*/ 6780112 w 12192000"/>
              <a:gd name="connsiteY10458" fmla="*/ 4095750 h 6858000"/>
              <a:gd name="connsiteX10459" fmla="*/ 6875362 w 12192000"/>
              <a:gd name="connsiteY10459" fmla="*/ 4095750 h 6858000"/>
              <a:gd name="connsiteX10460" fmla="*/ 7065861 w 12192000"/>
              <a:gd name="connsiteY10460" fmla="*/ 4191000 h 6858000"/>
              <a:gd name="connsiteX10461" fmla="*/ 6970611 w 12192000"/>
              <a:gd name="connsiteY10461" fmla="*/ 4191000 h 6858000"/>
              <a:gd name="connsiteX10462" fmla="*/ 6970611 w 12192000"/>
              <a:gd name="connsiteY10462" fmla="*/ 4095750 h 6858000"/>
              <a:gd name="connsiteX10463" fmla="*/ 7065861 w 12192000"/>
              <a:gd name="connsiteY10463" fmla="*/ 4095750 h 6858000"/>
              <a:gd name="connsiteX10464" fmla="*/ 7256362 w 12192000"/>
              <a:gd name="connsiteY10464" fmla="*/ 4191000 h 6858000"/>
              <a:gd name="connsiteX10465" fmla="*/ 7161112 w 12192000"/>
              <a:gd name="connsiteY10465" fmla="*/ 4191000 h 6858000"/>
              <a:gd name="connsiteX10466" fmla="*/ 7161112 w 12192000"/>
              <a:gd name="connsiteY10466" fmla="*/ 4095750 h 6858000"/>
              <a:gd name="connsiteX10467" fmla="*/ 7256362 w 12192000"/>
              <a:gd name="connsiteY10467" fmla="*/ 4095750 h 6858000"/>
              <a:gd name="connsiteX10468" fmla="*/ 7446862 w 12192000"/>
              <a:gd name="connsiteY10468" fmla="*/ 4191000 h 6858000"/>
              <a:gd name="connsiteX10469" fmla="*/ 7351612 w 12192000"/>
              <a:gd name="connsiteY10469" fmla="*/ 4191000 h 6858000"/>
              <a:gd name="connsiteX10470" fmla="*/ 7351612 w 12192000"/>
              <a:gd name="connsiteY10470" fmla="*/ 4095750 h 6858000"/>
              <a:gd name="connsiteX10471" fmla="*/ 7446862 w 12192000"/>
              <a:gd name="connsiteY10471" fmla="*/ 4095750 h 6858000"/>
              <a:gd name="connsiteX10472" fmla="*/ 7637362 w 12192000"/>
              <a:gd name="connsiteY10472" fmla="*/ 4191000 h 6858000"/>
              <a:gd name="connsiteX10473" fmla="*/ 7542112 w 12192000"/>
              <a:gd name="connsiteY10473" fmla="*/ 4191000 h 6858000"/>
              <a:gd name="connsiteX10474" fmla="*/ 7542112 w 12192000"/>
              <a:gd name="connsiteY10474" fmla="*/ 4095750 h 6858000"/>
              <a:gd name="connsiteX10475" fmla="*/ 7637362 w 12192000"/>
              <a:gd name="connsiteY10475" fmla="*/ 4095750 h 6858000"/>
              <a:gd name="connsiteX10476" fmla="*/ 7827862 w 12192000"/>
              <a:gd name="connsiteY10476" fmla="*/ 4191000 h 6858000"/>
              <a:gd name="connsiteX10477" fmla="*/ 7732612 w 12192000"/>
              <a:gd name="connsiteY10477" fmla="*/ 4191000 h 6858000"/>
              <a:gd name="connsiteX10478" fmla="*/ 7732612 w 12192000"/>
              <a:gd name="connsiteY10478" fmla="*/ 4095750 h 6858000"/>
              <a:gd name="connsiteX10479" fmla="*/ 7827862 w 12192000"/>
              <a:gd name="connsiteY10479" fmla="*/ 4095750 h 6858000"/>
              <a:gd name="connsiteX10480" fmla="*/ 8018362 w 12192000"/>
              <a:gd name="connsiteY10480" fmla="*/ 4191000 h 6858000"/>
              <a:gd name="connsiteX10481" fmla="*/ 7923112 w 12192000"/>
              <a:gd name="connsiteY10481" fmla="*/ 4191000 h 6858000"/>
              <a:gd name="connsiteX10482" fmla="*/ 7923112 w 12192000"/>
              <a:gd name="connsiteY10482" fmla="*/ 4095750 h 6858000"/>
              <a:gd name="connsiteX10483" fmla="*/ 8018362 w 12192000"/>
              <a:gd name="connsiteY10483" fmla="*/ 4095750 h 6858000"/>
              <a:gd name="connsiteX10484" fmla="*/ 8208862 w 12192000"/>
              <a:gd name="connsiteY10484" fmla="*/ 4191000 h 6858000"/>
              <a:gd name="connsiteX10485" fmla="*/ 8113612 w 12192000"/>
              <a:gd name="connsiteY10485" fmla="*/ 4191000 h 6858000"/>
              <a:gd name="connsiteX10486" fmla="*/ 8113612 w 12192000"/>
              <a:gd name="connsiteY10486" fmla="*/ 4095750 h 6858000"/>
              <a:gd name="connsiteX10487" fmla="*/ 8208862 w 12192000"/>
              <a:gd name="connsiteY10487" fmla="*/ 4095750 h 6858000"/>
              <a:gd name="connsiteX10488" fmla="*/ 8399362 w 12192000"/>
              <a:gd name="connsiteY10488" fmla="*/ 4191000 h 6858000"/>
              <a:gd name="connsiteX10489" fmla="*/ 8304112 w 12192000"/>
              <a:gd name="connsiteY10489" fmla="*/ 4191000 h 6858000"/>
              <a:gd name="connsiteX10490" fmla="*/ 8304112 w 12192000"/>
              <a:gd name="connsiteY10490" fmla="*/ 4095750 h 6858000"/>
              <a:gd name="connsiteX10491" fmla="*/ 8399362 w 12192000"/>
              <a:gd name="connsiteY10491" fmla="*/ 4095750 h 6858000"/>
              <a:gd name="connsiteX10492" fmla="*/ 8780361 w 12192000"/>
              <a:gd name="connsiteY10492" fmla="*/ 4191000 h 6858000"/>
              <a:gd name="connsiteX10493" fmla="*/ 8685111 w 12192000"/>
              <a:gd name="connsiteY10493" fmla="*/ 4191000 h 6858000"/>
              <a:gd name="connsiteX10494" fmla="*/ 8685111 w 12192000"/>
              <a:gd name="connsiteY10494" fmla="*/ 4095750 h 6858000"/>
              <a:gd name="connsiteX10495" fmla="*/ 8780361 w 12192000"/>
              <a:gd name="connsiteY10495" fmla="*/ 4095750 h 6858000"/>
              <a:gd name="connsiteX10496" fmla="*/ 8970861 w 12192000"/>
              <a:gd name="connsiteY10496" fmla="*/ 4191000 h 6858000"/>
              <a:gd name="connsiteX10497" fmla="*/ 8875611 w 12192000"/>
              <a:gd name="connsiteY10497" fmla="*/ 4191000 h 6858000"/>
              <a:gd name="connsiteX10498" fmla="*/ 8875611 w 12192000"/>
              <a:gd name="connsiteY10498" fmla="*/ 4095750 h 6858000"/>
              <a:gd name="connsiteX10499" fmla="*/ 8970861 w 12192000"/>
              <a:gd name="connsiteY10499" fmla="*/ 4095750 h 6858000"/>
              <a:gd name="connsiteX10500" fmla="*/ 9161361 w 12192000"/>
              <a:gd name="connsiteY10500" fmla="*/ 4191000 h 6858000"/>
              <a:gd name="connsiteX10501" fmla="*/ 9066111 w 12192000"/>
              <a:gd name="connsiteY10501" fmla="*/ 4191000 h 6858000"/>
              <a:gd name="connsiteX10502" fmla="*/ 9066111 w 12192000"/>
              <a:gd name="connsiteY10502" fmla="*/ 4095750 h 6858000"/>
              <a:gd name="connsiteX10503" fmla="*/ 9161361 w 12192000"/>
              <a:gd name="connsiteY10503" fmla="*/ 4095750 h 6858000"/>
              <a:gd name="connsiteX10504" fmla="*/ 9351861 w 12192000"/>
              <a:gd name="connsiteY10504" fmla="*/ 4191000 h 6858000"/>
              <a:gd name="connsiteX10505" fmla="*/ 9256611 w 12192000"/>
              <a:gd name="connsiteY10505" fmla="*/ 4191000 h 6858000"/>
              <a:gd name="connsiteX10506" fmla="*/ 9256611 w 12192000"/>
              <a:gd name="connsiteY10506" fmla="*/ 4095750 h 6858000"/>
              <a:gd name="connsiteX10507" fmla="*/ 9351861 w 12192000"/>
              <a:gd name="connsiteY10507" fmla="*/ 4095750 h 6858000"/>
              <a:gd name="connsiteX10508" fmla="*/ 9542362 w 12192000"/>
              <a:gd name="connsiteY10508" fmla="*/ 4191000 h 6858000"/>
              <a:gd name="connsiteX10509" fmla="*/ 9447112 w 12192000"/>
              <a:gd name="connsiteY10509" fmla="*/ 4191000 h 6858000"/>
              <a:gd name="connsiteX10510" fmla="*/ 9447112 w 12192000"/>
              <a:gd name="connsiteY10510" fmla="*/ 4095750 h 6858000"/>
              <a:gd name="connsiteX10511" fmla="*/ 9542362 w 12192000"/>
              <a:gd name="connsiteY10511" fmla="*/ 4095750 h 6858000"/>
              <a:gd name="connsiteX10512" fmla="*/ 9732861 w 12192000"/>
              <a:gd name="connsiteY10512" fmla="*/ 4191000 h 6858000"/>
              <a:gd name="connsiteX10513" fmla="*/ 9637611 w 12192000"/>
              <a:gd name="connsiteY10513" fmla="*/ 4191000 h 6858000"/>
              <a:gd name="connsiteX10514" fmla="*/ 9637611 w 12192000"/>
              <a:gd name="connsiteY10514" fmla="*/ 4095750 h 6858000"/>
              <a:gd name="connsiteX10515" fmla="*/ 9732861 w 12192000"/>
              <a:gd name="connsiteY10515" fmla="*/ 4095750 h 6858000"/>
              <a:gd name="connsiteX10516" fmla="*/ 9923362 w 12192000"/>
              <a:gd name="connsiteY10516" fmla="*/ 4191000 h 6858000"/>
              <a:gd name="connsiteX10517" fmla="*/ 9828111 w 12192000"/>
              <a:gd name="connsiteY10517" fmla="*/ 4191000 h 6858000"/>
              <a:gd name="connsiteX10518" fmla="*/ 9828111 w 12192000"/>
              <a:gd name="connsiteY10518" fmla="*/ 4095750 h 6858000"/>
              <a:gd name="connsiteX10519" fmla="*/ 9923362 w 12192000"/>
              <a:gd name="connsiteY10519" fmla="*/ 4095750 h 6858000"/>
              <a:gd name="connsiteX10520" fmla="*/ 10113862 w 12192000"/>
              <a:gd name="connsiteY10520" fmla="*/ 4191000 h 6858000"/>
              <a:gd name="connsiteX10521" fmla="*/ 10018612 w 12192000"/>
              <a:gd name="connsiteY10521" fmla="*/ 4191000 h 6858000"/>
              <a:gd name="connsiteX10522" fmla="*/ 10018612 w 12192000"/>
              <a:gd name="connsiteY10522" fmla="*/ 4095750 h 6858000"/>
              <a:gd name="connsiteX10523" fmla="*/ 10113862 w 12192000"/>
              <a:gd name="connsiteY10523" fmla="*/ 4095750 h 6858000"/>
              <a:gd name="connsiteX10524" fmla="*/ 10304361 w 12192000"/>
              <a:gd name="connsiteY10524" fmla="*/ 4191000 h 6858000"/>
              <a:gd name="connsiteX10525" fmla="*/ 10209111 w 12192000"/>
              <a:gd name="connsiteY10525" fmla="*/ 4191000 h 6858000"/>
              <a:gd name="connsiteX10526" fmla="*/ 10209111 w 12192000"/>
              <a:gd name="connsiteY10526" fmla="*/ 4095750 h 6858000"/>
              <a:gd name="connsiteX10527" fmla="*/ 10304361 w 12192000"/>
              <a:gd name="connsiteY10527" fmla="*/ 4095750 h 6858000"/>
              <a:gd name="connsiteX10528" fmla="*/ 10494861 w 12192000"/>
              <a:gd name="connsiteY10528" fmla="*/ 4191000 h 6858000"/>
              <a:gd name="connsiteX10529" fmla="*/ 10399611 w 12192000"/>
              <a:gd name="connsiteY10529" fmla="*/ 4191000 h 6858000"/>
              <a:gd name="connsiteX10530" fmla="*/ 10399611 w 12192000"/>
              <a:gd name="connsiteY10530" fmla="*/ 4095750 h 6858000"/>
              <a:gd name="connsiteX10531" fmla="*/ 10494861 w 12192000"/>
              <a:gd name="connsiteY10531" fmla="*/ 4095750 h 6858000"/>
              <a:gd name="connsiteX10532" fmla="*/ 10685361 w 12192000"/>
              <a:gd name="connsiteY10532" fmla="*/ 4191000 h 6858000"/>
              <a:gd name="connsiteX10533" fmla="*/ 10590111 w 12192000"/>
              <a:gd name="connsiteY10533" fmla="*/ 4191000 h 6858000"/>
              <a:gd name="connsiteX10534" fmla="*/ 10590111 w 12192000"/>
              <a:gd name="connsiteY10534" fmla="*/ 4095750 h 6858000"/>
              <a:gd name="connsiteX10535" fmla="*/ 10685361 w 12192000"/>
              <a:gd name="connsiteY10535" fmla="*/ 4095750 h 6858000"/>
              <a:gd name="connsiteX10536" fmla="*/ 10875861 w 12192000"/>
              <a:gd name="connsiteY10536" fmla="*/ 4191000 h 6858000"/>
              <a:gd name="connsiteX10537" fmla="*/ 10780611 w 12192000"/>
              <a:gd name="connsiteY10537" fmla="*/ 4191000 h 6858000"/>
              <a:gd name="connsiteX10538" fmla="*/ 10780611 w 12192000"/>
              <a:gd name="connsiteY10538" fmla="*/ 4095750 h 6858000"/>
              <a:gd name="connsiteX10539" fmla="*/ 10875861 w 12192000"/>
              <a:gd name="connsiteY10539" fmla="*/ 4095750 h 6858000"/>
              <a:gd name="connsiteX10540" fmla="*/ 11066362 w 12192000"/>
              <a:gd name="connsiteY10540" fmla="*/ 4191000 h 6858000"/>
              <a:gd name="connsiteX10541" fmla="*/ 10971111 w 12192000"/>
              <a:gd name="connsiteY10541" fmla="*/ 4191000 h 6858000"/>
              <a:gd name="connsiteX10542" fmla="*/ 10971111 w 12192000"/>
              <a:gd name="connsiteY10542" fmla="*/ 4095750 h 6858000"/>
              <a:gd name="connsiteX10543" fmla="*/ 11066362 w 12192000"/>
              <a:gd name="connsiteY10543" fmla="*/ 4095750 h 6858000"/>
              <a:gd name="connsiteX10544" fmla="*/ 11256861 w 12192000"/>
              <a:gd name="connsiteY10544" fmla="*/ 4191000 h 6858000"/>
              <a:gd name="connsiteX10545" fmla="*/ 11161610 w 12192000"/>
              <a:gd name="connsiteY10545" fmla="*/ 4191000 h 6858000"/>
              <a:gd name="connsiteX10546" fmla="*/ 11161610 w 12192000"/>
              <a:gd name="connsiteY10546" fmla="*/ 4095750 h 6858000"/>
              <a:gd name="connsiteX10547" fmla="*/ 11256861 w 12192000"/>
              <a:gd name="connsiteY10547" fmla="*/ 4095750 h 6858000"/>
              <a:gd name="connsiteX10548" fmla="*/ 11447360 w 12192000"/>
              <a:gd name="connsiteY10548" fmla="*/ 4191000 h 6858000"/>
              <a:gd name="connsiteX10549" fmla="*/ 11352111 w 12192000"/>
              <a:gd name="connsiteY10549" fmla="*/ 4191000 h 6858000"/>
              <a:gd name="connsiteX10550" fmla="*/ 11352111 w 12192000"/>
              <a:gd name="connsiteY10550" fmla="*/ 4095750 h 6858000"/>
              <a:gd name="connsiteX10551" fmla="*/ 11447360 w 12192000"/>
              <a:gd name="connsiteY10551" fmla="*/ 4095750 h 6858000"/>
              <a:gd name="connsiteX10552" fmla="*/ 11637861 w 12192000"/>
              <a:gd name="connsiteY10552" fmla="*/ 4191000 h 6858000"/>
              <a:gd name="connsiteX10553" fmla="*/ 11542610 w 12192000"/>
              <a:gd name="connsiteY10553" fmla="*/ 4191000 h 6858000"/>
              <a:gd name="connsiteX10554" fmla="*/ 11542610 w 12192000"/>
              <a:gd name="connsiteY10554" fmla="*/ 4095750 h 6858000"/>
              <a:gd name="connsiteX10555" fmla="*/ 11637861 w 12192000"/>
              <a:gd name="connsiteY10555" fmla="*/ 4095750 h 6858000"/>
              <a:gd name="connsiteX10556" fmla="*/ 11828360 w 12192000"/>
              <a:gd name="connsiteY10556" fmla="*/ 4191000 h 6858000"/>
              <a:gd name="connsiteX10557" fmla="*/ 11733112 w 12192000"/>
              <a:gd name="connsiteY10557" fmla="*/ 4191000 h 6858000"/>
              <a:gd name="connsiteX10558" fmla="*/ 11733112 w 12192000"/>
              <a:gd name="connsiteY10558" fmla="*/ 4095750 h 6858000"/>
              <a:gd name="connsiteX10559" fmla="*/ 11828360 w 12192000"/>
              <a:gd name="connsiteY10559" fmla="*/ 4095750 h 6858000"/>
              <a:gd name="connsiteX10560" fmla="*/ 12192000 w 12192000"/>
              <a:gd name="connsiteY10560" fmla="*/ 4191000 h 6858000"/>
              <a:gd name="connsiteX10561" fmla="*/ 12114110 w 12192000"/>
              <a:gd name="connsiteY10561" fmla="*/ 4191000 h 6858000"/>
              <a:gd name="connsiteX10562" fmla="*/ 12114110 w 12192000"/>
              <a:gd name="connsiteY10562" fmla="*/ 4095750 h 6858000"/>
              <a:gd name="connsiteX10563" fmla="*/ 12192000 w 12192000"/>
              <a:gd name="connsiteY10563" fmla="*/ 4095750 h 6858000"/>
              <a:gd name="connsiteX10564" fmla="*/ 303114 w 12192000"/>
              <a:gd name="connsiteY10564" fmla="*/ 4286250 h 6858000"/>
              <a:gd name="connsiteX10565" fmla="*/ 207864 w 12192000"/>
              <a:gd name="connsiteY10565" fmla="*/ 4286250 h 6858000"/>
              <a:gd name="connsiteX10566" fmla="*/ 207864 w 12192000"/>
              <a:gd name="connsiteY10566" fmla="*/ 4191000 h 6858000"/>
              <a:gd name="connsiteX10567" fmla="*/ 303114 w 12192000"/>
              <a:gd name="connsiteY10567" fmla="*/ 4191000 h 6858000"/>
              <a:gd name="connsiteX10568" fmla="*/ 493614 w 12192000"/>
              <a:gd name="connsiteY10568" fmla="*/ 4286250 h 6858000"/>
              <a:gd name="connsiteX10569" fmla="*/ 398364 w 12192000"/>
              <a:gd name="connsiteY10569" fmla="*/ 4286250 h 6858000"/>
              <a:gd name="connsiteX10570" fmla="*/ 398364 w 12192000"/>
              <a:gd name="connsiteY10570" fmla="*/ 4191000 h 6858000"/>
              <a:gd name="connsiteX10571" fmla="*/ 493614 w 12192000"/>
              <a:gd name="connsiteY10571" fmla="*/ 4191000 h 6858000"/>
              <a:gd name="connsiteX10572" fmla="*/ 684113 w 12192000"/>
              <a:gd name="connsiteY10572" fmla="*/ 4286250 h 6858000"/>
              <a:gd name="connsiteX10573" fmla="*/ 588864 w 12192000"/>
              <a:gd name="connsiteY10573" fmla="*/ 4286250 h 6858000"/>
              <a:gd name="connsiteX10574" fmla="*/ 588864 w 12192000"/>
              <a:gd name="connsiteY10574" fmla="*/ 4191000 h 6858000"/>
              <a:gd name="connsiteX10575" fmla="*/ 684113 w 12192000"/>
              <a:gd name="connsiteY10575" fmla="*/ 4191000 h 6858000"/>
              <a:gd name="connsiteX10576" fmla="*/ 874614 w 12192000"/>
              <a:gd name="connsiteY10576" fmla="*/ 4286250 h 6858000"/>
              <a:gd name="connsiteX10577" fmla="*/ 779364 w 12192000"/>
              <a:gd name="connsiteY10577" fmla="*/ 4286250 h 6858000"/>
              <a:gd name="connsiteX10578" fmla="*/ 779364 w 12192000"/>
              <a:gd name="connsiteY10578" fmla="*/ 4191000 h 6858000"/>
              <a:gd name="connsiteX10579" fmla="*/ 874614 w 12192000"/>
              <a:gd name="connsiteY10579" fmla="*/ 4191000 h 6858000"/>
              <a:gd name="connsiteX10580" fmla="*/ 1065114 w 12192000"/>
              <a:gd name="connsiteY10580" fmla="*/ 4286250 h 6858000"/>
              <a:gd name="connsiteX10581" fmla="*/ 969863 w 12192000"/>
              <a:gd name="connsiteY10581" fmla="*/ 4286250 h 6858000"/>
              <a:gd name="connsiteX10582" fmla="*/ 969863 w 12192000"/>
              <a:gd name="connsiteY10582" fmla="*/ 4191000 h 6858000"/>
              <a:gd name="connsiteX10583" fmla="*/ 1065114 w 12192000"/>
              <a:gd name="connsiteY10583" fmla="*/ 4191000 h 6858000"/>
              <a:gd name="connsiteX10584" fmla="*/ 1255613 w 12192000"/>
              <a:gd name="connsiteY10584" fmla="*/ 4286250 h 6858000"/>
              <a:gd name="connsiteX10585" fmla="*/ 1160364 w 12192000"/>
              <a:gd name="connsiteY10585" fmla="*/ 4286250 h 6858000"/>
              <a:gd name="connsiteX10586" fmla="*/ 1160364 w 12192000"/>
              <a:gd name="connsiteY10586" fmla="*/ 4191000 h 6858000"/>
              <a:gd name="connsiteX10587" fmla="*/ 1255613 w 12192000"/>
              <a:gd name="connsiteY10587" fmla="*/ 4191000 h 6858000"/>
              <a:gd name="connsiteX10588" fmla="*/ 1446114 w 12192000"/>
              <a:gd name="connsiteY10588" fmla="*/ 4286250 h 6858000"/>
              <a:gd name="connsiteX10589" fmla="*/ 1350864 w 12192000"/>
              <a:gd name="connsiteY10589" fmla="*/ 4286250 h 6858000"/>
              <a:gd name="connsiteX10590" fmla="*/ 1350864 w 12192000"/>
              <a:gd name="connsiteY10590" fmla="*/ 4191000 h 6858000"/>
              <a:gd name="connsiteX10591" fmla="*/ 1446114 w 12192000"/>
              <a:gd name="connsiteY10591" fmla="*/ 4191000 h 6858000"/>
              <a:gd name="connsiteX10592" fmla="*/ 1636614 w 12192000"/>
              <a:gd name="connsiteY10592" fmla="*/ 4286250 h 6858000"/>
              <a:gd name="connsiteX10593" fmla="*/ 1541363 w 12192000"/>
              <a:gd name="connsiteY10593" fmla="*/ 4286250 h 6858000"/>
              <a:gd name="connsiteX10594" fmla="*/ 1541363 w 12192000"/>
              <a:gd name="connsiteY10594" fmla="*/ 4191000 h 6858000"/>
              <a:gd name="connsiteX10595" fmla="*/ 1636614 w 12192000"/>
              <a:gd name="connsiteY10595" fmla="*/ 4191000 h 6858000"/>
              <a:gd name="connsiteX10596" fmla="*/ 2017612 w 12192000"/>
              <a:gd name="connsiteY10596" fmla="*/ 4286250 h 6858000"/>
              <a:gd name="connsiteX10597" fmla="*/ 1922364 w 12192000"/>
              <a:gd name="connsiteY10597" fmla="*/ 4286250 h 6858000"/>
              <a:gd name="connsiteX10598" fmla="*/ 1922364 w 12192000"/>
              <a:gd name="connsiteY10598" fmla="*/ 4191000 h 6858000"/>
              <a:gd name="connsiteX10599" fmla="*/ 2017612 w 12192000"/>
              <a:gd name="connsiteY10599" fmla="*/ 4191000 h 6858000"/>
              <a:gd name="connsiteX10600" fmla="*/ 2208114 w 12192000"/>
              <a:gd name="connsiteY10600" fmla="*/ 4286250 h 6858000"/>
              <a:gd name="connsiteX10601" fmla="*/ 2112863 w 12192000"/>
              <a:gd name="connsiteY10601" fmla="*/ 4286250 h 6858000"/>
              <a:gd name="connsiteX10602" fmla="*/ 2112863 w 12192000"/>
              <a:gd name="connsiteY10602" fmla="*/ 4191000 h 6858000"/>
              <a:gd name="connsiteX10603" fmla="*/ 2208114 w 12192000"/>
              <a:gd name="connsiteY10603" fmla="*/ 4191000 h 6858000"/>
              <a:gd name="connsiteX10604" fmla="*/ 2398613 w 12192000"/>
              <a:gd name="connsiteY10604" fmla="*/ 4286250 h 6858000"/>
              <a:gd name="connsiteX10605" fmla="*/ 2303364 w 12192000"/>
              <a:gd name="connsiteY10605" fmla="*/ 4286250 h 6858000"/>
              <a:gd name="connsiteX10606" fmla="*/ 2303364 w 12192000"/>
              <a:gd name="connsiteY10606" fmla="*/ 4191000 h 6858000"/>
              <a:gd name="connsiteX10607" fmla="*/ 2398613 w 12192000"/>
              <a:gd name="connsiteY10607" fmla="*/ 4191000 h 6858000"/>
              <a:gd name="connsiteX10608" fmla="*/ 2589114 w 12192000"/>
              <a:gd name="connsiteY10608" fmla="*/ 4286250 h 6858000"/>
              <a:gd name="connsiteX10609" fmla="*/ 2493863 w 12192000"/>
              <a:gd name="connsiteY10609" fmla="*/ 4286250 h 6858000"/>
              <a:gd name="connsiteX10610" fmla="*/ 2493863 w 12192000"/>
              <a:gd name="connsiteY10610" fmla="*/ 4191000 h 6858000"/>
              <a:gd name="connsiteX10611" fmla="*/ 2589114 w 12192000"/>
              <a:gd name="connsiteY10611" fmla="*/ 4191000 h 6858000"/>
              <a:gd name="connsiteX10612" fmla="*/ 2779613 w 12192000"/>
              <a:gd name="connsiteY10612" fmla="*/ 4286250 h 6858000"/>
              <a:gd name="connsiteX10613" fmla="*/ 2684362 w 12192000"/>
              <a:gd name="connsiteY10613" fmla="*/ 4286250 h 6858000"/>
              <a:gd name="connsiteX10614" fmla="*/ 2684362 w 12192000"/>
              <a:gd name="connsiteY10614" fmla="*/ 4191000 h 6858000"/>
              <a:gd name="connsiteX10615" fmla="*/ 2779613 w 12192000"/>
              <a:gd name="connsiteY10615" fmla="*/ 4191000 h 6858000"/>
              <a:gd name="connsiteX10616" fmla="*/ 2970113 w 12192000"/>
              <a:gd name="connsiteY10616" fmla="*/ 4286250 h 6858000"/>
              <a:gd name="connsiteX10617" fmla="*/ 2874863 w 12192000"/>
              <a:gd name="connsiteY10617" fmla="*/ 4286250 h 6858000"/>
              <a:gd name="connsiteX10618" fmla="*/ 2874863 w 12192000"/>
              <a:gd name="connsiteY10618" fmla="*/ 4191000 h 6858000"/>
              <a:gd name="connsiteX10619" fmla="*/ 2970113 w 12192000"/>
              <a:gd name="connsiteY10619" fmla="*/ 4191000 h 6858000"/>
              <a:gd name="connsiteX10620" fmla="*/ 3160613 w 12192000"/>
              <a:gd name="connsiteY10620" fmla="*/ 4286250 h 6858000"/>
              <a:gd name="connsiteX10621" fmla="*/ 3065363 w 12192000"/>
              <a:gd name="connsiteY10621" fmla="*/ 4286250 h 6858000"/>
              <a:gd name="connsiteX10622" fmla="*/ 3065363 w 12192000"/>
              <a:gd name="connsiteY10622" fmla="*/ 4191000 h 6858000"/>
              <a:gd name="connsiteX10623" fmla="*/ 3160613 w 12192000"/>
              <a:gd name="connsiteY10623" fmla="*/ 4191000 h 6858000"/>
              <a:gd name="connsiteX10624" fmla="*/ 3351113 w 12192000"/>
              <a:gd name="connsiteY10624" fmla="*/ 4286250 h 6858000"/>
              <a:gd name="connsiteX10625" fmla="*/ 3255863 w 12192000"/>
              <a:gd name="connsiteY10625" fmla="*/ 4286250 h 6858000"/>
              <a:gd name="connsiteX10626" fmla="*/ 3255863 w 12192000"/>
              <a:gd name="connsiteY10626" fmla="*/ 4191000 h 6858000"/>
              <a:gd name="connsiteX10627" fmla="*/ 3351113 w 12192000"/>
              <a:gd name="connsiteY10627" fmla="*/ 4191000 h 6858000"/>
              <a:gd name="connsiteX10628" fmla="*/ 3541613 w 12192000"/>
              <a:gd name="connsiteY10628" fmla="*/ 4286250 h 6858000"/>
              <a:gd name="connsiteX10629" fmla="*/ 3446363 w 12192000"/>
              <a:gd name="connsiteY10629" fmla="*/ 4286250 h 6858000"/>
              <a:gd name="connsiteX10630" fmla="*/ 3446363 w 12192000"/>
              <a:gd name="connsiteY10630" fmla="*/ 4191000 h 6858000"/>
              <a:gd name="connsiteX10631" fmla="*/ 3541613 w 12192000"/>
              <a:gd name="connsiteY10631" fmla="*/ 4191000 h 6858000"/>
              <a:gd name="connsiteX10632" fmla="*/ 3732112 w 12192000"/>
              <a:gd name="connsiteY10632" fmla="*/ 4286250 h 6858000"/>
              <a:gd name="connsiteX10633" fmla="*/ 3636862 w 12192000"/>
              <a:gd name="connsiteY10633" fmla="*/ 4286250 h 6858000"/>
              <a:gd name="connsiteX10634" fmla="*/ 3636862 w 12192000"/>
              <a:gd name="connsiteY10634" fmla="*/ 4191000 h 6858000"/>
              <a:gd name="connsiteX10635" fmla="*/ 3732112 w 12192000"/>
              <a:gd name="connsiteY10635" fmla="*/ 4191000 h 6858000"/>
              <a:gd name="connsiteX10636" fmla="*/ 3922613 w 12192000"/>
              <a:gd name="connsiteY10636" fmla="*/ 4286250 h 6858000"/>
              <a:gd name="connsiteX10637" fmla="*/ 3827362 w 12192000"/>
              <a:gd name="connsiteY10637" fmla="*/ 4286250 h 6858000"/>
              <a:gd name="connsiteX10638" fmla="*/ 3827362 w 12192000"/>
              <a:gd name="connsiteY10638" fmla="*/ 4191000 h 6858000"/>
              <a:gd name="connsiteX10639" fmla="*/ 3922613 w 12192000"/>
              <a:gd name="connsiteY10639" fmla="*/ 4191000 h 6858000"/>
              <a:gd name="connsiteX10640" fmla="*/ 4113113 w 12192000"/>
              <a:gd name="connsiteY10640" fmla="*/ 4286250 h 6858000"/>
              <a:gd name="connsiteX10641" fmla="*/ 4017863 w 12192000"/>
              <a:gd name="connsiteY10641" fmla="*/ 4286250 h 6858000"/>
              <a:gd name="connsiteX10642" fmla="*/ 4017863 w 12192000"/>
              <a:gd name="connsiteY10642" fmla="*/ 4191000 h 6858000"/>
              <a:gd name="connsiteX10643" fmla="*/ 4113113 w 12192000"/>
              <a:gd name="connsiteY10643" fmla="*/ 4191000 h 6858000"/>
              <a:gd name="connsiteX10644" fmla="*/ 4303612 w 12192000"/>
              <a:gd name="connsiteY10644" fmla="*/ 4286250 h 6858000"/>
              <a:gd name="connsiteX10645" fmla="*/ 4208362 w 12192000"/>
              <a:gd name="connsiteY10645" fmla="*/ 4286250 h 6858000"/>
              <a:gd name="connsiteX10646" fmla="*/ 4208362 w 12192000"/>
              <a:gd name="connsiteY10646" fmla="*/ 4191000 h 6858000"/>
              <a:gd name="connsiteX10647" fmla="*/ 4303612 w 12192000"/>
              <a:gd name="connsiteY10647" fmla="*/ 4191000 h 6858000"/>
              <a:gd name="connsiteX10648" fmla="*/ 4494113 w 12192000"/>
              <a:gd name="connsiteY10648" fmla="*/ 4286250 h 6858000"/>
              <a:gd name="connsiteX10649" fmla="*/ 4398863 w 12192000"/>
              <a:gd name="connsiteY10649" fmla="*/ 4286250 h 6858000"/>
              <a:gd name="connsiteX10650" fmla="*/ 4398863 w 12192000"/>
              <a:gd name="connsiteY10650" fmla="*/ 4191000 h 6858000"/>
              <a:gd name="connsiteX10651" fmla="*/ 4494113 w 12192000"/>
              <a:gd name="connsiteY10651" fmla="*/ 4191000 h 6858000"/>
              <a:gd name="connsiteX10652" fmla="*/ 4684613 w 12192000"/>
              <a:gd name="connsiteY10652" fmla="*/ 4286250 h 6858000"/>
              <a:gd name="connsiteX10653" fmla="*/ 4589363 w 12192000"/>
              <a:gd name="connsiteY10653" fmla="*/ 4286250 h 6858000"/>
              <a:gd name="connsiteX10654" fmla="*/ 4589363 w 12192000"/>
              <a:gd name="connsiteY10654" fmla="*/ 4191000 h 6858000"/>
              <a:gd name="connsiteX10655" fmla="*/ 4684613 w 12192000"/>
              <a:gd name="connsiteY10655" fmla="*/ 4191000 h 6858000"/>
              <a:gd name="connsiteX10656" fmla="*/ 4875113 w 12192000"/>
              <a:gd name="connsiteY10656" fmla="*/ 4286250 h 6858000"/>
              <a:gd name="connsiteX10657" fmla="*/ 4779863 w 12192000"/>
              <a:gd name="connsiteY10657" fmla="*/ 4286250 h 6858000"/>
              <a:gd name="connsiteX10658" fmla="*/ 4779863 w 12192000"/>
              <a:gd name="connsiteY10658" fmla="*/ 4191000 h 6858000"/>
              <a:gd name="connsiteX10659" fmla="*/ 4875113 w 12192000"/>
              <a:gd name="connsiteY10659" fmla="*/ 4191000 h 6858000"/>
              <a:gd name="connsiteX10660" fmla="*/ 5065613 w 12192000"/>
              <a:gd name="connsiteY10660" fmla="*/ 4286250 h 6858000"/>
              <a:gd name="connsiteX10661" fmla="*/ 4970363 w 12192000"/>
              <a:gd name="connsiteY10661" fmla="*/ 4286250 h 6858000"/>
              <a:gd name="connsiteX10662" fmla="*/ 4970363 w 12192000"/>
              <a:gd name="connsiteY10662" fmla="*/ 4191000 h 6858000"/>
              <a:gd name="connsiteX10663" fmla="*/ 5065613 w 12192000"/>
              <a:gd name="connsiteY10663" fmla="*/ 4191000 h 6858000"/>
              <a:gd name="connsiteX10664" fmla="*/ 5446612 w 12192000"/>
              <a:gd name="connsiteY10664" fmla="*/ 4286250 h 6858000"/>
              <a:gd name="connsiteX10665" fmla="*/ 5351362 w 12192000"/>
              <a:gd name="connsiteY10665" fmla="*/ 4286250 h 6858000"/>
              <a:gd name="connsiteX10666" fmla="*/ 5351362 w 12192000"/>
              <a:gd name="connsiteY10666" fmla="*/ 4191000 h 6858000"/>
              <a:gd name="connsiteX10667" fmla="*/ 5446612 w 12192000"/>
              <a:gd name="connsiteY10667" fmla="*/ 4191000 h 6858000"/>
              <a:gd name="connsiteX10668" fmla="*/ 5637112 w 12192000"/>
              <a:gd name="connsiteY10668" fmla="*/ 4286250 h 6858000"/>
              <a:gd name="connsiteX10669" fmla="*/ 5541862 w 12192000"/>
              <a:gd name="connsiteY10669" fmla="*/ 4286250 h 6858000"/>
              <a:gd name="connsiteX10670" fmla="*/ 5541862 w 12192000"/>
              <a:gd name="connsiteY10670" fmla="*/ 4191000 h 6858000"/>
              <a:gd name="connsiteX10671" fmla="*/ 5637112 w 12192000"/>
              <a:gd name="connsiteY10671" fmla="*/ 4191000 h 6858000"/>
              <a:gd name="connsiteX10672" fmla="*/ 5827612 w 12192000"/>
              <a:gd name="connsiteY10672" fmla="*/ 4286250 h 6858000"/>
              <a:gd name="connsiteX10673" fmla="*/ 5732362 w 12192000"/>
              <a:gd name="connsiteY10673" fmla="*/ 4286250 h 6858000"/>
              <a:gd name="connsiteX10674" fmla="*/ 5732362 w 12192000"/>
              <a:gd name="connsiteY10674" fmla="*/ 4191000 h 6858000"/>
              <a:gd name="connsiteX10675" fmla="*/ 5827612 w 12192000"/>
              <a:gd name="connsiteY10675" fmla="*/ 4191000 h 6858000"/>
              <a:gd name="connsiteX10676" fmla="*/ 6018112 w 12192000"/>
              <a:gd name="connsiteY10676" fmla="*/ 4286250 h 6858000"/>
              <a:gd name="connsiteX10677" fmla="*/ 5922862 w 12192000"/>
              <a:gd name="connsiteY10677" fmla="*/ 4286250 h 6858000"/>
              <a:gd name="connsiteX10678" fmla="*/ 5922862 w 12192000"/>
              <a:gd name="connsiteY10678" fmla="*/ 4191000 h 6858000"/>
              <a:gd name="connsiteX10679" fmla="*/ 6018112 w 12192000"/>
              <a:gd name="connsiteY10679" fmla="*/ 4191000 h 6858000"/>
              <a:gd name="connsiteX10680" fmla="*/ 6208612 w 12192000"/>
              <a:gd name="connsiteY10680" fmla="*/ 4286250 h 6858000"/>
              <a:gd name="connsiteX10681" fmla="*/ 6113362 w 12192000"/>
              <a:gd name="connsiteY10681" fmla="*/ 4286250 h 6858000"/>
              <a:gd name="connsiteX10682" fmla="*/ 6113362 w 12192000"/>
              <a:gd name="connsiteY10682" fmla="*/ 4191000 h 6858000"/>
              <a:gd name="connsiteX10683" fmla="*/ 6208612 w 12192000"/>
              <a:gd name="connsiteY10683" fmla="*/ 4191000 h 6858000"/>
              <a:gd name="connsiteX10684" fmla="*/ 6399112 w 12192000"/>
              <a:gd name="connsiteY10684" fmla="*/ 4286250 h 6858000"/>
              <a:gd name="connsiteX10685" fmla="*/ 6303862 w 12192000"/>
              <a:gd name="connsiteY10685" fmla="*/ 4286250 h 6858000"/>
              <a:gd name="connsiteX10686" fmla="*/ 6303862 w 12192000"/>
              <a:gd name="connsiteY10686" fmla="*/ 4191000 h 6858000"/>
              <a:gd name="connsiteX10687" fmla="*/ 6399112 w 12192000"/>
              <a:gd name="connsiteY10687" fmla="*/ 4191000 h 6858000"/>
              <a:gd name="connsiteX10688" fmla="*/ 6589612 w 12192000"/>
              <a:gd name="connsiteY10688" fmla="*/ 4286250 h 6858000"/>
              <a:gd name="connsiteX10689" fmla="*/ 6494362 w 12192000"/>
              <a:gd name="connsiteY10689" fmla="*/ 4286250 h 6858000"/>
              <a:gd name="connsiteX10690" fmla="*/ 6494362 w 12192000"/>
              <a:gd name="connsiteY10690" fmla="*/ 4191000 h 6858000"/>
              <a:gd name="connsiteX10691" fmla="*/ 6589612 w 12192000"/>
              <a:gd name="connsiteY10691" fmla="*/ 4191000 h 6858000"/>
              <a:gd name="connsiteX10692" fmla="*/ 6780112 w 12192000"/>
              <a:gd name="connsiteY10692" fmla="*/ 4286250 h 6858000"/>
              <a:gd name="connsiteX10693" fmla="*/ 6684862 w 12192000"/>
              <a:gd name="connsiteY10693" fmla="*/ 4286250 h 6858000"/>
              <a:gd name="connsiteX10694" fmla="*/ 6684862 w 12192000"/>
              <a:gd name="connsiteY10694" fmla="*/ 4191000 h 6858000"/>
              <a:gd name="connsiteX10695" fmla="*/ 6780112 w 12192000"/>
              <a:gd name="connsiteY10695" fmla="*/ 4191000 h 6858000"/>
              <a:gd name="connsiteX10696" fmla="*/ 6970611 w 12192000"/>
              <a:gd name="connsiteY10696" fmla="*/ 4286250 h 6858000"/>
              <a:gd name="connsiteX10697" fmla="*/ 6875362 w 12192000"/>
              <a:gd name="connsiteY10697" fmla="*/ 4286250 h 6858000"/>
              <a:gd name="connsiteX10698" fmla="*/ 6875362 w 12192000"/>
              <a:gd name="connsiteY10698" fmla="*/ 4191000 h 6858000"/>
              <a:gd name="connsiteX10699" fmla="*/ 6970611 w 12192000"/>
              <a:gd name="connsiteY10699" fmla="*/ 4191000 h 6858000"/>
              <a:gd name="connsiteX10700" fmla="*/ 7161112 w 12192000"/>
              <a:gd name="connsiteY10700" fmla="*/ 4286250 h 6858000"/>
              <a:gd name="connsiteX10701" fmla="*/ 7065861 w 12192000"/>
              <a:gd name="connsiteY10701" fmla="*/ 4286250 h 6858000"/>
              <a:gd name="connsiteX10702" fmla="*/ 7065861 w 12192000"/>
              <a:gd name="connsiteY10702" fmla="*/ 4191000 h 6858000"/>
              <a:gd name="connsiteX10703" fmla="*/ 7161112 w 12192000"/>
              <a:gd name="connsiteY10703" fmla="*/ 4191000 h 6858000"/>
              <a:gd name="connsiteX10704" fmla="*/ 7351612 w 12192000"/>
              <a:gd name="connsiteY10704" fmla="*/ 4286250 h 6858000"/>
              <a:gd name="connsiteX10705" fmla="*/ 7256362 w 12192000"/>
              <a:gd name="connsiteY10705" fmla="*/ 4286250 h 6858000"/>
              <a:gd name="connsiteX10706" fmla="*/ 7256362 w 12192000"/>
              <a:gd name="connsiteY10706" fmla="*/ 4191000 h 6858000"/>
              <a:gd name="connsiteX10707" fmla="*/ 7351612 w 12192000"/>
              <a:gd name="connsiteY10707" fmla="*/ 4191000 h 6858000"/>
              <a:gd name="connsiteX10708" fmla="*/ 7542112 w 12192000"/>
              <a:gd name="connsiteY10708" fmla="*/ 4286250 h 6858000"/>
              <a:gd name="connsiteX10709" fmla="*/ 7446862 w 12192000"/>
              <a:gd name="connsiteY10709" fmla="*/ 4286250 h 6858000"/>
              <a:gd name="connsiteX10710" fmla="*/ 7446862 w 12192000"/>
              <a:gd name="connsiteY10710" fmla="*/ 4191000 h 6858000"/>
              <a:gd name="connsiteX10711" fmla="*/ 7542112 w 12192000"/>
              <a:gd name="connsiteY10711" fmla="*/ 4191000 h 6858000"/>
              <a:gd name="connsiteX10712" fmla="*/ 7732612 w 12192000"/>
              <a:gd name="connsiteY10712" fmla="*/ 4286250 h 6858000"/>
              <a:gd name="connsiteX10713" fmla="*/ 7637362 w 12192000"/>
              <a:gd name="connsiteY10713" fmla="*/ 4286250 h 6858000"/>
              <a:gd name="connsiteX10714" fmla="*/ 7637362 w 12192000"/>
              <a:gd name="connsiteY10714" fmla="*/ 4191000 h 6858000"/>
              <a:gd name="connsiteX10715" fmla="*/ 7732612 w 12192000"/>
              <a:gd name="connsiteY10715" fmla="*/ 4191000 h 6858000"/>
              <a:gd name="connsiteX10716" fmla="*/ 7923112 w 12192000"/>
              <a:gd name="connsiteY10716" fmla="*/ 4286250 h 6858000"/>
              <a:gd name="connsiteX10717" fmla="*/ 7827862 w 12192000"/>
              <a:gd name="connsiteY10717" fmla="*/ 4286250 h 6858000"/>
              <a:gd name="connsiteX10718" fmla="*/ 7827862 w 12192000"/>
              <a:gd name="connsiteY10718" fmla="*/ 4191000 h 6858000"/>
              <a:gd name="connsiteX10719" fmla="*/ 7923112 w 12192000"/>
              <a:gd name="connsiteY10719" fmla="*/ 4191000 h 6858000"/>
              <a:gd name="connsiteX10720" fmla="*/ 8113612 w 12192000"/>
              <a:gd name="connsiteY10720" fmla="*/ 4286250 h 6858000"/>
              <a:gd name="connsiteX10721" fmla="*/ 8018362 w 12192000"/>
              <a:gd name="connsiteY10721" fmla="*/ 4286250 h 6858000"/>
              <a:gd name="connsiteX10722" fmla="*/ 8018362 w 12192000"/>
              <a:gd name="connsiteY10722" fmla="*/ 4191000 h 6858000"/>
              <a:gd name="connsiteX10723" fmla="*/ 8113612 w 12192000"/>
              <a:gd name="connsiteY10723" fmla="*/ 4191000 h 6858000"/>
              <a:gd name="connsiteX10724" fmla="*/ 8304112 w 12192000"/>
              <a:gd name="connsiteY10724" fmla="*/ 4286250 h 6858000"/>
              <a:gd name="connsiteX10725" fmla="*/ 8208862 w 12192000"/>
              <a:gd name="connsiteY10725" fmla="*/ 4286250 h 6858000"/>
              <a:gd name="connsiteX10726" fmla="*/ 8208862 w 12192000"/>
              <a:gd name="connsiteY10726" fmla="*/ 4191000 h 6858000"/>
              <a:gd name="connsiteX10727" fmla="*/ 8304112 w 12192000"/>
              <a:gd name="connsiteY10727" fmla="*/ 4191000 h 6858000"/>
              <a:gd name="connsiteX10728" fmla="*/ 8494612 w 12192000"/>
              <a:gd name="connsiteY10728" fmla="*/ 4286250 h 6858000"/>
              <a:gd name="connsiteX10729" fmla="*/ 8399362 w 12192000"/>
              <a:gd name="connsiteY10729" fmla="*/ 4286250 h 6858000"/>
              <a:gd name="connsiteX10730" fmla="*/ 8399362 w 12192000"/>
              <a:gd name="connsiteY10730" fmla="*/ 4191000 h 6858000"/>
              <a:gd name="connsiteX10731" fmla="*/ 8494612 w 12192000"/>
              <a:gd name="connsiteY10731" fmla="*/ 4191000 h 6858000"/>
              <a:gd name="connsiteX10732" fmla="*/ 8875611 w 12192000"/>
              <a:gd name="connsiteY10732" fmla="*/ 4286250 h 6858000"/>
              <a:gd name="connsiteX10733" fmla="*/ 8780361 w 12192000"/>
              <a:gd name="connsiteY10733" fmla="*/ 4286250 h 6858000"/>
              <a:gd name="connsiteX10734" fmla="*/ 8780361 w 12192000"/>
              <a:gd name="connsiteY10734" fmla="*/ 4191000 h 6858000"/>
              <a:gd name="connsiteX10735" fmla="*/ 8875611 w 12192000"/>
              <a:gd name="connsiteY10735" fmla="*/ 4191000 h 6858000"/>
              <a:gd name="connsiteX10736" fmla="*/ 9066111 w 12192000"/>
              <a:gd name="connsiteY10736" fmla="*/ 4286250 h 6858000"/>
              <a:gd name="connsiteX10737" fmla="*/ 8970861 w 12192000"/>
              <a:gd name="connsiteY10737" fmla="*/ 4286250 h 6858000"/>
              <a:gd name="connsiteX10738" fmla="*/ 8970861 w 12192000"/>
              <a:gd name="connsiteY10738" fmla="*/ 4191000 h 6858000"/>
              <a:gd name="connsiteX10739" fmla="*/ 9066111 w 12192000"/>
              <a:gd name="connsiteY10739" fmla="*/ 4191000 h 6858000"/>
              <a:gd name="connsiteX10740" fmla="*/ 9256611 w 12192000"/>
              <a:gd name="connsiteY10740" fmla="*/ 4286250 h 6858000"/>
              <a:gd name="connsiteX10741" fmla="*/ 9161361 w 12192000"/>
              <a:gd name="connsiteY10741" fmla="*/ 4286250 h 6858000"/>
              <a:gd name="connsiteX10742" fmla="*/ 9161361 w 12192000"/>
              <a:gd name="connsiteY10742" fmla="*/ 4191000 h 6858000"/>
              <a:gd name="connsiteX10743" fmla="*/ 9256611 w 12192000"/>
              <a:gd name="connsiteY10743" fmla="*/ 4191000 h 6858000"/>
              <a:gd name="connsiteX10744" fmla="*/ 9447112 w 12192000"/>
              <a:gd name="connsiteY10744" fmla="*/ 4286250 h 6858000"/>
              <a:gd name="connsiteX10745" fmla="*/ 9351861 w 12192000"/>
              <a:gd name="connsiteY10745" fmla="*/ 4286250 h 6858000"/>
              <a:gd name="connsiteX10746" fmla="*/ 9351861 w 12192000"/>
              <a:gd name="connsiteY10746" fmla="*/ 4191000 h 6858000"/>
              <a:gd name="connsiteX10747" fmla="*/ 9447112 w 12192000"/>
              <a:gd name="connsiteY10747" fmla="*/ 4191000 h 6858000"/>
              <a:gd name="connsiteX10748" fmla="*/ 9637611 w 12192000"/>
              <a:gd name="connsiteY10748" fmla="*/ 4286250 h 6858000"/>
              <a:gd name="connsiteX10749" fmla="*/ 9542362 w 12192000"/>
              <a:gd name="connsiteY10749" fmla="*/ 4286250 h 6858000"/>
              <a:gd name="connsiteX10750" fmla="*/ 9542362 w 12192000"/>
              <a:gd name="connsiteY10750" fmla="*/ 4191000 h 6858000"/>
              <a:gd name="connsiteX10751" fmla="*/ 9637611 w 12192000"/>
              <a:gd name="connsiteY10751" fmla="*/ 4191000 h 6858000"/>
              <a:gd name="connsiteX10752" fmla="*/ 9828111 w 12192000"/>
              <a:gd name="connsiteY10752" fmla="*/ 4286250 h 6858000"/>
              <a:gd name="connsiteX10753" fmla="*/ 9732861 w 12192000"/>
              <a:gd name="connsiteY10753" fmla="*/ 4286250 h 6858000"/>
              <a:gd name="connsiteX10754" fmla="*/ 9732861 w 12192000"/>
              <a:gd name="connsiteY10754" fmla="*/ 4191000 h 6858000"/>
              <a:gd name="connsiteX10755" fmla="*/ 9828111 w 12192000"/>
              <a:gd name="connsiteY10755" fmla="*/ 4191000 h 6858000"/>
              <a:gd name="connsiteX10756" fmla="*/ 10018612 w 12192000"/>
              <a:gd name="connsiteY10756" fmla="*/ 4286250 h 6858000"/>
              <a:gd name="connsiteX10757" fmla="*/ 9923362 w 12192000"/>
              <a:gd name="connsiteY10757" fmla="*/ 4286250 h 6858000"/>
              <a:gd name="connsiteX10758" fmla="*/ 9923362 w 12192000"/>
              <a:gd name="connsiteY10758" fmla="*/ 4191000 h 6858000"/>
              <a:gd name="connsiteX10759" fmla="*/ 10018612 w 12192000"/>
              <a:gd name="connsiteY10759" fmla="*/ 4191000 h 6858000"/>
              <a:gd name="connsiteX10760" fmla="*/ 10209111 w 12192000"/>
              <a:gd name="connsiteY10760" fmla="*/ 4286250 h 6858000"/>
              <a:gd name="connsiteX10761" fmla="*/ 10113862 w 12192000"/>
              <a:gd name="connsiteY10761" fmla="*/ 4286250 h 6858000"/>
              <a:gd name="connsiteX10762" fmla="*/ 10113862 w 12192000"/>
              <a:gd name="connsiteY10762" fmla="*/ 4191000 h 6858000"/>
              <a:gd name="connsiteX10763" fmla="*/ 10209111 w 12192000"/>
              <a:gd name="connsiteY10763" fmla="*/ 4191000 h 6858000"/>
              <a:gd name="connsiteX10764" fmla="*/ 10399611 w 12192000"/>
              <a:gd name="connsiteY10764" fmla="*/ 4286250 h 6858000"/>
              <a:gd name="connsiteX10765" fmla="*/ 10304361 w 12192000"/>
              <a:gd name="connsiteY10765" fmla="*/ 4286250 h 6858000"/>
              <a:gd name="connsiteX10766" fmla="*/ 10304361 w 12192000"/>
              <a:gd name="connsiteY10766" fmla="*/ 4191000 h 6858000"/>
              <a:gd name="connsiteX10767" fmla="*/ 10399611 w 12192000"/>
              <a:gd name="connsiteY10767" fmla="*/ 4191000 h 6858000"/>
              <a:gd name="connsiteX10768" fmla="*/ 10590111 w 12192000"/>
              <a:gd name="connsiteY10768" fmla="*/ 4286250 h 6858000"/>
              <a:gd name="connsiteX10769" fmla="*/ 10494861 w 12192000"/>
              <a:gd name="connsiteY10769" fmla="*/ 4286250 h 6858000"/>
              <a:gd name="connsiteX10770" fmla="*/ 10494861 w 12192000"/>
              <a:gd name="connsiteY10770" fmla="*/ 4191000 h 6858000"/>
              <a:gd name="connsiteX10771" fmla="*/ 10590111 w 12192000"/>
              <a:gd name="connsiteY10771" fmla="*/ 4191000 h 6858000"/>
              <a:gd name="connsiteX10772" fmla="*/ 10780611 w 12192000"/>
              <a:gd name="connsiteY10772" fmla="*/ 4286250 h 6858000"/>
              <a:gd name="connsiteX10773" fmla="*/ 10685361 w 12192000"/>
              <a:gd name="connsiteY10773" fmla="*/ 4286250 h 6858000"/>
              <a:gd name="connsiteX10774" fmla="*/ 10685361 w 12192000"/>
              <a:gd name="connsiteY10774" fmla="*/ 4191000 h 6858000"/>
              <a:gd name="connsiteX10775" fmla="*/ 10780611 w 12192000"/>
              <a:gd name="connsiteY10775" fmla="*/ 4191000 h 6858000"/>
              <a:gd name="connsiteX10776" fmla="*/ 10971111 w 12192000"/>
              <a:gd name="connsiteY10776" fmla="*/ 4286250 h 6858000"/>
              <a:gd name="connsiteX10777" fmla="*/ 10875861 w 12192000"/>
              <a:gd name="connsiteY10777" fmla="*/ 4286250 h 6858000"/>
              <a:gd name="connsiteX10778" fmla="*/ 10875861 w 12192000"/>
              <a:gd name="connsiteY10778" fmla="*/ 4191000 h 6858000"/>
              <a:gd name="connsiteX10779" fmla="*/ 10971111 w 12192000"/>
              <a:gd name="connsiteY10779" fmla="*/ 4191000 h 6858000"/>
              <a:gd name="connsiteX10780" fmla="*/ 11161610 w 12192000"/>
              <a:gd name="connsiteY10780" fmla="*/ 4286250 h 6858000"/>
              <a:gd name="connsiteX10781" fmla="*/ 11066362 w 12192000"/>
              <a:gd name="connsiteY10781" fmla="*/ 4286250 h 6858000"/>
              <a:gd name="connsiteX10782" fmla="*/ 11066362 w 12192000"/>
              <a:gd name="connsiteY10782" fmla="*/ 4191000 h 6858000"/>
              <a:gd name="connsiteX10783" fmla="*/ 11161610 w 12192000"/>
              <a:gd name="connsiteY10783" fmla="*/ 4191000 h 6858000"/>
              <a:gd name="connsiteX10784" fmla="*/ 11352111 w 12192000"/>
              <a:gd name="connsiteY10784" fmla="*/ 4286250 h 6858000"/>
              <a:gd name="connsiteX10785" fmla="*/ 11256861 w 12192000"/>
              <a:gd name="connsiteY10785" fmla="*/ 4286250 h 6858000"/>
              <a:gd name="connsiteX10786" fmla="*/ 11256861 w 12192000"/>
              <a:gd name="connsiteY10786" fmla="*/ 4191000 h 6858000"/>
              <a:gd name="connsiteX10787" fmla="*/ 11352111 w 12192000"/>
              <a:gd name="connsiteY10787" fmla="*/ 4191000 h 6858000"/>
              <a:gd name="connsiteX10788" fmla="*/ 11542610 w 12192000"/>
              <a:gd name="connsiteY10788" fmla="*/ 4286250 h 6858000"/>
              <a:gd name="connsiteX10789" fmla="*/ 11447360 w 12192000"/>
              <a:gd name="connsiteY10789" fmla="*/ 4286250 h 6858000"/>
              <a:gd name="connsiteX10790" fmla="*/ 11447360 w 12192000"/>
              <a:gd name="connsiteY10790" fmla="*/ 4191000 h 6858000"/>
              <a:gd name="connsiteX10791" fmla="*/ 11542610 w 12192000"/>
              <a:gd name="connsiteY10791" fmla="*/ 4191000 h 6858000"/>
              <a:gd name="connsiteX10792" fmla="*/ 11733112 w 12192000"/>
              <a:gd name="connsiteY10792" fmla="*/ 4286250 h 6858000"/>
              <a:gd name="connsiteX10793" fmla="*/ 11637861 w 12192000"/>
              <a:gd name="connsiteY10793" fmla="*/ 4286250 h 6858000"/>
              <a:gd name="connsiteX10794" fmla="*/ 11637861 w 12192000"/>
              <a:gd name="connsiteY10794" fmla="*/ 4191000 h 6858000"/>
              <a:gd name="connsiteX10795" fmla="*/ 11733112 w 12192000"/>
              <a:gd name="connsiteY10795" fmla="*/ 4191000 h 6858000"/>
              <a:gd name="connsiteX10796" fmla="*/ 11923611 w 12192000"/>
              <a:gd name="connsiteY10796" fmla="*/ 4286250 h 6858000"/>
              <a:gd name="connsiteX10797" fmla="*/ 11828360 w 12192000"/>
              <a:gd name="connsiteY10797" fmla="*/ 4286250 h 6858000"/>
              <a:gd name="connsiteX10798" fmla="*/ 11828360 w 12192000"/>
              <a:gd name="connsiteY10798" fmla="*/ 4191000 h 6858000"/>
              <a:gd name="connsiteX10799" fmla="*/ 11923611 w 12192000"/>
              <a:gd name="connsiteY10799" fmla="*/ 4191000 h 6858000"/>
              <a:gd name="connsiteX10800" fmla="*/ 207864 w 12192000"/>
              <a:gd name="connsiteY10800" fmla="*/ 4381500 h 6858000"/>
              <a:gd name="connsiteX10801" fmla="*/ 112614 w 12192000"/>
              <a:gd name="connsiteY10801" fmla="*/ 4381500 h 6858000"/>
              <a:gd name="connsiteX10802" fmla="*/ 112614 w 12192000"/>
              <a:gd name="connsiteY10802" fmla="*/ 4286250 h 6858000"/>
              <a:gd name="connsiteX10803" fmla="*/ 207864 w 12192000"/>
              <a:gd name="connsiteY10803" fmla="*/ 4286250 h 6858000"/>
              <a:gd name="connsiteX10804" fmla="*/ 398364 w 12192000"/>
              <a:gd name="connsiteY10804" fmla="*/ 4381500 h 6858000"/>
              <a:gd name="connsiteX10805" fmla="*/ 303114 w 12192000"/>
              <a:gd name="connsiteY10805" fmla="*/ 4381500 h 6858000"/>
              <a:gd name="connsiteX10806" fmla="*/ 303114 w 12192000"/>
              <a:gd name="connsiteY10806" fmla="*/ 4286250 h 6858000"/>
              <a:gd name="connsiteX10807" fmla="*/ 398364 w 12192000"/>
              <a:gd name="connsiteY10807" fmla="*/ 4286250 h 6858000"/>
              <a:gd name="connsiteX10808" fmla="*/ 588864 w 12192000"/>
              <a:gd name="connsiteY10808" fmla="*/ 4381500 h 6858000"/>
              <a:gd name="connsiteX10809" fmla="*/ 493614 w 12192000"/>
              <a:gd name="connsiteY10809" fmla="*/ 4381500 h 6858000"/>
              <a:gd name="connsiteX10810" fmla="*/ 493614 w 12192000"/>
              <a:gd name="connsiteY10810" fmla="*/ 4286250 h 6858000"/>
              <a:gd name="connsiteX10811" fmla="*/ 588864 w 12192000"/>
              <a:gd name="connsiteY10811" fmla="*/ 4286250 h 6858000"/>
              <a:gd name="connsiteX10812" fmla="*/ 779364 w 12192000"/>
              <a:gd name="connsiteY10812" fmla="*/ 4381500 h 6858000"/>
              <a:gd name="connsiteX10813" fmla="*/ 684113 w 12192000"/>
              <a:gd name="connsiteY10813" fmla="*/ 4381500 h 6858000"/>
              <a:gd name="connsiteX10814" fmla="*/ 684113 w 12192000"/>
              <a:gd name="connsiteY10814" fmla="*/ 4286250 h 6858000"/>
              <a:gd name="connsiteX10815" fmla="*/ 779364 w 12192000"/>
              <a:gd name="connsiteY10815" fmla="*/ 4286250 h 6858000"/>
              <a:gd name="connsiteX10816" fmla="*/ 969863 w 12192000"/>
              <a:gd name="connsiteY10816" fmla="*/ 4381500 h 6858000"/>
              <a:gd name="connsiteX10817" fmla="*/ 874614 w 12192000"/>
              <a:gd name="connsiteY10817" fmla="*/ 4381500 h 6858000"/>
              <a:gd name="connsiteX10818" fmla="*/ 874614 w 12192000"/>
              <a:gd name="connsiteY10818" fmla="*/ 4286250 h 6858000"/>
              <a:gd name="connsiteX10819" fmla="*/ 969863 w 12192000"/>
              <a:gd name="connsiteY10819" fmla="*/ 4286250 h 6858000"/>
              <a:gd name="connsiteX10820" fmla="*/ 1160364 w 12192000"/>
              <a:gd name="connsiteY10820" fmla="*/ 4381500 h 6858000"/>
              <a:gd name="connsiteX10821" fmla="*/ 1065114 w 12192000"/>
              <a:gd name="connsiteY10821" fmla="*/ 4381500 h 6858000"/>
              <a:gd name="connsiteX10822" fmla="*/ 1065114 w 12192000"/>
              <a:gd name="connsiteY10822" fmla="*/ 4286250 h 6858000"/>
              <a:gd name="connsiteX10823" fmla="*/ 1160364 w 12192000"/>
              <a:gd name="connsiteY10823" fmla="*/ 4286250 h 6858000"/>
              <a:gd name="connsiteX10824" fmla="*/ 1350864 w 12192000"/>
              <a:gd name="connsiteY10824" fmla="*/ 4381500 h 6858000"/>
              <a:gd name="connsiteX10825" fmla="*/ 1255613 w 12192000"/>
              <a:gd name="connsiteY10825" fmla="*/ 4381500 h 6858000"/>
              <a:gd name="connsiteX10826" fmla="*/ 1255613 w 12192000"/>
              <a:gd name="connsiteY10826" fmla="*/ 4286250 h 6858000"/>
              <a:gd name="connsiteX10827" fmla="*/ 1350864 w 12192000"/>
              <a:gd name="connsiteY10827" fmla="*/ 4286250 h 6858000"/>
              <a:gd name="connsiteX10828" fmla="*/ 1541363 w 12192000"/>
              <a:gd name="connsiteY10828" fmla="*/ 4381500 h 6858000"/>
              <a:gd name="connsiteX10829" fmla="*/ 1446114 w 12192000"/>
              <a:gd name="connsiteY10829" fmla="*/ 4381500 h 6858000"/>
              <a:gd name="connsiteX10830" fmla="*/ 1446114 w 12192000"/>
              <a:gd name="connsiteY10830" fmla="*/ 4286250 h 6858000"/>
              <a:gd name="connsiteX10831" fmla="*/ 1541363 w 12192000"/>
              <a:gd name="connsiteY10831" fmla="*/ 4286250 h 6858000"/>
              <a:gd name="connsiteX10832" fmla="*/ 1922364 w 12192000"/>
              <a:gd name="connsiteY10832" fmla="*/ 4381500 h 6858000"/>
              <a:gd name="connsiteX10833" fmla="*/ 1827113 w 12192000"/>
              <a:gd name="connsiteY10833" fmla="*/ 4381500 h 6858000"/>
              <a:gd name="connsiteX10834" fmla="*/ 1827113 w 12192000"/>
              <a:gd name="connsiteY10834" fmla="*/ 4286250 h 6858000"/>
              <a:gd name="connsiteX10835" fmla="*/ 1922364 w 12192000"/>
              <a:gd name="connsiteY10835" fmla="*/ 4286250 h 6858000"/>
              <a:gd name="connsiteX10836" fmla="*/ 2112863 w 12192000"/>
              <a:gd name="connsiteY10836" fmla="*/ 4381500 h 6858000"/>
              <a:gd name="connsiteX10837" fmla="*/ 2017612 w 12192000"/>
              <a:gd name="connsiteY10837" fmla="*/ 4381500 h 6858000"/>
              <a:gd name="connsiteX10838" fmla="*/ 2017612 w 12192000"/>
              <a:gd name="connsiteY10838" fmla="*/ 4286250 h 6858000"/>
              <a:gd name="connsiteX10839" fmla="*/ 2112863 w 12192000"/>
              <a:gd name="connsiteY10839" fmla="*/ 4286250 h 6858000"/>
              <a:gd name="connsiteX10840" fmla="*/ 2303364 w 12192000"/>
              <a:gd name="connsiteY10840" fmla="*/ 4381500 h 6858000"/>
              <a:gd name="connsiteX10841" fmla="*/ 2208114 w 12192000"/>
              <a:gd name="connsiteY10841" fmla="*/ 4381500 h 6858000"/>
              <a:gd name="connsiteX10842" fmla="*/ 2208114 w 12192000"/>
              <a:gd name="connsiteY10842" fmla="*/ 4286250 h 6858000"/>
              <a:gd name="connsiteX10843" fmla="*/ 2303364 w 12192000"/>
              <a:gd name="connsiteY10843" fmla="*/ 4286250 h 6858000"/>
              <a:gd name="connsiteX10844" fmla="*/ 2493863 w 12192000"/>
              <a:gd name="connsiteY10844" fmla="*/ 4381500 h 6858000"/>
              <a:gd name="connsiteX10845" fmla="*/ 2398613 w 12192000"/>
              <a:gd name="connsiteY10845" fmla="*/ 4381500 h 6858000"/>
              <a:gd name="connsiteX10846" fmla="*/ 2398613 w 12192000"/>
              <a:gd name="connsiteY10846" fmla="*/ 4286250 h 6858000"/>
              <a:gd name="connsiteX10847" fmla="*/ 2493863 w 12192000"/>
              <a:gd name="connsiteY10847" fmla="*/ 4286250 h 6858000"/>
              <a:gd name="connsiteX10848" fmla="*/ 2684362 w 12192000"/>
              <a:gd name="connsiteY10848" fmla="*/ 4381500 h 6858000"/>
              <a:gd name="connsiteX10849" fmla="*/ 2589114 w 12192000"/>
              <a:gd name="connsiteY10849" fmla="*/ 4381500 h 6858000"/>
              <a:gd name="connsiteX10850" fmla="*/ 2589114 w 12192000"/>
              <a:gd name="connsiteY10850" fmla="*/ 4286250 h 6858000"/>
              <a:gd name="connsiteX10851" fmla="*/ 2684362 w 12192000"/>
              <a:gd name="connsiteY10851" fmla="*/ 4286250 h 6858000"/>
              <a:gd name="connsiteX10852" fmla="*/ 2874863 w 12192000"/>
              <a:gd name="connsiteY10852" fmla="*/ 4381500 h 6858000"/>
              <a:gd name="connsiteX10853" fmla="*/ 2779613 w 12192000"/>
              <a:gd name="connsiteY10853" fmla="*/ 4381500 h 6858000"/>
              <a:gd name="connsiteX10854" fmla="*/ 2779613 w 12192000"/>
              <a:gd name="connsiteY10854" fmla="*/ 4286250 h 6858000"/>
              <a:gd name="connsiteX10855" fmla="*/ 2874863 w 12192000"/>
              <a:gd name="connsiteY10855" fmla="*/ 4286250 h 6858000"/>
              <a:gd name="connsiteX10856" fmla="*/ 3065363 w 12192000"/>
              <a:gd name="connsiteY10856" fmla="*/ 4381500 h 6858000"/>
              <a:gd name="connsiteX10857" fmla="*/ 2970113 w 12192000"/>
              <a:gd name="connsiteY10857" fmla="*/ 4381500 h 6858000"/>
              <a:gd name="connsiteX10858" fmla="*/ 2970113 w 12192000"/>
              <a:gd name="connsiteY10858" fmla="*/ 4286250 h 6858000"/>
              <a:gd name="connsiteX10859" fmla="*/ 3065363 w 12192000"/>
              <a:gd name="connsiteY10859" fmla="*/ 4286250 h 6858000"/>
              <a:gd name="connsiteX10860" fmla="*/ 3255863 w 12192000"/>
              <a:gd name="connsiteY10860" fmla="*/ 4381500 h 6858000"/>
              <a:gd name="connsiteX10861" fmla="*/ 3160613 w 12192000"/>
              <a:gd name="connsiteY10861" fmla="*/ 4381500 h 6858000"/>
              <a:gd name="connsiteX10862" fmla="*/ 3160613 w 12192000"/>
              <a:gd name="connsiteY10862" fmla="*/ 4286250 h 6858000"/>
              <a:gd name="connsiteX10863" fmla="*/ 3255863 w 12192000"/>
              <a:gd name="connsiteY10863" fmla="*/ 4286250 h 6858000"/>
              <a:gd name="connsiteX10864" fmla="*/ 3446363 w 12192000"/>
              <a:gd name="connsiteY10864" fmla="*/ 4381500 h 6858000"/>
              <a:gd name="connsiteX10865" fmla="*/ 3351113 w 12192000"/>
              <a:gd name="connsiteY10865" fmla="*/ 4381500 h 6858000"/>
              <a:gd name="connsiteX10866" fmla="*/ 3351113 w 12192000"/>
              <a:gd name="connsiteY10866" fmla="*/ 4286250 h 6858000"/>
              <a:gd name="connsiteX10867" fmla="*/ 3446363 w 12192000"/>
              <a:gd name="connsiteY10867" fmla="*/ 4286250 h 6858000"/>
              <a:gd name="connsiteX10868" fmla="*/ 3636862 w 12192000"/>
              <a:gd name="connsiteY10868" fmla="*/ 4381500 h 6858000"/>
              <a:gd name="connsiteX10869" fmla="*/ 3541613 w 12192000"/>
              <a:gd name="connsiteY10869" fmla="*/ 4381500 h 6858000"/>
              <a:gd name="connsiteX10870" fmla="*/ 3541613 w 12192000"/>
              <a:gd name="connsiteY10870" fmla="*/ 4286250 h 6858000"/>
              <a:gd name="connsiteX10871" fmla="*/ 3636862 w 12192000"/>
              <a:gd name="connsiteY10871" fmla="*/ 4286250 h 6858000"/>
              <a:gd name="connsiteX10872" fmla="*/ 3827362 w 12192000"/>
              <a:gd name="connsiteY10872" fmla="*/ 4381500 h 6858000"/>
              <a:gd name="connsiteX10873" fmla="*/ 3732112 w 12192000"/>
              <a:gd name="connsiteY10873" fmla="*/ 4381500 h 6858000"/>
              <a:gd name="connsiteX10874" fmla="*/ 3732112 w 12192000"/>
              <a:gd name="connsiteY10874" fmla="*/ 4286250 h 6858000"/>
              <a:gd name="connsiteX10875" fmla="*/ 3827362 w 12192000"/>
              <a:gd name="connsiteY10875" fmla="*/ 4286250 h 6858000"/>
              <a:gd name="connsiteX10876" fmla="*/ 4017863 w 12192000"/>
              <a:gd name="connsiteY10876" fmla="*/ 4381500 h 6858000"/>
              <a:gd name="connsiteX10877" fmla="*/ 3922613 w 12192000"/>
              <a:gd name="connsiteY10877" fmla="*/ 4381500 h 6858000"/>
              <a:gd name="connsiteX10878" fmla="*/ 3922613 w 12192000"/>
              <a:gd name="connsiteY10878" fmla="*/ 4286250 h 6858000"/>
              <a:gd name="connsiteX10879" fmla="*/ 4017863 w 12192000"/>
              <a:gd name="connsiteY10879" fmla="*/ 4286250 h 6858000"/>
              <a:gd name="connsiteX10880" fmla="*/ 4208362 w 12192000"/>
              <a:gd name="connsiteY10880" fmla="*/ 4381500 h 6858000"/>
              <a:gd name="connsiteX10881" fmla="*/ 4113113 w 12192000"/>
              <a:gd name="connsiteY10881" fmla="*/ 4381500 h 6858000"/>
              <a:gd name="connsiteX10882" fmla="*/ 4113113 w 12192000"/>
              <a:gd name="connsiteY10882" fmla="*/ 4286250 h 6858000"/>
              <a:gd name="connsiteX10883" fmla="*/ 4208362 w 12192000"/>
              <a:gd name="connsiteY10883" fmla="*/ 4286250 h 6858000"/>
              <a:gd name="connsiteX10884" fmla="*/ 4398863 w 12192000"/>
              <a:gd name="connsiteY10884" fmla="*/ 4381500 h 6858000"/>
              <a:gd name="connsiteX10885" fmla="*/ 4303612 w 12192000"/>
              <a:gd name="connsiteY10885" fmla="*/ 4381500 h 6858000"/>
              <a:gd name="connsiteX10886" fmla="*/ 4303612 w 12192000"/>
              <a:gd name="connsiteY10886" fmla="*/ 4286250 h 6858000"/>
              <a:gd name="connsiteX10887" fmla="*/ 4398863 w 12192000"/>
              <a:gd name="connsiteY10887" fmla="*/ 4286250 h 6858000"/>
              <a:gd name="connsiteX10888" fmla="*/ 4589363 w 12192000"/>
              <a:gd name="connsiteY10888" fmla="*/ 4381500 h 6858000"/>
              <a:gd name="connsiteX10889" fmla="*/ 4494113 w 12192000"/>
              <a:gd name="connsiteY10889" fmla="*/ 4381500 h 6858000"/>
              <a:gd name="connsiteX10890" fmla="*/ 4494113 w 12192000"/>
              <a:gd name="connsiteY10890" fmla="*/ 4286250 h 6858000"/>
              <a:gd name="connsiteX10891" fmla="*/ 4589363 w 12192000"/>
              <a:gd name="connsiteY10891" fmla="*/ 4286250 h 6858000"/>
              <a:gd name="connsiteX10892" fmla="*/ 4779863 w 12192000"/>
              <a:gd name="connsiteY10892" fmla="*/ 4381500 h 6858000"/>
              <a:gd name="connsiteX10893" fmla="*/ 4684613 w 12192000"/>
              <a:gd name="connsiteY10893" fmla="*/ 4381500 h 6858000"/>
              <a:gd name="connsiteX10894" fmla="*/ 4684613 w 12192000"/>
              <a:gd name="connsiteY10894" fmla="*/ 4286250 h 6858000"/>
              <a:gd name="connsiteX10895" fmla="*/ 4779863 w 12192000"/>
              <a:gd name="connsiteY10895" fmla="*/ 4286250 h 6858000"/>
              <a:gd name="connsiteX10896" fmla="*/ 4970363 w 12192000"/>
              <a:gd name="connsiteY10896" fmla="*/ 4381500 h 6858000"/>
              <a:gd name="connsiteX10897" fmla="*/ 4875113 w 12192000"/>
              <a:gd name="connsiteY10897" fmla="*/ 4381500 h 6858000"/>
              <a:gd name="connsiteX10898" fmla="*/ 4875113 w 12192000"/>
              <a:gd name="connsiteY10898" fmla="*/ 4286250 h 6858000"/>
              <a:gd name="connsiteX10899" fmla="*/ 4970363 w 12192000"/>
              <a:gd name="connsiteY10899" fmla="*/ 4286250 h 6858000"/>
              <a:gd name="connsiteX10900" fmla="*/ 5351362 w 12192000"/>
              <a:gd name="connsiteY10900" fmla="*/ 4381500 h 6858000"/>
              <a:gd name="connsiteX10901" fmla="*/ 5256112 w 12192000"/>
              <a:gd name="connsiteY10901" fmla="*/ 4381500 h 6858000"/>
              <a:gd name="connsiteX10902" fmla="*/ 5256112 w 12192000"/>
              <a:gd name="connsiteY10902" fmla="*/ 4286250 h 6858000"/>
              <a:gd name="connsiteX10903" fmla="*/ 5351362 w 12192000"/>
              <a:gd name="connsiteY10903" fmla="*/ 4286250 h 6858000"/>
              <a:gd name="connsiteX10904" fmla="*/ 5541862 w 12192000"/>
              <a:gd name="connsiteY10904" fmla="*/ 4381500 h 6858000"/>
              <a:gd name="connsiteX10905" fmla="*/ 5446612 w 12192000"/>
              <a:gd name="connsiteY10905" fmla="*/ 4381500 h 6858000"/>
              <a:gd name="connsiteX10906" fmla="*/ 5446612 w 12192000"/>
              <a:gd name="connsiteY10906" fmla="*/ 4286250 h 6858000"/>
              <a:gd name="connsiteX10907" fmla="*/ 5541862 w 12192000"/>
              <a:gd name="connsiteY10907" fmla="*/ 4286250 h 6858000"/>
              <a:gd name="connsiteX10908" fmla="*/ 5732362 w 12192000"/>
              <a:gd name="connsiteY10908" fmla="*/ 4381500 h 6858000"/>
              <a:gd name="connsiteX10909" fmla="*/ 5637112 w 12192000"/>
              <a:gd name="connsiteY10909" fmla="*/ 4381500 h 6858000"/>
              <a:gd name="connsiteX10910" fmla="*/ 5637112 w 12192000"/>
              <a:gd name="connsiteY10910" fmla="*/ 4286250 h 6858000"/>
              <a:gd name="connsiteX10911" fmla="*/ 5732362 w 12192000"/>
              <a:gd name="connsiteY10911" fmla="*/ 4286250 h 6858000"/>
              <a:gd name="connsiteX10912" fmla="*/ 5922862 w 12192000"/>
              <a:gd name="connsiteY10912" fmla="*/ 4381500 h 6858000"/>
              <a:gd name="connsiteX10913" fmla="*/ 5827612 w 12192000"/>
              <a:gd name="connsiteY10913" fmla="*/ 4381500 h 6858000"/>
              <a:gd name="connsiteX10914" fmla="*/ 5827612 w 12192000"/>
              <a:gd name="connsiteY10914" fmla="*/ 4286250 h 6858000"/>
              <a:gd name="connsiteX10915" fmla="*/ 5922862 w 12192000"/>
              <a:gd name="connsiteY10915" fmla="*/ 4286250 h 6858000"/>
              <a:gd name="connsiteX10916" fmla="*/ 6113362 w 12192000"/>
              <a:gd name="connsiteY10916" fmla="*/ 4381500 h 6858000"/>
              <a:gd name="connsiteX10917" fmla="*/ 6018112 w 12192000"/>
              <a:gd name="connsiteY10917" fmla="*/ 4381500 h 6858000"/>
              <a:gd name="connsiteX10918" fmla="*/ 6018112 w 12192000"/>
              <a:gd name="connsiteY10918" fmla="*/ 4286250 h 6858000"/>
              <a:gd name="connsiteX10919" fmla="*/ 6113362 w 12192000"/>
              <a:gd name="connsiteY10919" fmla="*/ 4286250 h 6858000"/>
              <a:gd name="connsiteX10920" fmla="*/ 6303862 w 12192000"/>
              <a:gd name="connsiteY10920" fmla="*/ 4381500 h 6858000"/>
              <a:gd name="connsiteX10921" fmla="*/ 6208612 w 12192000"/>
              <a:gd name="connsiteY10921" fmla="*/ 4381500 h 6858000"/>
              <a:gd name="connsiteX10922" fmla="*/ 6208612 w 12192000"/>
              <a:gd name="connsiteY10922" fmla="*/ 4286250 h 6858000"/>
              <a:gd name="connsiteX10923" fmla="*/ 6303862 w 12192000"/>
              <a:gd name="connsiteY10923" fmla="*/ 4286250 h 6858000"/>
              <a:gd name="connsiteX10924" fmla="*/ 6494362 w 12192000"/>
              <a:gd name="connsiteY10924" fmla="*/ 4381500 h 6858000"/>
              <a:gd name="connsiteX10925" fmla="*/ 6399112 w 12192000"/>
              <a:gd name="connsiteY10925" fmla="*/ 4381500 h 6858000"/>
              <a:gd name="connsiteX10926" fmla="*/ 6399112 w 12192000"/>
              <a:gd name="connsiteY10926" fmla="*/ 4286250 h 6858000"/>
              <a:gd name="connsiteX10927" fmla="*/ 6494362 w 12192000"/>
              <a:gd name="connsiteY10927" fmla="*/ 4286250 h 6858000"/>
              <a:gd name="connsiteX10928" fmla="*/ 6684862 w 12192000"/>
              <a:gd name="connsiteY10928" fmla="*/ 4381500 h 6858000"/>
              <a:gd name="connsiteX10929" fmla="*/ 6589612 w 12192000"/>
              <a:gd name="connsiteY10929" fmla="*/ 4381500 h 6858000"/>
              <a:gd name="connsiteX10930" fmla="*/ 6589612 w 12192000"/>
              <a:gd name="connsiteY10930" fmla="*/ 4286250 h 6858000"/>
              <a:gd name="connsiteX10931" fmla="*/ 6684862 w 12192000"/>
              <a:gd name="connsiteY10931" fmla="*/ 4286250 h 6858000"/>
              <a:gd name="connsiteX10932" fmla="*/ 6875362 w 12192000"/>
              <a:gd name="connsiteY10932" fmla="*/ 4381500 h 6858000"/>
              <a:gd name="connsiteX10933" fmla="*/ 6780112 w 12192000"/>
              <a:gd name="connsiteY10933" fmla="*/ 4381500 h 6858000"/>
              <a:gd name="connsiteX10934" fmla="*/ 6780112 w 12192000"/>
              <a:gd name="connsiteY10934" fmla="*/ 4286250 h 6858000"/>
              <a:gd name="connsiteX10935" fmla="*/ 6875362 w 12192000"/>
              <a:gd name="connsiteY10935" fmla="*/ 4286250 h 6858000"/>
              <a:gd name="connsiteX10936" fmla="*/ 7065861 w 12192000"/>
              <a:gd name="connsiteY10936" fmla="*/ 4381500 h 6858000"/>
              <a:gd name="connsiteX10937" fmla="*/ 6970611 w 12192000"/>
              <a:gd name="connsiteY10937" fmla="*/ 4381500 h 6858000"/>
              <a:gd name="connsiteX10938" fmla="*/ 6970611 w 12192000"/>
              <a:gd name="connsiteY10938" fmla="*/ 4286250 h 6858000"/>
              <a:gd name="connsiteX10939" fmla="*/ 7065861 w 12192000"/>
              <a:gd name="connsiteY10939" fmla="*/ 4286250 h 6858000"/>
              <a:gd name="connsiteX10940" fmla="*/ 7256362 w 12192000"/>
              <a:gd name="connsiteY10940" fmla="*/ 4381500 h 6858000"/>
              <a:gd name="connsiteX10941" fmla="*/ 7161112 w 12192000"/>
              <a:gd name="connsiteY10941" fmla="*/ 4381500 h 6858000"/>
              <a:gd name="connsiteX10942" fmla="*/ 7161112 w 12192000"/>
              <a:gd name="connsiteY10942" fmla="*/ 4286250 h 6858000"/>
              <a:gd name="connsiteX10943" fmla="*/ 7256362 w 12192000"/>
              <a:gd name="connsiteY10943" fmla="*/ 4286250 h 6858000"/>
              <a:gd name="connsiteX10944" fmla="*/ 7446862 w 12192000"/>
              <a:gd name="connsiteY10944" fmla="*/ 4381500 h 6858000"/>
              <a:gd name="connsiteX10945" fmla="*/ 7351612 w 12192000"/>
              <a:gd name="connsiteY10945" fmla="*/ 4381500 h 6858000"/>
              <a:gd name="connsiteX10946" fmla="*/ 7351612 w 12192000"/>
              <a:gd name="connsiteY10946" fmla="*/ 4286250 h 6858000"/>
              <a:gd name="connsiteX10947" fmla="*/ 7446862 w 12192000"/>
              <a:gd name="connsiteY10947" fmla="*/ 4286250 h 6858000"/>
              <a:gd name="connsiteX10948" fmla="*/ 7637362 w 12192000"/>
              <a:gd name="connsiteY10948" fmla="*/ 4381500 h 6858000"/>
              <a:gd name="connsiteX10949" fmla="*/ 7542112 w 12192000"/>
              <a:gd name="connsiteY10949" fmla="*/ 4381500 h 6858000"/>
              <a:gd name="connsiteX10950" fmla="*/ 7542112 w 12192000"/>
              <a:gd name="connsiteY10950" fmla="*/ 4286250 h 6858000"/>
              <a:gd name="connsiteX10951" fmla="*/ 7637362 w 12192000"/>
              <a:gd name="connsiteY10951" fmla="*/ 4286250 h 6858000"/>
              <a:gd name="connsiteX10952" fmla="*/ 7827862 w 12192000"/>
              <a:gd name="connsiteY10952" fmla="*/ 4381500 h 6858000"/>
              <a:gd name="connsiteX10953" fmla="*/ 7732612 w 12192000"/>
              <a:gd name="connsiteY10953" fmla="*/ 4381500 h 6858000"/>
              <a:gd name="connsiteX10954" fmla="*/ 7732612 w 12192000"/>
              <a:gd name="connsiteY10954" fmla="*/ 4286250 h 6858000"/>
              <a:gd name="connsiteX10955" fmla="*/ 7827862 w 12192000"/>
              <a:gd name="connsiteY10955" fmla="*/ 4286250 h 6858000"/>
              <a:gd name="connsiteX10956" fmla="*/ 8018362 w 12192000"/>
              <a:gd name="connsiteY10956" fmla="*/ 4381500 h 6858000"/>
              <a:gd name="connsiteX10957" fmla="*/ 7923112 w 12192000"/>
              <a:gd name="connsiteY10957" fmla="*/ 4381500 h 6858000"/>
              <a:gd name="connsiteX10958" fmla="*/ 7923112 w 12192000"/>
              <a:gd name="connsiteY10958" fmla="*/ 4286250 h 6858000"/>
              <a:gd name="connsiteX10959" fmla="*/ 8018362 w 12192000"/>
              <a:gd name="connsiteY10959" fmla="*/ 4286250 h 6858000"/>
              <a:gd name="connsiteX10960" fmla="*/ 8208862 w 12192000"/>
              <a:gd name="connsiteY10960" fmla="*/ 4381500 h 6858000"/>
              <a:gd name="connsiteX10961" fmla="*/ 8113612 w 12192000"/>
              <a:gd name="connsiteY10961" fmla="*/ 4381500 h 6858000"/>
              <a:gd name="connsiteX10962" fmla="*/ 8113612 w 12192000"/>
              <a:gd name="connsiteY10962" fmla="*/ 4286250 h 6858000"/>
              <a:gd name="connsiteX10963" fmla="*/ 8208862 w 12192000"/>
              <a:gd name="connsiteY10963" fmla="*/ 4286250 h 6858000"/>
              <a:gd name="connsiteX10964" fmla="*/ 8399362 w 12192000"/>
              <a:gd name="connsiteY10964" fmla="*/ 4381500 h 6858000"/>
              <a:gd name="connsiteX10965" fmla="*/ 8304112 w 12192000"/>
              <a:gd name="connsiteY10965" fmla="*/ 4381500 h 6858000"/>
              <a:gd name="connsiteX10966" fmla="*/ 8304112 w 12192000"/>
              <a:gd name="connsiteY10966" fmla="*/ 4286250 h 6858000"/>
              <a:gd name="connsiteX10967" fmla="*/ 8399362 w 12192000"/>
              <a:gd name="connsiteY10967" fmla="*/ 4286250 h 6858000"/>
              <a:gd name="connsiteX10968" fmla="*/ 8780361 w 12192000"/>
              <a:gd name="connsiteY10968" fmla="*/ 4381500 h 6858000"/>
              <a:gd name="connsiteX10969" fmla="*/ 8685111 w 12192000"/>
              <a:gd name="connsiteY10969" fmla="*/ 4381500 h 6858000"/>
              <a:gd name="connsiteX10970" fmla="*/ 8685111 w 12192000"/>
              <a:gd name="connsiteY10970" fmla="*/ 4286250 h 6858000"/>
              <a:gd name="connsiteX10971" fmla="*/ 8780361 w 12192000"/>
              <a:gd name="connsiteY10971" fmla="*/ 4286250 h 6858000"/>
              <a:gd name="connsiteX10972" fmla="*/ 8970861 w 12192000"/>
              <a:gd name="connsiteY10972" fmla="*/ 4381500 h 6858000"/>
              <a:gd name="connsiteX10973" fmla="*/ 8875611 w 12192000"/>
              <a:gd name="connsiteY10973" fmla="*/ 4381500 h 6858000"/>
              <a:gd name="connsiteX10974" fmla="*/ 8875611 w 12192000"/>
              <a:gd name="connsiteY10974" fmla="*/ 4286250 h 6858000"/>
              <a:gd name="connsiteX10975" fmla="*/ 8970861 w 12192000"/>
              <a:gd name="connsiteY10975" fmla="*/ 4286250 h 6858000"/>
              <a:gd name="connsiteX10976" fmla="*/ 9161361 w 12192000"/>
              <a:gd name="connsiteY10976" fmla="*/ 4381500 h 6858000"/>
              <a:gd name="connsiteX10977" fmla="*/ 9066111 w 12192000"/>
              <a:gd name="connsiteY10977" fmla="*/ 4381500 h 6858000"/>
              <a:gd name="connsiteX10978" fmla="*/ 9066111 w 12192000"/>
              <a:gd name="connsiteY10978" fmla="*/ 4286250 h 6858000"/>
              <a:gd name="connsiteX10979" fmla="*/ 9161361 w 12192000"/>
              <a:gd name="connsiteY10979" fmla="*/ 4286250 h 6858000"/>
              <a:gd name="connsiteX10980" fmla="*/ 9351861 w 12192000"/>
              <a:gd name="connsiteY10980" fmla="*/ 4381500 h 6858000"/>
              <a:gd name="connsiteX10981" fmla="*/ 9256611 w 12192000"/>
              <a:gd name="connsiteY10981" fmla="*/ 4381500 h 6858000"/>
              <a:gd name="connsiteX10982" fmla="*/ 9256611 w 12192000"/>
              <a:gd name="connsiteY10982" fmla="*/ 4286250 h 6858000"/>
              <a:gd name="connsiteX10983" fmla="*/ 9351861 w 12192000"/>
              <a:gd name="connsiteY10983" fmla="*/ 4286250 h 6858000"/>
              <a:gd name="connsiteX10984" fmla="*/ 9542362 w 12192000"/>
              <a:gd name="connsiteY10984" fmla="*/ 4381500 h 6858000"/>
              <a:gd name="connsiteX10985" fmla="*/ 9447112 w 12192000"/>
              <a:gd name="connsiteY10985" fmla="*/ 4381500 h 6858000"/>
              <a:gd name="connsiteX10986" fmla="*/ 9447112 w 12192000"/>
              <a:gd name="connsiteY10986" fmla="*/ 4286250 h 6858000"/>
              <a:gd name="connsiteX10987" fmla="*/ 9542362 w 12192000"/>
              <a:gd name="connsiteY10987" fmla="*/ 4286250 h 6858000"/>
              <a:gd name="connsiteX10988" fmla="*/ 9732861 w 12192000"/>
              <a:gd name="connsiteY10988" fmla="*/ 4381500 h 6858000"/>
              <a:gd name="connsiteX10989" fmla="*/ 9637611 w 12192000"/>
              <a:gd name="connsiteY10989" fmla="*/ 4381500 h 6858000"/>
              <a:gd name="connsiteX10990" fmla="*/ 9637611 w 12192000"/>
              <a:gd name="connsiteY10990" fmla="*/ 4286250 h 6858000"/>
              <a:gd name="connsiteX10991" fmla="*/ 9732861 w 12192000"/>
              <a:gd name="connsiteY10991" fmla="*/ 4286250 h 6858000"/>
              <a:gd name="connsiteX10992" fmla="*/ 9923362 w 12192000"/>
              <a:gd name="connsiteY10992" fmla="*/ 4381500 h 6858000"/>
              <a:gd name="connsiteX10993" fmla="*/ 9828111 w 12192000"/>
              <a:gd name="connsiteY10993" fmla="*/ 4381500 h 6858000"/>
              <a:gd name="connsiteX10994" fmla="*/ 9828111 w 12192000"/>
              <a:gd name="connsiteY10994" fmla="*/ 4286250 h 6858000"/>
              <a:gd name="connsiteX10995" fmla="*/ 9923362 w 12192000"/>
              <a:gd name="connsiteY10995" fmla="*/ 4286250 h 6858000"/>
              <a:gd name="connsiteX10996" fmla="*/ 10113862 w 12192000"/>
              <a:gd name="connsiteY10996" fmla="*/ 4381500 h 6858000"/>
              <a:gd name="connsiteX10997" fmla="*/ 10018612 w 12192000"/>
              <a:gd name="connsiteY10997" fmla="*/ 4381500 h 6858000"/>
              <a:gd name="connsiteX10998" fmla="*/ 10018612 w 12192000"/>
              <a:gd name="connsiteY10998" fmla="*/ 4286250 h 6858000"/>
              <a:gd name="connsiteX10999" fmla="*/ 10113862 w 12192000"/>
              <a:gd name="connsiteY10999" fmla="*/ 4286250 h 6858000"/>
              <a:gd name="connsiteX11000" fmla="*/ 10304361 w 12192000"/>
              <a:gd name="connsiteY11000" fmla="*/ 4381500 h 6858000"/>
              <a:gd name="connsiteX11001" fmla="*/ 10209111 w 12192000"/>
              <a:gd name="connsiteY11001" fmla="*/ 4381500 h 6858000"/>
              <a:gd name="connsiteX11002" fmla="*/ 10209111 w 12192000"/>
              <a:gd name="connsiteY11002" fmla="*/ 4286250 h 6858000"/>
              <a:gd name="connsiteX11003" fmla="*/ 10304361 w 12192000"/>
              <a:gd name="connsiteY11003" fmla="*/ 4286250 h 6858000"/>
              <a:gd name="connsiteX11004" fmla="*/ 10494861 w 12192000"/>
              <a:gd name="connsiteY11004" fmla="*/ 4381500 h 6858000"/>
              <a:gd name="connsiteX11005" fmla="*/ 10399611 w 12192000"/>
              <a:gd name="connsiteY11005" fmla="*/ 4381500 h 6858000"/>
              <a:gd name="connsiteX11006" fmla="*/ 10399611 w 12192000"/>
              <a:gd name="connsiteY11006" fmla="*/ 4286250 h 6858000"/>
              <a:gd name="connsiteX11007" fmla="*/ 10494861 w 12192000"/>
              <a:gd name="connsiteY11007" fmla="*/ 4286250 h 6858000"/>
              <a:gd name="connsiteX11008" fmla="*/ 10685361 w 12192000"/>
              <a:gd name="connsiteY11008" fmla="*/ 4381500 h 6858000"/>
              <a:gd name="connsiteX11009" fmla="*/ 10590111 w 12192000"/>
              <a:gd name="connsiteY11009" fmla="*/ 4381500 h 6858000"/>
              <a:gd name="connsiteX11010" fmla="*/ 10590111 w 12192000"/>
              <a:gd name="connsiteY11010" fmla="*/ 4286250 h 6858000"/>
              <a:gd name="connsiteX11011" fmla="*/ 10685361 w 12192000"/>
              <a:gd name="connsiteY11011" fmla="*/ 4286250 h 6858000"/>
              <a:gd name="connsiteX11012" fmla="*/ 10875861 w 12192000"/>
              <a:gd name="connsiteY11012" fmla="*/ 4381500 h 6858000"/>
              <a:gd name="connsiteX11013" fmla="*/ 10780611 w 12192000"/>
              <a:gd name="connsiteY11013" fmla="*/ 4381500 h 6858000"/>
              <a:gd name="connsiteX11014" fmla="*/ 10780611 w 12192000"/>
              <a:gd name="connsiteY11014" fmla="*/ 4286250 h 6858000"/>
              <a:gd name="connsiteX11015" fmla="*/ 10875861 w 12192000"/>
              <a:gd name="connsiteY11015" fmla="*/ 4286250 h 6858000"/>
              <a:gd name="connsiteX11016" fmla="*/ 11066362 w 12192000"/>
              <a:gd name="connsiteY11016" fmla="*/ 4381500 h 6858000"/>
              <a:gd name="connsiteX11017" fmla="*/ 10971111 w 12192000"/>
              <a:gd name="connsiteY11017" fmla="*/ 4381500 h 6858000"/>
              <a:gd name="connsiteX11018" fmla="*/ 10971111 w 12192000"/>
              <a:gd name="connsiteY11018" fmla="*/ 4286250 h 6858000"/>
              <a:gd name="connsiteX11019" fmla="*/ 11066362 w 12192000"/>
              <a:gd name="connsiteY11019" fmla="*/ 4286250 h 6858000"/>
              <a:gd name="connsiteX11020" fmla="*/ 11256861 w 12192000"/>
              <a:gd name="connsiteY11020" fmla="*/ 4381500 h 6858000"/>
              <a:gd name="connsiteX11021" fmla="*/ 11161610 w 12192000"/>
              <a:gd name="connsiteY11021" fmla="*/ 4381500 h 6858000"/>
              <a:gd name="connsiteX11022" fmla="*/ 11161610 w 12192000"/>
              <a:gd name="connsiteY11022" fmla="*/ 4286250 h 6858000"/>
              <a:gd name="connsiteX11023" fmla="*/ 11256861 w 12192000"/>
              <a:gd name="connsiteY11023" fmla="*/ 4286250 h 6858000"/>
              <a:gd name="connsiteX11024" fmla="*/ 11447360 w 12192000"/>
              <a:gd name="connsiteY11024" fmla="*/ 4381500 h 6858000"/>
              <a:gd name="connsiteX11025" fmla="*/ 11352111 w 12192000"/>
              <a:gd name="connsiteY11025" fmla="*/ 4381500 h 6858000"/>
              <a:gd name="connsiteX11026" fmla="*/ 11352111 w 12192000"/>
              <a:gd name="connsiteY11026" fmla="*/ 4286250 h 6858000"/>
              <a:gd name="connsiteX11027" fmla="*/ 11447360 w 12192000"/>
              <a:gd name="connsiteY11027" fmla="*/ 4286250 h 6858000"/>
              <a:gd name="connsiteX11028" fmla="*/ 11637861 w 12192000"/>
              <a:gd name="connsiteY11028" fmla="*/ 4381500 h 6858000"/>
              <a:gd name="connsiteX11029" fmla="*/ 11542610 w 12192000"/>
              <a:gd name="connsiteY11029" fmla="*/ 4381500 h 6858000"/>
              <a:gd name="connsiteX11030" fmla="*/ 11542610 w 12192000"/>
              <a:gd name="connsiteY11030" fmla="*/ 4286250 h 6858000"/>
              <a:gd name="connsiteX11031" fmla="*/ 11637861 w 12192000"/>
              <a:gd name="connsiteY11031" fmla="*/ 4286250 h 6858000"/>
              <a:gd name="connsiteX11032" fmla="*/ 11828360 w 12192000"/>
              <a:gd name="connsiteY11032" fmla="*/ 4381500 h 6858000"/>
              <a:gd name="connsiteX11033" fmla="*/ 11733112 w 12192000"/>
              <a:gd name="connsiteY11033" fmla="*/ 4381500 h 6858000"/>
              <a:gd name="connsiteX11034" fmla="*/ 11733112 w 12192000"/>
              <a:gd name="connsiteY11034" fmla="*/ 4286250 h 6858000"/>
              <a:gd name="connsiteX11035" fmla="*/ 11828360 w 12192000"/>
              <a:gd name="connsiteY11035" fmla="*/ 4286250 h 6858000"/>
              <a:gd name="connsiteX11036" fmla="*/ 12192000 w 12192000"/>
              <a:gd name="connsiteY11036" fmla="*/ 4381500 h 6858000"/>
              <a:gd name="connsiteX11037" fmla="*/ 12114110 w 12192000"/>
              <a:gd name="connsiteY11037" fmla="*/ 4381500 h 6858000"/>
              <a:gd name="connsiteX11038" fmla="*/ 12114110 w 12192000"/>
              <a:gd name="connsiteY11038" fmla="*/ 4286250 h 6858000"/>
              <a:gd name="connsiteX11039" fmla="*/ 12192000 w 12192000"/>
              <a:gd name="connsiteY11039" fmla="*/ 4286250 h 6858000"/>
              <a:gd name="connsiteX11040" fmla="*/ 303114 w 12192000"/>
              <a:gd name="connsiteY11040" fmla="*/ 4476750 h 6858000"/>
              <a:gd name="connsiteX11041" fmla="*/ 207864 w 12192000"/>
              <a:gd name="connsiteY11041" fmla="*/ 4476750 h 6858000"/>
              <a:gd name="connsiteX11042" fmla="*/ 207864 w 12192000"/>
              <a:gd name="connsiteY11042" fmla="*/ 4381500 h 6858000"/>
              <a:gd name="connsiteX11043" fmla="*/ 303114 w 12192000"/>
              <a:gd name="connsiteY11043" fmla="*/ 4381500 h 6858000"/>
              <a:gd name="connsiteX11044" fmla="*/ 493614 w 12192000"/>
              <a:gd name="connsiteY11044" fmla="*/ 4476750 h 6858000"/>
              <a:gd name="connsiteX11045" fmla="*/ 398364 w 12192000"/>
              <a:gd name="connsiteY11045" fmla="*/ 4476750 h 6858000"/>
              <a:gd name="connsiteX11046" fmla="*/ 398364 w 12192000"/>
              <a:gd name="connsiteY11046" fmla="*/ 4381500 h 6858000"/>
              <a:gd name="connsiteX11047" fmla="*/ 493614 w 12192000"/>
              <a:gd name="connsiteY11047" fmla="*/ 4381500 h 6858000"/>
              <a:gd name="connsiteX11048" fmla="*/ 684113 w 12192000"/>
              <a:gd name="connsiteY11048" fmla="*/ 4476750 h 6858000"/>
              <a:gd name="connsiteX11049" fmla="*/ 588864 w 12192000"/>
              <a:gd name="connsiteY11049" fmla="*/ 4476750 h 6858000"/>
              <a:gd name="connsiteX11050" fmla="*/ 588864 w 12192000"/>
              <a:gd name="connsiteY11050" fmla="*/ 4381500 h 6858000"/>
              <a:gd name="connsiteX11051" fmla="*/ 684113 w 12192000"/>
              <a:gd name="connsiteY11051" fmla="*/ 4381500 h 6858000"/>
              <a:gd name="connsiteX11052" fmla="*/ 874614 w 12192000"/>
              <a:gd name="connsiteY11052" fmla="*/ 4476750 h 6858000"/>
              <a:gd name="connsiteX11053" fmla="*/ 779364 w 12192000"/>
              <a:gd name="connsiteY11053" fmla="*/ 4476750 h 6858000"/>
              <a:gd name="connsiteX11054" fmla="*/ 779364 w 12192000"/>
              <a:gd name="connsiteY11054" fmla="*/ 4381500 h 6858000"/>
              <a:gd name="connsiteX11055" fmla="*/ 874614 w 12192000"/>
              <a:gd name="connsiteY11055" fmla="*/ 4381500 h 6858000"/>
              <a:gd name="connsiteX11056" fmla="*/ 1065114 w 12192000"/>
              <a:gd name="connsiteY11056" fmla="*/ 4476750 h 6858000"/>
              <a:gd name="connsiteX11057" fmla="*/ 969863 w 12192000"/>
              <a:gd name="connsiteY11057" fmla="*/ 4476750 h 6858000"/>
              <a:gd name="connsiteX11058" fmla="*/ 969863 w 12192000"/>
              <a:gd name="connsiteY11058" fmla="*/ 4381500 h 6858000"/>
              <a:gd name="connsiteX11059" fmla="*/ 1065114 w 12192000"/>
              <a:gd name="connsiteY11059" fmla="*/ 4381500 h 6858000"/>
              <a:gd name="connsiteX11060" fmla="*/ 1255613 w 12192000"/>
              <a:gd name="connsiteY11060" fmla="*/ 4476750 h 6858000"/>
              <a:gd name="connsiteX11061" fmla="*/ 1160364 w 12192000"/>
              <a:gd name="connsiteY11061" fmla="*/ 4476750 h 6858000"/>
              <a:gd name="connsiteX11062" fmla="*/ 1160364 w 12192000"/>
              <a:gd name="connsiteY11062" fmla="*/ 4381500 h 6858000"/>
              <a:gd name="connsiteX11063" fmla="*/ 1255613 w 12192000"/>
              <a:gd name="connsiteY11063" fmla="*/ 4381500 h 6858000"/>
              <a:gd name="connsiteX11064" fmla="*/ 1446114 w 12192000"/>
              <a:gd name="connsiteY11064" fmla="*/ 4476750 h 6858000"/>
              <a:gd name="connsiteX11065" fmla="*/ 1350864 w 12192000"/>
              <a:gd name="connsiteY11065" fmla="*/ 4476750 h 6858000"/>
              <a:gd name="connsiteX11066" fmla="*/ 1350864 w 12192000"/>
              <a:gd name="connsiteY11066" fmla="*/ 4381500 h 6858000"/>
              <a:gd name="connsiteX11067" fmla="*/ 1446114 w 12192000"/>
              <a:gd name="connsiteY11067" fmla="*/ 4381500 h 6858000"/>
              <a:gd name="connsiteX11068" fmla="*/ 1636614 w 12192000"/>
              <a:gd name="connsiteY11068" fmla="*/ 4476750 h 6858000"/>
              <a:gd name="connsiteX11069" fmla="*/ 1541363 w 12192000"/>
              <a:gd name="connsiteY11069" fmla="*/ 4476750 h 6858000"/>
              <a:gd name="connsiteX11070" fmla="*/ 1541363 w 12192000"/>
              <a:gd name="connsiteY11070" fmla="*/ 4381500 h 6858000"/>
              <a:gd name="connsiteX11071" fmla="*/ 1636614 w 12192000"/>
              <a:gd name="connsiteY11071" fmla="*/ 4381500 h 6858000"/>
              <a:gd name="connsiteX11072" fmla="*/ 2017612 w 12192000"/>
              <a:gd name="connsiteY11072" fmla="*/ 4476750 h 6858000"/>
              <a:gd name="connsiteX11073" fmla="*/ 1922364 w 12192000"/>
              <a:gd name="connsiteY11073" fmla="*/ 4476750 h 6858000"/>
              <a:gd name="connsiteX11074" fmla="*/ 1922364 w 12192000"/>
              <a:gd name="connsiteY11074" fmla="*/ 4381500 h 6858000"/>
              <a:gd name="connsiteX11075" fmla="*/ 2017612 w 12192000"/>
              <a:gd name="connsiteY11075" fmla="*/ 4381500 h 6858000"/>
              <a:gd name="connsiteX11076" fmla="*/ 2208114 w 12192000"/>
              <a:gd name="connsiteY11076" fmla="*/ 4476750 h 6858000"/>
              <a:gd name="connsiteX11077" fmla="*/ 2112863 w 12192000"/>
              <a:gd name="connsiteY11077" fmla="*/ 4476750 h 6858000"/>
              <a:gd name="connsiteX11078" fmla="*/ 2112863 w 12192000"/>
              <a:gd name="connsiteY11078" fmla="*/ 4381500 h 6858000"/>
              <a:gd name="connsiteX11079" fmla="*/ 2208114 w 12192000"/>
              <a:gd name="connsiteY11079" fmla="*/ 4381500 h 6858000"/>
              <a:gd name="connsiteX11080" fmla="*/ 2398613 w 12192000"/>
              <a:gd name="connsiteY11080" fmla="*/ 4476750 h 6858000"/>
              <a:gd name="connsiteX11081" fmla="*/ 2303364 w 12192000"/>
              <a:gd name="connsiteY11081" fmla="*/ 4476750 h 6858000"/>
              <a:gd name="connsiteX11082" fmla="*/ 2303364 w 12192000"/>
              <a:gd name="connsiteY11082" fmla="*/ 4381500 h 6858000"/>
              <a:gd name="connsiteX11083" fmla="*/ 2398613 w 12192000"/>
              <a:gd name="connsiteY11083" fmla="*/ 4381500 h 6858000"/>
              <a:gd name="connsiteX11084" fmla="*/ 2589114 w 12192000"/>
              <a:gd name="connsiteY11084" fmla="*/ 4476750 h 6858000"/>
              <a:gd name="connsiteX11085" fmla="*/ 2493863 w 12192000"/>
              <a:gd name="connsiteY11085" fmla="*/ 4476750 h 6858000"/>
              <a:gd name="connsiteX11086" fmla="*/ 2493863 w 12192000"/>
              <a:gd name="connsiteY11086" fmla="*/ 4381500 h 6858000"/>
              <a:gd name="connsiteX11087" fmla="*/ 2589114 w 12192000"/>
              <a:gd name="connsiteY11087" fmla="*/ 4381500 h 6858000"/>
              <a:gd name="connsiteX11088" fmla="*/ 2779613 w 12192000"/>
              <a:gd name="connsiteY11088" fmla="*/ 4476750 h 6858000"/>
              <a:gd name="connsiteX11089" fmla="*/ 2684362 w 12192000"/>
              <a:gd name="connsiteY11089" fmla="*/ 4476750 h 6858000"/>
              <a:gd name="connsiteX11090" fmla="*/ 2684362 w 12192000"/>
              <a:gd name="connsiteY11090" fmla="*/ 4381500 h 6858000"/>
              <a:gd name="connsiteX11091" fmla="*/ 2779613 w 12192000"/>
              <a:gd name="connsiteY11091" fmla="*/ 4381500 h 6858000"/>
              <a:gd name="connsiteX11092" fmla="*/ 2970113 w 12192000"/>
              <a:gd name="connsiteY11092" fmla="*/ 4476750 h 6858000"/>
              <a:gd name="connsiteX11093" fmla="*/ 2874863 w 12192000"/>
              <a:gd name="connsiteY11093" fmla="*/ 4476750 h 6858000"/>
              <a:gd name="connsiteX11094" fmla="*/ 2874863 w 12192000"/>
              <a:gd name="connsiteY11094" fmla="*/ 4381500 h 6858000"/>
              <a:gd name="connsiteX11095" fmla="*/ 2970113 w 12192000"/>
              <a:gd name="connsiteY11095" fmla="*/ 4381500 h 6858000"/>
              <a:gd name="connsiteX11096" fmla="*/ 3160613 w 12192000"/>
              <a:gd name="connsiteY11096" fmla="*/ 4476750 h 6858000"/>
              <a:gd name="connsiteX11097" fmla="*/ 3065363 w 12192000"/>
              <a:gd name="connsiteY11097" fmla="*/ 4476750 h 6858000"/>
              <a:gd name="connsiteX11098" fmla="*/ 3065363 w 12192000"/>
              <a:gd name="connsiteY11098" fmla="*/ 4381500 h 6858000"/>
              <a:gd name="connsiteX11099" fmla="*/ 3160613 w 12192000"/>
              <a:gd name="connsiteY11099" fmla="*/ 4381500 h 6858000"/>
              <a:gd name="connsiteX11100" fmla="*/ 3351113 w 12192000"/>
              <a:gd name="connsiteY11100" fmla="*/ 4476750 h 6858000"/>
              <a:gd name="connsiteX11101" fmla="*/ 3255863 w 12192000"/>
              <a:gd name="connsiteY11101" fmla="*/ 4476750 h 6858000"/>
              <a:gd name="connsiteX11102" fmla="*/ 3255863 w 12192000"/>
              <a:gd name="connsiteY11102" fmla="*/ 4381500 h 6858000"/>
              <a:gd name="connsiteX11103" fmla="*/ 3351113 w 12192000"/>
              <a:gd name="connsiteY11103" fmla="*/ 4381500 h 6858000"/>
              <a:gd name="connsiteX11104" fmla="*/ 3541613 w 12192000"/>
              <a:gd name="connsiteY11104" fmla="*/ 4476750 h 6858000"/>
              <a:gd name="connsiteX11105" fmla="*/ 3446363 w 12192000"/>
              <a:gd name="connsiteY11105" fmla="*/ 4476750 h 6858000"/>
              <a:gd name="connsiteX11106" fmla="*/ 3446363 w 12192000"/>
              <a:gd name="connsiteY11106" fmla="*/ 4381500 h 6858000"/>
              <a:gd name="connsiteX11107" fmla="*/ 3541613 w 12192000"/>
              <a:gd name="connsiteY11107" fmla="*/ 4381500 h 6858000"/>
              <a:gd name="connsiteX11108" fmla="*/ 3732112 w 12192000"/>
              <a:gd name="connsiteY11108" fmla="*/ 4476750 h 6858000"/>
              <a:gd name="connsiteX11109" fmla="*/ 3636862 w 12192000"/>
              <a:gd name="connsiteY11109" fmla="*/ 4476750 h 6858000"/>
              <a:gd name="connsiteX11110" fmla="*/ 3636862 w 12192000"/>
              <a:gd name="connsiteY11110" fmla="*/ 4381500 h 6858000"/>
              <a:gd name="connsiteX11111" fmla="*/ 3732112 w 12192000"/>
              <a:gd name="connsiteY11111" fmla="*/ 4381500 h 6858000"/>
              <a:gd name="connsiteX11112" fmla="*/ 3922613 w 12192000"/>
              <a:gd name="connsiteY11112" fmla="*/ 4476750 h 6858000"/>
              <a:gd name="connsiteX11113" fmla="*/ 3827362 w 12192000"/>
              <a:gd name="connsiteY11113" fmla="*/ 4476750 h 6858000"/>
              <a:gd name="connsiteX11114" fmla="*/ 3827362 w 12192000"/>
              <a:gd name="connsiteY11114" fmla="*/ 4381500 h 6858000"/>
              <a:gd name="connsiteX11115" fmla="*/ 3922613 w 12192000"/>
              <a:gd name="connsiteY11115" fmla="*/ 4381500 h 6858000"/>
              <a:gd name="connsiteX11116" fmla="*/ 4113113 w 12192000"/>
              <a:gd name="connsiteY11116" fmla="*/ 4476750 h 6858000"/>
              <a:gd name="connsiteX11117" fmla="*/ 4017863 w 12192000"/>
              <a:gd name="connsiteY11117" fmla="*/ 4476750 h 6858000"/>
              <a:gd name="connsiteX11118" fmla="*/ 4017863 w 12192000"/>
              <a:gd name="connsiteY11118" fmla="*/ 4381500 h 6858000"/>
              <a:gd name="connsiteX11119" fmla="*/ 4113113 w 12192000"/>
              <a:gd name="connsiteY11119" fmla="*/ 4381500 h 6858000"/>
              <a:gd name="connsiteX11120" fmla="*/ 4303612 w 12192000"/>
              <a:gd name="connsiteY11120" fmla="*/ 4476750 h 6858000"/>
              <a:gd name="connsiteX11121" fmla="*/ 4208362 w 12192000"/>
              <a:gd name="connsiteY11121" fmla="*/ 4476750 h 6858000"/>
              <a:gd name="connsiteX11122" fmla="*/ 4208362 w 12192000"/>
              <a:gd name="connsiteY11122" fmla="*/ 4381500 h 6858000"/>
              <a:gd name="connsiteX11123" fmla="*/ 4303612 w 12192000"/>
              <a:gd name="connsiteY11123" fmla="*/ 4381500 h 6858000"/>
              <a:gd name="connsiteX11124" fmla="*/ 4494113 w 12192000"/>
              <a:gd name="connsiteY11124" fmla="*/ 4476750 h 6858000"/>
              <a:gd name="connsiteX11125" fmla="*/ 4398863 w 12192000"/>
              <a:gd name="connsiteY11125" fmla="*/ 4476750 h 6858000"/>
              <a:gd name="connsiteX11126" fmla="*/ 4398863 w 12192000"/>
              <a:gd name="connsiteY11126" fmla="*/ 4381500 h 6858000"/>
              <a:gd name="connsiteX11127" fmla="*/ 4494113 w 12192000"/>
              <a:gd name="connsiteY11127" fmla="*/ 4381500 h 6858000"/>
              <a:gd name="connsiteX11128" fmla="*/ 4684613 w 12192000"/>
              <a:gd name="connsiteY11128" fmla="*/ 4476750 h 6858000"/>
              <a:gd name="connsiteX11129" fmla="*/ 4589363 w 12192000"/>
              <a:gd name="connsiteY11129" fmla="*/ 4476750 h 6858000"/>
              <a:gd name="connsiteX11130" fmla="*/ 4589363 w 12192000"/>
              <a:gd name="connsiteY11130" fmla="*/ 4381500 h 6858000"/>
              <a:gd name="connsiteX11131" fmla="*/ 4684613 w 12192000"/>
              <a:gd name="connsiteY11131" fmla="*/ 4381500 h 6858000"/>
              <a:gd name="connsiteX11132" fmla="*/ 4875113 w 12192000"/>
              <a:gd name="connsiteY11132" fmla="*/ 4476750 h 6858000"/>
              <a:gd name="connsiteX11133" fmla="*/ 4779863 w 12192000"/>
              <a:gd name="connsiteY11133" fmla="*/ 4476750 h 6858000"/>
              <a:gd name="connsiteX11134" fmla="*/ 4779863 w 12192000"/>
              <a:gd name="connsiteY11134" fmla="*/ 4381500 h 6858000"/>
              <a:gd name="connsiteX11135" fmla="*/ 4875113 w 12192000"/>
              <a:gd name="connsiteY11135" fmla="*/ 4381500 h 6858000"/>
              <a:gd name="connsiteX11136" fmla="*/ 5065613 w 12192000"/>
              <a:gd name="connsiteY11136" fmla="*/ 4476750 h 6858000"/>
              <a:gd name="connsiteX11137" fmla="*/ 4970363 w 12192000"/>
              <a:gd name="connsiteY11137" fmla="*/ 4476750 h 6858000"/>
              <a:gd name="connsiteX11138" fmla="*/ 4970363 w 12192000"/>
              <a:gd name="connsiteY11138" fmla="*/ 4381500 h 6858000"/>
              <a:gd name="connsiteX11139" fmla="*/ 5065613 w 12192000"/>
              <a:gd name="connsiteY11139" fmla="*/ 4381500 h 6858000"/>
              <a:gd name="connsiteX11140" fmla="*/ 5446612 w 12192000"/>
              <a:gd name="connsiteY11140" fmla="*/ 4476750 h 6858000"/>
              <a:gd name="connsiteX11141" fmla="*/ 5351362 w 12192000"/>
              <a:gd name="connsiteY11141" fmla="*/ 4476750 h 6858000"/>
              <a:gd name="connsiteX11142" fmla="*/ 5351362 w 12192000"/>
              <a:gd name="connsiteY11142" fmla="*/ 4381500 h 6858000"/>
              <a:gd name="connsiteX11143" fmla="*/ 5446612 w 12192000"/>
              <a:gd name="connsiteY11143" fmla="*/ 4381500 h 6858000"/>
              <a:gd name="connsiteX11144" fmla="*/ 5637112 w 12192000"/>
              <a:gd name="connsiteY11144" fmla="*/ 4476750 h 6858000"/>
              <a:gd name="connsiteX11145" fmla="*/ 5541862 w 12192000"/>
              <a:gd name="connsiteY11145" fmla="*/ 4476750 h 6858000"/>
              <a:gd name="connsiteX11146" fmla="*/ 5541862 w 12192000"/>
              <a:gd name="connsiteY11146" fmla="*/ 4381500 h 6858000"/>
              <a:gd name="connsiteX11147" fmla="*/ 5637112 w 12192000"/>
              <a:gd name="connsiteY11147" fmla="*/ 4381500 h 6858000"/>
              <a:gd name="connsiteX11148" fmla="*/ 5827612 w 12192000"/>
              <a:gd name="connsiteY11148" fmla="*/ 4476750 h 6858000"/>
              <a:gd name="connsiteX11149" fmla="*/ 5732362 w 12192000"/>
              <a:gd name="connsiteY11149" fmla="*/ 4476750 h 6858000"/>
              <a:gd name="connsiteX11150" fmla="*/ 5732362 w 12192000"/>
              <a:gd name="connsiteY11150" fmla="*/ 4381500 h 6858000"/>
              <a:gd name="connsiteX11151" fmla="*/ 5827612 w 12192000"/>
              <a:gd name="connsiteY11151" fmla="*/ 4381500 h 6858000"/>
              <a:gd name="connsiteX11152" fmla="*/ 6018112 w 12192000"/>
              <a:gd name="connsiteY11152" fmla="*/ 4476750 h 6858000"/>
              <a:gd name="connsiteX11153" fmla="*/ 5922862 w 12192000"/>
              <a:gd name="connsiteY11153" fmla="*/ 4476750 h 6858000"/>
              <a:gd name="connsiteX11154" fmla="*/ 5922862 w 12192000"/>
              <a:gd name="connsiteY11154" fmla="*/ 4381500 h 6858000"/>
              <a:gd name="connsiteX11155" fmla="*/ 6018112 w 12192000"/>
              <a:gd name="connsiteY11155" fmla="*/ 4381500 h 6858000"/>
              <a:gd name="connsiteX11156" fmla="*/ 6208612 w 12192000"/>
              <a:gd name="connsiteY11156" fmla="*/ 4476750 h 6858000"/>
              <a:gd name="connsiteX11157" fmla="*/ 6113362 w 12192000"/>
              <a:gd name="connsiteY11157" fmla="*/ 4476750 h 6858000"/>
              <a:gd name="connsiteX11158" fmla="*/ 6113362 w 12192000"/>
              <a:gd name="connsiteY11158" fmla="*/ 4381500 h 6858000"/>
              <a:gd name="connsiteX11159" fmla="*/ 6208612 w 12192000"/>
              <a:gd name="connsiteY11159" fmla="*/ 4381500 h 6858000"/>
              <a:gd name="connsiteX11160" fmla="*/ 6399112 w 12192000"/>
              <a:gd name="connsiteY11160" fmla="*/ 4476750 h 6858000"/>
              <a:gd name="connsiteX11161" fmla="*/ 6303862 w 12192000"/>
              <a:gd name="connsiteY11161" fmla="*/ 4476750 h 6858000"/>
              <a:gd name="connsiteX11162" fmla="*/ 6303862 w 12192000"/>
              <a:gd name="connsiteY11162" fmla="*/ 4381500 h 6858000"/>
              <a:gd name="connsiteX11163" fmla="*/ 6399112 w 12192000"/>
              <a:gd name="connsiteY11163" fmla="*/ 4381500 h 6858000"/>
              <a:gd name="connsiteX11164" fmla="*/ 6589612 w 12192000"/>
              <a:gd name="connsiteY11164" fmla="*/ 4476750 h 6858000"/>
              <a:gd name="connsiteX11165" fmla="*/ 6494362 w 12192000"/>
              <a:gd name="connsiteY11165" fmla="*/ 4476750 h 6858000"/>
              <a:gd name="connsiteX11166" fmla="*/ 6494362 w 12192000"/>
              <a:gd name="connsiteY11166" fmla="*/ 4381500 h 6858000"/>
              <a:gd name="connsiteX11167" fmla="*/ 6589612 w 12192000"/>
              <a:gd name="connsiteY11167" fmla="*/ 4381500 h 6858000"/>
              <a:gd name="connsiteX11168" fmla="*/ 6780112 w 12192000"/>
              <a:gd name="connsiteY11168" fmla="*/ 4476750 h 6858000"/>
              <a:gd name="connsiteX11169" fmla="*/ 6684862 w 12192000"/>
              <a:gd name="connsiteY11169" fmla="*/ 4476750 h 6858000"/>
              <a:gd name="connsiteX11170" fmla="*/ 6684862 w 12192000"/>
              <a:gd name="connsiteY11170" fmla="*/ 4381500 h 6858000"/>
              <a:gd name="connsiteX11171" fmla="*/ 6780112 w 12192000"/>
              <a:gd name="connsiteY11171" fmla="*/ 4381500 h 6858000"/>
              <a:gd name="connsiteX11172" fmla="*/ 6970611 w 12192000"/>
              <a:gd name="connsiteY11172" fmla="*/ 4476750 h 6858000"/>
              <a:gd name="connsiteX11173" fmla="*/ 6875362 w 12192000"/>
              <a:gd name="connsiteY11173" fmla="*/ 4476750 h 6858000"/>
              <a:gd name="connsiteX11174" fmla="*/ 6875362 w 12192000"/>
              <a:gd name="connsiteY11174" fmla="*/ 4381500 h 6858000"/>
              <a:gd name="connsiteX11175" fmla="*/ 6970611 w 12192000"/>
              <a:gd name="connsiteY11175" fmla="*/ 4381500 h 6858000"/>
              <a:gd name="connsiteX11176" fmla="*/ 7161112 w 12192000"/>
              <a:gd name="connsiteY11176" fmla="*/ 4476750 h 6858000"/>
              <a:gd name="connsiteX11177" fmla="*/ 7065861 w 12192000"/>
              <a:gd name="connsiteY11177" fmla="*/ 4476750 h 6858000"/>
              <a:gd name="connsiteX11178" fmla="*/ 7065861 w 12192000"/>
              <a:gd name="connsiteY11178" fmla="*/ 4381500 h 6858000"/>
              <a:gd name="connsiteX11179" fmla="*/ 7161112 w 12192000"/>
              <a:gd name="connsiteY11179" fmla="*/ 4381500 h 6858000"/>
              <a:gd name="connsiteX11180" fmla="*/ 7351612 w 12192000"/>
              <a:gd name="connsiteY11180" fmla="*/ 4476750 h 6858000"/>
              <a:gd name="connsiteX11181" fmla="*/ 7256362 w 12192000"/>
              <a:gd name="connsiteY11181" fmla="*/ 4476750 h 6858000"/>
              <a:gd name="connsiteX11182" fmla="*/ 7256362 w 12192000"/>
              <a:gd name="connsiteY11182" fmla="*/ 4381500 h 6858000"/>
              <a:gd name="connsiteX11183" fmla="*/ 7351612 w 12192000"/>
              <a:gd name="connsiteY11183" fmla="*/ 4381500 h 6858000"/>
              <a:gd name="connsiteX11184" fmla="*/ 7542112 w 12192000"/>
              <a:gd name="connsiteY11184" fmla="*/ 4476750 h 6858000"/>
              <a:gd name="connsiteX11185" fmla="*/ 7446862 w 12192000"/>
              <a:gd name="connsiteY11185" fmla="*/ 4476750 h 6858000"/>
              <a:gd name="connsiteX11186" fmla="*/ 7446862 w 12192000"/>
              <a:gd name="connsiteY11186" fmla="*/ 4381500 h 6858000"/>
              <a:gd name="connsiteX11187" fmla="*/ 7542112 w 12192000"/>
              <a:gd name="connsiteY11187" fmla="*/ 4381500 h 6858000"/>
              <a:gd name="connsiteX11188" fmla="*/ 7732612 w 12192000"/>
              <a:gd name="connsiteY11188" fmla="*/ 4476750 h 6858000"/>
              <a:gd name="connsiteX11189" fmla="*/ 7637362 w 12192000"/>
              <a:gd name="connsiteY11189" fmla="*/ 4476750 h 6858000"/>
              <a:gd name="connsiteX11190" fmla="*/ 7637362 w 12192000"/>
              <a:gd name="connsiteY11190" fmla="*/ 4381500 h 6858000"/>
              <a:gd name="connsiteX11191" fmla="*/ 7732612 w 12192000"/>
              <a:gd name="connsiteY11191" fmla="*/ 4381500 h 6858000"/>
              <a:gd name="connsiteX11192" fmla="*/ 7923112 w 12192000"/>
              <a:gd name="connsiteY11192" fmla="*/ 4476750 h 6858000"/>
              <a:gd name="connsiteX11193" fmla="*/ 7827862 w 12192000"/>
              <a:gd name="connsiteY11193" fmla="*/ 4476750 h 6858000"/>
              <a:gd name="connsiteX11194" fmla="*/ 7827862 w 12192000"/>
              <a:gd name="connsiteY11194" fmla="*/ 4381500 h 6858000"/>
              <a:gd name="connsiteX11195" fmla="*/ 7923112 w 12192000"/>
              <a:gd name="connsiteY11195" fmla="*/ 4381500 h 6858000"/>
              <a:gd name="connsiteX11196" fmla="*/ 8113612 w 12192000"/>
              <a:gd name="connsiteY11196" fmla="*/ 4476750 h 6858000"/>
              <a:gd name="connsiteX11197" fmla="*/ 8018362 w 12192000"/>
              <a:gd name="connsiteY11197" fmla="*/ 4476750 h 6858000"/>
              <a:gd name="connsiteX11198" fmla="*/ 8018362 w 12192000"/>
              <a:gd name="connsiteY11198" fmla="*/ 4381500 h 6858000"/>
              <a:gd name="connsiteX11199" fmla="*/ 8113612 w 12192000"/>
              <a:gd name="connsiteY11199" fmla="*/ 4381500 h 6858000"/>
              <a:gd name="connsiteX11200" fmla="*/ 8304112 w 12192000"/>
              <a:gd name="connsiteY11200" fmla="*/ 4476750 h 6858000"/>
              <a:gd name="connsiteX11201" fmla="*/ 8208862 w 12192000"/>
              <a:gd name="connsiteY11201" fmla="*/ 4476750 h 6858000"/>
              <a:gd name="connsiteX11202" fmla="*/ 8208862 w 12192000"/>
              <a:gd name="connsiteY11202" fmla="*/ 4381500 h 6858000"/>
              <a:gd name="connsiteX11203" fmla="*/ 8304112 w 12192000"/>
              <a:gd name="connsiteY11203" fmla="*/ 4381500 h 6858000"/>
              <a:gd name="connsiteX11204" fmla="*/ 8494612 w 12192000"/>
              <a:gd name="connsiteY11204" fmla="*/ 4476750 h 6858000"/>
              <a:gd name="connsiteX11205" fmla="*/ 8399362 w 12192000"/>
              <a:gd name="connsiteY11205" fmla="*/ 4476750 h 6858000"/>
              <a:gd name="connsiteX11206" fmla="*/ 8399362 w 12192000"/>
              <a:gd name="connsiteY11206" fmla="*/ 4381500 h 6858000"/>
              <a:gd name="connsiteX11207" fmla="*/ 8494612 w 12192000"/>
              <a:gd name="connsiteY11207" fmla="*/ 4381500 h 6858000"/>
              <a:gd name="connsiteX11208" fmla="*/ 8875611 w 12192000"/>
              <a:gd name="connsiteY11208" fmla="*/ 4476750 h 6858000"/>
              <a:gd name="connsiteX11209" fmla="*/ 8780361 w 12192000"/>
              <a:gd name="connsiteY11209" fmla="*/ 4476750 h 6858000"/>
              <a:gd name="connsiteX11210" fmla="*/ 8780361 w 12192000"/>
              <a:gd name="connsiteY11210" fmla="*/ 4381500 h 6858000"/>
              <a:gd name="connsiteX11211" fmla="*/ 8875611 w 12192000"/>
              <a:gd name="connsiteY11211" fmla="*/ 4381500 h 6858000"/>
              <a:gd name="connsiteX11212" fmla="*/ 9066111 w 12192000"/>
              <a:gd name="connsiteY11212" fmla="*/ 4476750 h 6858000"/>
              <a:gd name="connsiteX11213" fmla="*/ 8970861 w 12192000"/>
              <a:gd name="connsiteY11213" fmla="*/ 4476750 h 6858000"/>
              <a:gd name="connsiteX11214" fmla="*/ 8970861 w 12192000"/>
              <a:gd name="connsiteY11214" fmla="*/ 4381500 h 6858000"/>
              <a:gd name="connsiteX11215" fmla="*/ 9066111 w 12192000"/>
              <a:gd name="connsiteY11215" fmla="*/ 4381500 h 6858000"/>
              <a:gd name="connsiteX11216" fmla="*/ 9256611 w 12192000"/>
              <a:gd name="connsiteY11216" fmla="*/ 4476750 h 6858000"/>
              <a:gd name="connsiteX11217" fmla="*/ 9161361 w 12192000"/>
              <a:gd name="connsiteY11217" fmla="*/ 4476750 h 6858000"/>
              <a:gd name="connsiteX11218" fmla="*/ 9161361 w 12192000"/>
              <a:gd name="connsiteY11218" fmla="*/ 4381500 h 6858000"/>
              <a:gd name="connsiteX11219" fmla="*/ 9256611 w 12192000"/>
              <a:gd name="connsiteY11219" fmla="*/ 4381500 h 6858000"/>
              <a:gd name="connsiteX11220" fmla="*/ 9447112 w 12192000"/>
              <a:gd name="connsiteY11220" fmla="*/ 4476750 h 6858000"/>
              <a:gd name="connsiteX11221" fmla="*/ 9351861 w 12192000"/>
              <a:gd name="connsiteY11221" fmla="*/ 4476750 h 6858000"/>
              <a:gd name="connsiteX11222" fmla="*/ 9351861 w 12192000"/>
              <a:gd name="connsiteY11222" fmla="*/ 4381500 h 6858000"/>
              <a:gd name="connsiteX11223" fmla="*/ 9447112 w 12192000"/>
              <a:gd name="connsiteY11223" fmla="*/ 4381500 h 6858000"/>
              <a:gd name="connsiteX11224" fmla="*/ 9637611 w 12192000"/>
              <a:gd name="connsiteY11224" fmla="*/ 4476750 h 6858000"/>
              <a:gd name="connsiteX11225" fmla="*/ 9542362 w 12192000"/>
              <a:gd name="connsiteY11225" fmla="*/ 4476750 h 6858000"/>
              <a:gd name="connsiteX11226" fmla="*/ 9542362 w 12192000"/>
              <a:gd name="connsiteY11226" fmla="*/ 4381500 h 6858000"/>
              <a:gd name="connsiteX11227" fmla="*/ 9637611 w 12192000"/>
              <a:gd name="connsiteY11227" fmla="*/ 4381500 h 6858000"/>
              <a:gd name="connsiteX11228" fmla="*/ 9828111 w 12192000"/>
              <a:gd name="connsiteY11228" fmla="*/ 4476750 h 6858000"/>
              <a:gd name="connsiteX11229" fmla="*/ 9732861 w 12192000"/>
              <a:gd name="connsiteY11229" fmla="*/ 4476750 h 6858000"/>
              <a:gd name="connsiteX11230" fmla="*/ 9732861 w 12192000"/>
              <a:gd name="connsiteY11230" fmla="*/ 4381500 h 6858000"/>
              <a:gd name="connsiteX11231" fmla="*/ 9828111 w 12192000"/>
              <a:gd name="connsiteY11231" fmla="*/ 4381500 h 6858000"/>
              <a:gd name="connsiteX11232" fmla="*/ 10018612 w 12192000"/>
              <a:gd name="connsiteY11232" fmla="*/ 4476750 h 6858000"/>
              <a:gd name="connsiteX11233" fmla="*/ 9923362 w 12192000"/>
              <a:gd name="connsiteY11233" fmla="*/ 4476750 h 6858000"/>
              <a:gd name="connsiteX11234" fmla="*/ 9923362 w 12192000"/>
              <a:gd name="connsiteY11234" fmla="*/ 4381500 h 6858000"/>
              <a:gd name="connsiteX11235" fmla="*/ 10018612 w 12192000"/>
              <a:gd name="connsiteY11235" fmla="*/ 4381500 h 6858000"/>
              <a:gd name="connsiteX11236" fmla="*/ 10209111 w 12192000"/>
              <a:gd name="connsiteY11236" fmla="*/ 4476750 h 6858000"/>
              <a:gd name="connsiteX11237" fmla="*/ 10113862 w 12192000"/>
              <a:gd name="connsiteY11237" fmla="*/ 4476750 h 6858000"/>
              <a:gd name="connsiteX11238" fmla="*/ 10113862 w 12192000"/>
              <a:gd name="connsiteY11238" fmla="*/ 4381500 h 6858000"/>
              <a:gd name="connsiteX11239" fmla="*/ 10209111 w 12192000"/>
              <a:gd name="connsiteY11239" fmla="*/ 4381500 h 6858000"/>
              <a:gd name="connsiteX11240" fmla="*/ 10399611 w 12192000"/>
              <a:gd name="connsiteY11240" fmla="*/ 4476750 h 6858000"/>
              <a:gd name="connsiteX11241" fmla="*/ 10304361 w 12192000"/>
              <a:gd name="connsiteY11241" fmla="*/ 4476750 h 6858000"/>
              <a:gd name="connsiteX11242" fmla="*/ 10304361 w 12192000"/>
              <a:gd name="connsiteY11242" fmla="*/ 4381500 h 6858000"/>
              <a:gd name="connsiteX11243" fmla="*/ 10399611 w 12192000"/>
              <a:gd name="connsiteY11243" fmla="*/ 4381500 h 6858000"/>
              <a:gd name="connsiteX11244" fmla="*/ 10590111 w 12192000"/>
              <a:gd name="connsiteY11244" fmla="*/ 4476750 h 6858000"/>
              <a:gd name="connsiteX11245" fmla="*/ 10494861 w 12192000"/>
              <a:gd name="connsiteY11245" fmla="*/ 4476750 h 6858000"/>
              <a:gd name="connsiteX11246" fmla="*/ 10494861 w 12192000"/>
              <a:gd name="connsiteY11246" fmla="*/ 4381500 h 6858000"/>
              <a:gd name="connsiteX11247" fmla="*/ 10590111 w 12192000"/>
              <a:gd name="connsiteY11247" fmla="*/ 4381500 h 6858000"/>
              <a:gd name="connsiteX11248" fmla="*/ 10780611 w 12192000"/>
              <a:gd name="connsiteY11248" fmla="*/ 4476750 h 6858000"/>
              <a:gd name="connsiteX11249" fmla="*/ 10685361 w 12192000"/>
              <a:gd name="connsiteY11249" fmla="*/ 4476750 h 6858000"/>
              <a:gd name="connsiteX11250" fmla="*/ 10685361 w 12192000"/>
              <a:gd name="connsiteY11250" fmla="*/ 4381500 h 6858000"/>
              <a:gd name="connsiteX11251" fmla="*/ 10780611 w 12192000"/>
              <a:gd name="connsiteY11251" fmla="*/ 4381500 h 6858000"/>
              <a:gd name="connsiteX11252" fmla="*/ 10971111 w 12192000"/>
              <a:gd name="connsiteY11252" fmla="*/ 4476750 h 6858000"/>
              <a:gd name="connsiteX11253" fmla="*/ 10875861 w 12192000"/>
              <a:gd name="connsiteY11253" fmla="*/ 4476750 h 6858000"/>
              <a:gd name="connsiteX11254" fmla="*/ 10875861 w 12192000"/>
              <a:gd name="connsiteY11254" fmla="*/ 4381500 h 6858000"/>
              <a:gd name="connsiteX11255" fmla="*/ 10971111 w 12192000"/>
              <a:gd name="connsiteY11255" fmla="*/ 4381500 h 6858000"/>
              <a:gd name="connsiteX11256" fmla="*/ 11161610 w 12192000"/>
              <a:gd name="connsiteY11256" fmla="*/ 4476750 h 6858000"/>
              <a:gd name="connsiteX11257" fmla="*/ 11066362 w 12192000"/>
              <a:gd name="connsiteY11257" fmla="*/ 4476750 h 6858000"/>
              <a:gd name="connsiteX11258" fmla="*/ 11066362 w 12192000"/>
              <a:gd name="connsiteY11258" fmla="*/ 4381500 h 6858000"/>
              <a:gd name="connsiteX11259" fmla="*/ 11161610 w 12192000"/>
              <a:gd name="connsiteY11259" fmla="*/ 4381500 h 6858000"/>
              <a:gd name="connsiteX11260" fmla="*/ 11352111 w 12192000"/>
              <a:gd name="connsiteY11260" fmla="*/ 4476750 h 6858000"/>
              <a:gd name="connsiteX11261" fmla="*/ 11256861 w 12192000"/>
              <a:gd name="connsiteY11261" fmla="*/ 4476750 h 6858000"/>
              <a:gd name="connsiteX11262" fmla="*/ 11256861 w 12192000"/>
              <a:gd name="connsiteY11262" fmla="*/ 4381500 h 6858000"/>
              <a:gd name="connsiteX11263" fmla="*/ 11352111 w 12192000"/>
              <a:gd name="connsiteY11263" fmla="*/ 4381500 h 6858000"/>
              <a:gd name="connsiteX11264" fmla="*/ 11542610 w 12192000"/>
              <a:gd name="connsiteY11264" fmla="*/ 4476750 h 6858000"/>
              <a:gd name="connsiteX11265" fmla="*/ 11447360 w 12192000"/>
              <a:gd name="connsiteY11265" fmla="*/ 4476750 h 6858000"/>
              <a:gd name="connsiteX11266" fmla="*/ 11447360 w 12192000"/>
              <a:gd name="connsiteY11266" fmla="*/ 4381500 h 6858000"/>
              <a:gd name="connsiteX11267" fmla="*/ 11542610 w 12192000"/>
              <a:gd name="connsiteY11267" fmla="*/ 4381500 h 6858000"/>
              <a:gd name="connsiteX11268" fmla="*/ 11733112 w 12192000"/>
              <a:gd name="connsiteY11268" fmla="*/ 4476750 h 6858000"/>
              <a:gd name="connsiteX11269" fmla="*/ 11637861 w 12192000"/>
              <a:gd name="connsiteY11269" fmla="*/ 4476750 h 6858000"/>
              <a:gd name="connsiteX11270" fmla="*/ 11637861 w 12192000"/>
              <a:gd name="connsiteY11270" fmla="*/ 4381500 h 6858000"/>
              <a:gd name="connsiteX11271" fmla="*/ 11733112 w 12192000"/>
              <a:gd name="connsiteY11271" fmla="*/ 4381500 h 6858000"/>
              <a:gd name="connsiteX11272" fmla="*/ 11923611 w 12192000"/>
              <a:gd name="connsiteY11272" fmla="*/ 4476750 h 6858000"/>
              <a:gd name="connsiteX11273" fmla="*/ 11828360 w 12192000"/>
              <a:gd name="connsiteY11273" fmla="*/ 4476750 h 6858000"/>
              <a:gd name="connsiteX11274" fmla="*/ 11828360 w 12192000"/>
              <a:gd name="connsiteY11274" fmla="*/ 4381500 h 6858000"/>
              <a:gd name="connsiteX11275" fmla="*/ 11923611 w 12192000"/>
              <a:gd name="connsiteY11275" fmla="*/ 4381500 h 6858000"/>
              <a:gd name="connsiteX11276" fmla="*/ 207864 w 12192000"/>
              <a:gd name="connsiteY11276" fmla="*/ 4572000 h 6858000"/>
              <a:gd name="connsiteX11277" fmla="*/ 112614 w 12192000"/>
              <a:gd name="connsiteY11277" fmla="*/ 4572000 h 6858000"/>
              <a:gd name="connsiteX11278" fmla="*/ 112614 w 12192000"/>
              <a:gd name="connsiteY11278" fmla="*/ 4476750 h 6858000"/>
              <a:gd name="connsiteX11279" fmla="*/ 207864 w 12192000"/>
              <a:gd name="connsiteY11279" fmla="*/ 4476750 h 6858000"/>
              <a:gd name="connsiteX11280" fmla="*/ 398364 w 12192000"/>
              <a:gd name="connsiteY11280" fmla="*/ 4572000 h 6858000"/>
              <a:gd name="connsiteX11281" fmla="*/ 303114 w 12192000"/>
              <a:gd name="connsiteY11281" fmla="*/ 4572000 h 6858000"/>
              <a:gd name="connsiteX11282" fmla="*/ 303114 w 12192000"/>
              <a:gd name="connsiteY11282" fmla="*/ 4476750 h 6858000"/>
              <a:gd name="connsiteX11283" fmla="*/ 398364 w 12192000"/>
              <a:gd name="connsiteY11283" fmla="*/ 4476750 h 6858000"/>
              <a:gd name="connsiteX11284" fmla="*/ 588864 w 12192000"/>
              <a:gd name="connsiteY11284" fmla="*/ 4572000 h 6858000"/>
              <a:gd name="connsiteX11285" fmla="*/ 493614 w 12192000"/>
              <a:gd name="connsiteY11285" fmla="*/ 4572000 h 6858000"/>
              <a:gd name="connsiteX11286" fmla="*/ 493614 w 12192000"/>
              <a:gd name="connsiteY11286" fmla="*/ 4476750 h 6858000"/>
              <a:gd name="connsiteX11287" fmla="*/ 588864 w 12192000"/>
              <a:gd name="connsiteY11287" fmla="*/ 4476750 h 6858000"/>
              <a:gd name="connsiteX11288" fmla="*/ 779364 w 12192000"/>
              <a:gd name="connsiteY11288" fmla="*/ 4572000 h 6858000"/>
              <a:gd name="connsiteX11289" fmla="*/ 684113 w 12192000"/>
              <a:gd name="connsiteY11289" fmla="*/ 4572000 h 6858000"/>
              <a:gd name="connsiteX11290" fmla="*/ 684113 w 12192000"/>
              <a:gd name="connsiteY11290" fmla="*/ 4476750 h 6858000"/>
              <a:gd name="connsiteX11291" fmla="*/ 779364 w 12192000"/>
              <a:gd name="connsiteY11291" fmla="*/ 4476750 h 6858000"/>
              <a:gd name="connsiteX11292" fmla="*/ 969863 w 12192000"/>
              <a:gd name="connsiteY11292" fmla="*/ 4572000 h 6858000"/>
              <a:gd name="connsiteX11293" fmla="*/ 874614 w 12192000"/>
              <a:gd name="connsiteY11293" fmla="*/ 4572000 h 6858000"/>
              <a:gd name="connsiteX11294" fmla="*/ 874614 w 12192000"/>
              <a:gd name="connsiteY11294" fmla="*/ 4476750 h 6858000"/>
              <a:gd name="connsiteX11295" fmla="*/ 969863 w 12192000"/>
              <a:gd name="connsiteY11295" fmla="*/ 4476750 h 6858000"/>
              <a:gd name="connsiteX11296" fmla="*/ 1160364 w 12192000"/>
              <a:gd name="connsiteY11296" fmla="*/ 4572000 h 6858000"/>
              <a:gd name="connsiteX11297" fmla="*/ 1065114 w 12192000"/>
              <a:gd name="connsiteY11297" fmla="*/ 4572000 h 6858000"/>
              <a:gd name="connsiteX11298" fmla="*/ 1065114 w 12192000"/>
              <a:gd name="connsiteY11298" fmla="*/ 4476750 h 6858000"/>
              <a:gd name="connsiteX11299" fmla="*/ 1160364 w 12192000"/>
              <a:gd name="connsiteY11299" fmla="*/ 4476750 h 6858000"/>
              <a:gd name="connsiteX11300" fmla="*/ 1350864 w 12192000"/>
              <a:gd name="connsiteY11300" fmla="*/ 4572000 h 6858000"/>
              <a:gd name="connsiteX11301" fmla="*/ 1255613 w 12192000"/>
              <a:gd name="connsiteY11301" fmla="*/ 4572000 h 6858000"/>
              <a:gd name="connsiteX11302" fmla="*/ 1255613 w 12192000"/>
              <a:gd name="connsiteY11302" fmla="*/ 4476750 h 6858000"/>
              <a:gd name="connsiteX11303" fmla="*/ 1350864 w 12192000"/>
              <a:gd name="connsiteY11303" fmla="*/ 4476750 h 6858000"/>
              <a:gd name="connsiteX11304" fmla="*/ 1541363 w 12192000"/>
              <a:gd name="connsiteY11304" fmla="*/ 4572000 h 6858000"/>
              <a:gd name="connsiteX11305" fmla="*/ 1446114 w 12192000"/>
              <a:gd name="connsiteY11305" fmla="*/ 4572000 h 6858000"/>
              <a:gd name="connsiteX11306" fmla="*/ 1446114 w 12192000"/>
              <a:gd name="connsiteY11306" fmla="*/ 4476750 h 6858000"/>
              <a:gd name="connsiteX11307" fmla="*/ 1541363 w 12192000"/>
              <a:gd name="connsiteY11307" fmla="*/ 4476750 h 6858000"/>
              <a:gd name="connsiteX11308" fmla="*/ 1922364 w 12192000"/>
              <a:gd name="connsiteY11308" fmla="*/ 4572000 h 6858000"/>
              <a:gd name="connsiteX11309" fmla="*/ 1827113 w 12192000"/>
              <a:gd name="connsiteY11309" fmla="*/ 4572000 h 6858000"/>
              <a:gd name="connsiteX11310" fmla="*/ 1827113 w 12192000"/>
              <a:gd name="connsiteY11310" fmla="*/ 4476750 h 6858000"/>
              <a:gd name="connsiteX11311" fmla="*/ 1922364 w 12192000"/>
              <a:gd name="connsiteY11311" fmla="*/ 4476750 h 6858000"/>
              <a:gd name="connsiteX11312" fmla="*/ 2112863 w 12192000"/>
              <a:gd name="connsiteY11312" fmla="*/ 4572000 h 6858000"/>
              <a:gd name="connsiteX11313" fmla="*/ 2017612 w 12192000"/>
              <a:gd name="connsiteY11313" fmla="*/ 4572000 h 6858000"/>
              <a:gd name="connsiteX11314" fmla="*/ 2017612 w 12192000"/>
              <a:gd name="connsiteY11314" fmla="*/ 4476750 h 6858000"/>
              <a:gd name="connsiteX11315" fmla="*/ 2112863 w 12192000"/>
              <a:gd name="connsiteY11315" fmla="*/ 4476750 h 6858000"/>
              <a:gd name="connsiteX11316" fmla="*/ 2303364 w 12192000"/>
              <a:gd name="connsiteY11316" fmla="*/ 4572000 h 6858000"/>
              <a:gd name="connsiteX11317" fmla="*/ 2208114 w 12192000"/>
              <a:gd name="connsiteY11317" fmla="*/ 4572000 h 6858000"/>
              <a:gd name="connsiteX11318" fmla="*/ 2208114 w 12192000"/>
              <a:gd name="connsiteY11318" fmla="*/ 4476750 h 6858000"/>
              <a:gd name="connsiteX11319" fmla="*/ 2303364 w 12192000"/>
              <a:gd name="connsiteY11319" fmla="*/ 4476750 h 6858000"/>
              <a:gd name="connsiteX11320" fmla="*/ 2493863 w 12192000"/>
              <a:gd name="connsiteY11320" fmla="*/ 4572000 h 6858000"/>
              <a:gd name="connsiteX11321" fmla="*/ 2398613 w 12192000"/>
              <a:gd name="connsiteY11321" fmla="*/ 4572000 h 6858000"/>
              <a:gd name="connsiteX11322" fmla="*/ 2398613 w 12192000"/>
              <a:gd name="connsiteY11322" fmla="*/ 4476750 h 6858000"/>
              <a:gd name="connsiteX11323" fmla="*/ 2493863 w 12192000"/>
              <a:gd name="connsiteY11323" fmla="*/ 4476750 h 6858000"/>
              <a:gd name="connsiteX11324" fmla="*/ 2684362 w 12192000"/>
              <a:gd name="connsiteY11324" fmla="*/ 4572000 h 6858000"/>
              <a:gd name="connsiteX11325" fmla="*/ 2589114 w 12192000"/>
              <a:gd name="connsiteY11325" fmla="*/ 4572000 h 6858000"/>
              <a:gd name="connsiteX11326" fmla="*/ 2589114 w 12192000"/>
              <a:gd name="connsiteY11326" fmla="*/ 4476750 h 6858000"/>
              <a:gd name="connsiteX11327" fmla="*/ 2684362 w 12192000"/>
              <a:gd name="connsiteY11327" fmla="*/ 4476750 h 6858000"/>
              <a:gd name="connsiteX11328" fmla="*/ 2874863 w 12192000"/>
              <a:gd name="connsiteY11328" fmla="*/ 4572000 h 6858000"/>
              <a:gd name="connsiteX11329" fmla="*/ 2779613 w 12192000"/>
              <a:gd name="connsiteY11329" fmla="*/ 4572000 h 6858000"/>
              <a:gd name="connsiteX11330" fmla="*/ 2779613 w 12192000"/>
              <a:gd name="connsiteY11330" fmla="*/ 4476750 h 6858000"/>
              <a:gd name="connsiteX11331" fmla="*/ 2874863 w 12192000"/>
              <a:gd name="connsiteY11331" fmla="*/ 4476750 h 6858000"/>
              <a:gd name="connsiteX11332" fmla="*/ 3065363 w 12192000"/>
              <a:gd name="connsiteY11332" fmla="*/ 4572000 h 6858000"/>
              <a:gd name="connsiteX11333" fmla="*/ 2970113 w 12192000"/>
              <a:gd name="connsiteY11333" fmla="*/ 4572000 h 6858000"/>
              <a:gd name="connsiteX11334" fmla="*/ 2970113 w 12192000"/>
              <a:gd name="connsiteY11334" fmla="*/ 4476750 h 6858000"/>
              <a:gd name="connsiteX11335" fmla="*/ 3065363 w 12192000"/>
              <a:gd name="connsiteY11335" fmla="*/ 4476750 h 6858000"/>
              <a:gd name="connsiteX11336" fmla="*/ 3255863 w 12192000"/>
              <a:gd name="connsiteY11336" fmla="*/ 4572000 h 6858000"/>
              <a:gd name="connsiteX11337" fmla="*/ 3160613 w 12192000"/>
              <a:gd name="connsiteY11337" fmla="*/ 4572000 h 6858000"/>
              <a:gd name="connsiteX11338" fmla="*/ 3160613 w 12192000"/>
              <a:gd name="connsiteY11338" fmla="*/ 4476750 h 6858000"/>
              <a:gd name="connsiteX11339" fmla="*/ 3255863 w 12192000"/>
              <a:gd name="connsiteY11339" fmla="*/ 4476750 h 6858000"/>
              <a:gd name="connsiteX11340" fmla="*/ 3446363 w 12192000"/>
              <a:gd name="connsiteY11340" fmla="*/ 4572000 h 6858000"/>
              <a:gd name="connsiteX11341" fmla="*/ 3351113 w 12192000"/>
              <a:gd name="connsiteY11341" fmla="*/ 4572000 h 6858000"/>
              <a:gd name="connsiteX11342" fmla="*/ 3351113 w 12192000"/>
              <a:gd name="connsiteY11342" fmla="*/ 4476750 h 6858000"/>
              <a:gd name="connsiteX11343" fmla="*/ 3446363 w 12192000"/>
              <a:gd name="connsiteY11343" fmla="*/ 4476750 h 6858000"/>
              <a:gd name="connsiteX11344" fmla="*/ 3636862 w 12192000"/>
              <a:gd name="connsiteY11344" fmla="*/ 4572000 h 6858000"/>
              <a:gd name="connsiteX11345" fmla="*/ 3541613 w 12192000"/>
              <a:gd name="connsiteY11345" fmla="*/ 4572000 h 6858000"/>
              <a:gd name="connsiteX11346" fmla="*/ 3541613 w 12192000"/>
              <a:gd name="connsiteY11346" fmla="*/ 4476750 h 6858000"/>
              <a:gd name="connsiteX11347" fmla="*/ 3636862 w 12192000"/>
              <a:gd name="connsiteY11347" fmla="*/ 4476750 h 6858000"/>
              <a:gd name="connsiteX11348" fmla="*/ 3827362 w 12192000"/>
              <a:gd name="connsiteY11348" fmla="*/ 4572000 h 6858000"/>
              <a:gd name="connsiteX11349" fmla="*/ 3732112 w 12192000"/>
              <a:gd name="connsiteY11349" fmla="*/ 4572000 h 6858000"/>
              <a:gd name="connsiteX11350" fmla="*/ 3732112 w 12192000"/>
              <a:gd name="connsiteY11350" fmla="*/ 4476750 h 6858000"/>
              <a:gd name="connsiteX11351" fmla="*/ 3827362 w 12192000"/>
              <a:gd name="connsiteY11351" fmla="*/ 4476750 h 6858000"/>
              <a:gd name="connsiteX11352" fmla="*/ 4017863 w 12192000"/>
              <a:gd name="connsiteY11352" fmla="*/ 4572000 h 6858000"/>
              <a:gd name="connsiteX11353" fmla="*/ 3922613 w 12192000"/>
              <a:gd name="connsiteY11353" fmla="*/ 4572000 h 6858000"/>
              <a:gd name="connsiteX11354" fmla="*/ 3922613 w 12192000"/>
              <a:gd name="connsiteY11354" fmla="*/ 4476750 h 6858000"/>
              <a:gd name="connsiteX11355" fmla="*/ 4017863 w 12192000"/>
              <a:gd name="connsiteY11355" fmla="*/ 4476750 h 6858000"/>
              <a:gd name="connsiteX11356" fmla="*/ 4208362 w 12192000"/>
              <a:gd name="connsiteY11356" fmla="*/ 4572000 h 6858000"/>
              <a:gd name="connsiteX11357" fmla="*/ 4113113 w 12192000"/>
              <a:gd name="connsiteY11357" fmla="*/ 4572000 h 6858000"/>
              <a:gd name="connsiteX11358" fmla="*/ 4113113 w 12192000"/>
              <a:gd name="connsiteY11358" fmla="*/ 4476750 h 6858000"/>
              <a:gd name="connsiteX11359" fmla="*/ 4208362 w 12192000"/>
              <a:gd name="connsiteY11359" fmla="*/ 4476750 h 6858000"/>
              <a:gd name="connsiteX11360" fmla="*/ 4398863 w 12192000"/>
              <a:gd name="connsiteY11360" fmla="*/ 4572000 h 6858000"/>
              <a:gd name="connsiteX11361" fmla="*/ 4303612 w 12192000"/>
              <a:gd name="connsiteY11361" fmla="*/ 4572000 h 6858000"/>
              <a:gd name="connsiteX11362" fmla="*/ 4303612 w 12192000"/>
              <a:gd name="connsiteY11362" fmla="*/ 4476750 h 6858000"/>
              <a:gd name="connsiteX11363" fmla="*/ 4398863 w 12192000"/>
              <a:gd name="connsiteY11363" fmla="*/ 4476750 h 6858000"/>
              <a:gd name="connsiteX11364" fmla="*/ 4589363 w 12192000"/>
              <a:gd name="connsiteY11364" fmla="*/ 4572000 h 6858000"/>
              <a:gd name="connsiteX11365" fmla="*/ 4494113 w 12192000"/>
              <a:gd name="connsiteY11365" fmla="*/ 4572000 h 6858000"/>
              <a:gd name="connsiteX11366" fmla="*/ 4494113 w 12192000"/>
              <a:gd name="connsiteY11366" fmla="*/ 4476750 h 6858000"/>
              <a:gd name="connsiteX11367" fmla="*/ 4589363 w 12192000"/>
              <a:gd name="connsiteY11367" fmla="*/ 4476750 h 6858000"/>
              <a:gd name="connsiteX11368" fmla="*/ 4779863 w 12192000"/>
              <a:gd name="connsiteY11368" fmla="*/ 4572000 h 6858000"/>
              <a:gd name="connsiteX11369" fmla="*/ 4684613 w 12192000"/>
              <a:gd name="connsiteY11369" fmla="*/ 4572000 h 6858000"/>
              <a:gd name="connsiteX11370" fmla="*/ 4684613 w 12192000"/>
              <a:gd name="connsiteY11370" fmla="*/ 4476750 h 6858000"/>
              <a:gd name="connsiteX11371" fmla="*/ 4779863 w 12192000"/>
              <a:gd name="connsiteY11371" fmla="*/ 4476750 h 6858000"/>
              <a:gd name="connsiteX11372" fmla="*/ 5732362 w 12192000"/>
              <a:gd name="connsiteY11372" fmla="*/ 4572000 h 6858000"/>
              <a:gd name="connsiteX11373" fmla="*/ 5637112 w 12192000"/>
              <a:gd name="connsiteY11373" fmla="*/ 4572000 h 6858000"/>
              <a:gd name="connsiteX11374" fmla="*/ 5637112 w 12192000"/>
              <a:gd name="connsiteY11374" fmla="*/ 4476750 h 6858000"/>
              <a:gd name="connsiteX11375" fmla="*/ 5732362 w 12192000"/>
              <a:gd name="connsiteY11375" fmla="*/ 4476750 h 6858000"/>
              <a:gd name="connsiteX11376" fmla="*/ 6494362 w 12192000"/>
              <a:gd name="connsiteY11376" fmla="*/ 4572000 h 6858000"/>
              <a:gd name="connsiteX11377" fmla="*/ 6399112 w 12192000"/>
              <a:gd name="connsiteY11377" fmla="*/ 4572000 h 6858000"/>
              <a:gd name="connsiteX11378" fmla="*/ 6399112 w 12192000"/>
              <a:gd name="connsiteY11378" fmla="*/ 4476750 h 6858000"/>
              <a:gd name="connsiteX11379" fmla="*/ 6494362 w 12192000"/>
              <a:gd name="connsiteY11379" fmla="*/ 4476750 h 6858000"/>
              <a:gd name="connsiteX11380" fmla="*/ 6875362 w 12192000"/>
              <a:gd name="connsiteY11380" fmla="*/ 4572000 h 6858000"/>
              <a:gd name="connsiteX11381" fmla="*/ 6780112 w 12192000"/>
              <a:gd name="connsiteY11381" fmla="*/ 4572000 h 6858000"/>
              <a:gd name="connsiteX11382" fmla="*/ 6780112 w 12192000"/>
              <a:gd name="connsiteY11382" fmla="*/ 4476750 h 6858000"/>
              <a:gd name="connsiteX11383" fmla="*/ 6875362 w 12192000"/>
              <a:gd name="connsiteY11383" fmla="*/ 4476750 h 6858000"/>
              <a:gd name="connsiteX11384" fmla="*/ 8018362 w 12192000"/>
              <a:gd name="connsiteY11384" fmla="*/ 4572000 h 6858000"/>
              <a:gd name="connsiteX11385" fmla="*/ 7923112 w 12192000"/>
              <a:gd name="connsiteY11385" fmla="*/ 4572000 h 6858000"/>
              <a:gd name="connsiteX11386" fmla="*/ 7923112 w 12192000"/>
              <a:gd name="connsiteY11386" fmla="*/ 4476750 h 6858000"/>
              <a:gd name="connsiteX11387" fmla="*/ 8018362 w 12192000"/>
              <a:gd name="connsiteY11387" fmla="*/ 4476750 h 6858000"/>
              <a:gd name="connsiteX11388" fmla="*/ 8399362 w 12192000"/>
              <a:gd name="connsiteY11388" fmla="*/ 4572000 h 6858000"/>
              <a:gd name="connsiteX11389" fmla="*/ 8304112 w 12192000"/>
              <a:gd name="connsiteY11389" fmla="*/ 4572000 h 6858000"/>
              <a:gd name="connsiteX11390" fmla="*/ 8304112 w 12192000"/>
              <a:gd name="connsiteY11390" fmla="*/ 4476750 h 6858000"/>
              <a:gd name="connsiteX11391" fmla="*/ 8399362 w 12192000"/>
              <a:gd name="connsiteY11391" fmla="*/ 4476750 h 6858000"/>
              <a:gd name="connsiteX11392" fmla="*/ 8780361 w 12192000"/>
              <a:gd name="connsiteY11392" fmla="*/ 4572000 h 6858000"/>
              <a:gd name="connsiteX11393" fmla="*/ 8685111 w 12192000"/>
              <a:gd name="connsiteY11393" fmla="*/ 4572000 h 6858000"/>
              <a:gd name="connsiteX11394" fmla="*/ 8685111 w 12192000"/>
              <a:gd name="connsiteY11394" fmla="*/ 4476750 h 6858000"/>
              <a:gd name="connsiteX11395" fmla="*/ 8780361 w 12192000"/>
              <a:gd name="connsiteY11395" fmla="*/ 4476750 h 6858000"/>
              <a:gd name="connsiteX11396" fmla="*/ 9161361 w 12192000"/>
              <a:gd name="connsiteY11396" fmla="*/ 4572000 h 6858000"/>
              <a:gd name="connsiteX11397" fmla="*/ 9066111 w 12192000"/>
              <a:gd name="connsiteY11397" fmla="*/ 4572000 h 6858000"/>
              <a:gd name="connsiteX11398" fmla="*/ 9066111 w 12192000"/>
              <a:gd name="connsiteY11398" fmla="*/ 4476750 h 6858000"/>
              <a:gd name="connsiteX11399" fmla="*/ 9161361 w 12192000"/>
              <a:gd name="connsiteY11399" fmla="*/ 4476750 h 6858000"/>
              <a:gd name="connsiteX11400" fmla="*/ 9351861 w 12192000"/>
              <a:gd name="connsiteY11400" fmla="*/ 4572000 h 6858000"/>
              <a:gd name="connsiteX11401" fmla="*/ 9256611 w 12192000"/>
              <a:gd name="connsiteY11401" fmla="*/ 4572000 h 6858000"/>
              <a:gd name="connsiteX11402" fmla="*/ 9256611 w 12192000"/>
              <a:gd name="connsiteY11402" fmla="*/ 4476750 h 6858000"/>
              <a:gd name="connsiteX11403" fmla="*/ 9351861 w 12192000"/>
              <a:gd name="connsiteY11403" fmla="*/ 4476750 h 6858000"/>
              <a:gd name="connsiteX11404" fmla="*/ 9542362 w 12192000"/>
              <a:gd name="connsiteY11404" fmla="*/ 4572000 h 6858000"/>
              <a:gd name="connsiteX11405" fmla="*/ 9447112 w 12192000"/>
              <a:gd name="connsiteY11405" fmla="*/ 4572000 h 6858000"/>
              <a:gd name="connsiteX11406" fmla="*/ 9447112 w 12192000"/>
              <a:gd name="connsiteY11406" fmla="*/ 4476750 h 6858000"/>
              <a:gd name="connsiteX11407" fmla="*/ 9542362 w 12192000"/>
              <a:gd name="connsiteY11407" fmla="*/ 4476750 h 6858000"/>
              <a:gd name="connsiteX11408" fmla="*/ 9732861 w 12192000"/>
              <a:gd name="connsiteY11408" fmla="*/ 4572000 h 6858000"/>
              <a:gd name="connsiteX11409" fmla="*/ 9637611 w 12192000"/>
              <a:gd name="connsiteY11409" fmla="*/ 4572000 h 6858000"/>
              <a:gd name="connsiteX11410" fmla="*/ 9637611 w 12192000"/>
              <a:gd name="connsiteY11410" fmla="*/ 4476750 h 6858000"/>
              <a:gd name="connsiteX11411" fmla="*/ 9732861 w 12192000"/>
              <a:gd name="connsiteY11411" fmla="*/ 4476750 h 6858000"/>
              <a:gd name="connsiteX11412" fmla="*/ 9923362 w 12192000"/>
              <a:gd name="connsiteY11412" fmla="*/ 4572000 h 6858000"/>
              <a:gd name="connsiteX11413" fmla="*/ 9828111 w 12192000"/>
              <a:gd name="connsiteY11413" fmla="*/ 4572000 h 6858000"/>
              <a:gd name="connsiteX11414" fmla="*/ 9828111 w 12192000"/>
              <a:gd name="connsiteY11414" fmla="*/ 4476750 h 6858000"/>
              <a:gd name="connsiteX11415" fmla="*/ 9923362 w 12192000"/>
              <a:gd name="connsiteY11415" fmla="*/ 4476750 h 6858000"/>
              <a:gd name="connsiteX11416" fmla="*/ 10113862 w 12192000"/>
              <a:gd name="connsiteY11416" fmla="*/ 4572000 h 6858000"/>
              <a:gd name="connsiteX11417" fmla="*/ 10018612 w 12192000"/>
              <a:gd name="connsiteY11417" fmla="*/ 4572000 h 6858000"/>
              <a:gd name="connsiteX11418" fmla="*/ 10018612 w 12192000"/>
              <a:gd name="connsiteY11418" fmla="*/ 4476750 h 6858000"/>
              <a:gd name="connsiteX11419" fmla="*/ 10113862 w 12192000"/>
              <a:gd name="connsiteY11419" fmla="*/ 4476750 h 6858000"/>
              <a:gd name="connsiteX11420" fmla="*/ 10304361 w 12192000"/>
              <a:gd name="connsiteY11420" fmla="*/ 4572000 h 6858000"/>
              <a:gd name="connsiteX11421" fmla="*/ 10209111 w 12192000"/>
              <a:gd name="connsiteY11421" fmla="*/ 4572000 h 6858000"/>
              <a:gd name="connsiteX11422" fmla="*/ 10209111 w 12192000"/>
              <a:gd name="connsiteY11422" fmla="*/ 4476750 h 6858000"/>
              <a:gd name="connsiteX11423" fmla="*/ 10304361 w 12192000"/>
              <a:gd name="connsiteY11423" fmla="*/ 4476750 h 6858000"/>
              <a:gd name="connsiteX11424" fmla="*/ 10494861 w 12192000"/>
              <a:gd name="connsiteY11424" fmla="*/ 4572000 h 6858000"/>
              <a:gd name="connsiteX11425" fmla="*/ 10399611 w 12192000"/>
              <a:gd name="connsiteY11425" fmla="*/ 4572000 h 6858000"/>
              <a:gd name="connsiteX11426" fmla="*/ 10399611 w 12192000"/>
              <a:gd name="connsiteY11426" fmla="*/ 4476750 h 6858000"/>
              <a:gd name="connsiteX11427" fmla="*/ 10494861 w 12192000"/>
              <a:gd name="connsiteY11427" fmla="*/ 4476750 h 6858000"/>
              <a:gd name="connsiteX11428" fmla="*/ 10685361 w 12192000"/>
              <a:gd name="connsiteY11428" fmla="*/ 4572000 h 6858000"/>
              <a:gd name="connsiteX11429" fmla="*/ 10590111 w 12192000"/>
              <a:gd name="connsiteY11429" fmla="*/ 4572000 h 6858000"/>
              <a:gd name="connsiteX11430" fmla="*/ 10590111 w 12192000"/>
              <a:gd name="connsiteY11430" fmla="*/ 4476750 h 6858000"/>
              <a:gd name="connsiteX11431" fmla="*/ 10685361 w 12192000"/>
              <a:gd name="connsiteY11431" fmla="*/ 4476750 h 6858000"/>
              <a:gd name="connsiteX11432" fmla="*/ 10875861 w 12192000"/>
              <a:gd name="connsiteY11432" fmla="*/ 4572000 h 6858000"/>
              <a:gd name="connsiteX11433" fmla="*/ 10780611 w 12192000"/>
              <a:gd name="connsiteY11433" fmla="*/ 4572000 h 6858000"/>
              <a:gd name="connsiteX11434" fmla="*/ 10780611 w 12192000"/>
              <a:gd name="connsiteY11434" fmla="*/ 4476750 h 6858000"/>
              <a:gd name="connsiteX11435" fmla="*/ 10875861 w 12192000"/>
              <a:gd name="connsiteY11435" fmla="*/ 4476750 h 6858000"/>
              <a:gd name="connsiteX11436" fmla="*/ 11066362 w 12192000"/>
              <a:gd name="connsiteY11436" fmla="*/ 4572000 h 6858000"/>
              <a:gd name="connsiteX11437" fmla="*/ 10971111 w 12192000"/>
              <a:gd name="connsiteY11437" fmla="*/ 4572000 h 6858000"/>
              <a:gd name="connsiteX11438" fmla="*/ 10971111 w 12192000"/>
              <a:gd name="connsiteY11438" fmla="*/ 4476750 h 6858000"/>
              <a:gd name="connsiteX11439" fmla="*/ 11066362 w 12192000"/>
              <a:gd name="connsiteY11439" fmla="*/ 4476750 h 6858000"/>
              <a:gd name="connsiteX11440" fmla="*/ 11256861 w 12192000"/>
              <a:gd name="connsiteY11440" fmla="*/ 4572000 h 6858000"/>
              <a:gd name="connsiteX11441" fmla="*/ 11161610 w 12192000"/>
              <a:gd name="connsiteY11441" fmla="*/ 4572000 h 6858000"/>
              <a:gd name="connsiteX11442" fmla="*/ 11161610 w 12192000"/>
              <a:gd name="connsiteY11442" fmla="*/ 4476750 h 6858000"/>
              <a:gd name="connsiteX11443" fmla="*/ 11256861 w 12192000"/>
              <a:gd name="connsiteY11443" fmla="*/ 4476750 h 6858000"/>
              <a:gd name="connsiteX11444" fmla="*/ 11447360 w 12192000"/>
              <a:gd name="connsiteY11444" fmla="*/ 4572000 h 6858000"/>
              <a:gd name="connsiteX11445" fmla="*/ 11352111 w 12192000"/>
              <a:gd name="connsiteY11445" fmla="*/ 4572000 h 6858000"/>
              <a:gd name="connsiteX11446" fmla="*/ 11352111 w 12192000"/>
              <a:gd name="connsiteY11446" fmla="*/ 4476750 h 6858000"/>
              <a:gd name="connsiteX11447" fmla="*/ 11447360 w 12192000"/>
              <a:gd name="connsiteY11447" fmla="*/ 4476750 h 6858000"/>
              <a:gd name="connsiteX11448" fmla="*/ 11637861 w 12192000"/>
              <a:gd name="connsiteY11448" fmla="*/ 4572000 h 6858000"/>
              <a:gd name="connsiteX11449" fmla="*/ 11542610 w 12192000"/>
              <a:gd name="connsiteY11449" fmla="*/ 4572000 h 6858000"/>
              <a:gd name="connsiteX11450" fmla="*/ 11542610 w 12192000"/>
              <a:gd name="connsiteY11450" fmla="*/ 4476750 h 6858000"/>
              <a:gd name="connsiteX11451" fmla="*/ 11637861 w 12192000"/>
              <a:gd name="connsiteY11451" fmla="*/ 4476750 h 6858000"/>
              <a:gd name="connsiteX11452" fmla="*/ 11828360 w 12192000"/>
              <a:gd name="connsiteY11452" fmla="*/ 4572000 h 6858000"/>
              <a:gd name="connsiteX11453" fmla="*/ 11733112 w 12192000"/>
              <a:gd name="connsiteY11453" fmla="*/ 4572000 h 6858000"/>
              <a:gd name="connsiteX11454" fmla="*/ 11733112 w 12192000"/>
              <a:gd name="connsiteY11454" fmla="*/ 4476750 h 6858000"/>
              <a:gd name="connsiteX11455" fmla="*/ 11828360 w 12192000"/>
              <a:gd name="connsiteY11455" fmla="*/ 4476750 h 6858000"/>
              <a:gd name="connsiteX11456" fmla="*/ 12192000 w 12192000"/>
              <a:gd name="connsiteY11456" fmla="*/ 4572000 h 6858000"/>
              <a:gd name="connsiteX11457" fmla="*/ 12114110 w 12192000"/>
              <a:gd name="connsiteY11457" fmla="*/ 4572000 h 6858000"/>
              <a:gd name="connsiteX11458" fmla="*/ 12114110 w 12192000"/>
              <a:gd name="connsiteY11458" fmla="*/ 4476750 h 6858000"/>
              <a:gd name="connsiteX11459" fmla="*/ 12192000 w 12192000"/>
              <a:gd name="connsiteY11459" fmla="*/ 4476750 h 6858000"/>
              <a:gd name="connsiteX11460" fmla="*/ 303114 w 12192000"/>
              <a:gd name="connsiteY11460" fmla="*/ 4667250 h 6858000"/>
              <a:gd name="connsiteX11461" fmla="*/ 207864 w 12192000"/>
              <a:gd name="connsiteY11461" fmla="*/ 4667250 h 6858000"/>
              <a:gd name="connsiteX11462" fmla="*/ 207864 w 12192000"/>
              <a:gd name="connsiteY11462" fmla="*/ 4572000 h 6858000"/>
              <a:gd name="connsiteX11463" fmla="*/ 303114 w 12192000"/>
              <a:gd name="connsiteY11463" fmla="*/ 4572000 h 6858000"/>
              <a:gd name="connsiteX11464" fmla="*/ 493614 w 12192000"/>
              <a:gd name="connsiteY11464" fmla="*/ 4667250 h 6858000"/>
              <a:gd name="connsiteX11465" fmla="*/ 398364 w 12192000"/>
              <a:gd name="connsiteY11465" fmla="*/ 4667250 h 6858000"/>
              <a:gd name="connsiteX11466" fmla="*/ 398364 w 12192000"/>
              <a:gd name="connsiteY11466" fmla="*/ 4572000 h 6858000"/>
              <a:gd name="connsiteX11467" fmla="*/ 493614 w 12192000"/>
              <a:gd name="connsiteY11467" fmla="*/ 4572000 h 6858000"/>
              <a:gd name="connsiteX11468" fmla="*/ 684113 w 12192000"/>
              <a:gd name="connsiteY11468" fmla="*/ 4667250 h 6858000"/>
              <a:gd name="connsiteX11469" fmla="*/ 588864 w 12192000"/>
              <a:gd name="connsiteY11469" fmla="*/ 4667250 h 6858000"/>
              <a:gd name="connsiteX11470" fmla="*/ 588864 w 12192000"/>
              <a:gd name="connsiteY11470" fmla="*/ 4572000 h 6858000"/>
              <a:gd name="connsiteX11471" fmla="*/ 684113 w 12192000"/>
              <a:gd name="connsiteY11471" fmla="*/ 4572000 h 6858000"/>
              <a:gd name="connsiteX11472" fmla="*/ 874614 w 12192000"/>
              <a:gd name="connsiteY11472" fmla="*/ 4667250 h 6858000"/>
              <a:gd name="connsiteX11473" fmla="*/ 779364 w 12192000"/>
              <a:gd name="connsiteY11473" fmla="*/ 4667250 h 6858000"/>
              <a:gd name="connsiteX11474" fmla="*/ 779364 w 12192000"/>
              <a:gd name="connsiteY11474" fmla="*/ 4572000 h 6858000"/>
              <a:gd name="connsiteX11475" fmla="*/ 874614 w 12192000"/>
              <a:gd name="connsiteY11475" fmla="*/ 4572000 h 6858000"/>
              <a:gd name="connsiteX11476" fmla="*/ 1065114 w 12192000"/>
              <a:gd name="connsiteY11476" fmla="*/ 4667250 h 6858000"/>
              <a:gd name="connsiteX11477" fmla="*/ 969863 w 12192000"/>
              <a:gd name="connsiteY11477" fmla="*/ 4667250 h 6858000"/>
              <a:gd name="connsiteX11478" fmla="*/ 969863 w 12192000"/>
              <a:gd name="connsiteY11478" fmla="*/ 4572000 h 6858000"/>
              <a:gd name="connsiteX11479" fmla="*/ 1065114 w 12192000"/>
              <a:gd name="connsiteY11479" fmla="*/ 4572000 h 6858000"/>
              <a:gd name="connsiteX11480" fmla="*/ 1255613 w 12192000"/>
              <a:gd name="connsiteY11480" fmla="*/ 4667250 h 6858000"/>
              <a:gd name="connsiteX11481" fmla="*/ 1160364 w 12192000"/>
              <a:gd name="connsiteY11481" fmla="*/ 4667250 h 6858000"/>
              <a:gd name="connsiteX11482" fmla="*/ 1160364 w 12192000"/>
              <a:gd name="connsiteY11482" fmla="*/ 4572000 h 6858000"/>
              <a:gd name="connsiteX11483" fmla="*/ 1255613 w 12192000"/>
              <a:gd name="connsiteY11483" fmla="*/ 4572000 h 6858000"/>
              <a:gd name="connsiteX11484" fmla="*/ 1446114 w 12192000"/>
              <a:gd name="connsiteY11484" fmla="*/ 4667250 h 6858000"/>
              <a:gd name="connsiteX11485" fmla="*/ 1350864 w 12192000"/>
              <a:gd name="connsiteY11485" fmla="*/ 4667250 h 6858000"/>
              <a:gd name="connsiteX11486" fmla="*/ 1350864 w 12192000"/>
              <a:gd name="connsiteY11486" fmla="*/ 4572000 h 6858000"/>
              <a:gd name="connsiteX11487" fmla="*/ 1446114 w 12192000"/>
              <a:gd name="connsiteY11487" fmla="*/ 4572000 h 6858000"/>
              <a:gd name="connsiteX11488" fmla="*/ 1636614 w 12192000"/>
              <a:gd name="connsiteY11488" fmla="*/ 4667250 h 6858000"/>
              <a:gd name="connsiteX11489" fmla="*/ 1541363 w 12192000"/>
              <a:gd name="connsiteY11489" fmla="*/ 4667250 h 6858000"/>
              <a:gd name="connsiteX11490" fmla="*/ 1541363 w 12192000"/>
              <a:gd name="connsiteY11490" fmla="*/ 4572000 h 6858000"/>
              <a:gd name="connsiteX11491" fmla="*/ 1636614 w 12192000"/>
              <a:gd name="connsiteY11491" fmla="*/ 4572000 h 6858000"/>
              <a:gd name="connsiteX11492" fmla="*/ 2017612 w 12192000"/>
              <a:gd name="connsiteY11492" fmla="*/ 4667250 h 6858000"/>
              <a:gd name="connsiteX11493" fmla="*/ 1922364 w 12192000"/>
              <a:gd name="connsiteY11493" fmla="*/ 4667250 h 6858000"/>
              <a:gd name="connsiteX11494" fmla="*/ 1922364 w 12192000"/>
              <a:gd name="connsiteY11494" fmla="*/ 4572000 h 6858000"/>
              <a:gd name="connsiteX11495" fmla="*/ 2017612 w 12192000"/>
              <a:gd name="connsiteY11495" fmla="*/ 4572000 h 6858000"/>
              <a:gd name="connsiteX11496" fmla="*/ 2208114 w 12192000"/>
              <a:gd name="connsiteY11496" fmla="*/ 4667250 h 6858000"/>
              <a:gd name="connsiteX11497" fmla="*/ 2112863 w 12192000"/>
              <a:gd name="connsiteY11497" fmla="*/ 4667250 h 6858000"/>
              <a:gd name="connsiteX11498" fmla="*/ 2112863 w 12192000"/>
              <a:gd name="connsiteY11498" fmla="*/ 4572000 h 6858000"/>
              <a:gd name="connsiteX11499" fmla="*/ 2208114 w 12192000"/>
              <a:gd name="connsiteY11499" fmla="*/ 4572000 h 6858000"/>
              <a:gd name="connsiteX11500" fmla="*/ 2398613 w 12192000"/>
              <a:gd name="connsiteY11500" fmla="*/ 4667250 h 6858000"/>
              <a:gd name="connsiteX11501" fmla="*/ 2303364 w 12192000"/>
              <a:gd name="connsiteY11501" fmla="*/ 4667250 h 6858000"/>
              <a:gd name="connsiteX11502" fmla="*/ 2303364 w 12192000"/>
              <a:gd name="connsiteY11502" fmla="*/ 4572000 h 6858000"/>
              <a:gd name="connsiteX11503" fmla="*/ 2398613 w 12192000"/>
              <a:gd name="connsiteY11503" fmla="*/ 4572000 h 6858000"/>
              <a:gd name="connsiteX11504" fmla="*/ 2589114 w 12192000"/>
              <a:gd name="connsiteY11504" fmla="*/ 4667250 h 6858000"/>
              <a:gd name="connsiteX11505" fmla="*/ 2493863 w 12192000"/>
              <a:gd name="connsiteY11505" fmla="*/ 4667250 h 6858000"/>
              <a:gd name="connsiteX11506" fmla="*/ 2493863 w 12192000"/>
              <a:gd name="connsiteY11506" fmla="*/ 4572000 h 6858000"/>
              <a:gd name="connsiteX11507" fmla="*/ 2589114 w 12192000"/>
              <a:gd name="connsiteY11507" fmla="*/ 4572000 h 6858000"/>
              <a:gd name="connsiteX11508" fmla="*/ 2779613 w 12192000"/>
              <a:gd name="connsiteY11508" fmla="*/ 4667250 h 6858000"/>
              <a:gd name="connsiteX11509" fmla="*/ 2684362 w 12192000"/>
              <a:gd name="connsiteY11509" fmla="*/ 4667250 h 6858000"/>
              <a:gd name="connsiteX11510" fmla="*/ 2684362 w 12192000"/>
              <a:gd name="connsiteY11510" fmla="*/ 4572000 h 6858000"/>
              <a:gd name="connsiteX11511" fmla="*/ 2779613 w 12192000"/>
              <a:gd name="connsiteY11511" fmla="*/ 4572000 h 6858000"/>
              <a:gd name="connsiteX11512" fmla="*/ 2970113 w 12192000"/>
              <a:gd name="connsiteY11512" fmla="*/ 4667250 h 6858000"/>
              <a:gd name="connsiteX11513" fmla="*/ 2874863 w 12192000"/>
              <a:gd name="connsiteY11513" fmla="*/ 4667250 h 6858000"/>
              <a:gd name="connsiteX11514" fmla="*/ 2874863 w 12192000"/>
              <a:gd name="connsiteY11514" fmla="*/ 4572000 h 6858000"/>
              <a:gd name="connsiteX11515" fmla="*/ 2970113 w 12192000"/>
              <a:gd name="connsiteY11515" fmla="*/ 4572000 h 6858000"/>
              <a:gd name="connsiteX11516" fmla="*/ 3160613 w 12192000"/>
              <a:gd name="connsiteY11516" fmla="*/ 4667250 h 6858000"/>
              <a:gd name="connsiteX11517" fmla="*/ 3065363 w 12192000"/>
              <a:gd name="connsiteY11517" fmla="*/ 4667250 h 6858000"/>
              <a:gd name="connsiteX11518" fmla="*/ 3065363 w 12192000"/>
              <a:gd name="connsiteY11518" fmla="*/ 4572000 h 6858000"/>
              <a:gd name="connsiteX11519" fmla="*/ 3160613 w 12192000"/>
              <a:gd name="connsiteY11519" fmla="*/ 4572000 h 6858000"/>
              <a:gd name="connsiteX11520" fmla="*/ 3351113 w 12192000"/>
              <a:gd name="connsiteY11520" fmla="*/ 4667250 h 6858000"/>
              <a:gd name="connsiteX11521" fmla="*/ 3255863 w 12192000"/>
              <a:gd name="connsiteY11521" fmla="*/ 4667250 h 6858000"/>
              <a:gd name="connsiteX11522" fmla="*/ 3255863 w 12192000"/>
              <a:gd name="connsiteY11522" fmla="*/ 4572000 h 6858000"/>
              <a:gd name="connsiteX11523" fmla="*/ 3351113 w 12192000"/>
              <a:gd name="connsiteY11523" fmla="*/ 4572000 h 6858000"/>
              <a:gd name="connsiteX11524" fmla="*/ 3541613 w 12192000"/>
              <a:gd name="connsiteY11524" fmla="*/ 4667250 h 6858000"/>
              <a:gd name="connsiteX11525" fmla="*/ 3446363 w 12192000"/>
              <a:gd name="connsiteY11525" fmla="*/ 4667250 h 6858000"/>
              <a:gd name="connsiteX11526" fmla="*/ 3446363 w 12192000"/>
              <a:gd name="connsiteY11526" fmla="*/ 4572000 h 6858000"/>
              <a:gd name="connsiteX11527" fmla="*/ 3541613 w 12192000"/>
              <a:gd name="connsiteY11527" fmla="*/ 4572000 h 6858000"/>
              <a:gd name="connsiteX11528" fmla="*/ 3732112 w 12192000"/>
              <a:gd name="connsiteY11528" fmla="*/ 4667250 h 6858000"/>
              <a:gd name="connsiteX11529" fmla="*/ 3636862 w 12192000"/>
              <a:gd name="connsiteY11529" fmla="*/ 4667250 h 6858000"/>
              <a:gd name="connsiteX11530" fmla="*/ 3636862 w 12192000"/>
              <a:gd name="connsiteY11530" fmla="*/ 4572000 h 6858000"/>
              <a:gd name="connsiteX11531" fmla="*/ 3732112 w 12192000"/>
              <a:gd name="connsiteY11531" fmla="*/ 4572000 h 6858000"/>
              <a:gd name="connsiteX11532" fmla="*/ 3922613 w 12192000"/>
              <a:gd name="connsiteY11532" fmla="*/ 4667250 h 6858000"/>
              <a:gd name="connsiteX11533" fmla="*/ 3827362 w 12192000"/>
              <a:gd name="connsiteY11533" fmla="*/ 4667250 h 6858000"/>
              <a:gd name="connsiteX11534" fmla="*/ 3827362 w 12192000"/>
              <a:gd name="connsiteY11534" fmla="*/ 4572000 h 6858000"/>
              <a:gd name="connsiteX11535" fmla="*/ 3922613 w 12192000"/>
              <a:gd name="connsiteY11535" fmla="*/ 4572000 h 6858000"/>
              <a:gd name="connsiteX11536" fmla="*/ 4113113 w 12192000"/>
              <a:gd name="connsiteY11536" fmla="*/ 4667250 h 6858000"/>
              <a:gd name="connsiteX11537" fmla="*/ 4017863 w 12192000"/>
              <a:gd name="connsiteY11537" fmla="*/ 4667250 h 6858000"/>
              <a:gd name="connsiteX11538" fmla="*/ 4017863 w 12192000"/>
              <a:gd name="connsiteY11538" fmla="*/ 4572000 h 6858000"/>
              <a:gd name="connsiteX11539" fmla="*/ 4113113 w 12192000"/>
              <a:gd name="connsiteY11539" fmla="*/ 4572000 h 6858000"/>
              <a:gd name="connsiteX11540" fmla="*/ 4303612 w 12192000"/>
              <a:gd name="connsiteY11540" fmla="*/ 4667250 h 6858000"/>
              <a:gd name="connsiteX11541" fmla="*/ 4208362 w 12192000"/>
              <a:gd name="connsiteY11541" fmla="*/ 4667250 h 6858000"/>
              <a:gd name="connsiteX11542" fmla="*/ 4208362 w 12192000"/>
              <a:gd name="connsiteY11542" fmla="*/ 4572000 h 6858000"/>
              <a:gd name="connsiteX11543" fmla="*/ 4303612 w 12192000"/>
              <a:gd name="connsiteY11543" fmla="*/ 4572000 h 6858000"/>
              <a:gd name="connsiteX11544" fmla="*/ 4494113 w 12192000"/>
              <a:gd name="connsiteY11544" fmla="*/ 4667250 h 6858000"/>
              <a:gd name="connsiteX11545" fmla="*/ 4398863 w 12192000"/>
              <a:gd name="connsiteY11545" fmla="*/ 4667250 h 6858000"/>
              <a:gd name="connsiteX11546" fmla="*/ 4398863 w 12192000"/>
              <a:gd name="connsiteY11546" fmla="*/ 4572000 h 6858000"/>
              <a:gd name="connsiteX11547" fmla="*/ 4494113 w 12192000"/>
              <a:gd name="connsiteY11547" fmla="*/ 4572000 h 6858000"/>
              <a:gd name="connsiteX11548" fmla="*/ 4684613 w 12192000"/>
              <a:gd name="connsiteY11548" fmla="*/ 4667250 h 6858000"/>
              <a:gd name="connsiteX11549" fmla="*/ 4589363 w 12192000"/>
              <a:gd name="connsiteY11549" fmla="*/ 4667250 h 6858000"/>
              <a:gd name="connsiteX11550" fmla="*/ 4589363 w 12192000"/>
              <a:gd name="connsiteY11550" fmla="*/ 4572000 h 6858000"/>
              <a:gd name="connsiteX11551" fmla="*/ 4684613 w 12192000"/>
              <a:gd name="connsiteY11551" fmla="*/ 4572000 h 6858000"/>
              <a:gd name="connsiteX11552" fmla="*/ 4875112 w 12192000"/>
              <a:gd name="connsiteY11552" fmla="*/ 4667250 h 6858000"/>
              <a:gd name="connsiteX11553" fmla="*/ 4779863 w 12192000"/>
              <a:gd name="connsiteY11553" fmla="*/ 4667250 h 6858000"/>
              <a:gd name="connsiteX11554" fmla="*/ 4779863 w 12192000"/>
              <a:gd name="connsiteY11554" fmla="*/ 4572000 h 6858000"/>
              <a:gd name="connsiteX11555" fmla="*/ 4875112 w 12192000"/>
              <a:gd name="connsiteY11555" fmla="*/ 4572000 h 6858000"/>
              <a:gd name="connsiteX11556" fmla="*/ 5065613 w 12192000"/>
              <a:gd name="connsiteY11556" fmla="*/ 4667250 h 6858000"/>
              <a:gd name="connsiteX11557" fmla="*/ 4970362 w 12192000"/>
              <a:gd name="connsiteY11557" fmla="*/ 4667250 h 6858000"/>
              <a:gd name="connsiteX11558" fmla="*/ 4970362 w 12192000"/>
              <a:gd name="connsiteY11558" fmla="*/ 4572000 h 6858000"/>
              <a:gd name="connsiteX11559" fmla="*/ 4875113 w 12192000"/>
              <a:gd name="connsiteY11559" fmla="*/ 4572000 h 6858000"/>
              <a:gd name="connsiteX11560" fmla="*/ 4875113 w 12192000"/>
              <a:gd name="connsiteY11560" fmla="*/ 4476750 h 6858000"/>
              <a:gd name="connsiteX11561" fmla="*/ 4970363 w 12192000"/>
              <a:gd name="connsiteY11561" fmla="*/ 4476750 h 6858000"/>
              <a:gd name="connsiteX11562" fmla="*/ 4970363 w 12192000"/>
              <a:gd name="connsiteY11562" fmla="*/ 4572000 h 6858000"/>
              <a:gd name="connsiteX11563" fmla="*/ 5065613 w 12192000"/>
              <a:gd name="connsiteY11563" fmla="*/ 4572000 h 6858000"/>
              <a:gd name="connsiteX11564" fmla="*/ 5446612 w 12192000"/>
              <a:gd name="connsiteY11564" fmla="*/ 4667250 h 6858000"/>
              <a:gd name="connsiteX11565" fmla="*/ 5351361 w 12192000"/>
              <a:gd name="connsiteY11565" fmla="*/ 4667250 h 6858000"/>
              <a:gd name="connsiteX11566" fmla="*/ 5351361 w 12192000"/>
              <a:gd name="connsiteY11566" fmla="*/ 4572000 h 6858000"/>
              <a:gd name="connsiteX11567" fmla="*/ 5256112 w 12192000"/>
              <a:gd name="connsiteY11567" fmla="*/ 4572000 h 6858000"/>
              <a:gd name="connsiteX11568" fmla="*/ 5256112 w 12192000"/>
              <a:gd name="connsiteY11568" fmla="*/ 4476750 h 6858000"/>
              <a:gd name="connsiteX11569" fmla="*/ 5351362 w 12192000"/>
              <a:gd name="connsiteY11569" fmla="*/ 4476750 h 6858000"/>
              <a:gd name="connsiteX11570" fmla="*/ 5351362 w 12192000"/>
              <a:gd name="connsiteY11570" fmla="*/ 4572000 h 6858000"/>
              <a:gd name="connsiteX11571" fmla="*/ 5446612 w 12192000"/>
              <a:gd name="connsiteY11571" fmla="*/ 4572000 h 6858000"/>
              <a:gd name="connsiteX11572" fmla="*/ 5637111 w 12192000"/>
              <a:gd name="connsiteY11572" fmla="*/ 4667250 h 6858000"/>
              <a:gd name="connsiteX11573" fmla="*/ 5541861 w 12192000"/>
              <a:gd name="connsiteY11573" fmla="*/ 4667250 h 6858000"/>
              <a:gd name="connsiteX11574" fmla="*/ 5541861 w 12192000"/>
              <a:gd name="connsiteY11574" fmla="*/ 4572000 h 6858000"/>
              <a:gd name="connsiteX11575" fmla="*/ 5446612 w 12192000"/>
              <a:gd name="connsiteY11575" fmla="*/ 4572000 h 6858000"/>
              <a:gd name="connsiteX11576" fmla="*/ 5446612 w 12192000"/>
              <a:gd name="connsiteY11576" fmla="*/ 4476750 h 6858000"/>
              <a:gd name="connsiteX11577" fmla="*/ 5541862 w 12192000"/>
              <a:gd name="connsiteY11577" fmla="*/ 4476750 h 6858000"/>
              <a:gd name="connsiteX11578" fmla="*/ 5541862 w 12192000"/>
              <a:gd name="connsiteY11578" fmla="*/ 4572000 h 6858000"/>
              <a:gd name="connsiteX11579" fmla="*/ 5637111 w 12192000"/>
              <a:gd name="connsiteY11579" fmla="*/ 4572000 h 6858000"/>
              <a:gd name="connsiteX11580" fmla="*/ 5827611 w 12192000"/>
              <a:gd name="connsiteY11580" fmla="*/ 4667250 h 6858000"/>
              <a:gd name="connsiteX11581" fmla="*/ 5732362 w 12192000"/>
              <a:gd name="connsiteY11581" fmla="*/ 4667250 h 6858000"/>
              <a:gd name="connsiteX11582" fmla="*/ 5732362 w 12192000"/>
              <a:gd name="connsiteY11582" fmla="*/ 4572000 h 6858000"/>
              <a:gd name="connsiteX11583" fmla="*/ 5827611 w 12192000"/>
              <a:gd name="connsiteY11583" fmla="*/ 4572000 h 6858000"/>
              <a:gd name="connsiteX11584" fmla="*/ 6018111 w 12192000"/>
              <a:gd name="connsiteY11584" fmla="*/ 4667250 h 6858000"/>
              <a:gd name="connsiteX11585" fmla="*/ 5922861 w 12192000"/>
              <a:gd name="connsiteY11585" fmla="*/ 4667250 h 6858000"/>
              <a:gd name="connsiteX11586" fmla="*/ 5922861 w 12192000"/>
              <a:gd name="connsiteY11586" fmla="*/ 4572000 h 6858000"/>
              <a:gd name="connsiteX11587" fmla="*/ 5827612 w 12192000"/>
              <a:gd name="connsiteY11587" fmla="*/ 4572000 h 6858000"/>
              <a:gd name="connsiteX11588" fmla="*/ 5827612 w 12192000"/>
              <a:gd name="connsiteY11588" fmla="*/ 4476750 h 6858000"/>
              <a:gd name="connsiteX11589" fmla="*/ 5922862 w 12192000"/>
              <a:gd name="connsiteY11589" fmla="*/ 4476750 h 6858000"/>
              <a:gd name="connsiteX11590" fmla="*/ 5922862 w 12192000"/>
              <a:gd name="connsiteY11590" fmla="*/ 4572000 h 6858000"/>
              <a:gd name="connsiteX11591" fmla="*/ 6018111 w 12192000"/>
              <a:gd name="connsiteY11591" fmla="*/ 4572000 h 6858000"/>
              <a:gd name="connsiteX11592" fmla="*/ 6208611 w 12192000"/>
              <a:gd name="connsiteY11592" fmla="*/ 4667250 h 6858000"/>
              <a:gd name="connsiteX11593" fmla="*/ 6113361 w 12192000"/>
              <a:gd name="connsiteY11593" fmla="*/ 4667250 h 6858000"/>
              <a:gd name="connsiteX11594" fmla="*/ 6113361 w 12192000"/>
              <a:gd name="connsiteY11594" fmla="*/ 4572000 h 6858000"/>
              <a:gd name="connsiteX11595" fmla="*/ 6018112 w 12192000"/>
              <a:gd name="connsiteY11595" fmla="*/ 4572000 h 6858000"/>
              <a:gd name="connsiteX11596" fmla="*/ 6018112 w 12192000"/>
              <a:gd name="connsiteY11596" fmla="*/ 4476750 h 6858000"/>
              <a:gd name="connsiteX11597" fmla="*/ 6113362 w 12192000"/>
              <a:gd name="connsiteY11597" fmla="*/ 4476750 h 6858000"/>
              <a:gd name="connsiteX11598" fmla="*/ 6113362 w 12192000"/>
              <a:gd name="connsiteY11598" fmla="*/ 4572000 h 6858000"/>
              <a:gd name="connsiteX11599" fmla="*/ 6208611 w 12192000"/>
              <a:gd name="connsiteY11599" fmla="*/ 4572000 h 6858000"/>
              <a:gd name="connsiteX11600" fmla="*/ 6399111 w 12192000"/>
              <a:gd name="connsiteY11600" fmla="*/ 4667250 h 6858000"/>
              <a:gd name="connsiteX11601" fmla="*/ 6303861 w 12192000"/>
              <a:gd name="connsiteY11601" fmla="*/ 4667250 h 6858000"/>
              <a:gd name="connsiteX11602" fmla="*/ 6303861 w 12192000"/>
              <a:gd name="connsiteY11602" fmla="*/ 4572000 h 6858000"/>
              <a:gd name="connsiteX11603" fmla="*/ 6208612 w 12192000"/>
              <a:gd name="connsiteY11603" fmla="*/ 4572000 h 6858000"/>
              <a:gd name="connsiteX11604" fmla="*/ 6208612 w 12192000"/>
              <a:gd name="connsiteY11604" fmla="*/ 4476750 h 6858000"/>
              <a:gd name="connsiteX11605" fmla="*/ 6303862 w 12192000"/>
              <a:gd name="connsiteY11605" fmla="*/ 4476750 h 6858000"/>
              <a:gd name="connsiteX11606" fmla="*/ 6303862 w 12192000"/>
              <a:gd name="connsiteY11606" fmla="*/ 4572000 h 6858000"/>
              <a:gd name="connsiteX11607" fmla="*/ 6399111 w 12192000"/>
              <a:gd name="connsiteY11607" fmla="*/ 4572000 h 6858000"/>
              <a:gd name="connsiteX11608" fmla="*/ 6589611 w 12192000"/>
              <a:gd name="connsiteY11608" fmla="*/ 4667250 h 6858000"/>
              <a:gd name="connsiteX11609" fmla="*/ 6494362 w 12192000"/>
              <a:gd name="connsiteY11609" fmla="*/ 4667250 h 6858000"/>
              <a:gd name="connsiteX11610" fmla="*/ 6494362 w 12192000"/>
              <a:gd name="connsiteY11610" fmla="*/ 4572000 h 6858000"/>
              <a:gd name="connsiteX11611" fmla="*/ 6589611 w 12192000"/>
              <a:gd name="connsiteY11611" fmla="*/ 4572000 h 6858000"/>
              <a:gd name="connsiteX11612" fmla="*/ 6780111 w 12192000"/>
              <a:gd name="connsiteY11612" fmla="*/ 4667250 h 6858000"/>
              <a:gd name="connsiteX11613" fmla="*/ 6684861 w 12192000"/>
              <a:gd name="connsiteY11613" fmla="*/ 4667250 h 6858000"/>
              <a:gd name="connsiteX11614" fmla="*/ 6684861 w 12192000"/>
              <a:gd name="connsiteY11614" fmla="*/ 4572000 h 6858000"/>
              <a:gd name="connsiteX11615" fmla="*/ 6589612 w 12192000"/>
              <a:gd name="connsiteY11615" fmla="*/ 4572000 h 6858000"/>
              <a:gd name="connsiteX11616" fmla="*/ 6589612 w 12192000"/>
              <a:gd name="connsiteY11616" fmla="*/ 4476750 h 6858000"/>
              <a:gd name="connsiteX11617" fmla="*/ 6684862 w 12192000"/>
              <a:gd name="connsiteY11617" fmla="*/ 4476750 h 6858000"/>
              <a:gd name="connsiteX11618" fmla="*/ 6684862 w 12192000"/>
              <a:gd name="connsiteY11618" fmla="*/ 4572000 h 6858000"/>
              <a:gd name="connsiteX11619" fmla="*/ 6780111 w 12192000"/>
              <a:gd name="connsiteY11619" fmla="*/ 4572000 h 6858000"/>
              <a:gd name="connsiteX11620" fmla="*/ 6970613 w 12192000"/>
              <a:gd name="connsiteY11620" fmla="*/ 4667250 h 6858000"/>
              <a:gd name="connsiteX11621" fmla="*/ 6875362 w 12192000"/>
              <a:gd name="connsiteY11621" fmla="*/ 4667250 h 6858000"/>
              <a:gd name="connsiteX11622" fmla="*/ 6875362 w 12192000"/>
              <a:gd name="connsiteY11622" fmla="*/ 4572000 h 6858000"/>
              <a:gd name="connsiteX11623" fmla="*/ 6970611 w 12192000"/>
              <a:gd name="connsiteY11623" fmla="*/ 4572000 h 6858000"/>
              <a:gd name="connsiteX11624" fmla="*/ 6970611 w 12192000"/>
              <a:gd name="connsiteY11624" fmla="*/ 4476750 h 6858000"/>
              <a:gd name="connsiteX11625" fmla="*/ 7065861 w 12192000"/>
              <a:gd name="connsiteY11625" fmla="*/ 4476750 h 6858000"/>
              <a:gd name="connsiteX11626" fmla="*/ 7065861 w 12192000"/>
              <a:gd name="connsiteY11626" fmla="*/ 4572000 h 6858000"/>
              <a:gd name="connsiteX11627" fmla="*/ 6970613 w 12192000"/>
              <a:gd name="connsiteY11627" fmla="*/ 4572000 h 6858000"/>
              <a:gd name="connsiteX11628" fmla="*/ 7161113 w 12192000"/>
              <a:gd name="connsiteY11628" fmla="*/ 4667250 h 6858000"/>
              <a:gd name="connsiteX11629" fmla="*/ 7065863 w 12192000"/>
              <a:gd name="connsiteY11629" fmla="*/ 4667250 h 6858000"/>
              <a:gd name="connsiteX11630" fmla="*/ 7065863 w 12192000"/>
              <a:gd name="connsiteY11630" fmla="*/ 4572000 h 6858000"/>
              <a:gd name="connsiteX11631" fmla="*/ 7161112 w 12192000"/>
              <a:gd name="connsiteY11631" fmla="*/ 4572000 h 6858000"/>
              <a:gd name="connsiteX11632" fmla="*/ 7161112 w 12192000"/>
              <a:gd name="connsiteY11632" fmla="*/ 4476750 h 6858000"/>
              <a:gd name="connsiteX11633" fmla="*/ 7256362 w 12192000"/>
              <a:gd name="connsiteY11633" fmla="*/ 4476750 h 6858000"/>
              <a:gd name="connsiteX11634" fmla="*/ 7256362 w 12192000"/>
              <a:gd name="connsiteY11634" fmla="*/ 4572000 h 6858000"/>
              <a:gd name="connsiteX11635" fmla="*/ 7161113 w 12192000"/>
              <a:gd name="connsiteY11635" fmla="*/ 4572000 h 6858000"/>
              <a:gd name="connsiteX11636" fmla="*/ 7351613 w 12192000"/>
              <a:gd name="connsiteY11636" fmla="*/ 4667250 h 6858000"/>
              <a:gd name="connsiteX11637" fmla="*/ 7256362 w 12192000"/>
              <a:gd name="connsiteY11637" fmla="*/ 4667250 h 6858000"/>
              <a:gd name="connsiteX11638" fmla="*/ 7256362 w 12192000"/>
              <a:gd name="connsiteY11638" fmla="*/ 4572000 h 6858000"/>
              <a:gd name="connsiteX11639" fmla="*/ 7351612 w 12192000"/>
              <a:gd name="connsiteY11639" fmla="*/ 4572000 h 6858000"/>
              <a:gd name="connsiteX11640" fmla="*/ 7351612 w 12192000"/>
              <a:gd name="connsiteY11640" fmla="*/ 4476750 h 6858000"/>
              <a:gd name="connsiteX11641" fmla="*/ 7446862 w 12192000"/>
              <a:gd name="connsiteY11641" fmla="*/ 4476750 h 6858000"/>
              <a:gd name="connsiteX11642" fmla="*/ 7446862 w 12192000"/>
              <a:gd name="connsiteY11642" fmla="*/ 4572000 h 6858000"/>
              <a:gd name="connsiteX11643" fmla="*/ 7351613 w 12192000"/>
              <a:gd name="connsiteY11643" fmla="*/ 4572000 h 6858000"/>
              <a:gd name="connsiteX11644" fmla="*/ 7542113 w 12192000"/>
              <a:gd name="connsiteY11644" fmla="*/ 4667250 h 6858000"/>
              <a:gd name="connsiteX11645" fmla="*/ 7446863 w 12192000"/>
              <a:gd name="connsiteY11645" fmla="*/ 4667250 h 6858000"/>
              <a:gd name="connsiteX11646" fmla="*/ 7446863 w 12192000"/>
              <a:gd name="connsiteY11646" fmla="*/ 4572000 h 6858000"/>
              <a:gd name="connsiteX11647" fmla="*/ 7542112 w 12192000"/>
              <a:gd name="connsiteY11647" fmla="*/ 4572000 h 6858000"/>
              <a:gd name="connsiteX11648" fmla="*/ 7542112 w 12192000"/>
              <a:gd name="connsiteY11648" fmla="*/ 4476750 h 6858000"/>
              <a:gd name="connsiteX11649" fmla="*/ 7637362 w 12192000"/>
              <a:gd name="connsiteY11649" fmla="*/ 4476750 h 6858000"/>
              <a:gd name="connsiteX11650" fmla="*/ 7637362 w 12192000"/>
              <a:gd name="connsiteY11650" fmla="*/ 4572000 h 6858000"/>
              <a:gd name="connsiteX11651" fmla="*/ 7542113 w 12192000"/>
              <a:gd name="connsiteY11651" fmla="*/ 4572000 h 6858000"/>
              <a:gd name="connsiteX11652" fmla="*/ 7732613 w 12192000"/>
              <a:gd name="connsiteY11652" fmla="*/ 4667250 h 6858000"/>
              <a:gd name="connsiteX11653" fmla="*/ 7637363 w 12192000"/>
              <a:gd name="connsiteY11653" fmla="*/ 4667250 h 6858000"/>
              <a:gd name="connsiteX11654" fmla="*/ 7637363 w 12192000"/>
              <a:gd name="connsiteY11654" fmla="*/ 4572000 h 6858000"/>
              <a:gd name="connsiteX11655" fmla="*/ 7732612 w 12192000"/>
              <a:gd name="connsiteY11655" fmla="*/ 4572000 h 6858000"/>
              <a:gd name="connsiteX11656" fmla="*/ 7732612 w 12192000"/>
              <a:gd name="connsiteY11656" fmla="*/ 4476750 h 6858000"/>
              <a:gd name="connsiteX11657" fmla="*/ 7827862 w 12192000"/>
              <a:gd name="connsiteY11657" fmla="*/ 4476750 h 6858000"/>
              <a:gd name="connsiteX11658" fmla="*/ 7827862 w 12192000"/>
              <a:gd name="connsiteY11658" fmla="*/ 4572000 h 6858000"/>
              <a:gd name="connsiteX11659" fmla="*/ 7732613 w 12192000"/>
              <a:gd name="connsiteY11659" fmla="*/ 4572000 h 6858000"/>
              <a:gd name="connsiteX11660" fmla="*/ 7923112 w 12192000"/>
              <a:gd name="connsiteY11660" fmla="*/ 4667250 h 6858000"/>
              <a:gd name="connsiteX11661" fmla="*/ 7827863 w 12192000"/>
              <a:gd name="connsiteY11661" fmla="*/ 4667250 h 6858000"/>
              <a:gd name="connsiteX11662" fmla="*/ 7827863 w 12192000"/>
              <a:gd name="connsiteY11662" fmla="*/ 4572000 h 6858000"/>
              <a:gd name="connsiteX11663" fmla="*/ 7923112 w 12192000"/>
              <a:gd name="connsiteY11663" fmla="*/ 4572000 h 6858000"/>
              <a:gd name="connsiteX11664" fmla="*/ 8113613 w 12192000"/>
              <a:gd name="connsiteY11664" fmla="*/ 4667250 h 6858000"/>
              <a:gd name="connsiteX11665" fmla="*/ 8018362 w 12192000"/>
              <a:gd name="connsiteY11665" fmla="*/ 4667250 h 6858000"/>
              <a:gd name="connsiteX11666" fmla="*/ 8018362 w 12192000"/>
              <a:gd name="connsiteY11666" fmla="*/ 4572000 h 6858000"/>
              <a:gd name="connsiteX11667" fmla="*/ 8113612 w 12192000"/>
              <a:gd name="connsiteY11667" fmla="*/ 4572000 h 6858000"/>
              <a:gd name="connsiteX11668" fmla="*/ 8113612 w 12192000"/>
              <a:gd name="connsiteY11668" fmla="*/ 4476750 h 6858000"/>
              <a:gd name="connsiteX11669" fmla="*/ 8208862 w 12192000"/>
              <a:gd name="connsiteY11669" fmla="*/ 4476750 h 6858000"/>
              <a:gd name="connsiteX11670" fmla="*/ 8208862 w 12192000"/>
              <a:gd name="connsiteY11670" fmla="*/ 4572000 h 6858000"/>
              <a:gd name="connsiteX11671" fmla="*/ 8113613 w 12192000"/>
              <a:gd name="connsiteY11671" fmla="*/ 4572000 h 6858000"/>
              <a:gd name="connsiteX11672" fmla="*/ 8304112 w 12192000"/>
              <a:gd name="connsiteY11672" fmla="*/ 4667250 h 6858000"/>
              <a:gd name="connsiteX11673" fmla="*/ 8208863 w 12192000"/>
              <a:gd name="connsiteY11673" fmla="*/ 4667250 h 6858000"/>
              <a:gd name="connsiteX11674" fmla="*/ 8208863 w 12192000"/>
              <a:gd name="connsiteY11674" fmla="*/ 4572000 h 6858000"/>
              <a:gd name="connsiteX11675" fmla="*/ 8304112 w 12192000"/>
              <a:gd name="connsiteY11675" fmla="*/ 4572000 h 6858000"/>
              <a:gd name="connsiteX11676" fmla="*/ 8494613 w 12192000"/>
              <a:gd name="connsiteY11676" fmla="*/ 4667250 h 6858000"/>
              <a:gd name="connsiteX11677" fmla="*/ 8399363 w 12192000"/>
              <a:gd name="connsiteY11677" fmla="*/ 4667250 h 6858000"/>
              <a:gd name="connsiteX11678" fmla="*/ 8399363 w 12192000"/>
              <a:gd name="connsiteY11678" fmla="*/ 4572000 h 6858000"/>
              <a:gd name="connsiteX11679" fmla="*/ 8494612 w 12192000"/>
              <a:gd name="connsiteY11679" fmla="*/ 4572000 h 6858000"/>
              <a:gd name="connsiteX11680" fmla="*/ 8494612 w 12192000"/>
              <a:gd name="connsiteY11680" fmla="*/ 4476750 h 6858000"/>
              <a:gd name="connsiteX11681" fmla="*/ 8589861 w 12192000"/>
              <a:gd name="connsiteY11681" fmla="*/ 4476750 h 6858000"/>
              <a:gd name="connsiteX11682" fmla="*/ 8589861 w 12192000"/>
              <a:gd name="connsiteY11682" fmla="*/ 4381500 h 6858000"/>
              <a:gd name="connsiteX11683" fmla="*/ 8494612 w 12192000"/>
              <a:gd name="connsiteY11683" fmla="*/ 4381500 h 6858000"/>
              <a:gd name="connsiteX11684" fmla="*/ 8494612 w 12192000"/>
              <a:gd name="connsiteY11684" fmla="*/ 4286250 h 6858000"/>
              <a:gd name="connsiteX11685" fmla="*/ 8589861 w 12192000"/>
              <a:gd name="connsiteY11685" fmla="*/ 4286250 h 6858000"/>
              <a:gd name="connsiteX11686" fmla="*/ 8589861 w 12192000"/>
              <a:gd name="connsiteY11686" fmla="*/ 4191000 h 6858000"/>
              <a:gd name="connsiteX11687" fmla="*/ 8494612 w 12192000"/>
              <a:gd name="connsiteY11687" fmla="*/ 4191000 h 6858000"/>
              <a:gd name="connsiteX11688" fmla="*/ 8494612 w 12192000"/>
              <a:gd name="connsiteY11688" fmla="*/ 4095750 h 6858000"/>
              <a:gd name="connsiteX11689" fmla="*/ 8589861 w 12192000"/>
              <a:gd name="connsiteY11689" fmla="*/ 4095750 h 6858000"/>
              <a:gd name="connsiteX11690" fmla="*/ 8589861 w 12192000"/>
              <a:gd name="connsiteY11690" fmla="*/ 4000500 h 6858000"/>
              <a:gd name="connsiteX11691" fmla="*/ 8494612 w 12192000"/>
              <a:gd name="connsiteY11691" fmla="*/ 4000500 h 6858000"/>
              <a:gd name="connsiteX11692" fmla="*/ 8494612 w 12192000"/>
              <a:gd name="connsiteY11692" fmla="*/ 3905250 h 6858000"/>
              <a:gd name="connsiteX11693" fmla="*/ 8589861 w 12192000"/>
              <a:gd name="connsiteY11693" fmla="*/ 3905250 h 6858000"/>
              <a:gd name="connsiteX11694" fmla="*/ 8589861 w 12192000"/>
              <a:gd name="connsiteY11694" fmla="*/ 3810000 h 6858000"/>
              <a:gd name="connsiteX11695" fmla="*/ 8494612 w 12192000"/>
              <a:gd name="connsiteY11695" fmla="*/ 3810000 h 6858000"/>
              <a:gd name="connsiteX11696" fmla="*/ 8494612 w 12192000"/>
              <a:gd name="connsiteY11696" fmla="*/ 3714750 h 6858000"/>
              <a:gd name="connsiteX11697" fmla="*/ 8589861 w 12192000"/>
              <a:gd name="connsiteY11697" fmla="*/ 3714750 h 6858000"/>
              <a:gd name="connsiteX11698" fmla="*/ 8589861 w 12192000"/>
              <a:gd name="connsiteY11698" fmla="*/ 3619500 h 6858000"/>
              <a:gd name="connsiteX11699" fmla="*/ 8494612 w 12192000"/>
              <a:gd name="connsiteY11699" fmla="*/ 3619500 h 6858000"/>
              <a:gd name="connsiteX11700" fmla="*/ 8494612 w 12192000"/>
              <a:gd name="connsiteY11700" fmla="*/ 3524250 h 6858000"/>
              <a:gd name="connsiteX11701" fmla="*/ 8589861 w 12192000"/>
              <a:gd name="connsiteY11701" fmla="*/ 3524250 h 6858000"/>
              <a:gd name="connsiteX11702" fmla="*/ 8589861 w 12192000"/>
              <a:gd name="connsiteY11702" fmla="*/ 3429000 h 6858000"/>
              <a:gd name="connsiteX11703" fmla="*/ 8494612 w 12192000"/>
              <a:gd name="connsiteY11703" fmla="*/ 3429000 h 6858000"/>
              <a:gd name="connsiteX11704" fmla="*/ 8494612 w 12192000"/>
              <a:gd name="connsiteY11704" fmla="*/ 3333750 h 6858000"/>
              <a:gd name="connsiteX11705" fmla="*/ 8589861 w 12192000"/>
              <a:gd name="connsiteY11705" fmla="*/ 3333750 h 6858000"/>
              <a:gd name="connsiteX11706" fmla="*/ 8589861 w 12192000"/>
              <a:gd name="connsiteY11706" fmla="*/ 3238500 h 6858000"/>
              <a:gd name="connsiteX11707" fmla="*/ 8494612 w 12192000"/>
              <a:gd name="connsiteY11707" fmla="*/ 3238500 h 6858000"/>
              <a:gd name="connsiteX11708" fmla="*/ 8494612 w 12192000"/>
              <a:gd name="connsiteY11708" fmla="*/ 3143250 h 6858000"/>
              <a:gd name="connsiteX11709" fmla="*/ 8589861 w 12192000"/>
              <a:gd name="connsiteY11709" fmla="*/ 3143250 h 6858000"/>
              <a:gd name="connsiteX11710" fmla="*/ 8589861 w 12192000"/>
              <a:gd name="connsiteY11710" fmla="*/ 3048000 h 6858000"/>
              <a:gd name="connsiteX11711" fmla="*/ 8494612 w 12192000"/>
              <a:gd name="connsiteY11711" fmla="*/ 3048000 h 6858000"/>
              <a:gd name="connsiteX11712" fmla="*/ 8494612 w 12192000"/>
              <a:gd name="connsiteY11712" fmla="*/ 2952750 h 6858000"/>
              <a:gd name="connsiteX11713" fmla="*/ 8589861 w 12192000"/>
              <a:gd name="connsiteY11713" fmla="*/ 2952750 h 6858000"/>
              <a:gd name="connsiteX11714" fmla="*/ 8589861 w 12192000"/>
              <a:gd name="connsiteY11714" fmla="*/ 2857500 h 6858000"/>
              <a:gd name="connsiteX11715" fmla="*/ 8494612 w 12192000"/>
              <a:gd name="connsiteY11715" fmla="*/ 2857500 h 6858000"/>
              <a:gd name="connsiteX11716" fmla="*/ 8494612 w 12192000"/>
              <a:gd name="connsiteY11716" fmla="*/ 2762250 h 6858000"/>
              <a:gd name="connsiteX11717" fmla="*/ 8589861 w 12192000"/>
              <a:gd name="connsiteY11717" fmla="*/ 2762250 h 6858000"/>
              <a:gd name="connsiteX11718" fmla="*/ 8589861 w 12192000"/>
              <a:gd name="connsiteY11718" fmla="*/ 2667000 h 6858000"/>
              <a:gd name="connsiteX11719" fmla="*/ 8494612 w 12192000"/>
              <a:gd name="connsiteY11719" fmla="*/ 2667000 h 6858000"/>
              <a:gd name="connsiteX11720" fmla="*/ 8494612 w 12192000"/>
              <a:gd name="connsiteY11720" fmla="*/ 2571750 h 6858000"/>
              <a:gd name="connsiteX11721" fmla="*/ 8589861 w 12192000"/>
              <a:gd name="connsiteY11721" fmla="*/ 2571750 h 6858000"/>
              <a:gd name="connsiteX11722" fmla="*/ 8589861 w 12192000"/>
              <a:gd name="connsiteY11722" fmla="*/ 2476500 h 6858000"/>
              <a:gd name="connsiteX11723" fmla="*/ 8494612 w 12192000"/>
              <a:gd name="connsiteY11723" fmla="*/ 2476500 h 6858000"/>
              <a:gd name="connsiteX11724" fmla="*/ 8494612 w 12192000"/>
              <a:gd name="connsiteY11724" fmla="*/ 2381250 h 6858000"/>
              <a:gd name="connsiteX11725" fmla="*/ 8589861 w 12192000"/>
              <a:gd name="connsiteY11725" fmla="*/ 2381250 h 6858000"/>
              <a:gd name="connsiteX11726" fmla="*/ 8589861 w 12192000"/>
              <a:gd name="connsiteY11726" fmla="*/ 2286000 h 6858000"/>
              <a:gd name="connsiteX11727" fmla="*/ 8494613 w 12192000"/>
              <a:gd name="connsiteY11727" fmla="*/ 2286000 h 6858000"/>
              <a:gd name="connsiteX11728" fmla="*/ 8494613 w 12192000"/>
              <a:gd name="connsiteY11728" fmla="*/ 2190750 h 6858000"/>
              <a:gd name="connsiteX11729" fmla="*/ 8589862 w 12192000"/>
              <a:gd name="connsiteY11729" fmla="*/ 2190750 h 6858000"/>
              <a:gd name="connsiteX11730" fmla="*/ 8589862 w 12192000"/>
              <a:gd name="connsiteY11730" fmla="*/ 2095500 h 6858000"/>
              <a:gd name="connsiteX11731" fmla="*/ 8494613 w 12192000"/>
              <a:gd name="connsiteY11731" fmla="*/ 2095500 h 6858000"/>
              <a:gd name="connsiteX11732" fmla="*/ 8494613 w 12192000"/>
              <a:gd name="connsiteY11732" fmla="*/ 2000251 h 6858000"/>
              <a:gd name="connsiteX11733" fmla="*/ 8589862 w 12192000"/>
              <a:gd name="connsiteY11733" fmla="*/ 2000251 h 6858000"/>
              <a:gd name="connsiteX11734" fmla="*/ 8589862 w 12192000"/>
              <a:gd name="connsiteY11734" fmla="*/ 1905000 h 6858000"/>
              <a:gd name="connsiteX11735" fmla="*/ 8494613 w 12192000"/>
              <a:gd name="connsiteY11735" fmla="*/ 1905000 h 6858000"/>
              <a:gd name="connsiteX11736" fmla="*/ 8494613 w 12192000"/>
              <a:gd name="connsiteY11736" fmla="*/ 1809750 h 6858000"/>
              <a:gd name="connsiteX11737" fmla="*/ 8589862 w 12192000"/>
              <a:gd name="connsiteY11737" fmla="*/ 1809750 h 6858000"/>
              <a:gd name="connsiteX11738" fmla="*/ 8589862 w 12192000"/>
              <a:gd name="connsiteY11738" fmla="*/ 1714500 h 6858000"/>
              <a:gd name="connsiteX11739" fmla="*/ 8494613 w 12192000"/>
              <a:gd name="connsiteY11739" fmla="*/ 1714500 h 6858000"/>
              <a:gd name="connsiteX11740" fmla="*/ 8494613 w 12192000"/>
              <a:gd name="connsiteY11740" fmla="*/ 1619250 h 6858000"/>
              <a:gd name="connsiteX11741" fmla="*/ 8589862 w 12192000"/>
              <a:gd name="connsiteY11741" fmla="*/ 1619250 h 6858000"/>
              <a:gd name="connsiteX11742" fmla="*/ 8589862 w 12192000"/>
              <a:gd name="connsiteY11742" fmla="*/ 1524000 h 6858000"/>
              <a:gd name="connsiteX11743" fmla="*/ 8494613 w 12192000"/>
              <a:gd name="connsiteY11743" fmla="*/ 1524000 h 6858000"/>
              <a:gd name="connsiteX11744" fmla="*/ 8494613 w 12192000"/>
              <a:gd name="connsiteY11744" fmla="*/ 1428750 h 6858000"/>
              <a:gd name="connsiteX11745" fmla="*/ 8589862 w 12192000"/>
              <a:gd name="connsiteY11745" fmla="*/ 1428750 h 6858000"/>
              <a:gd name="connsiteX11746" fmla="*/ 8589862 w 12192000"/>
              <a:gd name="connsiteY11746" fmla="*/ 1333500 h 6858000"/>
              <a:gd name="connsiteX11747" fmla="*/ 8494613 w 12192000"/>
              <a:gd name="connsiteY11747" fmla="*/ 1333500 h 6858000"/>
              <a:gd name="connsiteX11748" fmla="*/ 8494613 w 12192000"/>
              <a:gd name="connsiteY11748" fmla="*/ 1238250 h 6858000"/>
              <a:gd name="connsiteX11749" fmla="*/ 8589862 w 12192000"/>
              <a:gd name="connsiteY11749" fmla="*/ 1238250 h 6858000"/>
              <a:gd name="connsiteX11750" fmla="*/ 8589862 w 12192000"/>
              <a:gd name="connsiteY11750" fmla="*/ 1143000 h 6858000"/>
              <a:gd name="connsiteX11751" fmla="*/ 8494613 w 12192000"/>
              <a:gd name="connsiteY11751" fmla="*/ 1143000 h 6858000"/>
              <a:gd name="connsiteX11752" fmla="*/ 8494613 w 12192000"/>
              <a:gd name="connsiteY11752" fmla="*/ 1047750 h 6858000"/>
              <a:gd name="connsiteX11753" fmla="*/ 8589862 w 12192000"/>
              <a:gd name="connsiteY11753" fmla="*/ 1047750 h 6858000"/>
              <a:gd name="connsiteX11754" fmla="*/ 8589862 w 12192000"/>
              <a:gd name="connsiteY11754" fmla="*/ 952500 h 6858000"/>
              <a:gd name="connsiteX11755" fmla="*/ 8494613 w 12192000"/>
              <a:gd name="connsiteY11755" fmla="*/ 952500 h 6858000"/>
              <a:gd name="connsiteX11756" fmla="*/ 8494613 w 12192000"/>
              <a:gd name="connsiteY11756" fmla="*/ 857250 h 6858000"/>
              <a:gd name="connsiteX11757" fmla="*/ 8589862 w 12192000"/>
              <a:gd name="connsiteY11757" fmla="*/ 857250 h 6858000"/>
              <a:gd name="connsiteX11758" fmla="*/ 8589862 w 12192000"/>
              <a:gd name="connsiteY11758" fmla="*/ 762000 h 6858000"/>
              <a:gd name="connsiteX11759" fmla="*/ 8494613 w 12192000"/>
              <a:gd name="connsiteY11759" fmla="*/ 762000 h 6858000"/>
              <a:gd name="connsiteX11760" fmla="*/ 8494613 w 12192000"/>
              <a:gd name="connsiteY11760" fmla="*/ 666750 h 6858000"/>
              <a:gd name="connsiteX11761" fmla="*/ 8589862 w 12192000"/>
              <a:gd name="connsiteY11761" fmla="*/ 666750 h 6858000"/>
              <a:gd name="connsiteX11762" fmla="*/ 8589862 w 12192000"/>
              <a:gd name="connsiteY11762" fmla="*/ 571500 h 6858000"/>
              <a:gd name="connsiteX11763" fmla="*/ 8494613 w 12192000"/>
              <a:gd name="connsiteY11763" fmla="*/ 571500 h 6858000"/>
              <a:gd name="connsiteX11764" fmla="*/ 8494613 w 12192000"/>
              <a:gd name="connsiteY11764" fmla="*/ 476250 h 6858000"/>
              <a:gd name="connsiteX11765" fmla="*/ 8589862 w 12192000"/>
              <a:gd name="connsiteY11765" fmla="*/ 476250 h 6858000"/>
              <a:gd name="connsiteX11766" fmla="*/ 8589862 w 12192000"/>
              <a:gd name="connsiteY11766" fmla="*/ 381000 h 6858000"/>
              <a:gd name="connsiteX11767" fmla="*/ 8494613 w 12192000"/>
              <a:gd name="connsiteY11767" fmla="*/ 381000 h 6858000"/>
              <a:gd name="connsiteX11768" fmla="*/ 8494613 w 12192000"/>
              <a:gd name="connsiteY11768" fmla="*/ 285750 h 6858000"/>
              <a:gd name="connsiteX11769" fmla="*/ 8589862 w 12192000"/>
              <a:gd name="connsiteY11769" fmla="*/ 285750 h 6858000"/>
              <a:gd name="connsiteX11770" fmla="*/ 8589862 w 12192000"/>
              <a:gd name="connsiteY11770" fmla="*/ 190500 h 6858000"/>
              <a:gd name="connsiteX11771" fmla="*/ 8494613 w 12192000"/>
              <a:gd name="connsiteY11771" fmla="*/ 190500 h 6858000"/>
              <a:gd name="connsiteX11772" fmla="*/ 8494613 w 12192000"/>
              <a:gd name="connsiteY11772" fmla="*/ 95250 h 6858000"/>
              <a:gd name="connsiteX11773" fmla="*/ 8589862 w 12192000"/>
              <a:gd name="connsiteY11773" fmla="*/ 95250 h 6858000"/>
              <a:gd name="connsiteX11774" fmla="*/ 8589862 w 12192000"/>
              <a:gd name="connsiteY11774" fmla="*/ 0 h 6858000"/>
              <a:gd name="connsiteX11775" fmla="*/ 8685111 w 12192000"/>
              <a:gd name="connsiteY11775" fmla="*/ 0 h 6858000"/>
              <a:gd name="connsiteX11776" fmla="*/ 8685111 w 12192000"/>
              <a:gd name="connsiteY11776" fmla="*/ 95250 h 6858000"/>
              <a:gd name="connsiteX11777" fmla="*/ 8589863 w 12192000"/>
              <a:gd name="connsiteY11777" fmla="*/ 95250 h 6858000"/>
              <a:gd name="connsiteX11778" fmla="*/ 8589863 w 12192000"/>
              <a:gd name="connsiteY11778" fmla="*/ 190500 h 6858000"/>
              <a:gd name="connsiteX11779" fmla="*/ 8685111 w 12192000"/>
              <a:gd name="connsiteY11779" fmla="*/ 190500 h 6858000"/>
              <a:gd name="connsiteX11780" fmla="*/ 8685111 w 12192000"/>
              <a:gd name="connsiteY11780" fmla="*/ 285750 h 6858000"/>
              <a:gd name="connsiteX11781" fmla="*/ 8589863 w 12192000"/>
              <a:gd name="connsiteY11781" fmla="*/ 285750 h 6858000"/>
              <a:gd name="connsiteX11782" fmla="*/ 8589863 w 12192000"/>
              <a:gd name="connsiteY11782" fmla="*/ 381000 h 6858000"/>
              <a:gd name="connsiteX11783" fmla="*/ 8685111 w 12192000"/>
              <a:gd name="connsiteY11783" fmla="*/ 381000 h 6858000"/>
              <a:gd name="connsiteX11784" fmla="*/ 8685111 w 12192000"/>
              <a:gd name="connsiteY11784" fmla="*/ 476250 h 6858000"/>
              <a:gd name="connsiteX11785" fmla="*/ 8589863 w 12192000"/>
              <a:gd name="connsiteY11785" fmla="*/ 476250 h 6858000"/>
              <a:gd name="connsiteX11786" fmla="*/ 8589863 w 12192000"/>
              <a:gd name="connsiteY11786" fmla="*/ 571500 h 6858000"/>
              <a:gd name="connsiteX11787" fmla="*/ 8685111 w 12192000"/>
              <a:gd name="connsiteY11787" fmla="*/ 571500 h 6858000"/>
              <a:gd name="connsiteX11788" fmla="*/ 8685111 w 12192000"/>
              <a:gd name="connsiteY11788" fmla="*/ 666750 h 6858000"/>
              <a:gd name="connsiteX11789" fmla="*/ 8589863 w 12192000"/>
              <a:gd name="connsiteY11789" fmla="*/ 666750 h 6858000"/>
              <a:gd name="connsiteX11790" fmla="*/ 8589863 w 12192000"/>
              <a:gd name="connsiteY11790" fmla="*/ 762000 h 6858000"/>
              <a:gd name="connsiteX11791" fmla="*/ 8685111 w 12192000"/>
              <a:gd name="connsiteY11791" fmla="*/ 762000 h 6858000"/>
              <a:gd name="connsiteX11792" fmla="*/ 8685111 w 12192000"/>
              <a:gd name="connsiteY11792" fmla="*/ 857250 h 6858000"/>
              <a:gd name="connsiteX11793" fmla="*/ 8589863 w 12192000"/>
              <a:gd name="connsiteY11793" fmla="*/ 857250 h 6858000"/>
              <a:gd name="connsiteX11794" fmla="*/ 8589863 w 12192000"/>
              <a:gd name="connsiteY11794" fmla="*/ 952500 h 6858000"/>
              <a:gd name="connsiteX11795" fmla="*/ 8685111 w 12192000"/>
              <a:gd name="connsiteY11795" fmla="*/ 952500 h 6858000"/>
              <a:gd name="connsiteX11796" fmla="*/ 8685111 w 12192000"/>
              <a:gd name="connsiteY11796" fmla="*/ 1047750 h 6858000"/>
              <a:gd name="connsiteX11797" fmla="*/ 8589863 w 12192000"/>
              <a:gd name="connsiteY11797" fmla="*/ 1047750 h 6858000"/>
              <a:gd name="connsiteX11798" fmla="*/ 8589863 w 12192000"/>
              <a:gd name="connsiteY11798" fmla="*/ 1143000 h 6858000"/>
              <a:gd name="connsiteX11799" fmla="*/ 8685111 w 12192000"/>
              <a:gd name="connsiteY11799" fmla="*/ 1143000 h 6858000"/>
              <a:gd name="connsiteX11800" fmla="*/ 8685111 w 12192000"/>
              <a:gd name="connsiteY11800" fmla="*/ 1238250 h 6858000"/>
              <a:gd name="connsiteX11801" fmla="*/ 8589863 w 12192000"/>
              <a:gd name="connsiteY11801" fmla="*/ 1238250 h 6858000"/>
              <a:gd name="connsiteX11802" fmla="*/ 8589863 w 12192000"/>
              <a:gd name="connsiteY11802" fmla="*/ 1333500 h 6858000"/>
              <a:gd name="connsiteX11803" fmla="*/ 8685111 w 12192000"/>
              <a:gd name="connsiteY11803" fmla="*/ 1333500 h 6858000"/>
              <a:gd name="connsiteX11804" fmla="*/ 8685111 w 12192000"/>
              <a:gd name="connsiteY11804" fmla="*/ 1428750 h 6858000"/>
              <a:gd name="connsiteX11805" fmla="*/ 8589863 w 12192000"/>
              <a:gd name="connsiteY11805" fmla="*/ 1428750 h 6858000"/>
              <a:gd name="connsiteX11806" fmla="*/ 8589863 w 12192000"/>
              <a:gd name="connsiteY11806" fmla="*/ 1524000 h 6858000"/>
              <a:gd name="connsiteX11807" fmla="*/ 8685111 w 12192000"/>
              <a:gd name="connsiteY11807" fmla="*/ 1524000 h 6858000"/>
              <a:gd name="connsiteX11808" fmla="*/ 8685111 w 12192000"/>
              <a:gd name="connsiteY11808" fmla="*/ 1619250 h 6858000"/>
              <a:gd name="connsiteX11809" fmla="*/ 8589863 w 12192000"/>
              <a:gd name="connsiteY11809" fmla="*/ 1619250 h 6858000"/>
              <a:gd name="connsiteX11810" fmla="*/ 8589863 w 12192000"/>
              <a:gd name="connsiteY11810" fmla="*/ 1714500 h 6858000"/>
              <a:gd name="connsiteX11811" fmla="*/ 8685111 w 12192000"/>
              <a:gd name="connsiteY11811" fmla="*/ 1714500 h 6858000"/>
              <a:gd name="connsiteX11812" fmla="*/ 8685111 w 12192000"/>
              <a:gd name="connsiteY11812" fmla="*/ 1809750 h 6858000"/>
              <a:gd name="connsiteX11813" fmla="*/ 8589863 w 12192000"/>
              <a:gd name="connsiteY11813" fmla="*/ 1809750 h 6858000"/>
              <a:gd name="connsiteX11814" fmla="*/ 8589863 w 12192000"/>
              <a:gd name="connsiteY11814" fmla="*/ 1905000 h 6858000"/>
              <a:gd name="connsiteX11815" fmla="*/ 8685111 w 12192000"/>
              <a:gd name="connsiteY11815" fmla="*/ 1905000 h 6858000"/>
              <a:gd name="connsiteX11816" fmla="*/ 8685111 w 12192000"/>
              <a:gd name="connsiteY11816" fmla="*/ 2000251 h 6858000"/>
              <a:gd name="connsiteX11817" fmla="*/ 8589863 w 12192000"/>
              <a:gd name="connsiteY11817" fmla="*/ 2000251 h 6858000"/>
              <a:gd name="connsiteX11818" fmla="*/ 8589863 w 12192000"/>
              <a:gd name="connsiteY11818" fmla="*/ 2095500 h 6858000"/>
              <a:gd name="connsiteX11819" fmla="*/ 8685111 w 12192000"/>
              <a:gd name="connsiteY11819" fmla="*/ 2095500 h 6858000"/>
              <a:gd name="connsiteX11820" fmla="*/ 8685111 w 12192000"/>
              <a:gd name="connsiteY11820" fmla="*/ 2190750 h 6858000"/>
              <a:gd name="connsiteX11821" fmla="*/ 8589863 w 12192000"/>
              <a:gd name="connsiteY11821" fmla="*/ 2190750 h 6858000"/>
              <a:gd name="connsiteX11822" fmla="*/ 8589863 w 12192000"/>
              <a:gd name="connsiteY11822" fmla="*/ 2286000 h 6858000"/>
              <a:gd name="connsiteX11823" fmla="*/ 8685111 w 12192000"/>
              <a:gd name="connsiteY11823" fmla="*/ 2286000 h 6858000"/>
              <a:gd name="connsiteX11824" fmla="*/ 8685111 w 12192000"/>
              <a:gd name="connsiteY11824" fmla="*/ 2381250 h 6858000"/>
              <a:gd name="connsiteX11825" fmla="*/ 8589862 w 12192000"/>
              <a:gd name="connsiteY11825" fmla="*/ 2381250 h 6858000"/>
              <a:gd name="connsiteX11826" fmla="*/ 8589862 w 12192000"/>
              <a:gd name="connsiteY11826" fmla="*/ 2476500 h 6858000"/>
              <a:gd name="connsiteX11827" fmla="*/ 8685111 w 12192000"/>
              <a:gd name="connsiteY11827" fmla="*/ 2476500 h 6858000"/>
              <a:gd name="connsiteX11828" fmla="*/ 8685111 w 12192000"/>
              <a:gd name="connsiteY11828" fmla="*/ 2571750 h 6858000"/>
              <a:gd name="connsiteX11829" fmla="*/ 8589862 w 12192000"/>
              <a:gd name="connsiteY11829" fmla="*/ 2571750 h 6858000"/>
              <a:gd name="connsiteX11830" fmla="*/ 8589862 w 12192000"/>
              <a:gd name="connsiteY11830" fmla="*/ 2667000 h 6858000"/>
              <a:gd name="connsiteX11831" fmla="*/ 8685111 w 12192000"/>
              <a:gd name="connsiteY11831" fmla="*/ 2667000 h 6858000"/>
              <a:gd name="connsiteX11832" fmla="*/ 8685111 w 12192000"/>
              <a:gd name="connsiteY11832" fmla="*/ 2762250 h 6858000"/>
              <a:gd name="connsiteX11833" fmla="*/ 8589862 w 12192000"/>
              <a:gd name="connsiteY11833" fmla="*/ 2762250 h 6858000"/>
              <a:gd name="connsiteX11834" fmla="*/ 8589862 w 12192000"/>
              <a:gd name="connsiteY11834" fmla="*/ 2857500 h 6858000"/>
              <a:gd name="connsiteX11835" fmla="*/ 8685111 w 12192000"/>
              <a:gd name="connsiteY11835" fmla="*/ 2857500 h 6858000"/>
              <a:gd name="connsiteX11836" fmla="*/ 8685111 w 12192000"/>
              <a:gd name="connsiteY11836" fmla="*/ 2952750 h 6858000"/>
              <a:gd name="connsiteX11837" fmla="*/ 8589862 w 12192000"/>
              <a:gd name="connsiteY11837" fmla="*/ 2952750 h 6858000"/>
              <a:gd name="connsiteX11838" fmla="*/ 8589862 w 12192000"/>
              <a:gd name="connsiteY11838" fmla="*/ 3048000 h 6858000"/>
              <a:gd name="connsiteX11839" fmla="*/ 8685111 w 12192000"/>
              <a:gd name="connsiteY11839" fmla="*/ 3048000 h 6858000"/>
              <a:gd name="connsiteX11840" fmla="*/ 8685111 w 12192000"/>
              <a:gd name="connsiteY11840" fmla="*/ 3143250 h 6858000"/>
              <a:gd name="connsiteX11841" fmla="*/ 8589862 w 12192000"/>
              <a:gd name="connsiteY11841" fmla="*/ 3143250 h 6858000"/>
              <a:gd name="connsiteX11842" fmla="*/ 8589862 w 12192000"/>
              <a:gd name="connsiteY11842" fmla="*/ 3238500 h 6858000"/>
              <a:gd name="connsiteX11843" fmla="*/ 8685111 w 12192000"/>
              <a:gd name="connsiteY11843" fmla="*/ 3238500 h 6858000"/>
              <a:gd name="connsiteX11844" fmla="*/ 8685111 w 12192000"/>
              <a:gd name="connsiteY11844" fmla="*/ 3333750 h 6858000"/>
              <a:gd name="connsiteX11845" fmla="*/ 8589862 w 12192000"/>
              <a:gd name="connsiteY11845" fmla="*/ 3333750 h 6858000"/>
              <a:gd name="connsiteX11846" fmla="*/ 8589862 w 12192000"/>
              <a:gd name="connsiteY11846" fmla="*/ 3429000 h 6858000"/>
              <a:gd name="connsiteX11847" fmla="*/ 8685111 w 12192000"/>
              <a:gd name="connsiteY11847" fmla="*/ 3429000 h 6858000"/>
              <a:gd name="connsiteX11848" fmla="*/ 8685111 w 12192000"/>
              <a:gd name="connsiteY11848" fmla="*/ 3524250 h 6858000"/>
              <a:gd name="connsiteX11849" fmla="*/ 8589862 w 12192000"/>
              <a:gd name="connsiteY11849" fmla="*/ 3524250 h 6858000"/>
              <a:gd name="connsiteX11850" fmla="*/ 8589862 w 12192000"/>
              <a:gd name="connsiteY11850" fmla="*/ 3619500 h 6858000"/>
              <a:gd name="connsiteX11851" fmla="*/ 8685111 w 12192000"/>
              <a:gd name="connsiteY11851" fmla="*/ 3619500 h 6858000"/>
              <a:gd name="connsiteX11852" fmla="*/ 8685111 w 12192000"/>
              <a:gd name="connsiteY11852" fmla="*/ 3714750 h 6858000"/>
              <a:gd name="connsiteX11853" fmla="*/ 8589862 w 12192000"/>
              <a:gd name="connsiteY11853" fmla="*/ 3714750 h 6858000"/>
              <a:gd name="connsiteX11854" fmla="*/ 8589862 w 12192000"/>
              <a:gd name="connsiteY11854" fmla="*/ 3810000 h 6858000"/>
              <a:gd name="connsiteX11855" fmla="*/ 8685111 w 12192000"/>
              <a:gd name="connsiteY11855" fmla="*/ 3810000 h 6858000"/>
              <a:gd name="connsiteX11856" fmla="*/ 8685111 w 12192000"/>
              <a:gd name="connsiteY11856" fmla="*/ 3905250 h 6858000"/>
              <a:gd name="connsiteX11857" fmla="*/ 8589862 w 12192000"/>
              <a:gd name="connsiteY11857" fmla="*/ 3905250 h 6858000"/>
              <a:gd name="connsiteX11858" fmla="*/ 8589862 w 12192000"/>
              <a:gd name="connsiteY11858" fmla="*/ 4000500 h 6858000"/>
              <a:gd name="connsiteX11859" fmla="*/ 8685111 w 12192000"/>
              <a:gd name="connsiteY11859" fmla="*/ 4000500 h 6858000"/>
              <a:gd name="connsiteX11860" fmla="*/ 8685111 w 12192000"/>
              <a:gd name="connsiteY11860" fmla="*/ 4095750 h 6858000"/>
              <a:gd name="connsiteX11861" fmla="*/ 8589862 w 12192000"/>
              <a:gd name="connsiteY11861" fmla="*/ 4095750 h 6858000"/>
              <a:gd name="connsiteX11862" fmla="*/ 8589862 w 12192000"/>
              <a:gd name="connsiteY11862" fmla="*/ 4191000 h 6858000"/>
              <a:gd name="connsiteX11863" fmla="*/ 8685111 w 12192000"/>
              <a:gd name="connsiteY11863" fmla="*/ 4191000 h 6858000"/>
              <a:gd name="connsiteX11864" fmla="*/ 8685111 w 12192000"/>
              <a:gd name="connsiteY11864" fmla="*/ 4286250 h 6858000"/>
              <a:gd name="connsiteX11865" fmla="*/ 8589862 w 12192000"/>
              <a:gd name="connsiteY11865" fmla="*/ 4286250 h 6858000"/>
              <a:gd name="connsiteX11866" fmla="*/ 8589862 w 12192000"/>
              <a:gd name="connsiteY11866" fmla="*/ 4381500 h 6858000"/>
              <a:gd name="connsiteX11867" fmla="*/ 8685111 w 12192000"/>
              <a:gd name="connsiteY11867" fmla="*/ 4381500 h 6858000"/>
              <a:gd name="connsiteX11868" fmla="*/ 8685111 w 12192000"/>
              <a:gd name="connsiteY11868" fmla="*/ 4476750 h 6858000"/>
              <a:gd name="connsiteX11869" fmla="*/ 8589862 w 12192000"/>
              <a:gd name="connsiteY11869" fmla="*/ 4476750 h 6858000"/>
              <a:gd name="connsiteX11870" fmla="*/ 8589862 w 12192000"/>
              <a:gd name="connsiteY11870" fmla="*/ 4572000 h 6858000"/>
              <a:gd name="connsiteX11871" fmla="*/ 8494613 w 12192000"/>
              <a:gd name="connsiteY11871" fmla="*/ 4572000 h 6858000"/>
              <a:gd name="connsiteX11872" fmla="*/ 8875612 w 12192000"/>
              <a:gd name="connsiteY11872" fmla="*/ 4667250 h 6858000"/>
              <a:gd name="connsiteX11873" fmla="*/ 8780362 w 12192000"/>
              <a:gd name="connsiteY11873" fmla="*/ 4667250 h 6858000"/>
              <a:gd name="connsiteX11874" fmla="*/ 8780362 w 12192000"/>
              <a:gd name="connsiteY11874" fmla="*/ 4572000 h 6858000"/>
              <a:gd name="connsiteX11875" fmla="*/ 8875611 w 12192000"/>
              <a:gd name="connsiteY11875" fmla="*/ 4572000 h 6858000"/>
              <a:gd name="connsiteX11876" fmla="*/ 8875611 w 12192000"/>
              <a:gd name="connsiteY11876" fmla="*/ 4476750 h 6858000"/>
              <a:gd name="connsiteX11877" fmla="*/ 8970861 w 12192000"/>
              <a:gd name="connsiteY11877" fmla="*/ 4476750 h 6858000"/>
              <a:gd name="connsiteX11878" fmla="*/ 8970861 w 12192000"/>
              <a:gd name="connsiteY11878" fmla="*/ 4572000 h 6858000"/>
              <a:gd name="connsiteX11879" fmla="*/ 8875612 w 12192000"/>
              <a:gd name="connsiteY11879" fmla="*/ 4572000 h 6858000"/>
              <a:gd name="connsiteX11880" fmla="*/ 9066111 w 12192000"/>
              <a:gd name="connsiteY11880" fmla="*/ 4667250 h 6858000"/>
              <a:gd name="connsiteX11881" fmla="*/ 8970861 w 12192000"/>
              <a:gd name="connsiteY11881" fmla="*/ 4667250 h 6858000"/>
              <a:gd name="connsiteX11882" fmla="*/ 8970861 w 12192000"/>
              <a:gd name="connsiteY11882" fmla="*/ 4572000 h 6858000"/>
              <a:gd name="connsiteX11883" fmla="*/ 9066111 w 12192000"/>
              <a:gd name="connsiteY11883" fmla="*/ 4572000 h 6858000"/>
              <a:gd name="connsiteX11884" fmla="*/ 9256611 w 12192000"/>
              <a:gd name="connsiteY11884" fmla="*/ 4667250 h 6858000"/>
              <a:gd name="connsiteX11885" fmla="*/ 9161361 w 12192000"/>
              <a:gd name="connsiteY11885" fmla="*/ 4667250 h 6858000"/>
              <a:gd name="connsiteX11886" fmla="*/ 9161361 w 12192000"/>
              <a:gd name="connsiteY11886" fmla="*/ 4572000 h 6858000"/>
              <a:gd name="connsiteX11887" fmla="*/ 9256611 w 12192000"/>
              <a:gd name="connsiteY11887" fmla="*/ 4572000 h 6858000"/>
              <a:gd name="connsiteX11888" fmla="*/ 9447112 w 12192000"/>
              <a:gd name="connsiteY11888" fmla="*/ 4667250 h 6858000"/>
              <a:gd name="connsiteX11889" fmla="*/ 9351861 w 12192000"/>
              <a:gd name="connsiteY11889" fmla="*/ 4667250 h 6858000"/>
              <a:gd name="connsiteX11890" fmla="*/ 9351861 w 12192000"/>
              <a:gd name="connsiteY11890" fmla="*/ 4572000 h 6858000"/>
              <a:gd name="connsiteX11891" fmla="*/ 9447112 w 12192000"/>
              <a:gd name="connsiteY11891" fmla="*/ 4572000 h 6858000"/>
              <a:gd name="connsiteX11892" fmla="*/ 9637611 w 12192000"/>
              <a:gd name="connsiteY11892" fmla="*/ 4667250 h 6858000"/>
              <a:gd name="connsiteX11893" fmla="*/ 9542362 w 12192000"/>
              <a:gd name="connsiteY11893" fmla="*/ 4667250 h 6858000"/>
              <a:gd name="connsiteX11894" fmla="*/ 9542362 w 12192000"/>
              <a:gd name="connsiteY11894" fmla="*/ 4572000 h 6858000"/>
              <a:gd name="connsiteX11895" fmla="*/ 9637611 w 12192000"/>
              <a:gd name="connsiteY11895" fmla="*/ 4572000 h 6858000"/>
              <a:gd name="connsiteX11896" fmla="*/ 9828111 w 12192000"/>
              <a:gd name="connsiteY11896" fmla="*/ 4667250 h 6858000"/>
              <a:gd name="connsiteX11897" fmla="*/ 9732861 w 12192000"/>
              <a:gd name="connsiteY11897" fmla="*/ 4667250 h 6858000"/>
              <a:gd name="connsiteX11898" fmla="*/ 9732861 w 12192000"/>
              <a:gd name="connsiteY11898" fmla="*/ 4572000 h 6858000"/>
              <a:gd name="connsiteX11899" fmla="*/ 9828111 w 12192000"/>
              <a:gd name="connsiteY11899" fmla="*/ 4572000 h 6858000"/>
              <a:gd name="connsiteX11900" fmla="*/ 10018612 w 12192000"/>
              <a:gd name="connsiteY11900" fmla="*/ 4667250 h 6858000"/>
              <a:gd name="connsiteX11901" fmla="*/ 9923362 w 12192000"/>
              <a:gd name="connsiteY11901" fmla="*/ 4667250 h 6858000"/>
              <a:gd name="connsiteX11902" fmla="*/ 9923362 w 12192000"/>
              <a:gd name="connsiteY11902" fmla="*/ 4572000 h 6858000"/>
              <a:gd name="connsiteX11903" fmla="*/ 10018612 w 12192000"/>
              <a:gd name="connsiteY11903" fmla="*/ 4572000 h 6858000"/>
              <a:gd name="connsiteX11904" fmla="*/ 10209111 w 12192000"/>
              <a:gd name="connsiteY11904" fmla="*/ 4667250 h 6858000"/>
              <a:gd name="connsiteX11905" fmla="*/ 10113862 w 12192000"/>
              <a:gd name="connsiteY11905" fmla="*/ 4667250 h 6858000"/>
              <a:gd name="connsiteX11906" fmla="*/ 10113862 w 12192000"/>
              <a:gd name="connsiteY11906" fmla="*/ 4572000 h 6858000"/>
              <a:gd name="connsiteX11907" fmla="*/ 10209111 w 12192000"/>
              <a:gd name="connsiteY11907" fmla="*/ 4572000 h 6858000"/>
              <a:gd name="connsiteX11908" fmla="*/ 10399611 w 12192000"/>
              <a:gd name="connsiteY11908" fmla="*/ 4667250 h 6858000"/>
              <a:gd name="connsiteX11909" fmla="*/ 10304361 w 12192000"/>
              <a:gd name="connsiteY11909" fmla="*/ 4667250 h 6858000"/>
              <a:gd name="connsiteX11910" fmla="*/ 10304361 w 12192000"/>
              <a:gd name="connsiteY11910" fmla="*/ 4572000 h 6858000"/>
              <a:gd name="connsiteX11911" fmla="*/ 10399611 w 12192000"/>
              <a:gd name="connsiteY11911" fmla="*/ 4572000 h 6858000"/>
              <a:gd name="connsiteX11912" fmla="*/ 10590111 w 12192000"/>
              <a:gd name="connsiteY11912" fmla="*/ 4667250 h 6858000"/>
              <a:gd name="connsiteX11913" fmla="*/ 10494861 w 12192000"/>
              <a:gd name="connsiteY11913" fmla="*/ 4667250 h 6858000"/>
              <a:gd name="connsiteX11914" fmla="*/ 10494861 w 12192000"/>
              <a:gd name="connsiteY11914" fmla="*/ 4572000 h 6858000"/>
              <a:gd name="connsiteX11915" fmla="*/ 10590111 w 12192000"/>
              <a:gd name="connsiteY11915" fmla="*/ 4572000 h 6858000"/>
              <a:gd name="connsiteX11916" fmla="*/ 10780611 w 12192000"/>
              <a:gd name="connsiteY11916" fmla="*/ 4667250 h 6858000"/>
              <a:gd name="connsiteX11917" fmla="*/ 10685361 w 12192000"/>
              <a:gd name="connsiteY11917" fmla="*/ 4667250 h 6858000"/>
              <a:gd name="connsiteX11918" fmla="*/ 10685361 w 12192000"/>
              <a:gd name="connsiteY11918" fmla="*/ 4572000 h 6858000"/>
              <a:gd name="connsiteX11919" fmla="*/ 10780611 w 12192000"/>
              <a:gd name="connsiteY11919" fmla="*/ 4572000 h 6858000"/>
              <a:gd name="connsiteX11920" fmla="*/ 10971111 w 12192000"/>
              <a:gd name="connsiteY11920" fmla="*/ 4667250 h 6858000"/>
              <a:gd name="connsiteX11921" fmla="*/ 10875861 w 12192000"/>
              <a:gd name="connsiteY11921" fmla="*/ 4667250 h 6858000"/>
              <a:gd name="connsiteX11922" fmla="*/ 10875861 w 12192000"/>
              <a:gd name="connsiteY11922" fmla="*/ 4572000 h 6858000"/>
              <a:gd name="connsiteX11923" fmla="*/ 10971111 w 12192000"/>
              <a:gd name="connsiteY11923" fmla="*/ 4572000 h 6858000"/>
              <a:gd name="connsiteX11924" fmla="*/ 11161610 w 12192000"/>
              <a:gd name="connsiteY11924" fmla="*/ 4667250 h 6858000"/>
              <a:gd name="connsiteX11925" fmla="*/ 11066362 w 12192000"/>
              <a:gd name="connsiteY11925" fmla="*/ 4667250 h 6858000"/>
              <a:gd name="connsiteX11926" fmla="*/ 11066362 w 12192000"/>
              <a:gd name="connsiteY11926" fmla="*/ 4572000 h 6858000"/>
              <a:gd name="connsiteX11927" fmla="*/ 11161610 w 12192000"/>
              <a:gd name="connsiteY11927" fmla="*/ 4572000 h 6858000"/>
              <a:gd name="connsiteX11928" fmla="*/ 11352111 w 12192000"/>
              <a:gd name="connsiteY11928" fmla="*/ 4667250 h 6858000"/>
              <a:gd name="connsiteX11929" fmla="*/ 11256861 w 12192000"/>
              <a:gd name="connsiteY11929" fmla="*/ 4667250 h 6858000"/>
              <a:gd name="connsiteX11930" fmla="*/ 11256861 w 12192000"/>
              <a:gd name="connsiteY11930" fmla="*/ 4572000 h 6858000"/>
              <a:gd name="connsiteX11931" fmla="*/ 11352111 w 12192000"/>
              <a:gd name="connsiteY11931" fmla="*/ 4572000 h 6858000"/>
              <a:gd name="connsiteX11932" fmla="*/ 11542610 w 12192000"/>
              <a:gd name="connsiteY11932" fmla="*/ 4667250 h 6858000"/>
              <a:gd name="connsiteX11933" fmla="*/ 11447360 w 12192000"/>
              <a:gd name="connsiteY11933" fmla="*/ 4667250 h 6858000"/>
              <a:gd name="connsiteX11934" fmla="*/ 11447360 w 12192000"/>
              <a:gd name="connsiteY11934" fmla="*/ 4572000 h 6858000"/>
              <a:gd name="connsiteX11935" fmla="*/ 11542610 w 12192000"/>
              <a:gd name="connsiteY11935" fmla="*/ 4572000 h 6858000"/>
              <a:gd name="connsiteX11936" fmla="*/ 11733112 w 12192000"/>
              <a:gd name="connsiteY11936" fmla="*/ 4667250 h 6858000"/>
              <a:gd name="connsiteX11937" fmla="*/ 11637861 w 12192000"/>
              <a:gd name="connsiteY11937" fmla="*/ 4667250 h 6858000"/>
              <a:gd name="connsiteX11938" fmla="*/ 11637861 w 12192000"/>
              <a:gd name="connsiteY11938" fmla="*/ 4572000 h 6858000"/>
              <a:gd name="connsiteX11939" fmla="*/ 11733112 w 12192000"/>
              <a:gd name="connsiteY11939" fmla="*/ 4572000 h 6858000"/>
              <a:gd name="connsiteX11940" fmla="*/ 11923611 w 12192000"/>
              <a:gd name="connsiteY11940" fmla="*/ 4667250 h 6858000"/>
              <a:gd name="connsiteX11941" fmla="*/ 11828360 w 12192000"/>
              <a:gd name="connsiteY11941" fmla="*/ 4667250 h 6858000"/>
              <a:gd name="connsiteX11942" fmla="*/ 11828360 w 12192000"/>
              <a:gd name="connsiteY11942" fmla="*/ 4572000 h 6858000"/>
              <a:gd name="connsiteX11943" fmla="*/ 11923611 w 12192000"/>
              <a:gd name="connsiteY11943" fmla="*/ 4572000 h 6858000"/>
              <a:gd name="connsiteX11944" fmla="*/ 207864 w 12192000"/>
              <a:gd name="connsiteY11944" fmla="*/ 4762500 h 6858000"/>
              <a:gd name="connsiteX11945" fmla="*/ 112614 w 12192000"/>
              <a:gd name="connsiteY11945" fmla="*/ 4762500 h 6858000"/>
              <a:gd name="connsiteX11946" fmla="*/ 112614 w 12192000"/>
              <a:gd name="connsiteY11946" fmla="*/ 4667250 h 6858000"/>
              <a:gd name="connsiteX11947" fmla="*/ 207864 w 12192000"/>
              <a:gd name="connsiteY11947" fmla="*/ 4667250 h 6858000"/>
              <a:gd name="connsiteX11948" fmla="*/ 398364 w 12192000"/>
              <a:gd name="connsiteY11948" fmla="*/ 4762500 h 6858000"/>
              <a:gd name="connsiteX11949" fmla="*/ 303114 w 12192000"/>
              <a:gd name="connsiteY11949" fmla="*/ 4762500 h 6858000"/>
              <a:gd name="connsiteX11950" fmla="*/ 303114 w 12192000"/>
              <a:gd name="connsiteY11950" fmla="*/ 4667250 h 6858000"/>
              <a:gd name="connsiteX11951" fmla="*/ 398364 w 12192000"/>
              <a:gd name="connsiteY11951" fmla="*/ 4667250 h 6858000"/>
              <a:gd name="connsiteX11952" fmla="*/ 588864 w 12192000"/>
              <a:gd name="connsiteY11952" fmla="*/ 4762500 h 6858000"/>
              <a:gd name="connsiteX11953" fmla="*/ 493614 w 12192000"/>
              <a:gd name="connsiteY11953" fmla="*/ 4762500 h 6858000"/>
              <a:gd name="connsiteX11954" fmla="*/ 493614 w 12192000"/>
              <a:gd name="connsiteY11954" fmla="*/ 4667250 h 6858000"/>
              <a:gd name="connsiteX11955" fmla="*/ 588864 w 12192000"/>
              <a:gd name="connsiteY11955" fmla="*/ 4667250 h 6858000"/>
              <a:gd name="connsiteX11956" fmla="*/ 779364 w 12192000"/>
              <a:gd name="connsiteY11956" fmla="*/ 4762500 h 6858000"/>
              <a:gd name="connsiteX11957" fmla="*/ 684113 w 12192000"/>
              <a:gd name="connsiteY11957" fmla="*/ 4762500 h 6858000"/>
              <a:gd name="connsiteX11958" fmla="*/ 684113 w 12192000"/>
              <a:gd name="connsiteY11958" fmla="*/ 4667250 h 6858000"/>
              <a:gd name="connsiteX11959" fmla="*/ 779364 w 12192000"/>
              <a:gd name="connsiteY11959" fmla="*/ 4667250 h 6858000"/>
              <a:gd name="connsiteX11960" fmla="*/ 969863 w 12192000"/>
              <a:gd name="connsiteY11960" fmla="*/ 4762500 h 6858000"/>
              <a:gd name="connsiteX11961" fmla="*/ 874614 w 12192000"/>
              <a:gd name="connsiteY11961" fmla="*/ 4762500 h 6858000"/>
              <a:gd name="connsiteX11962" fmla="*/ 874614 w 12192000"/>
              <a:gd name="connsiteY11962" fmla="*/ 4667250 h 6858000"/>
              <a:gd name="connsiteX11963" fmla="*/ 969863 w 12192000"/>
              <a:gd name="connsiteY11963" fmla="*/ 4667250 h 6858000"/>
              <a:gd name="connsiteX11964" fmla="*/ 1160364 w 12192000"/>
              <a:gd name="connsiteY11964" fmla="*/ 4762500 h 6858000"/>
              <a:gd name="connsiteX11965" fmla="*/ 1065114 w 12192000"/>
              <a:gd name="connsiteY11965" fmla="*/ 4762500 h 6858000"/>
              <a:gd name="connsiteX11966" fmla="*/ 1065114 w 12192000"/>
              <a:gd name="connsiteY11966" fmla="*/ 4667250 h 6858000"/>
              <a:gd name="connsiteX11967" fmla="*/ 1160364 w 12192000"/>
              <a:gd name="connsiteY11967" fmla="*/ 4667250 h 6858000"/>
              <a:gd name="connsiteX11968" fmla="*/ 1350864 w 12192000"/>
              <a:gd name="connsiteY11968" fmla="*/ 4762500 h 6858000"/>
              <a:gd name="connsiteX11969" fmla="*/ 1255613 w 12192000"/>
              <a:gd name="connsiteY11969" fmla="*/ 4762500 h 6858000"/>
              <a:gd name="connsiteX11970" fmla="*/ 1255613 w 12192000"/>
              <a:gd name="connsiteY11970" fmla="*/ 4667250 h 6858000"/>
              <a:gd name="connsiteX11971" fmla="*/ 1350864 w 12192000"/>
              <a:gd name="connsiteY11971" fmla="*/ 4667250 h 6858000"/>
              <a:gd name="connsiteX11972" fmla="*/ 1541363 w 12192000"/>
              <a:gd name="connsiteY11972" fmla="*/ 4762500 h 6858000"/>
              <a:gd name="connsiteX11973" fmla="*/ 1446114 w 12192000"/>
              <a:gd name="connsiteY11973" fmla="*/ 4762500 h 6858000"/>
              <a:gd name="connsiteX11974" fmla="*/ 1446114 w 12192000"/>
              <a:gd name="connsiteY11974" fmla="*/ 4667250 h 6858000"/>
              <a:gd name="connsiteX11975" fmla="*/ 1541363 w 12192000"/>
              <a:gd name="connsiteY11975" fmla="*/ 4667250 h 6858000"/>
              <a:gd name="connsiteX11976" fmla="*/ 1922364 w 12192000"/>
              <a:gd name="connsiteY11976" fmla="*/ 4762500 h 6858000"/>
              <a:gd name="connsiteX11977" fmla="*/ 1827113 w 12192000"/>
              <a:gd name="connsiteY11977" fmla="*/ 4762500 h 6858000"/>
              <a:gd name="connsiteX11978" fmla="*/ 1827113 w 12192000"/>
              <a:gd name="connsiteY11978" fmla="*/ 4667250 h 6858000"/>
              <a:gd name="connsiteX11979" fmla="*/ 1922364 w 12192000"/>
              <a:gd name="connsiteY11979" fmla="*/ 4667250 h 6858000"/>
              <a:gd name="connsiteX11980" fmla="*/ 2112863 w 12192000"/>
              <a:gd name="connsiteY11980" fmla="*/ 4762500 h 6858000"/>
              <a:gd name="connsiteX11981" fmla="*/ 2017612 w 12192000"/>
              <a:gd name="connsiteY11981" fmla="*/ 4762500 h 6858000"/>
              <a:gd name="connsiteX11982" fmla="*/ 2017612 w 12192000"/>
              <a:gd name="connsiteY11982" fmla="*/ 4667250 h 6858000"/>
              <a:gd name="connsiteX11983" fmla="*/ 2112863 w 12192000"/>
              <a:gd name="connsiteY11983" fmla="*/ 4667250 h 6858000"/>
              <a:gd name="connsiteX11984" fmla="*/ 2303364 w 12192000"/>
              <a:gd name="connsiteY11984" fmla="*/ 4762500 h 6858000"/>
              <a:gd name="connsiteX11985" fmla="*/ 2208114 w 12192000"/>
              <a:gd name="connsiteY11985" fmla="*/ 4762500 h 6858000"/>
              <a:gd name="connsiteX11986" fmla="*/ 2208114 w 12192000"/>
              <a:gd name="connsiteY11986" fmla="*/ 4667250 h 6858000"/>
              <a:gd name="connsiteX11987" fmla="*/ 2303364 w 12192000"/>
              <a:gd name="connsiteY11987" fmla="*/ 4667250 h 6858000"/>
              <a:gd name="connsiteX11988" fmla="*/ 2493863 w 12192000"/>
              <a:gd name="connsiteY11988" fmla="*/ 4762500 h 6858000"/>
              <a:gd name="connsiteX11989" fmla="*/ 2398613 w 12192000"/>
              <a:gd name="connsiteY11989" fmla="*/ 4762500 h 6858000"/>
              <a:gd name="connsiteX11990" fmla="*/ 2398613 w 12192000"/>
              <a:gd name="connsiteY11990" fmla="*/ 4667250 h 6858000"/>
              <a:gd name="connsiteX11991" fmla="*/ 2493863 w 12192000"/>
              <a:gd name="connsiteY11991" fmla="*/ 4667250 h 6858000"/>
              <a:gd name="connsiteX11992" fmla="*/ 2684362 w 12192000"/>
              <a:gd name="connsiteY11992" fmla="*/ 4762500 h 6858000"/>
              <a:gd name="connsiteX11993" fmla="*/ 2589114 w 12192000"/>
              <a:gd name="connsiteY11993" fmla="*/ 4762500 h 6858000"/>
              <a:gd name="connsiteX11994" fmla="*/ 2589114 w 12192000"/>
              <a:gd name="connsiteY11994" fmla="*/ 4667250 h 6858000"/>
              <a:gd name="connsiteX11995" fmla="*/ 2684362 w 12192000"/>
              <a:gd name="connsiteY11995" fmla="*/ 4667250 h 6858000"/>
              <a:gd name="connsiteX11996" fmla="*/ 2874863 w 12192000"/>
              <a:gd name="connsiteY11996" fmla="*/ 4762500 h 6858000"/>
              <a:gd name="connsiteX11997" fmla="*/ 2779613 w 12192000"/>
              <a:gd name="connsiteY11997" fmla="*/ 4762500 h 6858000"/>
              <a:gd name="connsiteX11998" fmla="*/ 2779613 w 12192000"/>
              <a:gd name="connsiteY11998" fmla="*/ 4667250 h 6858000"/>
              <a:gd name="connsiteX11999" fmla="*/ 2874863 w 12192000"/>
              <a:gd name="connsiteY11999" fmla="*/ 4667250 h 6858000"/>
              <a:gd name="connsiteX12000" fmla="*/ 3065363 w 12192000"/>
              <a:gd name="connsiteY12000" fmla="*/ 4762500 h 6858000"/>
              <a:gd name="connsiteX12001" fmla="*/ 2970113 w 12192000"/>
              <a:gd name="connsiteY12001" fmla="*/ 4762500 h 6858000"/>
              <a:gd name="connsiteX12002" fmla="*/ 2970113 w 12192000"/>
              <a:gd name="connsiteY12002" fmla="*/ 4667250 h 6858000"/>
              <a:gd name="connsiteX12003" fmla="*/ 3065363 w 12192000"/>
              <a:gd name="connsiteY12003" fmla="*/ 4667250 h 6858000"/>
              <a:gd name="connsiteX12004" fmla="*/ 3255863 w 12192000"/>
              <a:gd name="connsiteY12004" fmla="*/ 4762500 h 6858000"/>
              <a:gd name="connsiteX12005" fmla="*/ 3160613 w 12192000"/>
              <a:gd name="connsiteY12005" fmla="*/ 4762500 h 6858000"/>
              <a:gd name="connsiteX12006" fmla="*/ 3160613 w 12192000"/>
              <a:gd name="connsiteY12006" fmla="*/ 4667250 h 6858000"/>
              <a:gd name="connsiteX12007" fmla="*/ 3255863 w 12192000"/>
              <a:gd name="connsiteY12007" fmla="*/ 4667250 h 6858000"/>
              <a:gd name="connsiteX12008" fmla="*/ 3446363 w 12192000"/>
              <a:gd name="connsiteY12008" fmla="*/ 4762500 h 6858000"/>
              <a:gd name="connsiteX12009" fmla="*/ 3351113 w 12192000"/>
              <a:gd name="connsiteY12009" fmla="*/ 4762500 h 6858000"/>
              <a:gd name="connsiteX12010" fmla="*/ 3351113 w 12192000"/>
              <a:gd name="connsiteY12010" fmla="*/ 4667250 h 6858000"/>
              <a:gd name="connsiteX12011" fmla="*/ 3446363 w 12192000"/>
              <a:gd name="connsiteY12011" fmla="*/ 4667250 h 6858000"/>
              <a:gd name="connsiteX12012" fmla="*/ 3636862 w 12192000"/>
              <a:gd name="connsiteY12012" fmla="*/ 4762500 h 6858000"/>
              <a:gd name="connsiteX12013" fmla="*/ 3541613 w 12192000"/>
              <a:gd name="connsiteY12013" fmla="*/ 4762500 h 6858000"/>
              <a:gd name="connsiteX12014" fmla="*/ 3541613 w 12192000"/>
              <a:gd name="connsiteY12014" fmla="*/ 4667250 h 6858000"/>
              <a:gd name="connsiteX12015" fmla="*/ 3636862 w 12192000"/>
              <a:gd name="connsiteY12015" fmla="*/ 4667250 h 6858000"/>
              <a:gd name="connsiteX12016" fmla="*/ 3827362 w 12192000"/>
              <a:gd name="connsiteY12016" fmla="*/ 4762500 h 6858000"/>
              <a:gd name="connsiteX12017" fmla="*/ 3732112 w 12192000"/>
              <a:gd name="connsiteY12017" fmla="*/ 4762500 h 6858000"/>
              <a:gd name="connsiteX12018" fmla="*/ 3732112 w 12192000"/>
              <a:gd name="connsiteY12018" fmla="*/ 4667250 h 6858000"/>
              <a:gd name="connsiteX12019" fmla="*/ 3827362 w 12192000"/>
              <a:gd name="connsiteY12019" fmla="*/ 4667250 h 6858000"/>
              <a:gd name="connsiteX12020" fmla="*/ 4017863 w 12192000"/>
              <a:gd name="connsiteY12020" fmla="*/ 4762500 h 6858000"/>
              <a:gd name="connsiteX12021" fmla="*/ 3922613 w 12192000"/>
              <a:gd name="connsiteY12021" fmla="*/ 4762500 h 6858000"/>
              <a:gd name="connsiteX12022" fmla="*/ 3922613 w 12192000"/>
              <a:gd name="connsiteY12022" fmla="*/ 4667250 h 6858000"/>
              <a:gd name="connsiteX12023" fmla="*/ 4017863 w 12192000"/>
              <a:gd name="connsiteY12023" fmla="*/ 4667250 h 6858000"/>
              <a:gd name="connsiteX12024" fmla="*/ 4208362 w 12192000"/>
              <a:gd name="connsiteY12024" fmla="*/ 4762500 h 6858000"/>
              <a:gd name="connsiteX12025" fmla="*/ 4113113 w 12192000"/>
              <a:gd name="connsiteY12025" fmla="*/ 4762500 h 6858000"/>
              <a:gd name="connsiteX12026" fmla="*/ 4113113 w 12192000"/>
              <a:gd name="connsiteY12026" fmla="*/ 4667250 h 6858000"/>
              <a:gd name="connsiteX12027" fmla="*/ 4208362 w 12192000"/>
              <a:gd name="connsiteY12027" fmla="*/ 4667250 h 6858000"/>
              <a:gd name="connsiteX12028" fmla="*/ 4398863 w 12192000"/>
              <a:gd name="connsiteY12028" fmla="*/ 4762500 h 6858000"/>
              <a:gd name="connsiteX12029" fmla="*/ 4303612 w 12192000"/>
              <a:gd name="connsiteY12029" fmla="*/ 4762500 h 6858000"/>
              <a:gd name="connsiteX12030" fmla="*/ 4303612 w 12192000"/>
              <a:gd name="connsiteY12030" fmla="*/ 4667250 h 6858000"/>
              <a:gd name="connsiteX12031" fmla="*/ 4398863 w 12192000"/>
              <a:gd name="connsiteY12031" fmla="*/ 4667250 h 6858000"/>
              <a:gd name="connsiteX12032" fmla="*/ 4589363 w 12192000"/>
              <a:gd name="connsiteY12032" fmla="*/ 4762500 h 6858000"/>
              <a:gd name="connsiteX12033" fmla="*/ 4494113 w 12192000"/>
              <a:gd name="connsiteY12033" fmla="*/ 4762500 h 6858000"/>
              <a:gd name="connsiteX12034" fmla="*/ 4494113 w 12192000"/>
              <a:gd name="connsiteY12034" fmla="*/ 4667250 h 6858000"/>
              <a:gd name="connsiteX12035" fmla="*/ 4589363 w 12192000"/>
              <a:gd name="connsiteY12035" fmla="*/ 4667250 h 6858000"/>
              <a:gd name="connsiteX12036" fmla="*/ 4779863 w 12192000"/>
              <a:gd name="connsiteY12036" fmla="*/ 4762500 h 6858000"/>
              <a:gd name="connsiteX12037" fmla="*/ 4684613 w 12192000"/>
              <a:gd name="connsiteY12037" fmla="*/ 4762500 h 6858000"/>
              <a:gd name="connsiteX12038" fmla="*/ 4684613 w 12192000"/>
              <a:gd name="connsiteY12038" fmla="*/ 4667250 h 6858000"/>
              <a:gd name="connsiteX12039" fmla="*/ 4779863 w 12192000"/>
              <a:gd name="connsiteY12039" fmla="*/ 4667250 h 6858000"/>
              <a:gd name="connsiteX12040" fmla="*/ 4970362 w 12192000"/>
              <a:gd name="connsiteY12040" fmla="*/ 4762500 h 6858000"/>
              <a:gd name="connsiteX12041" fmla="*/ 4875112 w 12192000"/>
              <a:gd name="connsiteY12041" fmla="*/ 4762500 h 6858000"/>
              <a:gd name="connsiteX12042" fmla="*/ 4875112 w 12192000"/>
              <a:gd name="connsiteY12042" fmla="*/ 4667250 h 6858000"/>
              <a:gd name="connsiteX12043" fmla="*/ 4970362 w 12192000"/>
              <a:gd name="connsiteY12043" fmla="*/ 4667250 h 6858000"/>
              <a:gd name="connsiteX12044" fmla="*/ 5351361 w 12192000"/>
              <a:gd name="connsiteY12044" fmla="*/ 4762500 h 6858000"/>
              <a:gd name="connsiteX12045" fmla="*/ 5256111 w 12192000"/>
              <a:gd name="connsiteY12045" fmla="*/ 4762500 h 6858000"/>
              <a:gd name="connsiteX12046" fmla="*/ 5256111 w 12192000"/>
              <a:gd name="connsiteY12046" fmla="*/ 4667250 h 6858000"/>
              <a:gd name="connsiteX12047" fmla="*/ 5351361 w 12192000"/>
              <a:gd name="connsiteY12047" fmla="*/ 4667250 h 6858000"/>
              <a:gd name="connsiteX12048" fmla="*/ 5541861 w 12192000"/>
              <a:gd name="connsiteY12048" fmla="*/ 4762500 h 6858000"/>
              <a:gd name="connsiteX12049" fmla="*/ 5446612 w 12192000"/>
              <a:gd name="connsiteY12049" fmla="*/ 4762500 h 6858000"/>
              <a:gd name="connsiteX12050" fmla="*/ 5446612 w 12192000"/>
              <a:gd name="connsiteY12050" fmla="*/ 4667250 h 6858000"/>
              <a:gd name="connsiteX12051" fmla="*/ 5541861 w 12192000"/>
              <a:gd name="connsiteY12051" fmla="*/ 4667250 h 6858000"/>
              <a:gd name="connsiteX12052" fmla="*/ 5732362 w 12192000"/>
              <a:gd name="connsiteY12052" fmla="*/ 4762500 h 6858000"/>
              <a:gd name="connsiteX12053" fmla="*/ 5637111 w 12192000"/>
              <a:gd name="connsiteY12053" fmla="*/ 4762500 h 6858000"/>
              <a:gd name="connsiteX12054" fmla="*/ 5637111 w 12192000"/>
              <a:gd name="connsiteY12054" fmla="*/ 4667250 h 6858000"/>
              <a:gd name="connsiteX12055" fmla="*/ 5732362 w 12192000"/>
              <a:gd name="connsiteY12055" fmla="*/ 4667250 h 6858000"/>
              <a:gd name="connsiteX12056" fmla="*/ 5922861 w 12192000"/>
              <a:gd name="connsiteY12056" fmla="*/ 4762500 h 6858000"/>
              <a:gd name="connsiteX12057" fmla="*/ 5827611 w 12192000"/>
              <a:gd name="connsiteY12057" fmla="*/ 4762500 h 6858000"/>
              <a:gd name="connsiteX12058" fmla="*/ 5827611 w 12192000"/>
              <a:gd name="connsiteY12058" fmla="*/ 4667250 h 6858000"/>
              <a:gd name="connsiteX12059" fmla="*/ 5922861 w 12192000"/>
              <a:gd name="connsiteY12059" fmla="*/ 4667250 h 6858000"/>
              <a:gd name="connsiteX12060" fmla="*/ 6113361 w 12192000"/>
              <a:gd name="connsiteY12060" fmla="*/ 4762500 h 6858000"/>
              <a:gd name="connsiteX12061" fmla="*/ 6018111 w 12192000"/>
              <a:gd name="connsiteY12061" fmla="*/ 4762500 h 6858000"/>
              <a:gd name="connsiteX12062" fmla="*/ 6018111 w 12192000"/>
              <a:gd name="connsiteY12062" fmla="*/ 4667250 h 6858000"/>
              <a:gd name="connsiteX12063" fmla="*/ 6113361 w 12192000"/>
              <a:gd name="connsiteY12063" fmla="*/ 4667250 h 6858000"/>
              <a:gd name="connsiteX12064" fmla="*/ 6303861 w 12192000"/>
              <a:gd name="connsiteY12064" fmla="*/ 4762500 h 6858000"/>
              <a:gd name="connsiteX12065" fmla="*/ 6208611 w 12192000"/>
              <a:gd name="connsiteY12065" fmla="*/ 4762500 h 6858000"/>
              <a:gd name="connsiteX12066" fmla="*/ 6208611 w 12192000"/>
              <a:gd name="connsiteY12066" fmla="*/ 4667250 h 6858000"/>
              <a:gd name="connsiteX12067" fmla="*/ 6303861 w 12192000"/>
              <a:gd name="connsiteY12067" fmla="*/ 4667250 h 6858000"/>
              <a:gd name="connsiteX12068" fmla="*/ 6494362 w 12192000"/>
              <a:gd name="connsiteY12068" fmla="*/ 4762500 h 6858000"/>
              <a:gd name="connsiteX12069" fmla="*/ 6399111 w 12192000"/>
              <a:gd name="connsiteY12069" fmla="*/ 4762500 h 6858000"/>
              <a:gd name="connsiteX12070" fmla="*/ 6399111 w 12192000"/>
              <a:gd name="connsiteY12070" fmla="*/ 4667250 h 6858000"/>
              <a:gd name="connsiteX12071" fmla="*/ 6494362 w 12192000"/>
              <a:gd name="connsiteY12071" fmla="*/ 4667250 h 6858000"/>
              <a:gd name="connsiteX12072" fmla="*/ 6684861 w 12192000"/>
              <a:gd name="connsiteY12072" fmla="*/ 4762500 h 6858000"/>
              <a:gd name="connsiteX12073" fmla="*/ 6589611 w 12192000"/>
              <a:gd name="connsiteY12073" fmla="*/ 4762500 h 6858000"/>
              <a:gd name="connsiteX12074" fmla="*/ 6589611 w 12192000"/>
              <a:gd name="connsiteY12074" fmla="*/ 4667250 h 6858000"/>
              <a:gd name="connsiteX12075" fmla="*/ 6684861 w 12192000"/>
              <a:gd name="connsiteY12075" fmla="*/ 4667250 h 6858000"/>
              <a:gd name="connsiteX12076" fmla="*/ 6875361 w 12192000"/>
              <a:gd name="connsiteY12076" fmla="*/ 4762500 h 6858000"/>
              <a:gd name="connsiteX12077" fmla="*/ 6780111 w 12192000"/>
              <a:gd name="connsiteY12077" fmla="*/ 4762500 h 6858000"/>
              <a:gd name="connsiteX12078" fmla="*/ 6780111 w 12192000"/>
              <a:gd name="connsiteY12078" fmla="*/ 4667250 h 6858000"/>
              <a:gd name="connsiteX12079" fmla="*/ 6875361 w 12192000"/>
              <a:gd name="connsiteY12079" fmla="*/ 4667250 h 6858000"/>
              <a:gd name="connsiteX12080" fmla="*/ 7065863 w 12192000"/>
              <a:gd name="connsiteY12080" fmla="*/ 4762500 h 6858000"/>
              <a:gd name="connsiteX12081" fmla="*/ 6970613 w 12192000"/>
              <a:gd name="connsiteY12081" fmla="*/ 4762500 h 6858000"/>
              <a:gd name="connsiteX12082" fmla="*/ 6970613 w 12192000"/>
              <a:gd name="connsiteY12082" fmla="*/ 4667250 h 6858000"/>
              <a:gd name="connsiteX12083" fmla="*/ 7065863 w 12192000"/>
              <a:gd name="connsiteY12083" fmla="*/ 4667250 h 6858000"/>
              <a:gd name="connsiteX12084" fmla="*/ 7256362 w 12192000"/>
              <a:gd name="connsiteY12084" fmla="*/ 4762500 h 6858000"/>
              <a:gd name="connsiteX12085" fmla="*/ 7161113 w 12192000"/>
              <a:gd name="connsiteY12085" fmla="*/ 4762500 h 6858000"/>
              <a:gd name="connsiteX12086" fmla="*/ 7161113 w 12192000"/>
              <a:gd name="connsiteY12086" fmla="*/ 4667250 h 6858000"/>
              <a:gd name="connsiteX12087" fmla="*/ 7256362 w 12192000"/>
              <a:gd name="connsiteY12087" fmla="*/ 4667250 h 6858000"/>
              <a:gd name="connsiteX12088" fmla="*/ 7446863 w 12192000"/>
              <a:gd name="connsiteY12088" fmla="*/ 4762500 h 6858000"/>
              <a:gd name="connsiteX12089" fmla="*/ 7351613 w 12192000"/>
              <a:gd name="connsiteY12089" fmla="*/ 4762500 h 6858000"/>
              <a:gd name="connsiteX12090" fmla="*/ 7351613 w 12192000"/>
              <a:gd name="connsiteY12090" fmla="*/ 4667250 h 6858000"/>
              <a:gd name="connsiteX12091" fmla="*/ 7446863 w 12192000"/>
              <a:gd name="connsiteY12091" fmla="*/ 4667250 h 6858000"/>
              <a:gd name="connsiteX12092" fmla="*/ 7637363 w 12192000"/>
              <a:gd name="connsiteY12092" fmla="*/ 4762500 h 6858000"/>
              <a:gd name="connsiteX12093" fmla="*/ 7542113 w 12192000"/>
              <a:gd name="connsiteY12093" fmla="*/ 4762500 h 6858000"/>
              <a:gd name="connsiteX12094" fmla="*/ 7542113 w 12192000"/>
              <a:gd name="connsiteY12094" fmla="*/ 4667250 h 6858000"/>
              <a:gd name="connsiteX12095" fmla="*/ 7637363 w 12192000"/>
              <a:gd name="connsiteY12095" fmla="*/ 4667250 h 6858000"/>
              <a:gd name="connsiteX12096" fmla="*/ 7827863 w 12192000"/>
              <a:gd name="connsiteY12096" fmla="*/ 4762500 h 6858000"/>
              <a:gd name="connsiteX12097" fmla="*/ 7732613 w 12192000"/>
              <a:gd name="connsiteY12097" fmla="*/ 4762500 h 6858000"/>
              <a:gd name="connsiteX12098" fmla="*/ 7732613 w 12192000"/>
              <a:gd name="connsiteY12098" fmla="*/ 4667250 h 6858000"/>
              <a:gd name="connsiteX12099" fmla="*/ 7827863 w 12192000"/>
              <a:gd name="connsiteY12099" fmla="*/ 4667250 h 6858000"/>
              <a:gd name="connsiteX12100" fmla="*/ 8018362 w 12192000"/>
              <a:gd name="connsiteY12100" fmla="*/ 4762500 h 6858000"/>
              <a:gd name="connsiteX12101" fmla="*/ 7923112 w 12192000"/>
              <a:gd name="connsiteY12101" fmla="*/ 4762500 h 6858000"/>
              <a:gd name="connsiteX12102" fmla="*/ 7923112 w 12192000"/>
              <a:gd name="connsiteY12102" fmla="*/ 4667250 h 6858000"/>
              <a:gd name="connsiteX12103" fmla="*/ 8018362 w 12192000"/>
              <a:gd name="connsiteY12103" fmla="*/ 4667250 h 6858000"/>
              <a:gd name="connsiteX12104" fmla="*/ 8208863 w 12192000"/>
              <a:gd name="connsiteY12104" fmla="*/ 4762500 h 6858000"/>
              <a:gd name="connsiteX12105" fmla="*/ 8113613 w 12192000"/>
              <a:gd name="connsiteY12105" fmla="*/ 4762500 h 6858000"/>
              <a:gd name="connsiteX12106" fmla="*/ 8113613 w 12192000"/>
              <a:gd name="connsiteY12106" fmla="*/ 4667250 h 6858000"/>
              <a:gd name="connsiteX12107" fmla="*/ 8208863 w 12192000"/>
              <a:gd name="connsiteY12107" fmla="*/ 4667250 h 6858000"/>
              <a:gd name="connsiteX12108" fmla="*/ 8399363 w 12192000"/>
              <a:gd name="connsiteY12108" fmla="*/ 4762500 h 6858000"/>
              <a:gd name="connsiteX12109" fmla="*/ 8304112 w 12192000"/>
              <a:gd name="connsiteY12109" fmla="*/ 4762500 h 6858000"/>
              <a:gd name="connsiteX12110" fmla="*/ 8304112 w 12192000"/>
              <a:gd name="connsiteY12110" fmla="*/ 4667250 h 6858000"/>
              <a:gd name="connsiteX12111" fmla="*/ 8399363 w 12192000"/>
              <a:gd name="connsiteY12111" fmla="*/ 4667250 h 6858000"/>
              <a:gd name="connsiteX12112" fmla="*/ 8780362 w 12192000"/>
              <a:gd name="connsiteY12112" fmla="*/ 4762500 h 6858000"/>
              <a:gd name="connsiteX12113" fmla="*/ 8685111 w 12192000"/>
              <a:gd name="connsiteY12113" fmla="*/ 4762500 h 6858000"/>
              <a:gd name="connsiteX12114" fmla="*/ 8685111 w 12192000"/>
              <a:gd name="connsiteY12114" fmla="*/ 4667250 h 6858000"/>
              <a:gd name="connsiteX12115" fmla="*/ 8780362 w 12192000"/>
              <a:gd name="connsiteY12115" fmla="*/ 4667250 h 6858000"/>
              <a:gd name="connsiteX12116" fmla="*/ 8970861 w 12192000"/>
              <a:gd name="connsiteY12116" fmla="*/ 4762500 h 6858000"/>
              <a:gd name="connsiteX12117" fmla="*/ 8875612 w 12192000"/>
              <a:gd name="connsiteY12117" fmla="*/ 4762500 h 6858000"/>
              <a:gd name="connsiteX12118" fmla="*/ 8875612 w 12192000"/>
              <a:gd name="connsiteY12118" fmla="*/ 4667250 h 6858000"/>
              <a:gd name="connsiteX12119" fmla="*/ 8970861 w 12192000"/>
              <a:gd name="connsiteY12119" fmla="*/ 4667250 h 6858000"/>
              <a:gd name="connsiteX12120" fmla="*/ 9161361 w 12192000"/>
              <a:gd name="connsiteY12120" fmla="*/ 4762500 h 6858000"/>
              <a:gd name="connsiteX12121" fmla="*/ 9066111 w 12192000"/>
              <a:gd name="connsiteY12121" fmla="*/ 4762500 h 6858000"/>
              <a:gd name="connsiteX12122" fmla="*/ 9066111 w 12192000"/>
              <a:gd name="connsiteY12122" fmla="*/ 4667250 h 6858000"/>
              <a:gd name="connsiteX12123" fmla="*/ 9161361 w 12192000"/>
              <a:gd name="connsiteY12123" fmla="*/ 4667250 h 6858000"/>
              <a:gd name="connsiteX12124" fmla="*/ 9351861 w 12192000"/>
              <a:gd name="connsiteY12124" fmla="*/ 4762500 h 6858000"/>
              <a:gd name="connsiteX12125" fmla="*/ 9256611 w 12192000"/>
              <a:gd name="connsiteY12125" fmla="*/ 4762500 h 6858000"/>
              <a:gd name="connsiteX12126" fmla="*/ 9256611 w 12192000"/>
              <a:gd name="connsiteY12126" fmla="*/ 4667250 h 6858000"/>
              <a:gd name="connsiteX12127" fmla="*/ 9351861 w 12192000"/>
              <a:gd name="connsiteY12127" fmla="*/ 4667250 h 6858000"/>
              <a:gd name="connsiteX12128" fmla="*/ 9542362 w 12192000"/>
              <a:gd name="connsiteY12128" fmla="*/ 4762500 h 6858000"/>
              <a:gd name="connsiteX12129" fmla="*/ 9447112 w 12192000"/>
              <a:gd name="connsiteY12129" fmla="*/ 4762500 h 6858000"/>
              <a:gd name="connsiteX12130" fmla="*/ 9447112 w 12192000"/>
              <a:gd name="connsiteY12130" fmla="*/ 4667250 h 6858000"/>
              <a:gd name="connsiteX12131" fmla="*/ 9542362 w 12192000"/>
              <a:gd name="connsiteY12131" fmla="*/ 4667250 h 6858000"/>
              <a:gd name="connsiteX12132" fmla="*/ 9732861 w 12192000"/>
              <a:gd name="connsiteY12132" fmla="*/ 4762500 h 6858000"/>
              <a:gd name="connsiteX12133" fmla="*/ 9637611 w 12192000"/>
              <a:gd name="connsiteY12133" fmla="*/ 4762500 h 6858000"/>
              <a:gd name="connsiteX12134" fmla="*/ 9637611 w 12192000"/>
              <a:gd name="connsiteY12134" fmla="*/ 4667250 h 6858000"/>
              <a:gd name="connsiteX12135" fmla="*/ 9732861 w 12192000"/>
              <a:gd name="connsiteY12135" fmla="*/ 4667250 h 6858000"/>
              <a:gd name="connsiteX12136" fmla="*/ 9923362 w 12192000"/>
              <a:gd name="connsiteY12136" fmla="*/ 4762500 h 6858000"/>
              <a:gd name="connsiteX12137" fmla="*/ 9828111 w 12192000"/>
              <a:gd name="connsiteY12137" fmla="*/ 4762500 h 6858000"/>
              <a:gd name="connsiteX12138" fmla="*/ 9828111 w 12192000"/>
              <a:gd name="connsiteY12138" fmla="*/ 4667250 h 6858000"/>
              <a:gd name="connsiteX12139" fmla="*/ 9923362 w 12192000"/>
              <a:gd name="connsiteY12139" fmla="*/ 4667250 h 6858000"/>
              <a:gd name="connsiteX12140" fmla="*/ 10113862 w 12192000"/>
              <a:gd name="connsiteY12140" fmla="*/ 4762500 h 6858000"/>
              <a:gd name="connsiteX12141" fmla="*/ 10018612 w 12192000"/>
              <a:gd name="connsiteY12141" fmla="*/ 4762500 h 6858000"/>
              <a:gd name="connsiteX12142" fmla="*/ 10018612 w 12192000"/>
              <a:gd name="connsiteY12142" fmla="*/ 4667250 h 6858000"/>
              <a:gd name="connsiteX12143" fmla="*/ 10113862 w 12192000"/>
              <a:gd name="connsiteY12143" fmla="*/ 4667250 h 6858000"/>
              <a:gd name="connsiteX12144" fmla="*/ 10304361 w 12192000"/>
              <a:gd name="connsiteY12144" fmla="*/ 4762500 h 6858000"/>
              <a:gd name="connsiteX12145" fmla="*/ 10209111 w 12192000"/>
              <a:gd name="connsiteY12145" fmla="*/ 4762500 h 6858000"/>
              <a:gd name="connsiteX12146" fmla="*/ 10209111 w 12192000"/>
              <a:gd name="connsiteY12146" fmla="*/ 4667250 h 6858000"/>
              <a:gd name="connsiteX12147" fmla="*/ 10304361 w 12192000"/>
              <a:gd name="connsiteY12147" fmla="*/ 4667250 h 6858000"/>
              <a:gd name="connsiteX12148" fmla="*/ 10494861 w 12192000"/>
              <a:gd name="connsiteY12148" fmla="*/ 4762500 h 6858000"/>
              <a:gd name="connsiteX12149" fmla="*/ 10399611 w 12192000"/>
              <a:gd name="connsiteY12149" fmla="*/ 4762500 h 6858000"/>
              <a:gd name="connsiteX12150" fmla="*/ 10399611 w 12192000"/>
              <a:gd name="connsiteY12150" fmla="*/ 4667250 h 6858000"/>
              <a:gd name="connsiteX12151" fmla="*/ 10494861 w 12192000"/>
              <a:gd name="connsiteY12151" fmla="*/ 4667250 h 6858000"/>
              <a:gd name="connsiteX12152" fmla="*/ 10685361 w 12192000"/>
              <a:gd name="connsiteY12152" fmla="*/ 4762500 h 6858000"/>
              <a:gd name="connsiteX12153" fmla="*/ 10590111 w 12192000"/>
              <a:gd name="connsiteY12153" fmla="*/ 4762500 h 6858000"/>
              <a:gd name="connsiteX12154" fmla="*/ 10590111 w 12192000"/>
              <a:gd name="connsiteY12154" fmla="*/ 4667250 h 6858000"/>
              <a:gd name="connsiteX12155" fmla="*/ 10685361 w 12192000"/>
              <a:gd name="connsiteY12155" fmla="*/ 4667250 h 6858000"/>
              <a:gd name="connsiteX12156" fmla="*/ 10875861 w 12192000"/>
              <a:gd name="connsiteY12156" fmla="*/ 4762500 h 6858000"/>
              <a:gd name="connsiteX12157" fmla="*/ 10780611 w 12192000"/>
              <a:gd name="connsiteY12157" fmla="*/ 4762500 h 6858000"/>
              <a:gd name="connsiteX12158" fmla="*/ 10780611 w 12192000"/>
              <a:gd name="connsiteY12158" fmla="*/ 4667250 h 6858000"/>
              <a:gd name="connsiteX12159" fmla="*/ 10875861 w 12192000"/>
              <a:gd name="connsiteY12159" fmla="*/ 4667250 h 6858000"/>
              <a:gd name="connsiteX12160" fmla="*/ 11066362 w 12192000"/>
              <a:gd name="connsiteY12160" fmla="*/ 4762500 h 6858000"/>
              <a:gd name="connsiteX12161" fmla="*/ 10971111 w 12192000"/>
              <a:gd name="connsiteY12161" fmla="*/ 4762500 h 6858000"/>
              <a:gd name="connsiteX12162" fmla="*/ 10971111 w 12192000"/>
              <a:gd name="connsiteY12162" fmla="*/ 4667250 h 6858000"/>
              <a:gd name="connsiteX12163" fmla="*/ 11066362 w 12192000"/>
              <a:gd name="connsiteY12163" fmla="*/ 4667250 h 6858000"/>
              <a:gd name="connsiteX12164" fmla="*/ 11256861 w 12192000"/>
              <a:gd name="connsiteY12164" fmla="*/ 4762500 h 6858000"/>
              <a:gd name="connsiteX12165" fmla="*/ 11161610 w 12192000"/>
              <a:gd name="connsiteY12165" fmla="*/ 4762500 h 6858000"/>
              <a:gd name="connsiteX12166" fmla="*/ 11161610 w 12192000"/>
              <a:gd name="connsiteY12166" fmla="*/ 4667250 h 6858000"/>
              <a:gd name="connsiteX12167" fmla="*/ 11256861 w 12192000"/>
              <a:gd name="connsiteY12167" fmla="*/ 4667250 h 6858000"/>
              <a:gd name="connsiteX12168" fmla="*/ 11447360 w 12192000"/>
              <a:gd name="connsiteY12168" fmla="*/ 4762500 h 6858000"/>
              <a:gd name="connsiteX12169" fmla="*/ 11352111 w 12192000"/>
              <a:gd name="connsiteY12169" fmla="*/ 4762500 h 6858000"/>
              <a:gd name="connsiteX12170" fmla="*/ 11352111 w 12192000"/>
              <a:gd name="connsiteY12170" fmla="*/ 4667250 h 6858000"/>
              <a:gd name="connsiteX12171" fmla="*/ 11447360 w 12192000"/>
              <a:gd name="connsiteY12171" fmla="*/ 4667250 h 6858000"/>
              <a:gd name="connsiteX12172" fmla="*/ 11637861 w 12192000"/>
              <a:gd name="connsiteY12172" fmla="*/ 4762500 h 6858000"/>
              <a:gd name="connsiteX12173" fmla="*/ 11542610 w 12192000"/>
              <a:gd name="connsiteY12173" fmla="*/ 4762500 h 6858000"/>
              <a:gd name="connsiteX12174" fmla="*/ 11542610 w 12192000"/>
              <a:gd name="connsiteY12174" fmla="*/ 4667250 h 6858000"/>
              <a:gd name="connsiteX12175" fmla="*/ 11637861 w 12192000"/>
              <a:gd name="connsiteY12175" fmla="*/ 4667250 h 6858000"/>
              <a:gd name="connsiteX12176" fmla="*/ 11828360 w 12192000"/>
              <a:gd name="connsiteY12176" fmla="*/ 4762500 h 6858000"/>
              <a:gd name="connsiteX12177" fmla="*/ 11733112 w 12192000"/>
              <a:gd name="connsiteY12177" fmla="*/ 4762500 h 6858000"/>
              <a:gd name="connsiteX12178" fmla="*/ 11733112 w 12192000"/>
              <a:gd name="connsiteY12178" fmla="*/ 4667250 h 6858000"/>
              <a:gd name="connsiteX12179" fmla="*/ 11828360 w 12192000"/>
              <a:gd name="connsiteY12179" fmla="*/ 4667250 h 6858000"/>
              <a:gd name="connsiteX12180" fmla="*/ 12192000 w 12192000"/>
              <a:gd name="connsiteY12180" fmla="*/ 4762500 h 6858000"/>
              <a:gd name="connsiteX12181" fmla="*/ 12114110 w 12192000"/>
              <a:gd name="connsiteY12181" fmla="*/ 4762500 h 6858000"/>
              <a:gd name="connsiteX12182" fmla="*/ 12114110 w 12192000"/>
              <a:gd name="connsiteY12182" fmla="*/ 4667250 h 6858000"/>
              <a:gd name="connsiteX12183" fmla="*/ 12192000 w 12192000"/>
              <a:gd name="connsiteY12183" fmla="*/ 4667250 h 6858000"/>
              <a:gd name="connsiteX12184" fmla="*/ 303114 w 12192000"/>
              <a:gd name="connsiteY12184" fmla="*/ 4857749 h 6858000"/>
              <a:gd name="connsiteX12185" fmla="*/ 207864 w 12192000"/>
              <a:gd name="connsiteY12185" fmla="*/ 4857749 h 6858000"/>
              <a:gd name="connsiteX12186" fmla="*/ 207864 w 12192000"/>
              <a:gd name="connsiteY12186" fmla="*/ 4762500 h 6858000"/>
              <a:gd name="connsiteX12187" fmla="*/ 303114 w 12192000"/>
              <a:gd name="connsiteY12187" fmla="*/ 4762500 h 6858000"/>
              <a:gd name="connsiteX12188" fmla="*/ 493614 w 12192000"/>
              <a:gd name="connsiteY12188" fmla="*/ 4857749 h 6858000"/>
              <a:gd name="connsiteX12189" fmla="*/ 398364 w 12192000"/>
              <a:gd name="connsiteY12189" fmla="*/ 4857749 h 6858000"/>
              <a:gd name="connsiteX12190" fmla="*/ 398364 w 12192000"/>
              <a:gd name="connsiteY12190" fmla="*/ 4762500 h 6858000"/>
              <a:gd name="connsiteX12191" fmla="*/ 493614 w 12192000"/>
              <a:gd name="connsiteY12191" fmla="*/ 4762500 h 6858000"/>
              <a:gd name="connsiteX12192" fmla="*/ 684113 w 12192000"/>
              <a:gd name="connsiteY12192" fmla="*/ 4857749 h 6858000"/>
              <a:gd name="connsiteX12193" fmla="*/ 588864 w 12192000"/>
              <a:gd name="connsiteY12193" fmla="*/ 4857749 h 6858000"/>
              <a:gd name="connsiteX12194" fmla="*/ 588864 w 12192000"/>
              <a:gd name="connsiteY12194" fmla="*/ 4762500 h 6858000"/>
              <a:gd name="connsiteX12195" fmla="*/ 684113 w 12192000"/>
              <a:gd name="connsiteY12195" fmla="*/ 4762500 h 6858000"/>
              <a:gd name="connsiteX12196" fmla="*/ 874614 w 12192000"/>
              <a:gd name="connsiteY12196" fmla="*/ 4857749 h 6858000"/>
              <a:gd name="connsiteX12197" fmla="*/ 779364 w 12192000"/>
              <a:gd name="connsiteY12197" fmla="*/ 4857749 h 6858000"/>
              <a:gd name="connsiteX12198" fmla="*/ 779364 w 12192000"/>
              <a:gd name="connsiteY12198" fmla="*/ 4762500 h 6858000"/>
              <a:gd name="connsiteX12199" fmla="*/ 874614 w 12192000"/>
              <a:gd name="connsiteY12199" fmla="*/ 4762500 h 6858000"/>
              <a:gd name="connsiteX12200" fmla="*/ 1065114 w 12192000"/>
              <a:gd name="connsiteY12200" fmla="*/ 4857749 h 6858000"/>
              <a:gd name="connsiteX12201" fmla="*/ 969863 w 12192000"/>
              <a:gd name="connsiteY12201" fmla="*/ 4857749 h 6858000"/>
              <a:gd name="connsiteX12202" fmla="*/ 969863 w 12192000"/>
              <a:gd name="connsiteY12202" fmla="*/ 4762500 h 6858000"/>
              <a:gd name="connsiteX12203" fmla="*/ 1065114 w 12192000"/>
              <a:gd name="connsiteY12203" fmla="*/ 4762500 h 6858000"/>
              <a:gd name="connsiteX12204" fmla="*/ 1255613 w 12192000"/>
              <a:gd name="connsiteY12204" fmla="*/ 4857749 h 6858000"/>
              <a:gd name="connsiteX12205" fmla="*/ 1160364 w 12192000"/>
              <a:gd name="connsiteY12205" fmla="*/ 4857749 h 6858000"/>
              <a:gd name="connsiteX12206" fmla="*/ 1160364 w 12192000"/>
              <a:gd name="connsiteY12206" fmla="*/ 4762500 h 6858000"/>
              <a:gd name="connsiteX12207" fmla="*/ 1255613 w 12192000"/>
              <a:gd name="connsiteY12207" fmla="*/ 4762500 h 6858000"/>
              <a:gd name="connsiteX12208" fmla="*/ 1446114 w 12192000"/>
              <a:gd name="connsiteY12208" fmla="*/ 4857749 h 6858000"/>
              <a:gd name="connsiteX12209" fmla="*/ 1350864 w 12192000"/>
              <a:gd name="connsiteY12209" fmla="*/ 4857749 h 6858000"/>
              <a:gd name="connsiteX12210" fmla="*/ 1350864 w 12192000"/>
              <a:gd name="connsiteY12210" fmla="*/ 4762500 h 6858000"/>
              <a:gd name="connsiteX12211" fmla="*/ 1446114 w 12192000"/>
              <a:gd name="connsiteY12211" fmla="*/ 4762500 h 6858000"/>
              <a:gd name="connsiteX12212" fmla="*/ 1636614 w 12192000"/>
              <a:gd name="connsiteY12212" fmla="*/ 4857749 h 6858000"/>
              <a:gd name="connsiteX12213" fmla="*/ 1541363 w 12192000"/>
              <a:gd name="connsiteY12213" fmla="*/ 4857749 h 6858000"/>
              <a:gd name="connsiteX12214" fmla="*/ 1541363 w 12192000"/>
              <a:gd name="connsiteY12214" fmla="*/ 4762500 h 6858000"/>
              <a:gd name="connsiteX12215" fmla="*/ 1636614 w 12192000"/>
              <a:gd name="connsiteY12215" fmla="*/ 4762500 h 6858000"/>
              <a:gd name="connsiteX12216" fmla="*/ 2017612 w 12192000"/>
              <a:gd name="connsiteY12216" fmla="*/ 4857749 h 6858000"/>
              <a:gd name="connsiteX12217" fmla="*/ 1922364 w 12192000"/>
              <a:gd name="connsiteY12217" fmla="*/ 4857749 h 6858000"/>
              <a:gd name="connsiteX12218" fmla="*/ 1922364 w 12192000"/>
              <a:gd name="connsiteY12218" fmla="*/ 4762500 h 6858000"/>
              <a:gd name="connsiteX12219" fmla="*/ 2017612 w 12192000"/>
              <a:gd name="connsiteY12219" fmla="*/ 4762500 h 6858000"/>
              <a:gd name="connsiteX12220" fmla="*/ 2208114 w 12192000"/>
              <a:gd name="connsiteY12220" fmla="*/ 4857749 h 6858000"/>
              <a:gd name="connsiteX12221" fmla="*/ 2112863 w 12192000"/>
              <a:gd name="connsiteY12221" fmla="*/ 4857749 h 6858000"/>
              <a:gd name="connsiteX12222" fmla="*/ 2112863 w 12192000"/>
              <a:gd name="connsiteY12222" fmla="*/ 4762500 h 6858000"/>
              <a:gd name="connsiteX12223" fmla="*/ 2208114 w 12192000"/>
              <a:gd name="connsiteY12223" fmla="*/ 4762500 h 6858000"/>
              <a:gd name="connsiteX12224" fmla="*/ 2398613 w 12192000"/>
              <a:gd name="connsiteY12224" fmla="*/ 4857749 h 6858000"/>
              <a:gd name="connsiteX12225" fmla="*/ 2303364 w 12192000"/>
              <a:gd name="connsiteY12225" fmla="*/ 4857749 h 6858000"/>
              <a:gd name="connsiteX12226" fmla="*/ 2303364 w 12192000"/>
              <a:gd name="connsiteY12226" fmla="*/ 4762500 h 6858000"/>
              <a:gd name="connsiteX12227" fmla="*/ 2398613 w 12192000"/>
              <a:gd name="connsiteY12227" fmla="*/ 4762500 h 6858000"/>
              <a:gd name="connsiteX12228" fmla="*/ 2589114 w 12192000"/>
              <a:gd name="connsiteY12228" fmla="*/ 4857749 h 6858000"/>
              <a:gd name="connsiteX12229" fmla="*/ 2493863 w 12192000"/>
              <a:gd name="connsiteY12229" fmla="*/ 4857749 h 6858000"/>
              <a:gd name="connsiteX12230" fmla="*/ 2493863 w 12192000"/>
              <a:gd name="connsiteY12230" fmla="*/ 4762500 h 6858000"/>
              <a:gd name="connsiteX12231" fmla="*/ 2589114 w 12192000"/>
              <a:gd name="connsiteY12231" fmla="*/ 4762500 h 6858000"/>
              <a:gd name="connsiteX12232" fmla="*/ 2779613 w 12192000"/>
              <a:gd name="connsiteY12232" fmla="*/ 4857749 h 6858000"/>
              <a:gd name="connsiteX12233" fmla="*/ 2684362 w 12192000"/>
              <a:gd name="connsiteY12233" fmla="*/ 4857749 h 6858000"/>
              <a:gd name="connsiteX12234" fmla="*/ 2684362 w 12192000"/>
              <a:gd name="connsiteY12234" fmla="*/ 4762500 h 6858000"/>
              <a:gd name="connsiteX12235" fmla="*/ 2779613 w 12192000"/>
              <a:gd name="connsiteY12235" fmla="*/ 4762500 h 6858000"/>
              <a:gd name="connsiteX12236" fmla="*/ 2970113 w 12192000"/>
              <a:gd name="connsiteY12236" fmla="*/ 4857749 h 6858000"/>
              <a:gd name="connsiteX12237" fmla="*/ 2874863 w 12192000"/>
              <a:gd name="connsiteY12237" fmla="*/ 4857749 h 6858000"/>
              <a:gd name="connsiteX12238" fmla="*/ 2874863 w 12192000"/>
              <a:gd name="connsiteY12238" fmla="*/ 4762500 h 6858000"/>
              <a:gd name="connsiteX12239" fmla="*/ 2970113 w 12192000"/>
              <a:gd name="connsiteY12239" fmla="*/ 4762500 h 6858000"/>
              <a:gd name="connsiteX12240" fmla="*/ 3160613 w 12192000"/>
              <a:gd name="connsiteY12240" fmla="*/ 4857749 h 6858000"/>
              <a:gd name="connsiteX12241" fmla="*/ 3065363 w 12192000"/>
              <a:gd name="connsiteY12241" fmla="*/ 4857749 h 6858000"/>
              <a:gd name="connsiteX12242" fmla="*/ 3065363 w 12192000"/>
              <a:gd name="connsiteY12242" fmla="*/ 4762500 h 6858000"/>
              <a:gd name="connsiteX12243" fmla="*/ 3160613 w 12192000"/>
              <a:gd name="connsiteY12243" fmla="*/ 4762500 h 6858000"/>
              <a:gd name="connsiteX12244" fmla="*/ 3351113 w 12192000"/>
              <a:gd name="connsiteY12244" fmla="*/ 4857749 h 6858000"/>
              <a:gd name="connsiteX12245" fmla="*/ 3255863 w 12192000"/>
              <a:gd name="connsiteY12245" fmla="*/ 4857749 h 6858000"/>
              <a:gd name="connsiteX12246" fmla="*/ 3255863 w 12192000"/>
              <a:gd name="connsiteY12246" fmla="*/ 4762500 h 6858000"/>
              <a:gd name="connsiteX12247" fmla="*/ 3351113 w 12192000"/>
              <a:gd name="connsiteY12247" fmla="*/ 4762500 h 6858000"/>
              <a:gd name="connsiteX12248" fmla="*/ 3541613 w 12192000"/>
              <a:gd name="connsiteY12248" fmla="*/ 4857749 h 6858000"/>
              <a:gd name="connsiteX12249" fmla="*/ 3446363 w 12192000"/>
              <a:gd name="connsiteY12249" fmla="*/ 4857749 h 6858000"/>
              <a:gd name="connsiteX12250" fmla="*/ 3446363 w 12192000"/>
              <a:gd name="connsiteY12250" fmla="*/ 4762500 h 6858000"/>
              <a:gd name="connsiteX12251" fmla="*/ 3541613 w 12192000"/>
              <a:gd name="connsiteY12251" fmla="*/ 4762500 h 6858000"/>
              <a:gd name="connsiteX12252" fmla="*/ 3732112 w 12192000"/>
              <a:gd name="connsiteY12252" fmla="*/ 4857749 h 6858000"/>
              <a:gd name="connsiteX12253" fmla="*/ 3636862 w 12192000"/>
              <a:gd name="connsiteY12253" fmla="*/ 4857749 h 6858000"/>
              <a:gd name="connsiteX12254" fmla="*/ 3636862 w 12192000"/>
              <a:gd name="connsiteY12254" fmla="*/ 4762500 h 6858000"/>
              <a:gd name="connsiteX12255" fmla="*/ 3732112 w 12192000"/>
              <a:gd name="connsiteY12255" fmla="*/ 4762500 h 6858000"/>
              <a:gd name="connsiteX12256" fmla="*/ 3922613 w 12192000"/>
              <a:gd name="connsiteY12256" fmla="*/ 4857749 h 6858000"/>
              <a:gd name="connsiteX12257" fmla="*/ 3827362 w 12192000"/>
              <a:gd name="connsiteY12257" fmla="*/ 4857749 h 6858000"/>
              <a:gd name="connsiteX12258" fmla="*/ 3827362 w 12192000"/>
              <a:gd name="connsiteY12258" fmla="*/ 4762500 h 6858000"/>
              <a:gd name="connsiteX12259" fmla="*/ 3922613 w 12192000"/>
              <a:gd name="connsiteY12259" fmla="*/ 4762500 h 6858000"/>
              <a:gd name="connsiteX12260" fmla="*/ 4113113 w 12192000"/>
              <a:gd name="connsiteY12260" fmla="*/ 4857749 h 6858000"/>
              <a:gd name="connsiteX12261" fmla="*/ 4017863 w 12192000"/>
              <a:gd name="connsiteY12261" fmla="*/ 4857749 h 6858000"/>
              <a:gd name="connsiteX12262" fmla="*/ 4017863 w 12192000"/>
              <a:gd name="connsiteY12262" fmla="*/ 4762500 h 6858000"/>
              <a:gd name="connsiteX12263" fmla="*/ 4113113 w 12192000"/>
              <a:gd name="connsiteY12263" fmla="*/ 4762500 h 6858000"/>
              <a:gd name="connsiteX12264" fmla="*/ 4303612 w 12192000"/>
              <a:gd name="connsiteY12264" fmla="*/ 4857749 h 6858000"/>
              <a:gd name="connsiteX12265" fmla="*/ 4208362 w 12192000"/>
              <a:gd name="connsiteY12265" fmla="*/ 4857749 h 6858000"/>
              <a:gd name="connsiteX12266" fmla="*/ 4208362 w 12192000"/>
              <a:gd name="connsiteY12266" fmla="*/ 4762500 h 6858000"/>
              <a:gd name="connsiteX12267" fmla="*/ 4303612 w 12192000"/>
              <a:gd name="connsiteY12267" fmla="*/ 4762500 h 6858000"/>
              <a:gd name="connsiteX12268" fmla="*/ 4494113 w 12192000"/>
              <a:gd name="connsiteY12268" fmla="*/ 4857749 h 6858000"/>
              <a:gd name="connsiteX12269" fmla="*/ 4398863 w 12192000"/>
              <a:gd name="connsiteY12269" fmla="*/ 4857749 h 6858000"/>
              <a:gd name="connsiteX12270" fmla="*/ 4398863 w 12192000"/>
              <a:gd name="connsiteY12270" fmla="*/ 4762500 h 6858000"/>
              <a:gd name="connsiteX12271" fmla="*/ 4494113 w 12192000"/>
              <a:gd name="connsiteY12271" fmla="*/ 4762500 h 6858000"/>
              <a:gd name="connsiteX12272" fmla="*/ 4684613 w 12192000"/>
              <a:gd name="connsiteY12272" fmla="*/ 4857749 h 6858000"/>
              <a:gd name="connsiteX12273" fmla="*/ 4589363 w 12192000"/>
              <a:gd name="connsiteY12273" fmla="*/ 4857749 h 6858000"/>
              <a:gd name="connsiteX12274" fmla="*/ 4589363 w 12192000"/>
              <a:gd name="connsiteY12274" fmla="*/ 4762500 h 6858000"/>
              <a:gd name="connsiteX12275" fmla="*/ 4684613 w 12192000"/>
              <a:gd name="connsiteY12275" fmla="*/ 4762500 h 6858000"/>
              <a:gd name="connsiteX12276" fmla="*/ 4875112 w 12192000"/>
              <a:gd name="connsiteY12276" fmla="*/ 4857749 h 6858000"/>
              <a:gd name="connsiteX12277" fmla="*/ 4779863 w 12192000"/>
              <a:gd name="connsiteY12277" fmla="*/ 4857749 h 6858000"/>
              <a:gd name="connsiteX12278" fmla="*/ 4779863 w 12192000"/>
              <a:gd name="connsiteY12278" fmla="*/ 4762500 h 6858000"/>
              <a:gd name="connsiteX12279" fmla="*/ 4875112 w 12192000"/>
              <a:gd name="connsiteY12279" fmla="*/ 4762500 h 6858000"/>
              <a:gd name="connsiteX12280" fmla="*/ 5065613 w 12192000"/>
              <a:gd name="connsiteY12280" fmla="*/ 4857749 h 6858000"/>
              <a:gd name="connsiteX12281" fmla="*/ 4970362 w 12192000"/>
              <a:gd name="connsiteY12281" fmla="*/ 4857749 h 6858000"/>
              <a:gd name="connsiteX12282" fmla="*/ 4970362 w 12192000"/>
              <a:gd name="connsiteY12282" fmla="*/ 4762500 h 6858000"/>
              <a:gd name="connsiteX12283" fmla="*/ 5065613 w 12192000"/>
              <a:gd name="connsiteY12283" fmla="*/ 4762500 h 6858000"/>
              <a:gd name="connsiteX12284" fmla="*/ 5446612 w 12192000"/>
              <a:gd name="connsiteY12284" fmla="*/ 4857749 h 6858000"/>
              <a:gd name="connsiteX12285" fmla="*/ 5351361 w 12192000"/>
              <a:gd name="connsiteY12285" fmla="*/ 4857749 h 6858000"/>
              <a:gd name="connsiteX12286" fmla="*/ 5351361 w 12192000"/>
              <a:gd name="connsiteY12286" fmla="*/ 4762500 h 6858000"/>
              <a:gd name="connsiteX12287" fmla="*/ 5446612 w 12192000"/>
              <a:gd name="connsiteY12287" fmla="*/ 4762500 h 6858000"/>
              <a:gd name="connsiteX12288" fmla="*/ 5637111 w 12192000"/>
              <a:gd name="connsiteY12288" fmla="*/ 4857749 h 6858000"/>
              <a:gd name="connsiteX12289" fmla="*/ 5541861 w 12192000"/>
              <a:gd name="connsiteY12289" fmla="*/ 4857749 h 6858000"/>
              <a:gd name="connsiteX12290" fmla="*/ 5541861 w 12192000"/>
              <a:gd name="connsiteY12290" fmla="*/ 4762500 h 6858000"/>
              <a:gd name="connsiteX12291" fmla="*/ 5637111 w 12192000"/>
              <a:gd name="connsiteY12291" fmla="*/ 4762500 h 6858000"/>
              <a:gd name="connsiteX12292" fmla="*/ 5827611 w 12192000"/>
              <a:gd name="connsiteY12292" fmla="*/ 4857749 h 6858000"/>
              <a:gd name="connsiteX12293" fmla="*/ 5732362 w 12192000"/>
              <a:gd name="connsiteY12293" fmla="*/ 4857749 h 6858000"/>
              <a:gd name="connsiteX12294" fmla="*/ 5732362 w 12192000"/>
              <a:gd name="connsiteY12294" fmla="*/ 4762500 h 6858000"/>
              <a:gd name="connsiteX12295" fmla="*/ 5827611 w 12192000"/>
              <a:gd name="connsiteY12295" fmla="*/ 4762500 h 6858000"/>
              <a:gd name="connsiteX12296" fmla="*/ 6018111 w 12192000"/>
              <a:gd name="connsiteY12296" fmla="*/ 4857749 h 6858000"/>
              <a:gd name="connsiteX12297" fmla="*/ 5922861 w 12192000"/>
              <a:gd name="connsiteY12297" fmla="*/ 4857749 h 6858000"/>
              <a:gd name="connsiteX12298" fmla="*/ 5922861 w 12192000"/>
              <a:gd name="connsiteY12298" fmla="*/ 4762500 h 6858000"/>
              <a:gd name="connsiteX12299" fmla="*/ 6018111 w 12192000"/>
              <a:gd name="connsiteY12299" fmla="*/ 4762500 h 6858000"/>
              <a:gd name="connsiteX12300" fmla="*/ 6208611 w 12192000"/>
              <a:gd name="connsiteY12300" fmla="*/ 4857749 h 6858000"/>
              <a:gd name="connsiteX12301" fmla="*/ 6113361 w 12192000"/>
              <a:gd name="connsiteY12301" fmla="*/ 4857749 h 6858000"/>
              <a:gd name="connsiteX12302" fmla="*/ 6113361 w 12192000"/>
              <a:gd name="connsiteY12302" fmla="*/ 4762500 h 6858000"/>
              <a:gd name="connsiteX12303" fmla="*/ 6208611 w 12192000"/>
              <a:gd name="connsiteY12303" fmla="*/ 4762500 h 6858000"/>
              <a:gd name="connsiteX12304" fmla="*/ 6399111 w 12192000"/>
              <a:gd name="connsiteY12304" fmla="*/ 4857749 h 6858000"/>
              <a:gd name="connsiteX12305" fmla="*/ 6303861 w 12192000"/>
              <a:gd name="connsiteY12305" fmla="*/ 4857749 h 6858000"/>
              <a:gd name="connsiteX12306" fmla="*/ 6303861 w 12192000"/>
              <a:gd name="connsiteY12306" fmla="*/ 4762500 h 6858000"/>
              <a:gd name="connsiteX12307" fmla="*/ 6399111 w 12192000"/>
              <a:gd name="connsiteY12307" fmla="*/ 4762500 h 6858000"/>
              <a:gd name="connsiteX12308" fmla="*/ 6589611 w 12192000"/>
              <a:gd name="connsiteY12308" fmla="*/ 4857749 h 6858000"/>
              <a:gd name="connsiteX12309" fmla="*/ 6494362 w 12192000"/>
              <a:gd name="connsiteY12309" fmla="*/ 4857749 h 6858000"/>
              <a:gd name="connsiteX12310" fmla="*/ 6494362 w 12192000"/>
              <a:gd name="connsiteY12310" fmla="*/ 4762500 h 6858000"/>
              <a:gd name="connsiteX12311" fmla="*/ 6589611 w 12192000"/>
              <a:gd name="connsiteY12311" fmla="*/ 4762500 h 6858000"/>
              <a:gd name="connsiteX12312" fmla="*/ 6780111 w 12192000"/>
              <a:gd name="connsiteY12312" fmla="*/ 4857749 h 6858000"/>
              <a:gd name="connsiteX12313" fmla="*/ 6684861 w 12192000"/>
              <a:gd name="connsiteY12313" fmla="*/ 4857749 h 6858000"/>
              <a:gd name="connsiteX12314" fmla="*/ 6684861 w 12192000"/>
              <a:gd name="connsiteY12314" fmla="*/ 4762500 h 6858000"/>
              <a:gd name="connsiteX12315" fmla="*/ 6780111 w 12192000"/>
              <a:gd name="connsiteY12315" fmla="*/ 4762500 h 6858000"/>
              <a:gd name="connsiteX12316" fmla="*/ 6970613 w 12192000"/>
              <a:gd name="connsiteY12316" fmla="*/ 4857750 h 6858000"/>
              <a:gd name="connsiteX12317" fmla="*/ 6875362 w 12192000"/>
              <a:gd name="connsiteY12317" fmla="*/ 4857750 h 6858000"/>
              <a:gd name="connsiteX12318" fmla="*/ 6875362 w 12192000"/>
              <a:gd name="connsiteY12318" fmla="*/ 4762500 h 6858000"/>
              <a:gd name="connsiteX12319" fmla="*/ 6970613 w 12192000"/>
              <a:gd name="connsiteY12319" fmla="*/ 4762500 h 6858000"/>
              <a:gd name="connsiteX12320" fmla="*/ 7161113 w 12192000"/>
              <a:gd name="connsiteY12320" fmla="*/ 4857750 h 6858000"/>
              <a:gd name="connsiteX12321" fmla="*/ 7065863 w 12192000"/>
              <a:gd name="connsiteY12321" fmla="*/ 4857750 h 6858000"/>
              <a:gd name="connsiteX12322" fmla="*/ 7065863 w 12192000"/>
              <a:gd name="connsiteY12322" fmla="*/ 4762500 h 6858000"/>
              <a:gd name="connsiteX12323" fmla="*/ 7161113 w 12192000"/>
              <a:gd name="connsiteY12323" fmla="*/ 4762500 h 6858000"/>
              <a:gd name="connsiteX12324" fmla="*/ 7351613 w 12192000"/>
              <a:gd name="connsiteY12324" fmla="*/ 4857750 h 6858000"/>
              <a:gd name="connsiteX12325" fmla="*/ 7256362 w 12192000"/>
              <a:gd name="connsiteY12325" fmla="*/ 4857750 h 6858000"/>
              <a:gd name="connsiteX12326" fmla="*/ 7256362 w 12192000"/>
              <a:gd name="connsiteY12326" fmla="*/ 4762500 h 6858000"/>
              <a:gd name="connsiteX12327" fmla="*/ 7351613 w 12192000"/>
              <a:gd name="connsiteY12327" fmla="*/ 4762500 h 6858000"/>
              <a:gd name="connsiteX12328" fmla="*/ 7542113 w 12192000"/>
              <a:gd name="connsiteY12328" fmla="*/ 4857750 h 6858000"/>
              <a:gd name="connsiteX12329" fmla="*/ 7446863 w 12192000"/>
              <a:gd name="connsiteY12329" fmla="*/ 4857750 h 6858000"/>
              <a:gd name="connsiteX12330" fmla="*/ 7446863 w 12192000"/>
              <a:gd name="connsiteY12330" fmla="*/ 4762500 h 6858000"/>
              <a:gd name="connsiteX12331" fmla="*/ 7542113 w 12192000"/>
              <a:gd name="connsiteY12331" fmla="*/ 4762500 h 6858000"/>
              <a:gd name="connsiteX12332" fmla="*/ 7732613 w 12192000"/>
              <a:gd name="connsiteY12332" fmla="*/ 4857750 h 6858000"/>
              <a:gd name="connsiteX12333" fmla="*/ 7637363 w 12192000"/>
              <a:gd name="connsiteY12333" fmla="*/ 4857750 h 6858000"/>
              <a:gd name="connsiteX12334" fmla="*/ 7637363 w 12192000"/>
              <a:gd name="connsiteY12334" fmla="*/ 4762500 h 6858000"/>
              <a:gd name="connsiteX12335" fmla="*/ 7732613 w 12192000"/>
              <a:gd name="connsiteY12335" fmla="*/ 4762500 h 6858000"/>
              <a:gd name="connsiteX12336" fmla="*/ 7923112 w 12192000"/>
              <a:gd name="connsiteY12336" fmla="*/ 4857750 h 6858000"/>
              <a:gd name="connsiteX12337" fmla="*/ 7827863 w 12192000"/>
              <a:gd name="connsiteY12337" fmla="*/ 4857750 h 6858000"/>
              <a:gd name="connsiteX12338" fmla="*/ 7827863 w 12192000"/>
              <a:gd name="connsiteY12338" fmla="*/ 4762500 h 6858000"/>
              <a:gd name="connsiteX12339" fmla="*/ 7923112 w 12192000"/>
              <a:gd name="connsiteY12339" fmla="*/ 4762500 h 6858000"/>
              <a:gd name="connsiteX12340" fmla="*/ 8113613 w 12192000"/>
              <a:gd name="connsiteY12340" fmla="*/ 4857750 h 6858000"/>
              <a:gd name="connsiteX12341" fmla="*/ 8018362 w 12192000"/>
              <a:gd name="connsiteY12341" fmla="*/ 4857750 h 6858000"/>
              <a:gd name="connsiteX12342" fmla="*/ 8018362 w 12192000"/>
              <a:gd name="connsiteY12342" fmla="*/ 4762500 h 6858000"/>
              <a:gd name="connsiteX12343" fmla="*/ 8113613 w 12192000"/>
              <a:gd name="connsiteY12343" fmla="*/ 4762500 h 6858000"/>
              <a:gd name="connsiteX12344" fmla="*/ 8304112 w 12192000"/>
              <a:gd name="connsiteY12344" fmla="*/ 4857750 h 6858000"/>
              <a:gd name="connsiteX12345" fmla="*/ 8208863 w 12192000"/>
              <a:gd name="connsiteY12345" fmla="*/ 4857750 h 6858000"/>
              <a:gd name="connsiteX12346" fmla="*/ 8208863 w 12192000"/>
              <a:gd name="connsiteY12346" fmla="*/ 4762500 h 6858000"/>
              <a:gd name="connsiteX12347" fmla="*/ 8304112 w 12192000"/>
              <a:gd name="connsiteY12347" fmla="*/ 4762500 h 6858000"/>
              <a:gd name="connsiteX12348" fmla="*/ 8494613 w 12192000"/>
              <a:gd name="connsiteY12348" fmla="*/ 4857750 h 6858000"/>
              <a:gd name="connsiteX12349" fmla="*/ 8399363 w 12192000"/>
              <a:gd name="connsiteY12349" fmla="*/ 4857750 h 6858000"/>
              <a:gd name="connsiteX12350" fmla="*/ 8399363 w 12192000"/>
              <a:gd name="connsiteY12350" fmla="*/ 4762500 h 6858000"/>
              <a:gd name="connsiteX12351" fmla="*/ 8494613 w 12192000"/>
              <a:gd name="connsiteY12351" fmla="*/ 4762500 h 6858000"/>
              <a:gd name="connsiteX12352" fmla="*/ 8875612 w 12192000"/>
              <a:gd name="connsiteY12352" fmla="*/ 4857750 h 6858000"/>
              <a:gd name="connsiteX12353" fmla="*/ 8780362 w 12192000"/>
              <a:gd name="connsiteY12353" fmla="*/ 4857750 h 6858000"/>
              <a:gd name="connsiteX12354" fmla="*/ 8780362 w 12192000"/>
              <a:gd name="connsiteY12354" fmla="*/ 4762500 h 6858000"/>
              <a:gd name="connsiteX12355" fmla="*/ 8875612 w 12192000"/>
              <a:gd name="connsiteY12355" fmla="*/ 4762500 h 6858000"/>
              <a:gd name="connsiteX12356" fmla="*/ 9066111 w 12192000"/>
              <a:gd name="connsiteY12356" fmla="*/ 4857750 h 6858000"/>
              <a:gd name="connsiteX12357" fmla="*/ 8970861 w 12192000"/>
              <a:gd name="connsiteY12357" fmla="*/ 4857750 h 6858000"/>
              <a:gd name="connsiteX12358" fmla="*/ 8970861 w 12192000"/>
              <a:gd name="connsiteY12358" fmla="*/ 4762500 h 6858000"/>
              <a:gd name="connsiteX12359" fmla="*/ 9066111 w 12192000"/>
              <a:gd name="connsiteY12359" fmla="*/ 4762500 h 6858000"/>
              <a:gd name="connsiteX12360" fmla="*/ 9256611 w 12192000"/>
              <a:gd name="connsiteY12360" fmla="*/ 4857750 h 6858000"/>
              <a:gd name="connsiteX12361" fmla="*/ 9161361 w 12192000"/>
              <a:gd name="connsiteY12361" fmla="*/ 4857750 h 6858000"/>
              <a:gd name="connsiteX12362" fmla="*/ 9161361 w 12192000"/>
              <a:gd name="connsiteY12362" fmla="*/ 4762500 h 6858000"/>
              <a:gd name="connsiteX12363" fmla="*/ 9256611 w 12192000"/>
              <a:gd name="connsiteY12363" fmla="*/ 4762500 h 6858000"/>
              <a:gd name="connsiteX12364" fmla="*/ 9447112 w 12192000"/>
              <a:gd name="connsiteY12364" fmla="*/ 4857750 h 6858000"/>
              <a:gd name="connsiteX12365" fmla="*/ 9351861 w 12192000"/>
              <a:gd name="connsiteY12365" fmla="*/ 4857750 h 6858000"/>
              <a:gd name="connsiteX12366" fmla="*/ 9351861 w 12192000"/>
              <a:gd name="connsiteY12366" fmla="*/ 4762500 h 6858000"/>
              <a:gd name="connsiteX12367" fmla="*/ 9447112 w 12192000"/>
              <a:gd name="connsiteY12367" fmla="*/ 4762500 h 6858000"/>
              <a:gd name="connsiteX12368" fmla="*/ 9637611 w 12192000"/>
              <a:gd name="connsiteY12368" fmla="*/ 4857750 h 6858000"/>
              <a:gd name="connsiteX12369" fmla="*/ 9542362 w 12192000"/>
              <a:gd name="connsiteY12369" fmla="*/ 4857750 h 6858000"/>
              <a:gd name="connsiteX12370" fmla="*/ 9542362 w 12192000"/>
              <a:gd name="connsiteY12370" fmla="*/ 4762500 h 6858000"/>
              <a:gd name="connsiteX12371" fmla="*/ 9637611 w 12192000"/>
              <a:gd name="connsiteY12371" fmla="*/ 4762500 h 6858000"/>
              <a:gd name="connsiteX12372" fmla="*/ 9828111 w 12192000"/>
              <a:gd name="connsiteY12372" fmla="*/ 4857750 h 6858000"/>
              <a:gd name="connsiteX12373" fmla="*/ 9732861 w 12192000"/>
              <a:gd name="connsiteY12373" fmla="*/ 4857750 h 6858000"/>
              <a:gd name="connsiteX12374" fmla="*/ 9732861 w 12192000"/>
              <a:gd name="connsiteY12374" fmla="*/ 4762500 h 6858000"/>
              <a:gd name="connsiteX12375" fmla="*/ 9828111 w 12192000"/>
              <a:gd name="connsiteY12375" fmla="*/ 4762500 h 6858000"/>
              <a:gd name="connsiteX12376" fmla="*/ 10018612 w 12192000"/>
              <a:gd name="connsiteY12376" fmla="*/ 4857750 h 6858000"/>
              <a:gd name="connsiteX12377" fmla="*/ 9923362 w 12192000"/>
              <a:gd name="connsiteY12377" fmla="*/ 4857750 h 6858000"/>
              <a:gd name="connsiteX12378" fmla="*/ 9923362 w 12192000"/>
              <a:gd name="connsiteY12378" fmla="*/ 4762500 h 6858000"/>
              <a:gd name="connsiteX12379" fmla="*/ 10018612 w 12192000"/>
              <a:gd name="connsiteY12379" fmla="*/ 4762500 h 6858000"/>
              <a:gd name="connsiteX12380" fmla="*/ 10209111 w 12192000"/>
              <a:gd name="connsiteY12380" fmla="*/ 4857750 h 6858000"/>
              <a:gd name="connsiteX12381" fmla="*/ 10113862 w 12192000"/>
              <a:gd name="connsiteY12381" fmla="*/ 4857750 h 6858000"/>
              <a:gd name="connsiteX12382" fmla="*/ 10113862 w 12192000"/>
              <a:gd name="connsiteY12382" fmla="*/ 4762500 h 6858000"/>
              <a:gd name="connsiteX12383" fmla="*/ 10209111 w 12192000"/>
              <a:gd name="connsiteY12383" fmla="*/ 4762500 h 6858000"/>
              <a:gd name="connsiteX12384" fmla="*/ 10399611 w 12192000"/>
              <a:gd name="connsiteY12384" fmla="*/ 4857750 h 6858000"/>
              <a:gd name="connsiteX12385" fmla="*/ 10304361 w 12192000"/>
              <a:gd name="connsiteY12385" fmla="*/ 4857750 h 6858000"/>
              <a:gd name="connsiteX12386" fmla="*/ 10304361 w 12192000"/>
              <a:gd name="connsiteY12386" fmla="*/ 4762500 h 6858000"/>
              <a:gd name="connsiteX12387" fmla="*/ 10399611 w 12192000"/>
              <a:gd name="connsiteY12387" fmla="*/ 4762500 h 6858000"/>
              <a:gd name="connsiteX12388" fmla="*/ 10590111 w 12192000"/>
              <a:gd name="connsiteY12388" fmla="*/ 4857750 h 6858000"/>
              <a:gd name="connsiteX12389" fmla="*/ 10494861 w 12192000"/>
              <a:gd name="connsiteY12389" fmla="*/ 4857750 h 6858000"/>
              <a:gd name="connsiteX12390" fmla="*/ 10494861 w 12192000"/>
              <a:gd name="connsiteY12390" fmla="*/ 4762500 h 6858000"/>
              <a:gd name="connsiteX12391" fmla="*/ 10590111 w 12192000"/>
              <a:gd name="connsiteY12391" fmla="*/ 4762500 h 6858000"/>
              <a:gd name="connsiteX12392" fmla="*/ 10780611 w 12192000"/>
              <a:gd name="connsiteY12392" fmla="*/ 4857750 h 6858000"/>
              <a:gd name="connsiteX12393" fmla="*/ 10685361 w 12192000"/>
              <a:gd name="connsiteY12393" fmla="*/ 4857750 h 6858000"/>
              <a:gd name="connsiteX12394" fmla="*/ 10685361 w 12192000"/>
              <a:gd name="connsiteY12394" fmla="*/ 4762500 h 6858000"/>
              <a:gd name="connsiteX12395" fmla="*/ 10780611 w 12192000"/>
              <a:gd name="connsiteY12395" fmla="*/ 4762500 h 6858000"/>
              <a:gd name="connsiteX12396" fmla="*/ 10971111 w 12192000"/>
              <a:gd name="connsiteY12396" fmla="*/ 4857750 h 6858000"/>
              <a:gd name="connsiteX12397" fmla="*/ 10875861 w 12192000"/>
              <a:gd name="connsiteY12397" fmla="*/ 4857750 h 6858000"/>
              <a:gd name="connsiteX12398" fmla="*/ 10875861 w 12192000"/>
              <a:gd name="connsiteY12398" fmla="*/ 4762500 h 6858000"/>
              <a:gd name="connsiteX12399" fmla="*/ 10971111 w 12192000"/>
              <a:gd name="connsiteY12399" fmla="*/ 4762500 h 6858000"/>
              <a:gd name="connsiteX12400" fmla="*/ 11161610 w 12192000"/>
              <a:gd name="connsiteY12400" fmla="*/ 4857750 h 6858000"/>
              <a:gd name="connsiteX12401" fmla="*/ 11066362 w 12192000"/>
              <a:gd name="connsiteY12401" fmla="*/ 4857750 h 6858000"/>
              <a:gd name="connsiteX12402" fmla="*/ 11066362 w 12192000"/>
              <a:gd name="connsiteY12402" fmla="*/ 4762500 h 6858000"/>
              <a:gd name="connsiteX12403" fmla="*/ 11161610 w 12192000"/>
              <a:gd name="connsiteY12403" fmla="*/ 4762500 h 6858000"/>
              <a:gd name="connsiteX12404" fmla="*/ 11352111 w 12192000"/>
              <a:gd name="connsiteY12404" fmla="*/ 4857750 h 6858000"/>
              <a:gd name="connsiteX12405" fmla="*/ 11256861 w 12192000"/>
              <a:gd name="connsiteY12405" fmla="*/ 4857750 h 6858000"/>
              <a:gd name="connsiteX12406" fmla="*/ 11256861 w 12192000"/>
              <a:gd name="connsiteY12406" fmla="*/ 4762500 h 6858000"/>
              <a:gd name="connsiteX12407" fmla="*/ 11352111 w 12192000"/>
              <a:gd name="connsiteY12407" fmla="*/ 4762500 h 6858000"/>
              <a:gd name="connsiteX12408" fmla="*/ 11542610 w 12192000"/>
              <a:gd name="connsiteY12408" fmla="*/ 4857750 h 6858000"/>
              <a:gd name="connsiteX12409" fmla="*/ 11447360 w 12192000"/>
              <a:gd name="connsiteY12409" fmla="*/ 4857750 h 6858000"/>
              <a:gd name="connsiteX12410" fmla="*/ 11447360 w 12192000"/>
              <a:gd name="connsiteY12410" fmla="*/ 4762500 h 6858000"/>
              <a:gd name="connsiteX12411" fmla="*/ 11542610 w 12192000"/>
              <a:gd name="connsiteY12411" fmla="*/ 4762500 h 6858000"/>
              <a:gd name="connsiteX12412" fmla="*/ 11733112 w 12192000"/>
              <a:gd name="connsiteY12412" fmla="*/ 4857750 h 6858000"/>
              <a:gd name="connsiteX12413" fmla="*/ 11637861 w 12192000"/>
              <a:gd name="connsiteY12413" fmla="*/ 4857750 h 6858000"/>
              <a:gd name="connsiteX12414" fmla="*/ 11637861 w 12192000"/>
              <a:gd name="connsiteY12414" fmla="*/ 4762500 h 6858000"/>
              <a:gd name="connsiteX12415" fmla="*/ 11733112 w 12192000"/>
              <a:gd name="connsiteY12415" fmla="*/ 4762500 h 6858000"/>
              <a:gd name="connsiteX12416" fmla="*/ 11923611 w 12192000"/>
              <a:gd name="connsiteY12416" fmla="*/ 4857750 h 6858000"/>
              <a:gd name="connsiteX12417" fmla="*/ 11828360 w 12192000"/>
              <a:gd name="connsiteY12417" fmla="*/ 4857750 h 6858000"/>
              <a:gd name="connsiteX12418" fmla="*/ 11828360 w 12192000"/>
              <a:gd name="connsiteY12418" fmla="*/ 4762500 h 6858000"/>
              <a:gd name="connsiteX12419" fmla="*/ 11923611 w 12192000"/>
              <a:gd name="connsiteY12419" fmla="*/ 4762500 h 6858000"/>
              <a:gd name="connsiteX12420" fmla="*/ 207864 w 12192000"/>
              <a:gd name="connsiteY12420" fmla="*/ 4953000 h 6858000"/>
              <a:gd name="connsiteX12421" fmla="*/ 112614 w 12192000"/>
              <a:gd name="connsiteY12421" fmla="*/ 4953000 h 6858000"/>
              <a:gd name="connsiteX12422" fmla="*/ 112614 w 12192000"/>
              <a:gd name="connsiteY12422" fmla="*/ 4857749 h 6858000"/>
              <a:gd name="connsiteX12423" fmla="*/ 207864 w 12192000"/>
              <a:gd name="connsiteY12423" fmla="*/ 4857749 h 6858000"/>
              <a:gd name="connsiteX12424" fmla="*/ 398364 w 12192000"/>
              <a:gd name="connsiteY12424" fmla="*/ 4953000 h 6858000"/>
              <a:gd name="connsiteX12425" fmla="*/ 303114 w 12192000"/>
              <a:gd name="connsiteY12425" fmla="*/ 4953000 h 6858000"/>
              <a:gd name="connsiteX12426" fmla="*/ 303114 w 12192000"/>
              <a:gd name="connsiteY12426" fmla="*/ 4857749 h 6858000"/>
              <a:gd name="connsiteX12427" fmla="*/ 398364 w 12192000"/>
              <a:gd name="connsiteY12427" fmla="*/ 4857749 h 6858000"/>
              <a:gd name="connsiteX12428" fmla="*/ 588864 w 12192000"/>
              <a:gd name="connsiteY12428" fmla="*/ 4953000 h 6858000"/>
              <a:gd name="connsiteX12429" fmla="*/ 493614 w 12192000"/>
              <a:gd name="connsiteY12429" fmla="*/ 4953000 h 6858000"/>
              <a:gd name="connsiteX12430" fmla="*/ 493614 w 12192000"/>
              <a:gd name="connsiteY12430" fmla="*/ 4857749 h 6858000"/>
              <a:gd name="connsiteX12431" fmla="*/ 588864 w 12192000"/>
              <a:gd name="connsiteY12431" fmla="*/ 4857749 h 6858000"/>
              <a:gd name="connsiteX12432" fmla="*/ 779364 w 12192000"/>
              <a:gd name="connsiteY12432" fmla="*/ 4953000 h 6858000"/>
              <a:gd name="connsiteX12433" fmla="*/ 684113 w 12192000"/>
              <a:gd name="connsiteY12433" fmla="*/ 4953000 h 6858000"/>
              <a:gd name="connsiteX12434" fmla="*/ 684113 w 12192000"/>
              <a:gd name="connsiteY12434" fmla="*/ 4857749 h 6858000"/>
              <a:gd name="connsiteX12435" fmla="*/ 779364 w 12192000"/>
              <a:gd name="connsiteY12435" fmla="*/ 4857749 h 6858000"/>
              <a:gd name="connsiteX12436" fmla="*/ 969863 w 12192000"/>
              <a:gd name="connsiteY12436" fmla="*/ 4953000 h 6858000"/>
              <a:gd name="connsiteX12437" fmla="*/ 874614 w 12192000"/>
              <a:gd name="connsiteY12437" fmla="*/ 4953000 h 6858000"/>
              <a:gd name="connsiteX12438" fmla="*/ 874614 w 12192000"/>
              <a:gd name="connsiteY12438" fmla="*/ 4857749 h 6858000"/>
              <a:gd name="connsiteX12439" fmla="*/ 969863 w 12192000"/>
              <a:gd name="connsiteY12439" fmla="*/ 4857749 h 6858000"/>
              <a:gd name="connsiteX12440" fmla="*/ 1160364 w 12192000"/>
              <a:gd name="connsiteY12440" fmla="*/ 4953000 h 6858000"/>
              <a:gd name="connsiteX12441" fmla="*/ 1065114 w 12192000"/>
              <a:gd name="connsiteY12441" fmla="*/ 4953000 h 6858000"/>
              <a:gd name="connsiteX12442" fmla="*/ 1065114 w 12192000"/>
              <a:gd name="connsiteY12442" fmla="*/ 4857749 h 6858000"/>
              <a:gd name="connsiteX12443" fmla="*/ 1160364 w 12192000"/>
              <a:gd name="connsiteY12443" fmla="*/ 4857749 h 6858000"/>
              <a:gd name="connsiteX12444" fmla="*/ 1350864 w 12192000"/>
              <a:gd name="connsiteY12444" fmla="*/ 4953000 h 6858000"/>
              <a:gd name="connsiteX12445" fmla="*/ 1255613 w 12192000"/>
              <a:gd name="connsiteY12445" fmla="*/ 4953000 h 6858000"/>
              <a:gd name="connsiteX12446" fmla="*/ 1255613 w 12192000"/>
              <a:gd name="connsiteY12446" fmla="*/ 4857749 h 6858000"/>
              <a:gd name="connsiteX12447" fmla="*/ 1350864 w 12192000"/>
              <a:gd name="connsiteY12447" fmla="*/ 4857749 h 6858000"/>
              <a:gd name="connsiteX12448" fmla="*/ 1541363 w 12192000"/>
              <a:gd name="connsiteY12448" fmla="*/ 4953000 h 6858000"/>
              <a:gd name="connsiteX12449" fmla="*/ 1446114 w 12192000"/>
              <a:gd name="connsiteY12449" fmla="*/ 4953000 h 6858000"/>
              <a:gd name="connsiteX12450" fmla="*/ 1446114 w 12192000"/>
              <a:gd name="connsiteY12450" fmla="*/ 4857749 h 6858000"/>
              <a:gd name="connsiteX12451" fmla="*/ 1541363 w 12192000"/>
              <a:gd name="connsiteY12451" fmla="*/ 4857749 h 6858000"/>
              <a:gd name="connsiteX12452" fmla="*/ 1922364 w 12192000"/>
              <a:gd name="connsiteY12452" fmla="*/ 4953000 h 6858000"/>
              <a:gd name="connsiteX12453" fmla="*/ 1827113 w 12192000"/>
              <a:gd name="connsiteY12453" fmla="*/ 4953000 h 6858000"/>
              <a:gd name="connsiteX12454" fmla="*/ 1827113 w 12192000"/>
              <a:gd name="connsiteY12454" fmla="*/ 4857749 h 6858000"/>
              <a:gd name="connsiteX12455" fmla="*/ 1922364 w 12192000"/>
              <a:gd name="connsiteY12455" fmla="*/ 4857749 h 6858000"/>
              <a:gd name="connsiteX12456" fmla="*/ 2112863 w 12192000"/>
              <a:gd name="connsiteY12456" fmla="*/ 4953000 h 6858000"/>
              <a:gd name="connsiteX12457" fmla="*/ 2017612 w 12192000"/>
              <a:gd name="connsiteY12457" fmla="*/ 4953000 h 6858000"/>
              <a:gd name="connsiteX12458" fmla="*/ 2017612 w 12192000"/>
              <a:gd name="connsiteY12458" fmla="*/ 4857749 h 6858000"/>
              <a:gd name="connsiteX12459" fmla="*/ 2112863 w 12192000"/>
              <a:gd name="connsiteY12459" fmla="*/ 4857749 h 6858000"/>
              <a:gd name="connsiteX12460" fmla="*/ 2303364 w 12192000"/>
              <a:gd name="connsiteY12460" fmla="*/ 4953000 h 6858000"/>
              <a:gd name="connsiteX12461" fmla="*/ 2208114 w 12192000"/>
              <a:gd name="connsiteY12461" fmla="*/ 4953000 h 6858000"/>
              <a:gd name="connsiteX12462" fmla="*/ 2208114 w 12192000"/>
              <a:gd name="connsiteY12462" fmla="*/ 4857749 h 6858000"/>
              <a:gd name="connsiteX12463" fmla="*/ 2303364 w 12192000"/>
              <a:gd name="connsiteY12463" fmla="*/ 4857749 h 6858000"/>
              <a:gd name="connsiteX12464" fmla="*/ 2493863 w 12192000"/>
              <a:gd name="connsiteY12464" fmla="*/ 4953000 h 6858000"/>
              <a:gd name="connsiteX12465" fmla="*/ 2398613 w 12192000"/>
              <a:gd name="connsiteY12465" fmla="*/ 4953000 h 6858000"/>
              <a:gd name="connsiteX12466" fmla="*/ 2398613 w 12192000"/>
              <a:gd name="connsiteY12466" fmla="*/ 4857749 h 6858000"/>
              <a:gd name="connsiteX12467" fmla="*/ 2493863 w 12192000"/>
              <a:gd name="connsiteY12467" fmla="*/ 4857749 h 6858000"/>
              <a:gd name="connsiteX12468" fmla="*/ 2684362 w 12192000"/>
              <a:gd name="connsiteY12468" fmla="*/ 4953000 h 6858000"/>
              <a:gd name="connsiteX12469" fmla="*/ 2589114 w 12192000"/>
              <a:gd name="connsiteY12469" fmla="*/ 4953000 h 6858000"/>
              <a:gd name="connsiteX12470" fmla="*/ 2589114 w 12192000"/>
              <a:gd name="connsiteY12470" fmla="*/ 4857749 h 6858000"/>
              <a:gd name="connsiteX12471" fmla="*/ 2684362 w 12192000"/>
              <a:gd name="connsiteY12471" fmla="*/ 4857749 h 6858000"/>
              <a:gd name="connsiteX12472" fmla="*/ 2874863 w 12192000"/>
              <a:gd name="connsiteY12472" fmla="*/ 4953000 h 6858000"/>
              <a:gd name="connsiteX12473" fmla="*/ 2779613 w 12192000"/>
              <a:gd name="connsiteY12473" fmla="*/ 4953000 h 6858000"/>
              <a:gd name="connsiteX12474" fmla="*/ 2779613 w 12192000"/>
              <a:gd name="connsiteY12474" fmla="*/ 4857749 h 6858000"/>
              <a:gd name="connsiteX12475" fmla="*/ 2874863 w 12192000"/>
              <a:gd name="connsiteY12475" fmla="*/ 4857749 h 6858000"/>
              <a:gd name="connsiteX12476" fmla="*/ 3065363 w 12192000"/>
              <a:gd name="connsiteY12476" fmla="*/ 4953000 h 6858000"/>
              <a:gd name="connsiteX12477" fmla="*/ 2970113 w 12192000"/>
              <a:gd name="connsiteY12477" fmla="*/ 4953000 h 6858000"/>
              <a:gd name="connsiteX12478" fmla="*/ 2970113 w 12192000"/>
              <a:gd name="connsiteY12478" fmla="*/ 4857749 h 6858000"/>
              <a:gd name="connsiteX12479" fmla="*/ 3065363 w 12192000"/>
              <a:gd name="connsiteY12479" fmla="*/ 4857749 h 6858000"/>
              <a:gd name="connsiteX12480" fmla="*/ 3255863 w 12192000"/>
              <a:gd name="connsiteY12480" fmla="*/ 4953000 h 6858000"/>
              <a:gd name="connsiteX12481" fmla="*/ 3160613 w 12192000"/>
              <a:gd name="connsiteY12481" fmla="*/ 4953000 h 6858000"/>
              <a:gd name="connsiteX12482" fmla="*/ 3160613 w 12192000"/>
              <a:gd name="connsiteY12482" fmla="*/ 4857749 h 6858000"/>
              <a:gd name="connsiteX12483" fmla="*/ 3255863 w 12192000"/>
              <a:gd name="connsiteY12483" fmla="*/ 4857749 h 6858000"/>
              <a:gd name="connsiteX12484" fmla="*/ 3446363 w 12192000"/>
              <a:gd name="connsiteY12484" fmla="*/ 4953000 h 6858000"/>
              <a:gd name="connsiteX12485" fmla="*/ 3351113 w 12192000"/>
              <a:gd name="connsiteY12485" fmla="*/ 4953000 h 6858000"/>
              <a:gd name="connsiteX12486" fmla="*/ 3351113 w 12192000"/>
              <a:gd name="connsiteY12486" fmla="*/ 4857749 h 6858000"/>
              <a:gd name="connsiteX12487" fmla="*/ 3446363 w 12192000"/>
              <a:gd name="connsiteY12487" fmla="*/ 4857749 h 6858000"/>
              <a:gd name="connsiteX12488" fmla="*/ 3636862 w 12192000"/>
              <a:gd name="connsiteY12488" fmla="*/ 4953000 h 6858000"/>
              <a:gd name="connsiteX12489" fmla="*/ 3541613 w 12192000"/>
              <a:gd name="connsiteY12489" fmla="*/ 4953000 h 6858000"/>
              <a:gd name="connsiteX12490" fmla="*/ 3541613 w 12192000"/>
              <a:gd name="connsiteY12490" fmla="*/ 4857749 h 6858000"/>
              <a:gd name="connsiteX12491" fmla="*/ 3636862 w 12192000"/>
              <a:gd name="connsiteY12491" fmla="*/ 4857749 h 6858000"/>
              <a:gd name="connsiteX12492" fmla="*/ 3827362 w 12192000"/>
              <a:gd name="connsiteY12492" fmla="*/ 4953000 h 6858000"/>
              <a:gd name="connsiteX12493" fmla="*/ 3732112 w 12192000"/>
              <a:gd name="connsiteY12493" fmla="*/ 4953000 h 6858000"/>
              <a:gd name="connsiteX12494" fmla="*/ 3732112 w 12192000"/>
              <a:gd name="connsiteY12494" fmla="*/ 4857749 h 6858000"/>
              <a:gd name="connsiteX12495" fmla="*/ 3827362 w 12192000"/>
              <a:gd name="connsiteY12495" fmla="*/ 4857749 h 6858000"/>
              <a:gd name="connsiteX12496" fmla="*/ 4017863 w 12192000"/>
              <a:gd name="connsiteY12496" fmla="*/ 4953000 h 6858000"/>
              <a:gd name="connsiteX12497" fmla="*/ 3922613 w 12192000"/>
              <a:gd name="connsiteY12497" fmla="*/ 4953000 h 6858000"/>
              <a:gd name="connsiteX12498" fmla="*/ 3922613 w 12192000"/>
              <a:gd name="connsiteY12498" fmla="*/ 4857749 h 6858000"/>
              <a:gd name="connsiteX12499" fmla="*/ 4017863 w 12192000"/>
              <a:gd name="connsiteY12499" fmla="*/ 4857749 h 6858000"/>
              <a:gd name="connsiteX12500" fmla="*/ 4208362 w 12192000"/>
              <a:gd name="connsiteY12500" fmla="*/ 4953000 h 6858000"/>
              <a:gd name="connsiteX12501" fmla="*/ 4113113 w 12192000"/>
              <a:gd name="connsiteY12501" fmla="*/ 4953000 h 6858000"/>
              <a:gd name="connsiteX12502" fmla="*/ 4113113 w 12192000"/>
              <a:gd name="connsiteY12502" fmla="*/ 4857749 h 6858000"/>
              <a:gd name="connsiteX12503" fmla="*/ 4208362 w 12192000"/>
              <a:gd name="connsiteY12503" fmla="*/ 4857749 h 6858000"/>
              <a:gd name="connsiteX12504" fmla="*/ 4398863 w 12192000"/>
              <a:gd name="connsiteY12504" fmla="*/ 4953000 h 6858000"/>
              <a:gd name="connsiteX12505" fmla="*/ 4303612 w 12192000"/>
              <a:gd name="connsiteY12505" fmla="*/ 4953000 h 6858000"/>
              <a:gd name="connsiteX12506" fmla="*/ 4303612 w 12192000"/>
              <a:gd name="connsiteY12506" fmla="*/ 4857749 h 6858000"/>
              <a:gd name="connsiteX12507" fmla="*/ 4398863 w 12192000"/>
              <a:gd name="connsiteY12507" fmla="*/ 4857749 h 6858000"/>
              <a:gd name="connsiteX12508" fmla="*/ 4589363 w 12192000"/>
              <a:gd name="connsiteY12508" fmla="*/ 4953000 h 6858000"/>
              <a:gd name="connsiteX12509" fmla="*/ 4494113 w 12192000"/>
              <a:gd name="connsiteY12509" fmla="*/ 4953000 h 6858000"/>
              <a:gd name="connsiteX12510" fmla="*/ 4494113 w 12192000"/>
              <a:gd name="connsiteY12510" fmla="*/ 4857749 h 6858000"/>
              <a:gd name="connsiteX12511" fmla="*/ 4589363 w 12192000"/>
              <a:gd name="connsiteY12511" fmla="*/ 4857749 h 6858000"/>
              <a:gd name="connsiteX12512" fmla="*/ 4779863 w 12192000"/>
              <a:gd name="connsiteY12512" fmla="*/ 4953000 h 6858000"/>
              <a:gd name="connsiteX12513" fmla="*/ 4684613 w 12192000"/>
              <a:gd name="connsiteY12513" fmla="*/ 4953000 h 6858000"/>
              <a:gd name="connsiteX12514" fmla="*/ 4684613 w 12192000"/>
              <a:gd name="connsiteY12514" fmla="*/ 4857749 h 6858000"/>
              <a:gd name="connsiteX12515" fmla="*/ 4779863 w 12192000"/>
              <a:gd name="connsiteY12515" fmla="*/ 4857749 h 6858000"/>
              <a:gd name="connsiteX12516" fmla="*/ 4970362 w 12192000"/>
              <a:gd name="connsiteY12516" fmla="*/ 4953000 h 6858000"/>
              <a:gd name="connsiteX12517" fmla="*/ 4875112 w 12192000"/>
              <a:gd name="connsiteY12517" fmla="*/ 4953000 h 6858000"/>
              <a:gd name="connsiteX12518" fmla="*/ 4875112 w 12192000"/>
              <a:gd name="connsiteY12518" fmla="*/ 4857749 h 6858000"/>
              <a:gd name="connsiteX12519" fmla="*/ 4970362 w 12192000"/>
              <a:gd name="connsiteY12519" fmla="*/ 4857749 h 6858000"/>
              <a:gd name="connsiteX12520" fmla="*/ 5351361 w 12192000"/>
              <a:gd name="connsiteY12520" fmla="*/ 4953000 h 6858000"/>
              <a:gd name="connsiteX12521" fmla="*/ 5256111 w 12192000"/>
              <a:gd name="connsiteY12521" fmla="*/ 4953000 h 6858000"/>
              <a:gd name="connsiteX12522" fmla="*/ 5256111 w 12192000"/>
              <a:gd name="connsiteY12522" fmla="*/ 4857749 h 6858000"/>
              <a:gd name="connsiteX12523" fmla="*/ 5351361 w 12192000"/>
              <a:gd name="connsiteY12523" fmla="*/ 4857749 h 6858000"/>
              <a:gd name="connsiteX12524" fmla="*/ 5541861 w 12192000"/>
              <a:gd name="connsiteY12524" fmla="*/ 4953000 h 6858000"/>
              <a:gd name="connsiteX12525" fmla="*/ 5446612 w 12192000"/>
              <a:gd name="connsiteY12525" fmla="*/ 4953000 h 6858000"/>
              <a:gd name="connsiteX12526" fmla="*/ 5446612 w 12192000"/>
              <a:gd name="connsiteY12526" fmla="*/ 4857749 h 6858000"/>
              <a:gd name="connsiteX12527" fmla="*/ 5541861 w 12192000"/>
              <a:gd name="connsiteY12527" fmla="*/ 4857749 h 6858000"/>
              <a:gd name="connsiteX12528" fmla="*/ 5732362 w 12192000"/>
              <a:gd name="connsiteY12528" fmla="*/ 4953000 h 6858000"/>
              <a:gd name="connsiteX12529" fmla="*/ 5637111 w 12192000"/>
              <a:gd name="connsiteY12529" fmla="*/ 4953000 h 6858000"/>
              <a:gd name="connsiteX12530" fmla="*/ 5637111 w 12192000"/>
              <a:gd name="connsiteY12530" fmla="*/ 4857749 h 6858000"/>
              <a:gd name="connsiteX12531" fmla="*/ 5732362 w 12192000"/>
              <a:gd name="connsiteY12531" fmla="*/ 4857749 h 6858000"/>
              <a:gd name="connsiteX12532" fmla="*/ 5922861 w 12192000"/>
              <a:gd name="connsiteY12532" fmla="*/ 4953000 h 6858000"/>
              <a:gd name="connsiteX12533" fmla="*/ 5827611 w 12192000"/>
              <a:gd name="connsiteY12533" fmla="*/ 4953000 h 6858000"/>
              <a:gd name="connsiteX12534" fmla="*/ 5827611 w 12192000"/>
              <a:gd name="connsiteY12534" fmla="*/ 4857749 h 6858000"/>
              <a:gd name="connsiteX12535" fmla="*/ 5922861 w 12192000"/>
              <a:gd name="connsiteY12535" fmla="*/ 4857749 h 6858000"/>
              <a:gd name="connsiteX12536" fmla="*/ 6113361 w 12192000"/>
              <a:gd name="connsiteY12536" fmla="*/ 4953000 h 6858000"/>
              <a:gd name="connsiteX12537" fmla="*/ 6018111 w 12192000"/>
              <a:gd name="connsiteY12537" fmla="*/ 4953000 h 6858000"/>
              <a:gd name="connsiteX12538" fmla="*/ 6018111 w 12192000"/>
              <a:gd name="connsiteY12538" fmla="*/ 4857749 h 6858000"/>
              <a:gd name="connsiteX12539" fmla="*/ 6113361 w 12192000"/>
              <a:gd name="connsiteY12539" fmla="*/ 4857749 h 6858000"/>
              <a:gd name="connsiteX12540" fmla="*/ 6303861 w 12192000"/>
              <a:gd name="connsiteY12540" fmla="*/ 4953000 h 6858000"/>
              <a:gd name="connsiteX12541" fmla="*/ 6208611 w 12192000"/>
              <a:gd name="connsiteY12541" fmla="*/ 4953000 h 6858000"/>
              <a:gd name="connsiteX12542" fmla="*/ 6208611 w 12192000"/>
              <a:gd name="connsiteY12542" fmla="*/ 4857749 h 6858000"/>
              <a:gd name="connsiteX12543" fmla="*/ 6303861 w 12192000"/>
              <a:gd name="connsiteY12543" fmla="*/ 4857749 h 6858000"/>
              <a:gd name="connsiteX12544" fmla="*/ 6494362 w 12192000"/>
              <a:gd name="connsiteY12544" fmla="*/ 4953000 h 6858000"/>
              <a:gd name="connsiteX12545" fmla="*/ 6399111 w 12192000"/>
              <a:gd name="connsiteY12545" fmla="*/ 4953000 h 6858000"/>
              <a:gd name="connsiteX12546" fmla="*/ 6399111 w 12192000"/>
              <a:gd name="connsiteY12546" fmla="*/ 4857749 h 6858000"/>
              <a:gd name="connsiteX12547" fmla="*/ 6494362 w 12192000"/>
              <a:gd name="connsiteY12547" fmla="*/ 4857749 h 6858000"/>
              <a:gd name="connsiteX12548" fmla="*/ 6684861 w 12192000"/>
              <a:gd name="connsiteY12548" fmla="*/ 4953000 h 6858000"/>
              <a:gd name="connsiteX12549" fmla="*/ 6589611 w 12192000"/>
              <a:gd name="connsiteY12549" fmla="*/ 4953000 h 6858000"/>
              <a:gd name="connsiteX12550" fmla="*/ 6589611 w 12192000"/>
              <a:gd name="connsiteY12550" fmla="*/ 4857749 h 6858000"/>
              <a:gd name="connsiteX12551" fmla="*/ 6684861 w 12192000"/>
              <a:gd name="connsiteY12551" fmla="*/ 4857749 h 6858000"/>
              <a:gd name="connsiteX12552" fmla="*/ 6875361 w 12192000"/>
              <a:gd name="connsiteY12552" fmla="*/ 4953000 h 6858000"/>
              <a:gd name="connsiteX12553" fmla="*/ 6780111 w 12192000"/>
              <a:gd name="connsiteY12553" fmla="*/ 4953000 h 6858000"/>
              <a:gd name="connsiteX12554" fmla="*/ 6780111 w 12192000"/>
              <a:gd name="connsiteY12554" fmla="*/ 4857749 h 6858000"/>
              <a:gd name="connsiteX12555" fmla="*/ 6875361 w 12192000"/>
              <a:gd name="connsiteY12555" fmla="*/ 4857749 h 6858000"/>
              <a:gd name="connsiteX12556" fmla="*/ 7065863 w 12192000"/>
              <a:gd name="connsiteY12556" fmla="*/ 4953000 h 6858000"/>
              <a:gd name="connsiteX12557" fmla="*/ 6970613 w 12192000"/>
              <a:gd name="connsiteY12557" fmla="*/ 4953000 h 6858000"/>
              <a:gd name="connsiteX12558" fmla="*/ 6970613 w 12192000"/>
              <a:gd name="connsiteY12558" fmla="*/ 4857750 h 6858000"/>
              <a:gd name="connsiteX12559" fmla="*/ 7065863 w 12192000"/>
              <a:gd name="connsiteY12559" fmla="*/ 4857750 h 6858000"/>
              <a:gd name="connsiteX12560" fmla="*/ 7256362 w 12192000"/>
              <a:gd name="connsiteY12560" fmla="*/ 4953000 h 6858000"/>
              <a:gd name="connsiteX12561" fmla="*/ 7161113 w 12192000"/>
              <a:gd name="connsiteY12561" fmla="*/ 4953000 h 6858000"/>
              <a:gd name="connsiteX12562" fmla="*/ 7161113 w 12192000"/>
              <a:gd name="connsiteY12562" fmla="*/ 4857750 h 6858000"/>
              <a:gd name="connsiteX12563" fmla="*/ 7256362 w 12192000"/>
              <a:gd name="connsiteY12563" fmla="*/ 4857750 h 6858000"/>
              <a:gd name="connsiteX12564" fmla="*/ 7446863 w 12192000"/>
              <a:gd name="connsiteY12564" fmla="*/ 4953000 h 6858000"/>
              <a:gd name="connsiteX12565" fmla="*/ 7351613 w 12192000"/>
              <a:gd name="connsiteY12565" fmla="*/ 4953000 h 6858000"/>
              <a:gd name="connsiteX12566" fmla="*/ 7351613 w 12192000"/>
              <a:gd name="connsiteY12566" fmla="*/ 4857750 h 6858000"/>
              <a:gd name="connsiteX12567" fmla="*/ 7446863 w 12192000"/>
              <a:gd name="connsiteY12567" fmla="*/ 4857750 h 6858000"/>
              <a:gd name="connsiteX12568" fmla="*/ 7637363 w 12192000"/>
              <a:gd name="connsiteY12568" fmla="*/ 4953000 h 6858000"/>
              <a:gd name="connsiteX12569" fmla="*/ 7542113 w 12192000"/>
              <a:gd name="connsiteY12569" fmla="*/ 4953000 h 6858000"/>
              <a:gd name="connsiteX12570" fmla="*/ 7542113 w 12192000"/>
              <a:gd name="connsiteY12570" fmla="*/ 4857750 h 6858000"/>
              <a:gd name="connsiteX12571" fmla="*/ 7637363 w 12192000"/>
              <a:gd name="connsiteY12571" fmla="*/ 4857750 h 6858000"/>
              <a:gd name="connsiteX12572" fmla="*/ 7827863 w 12192000"/>
              <a:gd name="connsiteY12572" fmla="*/ 4953000 h 6858000"/>
              <a:gd name="connsiteX12573" fmla="*/ 7732613 w 12192000"/>
              <a:gd name="connsiteY12573" fmla="*/ 4953000 h 6858000"/>
              <a:gd name="connsiteX12574" fmla="*/ 7732613 w 12192000"/>
              <a:gd name="connsiteY12574" fmla="*/ 4857750 h 6858000"/>
              <a:gd name="connsiteX12575" fmla="*/ 7827863 w 12192000"/>
              <a:gd name="connsiteY12575" fmla="*/ 4857750 h 6858000"/>
              <a:gd name="connsiteX12576" fmla="*/ 8018362 w 12192000"/>
              <a:gd name="connsiteY12576" fmla="*/ 4953000 h 6858000"/>
              <a:gd name="connsiteX12577" fmla="*/ 7923112 w 12192000"/>
              <a:gd name="connsiteY12577" fmla="*/ 4953000 h 6858000"/>
              <a:gd name="connsiteX12578" fmla="*/ 7923112 w 12192000"/>
              <a:gd name="connsiteY12578" fmla="*/ 4857750 h 6858000"/>
              <a:gd name="connsiteX12579" fmla="*/ 8018362 w 12192000"/>
              <a:gd name="connsiteY12579" fmla="*/ 4857750 h 6858000"/>
              <a:gd name="connsiteX12580" fmla="*/ 8208863 w 12192000"/>
              <a:gd name="connsiteY12580" fmla="*/ 4953000 h 6858000"/>
              <a:gd name="connsiteX12581" fmla="*/ 8113613 w 12192000"/>
              <a:gd name="connsiteY12581" fmla="*/ 4953000 h 6858000"/>
              <a:gd name="connsiteX12582" fmla="*/ 8113613 w 12192000"/>
              <a:gd name="connsiteY12582" fmla="*/ 4857750 h 6858000"/>
              <a:gd name="connsiteX12583" fmla="*/ 8208863 w 12192000"/>
              <a:gd name="connsiteY12583" fmla="*/ 4857750 h 6858000"/>
              <a:gd name="connsiteX12584" fmla="*/ 8399363 w 12192000"/>
              <a:gd name="connsiteY12584" fmla="*/ 4953000 h 6858000"/>
              <a:gd name="connsiteX12585" fmla="*/ 8304112 w 12192000"/>
              <a:gd name="connsiteY12585" fmla="*/ 4953000 h 6858000"/>
              <a:gd name="connsiteX12586" fmla="*/ 8304112 w 12192000"/>
              <a:gd name="connsiteY12586" fmla="*/ 4857750 h 6858000"/>
              <a:gd name="connsiteX12587" fmla="*/ 8399363 w 12192000"/>
              <a:gd name="connsiteY12587" fmla="*/ 4857750 h 6858000"/>
              <a:gd name="connsiteX12588" fmla="*/ 8780362 w 12192000"/>
              <a:gd name="connsiteY12588" fmla="*/ 4953000 h 6858000"/>
              <a:gd name="connsiteX12589" fmla="*/ 8685111 w 12192000"/>
              <a:gd name="connsiteY12589" fmla="*/ 4953000 h 6858000"/>
              <a:gd name="connsiteX12590" fmla="*/ 8685111 w 12192000"/>
              <a:gd name="connsiteY12590" fmla="*/ 4857750 h 6858000"/>
              <a:gd name="connsiteX12591" fmla="*/ 8780362 w 12192000"/>
              <a:gd name="connsiteY12591" fmla="*/ 4857750 h 6858000"/>
              <a:gd name="connsiteX12592" fmla="*/ 8970861 w 12192000"/>
              <a:gd name="connsiteY12592" fmla="*/ 4953000 h 6858000"/>
              <a:gd name="connsiteX12593" fmla="*/ 8875612 w 12192000"/>
              <a:gd name="connsiteY12593" fmla="*/ 4953000 h 6858000"/>
              <a:gd name="connsiteX12594" fmla="*/ 8875612 w 12192000"/>
              <a:gd name="connsiteY12594" fmla="*/ 4857750 h 6858000"/>
              <a:gd name="connsiteX12595" fmla="*/ 8970861 w 12192000"/>
              <a:gd name="connsiteY12595" fmla="*/ 4857750 h 6858000"/>
              <a:gd name="connsiteX12596" fmla="*/ 9161361 w 12192000"/>
              <a:gd name="connsiteY12596" fmla="*/ 4953000 h 6858000"/>
              <a:gd name="connsiteX12597" fmla="*/ 9066111 w 12192000"/>
              <a:gd name="connsiteY12597" fmla="*/ 4953000 h 6858000"/>
              <a:gd name="connsiteX12598" fmla="*/ 9066111 w 12192000"/>
              <a:gd name="connsiteY12598" fmla="*/ 4857750 h 6858000"/>
              <a:gd name="connsiteX12599" fmla="*/ 9161361 w 12192000"/>
              <a:gd name="connsiteY12599" fmla="*/ 4857750 h 6858000"/>
              <a:gd name="connsiteX12600" fmla="*/ 9351861 w 12192000"/>
              <a:gd name="connsiteY12600" fmla="*/ 4953000 h 6858000"/>
              <a:gd name="connsiteX12601" fmla="*/ 9256611 w 12192000"/>
              <a:gd name="connsiteY12601" fmla="*/ 4953000 h 6858000"/>
              <a:gd name="connsiteX12602" fmla="*/ 9256611 w 12192000"/>
              <a:gd name="connsiteY12602" fmla="*/ 4857750 h 6858000"/>
              <a:gd name="connsiteX12603" fmla="*/ 9351861 w 12192000"/>
              <a:gd name="connsiteY12603" fmla="*/ 4857750 h 6858000"/>
              <a:gd name="connsiteX12604" fmla="*/ 9542362 w 12192000"/>
              <a:gd name="connsiteY12604" fmla="*/ 4953000 h 6858000"/>
              <a:gd name="connsiteX12605" fmla="*/ 9447112 w 12192000"/>
              <a:gd name="connsiteY12605" fmla="*/ 4953000 h 6858000"/>
              <a:gd name="connsiteX12606" fmla="*/ 9447112 w 12192000"/>
              <a:gd name="connsiteY12606" fmla="*/ 4857750 h 6858000"/>
              <a:gd name="connsiteX12607" fmla="*/ 9542362 w 12192000"/>
              <a:gd name="connsiteY12607" fmla="*/ 4857750 h 6858000"/>
              <a:gd name="connsiteX12608" fmla="*/ 9732861 w 12192000"/>
              <a:gd name="connsiteY12608" fmla="*/ 4953000 h 6858000"/>
              <a:gd name="connsiteX12609" fmla="*/ 9637611 w 12192000"/>
              <a:gd name="connsiteY12609" fmla="*/ 4953000 h 6858000"/>
              <a:gd name="connsiteX12610" fmla="*/ 9637611 w 12192000"/>
              <a:gd name="connsiteY12610" fmla="*/ 4857750 h 6858000"/>
              <a:gd name="connsiteX12611" fmla="*/ 9732861 w 12192000"/>
              <a:gd name="connsiteY12611" fmla="*/ 4857750 h 6858000"/>
              <a:gd name="connsiteX12612" fmla="*/ 9923362 w 12192000"/>
              <a:gd name="connsiteY12612" fmla="*/ 4953000 h 6858000"/>
              <a:gd name="connsiteX12613" fmla="*/ 9828111 w 12192000"/>
              <a:gd name="connsiteY12613" fmla="*/ 4953000 h 6858000"/>
              <a:gd name="connsiteX12614" fmla="*/ 9828111 w 12192000"/>
              <a:gd name="connsiteY12614" fmla="*/ 4857750 h 6858000"/>
              <a:gd name="connsiteX12615" fmla="*/ 9923362 w 12192000"/>
              <a:gd name="connsiteY12615" fmla="*/ 4857750 h 6858000"/>
              <a:gd name="connsiteX12616" fmla="*/ 10113862 w 12192000"/>
              <a:gd name="connsiteY12616" fmla="*/ 4953000 h 6858000"/>
              <a:gd name="connsiteX12617" fmla="*/ 10018612 w 12192000"/>
              <a:gd name="connsiteY12617" fmla="*/ 4953000 h 6858000"/>
              <a:gd name="connsiteX12618" fmla="*/ 10018612 w 12192000"/>
              <a:gd name="connsiteY12618" fmla="*/ 4857750 h 6858000"/>
              <a:gd name="connsiteX12619" fmla="*/ 10113862 w 12192000"/>
              <a:gd name="connsiteY12619" fmla="*/ 4857750 h 6858000"/>
              <a:gd name="connsiteX12620" fmla="*/ 10304361 w 12192000"/>
              <a:gd name="connsiteY12620" fmla="*/ 4953000 h 6858000"/>
              <a:gd name="connsiteX12621" fmla="*/ 10209111 w 12192000"/>
              <a:gd name="connsiteY12621" fmla="*/ 4953000 h 6858000"/>
              <a:gd name="connsiteX12622" fmla="*/ 10209111 w 12192000"/>
              <a:gd name="connsiteY12622" fmla="*/ 4857750 h 6858000"/>
              <a:gd name="connsiteX12623" fmla="*/ 10304361 w 12192000"/>
              <a:gd name="connsiteY12623" fmla="*/ 4857750 h 6858000"/>
              <a:gd name="connsiteX12624" fmla="*/ 10494861 w 12192000"/>
              <a:gd name="connsiteY12624" fmla="*/ 4953000 h 6858000"/>
              <a:gd name="connsiteX12625" fmla="*/ 10399611 w 12192000"/>
              <a:gd name="connsiteY12625" fmla="*/ 4953000 h 6858000"/>
              <a:gd name="connsiteX12626" fmla="*/ 10399611 w 12192000"/>
              <a:gd name="connsiteY12626" fmla="*/ 4857750 h 6858000"/>
              <a:gd name="connsiteX12627" fmla="*/ 10494861 w 12192000"/>
              <a:gd name="connsiteY12627" fmla="*/ 4857750 h 6858000"/>
              <a:gd name="connsiteX12628" fmla="*/ 10685361 w 12192000"/>
              <a:gd name="connsiteY12628" fmla="*/ 4953000 h 6858000"/>
              <a:gd name="connsiteX12629" fmla="*/ 10590111 w 12192000"/>
              <a:gd name="connsiteY12629" fmla="*/ 4953000 h 6858000"/>
              <a:gd name="connsiteX12630" fmla="*/ 10590111 w 12192000"/>
              <a:gd name="connsiteY12630" fmla="*/ 4857750 h 6858000"/>
              <a:gd name="connsiteX12631" fmla="*/ 10685361 w 12192000"/>
              <a:gd name="connsiteY12631" fmla="*/ 4857750 h 6858000"/>
              <a:gd name="connsiteX12632" fmla="*/ 10875861 w 12192000"/>
              <a:gd name="connsiteY12632" fmla="*/ 4953000 h 6858000"/>
              <a:gd name="connsiteX12633" fmla="*/ 10780611 w 12192000"/>
              <a:gd name="connsiteY12633" fmla="*/ 4953000 h 6858000"/>
              <a:gd name="connsiteX12634" fmla="*/ 10780611 w 12192000"/>
              <a:gd name="connsiteY12634" fmla="*/ 4857750 h 6858000"/>
              <a:gd name="connsiteX12635" fmla="*/ 10875861 w 12192000"/>
              <a:gd name="connsiteY12635" fmla="*/ 4857750 h 6858000"/>
              <a:gd name="connsiteX12636" fmla="*/ 11066362 w 12192000"/>
              <a:gd name="connsiteY12636" fmla="*/ 4953000 h 6858000"/>
              <a:gd name="connsiteX12637" fmla="*/ 10971111 w 12192000"/>
              <a:gd name="connsiteY12637" fmla="*/ 4953000 h 6858000"/>
              <a:gd name="connsiteX12638" fmla="*/ 10971111 w 12192000"/>
              <a:gd name="connsiteY12638" fmla="*/ 4857750 h 6858000"/>
              <a:gd name="connsiteX12639" fmla="*/ 11066362 w 12192000"/>
              <a:gd name="connsiteY12639" fmla="*/ 4857750 h 6858000"/>
              <a:gd name="connsiteX12640" fmla="*/ 11256861 w 12192000"/>
              <a:gd name="connsiteY12640" fmla="*/ 4953000 h 6858000"/>
              <a:gd name="connsiteX12641" fmla="*/ 11161610 w 12192000"/>
              <a:gd name="connsiteY12641" fmla="*/ 4953000 h 6858000"/>
              <a:gd name="connsiteX12642" fmla="*/ 11161610 w 12192000"/>
              <a:gd name="connsiteY12642" fmla="*/ 4857750 h 6858000"/>
              <a:gd name="connsiteX12643" fmla="*/ 11256861 w 12192000"/>
              <a:gd name="connsiteY12643" fmla="*/ 4857750 h 6858000"/>
              <a:gd name="connsiteX12644" fmla="*/ 11447360 w 12192000"/>
              <a:gd name="connsiteY12644" fmla="*/ 4953000 h 6858000"/>
              <a:gd name="connsiteX12645" fmla="*/ 11352111 w 12192000"/>
              <a:gd name="connsiteY12645" fmla="*/ 4953000 h 6858000"/>
              <a:gd name="connsiteX12646" fmla="*/ 11352111 w 12192000"/>
              <a:gd name="connsiteY12646" fmla="*/ 4857750 h 6858000"/>
              <a:gd name="connsiteX12647" fmla="*/ 11447360 w 12192000"/>
              <a:gd name="connsiteY12647" fmla="*/ 4857750 h 6858000"/>
              <a:gd name="connsiteX12648" fmla="*/ 11637861 w 12192000"/>
              <a:gd name="connsiteY12648" fmla="*/ 4953000 h 6858000"/>
              <a:gd name="connsiteX12649" fmla="*/ 11542610 w 12192000"/>
              <a:gd name="connsiteY12649" fmla="*/ 4953000 h 6858000"/>
              <a:gd name="connsiteX12650" fmla="*/ 11542610 w 12192000"/>
              <a:gd name="connsiteY12650" fmla="*/ 4857750 h 6858000"/>
              <a:gd name="connsiteX12651" fmla="*/ 11637861 w 12192000"/>
              <a:gd name="connsiteY12651" fmla="*/ 4857750 h 6858000"/>
              <a:gd name="connsiteX12652" fmla="*/ 11828360 w 12192000"/>
              <a:gd name="connsiteY12652" fmla="*/ 4953000 h 6858000"/>
              <a:gd name="connsiteX12653" fmla="*/ 11733112 w 12192000"/>
              <a:gd name="connsiteY12653" fmla="*/ 4953000 h 6858000"/>
              <a:gd name="connsiteX12654" fmla="*/ 11733112 w 12192000"/>
              <a:gd name="connsiteY12654" fmla="*/ 4857750 h 6858000"/>
              <a:gd name="connsiteX12655" fmla="*/ 11828360 w 12192000"/>
              <a:gd name="connsiteY12655" fmla="*/ 4857750 h 6858000"/>
              <a:gd name="connsiteX12656" fmla="*/ 12192000 w 12192000"/>
              <a:gd name="connsiteY12656" fmla="*/ 4953000 h 6858000"/>
              <a:gd name="connsiteX12657" fmla="*/ 12114110 w 12192000"/>
              <a:gd name="connsiteY12657" fmla="*/ 4953000 h 6858000"/>
              <a:gd name="connsiteX12658" fmla="*/ 12114110 w 12192000"/>
              <a:gd name="connsiteY12658" fmla="*/ 4857750 h 6858000"/>
              <a:gd name="connsiteX12659" fmla="*/ 12192000 w 12192000"/>
              <a:gd name="connsiteY12659" fmla="*/ 4857750 h 6858000"/>
              <a:gd name="connsiteX12660" fmla="*/ 303114 w 12192000"/>
              <a:gd name="connsiteY12660" fmla="*/ 5048250 h 6858000"/>
              <a:gd name="connsiteX12661" fmla="*/ 207864 w 12192000"/>
              <a:gd name="connsiteY12661" fmla="*/ 5048250 h 6858000"/>
              <a:gd name="connsiteX12662" fmla="*/ 207864 w 12192000"/>
              <a:gd name="connsiteY12662" fmla="*/ 4953000 h 6858000"/>
              <a:gd name="connsiteX12663" fmla="*/ 303114 w 12192000"/>
              <a:gd name="connsiteY12663" fmla="*/ 4953000 h 6858000"/>
              <a:gd name="connsiteX12664" fmla="*/ 493614 w 12192000"/>
              <a:gd name="connsiteY12664" fmla="*/ 5048250 h 6858000"/>
              <a:gd name="connsiteX12665" fmla="*/ 398364 w 12192000"/>
              <a:gd name="connsiteY12665" fmla="*/ 5048250 h 6858000"/>
              <a:gd name="connsiteX12666" fmla="*/ 398364 w 12192000"/>
              <a:gd name="connsiteY12666" fmla="*/ 4953000 h 6858000"/>
              <a:gd name="connsiteX12667" fmla="*/ 493614 w 12192000"/>
              <a:gd name="connsiteY12667" fmla="*/ 4953000 h 6858000"/>
              <a:gd name="connsiteX12668" fmla="*/ 684113 w 12192000"/>
              <a:gd name="connsiteY12668" fmla="*/ 5048250 h 6858000"/>
              <a:gd name="connsiteX12669" fmla="*/ 588864 w 12192000"/>
              <a:gd name="connsiteY12669" fmla="*/ 5048250 h 6858000"/>
              <a:gd name="connsiteX12670" fmla="*/ 588864 w 12192000"/>
              <a:gd name="connsiteY12670" fmla="*/ 4953000 h 6858000"/>
              <a:gd name="connsiteX12671" fmla="*/ 684113 w 12192000"/>
              <a:gd name="connsiteY12671" fmla="*/ 4953000 h 6858000"/>
              <a:gd name="connsiteX12672" fmla="*/ 874614 w 12192000"/>
              <a:gd name="connsiteY12672" fmla="*/ 5048250 h 6858000"/>
              <a:gd name="connsiteX12673" fmla="*/ 779364 w 12192000"/>
              <a:gd name="connsiteY12673" fmla="*/ 5048250 h 6858000"/>
              <a:gd name="connsiteX12674" fmla="*/ 779364 w 12192000"/>
              <a:gd name="connsiteY12674" fmla="*/ 4953000 h 6858000"/>
              <a:gd name="connsiteX12675" fmla="*/ 874614 w 12192000"/>
              <a:gd name="connsiteY12675" fmla="*/ 4953000 h 6858000"/>
              <a:gd name="connsiteX12676" fmla="*/ 1065114 w 12192000"/>
              <a:gd name="connsiteY12676" fmla="*/ 5048250 h 6858000"/>
              <a:gd name="connsiteX12677" fmla="*/ 969863 w 12192000"/>
              <a:gd name="connsiteY12677" fmla="*/ 5048250 h 6858000"/>
              <a:gd name="connsiteX12678" fmla="*/ 969863 w 12192000"/>
              <a:gd name="connsiteY12678" fmla="*/ 4953000 h 6858000"/>
              <a:gd name="connsiteX12679" fmla="*/ 1065114 w 12192000"/>
              <a:gd name="connsiteY12679" fmla="*/ 4953000 h 6858000"/>
              <a:gd name="connsiteX12680" fmla="*/ 1255613 w 12192000"/>
              <a:gd name="connsiteY12680" fmla="*/ 5048250 h 6858000"/>
              <a:gd name="connsiteX12681" fmla="*/ 1160364 w 12192000"/>
              <a:gd name="connsiteY12681" fmla="*/ 5048250 h 6858000"/>
              <a:gd name="connsiteX12682" fmla="*/ 1160364 w 12192000"/>
              <a:gd name="connsiteY12682" fmla="*/ 4953000 h 6858000"/>
              <a:gd name="connsiteX12683" fmla="*/ 1255613 w 12192000"/>
              <a:gd name="connsiteY12683" fmla="*/ 4953000 h 6858000"/>
              <a:gd name="connsiteX12684" fmla="*/ 1446114 w 12192000"/>
              <a:gd name="connsiteY12684" fmla="*/ 5048250 h 6858000"/>
              <a:gd name="connsiteX12685" fmla="*/ 1350864 w 12192000"/>
              <a:gd name="connsiteY12685" fmla="*/ 5048250 h 6858000"/>
              <a:gd name="connsiteX12686" fmla="*/ 1350864 w 12192000"/>
              <a:gd name="connsiteY12686" fmla="*/ 4953000 h 6858000"/>
              <a:gd name="connsiteX12687" fmla="*/ 1446114 w 12192000"/>
              <a:gd name="connsiteY12687" fmla="*/ 4953000 h 6858000"/>
              <a:gd name="connsiteX12688" fmla="*/ 1636614 w 12192000"/>
              <a:gd name="connsiteY12688" fmla="*/ 5048250 h 6858000"/>
              <a:gd name="connsiteX12689" fmla="*/ 1541363 w 12192000"/>
              <a:gd name="connsiteY12689" fmla="*/ 5048250 h 6858000"/>
              <a:gd name="connsiteX12690" fmla="*/ 1541363 w 12192000"/>
              <a:gd name="connsiteY12690" fmla="*/ 4953000 h 6858000"/>
              <a:gd name="connsiteX12691" fmla="*/ 1636614 w 12192000"/>
              <a:gd name="connsiteY12691" fmla="*/ 4953000 h 6858000"/>
              <a:gd name="connsiteX12692" fmla="*/ 2017612 w 12192000"/>
              <a:gd name="connsiteY12692" fmla="*/ 5048250 h 6858000"/>
              <a:gd name="connsiteX12693" fmla="*/ 1922364 w 12192000"/>
              <a:gd name="connsiteY12693" fmla="*/ 5048250 h 6858000"/>
              <a:gd name="connsiteX12694" fmla="*/ 1922364 w 12192000"/>
              <a:gd name="connsiteY12694" fmla="*/ 4953000 h 6858000"/>
              <a:gd name="connsiteX12695" fmla="*/ 2017612 w 12192000"/>
              <a:gd name="connsiteY12695" fmla="*/ 4953000 h 6858000"/>
              <a:gd name="connsiteX12696" fmla="*/ 2208114 w 12192000"/>
              <a:gd name="connsiteY12696" fmla="*/ 5048250 h 6858000"/>
              <a:gd name="connsiteX12697" fmla="*/ 2112863 w 12192000"/>
              <a:gd name="connsiteY12697" fmla="*/ 5048250 h 6858000"/>
              <a:gd name="connsiteX12698" fmla="*/ 2112863 w 12192000"/>
              <a:gd name="connsiteY12698" fmla="*/ 4953000 h 6858000"/>
              <a:gd name="connsiteX12699" fmla="*/ 2208114 w 12192000"/>
              <a:gd name="connsiteY12699" fmla="*/ 4953000 h 6858000"/>
              <a:gd name="connsiteX12700" fmla="*/ 2398613 w 12192000"/>
              <a:gd name="connsiteY12700" fmla="*/ 5048250 h 6858000"/>
              <a:gd name="connsiteX12701" fmla="*/ 2303364 w 12192000"/>
              <a:gd name="connsiteY12701" fmla="*/ 5048250 h 6858000"/>
              <a:gd name="connsiteX12702" fmla="*/ 2303364 w 12192000"/>
              <a:gd name="connsiteY12702" fmla="*/ 4953000 h 6858000"/>
              <a:gd name="connsiteX12703" fmla="*/ 2398613 w 12192000"/>
              <a:gd name="connsiteY12703" fmla="*/ 4953000 h 6858000"/>
              <a:gd name="connsiteX12704" fmla="*/ 2589114 w 12192000"/>
              <a:gd name="connsiteY12704" fmla="*/ 5048250 h 6858000"/>
              <a:gd name="connsiteX12705" fmla="*/ 2493863 w 12192000"/>
              <a:gd name="connsiteY12705" fmla="*/ 5048250 h 6858000"/>
              <a:gd name="connsiteX12706" fmla="*/ 2493863 w 12192000"/>
              <a:gd name="connsiteY12706" fmla="*/ 4953000 h 6858000"/>
              <a:gd name="connsiteX12707" fmla="*/ 2589114 w 12192000"/>
              <a:gd name="connsiteY12707" fmla="*/ 4953000 h 6858000"/>
              <a:gd name="connsiteX12708" fmla="*/ 2779613 w 12192000"/>
              <a:gd name="connsiteY12708" fmla="*/ 5048250 h 6858000"/>
              <a:gd name="connsiteX12709" fmla="*/ 2684362 w 12192000"/>
              <a:gd name="connsiteY12709" fmla="*/ 5048250 h 6858000"/>
              <a:gd name="connsiteX12710" fmla="*/ 2684362 w 12192000"/>
              <a:gd name="connsiteY12710" fmla="*/ 4953000 h 6858000"/>
              <a:gd name="connsiteX12711" fmla="*/ 2779613 w 12192000"/>
              <a:gd name="connsiteY12711" fmla="*/ 4953000 h 6858000"/>
              <a:gd name="connsiteX12712" fmla="*/ 2970113 w 12192000"/>
              <a:gd name="connsiteY12712" fmla="*/ 5048250 h 6858000"/>
              <a:gd name="connsiteX12713" fmla="*/ 2874863 w 12192000"/>
              <a:gd name="connsiteY12713" fmla="*/ 5048250 h 6858000"/>
              <a:gd name="connsiteX12714" fmla="*/ 2874863 w 12192000"/>
              <a:gd name="connsiteY12714" fmla="*/ 4953000 h 6858000"/>
              <a:gd name="connsiteX12715" fmla="*/ 2970113 w 12192000"/>
              <a:gd name="connsiteY12715" fmla="*/ 4953000 h 6858000"/>
              <a:gd name="connsiteX12716" fmla="*/ 3160613 w 12192000"/>
              <a:gd name="connsiteY12716" fmla="*/ 5048250 h 6858000"/>
              <a:gd name="connsiteX12717" fmla="*/ 3065363 w 12192000"/>
              <a:gd name="connsiteY12717" fmla="*/ 5048250 h 6858000"/>
              <a:gd name="connsiteX12718" fmla="*/ 3065363 w 12192000"/>
              <a:gd name="connsiteY12718" fmla="*/ 4953000 h 6858000"/>
              <a:gd name="connsiteX12719" fmla="*/ 3160613 w 12192000"/>
              <a:gd name="connsiteY12719" fmla="*/ 4953000 h 6858000"/>
              <a:gd name="connsiteX12720" fmla="*/ 3351113 w 12192000"/>
              <a:gd name="connsiteY12720" fmla="*/ 5048250 h 6858000"/>
              <a:gd name="connsiteX12721" fmla="*/ 3255863 w 12192000"/>
              <a:gd name="connsiteY12721" fmla="*/ 5048250 h 6858000"/>
              <a:gd name="connsiteX12722" fmla="*/ 3255863 w 12192000"/>
              <a:gd name="connsiteY12722" fmla="*/ 4953000 h 6858000"/>
              <a:gd name="connsiteX12723" fmla="*/ 3351113 w 12192000"/>
              <a:gd name="connsiteY12723" fmla="*/ 4953000 h 6858000"/>
              <a:gd name="connsiteX12724" fmla="*/ 3541613 w 12192000"/>
              <a:gd name="connsiteY12724" fmla="*/ 5048250 h 6858000"/>
              <a:gd name="connsiteX12725" fmla="*/ 3446363 w 12192000"/>
              <a:gd name="connsiteY12725" fmla="*/ 5048250 h 6858000"/>
              <a:gd name="connsiteX12726" fmla="*/ 3446363 w 12192000"/>
              <a:gd name="connsiteY12726" fmla="*/ 4953000 h 6858000"/>
              <a:gd name="connsiteX12727" fmla="*/ 3541613 w 12192000"/>
              <a:gd name="connsiteY12727" fmla="*/ 4953000 h 6858000"/>
              <a:gd name="connsiteX12728" fmla="*/ 3732112 w 12192000"/>
              <a:gd name="connsiteY12728" fmla="*/ 5048250 h 6858000"/>
              <a:gd name="connsiteX12729" fmla="*/ 3636862 w 12192000"/>
              <a:gd name="connsiteY12729" fmla="*/ 5048250 h 6858000"/>
              <a:gd name="connsiteX12730" fmla="*/ 3636862 w 12192000"/>
              <a:gd name="connsiteY12730" fmla="*/ 4953000 h 6858000"/>
              <a:gd name="connsiteX12731" fmla="*/ 3732112 w 12192000"/>
              <a:gd name="connsiteY12731" fmla="*/ 4953000 h 6858000"/>
              <a:gd name="connsiteX12732" fmla="*/ 3922613 w 12192000"/>
              <a:gd name="connsiteY12732" fmla="*/ 5048250 h 6858000"/>
              <a:gd name="connsiteX12733" fmla="*/ 3827362 w 12192000"/>
              <a:gd name="connsiteY12733" fmla="*/ 5048250 h 6858000"/>
              <a:gd name="connsiteX12734" fmla="*/ 3827362 w 12192000"/>
              <a:gd name="connsiteY12734" fmla="*/ 4953000 h 6858000"/>
              <a:gd name="connsiteX12735" fmla="*/ 3922613 w 12192000"/>
              <a:gd name="connsiteY12735" fmla="*/ 4953000 h 6858000"/>
              <a:gd name="connsiteX12736" fmla="*/ 4113113 w 12192000"/>
              <a:gd name="connsiteY12736" fmla="*/ 5048250 h 6858000"/>
              <a:gd name="connsiteX12737" fmla="*/ 4017863 w 12192000"/>
              <a:gd name="connsiteY12737" fmla="*/ 5048250 h 6858000"/>
              <a:gd name="connsiteX12738" fmla="*/ 4017863 w 12192000"/>
              <a:gd name="connsiteY12738" fmla="*/ 4953000 h 6858000"/>
              <a:gd name="connsiteX12739" fmla="*/ 4113113 w 12192000"/>
              <a:gd name="connsiteY12739" fmla="*/ 4953000 h 6858000"/>
              <a:gd name="connsiteX12740" fmla="*/ 4303612 w 12192000"/>
              <a:gd name="connsiteY12740" fmla="*/ 5048250 h 6858000"/>
              <a:gd name="connsiteX12741" fmla="*/ 4208362 w 12192000"/>
              <a:gd name="connsiteY12741" fmla="*/ 5048250 h 6858000"/>
              <a:gd name="connsiteX12742" fmla="*/ 4208362 w 12192000"/>
              <a:gd name="connsiteY12742" fmla="*/ 4953000 h 6858000"/>
              <a:gd name="connsiteX12743" fmla="*/ 4303612 w 12192000"/>
              <a:gd name="connsiteY12743" fmla="*/ 4953000 h 6858000"/>
              <a:gd name="connsiteX12744" fmla="*/ 4494113 w 12192000"/>
              <a:gd name="connsiteY12744" fmla="*/ 5048250 h 6858000"/>
              <a:gd name="connsiteX12745" fmla="*/ 4398863 w 12192000"/>
              <a:gd name="connsiteY12745" fmla="*/ 5048250 h 6858000"/>
              <a:gd name="connsiteX12746" fmla="*/ 4398863 w 12192000"/>
              <a:gd name="connsiteY12746" fmla="*/ 4953000 h 6858000"/>
              <a:gd name="connsiteX12747" fmla="*/ 4494113 w 12192000"/>
              <a:gd name="connsiteY12747" fmla="*/ 4953000 h 6858000"/>
              <a:gd name="connsiteX12748" fmla="*/ 4684613 w 12192000"/>
              <a:gd name="connsiteY12748" fmla="*/ 5048250 h 6858000"/>
              <a:gd name="connsiteX12749" fmla="*/ 4589363 w 12192000"/>
              <a:gd name="connsiteY12749" fmla="*/ 5048250 h 6858000"/>
              <a:gd name="connsiteX12750" fmla="*/ 4589363 w 12192000"/>
              <a:gd name="connsiteY12750" fmla="*/ 4953000 h 6858000"/>
              <a:gd name="connsiteX12751" fmla="*/ 4684613 w 12192000"/>
              <a:gd name="connsiteY12751" fmla="*/ 4953000 h 6858000"/>
              <a:gd name="connsiteX12752" fmla="*/ 4875112 w 12192000"/>
              <a:gd name="connsiteY12752" fmla="*/ 5048250 h 6858000"/>
              <a:gd name="connsiteX12753" fmla="*/ 4779863 w 12192000"/>
              <a:gd name="connsiteY12753" fmla="*/ 5048250 h 6858000"/>
              <a:gd name="connsiteX12754" fmla="*/ 4779863 w 12192000"/>
              <a:gd name="connsiteY12754" fmla="*/ 4953000 h 6858000"/>
              <a:gd name="connsiteX12755" fmla="*/ 4875112 w 12192000"/>
              <a:gd name="connsiteY12755" fmla="*/ 4953000 h 6858000"/>
              <a:gd name="connsiteX12756" fmla="*/ 5065613 w 12192000"/>
              <a:gd name="connsiteY12756" fmla="*/ 5048250 h 6858000"/>
              <a:gd name="connsiteX12757" fmla="*/ 4970362 w 12192000"/>
              <a:gd name="connsiteY12757" fmla="*/ 5048250 h 6858000"/>
              <a:gd name="connsiteX12758" fmla="*/ 4970362 w 12192000"/>
              <a:gd name="connsiteY12758" fmla="*/ 4953000 h 6858000"/>
              <a:gd name="connsiteX12759" fmla="*/ 5065613 w 12192000"/>
              <a:gd name="connsiteY12759" fmla="*/ 4953000 h 6858000"/>
              <a:gd name="connsiteX12760" fmla="*/ 5446612 w 12192000"/>
              <a:gd name="connsiteY12760" fmla="*/ 5048250 h 6858000"/>
              <a:gd name="connsiteX12761" fmla="*/ 5351361 w 12192000"/>
              <a:gd name="connsiteY12761" fmla="*/ 5048250 h 6858000"/>
              <a:gd name="connsiteX12762" fmla="*/ 5351361 w 12192000"/>
              <a:gd name="connsiteY12762" fmla="*/ 4953000 h 6858000"/>
              <a:gd name="connsiteX12763" fmla="*/ 5446612 w 12192000"/>
              <a:gd name="connsiteY12763" fmla="*/ 4953000 h 6858000"/>
              <a:gd name="connsiteX12764" fmla="*/ 5637111 w 12192000"/>
              <a:gd name="connsiteY12764" fmla="*/ 5048250 h 6858000"/>
              <a:gd name="connsiteX12765" fmla="*/ 5541861 w 12192000"/>
              <a:gd name="connsiteY12765" fmla="*/ 5048250 h 6858000"/>
              <a:gd name="connsiteX12766" fmla="*/ 5541861 w 12192000"/>
              <a:gd name="connsiteY12766" fmla="*/ 4953000 h 6858000"/>
              <a:gd name="connsiteX12767" fmla="*/ 5637111 w 12192000"/>
              <a:gd name="connsiteY12767" fmla="*/ 4953000 h 6858000"/>
              <a:gd name="connsiteX12768" fmla="*/ 5827611 w 12192000"/>
              <a:gd name="connsiteY12768" fmla="*/ 5048250 h 6858000"/>
              <a:gd name="connsiteX12769" fmla="*/ 5732362 w 12192000"/>
              <a:gd name="connsiteY12769" fmla="*/ 5048250 h 6858000"/>
              <a:gd name="connsiteX12770" fmla="*/ 5732362 w 12192000"/>
              <a:gd name="connsiteY12770" fmla="*/ 4953000 h 6858000"/>
              <a:gd name="connsiteX12771" fmla="*/ 5827611 w 12192000"/>
              <a:gd name="connsiteY12771" fmla="*/ 4953000 h 6858000"/>
              <a:gd name="connsiteX12772" fmla="*/ 6018111 w 12192000"/>
              <a:gd name="connsiteY12772" fmla="*/ 5048250 h 6858000"/>
              <a:gd name="connsiteX12773" fmla="*/ 5922861 w 12192000"/>
              <a:gd name="connsiteY12773" fmla="*/ 5048250 h 6858000"/>
              <a:gd name="connsiteX12774" fmla="*/ 5922861 w 12192000"/>
              <a:gd name="connsiteY12774" fmla="*/ 4953000 h 6858000"/>
              <a:gd name="connsiteX12775" fmla="*/ 6018111 w 12192000"/>
              <a:gd name="connsiteY12775" fmla="*/ 4953000 h 6858000"/>
              <a:gd name="connsiteX12776" fmla="*/ 6208611 w 12192000"/>
              <a:gd name="connsiteY12776" fmla="*/ 5048250 h 6858000"/>
              <a:gd name="connsiteX12777" fmla="*/ 6113361 w 12192000"/>
              <a:gd name="connsiteY12777" fmla="*/ 5048250 h 6858000"/>
              <a:gd name="connsiteX12778" fmla="*/ 6113361 w 12192000"/>
              <a:gd name="connsiteY12778" fmla="*/ 4953000 h 6858000"/>
              <a:gd name="connsiteX12779" fmla="*/ 6208611 w 12192000"/>
              <a:gd name="connsiteY12779" fmla="*/ 4953000 h 6858000"/>
              <a:gd name="connsiteX12780" fmla="*/ 6399111 w 12192000"/>
              <a:gd name="connsiteY12780" fmla="*/ 5048250 h 6858000"/>
              <a:gd name="connsiteX12781" fmla="*/ 6303861 w 12192000"/>
              <a:gd name="connsiteY12781" fmla="*/ 5048250 h 6858000"/>
              <a:gd name="connsiteX12782" fmla="*/ 6303861 w 12192000"/>
              <a:gd name="connsiteY12782" fmla="*/ 4953000 h 6858000"/>
              <a:gd name="connsiteX12783" fmla="*/ 6399111 w 12192000"/>
              <a:gd name="connsiteY12783" fmla="*/ 4953000 h 6858000"/>
              <a:gd name="connsiteX12784" fmla="*/ 6589611 w 12192000"/>
              <a:gd name="connsiteY12784" fmla="*/ 5048250 h 6858000"/>
              <a:gd name="connsiteX12785" fmla="*/ 6494362 w 12192000"/>
              <a:gd name="connsiteY12785" fmla="*/ 5048250 h 6858000"/>
              <a:gd name="connsiteX12786" fmla="*/ 6494362 w 12192000"/>
              <a:gd name="connsiteY12786" fmla="*/ 4953000 h 6858000"/>
              <a:gd name="connsiteX12787" fmla="*/ 6589611 w 12192000"/>
              <a:gd name="connsiteY12787" fmla="*/ 4953000 h 6858000"/>
              <a:gd name="connsiteX12788" fmla="*/ 6780111 w 12192000"/>
              <a:gd name="connsiteY12788" fmla="*/ 5048250 h 6858000"/>
              <a:gd name="connsiteX12789" fmla="*/ 6684861 w 12192000"/>
              <a:gd name="connsiteY12789" fmla="*/ 5048250 h 6858000"/>
              <a:gd name="connsiteX12790" fmla="*/ 6684861 w 12192000"/>
              <a:gd name="connsiteY12790" fmla="*/ 4953000 h 6858000"/>
              <a:gd name="connsiteX12791" fmla="*/ 6780111 w 12192000"/>
              <a:gd name="connsiteY12791" fmla="*/ 4953000 h 6858000"/>
              <a:gd name="connsiteX12792" fmla="*/ 6970613 w 12192000"/>
              <a:gd name="connsiteY12792" fmla="*/ 5048250 h 6858000"/>
              <a:gd name="connsiteX12793" fmla="*/ 6875362 w 12192000"/>
              <a:gd name="connsiteY12793" fmla="*/ 5048250 h 6858000"/>
              <a:gd name="connsiteX12794" fmla="*/ 6875362 w 12192000"/>
              <a:gd name="connsiteY12794" fmla="*/ 4953000 h 6858000"/>
              <a:gd name="connsiteX12795" fmla="*/ 6970613 w 12192000"/>
              <a:gd name="connsiteY12795" fmla="*/ 4953000 h 6858000"/>
              <a:gd name="connsiteX12796" fmla="*/ 7161113 w 12192000"/>
              <a:gd name="connsiteY12796" fmla="*/ 5048250 h 6858000"/>
              <a:gd name="connsiteX12797" fmla="*/ 7065863 w 12192000"/>
              <a:gd name="connsiteY12797" fmla="*/ 5048250 h 6858000"/>
              <a:gd name="connsiteX12798" fmla="*/ 7065863 w 12192000"/>
              <a:gd name="connsiteY12798" fmla="*/ 4953000 h 6858000"/>
              <a:gd name="connsiteX12799" fmla="*/ 7161113 w 12192000"/>
              <a:gd name="connsiteY12799" fmla="*/ 4953000 h 6858000"/>
              <a:gd name="connsiteX12800" fmla="*/ 7351613 w 12192000"/>
              <a:gd name="connsiteY12800" fmla="*/ 5048250 h 6858000"/>
              <a:gd name="connsiteX12801" fmla="*/ 7256362 w 12192000"/>
              <a:gd name="connsiteY12801" fmla="*/ 5048250 h 6858000"/>
              <a:gd name="connsiteX12802" fmla="*/ 7256362 w 12192000"/>
              <a:gd name="connsiteY12802" fmla="*/ 4953000 h 6858000"/>
              <a:gd name="connsiteX12803" fmla="*/ 7351613 w 12192000"/>
              <a:gd name="connsiteY12803" fmla="*/ 4953000 h 6858000"/>
              <a:gd name="connsiteX12804" fmla="*/ 7542113 w 12192000"/>
              <a:gd name="connsiteY12804" fmla="*/ 5048250 h 6858000"/>
              <a:gd name="connsiteX12805" fmla="*/ 7446863 w 12192000"/>
              <a:gd name="connsiteY12805" fmla="*/ 5048250 h 6858000"/>
              <a:gd name="connsiteX12806" fmla="*/ 7446863 w 12192000"/>
              <a:gd name="connsiteY12806" fmla="*/ 4953000 h 6858000"/>
              <a:gd name="connsiteX12807" fmla="*/ 7542113 w 12192000"/>
              <a:gd name="connsiteY12807" fmla="*/ 4953000 h 6858000"/>
              <a:gd name="connsiteX12808" fmla="*/ 7732613 w 12192000"/>
              <a:gd name="connsiteY12808" fmla="*/ 5048250 h 6858000"/>
              <a:gd name="connsiteX12809" fmla="*/ 7637363 w 12192000"/>
              <a:gd name="connsiteY12809" fmla="*/ 5048250 h 6858000"/>
              <a:gd name="connsiteX12810" fmla="*/ 7637363 w 12192000"/>
              <a:gd name="connsiteY12810" fmla="*/ 4953000 h 6858000"/>
              <a:gd name="connsiteX12811" fmla="*/ 7732613 w 12192000"/>
              <a:gd name="connsiteY12811" fmla="*/ 4953000 h 6858000"/>
              <a:gd name="connsiteX12812" fmla="*/ 7923112 w 12192000"/>
              <a:gd name="connsiteY12812" fmla="*/ 5048250 h 6858000"/>
              <a:gd name="connsiteX12813" fmla="*/ 7827863 w 12192000"/>
              <a:gd name="connsiteY12813" fmla="*/ 5048250 h 6858000"/>
              <a:gd name="connsiteX12814" fmla="*/ 7827863 w 12192000"/>
              <a:gd name="connsiteY12814" fmla="*/ 4953000 h 6858000"/>
              <a:gd name="connsiteX12815" fmla="*/ 7923112 w 12192000"/>
              <a:gd name="connsiteY12815" fmla="*/ 4953000 h 6858000"/>
              <a:gd name="connsiteX12816" fmla="*/ 8113613 w 12192000"/>
              <a:gd name="connsiteY12816" fmla="*/ 5048250 h 6858000"/>
              <a:gd name="connsiteX12817" fmla="*/ 8018362 w 12192000"/>
              <a:gd name="connsiteY12817" fmla="*/ 5048250 h 6858000"/>
              <a:gd name="connsiteX12818" fmla="*/ 8018362 w 12192000"/>
              <a:gd name="connsiteY12818" fmla="*/ 4953000 h 6858000"/>
              <a:gd name="connsiteX12819" fmla="*/ 8113613 w 12192000"/>
              <a:gd name="connsiteY12819" fmla="*/ 4953000 h 6858000"/>
              <a:gd name="connsiteX12820" fmla="*/ 8304112 w 12192000"/>
              <a:gd name="connsiteY12820" fmla="*/ 5048250 h 6858000"/>
              <a:gd name="connsiteX12821" fmla="*/ 8208863 w 12192000"/>
              <a:gd name="connsiteY12821" fmla="*/ 5048250 h 6858000"/>
              <a:gd name="connsiteX12822" fmla="*/ 8208863 w 12192000"/>
              <a:gd name="connsiteY12822" fmla="*/ 4953000 h 6858000"/>
              <a:gd name="connsiteX12823" fmla="*/ 8304112 w 12192000"/>
              <a:gd name="connsiteY12823" fmla="*/ 4953000 h 6858000"/>
              <a:gd name="connsiteX12824" fmla="*/ 8494613 w 12192000"/>
              <a:gd name="connsiteY12824" fmla="*/ 5048250 h 6858000"/>
              <a:gd name="connsiteX12825" fmla="*/ 8399363 w 12192000"/>
              <a:gd name="connsiteY12825" fmla="*/ 5048250 h 6858000"/>
              <a:gd name="connsiteX12826" fmla="*/ 8399363 w 12192000"/>
              <a:gd name="connsiteY12826" fmla="*/ 4953000 h 6858000"/>
              <a:gd name="connsiteX12827" fmla="*/ 8494613 w 12192000"/>
              <a:gd name="connsiteY12827" fmla="*/ 4953000 h 6858000"/>
              <a:gd name="connsiteX12828" fmla="*/ 8875612 w 12192000"/>
              <a:gd name="connsiteY12828" fmla="*/ 5048250 h 6858000"/>
              <a:gd name="connsiteX12829" fmla="*/ 8780362 w 12192000"/>
              <a:gd name="connsiteY12829" fmla="*/ 5048250 h 6858000"/>
              <a:gd name="connsiteX12830" fmla="*/ 8780362 w 12192000"/>
              <a:gd name="connsiteY12830" fmla="*/ 4953000 h 6858000"/>
              <a:gd name="connsiteX12831" fmla="*/ 8875612 w 12192000"/>
              <a:gd name="connsiteY12831" fmla="*/ 4953000 h 6858000"/>
              <a:gd name="connsiteX12832" fmla="*/ 9066111 w 12192000"/>
              <a:gd name="connsiteY12832" fmla="*/ 5048250 h 6858000"/>
              <a:gd name="connsiteX12833" fmla="*/ 8970861 w 12192000"/>
              <a:gd name="connsiteY12833" fmla="*/ 5048250 h 6858000"/>
              <a:gd name="connsiteX12834" fmla="*/ 8970861 w 12192000"/>
              <a:gd name="connsiteY12834" fmla="*/ 4953000 h 6858000"/>
              <a:gd name="connsiteX12835" fmla="*/ 9066111 w 12192000"/>
              <a:gd name="connsiteY12835" fmla="*/ 4953000 h 6858000"/>
              <a:gd name="connsiteX12836" fmla="*/ 9256611 w 12192000"/>
              <a:gd name="connsiteY12836" fmla="*/ 5048250 h 6858000"/>
              <a:gd name="connsiteX12837" fmla="*/ 9161361 w 12192000"/>
              <a:gd name="connsiteY12837" fmla="*/ 5048250 h 6858000"/>
              <a:gd name="connsiteX12838" fmla="*/ 9161361 w 12192000"/>
              <a:gd name="connsiteY12838" fmla="*/ 4953000 h 6858000"/>
              <a:gd name="connsiteX12839" fmla="*/ 9256611 w 12192000"/>
              <a:gd name="connsiteY12839" fmla="*/ 4953000 h 6858000"/>
              <a:gd name="connsiteX12840" fmla="*/ 9447112 w 12192000"/>
              <a:gd name="connsiteY12840" fmla="*/ 5048250 h 6858000"/>
              <a:gd name="connsiteX12841" fmla="*/ 9351861 w 12192000"/>
              <a:gd name="connsiteY12841" fmla="*/ 5048250 h 6858000"/>
              <a:gd name="connsiteX12842" fmla="*/ 9351861 w 12192000"/>
              <a:gd name="connsiteY12842" fmla="*/ 4953000 h 6858000"/>
              <a:gd name="connsiteX12843" fmla="*/ 9447112 w 12192000"/>
              <a:gd name="connsiteY12843" fmla="*/ 4953000 h 6858000"/>
              <a:gd name="connsiteX12844" fmla="*/ 9637611 w 12192000"/>
              <a:gd name="connsiteY12844" fmla="*/ 5048250 h 6858000"/>
              <a:gd name="connsiteX12845" fmla="*/ 9542362 w 12192000"/>
              <a:gd name="connsiteY12845" fmla="*/ 5048250 h 6858000"/>
              <a:gd name="connsiteX12846" fmla="*/ 9542362 w 12192000"/>
              <a:gd name="connsiteY12846" fmla="*/ 4953000 h 6858000"/>
              <a:gd name="connsiteX12847" fmla="*/ 9637611 w 12192000"/>
              <a:gd name="connsiteY12847" fmla="*/ 4953000 h 6858000"/>
              <a:gd name="connsiteX12848" fmla="*/ 9828111 w 12192000"/>
              <a:gd name="connsiteY12848" fmla="*/ 5048250 h 6858000"/>
              <a:gd name="connsiteX12849" fmla="*/ 9732861 w 12192000"/>
              <a:gd name="connsiteY12849" fmla="*/ 5048250 h 6858000"/>
              <a:gd name="connsiteX12850" fmla="*/ 9732861 w 12192000"/>
              <a:gd name="connsiteY12850" fmla="*/ 4953000 h 6858000"/>
              <a:gd name="connsiteX12851" fmla="*/ 9828111 w 12192000"/>
              <a:gd name="connsiteY12851" fmla="*/ 4953000 h 6858000"/>
              <a:gd name="connsiteX12852" fmla="*/ 10018612 w 12192000"/>
              <a:gd name="connsiteY12852" fmla="*/ 5048250 h 6858000"/>
              <a:gd name="connsiteX12853" fmla="*/ 9923362 w 12192000"/>
              <a:gd name="connsiteY12853" fmla="*/ 5048250 h 6858000"/>
              <a:gd name="connsiteX12854" fmla="*/ 9923362 w 12192000"/>
              <a:gd name="connsiteY12854" fmla="*/ 4953000 h 6858000"/>
              <a:gd name="connsiteX12855" fmla="*/ 10018612 w 12192000"/>
              <a:gd name="connsiteY12855" fmla="*/ 4953000 h 6858000"/>
              <a:gd name="connsiteX12856" fmla="*/ 10209111 w 12192000"/>
              <a:gd name="connsiteY12856" fmla="*/ 5048250 h 6858000"/>
              <a:gd name="connsiteX12857" fmla="*/ 10113862 w 12192000"/>
              <a:gd name="connsiteY12857" fmla="*/ 5048250 h 6858000"/>
              <a:gd name="connsiteX12858" fmla="*/ 10113862 w 12192000"/>
              <a:gd name="connsiteY12858" fmla="*/ 4953000 h 6858000"/>
              <a:gd name="connsiteX12859" fmla="*/ 10209111 w 12192000"/>
              <a:gd name="connsiteY12859" fmla="*/ 4953000 h 6858000"/>
              <a:gd name="connsiteX12860" fmla="*/ 10399611 w 12192000"/>
              <a:gd name="connsiteY12860" fmla="*/ 5048250 h 6858000"/>
              <a:gd name="connsiteX12861" fmla="*/ 10304361 w 12192000"/>
              <a:gd name="connsiteY12861" fmla="*/ 5048250 h 6858000"/>
              <a:gd name="connsiteX12862" fmla="*/ 10304361 w 12192000"/>
              <a:gd name="connsiteY12862" fmla="*/ 4953000 h 6858000"/>
              <a:gd name="connsiteX12863" fmla="*/ 10399611 w 12192000"/>
              <a:gd name="connsiteY12863" fmla="*/ 4953000 h 6858000"/>
              <a:gd name="connsiteX12864" fmla="*/ 10590111 w 12192000"/>
              <a:gd name="connsiteY12864" fmla="*/ 5048250 h 6858000"/>
              <a:gd name="connsiteX12865" fmla="*/ 10494861 w 12192000"/>
              <a:gd name="connsiteY12865" fmla="*/ 5048250 h 6858000"/>
              <a:gd name="connsiteX12866" fmla="*/ 10494861 w 12192000"/>
              <a:gd name="connsiteY12866" fmla="*/ 4953000 h 6858000"/>
              <a:gd name="connsiteX12867" fmla="*/ 10590111 w 12192000"/>
              <a:gd name="connsiteY12867" fmla="*/ 4953000 h 6858000"/>
              <a:gd name="connsiteX12868" fmla="*/ 10780611 w 12192000"/>
              <a:gd name="connsiteY12868" fmla="*/ 5048250 h 6858000"/>
              <a:gd name="connsiteX12869" fmla="*/ 10685361 w 12192000"/>
              <a:gd name="connsiteY12869" fmla="*/ 5048250 h 6858000"/>
              <a:gd name="connsiteX12870" fmla="*/ 10685361 w 12192000"/>
              <a:gd name="connsiteY12870" fmla="*/ 4953000 h 6858000"/>
              <a:gd name="connsiteX12871" fmla="*/ 10780611 w 12192000"/>
              <a:gd name="connsiteY12871" fmla="*/ 4953000 h 6858000"/>
              <a:gd name="connsiteX12872" fmla="*/ 10971111 w 12192000"/>
              <a:gd name="connsiteY12872" fmla="*/ 5048250 h 6858000"/>
              <a:gd name="connsiteX12873" fmla="*/ 10875861 w 12192000"/>
              <a:gd name="connsiteY12873" fmla="*/ 5048250 h 6858000"/>
              <a:gd name="connsiteX12874" fmla="*/ 10875861 w 12192000"/>
              <a:gd name="connsiteY12874" fmla="*/ 4953000 h 6858000"/>
              <a:gd name="connsiteX12875" fmla="*/ 10971111 w 12192000"/>
              <a:gd name="connsiteY12875" fmla="*/ 4953000 h 6858000"/>
              <a:gd name="connsiteX12876" fmla="*/ 11161610 w 12192000"/>
              <a:gd name="connsiteY12876" fmla="*/ 5048250 h 6858000"/>
              <a:gd name="connsiteX12877" fmla="*/ 11066362 w 12192000"/>
              <a:gd name="connsiteY12877" fmla="*/ 5048250 h 6858000"/>
              <a:gd name="connsiteX12878" fmla="*/ 11066362 w 12192000"/>
              <a:gd name="connsiteY12878" fmla="*/ 4953000 h 6858000"/>
              <a:gd name="connsiteX12879" fmla="*/ 11161610 w 12192000"/>
              <a:gd name="connsiteY12879" fmla="*/ 4953000 h 6858000"/>
              <a:gd name="connsiteX12880" fmla="*/ 11352111 w 12192000"/>
              <a:gd name="connsiteY12880" fmla="*/ 5048250 h 6858000"/>
              <a:gd name="connsiteX12881" fmla="*/ 11256861 w 12192000"/>
              <a:gd name="connsiteY12881" fmla="*/ 5048250 h 6858000"/>
              <a:gd name="connsiteX12882" fmla="*/ 11256861 w 12192000"/>
              <a:gd name="connsiteY12882" fmla="*/ 4953000 h 6858000"/>
              <a:gd name="connsiteX12883" fmla="*/ 11352111 w 12192000"/>
              <a:gd name="connsiteY12883" fmla="*/ 4953000 h 6858000"/>
              <a:gd name="connsiteX12884" fmla="*/ 11542610 w 12192000"/>
              <a:gd name="connsiteY12884" fmla="*/ 5048250 h 6858000"/>
              <a:gd name="connsiteX12885" fmla="*/ 11447360 w 12192000"/>
              <a:gd name="connsiteY12885" fmla="*/ 5048250 h 6858000"/>
              <a:gd name="connsiteX12886" fmla="*/ 11447360 w 12192000"/>
              <a:gd name="connsiteY12886" fmla="*/ 4953000 h 6858000"/>
              <a:gd name="connsiteX12887" fmla="*/ 11542610 w 12192000"/>
              <a:gd name="connsiteY12887" fmla="*/ 4953000 h 6858000"/>
              <a:gd name="connsiteX12888" fmla="*/ 11733112 w 12192000"/>
              <a:gd name="connsiteY12888" fmla="*/ 5048250 h 6858000"/>
              <a:gd name="connsiteX12889" fmla="*/ 11637861 w 12192000"/>
              <a:gd name="connsiteY12889" fmla="*/ 5048250 h 6858000"/>
              <a:gd name="connsiteX12890" fmla="*/ 11637861 w 12192000"/>
              <a:gd name="connsiteY12890" fmla="*/ 4953000 h 6858000"/>
              <a:gd name="connsiteX12891" fmla="*/ 11733112 w 12192000"/>
              <a:gd name="connsiteY12891" fmla="*/ 4953000 h 6858000"/>
              <a:gd name="connsiteX12892" fmla="*/ 11923611 w 12192000"/>
              <a:gd name="connsiteY12892" fmla="*/ 5048250 h 6858000"/>
              <a:gd name="connsiteX12893" fmla="*/ 11828360 w 12192000"/>
              <a:gd name="connsiteY12893" fmla="*/ 5048250 h 6858000"/>
              <a:gd name="connsiteX12894" fmla="*/ 11828360 w 12192000"/>
              <a:gd name="connsiteY12894" fmla="*/ 4953000 h 6858000"/>
              <a:gd name="connsiteX12895" fmla="*/ 11923611 w 12192000"/>
              <a:gd name="connsiteY12895" fmla="*/ 4953000 h 6858000"/>
              <a:gd name="connsiteX12896" fmla="*/ 207864 w 12192000"/>
              <a:gd name="connsiteY12896" fmla="*/ 5143500 h 6858000"/>
              <a:gd name="connsiteX12897" fmla="*/ 112614 w 12192000"/>
              <a:gd name="connsiteY12897" fmla="*/ 5143500 h 6858000"/>
              <a:gd name="connsiteX12898" fmla="*/ 112614 w 12192000"/>
              <a:gd name="connsiteY12898" fmla="*/ 5048250 h 6858000"/>
              <a:gd name="connsiteX12899" fmla="*/ 207864 w 12192000"/>
              <a:gd name="connsiteY12899" fmla="*/ 5048250 h 6858000"/>
              <a:gd name="connsiteX12900" fmla="*/ 398364 w 12192000"/>
              <a:gd name="connsiteY12900" fmla="*/ 5143500 h 6858000"/>
              <a:gd name="connsiteX12901" fmla="*/ 303114 w 12192000"/>
              <a:gd name="connsiteY12901" fmla="*/ 5143500 h 6858000"/>
              <a:gd name="connsiteX12902" fmla="*/ 303114 w 12192000"/>
              <a:gd name="connsiteY12902" fmla="*/ 5048250 h 6858000"/>
              <a:gd name="connsiteX12903" fmla="*/ 398364 w 12192000"/>
              <a:gd name="connsiteY12903" fmla="*/ 5048250 h 6858000"/>
              <a:gd name="connsiteX12904" fmla="*/ 588864 w 12192000"/>
              <a:gd name="connsiteY12904" fmla="*/ 5143500 h 6858000"/>
              <a:gd name="connsiteX12905" fmla="*/ 493614 w 12192000"/>
              <a:gd name="connsiteY12905" fmla="*/ 5143500 h 6858000"/>
              <a:gd name="connsiteX12906" fmla="*/ 493614 w 12192000"/>
              <a:gd name="connsiteY12906" fmla="*/ 5048250 h 6858000"/>
              <a:gd name="connsiteX12907" fmla="*/ 588864 w 12192000"/>
              <a:gd name="connsiteY12907" fmla="*/ 5048250 h 6858000"/>
              <a:gd name="connsiteX12908" fmla="*/ 779364 w 12192000"/>
              <a:gd name="connsiteY12908" fmla="*/ 5143500 h 6858000"/>
              <a:gd name="connsiteX12909" fmla="*/ 684113 w 12192000"/>
              <a:gd name="connsiteY12909" fmla="*/ 5143500 h 6858000"/>
              <a:gd name="connsiteX12910" fmla="*/ 684113 w 12192000"/>
              <a:gd name="connsiteY12910" fmla="*/ 5048250 h 6858000"/>
              <a:gd name="connsiteX12911" fmla="*/ 779364 w 12192000"/>
              <a:gd name="connsiteY12911" fmla="*/ 5048250 h 6858000"/>
              <a:gd name="connsiteX12912" fmla="*/ 969863 w 12192000"/>
              <a:gd name="connsiteY12912" fmla="*/ 5143500 h 6858000"/>
              <a:gd name="connsiteX12913" fmla="*/ 874614 w 12192000"/>
              <a:gd name="connsiteY12913" fmla="*/ 5143500 h 6858000"/>
              <a:gd name="connsiteX12914" fmla="*/ 874614 w 12192000"/>
              <a:gd name="connsiteY12914" fmla="*/ 5048250 h 6858000"/>
              <a:gd name="connsiteX12915" fmla="*/ 969863 w 12192000"/>
              <a:gd name="connsiteY12915" fmla="*/ 5048250 h 6858000"/>
              <a:gd name="connsiteX12916" fmla="*/ 1160364 w 12192000"/>
              <a:gd name="connsiteY12916" fmla="*/ 5143500 h 6858000"/>
              <a:gd name="connsiteX12917" fmla="*/ 1065114 w 12192000"/>
              <a:gd name="connsiteY12917" fmla="*/ 5143500 h 6858000"/>
              <a:gd name="connsiteX12918" fmla="*/ 1065114 w 12192000"/>
              <a:gd name="connsiteY12918" fmla="*/ 5048250 h 6858000"/>
              <a:gd name="connsiteX12919" fmla="*/ 1160364 w 12192000"/>
              <a:gd name="connsiteY12919" fmla="*/ 5048250 h 6858000"/>
              <a:gd name="connsiteX12920" fmla="*/ 1350864 w 12192000"/>
              <a:gd name="connsiteY12920" fmla="*/ 5143500 h 6858000"/>
              <a:gd name="connsiteX12921" fmla="*/ 1255613 w 12192000"/>
              <a:gd name="connsiteY12921" fmla="*/ 5143500 h 6858000"/>
              <a:gd name="connsiteX12922" fmla="*/ 1255613 w 12192000"/>
              <a:gd name="connsiteY12922" fmla="*/ 5048250 h 6858000"/>
              <a:gd name="connsiteX12923" fmla="*/ 1350864 w 12192000"/>
              <a:gd name="connsiteY12923" fmla="*/ 5048250 h 6858000"/>
              <a:gd name="connsiteX12924" fmla="*/ 1541363 w 12192000"/>
              <a:gd name="connsiteY12924" fmla="*/ 5143500 h 6858000"/>
              <a:gd name="connsiteX12925" fmla="*/ 1446114 w 12192000"/>
              <a:gd name="connsiteY12925" fmla="*/ 5143500 h 6858000"/>
              <a:gd name="connsiteX12926" fmla="*/ 1446114 w 12192000"/>
              <a:gd name="connsiteY12926" fmla="*/ 5048250 h 6858000"/>
              <a:gd name="connsiteX12927" fmla="*/ 1541363 w 12192000"/>
              <a:gd name="connsiteY12927" fmla="*/ 5048250 h 6858000"/>
              <a:gd name="connsiteX12928" fmla="*/ 1922364 w 12192000"/>
              <a:gd name="connsiteY12928" fmla="*/ 5143500 h 6858000"/>
              <a:gd name="connsiteX12929" fmla="*/ 1827113 w 12192000"/>
              <a:gd name="connsiteY12929" fmla="*/ 5143500 h 6858000"/>
              <a:gd name="connsiteX12930" fmla="*/ 1827113 w 12192000"/>
              <a:gd name="connsiteY12930" fmla="*/ 5048250 h 6858000"/>
              <a:gd name="connsiteX12931" fmla="*/ 1922364 w 12192000"/>
              <a:gd name="connsiteY12931" fmla="*/ 5048250 h 6858000"/>
              <a:gd name="connsiteX12932" fmla="*/ 2112863 w 12192000"/>
              <a:gd name="connsiteY12932" fmla="*/ 5143500 h 6858000"/>
              <a:gd name="connsiteX12933" fmla="*/ 2017612 w 12192000"/>
              <a:gd name="connsiteY12933" fmla="*/ 5143500 h 6858000"/>
              <a:gd name="connsiteX12934" fmla="*/ 2017612 w 12192000"/>
              <a:gd name="connsiteY12934" fmla="*/ 5048250 h 6858000"/>
              <a:gd name="connsiteX12935" fmla="*/ 2112863 w 12192000"/>
              <a:gd name="connsiteY12935" fmla="*/ 5048250 h 6858000"/>
              <a:gd name="connsiteX12936" fmla="*/ 2303364 w 12192000"/>
              <a:gd name="connsiteY12936" fmla="*/ 5143500 h 6858000"/>
              <a:gd name="connsiteX12937" fmla="*/ 2208114 w 12192000"/>
              <a:gd name="connsiteY12937" fmla="*/ 5143500 h 6858000"/>
              <a:gd name="connsiteX12938" fmla="*/ 2208114 w 12192000"/>
              <a:gd name="connsiteY12938" fmla="*/ 5048250 h 6858000"/>
              <a:gd name="connsiteX12939" fmla="*/ 2303364 w 12192000"/>
              <a:gd name="connsiteY12939" fmla="*/ 5048250 h 6858000"/>
              <a:gd name="connsiteX12940" fmla="*/ 2493863 w 12192000"/>
              <a:gd name="connsiteY12940" fmla="*/ 5143500 h 6858000"/>
              <a:gd name="connsiteX12941" fmla="*/ 2398613 w 12192000"/>
              <a:gd name="connsiteY12941" fmla="*/ 5143500 h 6858000"/>
              <a:gd name="connsiteX12942" fmla="*/ 2398613 w 12192000"/>
              <a:gd name="connsiteY12942" fmla="*/ 5048250 h 6858000"/>
              <a:gd name="connsiteX12943" fmla="*/ 2493863 w 12192000"/>
              <a:gd name="connsiteY12943" fmla="*/ 5048250 h 6858000"/>
              <a:gd name="connsiteX12944" fmla="*/ 2684362 w 12192000"/>
              <a:gd name="connsiteY12944" fmla="*/ 5143500 h 6858000"/>
              <a:gd name="connsiteX12945" fmla="*/ 2589114 w 12192000"/>
              <a:gd name="connsiteY12945" fmla="*/ 5143500 h 6858000"/>
              <a:gd name="connsiteX12946" fmla="*/ 2589114 w 12192000"/>
              <a:gd name="connsiteY12946" fmla="*/ 5048250 h 6858000"/>
              <a:gd name="connsiteX12947" fmla="*/ 2684362 w 12192000"/>
              <a:gd name="connsiteY12947" fmla="*/ 5048250 h 6858000"/>
              <a:gd name="connsiteX12948" fmla="*/ 2874863 w 12192000"/>
              <a:gd name="connsiteY12948" fmla="*/ 5143500 h 6858000"/>
              <a:gd name="connsiteX12949" fmla="*/ 2779613 w 12192000"/>
              <a:gd name="connsiteY12949" fmla="*/ 5143500 h 6858000"/>
              <a:gd name="connsiteX12950" fmla="*/ 2779613 w 12192000"/>
              <a:gd name="connsiteY12950" fmla="*/ 5048250 h 6858000"/>
              <a:gd name="connsiteX12951" fmla="*/ 2874863 w 12192000"/>
              <a:gd name="connsiteY12951" fmla="*/ 5048250 h 6858000"/>
              <a:gd name="connsiteX12952" fmla="*/ 3065363 w 12192000"/>
              <a:gd name="connsiteY12952" fmla="*/ 5143500 h 6858000"/>
              <a:gd name="connsiteX12953" fmla="*/ 2970113 w 12192000"/>
              <a:gd name="connsiteY12953" fmla="*/ 5143500 h 6858000"/>
              <a:gd name="connsiteX12954" fmla="*/ 2970113 w 12192000"/>
              <a:gd name="connsiteY12954" fmla="*/ 5048250 h 6858000"/>
              <a:gd name="connsiteX12955" fmla="*/ 3065363 w 12192000"/>
              <a:gd name="connsiteY12955" fmla="*/ 5048250 h 6858000"/>
              <a:gd name="connsiteX12956" fmla="*/ 3255863 w 12192000"/>
              <a:gd name="connsiteY12956" fmla="*/ 5143500 h 6858000"/>
              <a:gd name="connsiteX12957" fmla="*/ 3160613 w 12192000"/>
              <a:gd name="connsiteY12957" fmla="*/ 5143500 h 6858000"/>
              <a:gd name="connsiteX12958" fmla="*/ 3160613 w 12192000"/>
              <a:gd name="connsiteY12958" fmla="*/ 5048250 h 6858000"/>
              <a:gd name="connsiteX12959" fmla="*/ 3255863 w 12192000"/>
              <a:gd name="connsiteY12959" fmla="*/ 5048250 h 6858000"/>
              <a:gd name="connsiteX12960" fmla="*/ 3446363 w 12192000"/>
              <a:gd name="connsiteY12960" fmla="*/ 5143500 h 6858000"/>
              <a:gd name="connsiteX12961" fmla="*/ 3351113 w 12192000"/>
              <a:gd name="connsiteY12961" fmla="*/ 5143500 h 6858000"/>
              <a:gd name="connsiteX12962" fmla="*/ 3351113 w 12192000"/>
              <a:gd name="connsiteY12962" fmla="*/ 5048250 h 6858000"/>
              <a:gd name="connsiteX12963" fmla="*/ 3446363 w 12192000"/>
              <a:gd name="connsiteY12963" fmla="*/ 5048250 h 6858000"/>
              <a:gd name="connsiteX12964" fmla="*/ 3636862 w 12192000"/>
              <a:gd name="connsiteY12964" fmla="*/ 5143500 h 6858000"/>
              <a:gd name="connsiteX12965" fmla="*/ 3541613 w 12192000"/>
              <a:gd name="connsiteY12965" fmla="*/ 5143500 h 6858000"/>
              <a:gd name="connsiteX12966" fmla="*/ 3541613 w 12192000"/>
              <a:gd name="connsiteY12966" fmla="*/ 5048250 h 6858000"/>
              <a:gd name="connsiteX12967" fmla="*/ 3636862 w 12192000"/>
              <a:gd name="connsiteY12967" fmla="*/ 5048250 h 6858000"/>
              <a:gd name="connsiteX12968" fmla="*/ 3827362 w 12192000"/>
              <a:gd name="connsiteY12968" fmla="*/ 5143500 h 6858000"/>
              <a:gd name="connsiteX12969" fmla="*/ 3732112 w 12192000"/>
              <a:gd name="connsiteY12969" fmla="*/ 5143500 h 6858000"/>
              <a:gd name="connsiteX12970" fmla="*/ 3732112 w 12192000"/>
              <a:gd name="connsiteY12970" fmla="*/ 5048250 h 6858000"/>
              <a:gd name="connsiteX12971" fmla="*/ 3827362 w 12192000"/>
              <a:gd name="connsiteY12971" fmla="*/ 5048250 h 6858000"/>
              <a:gd name="connsiteX12972" fmla="*/ 4017863 w 12192000"/>
              <a:gd name="connsiteY12972" fmla="*/ 5143500 h 6858000"/>
              <a:gd name="connsiteX12973" fmla="*/ 3922613 w 12192000"/>
              <a:gd name="connsiteY12973" fmla="*/ 5143500 h 6858000"/>
              <a:gd name="connsiteX12974" fmla="*/ 3922613 w 12192000"/>
              <a:gd name="connsiteY12974" fmla="*/ 5048250 h 6858000"/>
              <a:gd name="connsiteX12975" fmla="*/ 4017863 w 12192000"/>
              <a:gd name="connsiteY12975" fmla="*/ 5048250 h 6858000"/>
              <a:gd name="connsiteX12976" fmla="*/ 4208362 w 12192000"/>
              <a:gd name="connsiteY12976" fmla="*/ 5143500 h 6858000"/>
              <a:gd name="connsiteX12977" fmla="*/ 4113113 w 12192000"/>
              <a:gd name="connsiteY12977" fmla="*/ 5143500 h 6858000"/>
              <a:gd name="connsiteX12978" fmla="*/ 4113113 w 12192000"/>
              <a:gd name="connsiteY12978" fmla="*/ 5048250 h 6858000"/>
              <a:gd name="connsiteX12979" fmla="*/ 4208362 w 12192000"/>
              <a:gd name="connsiteY12979" fmla="*/ 5048250 h 6858000"/>
              <a:gd name="connsiteX12980" fmla="*/ 4398863 w 12192000"/>
              <a:gd name="connsiteY12980" fmla="*/ 5143500 h 6858000"/>
              <a:gd name="connsiteX12981" fmla="*/ 4303612 w 12192000"/>
              <a:gd name="connsiteY12981" fmla="*/ 5143500 h 6858000"/>
              <a:gd name="connsiteX12982" fmla="*/ 4303612 w 12192000"/>
              <a:gd name="connsiteY12982" fmla="*/ 5048250 h 6858000"/>
              <a:gd name="connsiteX12983" fmla="*/ 4398863 w 12192000"/>
              <a:gd name="connsiteY12983" fmla="*/ 5048250 h 6858000"/>
              <a:gd name="connsiteX12984" fmla="*/ 4589363 w 12192000"/>
              <a:gd name="connsiteY12984" fmla="*/ 5143500 h 6858000"/>
              <a:gd name="connsiteX12985" fmla="*/ 4494113 w 12192000"/>
              <a:gd name="connsiteY12985" fmla="*/ 5143500 h 6858000"/>
              <a:gd name="connsiteX12986" fmla="*/ 4494113 w 12192000"/>
              <a:gd name="connsiteY12986" fmla="*/ 5048250 h 6858000"/>
              <a:gd name="connsiteX12987" fmla="*/ 4589363 w 12192000"/>
              <a:gd name="connsiteY12987" fmla="*/ 5048250 h 6858000"/>
              <a:gd name="connsiteX12988" fmla="*/ 4779863 w 12192000"/>
              <a:gd name="connsiteY12988" fmla="*/ 5143500 h 6858000"/>
              <a:gd name="connsiteX12989" fmla="*/ 4684613 w 12192000"/>
              <a:gd name="connsiteY12989" fmla="*/ 5143500 h 6858000"/>
              <a:gd name="connsiteX12990" fmla="*/ 4684613 w 12192000"/>
              <a:gd name="connsiteY12990" fmla="*/ 5048250 h 6858000"/>
              <a:gd name="connsiteX12991" fmla="*/ 4779863 w 12192000"/>
              <a:gd name="connsiteY12991" fmla="*/ 5048250 h 6858000"/>
              <a:gd name="connsiteX12992" fmla="*/ 4970362 w 12192000"/>
              <a:gd name="connsiteY12992" fmla="*/ 5143500 h 6858000"/>
              <a:gd name="connsiteX12993" fmla="*/ 4875112 w 12192000"/>
              <a:gd name="connsiteY12993" fmla="*/ 5143500 h 6858000"/>
              <a:gd name="connsiteX12994" fmla="*/ 4875112 w 12192000"/>
              <a:gd name="connsiteY12994" fmla="*/ 5048250 h 6858000"/>
              <a:gd name="connsiteX12995" fmla="*/ 4970362 w 12192000"/>
              <a:gd name="connsiteY12995" fmla="*/ 5048250 h 6858000"/>
              <a:gd name="connsiteX12996" fmla="*/ 5351361 w 12192000"/>
              <a:gd name="connsiteY12996" fmla="*/ 5143500 h 6858000"/>
              <a:gd name="connsiteX12997" fmla="*/ 5256111 w 12192000"/>
              <a:gd name="connsiteY12997" fmla="*/ 5143500 h 6858000"/>
              <a:gd name="connsiteX12998" fmla="*/ 5256111 w 12192000"/>
              <a:gd name="connsiteY12998" fmla="*/ 5048250 h 6858000"/>
              <a:gd name="connsiteX12999" fmla="*/ 5351361 w 12192000"/>
              <a:gd name="connsiteY12999" fmla="*/ 5048250 h 6858000"/>
              <a:gd name="connsiteX13000" fmla="*/ 5541861 w 12192000"/>
              <a:gd name="connsiteY13000" fmla="*/ 5143500 h 6858000"/>
              <a:gd name="connsiteX13001" fmla="*/ 5446612 w 12192000"/>
              <a:gd name="connsiteY13001" fmla="*/ 5143500 h 6858000"/>
              <a:gd name="connsiteX13002" fmla="*/ 5446612 w 12192000"/>
              <a:gd name="connsiteY13002" fmla="*/ 5048250 h 6858000"/>
              <a:gd name="connsiteX13003" fmla="*/ 5541861 w 12192000"/>
              <a:gd name="connsiteY13003" fmla="*/ 5048250 h 6858000"/>
              <a:gd name="connsiteX13004" fmla="*/ 5732362 w 12192000"/>
              <a:gd name="connsiteY13004" fmla="*/ 5143500 h 6858000"/>
              <a:gd name="connsiteX13005" fmla="*/ 5637111 w 12192000"/>
              <a:gd name="connsiteY13005" fmla="*/ 5143500 h 6858000"/>
              <a:gd name="connsiteX13006" fmla="*/ 5637111 w 12192000"/>
              <a:gd name="connsiteY13006" fmla="*/ 5048250 h 6858000"/>
              <a:gd name="connsiteX13007" fmla="*/ 5732362 w 12192000"/>
              <a:gd name="connsiteY13007" fmla="*/ 5048250 h 6858000"/>
              <a:gd name="connsiteX13008" fmla="*/ 5922861 w 12192000"/>
              <a:gd name="connsiteY13008" fmla="*/ 5143500 h 6858000"/>
              <a:gd name="connsiteX13009" fmla="*/ 5827611 w 12192000"/>
              <a:gd name="connsiteY13009" fmla="*/ 5143500 h 6858000"/>
              <a:gd name="connsiteX13010" fmla="*/ 5827611 w 12192000"/>
              <a:gd name="connsiteY13010" fmla="*/ 5048250 h 6858000"/>
              <a:gd name="connsiteX13011" fmla="*/ 5922861 w 12192000"/>
              <a:gd name="connsiteY13011" fmla="*/ 5048250 h 6858000"/>
              <a:gd name="connsiteX13012" fmla="*/ 6113361 w 12192000"/>
              <a:gd name="connsiteY13012" fmla="*/ 5143500 h 6858000"/>
              <a:gd name="connsiteX13013" fmla="*/ 6018111 w 12192000"/>
              <a:gd name="connsiteY13013" fmla="*/ 5143500 h 6858000"/>
              <a:gd name="connsiteX13014" fmla="*/ 6018111 w 12192000"/>
              <a:gd name="connsiteY13014" fmla="*/ 5048250 h 6858000"/>
              <a:gd name="connsiteX13015" fmla="*/ 6113361 w 12192000"/>
              <a:gd name="connsiteY13015" fmla="*/ 5048250 h 6858000"/>
              <a:gd name="connsiteX13016" fmla="*/ 6303861 w 12192000"/>
              <a:gd name="connsiteY13016" fmla="*/ 5143500 h 6858000"/>
              <a:gd name="connsiteX13017" fmla="*/ 6208611 w 12192000"/>
              <a:gd name="connsiteY13017" fmla="*/ 5143500 h 6858000"/>
              <a:gd name="connsiteX13018" fmla="*/ 6208611 w 12192000"/>
              <a:gd name="connsiteY13018" fmla="*/ 5048250 h 6858000"/>
              <a:gd name="connsiteX13019" fmla="*/ 6303861 w 12192000"/>
              <a:gd name="connsiteY13019" fmla="*/ 5048250 h 6858000"/>
              <a:gd name="connsiteX13020" fmla="*/ 6494362 w 12192000"/>
              <a:gd name="connsiteY13020" fmla="*/ 5143500 h 6858000"/>
              <a:gd name="connsiteX13021" fmla="*/ 6399111 w 12192000"/>
              <a:gd name="connsiteY13021" fmla="*/ 5143500 h 6858000"/>
              <a:gd name="connsiteX13022" fmla="*/ 6399111 w 12192000"/>
              <a:gd name="connsiteY13022" fmla="*/ 5048250 h 6858000"/>
              <a:gd name="connsiteX13023" fmla="*/ 6494362 w 12192000"/>
              <a:gd name="connsiteY13023" fmla="*/ 5048250 h 6858000"/>
              <a:gd name="connsiteX13024" fmla="*/ 6684861 w 12192000"/>
              <a:gd name="connsiteY13024" fmla="*/ 5143500 h 6858000"/>
              <a:gd name="connsiteX13025" fmla="*/ 6589611 w 12192000"/>
              <a:gd name="connsiteY13025" fmla="*/ 5143500 h 6858000"/>
              <a:gd name="connsiteX13026" fmla="*/ 6589611 w 12192000"/>
              <a:gd name="connsiteY13026" fmla="*/ 5048250 h 6858000"/>
              <a:gd name="connsiteX13027" fmla="*/ 6684861 w 12192000"/>
              <a:gd name="connsiteY13027" fmla="*/ 5048250 h 6858000"/>
              <a:gd name="connsiteX13028" fmla="*/ 6875361 w 12192000"/>
              <a:gd name="connsiteY13028" fmla="*/ 5143500 h 6858000"/>
              <a:gd name="connsiteX13029" fmla="*/ 6780111 w 12192000"/>
              <a:gd name="connsiteY13029" fmla="*/ 5143500 h 6858000"/>
              <a:gd name="connsiteX13030" fmla="*/ 6780111 w 12192000"/>
              <a:gd name="connsiteY13030" fmla="*/ 5048250 h 6858000"/>
              <a:gd name="connsiteX13031" fmla="*/ 6875361 w 12192000"/>
              <a:gd name="connsiteY13031" fmla="*/ 5048250 h 6858000"/>
              <a:gd name="connsiteX13032" fmla="*/ 7065863 w 12192000"/>
              <a:gd name="connsiteY13032" fmla="*/ 5143500 h 6858000"/>
              <a:gd name="connsiteX13033" fmla="*/ 6970613 w 12192000"/>
              <a:gd name="connsiteY13033" fmla="*/ 5143500 h 6858000"/>
              <a:gd name="connsiteX13034" fmla="*/ 6970613 w 12192000"/>
              <a:gd name="connsiteY13034" fmla="*/ 5048250 h 6858000"/>
              <a:gd name="connsiteX13035" fmla="*/ 7065863 w 12192000"/>
              <a:gd name="connsiteY13035" fmla="*/ 5048250 h 6858000"/>
              <a:gd name="connsiteX13036" fmla="*/ 7256362 w 12192000"/>
              <a:gd name="connsiteY13036" fmla="*/ 5143500 h 6858000"/>
              <a:gd name="connsiteX13037" fmla="*/ 7161113 w 12192000"/>
              <a:gd name="connsiteY13037" fmla="*/ 5143500 h 6858000"/>
              <a:gd name="connsiteX13038" fmla="*/ 7161113 w 12192000"/>
              <a:gd name="connsiteY13038" fmla="*/ 5048250 h 6858000"/>
              <a:gd name="connsiteX13039" fmla="*/ 7256362 w 12192000"/>
              <a:gd name="connsiteY13039" fmla="*/ 5048250 h 6858000"/>
              <a:gd name="connsiteX13040" fmla="*/ 7446863 w 12192000"/>
              <a:gd name="connsiteY13040" fmla="*/ 5143500 h 6858000"/>
              <a:gd name="connsiteX13041" fmla="*/ 7351613 w 12192000"/>
              <a:gd name="connsiteY13041" fmla="*/ 5143500 h 6858000"/>
              <a:gd name="connsiteX13042" fmla="*/ 7351613 w 12192000"/>
              <a:gd name="connsiteY13042" fmla="*/ 5048250 h 6858000"/>
              <a:gd name="connsiteX13043" fmla="*/ 7446863 w 12192000"/>
              <a:gd name="connsiteY13043" fmla="*/ 5048250 h 6858000"/>
              <a:gd name="connsiteX13044" fmla="*/ 7637363 w 12192000"/>
              <a:gd name="connsiteY13044" fmla="*/ 5143500 h 6858000"/>
              <a:gd name="connsiteX13045" fmla="*/ 7542113 w 12192000"/>
              <a:gd name="connsiteY13045" fmla="*/ 5143500 h 6858000"/>
              <a:gd name="connsiteX13046" fmla="*/ 7542113 w 12192000"/>
              <a:gd name="connsiteY13046" fmla="*/ 5048250 h 6858000"/>
              <a:gd name="connsiteX13047" fmla="*/ 7637363 w 12192000"/>
              <a:gd name="connsiteY13047" fmla="*/ 5048250 h 6858000"/>
              <a:gd name="connsiteX13048" fmla="*/ 7827863 w 12192000"/>
              <a:gd name="connsiteY13048" fmla="*/ 5143500 h 6858000"/>
              <a:gd name="connsiteX13049" fmla="*/ 7732613 w 12192000"/>
              <a:gd name="connsiteY13049" fmla="*/ 5143500 h 6858000"/>
              <a:gd name="connsiteX13050" fmla="*/ 7732613 w 12192000"/>
              <a:gd name="connsiteY13050" fmla="*/ 5048250 h 6858000"/>
              <a:gd name="connsiteX13051" fmla="*/ 7827863 w 12192000"/>
              <a:gd name="connsiteY13051" fmla="*/ 5048250 h 6858000"/>
              <a:gd name="connsiteX13052" fmla="*/ 8018362 w 12192000"/>
              <a:gd name="connsiteY13052" fmla="*/ 5143500 h 6858000"/>
              <a:gd name="connsiteX13053" fmla="*/ 7923112 w 12192000"/>
              <a:gd name="connsiteY13053" fmla="*/ 5143500 h 6858000"/>
              <a:gd name="connsiteX13054" fmla="*/ 7923112 w 12192000"/>
              <a:gd name="connsiteY13054" fmla="*/ 5048250 h 6858000"/>
              <a:gd name="connsiteX13055" fmla="*/ 8018362 w 12192000"/>
              <a:gd name="connsiteY13055" fmla="*/ 5048250 h 6858000"/>
              <a:gd name="connsiteX13056" fmla="*/ 8208863 w 12192000"/>
              <a:gd name="connsiteY13056" fmla="*/ 5143500 h 6858000"/>
              <a:gd name="connsiteX13057" fmla="*/ 8113613 w 12192000"/>
              <a:gd name="connsiteY13057" fmla="*/ 5143500 h 6858000"/>
              <a:gd name="connsiteX13058" fmla="*/ 8113613 w 12192000"/>
              <a:gd name="connsiteY13058" fmla="*/ 5048250 h 6858000"/>
              <a:gd name="connsiteX13059" fmla="*/ 8208863 w 12192000"/>
              <a:gd name="connsiteY13059" fmla="*/ 5048250 h 6858000"/>
              <a:gd name="connsiteX13060" fmla="*/ 8399363 w 12192000"/>
              <a:gd name="connsiteY13060" fmla="*/ 5143500 h 6858000"/>
              <a:gd name="connsiteX13061" fmla="*/ 8304112 w 12192000"/>
              <a:gd name="connsiteY13061" fmla="*/ 5143500 h 6858000"/>
              <a:gd name="connsiteX13062" fmla="*/ 8304112 w 12192000"/>
              <a:gd name="connsiteY13062" fmla="*/ 5048250 h 6858000"/>
              <a:gd name="connsiteX13063" fmla="*/ 8399363 w 12192000"/>
              <a:gd name="connsiteY13063" fmla="*/ 5048250 h 6858000"/>
              <a:gd name="connsiteX13064" fmla="*/ 8780362 w 12192000"/>
              <a:gd name="connsiteY13064" fmla="*/ 5143500 h 6858000"/>
              <a:gd name="connsiteX13065" fmla="*/ 8685111 w 12192000"/>
              <a:gd name="connsiteY13065" fmla="*/ 5143500 h 6858000"/>
              <a:gd name="connsiteX13066" fmla="*/ 8685111 w 12192000"/>
              <a:gd name="connsiteY13066" fmla="*/ 5048250 h 6858000"/>
              <a:gd name="connsiteX13067" fmla="*/ 8780362 w 12192000"/>
              <a:gd name="connsiteY13067" fmla="*/ 5048250 h 6858000"/>
              <a:gd name="connsiteX13068" fmla="*/ 8970861 w 12192000"/>
              <a:gd name="connsiteY13068" fmla="*/ 5143500 h 6858000"/>
              <a:gd name="connsiteX13069" fmla="*/ 8875612 w 12192000"/>
              <a:gd name="connsiteY13069" fmla="*/ 5143500 h 6858000"/>
              <a:gd name="connsiteX13070" fmla="*/ 8875612 w 12192000"/>
              <a:gd name="connsiteY13070" fmla="*/ 5048250 h 6858000"/>
              <a:gd name="connsiteX13071" fmla="*/ 8970861 w 12192000"/>
              <a:gd name="connsiteY13071" fmla="*/ 5048250 h 6858000"/>
              <a:gd name="connsiteX13072" fmla="*/ 9161361 w 12192000"/>
              <a:gd name="connsiteY13072" fmla="*/ 5143500 h 6858000"/>
              <a:gd name="connsiteX13073" fmla="*/ 9066111 w 12192000"/>
              <a:gd name="connsiteY13073" fmla="*/ 5143500 h 6858000"/>
              <a:gd name="connsiteX13074" fmla="*/ 9066111 w 12192000"/>
              <a:gd name="connsiteY13074" fmla="*/ 5048250 h 6858000"/>
              <a:gd name="connsiteX13075" fmla="*/ 9161361 w 12192000"/>
              <a:gd name="connsiteY13075" fmla="*/ 5048250 h 6858000"/>
              <a:gd name="connsiteX13076" fmla="*/ 9351861 w 12192000"/>
              <a:gd name="connsiteY13076" fmla="*/ 5143500 h 6858000"/>
              <a:gd name="connsiteX13077" fmla="*/ 9256611 w 12192000"/>
              <a:gd name="connsiteY13077" fmla="*/ 5143500 h 6858000"/>
              <a:gd name="connsiteX13078" fmla="*/ 9256611 w 12192000"/>
              <a:gd name="connsiteY13078" fmla="*/ 5048250 h 6858000"/>
              <a:gd name="connsiteX13079" fmla="*/ 9351861 w 12192000"/>
              <a:gd name="connsiteY13079" fmla="*/ 5048250 h 6858000"/>
              <a:gd name="connsiteX13080" fmla="*/ 9542362 w 12192000"/>
              <a:gd name="connsiteY13080" fmla="*/ 5143500 h 6858000"/>
              <a:gd name="connsiteX13081" fmla="*/ 9447112 w 12192000"/>
              <a:gd name="connsiteY13081" fmla="*/ 5143500 h 6858000"/>
              <a:gd name="connsiteX13082" fmla="*/ 9447112 w 12192000"/>
              <a:gd name="connsiteY13082" fmla="*/ 5048250 h 6858000"/>
              <a:gd name="connsiteX13083" fmla="*/ 9542362 w 12192000"/>
              <a:gd name="connsiteY13083" fmla="*/ 5048250 h 6858000"/>
              <a:gd name="connsiteX13084" fmla="*/ 9732861 w 12192000"/>
              <a:gd name="connsiteY13084" fmla="*/ 5143500 h 6858000"/>
              <a:gd name="connsiteX13085" fmla="*/ 9637611 w 12192000"/>
              <a:gd name="connsiteY13085" fmla="*/ 5143500 h 6858000"/>
              <a:gd name="connsiteX13086" fmla="*/ 9637611 w 12192000"/>
              <a:gd name="connsiteY13086" fmla="*/ 5048250 h 6858000"/>
              <a:gd name="connsiteX13087" fmla="*/ 9732861 w 12192000"/>
              <a:gd name="connsiteY13087" fmla="*/ 5048250 h 6858000"/>
              <a:gd name="connsiteX13088" fmla="*/ 9923362 w 12192000"/>
              <a:gd name="connsiteY13088" fmla="*/ 5143500 h 6858000"/>
              <a:gd name="connsiteX13089" fmla="*/ 9828111 w 12192000"/>
              <a:gd name="connsiteY13089" fmla="*/ 5143500 h 6858000"/>
              <a:gd name="connsiteX13090" fmla="*/ 9828111 w 12192000"/>
              <a:gd name="connsiteY13090" fmla="*/ 5048250 h 6858000"/>
              <a:gd name="connsiteX13091" fmla="*/ 9923362 w 12192000"/>
              <a:gd name="connsiteY13091" fmla="*/ 5048250 h 6858000"/>
              <a:gd name="connsiteX13092" fmla="*/ 10113862 w 12192000"/>
              <a:gd name="connsiteY13092" fmla="*/ 5143500 h 6858000"/>
              <a:gd name="connsiteX13093" fmla="*/ 10018612 w 12192000"/>
              <a:gd name="connsiteY13093" fmla="*/ 5143500 h 6858000"/>
              <a:gd name="connsiteX13094" fmla="*/ 10018612 w 12192000"/>
              <a:gd name="connsiteY13094" fmla="*/ 5048250 h 6858000"/>
              <a:gd name="connsiteX13095" fmla="*/ 10113862 w 12192000"/>
              <a:gd name="connsiteY13095" fmla="*/ 5048250 h 6858000"/>
              <a:gd name="connsiteX13096" fmla="*/ 10304361 w 12192000"/>
              <a:gd name="connsiteY13096" fmla="*/ 5143500 h 6858000"/>
              <a:gd name="connsiteX13097" fmla="*/ 10209111 w 12192000"/>
              <a:gd name="connsiteY13097" fmla="*/ 5143500 h 6858000"/>
              <a:gd name="connsiteX13098" fmla="*/ 10209111 w 12192000"/>
              <a:gd name="connsiteY13098" fmla="*/ 5048250 h 6858000"/>
              <a:gd name="connsiteX13099" fmla="*/ 10304361 w 12192000"/>
              <a:gd name="connsiteY13099" fmla="*/ 5048250 h 6858000"/>
              <a:gd name="connsiteX13100" fmla="*/ 10494861 w 12192000"/>
              <a:gd name="connsiteY13100" fmla="*/ 5143500 h 6858000"/>
              <a:gd name="connsiteX13101" fmla="*/ 10399611 w 12192000"/>
              <a:gd name="connsiteY13101" fmla="*/ 5143500 h 6858000"/>
              <a:gd name="connsiteX13102" fmla="*/ 10399611 w 12192000"/>
              <a:gd name="connsiteY13102" fmla="*/ 5048250 h 6858000"/>
              <a:gd name="connsiteX13103" fmla="*/ 10494861 w 12192000"/>
              <a:gd name="connsiteY13103" fmla="*/ 5048250 h 6858000"/>
              <a:gd name="connsiteX13104" fmla="*/ 10685361 w 12192000"/>
              <a:gd name="connsiteY13104" fmla="*/ 5143500 h 6858000"/>
              <a:gd name="connsiteX13105" fmla="*/ 10590111 w 12192000"/>
              <a:gd name="connsiteY13105" fmla="*/ 5143500 h 6858000"/>
              <a:gd name="connsiteX13106" fmla="*/ 10590111 w 12192000"/>
              <a:gd name="connsiteY13106" fmla="*/ 5048250 h 6858000"/>
              <a:gd name="connsiteX13107" fmla="*/ 10685361 w 12192000"/>
              <a:gd name="connsiteY13107" fmla="*/ 5048250 h 6858000"/>
              <a:gd name="connsiteX13108" fmla="*/ 10875861 w 12192000"/>
              <a:gd name="connsiteY13108" fmla="*/ 5143500 h 6858000"/>
              <a:gd name="connsiteX13109" fmla="*/ 10780611 w 12192000"/>
              <a:gd name="connsiteY13109" fmla="*/ 5143500 h 6858000"/>
              <a:gd name="connsiteX13110" fmla="*/ 10780611 w 12192000"/>
              <a:gd name="connsiteY13110" fmla="*/ 5048250 h 6858000"/>
              <a:gd name="connsiteX13111" fmla="*/ 10875861 w 12192000"/>
              <a:gd name="connsiteY13111" fmla="*/ 5048250 h 6858000"/>
              <a:gd name="connsiteX13112" fmla="*/ 11066362 w 12192000"/>
              <a:gd name="connsiteY13112" fmla="*/ 5143500 h 6858000"/>
              <a:gd name="connsiteX13113" fmla="*/ 10971111 w 12192000"/>
              <a:gd name="connsiteY13113" fmla="*/ 5143500 h 6858000"/>
              <a:gd name="connsiteX13114" fmla="*/ 10971111 w 12192000"/>
              <a:gd name="connsiteY13114" fmla="*/ 5048250 h 6858000"/>
              <a:gd name="connsiteX13115" fmla="*/ 11066362 w 12192000"/>
              <a:gd name="connsiteY13115" fmla="*/ 5048250 h 6858000"/>
              <a:gd name="connsiteX13116" fmla="*/ 11256861 w 12192000"/>
              <a:gd name="connsiteY13116" fmla="*/ 5143500 h 6858000"/>
              <a:gd name="connsiteX13117" fmla="*/ 11161610 w 12192000"/>
              <a:gd name="connsiteY13117" fmla="*/ 5143500 h 6858000"/>
              <a:gd name="connsiteX13118" fmla="*/ 11161610 w 12192000"/>
              <a:gd name="connsiteY13118" fmla="*/ 5048250 h 6858000"/>
              <a:gd name="connsiteX13119" fmla="*/ 11256861 w 12192000"/>
              <a:gd name="connsiteY13119" fmla="*/ 5048250 h 6858000"/>
              <a:gd name="connsiteX13120" fmla="*/ 11447360 w 12192000"/>
              <a:gd name="connsiteY13120" fmla="*/ 5143500 h 6858000"/>
              <a:gd name="connsiteX13121" fmla="*/ 11352111 w 12192000"/>
              <a:gd name="connsiteY13121" fmla="*/ 5143500 h 6858000"/>
              <a:gd name="connsiteX13122" fmla="*/ 11352111 w 12192000"/>
              <a:gd name="connsiteY13122" fmla="*/ 5048250 h 6858000"/>
              <a:gd name="connsiteX13123" fmla="*/ 11447360 w 12192000"/>
              <a:gd name="connsiteY13123" fmla="*/ 5048250 h 6858000"/>
              <a:gd name="connsiteX13124" fmla="*/ 11637861 w 12192000"/>
              <a:gd name="connsiteY13124" fmla="*/ 5143500 h 6858000"/>
              <a:gd name="connsiteX13125" fmla="*/ 11542610 w 12192000"/>
              <a:gd name="connsiteY13125" fmla="*/ 5143500 h 6858000"/>
              <a:gd name="connsiteX13126" fmla="*/ 11542610 w 12192000"/>
              <a:gd name="connsiteY13126" fmla="*/ 5048250 h 6858000"/>
              <a:gd name="connsiteX13127" fmla="*/ 11637861 w 12192000"/>
              <a:gd name="connsiteY13127" fmla="*/ 5048250 h 6858000"/>
              <a:gd name="connsiteX13128" fmla="*/ 11828360 w 12192000"/>
              <a:gd name="connsiteY13128" fmla="*/ 5143500 h 6858000"/>
              <a:gd name="connsiteX13129" fmla="*/ 11733112 w 12192000"/>
              <a:gd name="connsiteY13129" fmla="*/ 5143500 h 6858000"/>
              <a:gd name="connsiteX13130" fmla="*/ 11733112 w 12192000"/>
              <a:gd name="connsiteY13130" fmla="*/ 5048250 h 6858000"/>
              <a:gd name="connsiteX13131" fmla="*/ 11828360 w 12192000"/>
              <a:gd name="connsiteY13131" fmla="*/ 5048250 h 6858000"/>
              <a:gd name="connsiteX13132" fmla="*/ 12192000 w 12192000"/>
              <a:gd name="connsiteY13132" fmla="*/ 5143500 h 6858000"/>
              <a:gd name="connsiteX13133" fmla="*/ 12114110 w 12192000"/>
              <a:gd name="connsiteY13133" fmla="*/ 5143500 h 6858000"/>
              <a:gd name="connsiteX13134" fmla="*/ 12114110 w 12192000"/>
              <a:gd name="connsiteY13134" fmla="*/ 5048250 h 6858000"/>
              <a:gd name="connsiteX13135" fmla="*/ 12192000 w 12192000"/>
              <a:gd name="connsiteY13135" fmla="*/ 5048250 h 6858000"/>
              <a:gd name="connsiteX13136" fmla="*/ 303114 w 12192000"/>
              <a:gd name="connsiteY13136" fmla="*/ 5238750 h 6858000"/>
              <a:gd name="connsiteX13137" fmla="*/ 207864 w 12192000"/>
              <a:gd name="connsiteY13137" fmla="*/ 5238750 h 6858000"/>
              <a:gd name="connsiteX13138" fmla="*/ 207864 w 12192000"/>
              <a:gd name="connsiteY13138" fmla="*/ 5143500 h 6858000"/>
              <a:gd name="connsiteX13139" fmla="*/ 303114 w 12192000"/>
              <a:gd name="connsiteY13139" fmla="*/ 5143500 h 6858000"/>
              <a:gd name="connsiteX13140" fmla="*/ 493614 w 12192000"/>
              <a:gd name="connsiteY13140" fmla="*/ 5238750 h 6858000"/>
              <a:gd name="connsiteX13141" fmla="*/ 398364 w 12192000"/>
              <a:gd name="connsiteY13141" fmla="*/ 5238750 h 6858000"/>
              <a:gd name="connsiteX13142" fmla="*/ 398364 w 12192000"/>
              <a:gd name="connsiteY13142" fmla="*/ 5143500 h 6858000"/>
              <a:gd name="connsiteX13143" fmla="*/ 493614 w 12192000"/>
              <a:gd name="connsiteY13143" fmla="*/ 5143500 h 6858000"/>
              <a:gd name="connsiteX13144" fmla="*/ 684113 w 12192000"/>
              <a:gd name="connsiteY13144" fmla="*/ 5238750 h 6858000"/>
              <a:gd name="connsiteX13145" fmla="*/ 588864 w 12192000"/>
              <a:gd name="connsiteY13145" fmla="*/ 5238750 h 6858000"/>
              <a:gd name="connsiteX13146" fmla="*/ 588864 w 12192000"/>
              <a:gd name="connsiteY13146" fmla="*/ 5143500 h 6858000"/>
              <a:gd name="connsiteX13147" fmla="*/ 684113 w 12192000"/>
              <a:gd name="connsiteY13147" fmla="*/ 5143500 h 6858000"/>
              <a:gd name="connsiteX13148" fmla="*/ 874614 w 12192000"/>
              <a:gd name="connsiteY13148" fmla="*/ 5238750 h 6858000"/>
              <a:gd name="connsiteX13149" fmla="*/ 779364 w 12192000"/>
              <a:gd name="connsiteY13149" fmla="*/ 5238750 h 6858000"/>
              <a:gd name="connsiteX13150" fmla="*/ 779364 w 12192000"/>
              <a:gd name="connsiteY13150" fmla="*/ 5143500 h 6858000"/>
              <a:gd name="connsiteX13151" fmla="*/ 874614 w 12192000"/>
              <a:gd name="connsiteY13151" fmla="*/ 5143500 h 6858000"/>
              <a:gd name="connsiteX13152" fmla="*/ 1065114 w 12192000"/>
              <a:gd name="connsiteY13152" fmla="*/ 5238750 h 6858000"/>
              <a:gd name="connsiteX13153" fmla="*/ 969863 w 12192000"/>
              <a:gd name="connsiteY13153" fmla="*/ 5238750 h 6858000"/>
              <a:gd name="connsiteX13154" fmla="*/ 969863 w 12192000"/>
              <a:gd name="connsiteY13154" fmla="*/ 5143500 h 6858000"/>
              <a:gd name="connsiteX13155" fmla="*/ 1065114 w 12192000"/>
              <a:gd name="connsiteY13155" fmla="*/ 5143500 h 6858000"/>
              <a:gd name="connsiteX13156" fmla="*/ 1255613 w 12192000"/>
              <a:gd name="connsiteY13156" fmla="*/ 5238750 h 6858000"/>
              <a:gd name="connsiteX13157" fmla="*/ 1160364 w 12192000"/>
              <a:gd name="connsiteY13157" fmla="*/ 5238750 h 6858000"/>
              <a:gd name="connsiteX13158" fmla="*/ 1160364 w 12192000"/>
              <a:gd name="connsiteY13158" fmla="*/ 5143500 h 6858000"/>
              <a:gd name="connsiteX13159" fmla="*/ 1255613 w 12192000"/>
              <a:gd name="connsiteY13159" fmla="*/ 5143500 h 6858000"/>
              <a:gd name="connsiteX13160" fmla="*/ 1446114 w 12192000"/>
              <a:gd name="connsiteY13160" fmla="*/ 5238750 h 6858000"/>
              <a:gd name="connsiteX13161" fmla="*/ 1350864 w 12192000"/>
              <a:gd name="connsiteY13161" fmla="*/ 5238750 h 6858000"/>
              <a:gd name="connsiteX13162" fmla="*/ 1350864 w 12192000"/>
              <a:gd name="connsiteY13162" fmla="*/ 5143500 h 6858000"/>
              <a:gd name="connsiteX13163" fmla="*/ 1446114 w 12192000"/>
              <a:gd name="connsiteY13163" fmla="*/ 5143500 h 6858000"/>
              <a:gd name="connsiteX13164" fmla="*/ 1636614 w 12192000"/>
              <a:gd name="connsiteY13164" fmla="*/ 5238750 h 6858000"/>
              <a:gd name="connsiteX13165" fmla="*/ 1541363 w 12192000"/>
              <a:gd name="connsiteY13165" fmla="*/ 5238750 h 6858000"/>
              <a:gd name="connsiteX13166" fmla="*/ 1541363 w 12192000"/>
              <a:gd name="connsiteY13166" fmla="*/ 5143500 h 6858000"/>
              <a:gd name="connsiteX13167" fmla="*/ 1636614 w 12192000"/>
              <a:gd name="connsiteY13167" fmla="*/ 5143500 h 6858000"/>
              <a:gd name="connsiteX13168" fmla="*/ 2017612 w 12192000"/>
              <a:gd name="connsiteY13168" fmla="*/ 5238750 h 6858000"/>
              <a:gd name="connsiteX13169" fmla="*/ 1922364 w 12192000"/>
              <a:gd name="connsiteY13169" fmla="*/ 5238750 h 6858000"/>
              <a:gd name="connsiteX13170" fmla="*/ 1922364 w 12192000"/>
              <a:gd name="connsiteY13170" fmla="*/ 5143500 h 6858000"/>
              <a:gd name="connsiteX13171" fmla="*/ 2017612 w 12192000"/>
              <a:gd name="connsiteY13171" fmla="*/ 5143500 h 6858000"/>
              <a:gd name="connsiteX13172" fmla="*/ 2208114 w 12192000"/>
              <a:gd name="connsiteY13172" fmla="*/ 5238750 h 6858000"/>
              <a:gd name="connsiteX13173" fmla="*/ 2112863 w 12192000"/>
              <a:gd name="connsiteY13173" fmla="*/ 5238750 h 6858000"/>
              <a:gd name="connsiteX13174" fmla="*/ 2112863 w 12192000"/>
              <a:gd name="connsiteY13174" fmla="*/ 5143500 h 6858000"/>
              <a:gd name="connsiteX13175" fmla="*/ 2208114 w 12192000"/>
              <a:gd name="connsiteY13175" fmla="*/ 5143500 h 6858000"/>
              <a:gd name="connsiteX13176" fmla="*/ 2398613 w 12192000"/>
              <a:gd name="connsiteY13176" fmla="*/ 5238750 h 6858000"/>
              <a:gd name="connsiteX13177" fmla="*/ 2303364 w 12192000"/>
              <a:gd name="connsiteY13177" fmla="*/ 5238750 h 6858000"/>
              <a:gd name="connsiteX13178" fmla="*/ 2303364 w 12192000"/>
              <a:gd name="connsiteY13178" fmla="*/ 5143500 h 6858000"/>
              <a:gd name="connsiteX13179" fmla="*/ 2398613 w 12192000"/>
              <a:gd name="connsiteY13179" fmla="*/ 5143500 h 6858000"/>
              <a:gd name="connsiteX13180" fmla="*/ 2589114 w 12192000"/>
              <a:gd name="connsiteY13180" fmla="*/ 5238750 h 6858000"/>
              <a:gd name="connsiteX13181" fmla="*/ 2493863 w 12192000"/>
              <a:gd name="connsiteY13181" fmla="*/ 5238750 h 6858000"/>
              <a:gd name="connsiteX13182" fmla="*/ 2493863 w 12192000"/>
              <a:gd name="connsiteY13182" fmla="*/ 5143500 h 6858000"/>
              <a:gd name="connsiteX13183" fmla="*/ 2589114 w 12192000"/>
              <a:gd name="connsiteY13183" fmla="*/ 5143500 h 6858000"/>
              <a:gd name="connsiteX13184" fmla="*/ 2779613 w 12192000"/>
              <a:gd name="connsiteY13184" fmla="*/ 5238750 h 6858000"/>
              <a:gd name="connsiteX13185" fmla="*/ 2684362 w 12192000"/>
              <a:gd name="connsiteY13185" fmla="*/ 5238750 h 6858000"/>
              <a:gd name="connsiteX13186" fmla="*/ 2684362 w 12192000"/>
              <a:gd name="connsiteY13186" fmla="*/ 5143500 h 6858000"/>
              <a:gd name="connsiteX13187" fmla="*/ 2779613 w 12192000"/>
              <a:gd name="connsiteY13187" fmla="*/ 5143500 h 6858000"/>
              <a:gd name="connsiteX13188" fmla="*/ 2970113 w 12192000"/>
              <a:gd name="connsiteY13188" fmla="*/ 5238750 h 6858000"/>
              <a:gd name="connsiteX13189" fmla="*/ 2874863 w 12192000"/>
              <a:gd name="connsiteY13189" fmla="*/ 5238750 h 6858000"/>
              <a:gd name="connsiteX13190" fmla="*/ 2874863 w 12192000"/>
              <a:gd name="connsiteY13190" fmla="*/ 5143500 h 6858000"/>
              <a:gd name="connsiteX13191" fmla="*/ 2970113 w 12192000"/>
              <a:gd name="connsiteY13191" fmla="*/ 5143500 h 6858000"/>
              <a:gd name="connsiteX13192" fmla="*/ 3160613 w 12192000"/>
              <a:gd name="connsiteY13192" fmla="*/ 5238750 h 6858000"/>
              <a:gd name="connsiteX13193" fmla="*/ 3065363 w 12192000"/>
              <a:gd name="connsiteY13193" fmla="*/ 5238750 h 6858000"/>
              <a:gd name="connsiteX13194" fmla="*/ 3065363 w 12192000"/>
              <a:gd name="connsiteY13194" fmla="*/ 5143500 h 6858000"/>
              <a:gd name="connsiteX13195" fmla="*/ 3160613 w 12192000"/>
              <a:gd name="connsiteY13195" fmla="*/ 5143500 h 6858000"/>
              <a:gd name="connsiteX13196" fmla="*/ 3351113 w 12192000"/>
              <a:gd name="connsiteY13196" fmla="*/ 5238750 h 6858000"/>
              <a:gd name="connsiteX13197" fmla="*/ 3255863 w 12192000"/>
              <a:gd name="connsiteY13197" fmla="*/ 5238750 h 6858000"/>
              <a:gd name="connsiteX13198" fmla="*/ 3255863 w 12192000"/>
              <a:gd name="connsiteY13198" fmla="*/ 5143500 h 6858000"/>
              <a:gd name="connsiteX13199" fmla="*/ 3351113 w 12192000"/>
              <a:gd name="connsiteY13199" fmla="*/ 5143500 h 6858000"/>
              <a:gd name="connsiteX13200" fmla="*/ 3541613 w 12192000"/>
              <a:gd name="connsiteY13200" fmla="*/ 5238750 h 6858000"/>
              <a:gd name="connsiteX13201" fmla="*/ 3446363 w 12192000"/>
              <a:gd name="connsiteY13201" fmla="*/ 5238750 h 6858000"/>
              <a:gd name="connsiteX13202" fmla="*/ 3446363 w 12192000"/>
              <a:gd name="connsiteY13202" fmla="*/ 5143500 h 6858000"/>
              <a:gd name="connsiteX13203" fmla="*/ 3541613 w 12192000"/>
              <a:gd name="connsiteY13203" fmla="*/ 5143500 h 6858000"/>
              <a:gd name="connsiteX13204" fmla="*/ 3732112 w 12192000"/>
              <a:gd name="connsiteY13204" fmla="*/ 5238750 h 6858000"/>
              <a:gd name="connsiteX13205" fmla="*/ 3636862 w 12192000"/>
              <a:gd name="connsiteY13205" fmla="*/ 5238750 h 6858000"/>
              <a:gd name="connsiteX13206" fmla="*/ 3636862 w 12192000"/>
              <a:gd name="connsiteY13206" fmla="*/ 5143500 h 6858000"/>
              <a:gd name="connsiteX13207" fmla="*/ 3732112 w 12192000"/>
              <a:gd name="connsiteY13207" fmla="*/ 5143500 h 6858000"/>
              <a:gd name="connsiteX13208" fmla="*/ 3922613 w 12192000"/>
              <a:gd name="connsiteY13208" fmla="*/ 5238750 h 6858000"/>
              <a:gd name="connsiteX13209" fmla="*/ 3827362 w 12192000"/>
              <a:gd name="connsiteY13209" fmla="*/ 5238750 h 6858000"/>
              <a:gd name="connsiteX13210" fmla="*/ 3827362 w 12192000"/>
              <a:gd name="connsiteY13210" fmla="*/ 5143500 h 6858000"/>
              <a:gd name="connsiteX13211" fmla="*/ 3922613 w 12192000"/>
              <a:gd name="connsiteY13211" fmla="*/ 5143500 h 6858000"/>
              <a:gd name="connsiteX13212" fmla="*/ 4113113 w 12192000"/>
              <a:gd name="connsiteY13212" fmla="*/ 5238750 h 6858000"/>
              <a:gd name="connsiteX13213" fmla="*/ 4017863 w 12192000"/>
              <a:gd name="connsiteY13213" fmla="*/ 5238750 h 6858000"/>
              <a:gd name="connsiteX13214" fmla="*/ 4017863 w 12192000"/>
              <a:gd name="connsiteY13214" fmla="*/ 5143500 h 6858000"/>
              <a:gd name="connsiteX13215" fmla="*/ 4113113 w 12192000"/>
              <a:gd name="connsiteY13215" fmla="*/ 5143500 h 6858000"/>
              <a:gd name="connsiteX13216" fmla="*/ 4303612 w 12192000"/>
              <a:gd name="connsiteY13216" fmla="*/ 5238750 h 6858000"/>
              <a:gd name="connsiteX13217" fmla="*/ 4208362 w 12192000"/>
              <a:gd name="connsiteY13217" fmla="*/ 5238750 h 6858000"/>
              <a:gd name="connsiteX13218" fmla="*/ 4208362 w 12192000"/>
              <a:gd name="connsiteY13218" fmla="*/ 5143500 h 6858000"/>
              <a:gd name="connsiteX13219" fmla="*/ 4303612 w 12192000"/>
              <a:gd name="connsiteY13219" fmla="*/ 5143500 h 6858000"/>
              <a:gd name="connsiteX13220" fmla="*/ 4494113 w 12192000"/>
              <a:gd name="connsiteY13220" fmla="*/ 5238750 h 6858000"/>
              <a:gd name="connsiteX13221" fmla="*/ 4398863 w 12192000"/>
              <a:gd name="connsiteY13221" fmla="*/ 5238750 h 6858000"/>
              <a:gd name="connsiteX13222" fmla="*/ 4398863 w 12192000"/>
              <a:gd name="connsiteY13222" fmla="*/ 5143500 h 6858000"/>
              <a:gd name="connsiteX13223" fmla="*/ 4494113 w 12192000"/>
              <a:gd name="connsiteY13223" fmla="*/ 5143500 h 6858000"/>
              <a:gd name="connsiteX13224" fmla="*/ 4684613 w 12192000"/>
              <a:gd name="connsiteY13224" fmla="*/ 5238750 h 6858000"/>
              <a:gd name="connsiteX13225" fmla="*/ 4589363 w 12192000"/>
              <a:gd name="connsiteY13225" fmla="*/ 5238750 h 6858000"/>
              <a:gd name="connsiteX13226" fmla="*/ 4589363 w 12192000"/>
              <a:gd name="connsiteY13226" fmla="*/ 5143500 h 6858000"/>
              <a:gd name="connsiteX13227" fmla="*/ 4684613 w 12192000"/>
              <a:gd name="connsiteY13227" fmla="*/ 5143500 h 6858000"/>
              <a:gd name="connsiteX13228" fmla="*/ 4875112 w 12192000"/>
              <a:gd name="connsiteY13228" fmla="*/ 5238750 h 6858000"/>
              <a:gd name="connsiteX13229" fmla="*/ 4779863 w 12192000"/>
              <a:gd name="connsiteY13229" fmla="*/ 5238750 h 6858000"/>
              <a:gd name="connsiteX13230" fmla="*/ 4779863 w 12192000"/>
              <a:gd name="connsiteY13230" fmla="*/ 5143500 h 6858000"/>
              <a:gd name="connsiteX13231" fmla="*/ 4875112 w 12192000"/>
              <a:gd name="connsiteY13231" fmla="*/ 5143500 h 6858000"/>
              <a:gd name="connsiteX13232" fmla="*/ 5065613 w 12192000"/>
              <a:gd name="connsiteY13232" fmla="*/ 5238750 h 6858000"/>
              <a:gd name="connsiteX13233" fmla="*/ 4970362 w 12192000"/>
              <a:gd name="connsiteY13233" fmla="*/ 5238750 h 6858000"/>
              <a:gd name="connsiteX13234" fmla="*/ 4970362 w 12192000"/>
              <a:gd name="connsiteY13234" fmla="*/ 5143500 h 6858000"/>
              <a:gd name="connsiteX13235" fmla="*/ 5065613 w 12192000"/>
              <a:gd name="connsiteY13235" fmla="*/ 5143500 h 6858000"/>
              <a:gd name="connsiteX13236" fmla="*/ 5446612 w 12192000"/>
              <a:gd name="connsiteY13236" fmla="*/ 5238750 h 6858000"/>
              <a:gd name="connsiteX13237" fmla="*/ 5351361 w 12192000"/>
              <a:gd name="connsiteY13237" fmla="*/ 5238750 h 6858000"/>
              <a:gd name="connsiteX13238" fmla="*/ 5351361 w 12192000"/>
              <a:gd name="connsiteY13238" fmla="*/ 5143500 h 6858000"/>
              <a:gd name="connsiteX13239" fmla="*/ 5446612 w 12192000"/>
              <a:gd name="connsiteY13239" fmla="*/ 5143500 h 6858000"/>
              <a:gd name="connsiteX13240" fmla="*/ 5637111 w 12192000"/>
              <a:gd name="connsiteY13240" fmla="*/ 5238750 h 6858000"/>
              <a:gd name="connsiteX13241" fmla="*/ 5541861 w 12192000"/>
              <a:gd name="connsiteY13241" fmla="*/ 5238750 h 6858000"/>
              <a:gd name="connsiteX13242" fmla="*/ 5541861 w 12192000"/>
              <a:gd name="connsiteY13242" fmla="*/ 5143500 h 6858000"/>
              <a:gd name="connsiteX13243" fmla="*/ 5637111 w 12192000"/>
              <a:gd name="connsiteY13243" fmla="*/ 5143500 h 6858000"/>
              <a:gd name="connsiteX13244" fmla="*/ 5827611 w 12192000"/>
              <a:gd name="connsiteY13244" fmla="*/ 5238750 h 6858000"/>
              <a:gd name="connsiteX13245" fmla="*/ 5732362 w 12192000"/>
              <a:gd name="connsiteY13245" fmla="*/ 5238750 h 6858000"/>
              <a:gd name="connsiteX13246" fmla="*/ 5732362 w 12192000"/>
              <a:gd name="connsiteY13246" fmla="*/ 5143500 h 6858000"/>
              <a:gd name="connsiteX13247" fmla="*/ 5827611 w 12192000"/>
              <a:gd name="connsiteY13247" fmla="*/ 5143500 h 6858000"/>
              <a:gd name="connsiteX13248" fmla="*/ 6018111 w 12192000"/>
              <a:gd name="connsiteY13248" fmla="*/ 5238750 h 6858000"/>
              <a:gd name="connsiteX13249" fmla="*/ 5922861 w 12192000"/>
              <a:gd name="connsiteY13249" fmla="*/ 5238750 h 6858000"/>
              <a:gd name="connsiteX13250" fmla="*/ 5922861 w 12192000"/>
              <a:gd name="connsiteY13250" fmla="*/ 5143500 h 6858000"/>
              <a:gd name="connsiteX13251" fmla="*/ 6018111 w 12192000"/>
              <a:gd name="connsiteY13251" fmla="*/ 5143500 h 6858000"/>
              <a:gd name="connsiteX13252" fmla="*/ 6208611 w 12192000"/>
              <a:gd name="connsiteY13252" fmla="*/ 5238750 h 6858000"/>
              <a:gd name="connsiteX13253" fmla="*/ 6113361 w 12192000"/>
              <a:gd name="connsiteY13253" fmla="*/ 5238750 h 6858000"/>
              <a:gd name="connsiteX13254" fmla="*/ 6113361 w 12192000"/>
              <a:gd name="connsiteY13254" fmla="*/ 5143500 h 6858000"/>
              <a:gd name="connsiteX13255" fmla="*/ 6208611 w 12192000"/>
              <a:gd name="connsiteY13255" fmla="*/ 5143500 h 6858000"/>
              <a:gd name="connsiteX13256" fmla="*/ 6399111 w 12192000"/>
              <a:gd name="connsiteY13256" fmla="*/ 5238750 h 6858000"/>
              <a:gd name="connsiteX13257" fmla="*/ 6303861 w 12192000"/>
              <a:gd name="connsiteY13257" fmla="*/ 5238750 h 6858000"/>
              <a:gd name="connsiteX13258" fmla="*/ 6303861 w 12192000"/>
              <a:gd name="connsiteY13258" fmla="*/ 5143500 h 6858000"/>
              <a:gd name="connsiteX13259" fmla="*/ 6399111 w 12192000"/>
              <a:gd name="connsiteY13259" fmla="*/ 5143500 h 6858000"/>
              <a:gd name="connsiteX13260" fmla="*/ 6589611 w 12192000"/>
              <a:gd name="connsiteY13260" fmla="*/ 5238750 h 6858000"/>
              <a:gd name="connsiteX13261" fmla="*/ 6494362 w 12192000"/>
              <a:gd name="connsiteY13261" fmla="*/ 5238750 h 6858000"/>
              <a:gd name="connsiteX13262" fmla="*/ 6494362 w 12192000"/>
              <a:gd name="connsiteY13262" fmla="*/ 5143500 h 6858000"/>
              <a:gd name="connsiteX13263" fmla="*/ 6589611 w 12192000"/>
              <a:gd name="connsiteY13263" fmla="*/ 5143500 h 6858000"/>
              <a:gd name="connsiteX13264" fmla="*/ 6780111 w 12192000"/>
              <a:gd name="connsiteY13264" fmla="*/ 5238750 h 6858000"/>
              <a:gd name="connsiteX13265" fmla="*/ 6684861 w 12192000"/>
              <a:gd name="connsiteY13265" fmla="*/ 5238750 h 6858000"/>
              <a:gd name="connsiteX13266" fmla="*/ 6684861 w 12192000"/>
              <a:gd name="connsiteY13266" fmla="*/ 5143500 h 6858000"/>
              <a:gd name="connsiteX13267" fmla="*/ 6780111 w 12192000"/>
              <a:gd name="connsiteY13267" fmla="*/ 5143500 h 6858000"/>
              <a:gd name="connsiteX13268" fmla="*/ 6970613 w 12192000"/>
              <a:gd name="connsiteY13268" fmla="*/ 5238750 h 6858000"/>
              <a:gd name="connsiteX13269" fmla="*/ 6875362 w 12192000"/>
              <a:gd name="connsiteY13269" fmla="*/ 5238750 h 6858000"/>
              <a:gd name="connsiteX13270" fmla="*/ 6875362 w 12192000"/>
              <a:gd name="connsiteY13270" fmla="*/ 5143500 h 6858000"/>
              <a:gd name="connsiteX13271" fmla="*/ 6970613 w 12192000"/>
              <a:gd name="connsiteY13271" fmla="*/ 5143500 h 6858000"/>
              <a:gd name="connsiteX13272" fmla="*/ 7161113 w 12192000"/>
              <a:gd name="connsiteY13272" fmla="*/ 5238750 h 6858000"/>
              <a:gd name="connsiteX13273" fmla="*/ 7065863 w 12192000"/>
              <a:gd name="connsiteY13273" fmla="*/ 5238750 h 6858000"/>
              <a:gd name="connsiteX13274" fmla="*/ 7065863 w 12192000"/>
              <a:gd name="connsiteY13274" fmla="*/ 5143500 h 6858000"/>
              <a:gd name="connsiteX13275" fmla="*/ 7161113 w 12192000"/>
              <a:gd name="connsiteY13275" fmla="*/ 5143500 h 6858000"/>
              <a:gd name="connsiteX13276" fmla="*/ 7351613 w 12192000"/>
              <a:gd name="connsiteY13276" fmla="*/ 5238750 h 6858000"/>
              <a:gd name="connsiteX13277" fmla="*/ 7256362 w 12192000"/>
              <a:gd name="connsiteY13277" fmla="*/ 5238750 h 6858000"/>
              <a:gd name="connsiteX13278" fmla="*/ 7256362 w 12192000"/>
              <a:gd name="connsiteY13278" fmla="*/ 5143500 h 6858000"/>
              <a:gd name="connsiteX13279" fmla="*/ 7351613 w 12192000"/>
              <a:gd name="connsiteY13279" fmla="*/ 5143500 h 6858000"/>
              <a:gd name="connsiteX13280" fmla="*/ 7542113 w 12192000"/>
              <a:gd name="connsiteY13280" fmla="*/ 5238750 h 6858000"/>
              <a:gd name="connsiteX13281" fmla="*/ 7446863 w 12192000"/>
              <a:gd name="connsiteY13281" fmla="*/ 5238750 h 6858000"/>
              <a:gd name="connsiteX13282" fmla="*/ 7446863 w 12192000"/>
              <a:gd name="connsiteY13282" fmla="*/ 5143500 h 6858000"/>
              <a:gd name="connsiteX13283" fmla="*/ 7542113 w 12192000"/>
              <a:gd name="connsiteY13283" fmla="*/ 5143500 h 6858000"/>
              <a:gd name="connsiteX13284" fmla="*/ 7732613 w 12192000"/>
              <a:gd name="connsiteY13284" fmla="*/ 5238750 h 6858000"/>
              <a:gd name="connsiteX13285" fmla="*/ 7637363 w 12192000"/>
              <a:gd name="connsiteY13285" fmla="*/ 5238750 h 6858000"/>
              <a:gd name="connsiteX13286" fmla="*/ 7637363 w 12192000"/>
              <a:gd name="connsiteY13286" fmla="*/ 5143500 h 6858000"/>
              <a:gd name="connsiteX13287" fmla="*/ 7732613 w 12192000"/>
              <a:gd name="connsiteY13287" fmla="*/ 5143500 h 6858000"/>
              <a:gd name="connsiteX13288" fmla="*/ 7923112 w 12192000"/>
              <a:gd name="connsiteY13288" fmla="*/ 5238750 h 6858000"/>
              <a:gd name="connsiteX13289" fmla="*/ 7827863 w 12192000"/>
              <a:gd name="connsiteY13289" fmla="*/ 5238750 h 6858000"/>
              <a:gd name="connsiteX13290" fmla="*/ 7827863 w 12192000"/>
              <a:gd name="connsiteY13290" fmla="*/ 5143500 h 6858000"/>
              <a:gd name="connsiteX13291" fmla="*/ 7923112 w 12192000"/>
              <a:gd name="connsiteY13291" fmla="*/ 5143500 h 6858000"/>
              <a:gd name="connsiteX13292" fmla="*/ 8113613 w 12192000"/>
              <a:gd name="connsiteY13292" fmla="*/ 5238750 h 6858000"/>
              <a:gd name="connsiteX13293" fmla="*/ 8018362 w 12192000"/>
              <a:gd name="connsiteY13293" fmla="*/ 5238750 h 6858000"/>
              <a:gd name="connsiteX13294" fmla="*/ 8018362 w 12192000"/>
              <a:gd name="connsiteY13294" fmla="*/ 5143500 h 6858000"/>
              <a:gd name="connsiteX13295" fmla="*/ 8113613 w 12192000"/>
              <a:gd name="connsiteY13295" fmla="*/ 5143500 h 6858000"/>
              <a:gd name="connsiteX13296" fmla="*/ 8304112 w 12192000"/>
              <a:gd name="connsiteY13296" fmla="*/ 5238750 h 6858000"/>
              <a:gd name="connsiteX13297" fmla="*/ 8208863 w 12192000"/>
              <a:gd name="connsiteY13297" fmla="*/ 5238750 h 6858000"/>
              <a:gd name="connsiteX13298" fmla="*/ 8208863 w 12192000"/>
              <a:gd name="connsiteY13298" fmla="*/ 5143500 h 6858000"/>
              <a:gd name="connsiteX13299" fmla="*/ 8304112 w 12192000"/>
              <a:gd name="connsiteY13299" fmla="*/ 5143500 h 6858000"/>
              <a:gd name="connsiteX13300" fmla="*/ 8494613 w 12192000"/>
              <a:gd name="connsiteY13300" fmla="*/ 5238750 h 6858000"/>
              <a:gd name="connsiteX13301" fmla="*/ 8399363 w 12192000"/>
              <a:gd name="connsiteY13301" fmla="*/ 5238750 h 6858000"/>
              <a:gd name="connsiteX13302" fmla="*/ 8399363 w 12192000"/>
              <a:gd name="connsiteY13302" fmla="*/ 5143500 h 6858000"/>
              <a:gd name="connsiteX13303" fmla="*/ 8494613 w 12192000"/>
              <a:gd name="connsiteY13303" fmla="*/ 5143500 h 6858000"/>
              <a:gd name="connsiteX13304" fmla="*/ 8875612 w 12192000"/>
              <a:gd name="connsiteY13304" fmla="*/ 5238750 h 6858000"/>
              <a:gd name="connsiteX13305" fmla="*/ 8780362 w 12192000"/>
              <a:gd name="connsiteY13305" fmla="*/ 5238750 h 6858000"/>
              <a:gd name="connsiteX13306" fmla="*/ 8780362 w 12192000"/>
              <a:gd name="connsiteY13306" fmla="*/ 5143500 h 6858000"/>
              <a:gd name="connsiteX13307" fmla="*/ 8875612 w 12192000"/>
              <a:gd name="connsiteY13307" fmla="*/ 5143500 h 6858000"/>
              <a:gd name="connsiteX13308" fmla="*/ 9066111 w 12192000"/>
              <a:gd name="connsiteY13308" fmla="*/ 5238750 h 6858000"/>
              <a:gd name="connsiteX13309" fmla="*/ 8970861 w 12192000"/>
              <a:gd name="connsiteY13309" fmla="*/ 5238750 h 6858000"/>
              <a:gd name="connsiteX13310" fmla="*/ 8970861 w 12192000"/>
              <a:gd name="connsiteY13310" fmla="*/ 5143500 h 6858000"/>
              <a:gd name="connsiteX13311" fmla="*/ 9066111 w 12192000"/>
              <a:gd name="connsiteY13311" fmla="*/ 5143500 h 6858000"/>
              <a:gd name="connsiteX13312" fmla="*/ 9256611 w 12192000"/>
              <a:gd name="connsiteY13312" fmla="*/ 5238750 h 6858000"/>
              <a:gd name="connsiteX13313" fmla="*/ 9161361 w 12192000"/>
              <a:gd name="connsiteY13313" fmla="*/ 5238750 h 6858000"/>
              <a:gd name="connsiteX13314" fmla="*/ 9161361 w 12192000"/>
              <a:gd name="connsiteY13314" fmla="*/ 5143500 h 6858000"/>
              <a:gd name="connsiteX13315" fmla="*/ 9256611 w 12192000"/>
              <a:gd name="connsiteY13315" fmla="*/ 5143500 h 6858000"/>
              <a:gd name="connsiteX13316" fmla="*/ 9447112 w 12192000"/>
              <a:gd name="connsiteY13316" fmla="*/ 5238750 h 6858000"/>
              <a:gd name="connsiteX13317" fmla="*/ 9351861 w 12192000"/>
              <a:gd name="connsiteY13317" fmla="*/ 5238750 h 6858000"/>
              <a:gd name="connsiteX13318" fmla="*/ 9351861 w 12192000"/>
              <a:gd name="connsiteY13318" fmla="*/ 5143500 h 6858000"/>
              <a:gd name="connsiteX13319" fmla="*/ 9447112 w 12192000"/>
              <a:gd name="connsiteY13319" fmla="*/ 5143500 h 6858000"/>
              <a:gd name="connsiteX13320" fmla="*/ 9637611 w 12192000"/>
              <a:gd name="connsiteY13320" fmla="*/ 5238750 h 6858000"/>
              <a:gd name="connsiteX13321" fmla="*/ 9542362 w 12192000"/>
              <a:gd name="connsiteY13321" fmla="*/ 5238750 h 6858000"/>
              <a:gd name="connsiteX13322" fmla="*/ 9542362 w 12192000"/>
              <a:gd name="connsiteY13322" fmla="*/ 5143500 h 6858000"/>
              <a:gd name="connsiteX13323" fmla="*/ 9637611 w 12192000"/>
              <a:gd name="connsiteY13323" fmla="*/ 5143500 h 6858000"/>
              <a:gd name="connsiteX13324" fmla="*/ 9828111 w 12192000"/>
              <a:gd name="connsiteY13324" fmla="*/ 5238750 h 6858000"/>
              <a:gd name="connsiteX13325" fmla="*/ 9732861 w 12192000"/>
              <a:gd name="connsiteY13325" fmla="*/ 5238750 h 6858000"/>
              <a:gd name="connsiteX13326" fmla="*/ 9732861 w 12192000"/>
              <a:gd name="connsiteY13326" fmla="*/ 5143500 h 6858000"/>
              <a:gd name="connsiteX13327" fmla="*/ 9828111 w 12192000"/>
              <a:gd name="connsiteY13327" fmla="*/ 5143500 h 6858000"/>
              <a:gd name="connsiteX13328" fmla="*/ 10018612 w 12192000"/>
              <a:gd name="connsiteY13328" fmla="*/ 5238750 h 6858000"/>
              <a:gd name="connsiteX13329" fmla="*/ 9923362 w 12192000"/>
              <a:gd name="connsiteY13329" fmla="*/ 5238750 h 6858000"/>
              <a:gd name="connsiteX13330" fmla="*/ 9923362 w 12192000"/>
              <a:gd name="connsiteY13330" fmla="*/ 5143500 h 6858000"/>
              <a:gd name="connsiteX13331" fmla="*/ 10018612 w 12192000"/>
              <a:gd name="connsiteY13331" fmla="*/ 5143500 h 6858000"/>
              <a:gd name="connsiteX13332" fmla="*/ 10209111 w 12192000"/>
              <a:gd name="connsiteY13332" fmla="*/ 5238750 h 6858000"/>
              <a:gd name="connsiteX13333" fmla="*/ 10113862 w 12192000"/>
              <a:gd name="connsiteY13333" fmla="*/ 5238750 h 6858000"/>
              <a:gd name="connsiteX13334" fmla="*/ 10113862 w 12192000"/>
              <a:gd name="connsiteY13334" fmla="*/ 5143500 h 6858000"/>
              <a:gd name="connsiteX13335" fmla="*/ 10209111 w 12192000"/>
              <a:gd name="connsiteY13335" fmla="*/ 5143500 h 6858000"/>
              <a:gd name="connsiteX13336" fmla="*/ 10399611 w 12192000"/>
              <a:gd name="connsiteY13336" fmla="*/ 5238750 h 6858000"/>
              <a:gd name="connsiteX13337" fmla="*/ 10304361 w 12192000"/>
              <a:gd name="connsiteY13337" fmla="*/ 5238750 h 6858000"/>
              <a:gd name="connsiteX13338" fmla="*/ 10304361 w 12192000"/>
              <a:gd name="connsiteY13338" fmla="*/ 5143500 h 6858000"/>
              <a:gd name="connsiteX13339" fmla="*/ 10399611 w 12192000"/>
              <a:gd name="connsiteY13339" fmla="*/ 5143500 h 6858000"/>
              <a:gd name="connsiteX13340" fmla="*/ 10590111 w 12192000"/>
              <a:gd name="connsiteY13340" fmla="*/ 5238750 h 6858000"/>
              <a:gd name="connsiteX13341" fmla="*/ 10494861 w 12192000"/>
              <a:gd name="connsiteY13341" fmla="*/ 5238750 h 6858000"/>
              <a:gd name="connsiteX13342" fmla="*/ 10494861 w 12192000"/>
              <a:gd name="connsiteY13342" fmla="*/ 5143500 h 6858000"/>
              <a:gd name="connsiteX13343" fmla="*/ 10590111 w 12192000"/>
              <a:gd name="connsiteY13343" fmla="*/ 5143500 h 6858000"/>
              <a:gd name="connsiteX13344" fmla="*/ 10780611 w 12192000"/>
              <a:gd name="connsiteY13344" fmla="*/ 5238750 h 6858000"/>
              <a:gd name="connsiteX13345" fmla="*/ 10685361 w 12192000"/>
              <a:gd name="connsiteY13345" fmla="*/ 5238750 h 6858000"/>
              <a:gd name="connsiteX13346" fmla="*/ 10685361 w 12192000"/>
              <a:gd name="connsiteY13346" fmla="*/ 5143500 h 6858000"/>
              <a:gd name="connsiteX13347" fmla="*/ 10780611 w 12192000"/>
              <a:gd name="connsiteY13347" fmla="*/ 5143500 h 6858000"/>
              <a:gd name="connsiteX13348" fmla="*/ 10971111 w 12192000"/>
              <a:gd name="connsiteY13348" fmla="*/ 5238750 h 6858000"/>
              <a:gd name="connsiteX13349" fmla="*/ 10875861 w 12192000"/>
              <a:gd name="connsiteY13349" fmla="*/ 5238750 h 6858000"/>
              <a:gd name="connsiteX13350" fmla="*/ 10875861 w 12192000"/>
              <a:gd name="connsiteY13350" fmla="*/ 5143500 h 6858000"/>
              <a:gd name="connsiteX13351" fmla="*/ 10971111 w 12192000"/>
              <a:gd name="connsiteY13351" fmla="*/ 5143500 h 6858000"/>
              <a:gd name="connsiteX13352" fmla="*/ 11161610 w 12192000"/>
              <a:gd name="connsiteY13352" fmla="*/ 5238750 h 6858000"/>
              <a:gd name="connsiteX13353" fmla="*/ 11066362 w 12192000"/>
              <a:gd name="connsiteY13353" fmla="*/ 5238750 h 6858000"/>
              <a:gd name="connsiteX13354" fmla="*/ 11066362 w 12192000"/>
              <a:gd name="connsiteY13354" fmla="*/ 5143500 h 6858000"/>
              <a:gd name="connsiteX13355" fmla="*/ 11161610 w 12192000"/>
              <a:gd name="connsiteY13355" fmla="*/ 5143500 h 6858000"/>
              <a:gd name="connsiteX13356" fmla="*/ 11352111 w 12192000"/>
              <a:gd name="connsiteY13356" fmla="*/ 5238750 h 6858000"/>
              <a:gd name="connsiteX13357" fmla="*/ 11256861 w 12192000"/>
              <a:gd name="connsiteY13357" fmla="*/ 5238750 h 6858000"/>
              <a:gd name="connsiteX13358" fmla="*/ 11256861 w 12192000"/>
              <a:gd name="connsiteY13358" fmla="*/ 5143500 h 6858000"/>
              <a:gd name="connsiteX13359" fmla="*/ 11352111 w 12192000"/>
              <a:gd name="connsiteY13359" fmla="*/ 5143500 h 6858000"/>
              <a:gd name="connsiteX13360" fmla="*/ 11542610 w 12192000"/>
              <a:gd name="connsiteY13360" fmla="*/ 5238750 h 6858000"/>
              <a:gd name="connsiteX13361" fmla="*/ 11447360 w 12192000"/>
              <a:gd name="connsiteY13361" fmla="*/ 5238750 h 6858000"/>
              <a:gd name="connsiteX13362" fmla="*/ 11447360 w 12192000"/>
              <a:gd name="connsiteY13362" fmla="*/ 5143500 h 6858000"/>
              <a:gd name="connsiteX13363" fmla="*/ 11542610 w 12192000"/>
              <a:gd name="connsiteY13363" fmla="*/ 5143500 h 6858000"/>
              <a:gd name="connsiteX13364" fmla="*/ 11733112 w 12192000"/>
              <a:gd name="connsiteY13364" fmla="*/ 5238750 h 6858000"/>
              <a:gd name="connsiteX13365" fmla="*/ 11637861 w 12192000"/>
              <a:gd name="connsiteY13365" fmla="*/ 5238750 h 6858000"/>
              <a:gd name="connsiteX13366" fmla="*/ 11637861 w 12192000"/>
              <a:gd name="connsiteY13366" fmla="*/ 5143500 h 6858000"/>
              <a:gd name="connsiteX13367" fmla="*/ 11733112 w 12192000"/>
              <a:gd name="connsiteY13367" fmla="*/ 5143500 h 6858000"/>
              <a:gd name="connsiteX13368" fmla="*/ 11923611 w 12192000"/>
              <a:gd name="connsiteY13368" fmla="*/ 5238750 h 6858000"/>
              <a:gd name="connsiteX13369" fmla="*/ 11828360 w 12192000"/>
              <a:gd name="connsiteY13369" fmla="*/ 5238750 h 6858000"/>
              <a:gd name="connsiteX13370" fmla="*/ 11828360 w 12192000"/>
              <a:gd name="connsiteY13370" fmla="*/ 5143500 h 6858000"/>
              <a:gd name="connsiteX13371" fmla="*/ 11923611 w 12192000"/>
              <a:gd name="connsiteY13371" fmla="*/ 5143500 h 6858000"/>
              <a:gd name="connsiteX13372" fmla="*/ 207864 w 12192000"/>
              <a:gd name="connsiteY13372" fmla="*/ 5334000 h 6858000"/>
              <a:gd name="connsiteX13373" fmla="*/ 112614 w 12192000"/>
              <a:gd name="connsiteY13373" fmla="*/ 5334000 h 6858000"/>
              <a:gd name="connsiteX13374" fmla="*/ 112614 w 12192000"/>
              <a:gd name="connsiteY13374" fmla="*/ 5238750 h 6858000"/>
              <a:gd name="connsiteX13375" fmla="*/ 207864 w 12192000"/>
              <a:gd name="connsiteY13375" fmla="*/ 5238750 h 6858000"/>
              <a:gd name="connsiteX13376" fmla="*/ 398364 w 12192000"/>
              <a:gd name="connsiteY13376" fmla="*/ 5334000 h 6858000"/>
              <a:gd name="connsiteX13377" fmla="*/ 303114 w 12192000"/>
              <a:gd name="connsiteY13377" fmla="*/ 5334000 h 6858000"/>
              <a:gd name="connsiteX13378" fmla="*/ 303114 w 12192000"/>
              <a:gd name="connsiteY13378" fmla="*/ 5238750 h 6858000"/>
              <a:gd name="connsiteX13379" fmla="*/ 398364 w 12192000"/>
              <a:gd name="connsiteY13379" fmla="*/ 5238750 h 6858000"/>
              <a:gd name="connsiteX13380" fmla="*/ 588864 w 12192000"/>
              <a:gd name="connsiteY13380" fmla="*/ 5334000 h 6858000"/>
              <a:gd name="connsiteX13381" fmla="*/ 493614 w 12192000"/>
              <a:gd name="connsiteY13381" fmla="*/ 5334000 h 6858000"/>
              <a:gd name="connsiteX13382" fmla="*/ 493614 w 12192000"/>
              <a:gd name="connsiteY13382" fmla="*/ 5238750 h 6858000"/>
              <a:gd name="connsiteX13383" fmla="*/ 588864 w 12192000"/>
              <a:gd name="connsiteY13383" fmla="*/ 5238750 h 6858000"/>
              <a:gd name="connsiteX13384" fmla="*/ 779364 w 12192000"/>
              <a:gd name="connsiteY13384" fmla="*/ 5334000 h 6858000"/>
              <a:gd name="connsiteX13385" fmla="*/ 684113 w 12192000"/>
              <a:gd name="connsiteY13385" fmla="*/ 5334000 h 6858000"/>
              <a:gd name="connsiteX13386" fmla="*/ 684113 w 12192000"/>
              <a:gd name="connsiteY13386" fmla="*/ 5238750 h 6858000"/>
              <a:gd name="connsiteX13387" fmla="*/ 779364 w 12192000"/>
              <a:gd name="connsiteY13387" fmla="*/ 5238750 h 6858000"/>
              <a:gd name="connsiteX13388" fmla="*/ 969863 w 12192000"/>
              <a:gd name="connsiteY13388" fmla="*/ 5334000 h 6858000"/>
              <a:gd name="connsiteX13389" fmla="*/ 874614 w 12192000"/>
              <a:gd name="connsiteY13389" fmla="*/ 5334000 h 6858000"/>
              <a:gd name="connsiteX13390" fmla="*/ 874614 w 12192000"/>
              <a:gd name="connsiteY13390" fmla="*/ 5238750 h 6858000"/>
              <a:gd name="connsiteX13391" fmla="*/ 969863 w 12192000"/>
              <a:gd name="connsiteY13391" fmla="*/ 5238750 h 6858000"/>
              <a:gd name="connsiteX13392" fmla="*/ 1160364 w 12192000"/>
              <a:gd name="connsiteY13392" fmla="*/ 5334000 h 6858000"/>
              <a:gd name="connsiteX13393" fmla="*/ 1065114 w 12192000"/>
              <a:gd name="connsiteY13393" fmla="*/ 5334000 h 6858000"/>
              <a:gd name="connsiteX13394" fmla="*/ 1065114 w 12192000"/>
              <a:gd name="connsiteY13394" fmla="*/ 5238750 h 6858000"/>
              <a:gd name="connsiteX13395" fmla="*/ 1160364 w 12192000"/>
              <a:gd name="connsiteY13395" fmla="*/ 5238750 h 6858000"/>
              <a:gd name="connsiteX13396" fmla="*/ 1350864 w 12192000"/>
              <a:gd name="connsiteY13396" fmla="*/ 5334000 h 6858000"/>
              <a:gd name="connsiteX13397" fmla="*/ 1255613 w 12192000"/>
              <a:gd name="connsiteY13397" fmla="*/ 5334000 h 6858000"/>
              <a:gd name="connsiteX13398" fmla="*/ 1255613 w 12192000"/>
              <a:gd name="connsiteY13398" fmla="*/ 5238750 h 6858000"/>
              <a:gd name="connsiteX13399" fmla="*/ 1350864 w 12192000"/>
              <a:gd name="connsiteY13399" fmla="*/ 5238750 h 6858000"/>
              <a:gd name="connsiteX13400" fmla="*/ 1541363 w 12192000"/>
              <a:gd name="connsiteY13400" fmla="*/ 5334000 h 6858000"/>
              <a:gd name="connsiteX13401" fmla="*/ 1446114 w 12192000"/>
              <a:gd name="connsiteY13401" fmla="*/ 5334000 h 6858000"/>
              <a:gd name="connsiteX13402" fmla="*/ 1446114 w 12192000"/>
              <a:gd name="connsiteY13402" fmla="*/ 5238750 h 6858000"/>
              <a:gd name="connsiteX13403" fmla="*/ 1541363 w 12192000"/>
              <a:gd name="connsiteY13403" fmla="*/ 5238750 h 6858000"/>
              <a:gd name="connsiteX13404" fmla="*/ 1922364 w 12192000"/>
              <a:gd name="connsiteY13404" fmla="*/ 5334000 h 6858000"/>
              <a:gd name="connsiteX13405" fmla="*/ 1827113 w 12192000"/>
              <a:gd name="connsiteY13405" fmla="*/ 5334000 h 6858000"/>
              <a:gd name="connsiteX13406" fmla="*/ 1827113 w 12192000"/>
              <a:gd name="connsiteY13406" fmla="*/ 5238750 h 6858000"/>
              <a:gd name="connsiteX13407" fmla="*/ 1922364 w 12192000"/>
              <a:gd name="connsiteY13407" fmla="*/ 5238750 h 6858000"/>
              <a:gd name="connsiteX13408" fmla="*/ 2112863 w 12192000"/>
              <a:gd name="connsiteY13408" fmla="*/ 5334000 h 6858000"/>
              <a:gd name="connsiteX13409" fmla="*/ 2017612 w 12192000"/>
              <a:gd name="connsiteY13409" fmla="*/ 5334000 h 6858000"/>
              <a:gd name="connsiteX13410" fmla="*/ 2017612 w 12192000"/>
              <a:gd name="connsiteY13410" fmla="*/ 5238750 h 6858000"/>
              <a:gd name="connsiteX13411" fmla="*/ 2112863 w 12192000"/>
              <a:gd name="connsiteY13411" fmla="*/ 5238750 h 6858000"/>
              <a:gd name="connsiteX13412" fmla="*/ 2303364 w 12192000"/>
              <a:gd name="connsiteY13412" fmla="*/ 5334000 h 6858000"/>
              <a:gd name="connsiteX13413" fmla="*/ 2208114 w 12192000"/>
              <a:gd name="connsiteY13413" fmla="*/ 5334000 h 6858000"/>
              <a:gd name="connsiteX13414" fmla="*/ 2208114 w 12192000"/>
              <a:gd name="connsiteY13414" fmla="*/ 5238750 h 6858000"/>
              <a:gd name="connsiteX13415" fmla="*/ 2303364 w 12192000"/>
              <a:gd name="connsiteY13415" fmla="*/ 5238750 h 6858000"/>
              <a:gd name="connsiteX13416" fmla="*/ 2493863 w 12192000"/>
              <a:gd name="connsiteY13416" fmla="*/ 5334000 h 6858000"/>
              <a:gd name="connsiteX13417" fmla="*/ 2398613 w 12192000"/>
              <a:gd name="connsiteY13417" fmla="*/ 5334000 h 6858000"/>
              <a:gd name="connsiteX13418" fmla="*/ 2398613 w 12192000"/>
              <a:gd name="connsiteY13418" fmla="*/ 5238750 h 6858000"/>
              <a:gd name="connsiteX13419" fmla="*/ 2493863 w 12192000"/>
              <a:gd name="connsiteY13419" fmla="*/ 5238750 h 6858000"/>
              <a:gd name="connsiteX13420" fmla="*/ 2684362 w 12192000"/>
              <a:gd name="connsiteY13420" fmla="*/ 5334000 h 6858000"/>
              <a:gd name="connsiteX13421" fmla="*/ 2589114 w 12192000"/>
              <a:gd name="connsiteY13421" fmla="*/ 5334000 h 6858000"/>
              <a:gd name="connsiteX13422" fmla="*/ 2589114 w 12192000"/>
              <a:gd name="connsiteY13422" fmla="*/ 5238750 h 6858000"/>
              <a:gd name="connsiteX13423" fmla="*/ 2684362 w 12192000"/>
              <a:gd name="connsiteY13423" fmla="*/ 5238750 h 6858000"/>
              <a:gd name="connsiteX13424" fmla="*/ 2874863 w 12192000"/>
              <a:gd name="connsiteY13424" fmla="*/ 5334000 h 6858000"/>
              <a:gd name="connsiteX13425" fmla="*/ 2779613 w 12192000"/>
              <a:gd name="connsiteY13425" fmla="*/ 5334000 h 6858000"/>
              <a:gd name="connsiteX13426" fmla="*/ 2779613 w 12192000"/>
              <a:gd name="connsiteY13426" fmla="*/ 5238750 h 6858000"/>
              <a:gd name="connsiteX13427" fmla="*/ 2874863 w 12192000"/>
              <a:gd name="connsiteY13427" fmla="*/ 5238750 h 6858000"/>
              <a:gd name="connsiteX13428" fmla="*/ 3065363 w 12192000"/>
              <a:gd name="connsiteY13428" fmla="*/ 5334000 h 6858000"/>
              <a:gd name="connsiteX13429" fmla="*/ 2970113 w 12192000"/>
              <a:gd name="connsiteY13429" fmla="*/ 5334000 h 6858000"/>
              <a:gd name="connsiteX13430" fmla="*/ 2970113 w 12192000"/>
              <a:gd name="connsiteY13430" fmla="*/ 5238750 h 6858000"/>
              <a:gd name="connsiteX13431" fmla="*/ 3065363 w 12192000"/>
              <a:gd name="connsiteY13431" fmla="*/ 5238750 h 6858000"/>
              <a:gd name="connsiteX13432" fmla="*/ 3255863 w 12192000"/>
              <a:gd name="connsiteY13432" fmla="*/ 5334000 h 6858000"/>
              <a:gd name="connsiteX13433" fmla="*/ 3160613 w 12192000"/>
              <a:gd name="connsiteY13433" fmla="*/ 5334000 h 6858000"/>
              <a:gd name="connsiteX13434" fmla="*/ 3160613 w 12192000"/>
              <a:gd name="connsiteY13434" fmla="*/ 5238750 h 6858000"/>
              <a:gd name="connsiteX13435" fmla="*/ 3255863 w 12192000"/>
              <a:gd name="connsiteY13435" fmla="*/ 5238750 h 6858000"/>
              <a:gd name="connsiteX13436" fmla="*/ 3446363 w 12192000"/>
              <a:gd name="connsiteY13436" fmla="*/ 5334000 h 6858000"/>
              <a:gd name="connsiteX13437" fmla="*/ 3351113 w 12192000"/>
              <a:gd name="connsiteY13437" fmla="*/ 5334000 h 6858000"/>
              <a:gd name="connsiteX13438" fmla="*/ 3351113 w 12192000"/>
              <a:gd name="connsiteY13438" fmla="*/ 5238750 h 6858000"/>
              <a:gd name="connsiteX13439" fmla="*/ 3446363 w 12192000"/>
              <a:gd name="connsiteY13439" fmla="*/ 5238750 h 6858000"/>
              <a:gd name="connsiteX13440" fmla="*/ 3636862 w 12192000"/>
              <a:gd name="connsiteY13440" fmla="*/ 5334000 h 6858000"/>
              <a:gd name="connsiteX13441" fmla="*/ 3541613 w 12192000"/>
              <a:gd name="connsiteY13441" fmla="*/ 5334000 h 6858000"/>
              <a:gd name="connsiteX13442" fmla="*/ 3541613 w 12192000"/>
              <a:gd name="connsiteY13442" fmla="*/ 5238750 h 6858000"/>
              <a:gd name="connsiteX13443" fmla="*/ 3636862 w 12192000"/>
              <a:gd name="connsiteY13443" fmla="*/ 5238750 h 6858000"/>
              <a:gd name="connsiteX13444" fmla="*/ 3827362 w 12192000"/>
              <a:gd name="connsiteY13444" fmla="*/ 5334000 h 6858000"/>
              <a:gd name="connsiteX13445" fmla="*/ 3732112 w 12192000"/>
              <a:gd name="connsiteY13445" fmla="*/ 5334000 h 6858000"/>
              <a:gd name="connsiteX13446" fmla="*/ 3732112 w 12192000"/>
              <a:gd name="connsiteY13446" fmla="*/ 5238750 h 6858000"/>
              <a:gd name="connsiteX13447" fmla="*/ 3827362 w 12192000"/>
              <a:gd name="connsiteY13447" fmla="*/ 5238750 h 6858000"/>
              <a:gd name="connsiteX13448" fmla="*/ 4017863 w 12192000"/>
              <a:gd name="connsiteY13448" fmla="*/ 5334000 h 6858000"/>
              <a:gd name="connsiteX13449" fmla="*/ 3922613 w 12192000"/>
              <a:gd name="connsiteY13449" fmla="*/ 5334000 h 6858000"/>
              <a:gd name="connsiteX13450" fmla="*/ 3922613 w 12192000"/>
              <a:gd name="connsiteY13450" fmla="*/ 5238750 h 6858000"/>
              <a:gd name="connsiteX13451" fmla="*/ 4017863 w 12192000"/>
              <a:gd name="connsiteY13451" fmla="*/ 5238750 h 6858000"/>
              <a:gd name="connsiteX13452" fmla="*/ 4208362 w 12192000"/>
              <a:gd name="connsiteY13452" fmla="*/ 5334000 h 6858000"/>
              <a:gd name="connsiteX13453" fmla="*/ 4113113 w 12192000"/>
              <a:gd name="connsiteY13453" fmla="*/ 5334000 h 6858000"/>
              <a:gd name="connsiteX13454" fmla="*/ 4113113 w 12192000"/>
              <a:gd name="connsiteY13454" fmla="*/ 5238750 h 6858000"/>
              <a:gd name="connsiteX13455" fmla="*/ 4208362 w 12192000"/>
              <a:gd name="connsiteY13455" fmla="*/ 5238750 h 6858000"/>
              <a:gd name="connsiteX13456" fmla="*/ 4398863 w 12192000"/>
              <a:gd name="connsiteY13456" fmla="*/ 5334000 h 6858000"/>
              <a:gd name="connsiteX13457" fmla="*/ 4303612 w 12192000"/>
              <a:gd name="connsiteY13457" fmla="*/ 5334000 h 6858000"/>
              <a:gd name="connsiteX13458" fmla="*/ 4303612 w 12192000"/>
              <a:gd name="connsiteY13458" fmla="*/ 5238750 h 6858000"/>
              <a:gd name="connsiteX13459" fmla="*/ 4398863 w 12192000"/>
              <a:gd name="connsiteY13459" fmla="*/ 5238750 h 6858000"/>
              <a:gd name="connsiteX13460" fmla="*/ 4589363 w 12192000"/>
              <a:gd name="connsiteY13460" fmla="*/ 5334000 h 6858000"/>
              <a:gd name="connsiteX13461" fmla="*/ 4494113 w 12192000"/>
              <a:gd name="connsiteY13461" fmla="*/ 5334000 h 6858000"/>
              <a:gd name="connsiteX13462" fmla="*/ 4494113 w 12192000"/>
              <a:gd name="connsiteY13462" fmla="*/ 5238750 h 6858000"/>
              <a:gd name="connsiteX13463" fmla="*/ 4589363 w 12192000"/>
              <a:gd name="connsiteY13463" fmla="*/ 5238750 h 6858000"/>
              <a:gd name="connsiteX13464" fmla="*/ 4779863 w 12192000"/>
              <a:gd name="connsiteY13464" fmla="*/ 5334000 h 6858000"/>
              <a:gd name="connsiteX13465" fmla="*/ 4684613 w 12192000"/>
              <a:gd name="connsiteY13465" fmla="*/ 5334000 h 6858000"/>
              <a:gd name="connsiteX13466" fmla="*/ 4684613 w 12192000"/>
              <a:gd name="connsiteY13466" fmla="*/ 5238750 h 6858000"/>
              <a:gd name="connsiteX13467" fmla="*/ 4779863 w 12192000"/>
              <a:gd name="connsiteY13467" fmla="*/ 5238750 h 6858000"/>
              <a:gd name="connsiteX13468" fmla="*/ 4970362 w 12192000"/>
              <a:gd name="connsiteY13468" fmla="*/ 5334000 h 6858000"/>
              <a:gd name="connsiteX13469" fmla="*/ 4875112 w 12192000"/>
              <a:gd name="connsiteY13469" fmla="*/ 5334000 h 6858000"/>
              <a:gd name="connsiteX13470" fmla="*/ 4875112 w 12192000"/>
              <a:gd name="connsiteY13470" fmla="*/ 5238750 h 6858000"/>
              <a:gd name="connsiteX13471" fmla="*/ 4970362 w 12192000"/>
              <a:gd name="connsiteY13471" fmla="*/ 5238750 h 6858000"/>
              <a:gd name="connsiteX13472" fmla="*/ 5351361 w 12192000"/>
              <a:gd name="connsiteY13472" fmla="*/ 5334000 h 6858000"/>
              <a:gd name="connsiteX13473" fmla="*/ 5256111 w 12192000"/>
              <a:gd name="connsiteY13473" fmla="*/ 5334000 h 6858000"/>
              <a:gd name="connsiteX13474" fmla="*/ 5256111 w 12192000"/>
              <a:gd name="connsiteY13474" fmla="*/ 5238750 h 6858000"/>
              <a:gd name="connsiteX13475" fmla="*/ 5351361 w 12192000"/>
              <a:gd name="connsiteY13475" fmla="*/ 5238750 h 6858000"/>
              <a:gd name="connsiteX13476" fmla="*/ 5541861 w 12192000"/>
              <a:gd name="connsiteY13476" fmla="*/ 5334000 h 6858000"/>
              <a:gd name="connsiteX13477" fmla="*/ 5446612 w 12192000"/>
              <a:gd name="connsiteY13477" fmla="*/ 5334000 h 6858000"/>
              <a:gd name="connsiteX13478" fmla="*/ 5446612 w 12192000"/>
              <a:gd name="connsiteY13478" fmla="*/ 5238750 h 6858000"/>
              <a:gd name="connsiteX13479" fmla="*/ 5541861 w 12192000"/>
              <a:gd name="connsiteY13479" fmla="*/ 5238750 h 6858000"/>
              <a:gd name="connsiteX13480" fmla="*/ 5732362 w 12192000"/>
              <a:gd name="connsiteY13480" fmla="*/ 5334000 h 6858000"/>
              <a:gd name="connsiteX13481" fmla="*/ 5637111 w 12192000"/>
              <a:gd name="connsiteY13481" fmla="*/ 5334000 h 6858000"/>
              <a:gd name="connsiteX13482" fmla="*/ 5637111 w 12192000"/>
              <a:gd name="connsiteY13482" fmla="*/ 5238750 h 6858000"/>
              <a:gd name="connsiteX13483" fmla="*/ 5732362 w 12192000"/>
              <a:gd name="connsiteY13483" fmla="*/ 5238750 h 6858000"/>
              <a:gd name="connsiteX13484" fmla="*/ 5922861 w 12192000"/>
              <a:gd name="connsiteY13484" fmla="*/ 5334000 h 6858000"/>
              <a:gd name="connsiteX13485" fmla="*/ 5827611 w 12192000"/>
              <a:gd name="connsiteY13485" fmla="*/ 5334000 h 6858000"/>
              <a:gd name="connsiteX13486" fmla="*/ 5827611 w 12192000"/>
              <a:gd name="connsiteY13486" fmla="*/ 5238750 h 6858000"/>
              <a:gd name="connsiteX13487" fmla="*/ 5922861 w 12192000"/>
              <a:gd name="connsiteY13487" fmla="*/ 5238750 h 6858000"/>
              <a:gd name="connsiteX13488" fmla="*/ 6113361 w 12192000"/>
              <a:gd name="connsiteY13488" fmla="*/ 5334000 h 6858000"/>
              <a:gd name="connsiteX13489" fmla="*/ 6018111 w 12192000"/>
              <a:gd name="connsiteY13489" fmla="*/ 5334000 h 6858000"/>
              <a:gd name="connsiteX13490" fmla="*/ 6018111 w 12192000"/>
              <a:gd name="connsiteY13490" fmla="*/ 5238750 h 6858000"/>
              <a:gd name="connsiteX13491" fmla="*/ 6113361 w 12192000"/>
              <a:gd name="connsiteY13491" fmla="*/ 5238750 h 6858000"/>
              <a:gd name="connsiteX13492" fmla="*/ 6303861 w 12192000"/>
              <a:gd name="connsiteY13492" fmla="*/ 5334000 h 6858000"/>
              <a:gd name="connsiteX13493" fmla="*/ 6208611 w 12192000"/>
              <a:gd name="connsiteY13493" fmla="*/ 5334000 h 6858000"/>
              <a:gd name="connsiteX13494" fmla="*/ 6208611 w 12192000"/>
              <a:gd name="connsiteY13494" fmla="*/ 5238750 h 6858000"/>
              <a:gd name="connsiteX13495" fmla="*/ 6303861 w 12192000"/>
              <a:gd name="connsiteY13495" fmla="*/ 5238750 h 6858000"/>
              <a:gd name="connsiteX13496" fmla="*/ 6494362 w 12192000"/>
              <a:gd name="connsiteY13496" fmla="*/ 5334000 h 6858000"/>
              <a:gd name="connsiteX13497" fmla="*/ 6399111 w 12192000"/>
              <a:gd name="connsiteY13497" fmla="*/ 5334000 h 6858000"/>
              <a:gd name="connsiteX13498" fmla="*/ 6399111 w 12192000"/>
              <a:gd name="connsiteY13498" fmla="*/ 5238750 h 6858000"/>
              <a:gd name="connsiteX13499" fmla="*/ 6494362 w 12192000"/>
              <a:gd name="connsiteY13499" fmla="*/ 5238750 h 6858000"/>
              <a:gd name="connsiteX13500" fmla="*/ 6684861 w 12192000"/>
              <a:gd name="connsiteY13500" fmla="*/ 5334000 h 6858000"/>
              <a:gd name="connsiteX13501" fmla="*/ 6589611 w 12192000"/>
              <a:gd name="connsiteY13501" fmla="*/ 5334000 h 6858000"/>
              <a:gd name="connsiteX13502" fmla="*/ 6589611 w 12192000"/>
              <a:gd name="connsiteY13502" fmla="*/ 5238750 h 6858000"/>
              <a:gd name="connsiteX13503" fmla="*/ 6684861 w 12192000"/>
              <a:gd name="connsiteY13503" fmla="*/ 5238750 h 6858000"/>
              <a:gd name="connsiteX13504" fmla="*/ 6875361 w 12192000"/>
              <a:gd name="connsiteY13504" fmla="*/ 5334000 h 6858000"/>
              <a:gd name="connsiteX13505" fmla="*/ 6780111 w 12192000"/>
              <a:gd name="connsiteY13505" fmla="*/ 5334000 h 6858000"/>
              <a:gd name="connsiteX13506" fmla="*/ 6780111 w 12192000"/>
              <a:gd name="connsiteY13506" fmla="*/ 5238750 h 6858000"/>
              <a:gd name="connsiteX13507" fmla="*/ 6875361 w 12192000"/>
              <a:gd name="connsiteY13507" fmla="*/ 5238750 h 6858000"/>
              <a:gd name="connsiteX13508" fmla="*/ 7065863 w 12192000"/>
              <a:gd name="connsiteY13508" fmla="*/ 5334000 h 6858000"/>
              <a:gd name="connsiteX13509" fmla="*/ 6970613 w 12192000"/>
              <a:gd name="connsiteY13509" fmla="*/ 5334000 h 6858000"/>
              <a:gd name="connsiteX13510" fmla="*/ 6970613 w 12192000"/>
              <a:gd name="connsiteY13510" fmla="*/ 5238750 h 6858000"/>
              <a:gd name="connsiteX13511" fmla="*/ 7065863 w 12192000"/>
              <a:gd name="connsiteY13511" fmla="*/ 5238750 h 6858000"/>
              <a:gd name="connsiteX13512" fmla="*/ 7256362 w 12192000"/>
              <a:gd name="connsiteY13512" fmla="*/ 5334000 h 6858000"/>
              <a:gd name="connsiteX13513" fmla="*/ 7161113 w 12192000"/>
              <a:gd name="connsiteY13513" fmla="*/ 5334000 h 6858000"/>
              <a:gd name="connsiteX13514" fmla="*/ 7161113 w 12192000"/>
              <a:gd name="connsiteY13514" fmla="*/ 5238750 h 6858000"/>
              <a:gd name="connsiteX13515" fmla="*/ 7256362 w 12192000"/>
              <a:gd name="connsiteY13515" fmla="*/ 5238750 h 6858000"/>
              <a:gd name="connsiteX13516" fmla="*/ 7446863 w 12192000"/>
              <a:gd name="connsiteY13516" fmla="*/ 5334000 h 6858000"/>
              <a:gd name="connsiteX13517" fmla="*/ 7351613 w 12192000"/>
              <a:gd name="connsiteY13517" fmla="*/ 5334000 h 6858000"/>
              <a:gd name="connsiteX13518" fmla="*/ 7351613 w 12192000"/>
              <a:gd name="connsiteY13518" fmla="*/ 5238750 h 6858000"/>
              <a:gd name="connsiteX13519" fmla="*/ 7446863 w 12192000"/>
              <a:gd name="connsiteY13519" fmla="*/ 5238750 h 6858000"/>
              <a:gd name="connsiteX13520" fmla="*/ 7637363 w 12192000"/>
              <a:gd name="connsiteY13520" fmla="*/ 5334000 h 6858000"/>
              <a:gd name="connsiteX13521" fmla="*/ 7542113 w 12192000"/>
              <a:gd name="connsiteY13521" fmla="*/ 5334000 h 6858000"/>
              <a:gd name="connsiteX13522" fmla="*/ 7542113 w 12192000"/>
              <a:gd name="connsiteY13522" fmla="*/ 5238750 h 6858000"/>
              <a:gd name="connsiteX13523" fmla="*/ 7637363 w 12192000"/>
              <a:gd name="connsiteY13523" fmla="*/ 5238750 h 6858000"/>
              <a:gd name="connsiteX13524" fmla="*/ 7827863 w 12192000"/>
              <a:gd name="connsiteY13524" fmla="*/ 5334000 h 6858000"/>
              <a:gd name="connsiteX13525" fmla="*/ 7732613 w 12192000"/>
              <a:gd name="connsiteY13525" fmla="*/ 5334000 h 6858000"/>
              <a:gd name="connsiteX13526" fmla="*/ 7732613 w 12192000"/>
              <a:gd name="connsiteY13526" fmla="*/ 5238750 h 6858000"/>
              <a:gd name="connsiteX13527" fmla="*/ 7827863 w 12192000"/>
              <a:gd name="connsiteY13527" fmla="*/ 5238750 h 6858000"/>
              <a:gd name="connsiteX13528" fmla="*/ 8018362 w 12192000"/>
              <a:gd name="connsiteY13528" fmla="*/ 5334000 h 6858000"/>
              <a:gd name="connsiteX13529" fmla="*/ 7923112 w 12192000"/>
              <a:gd name="connsiteY13529" fmla="*/ 5334000 h 6858000"/>
              <a:gd name="connsiteX13530" fmla="*/ 7923112 w 12192000"/>
              <a:gd name="connsiteY13530" fmla="*/ 5238750 h 6858000"/>
              <a:gd name="connsiteX13531" fmla="*/ 8018362 w 12192000"/>
              <a:gd name="connsiteY13531" fmla="*/ 5238750 h 6858000"/>
              <a:gd name="connsiteX13532" fmla="*/ 8208863 w 12192000"/>
              <a:gd name="connsiteY13532" fmla="*/ 5334000 h 6858000"/>
              <a:gd name="connsiteX13533" fmla="*/ 8113613 w 12192000"/>
              <a:gd name="connsiteY13533" fmla="*/ 5334000 h 6858000"/>
              <a:gd name="connsiteX13534" fmla="*/ 8113613 w 12192000"/>
              <a:gd name="connsiteY13534" fmla="*/ 5238750 h 6858000"/>
              <a:gd name="connsiteX13535" fmla="*/ 8208863 w 12192000"/>
              <a:gd name="connsiteY13535" fmla="*/ 5238750 h 6858000"/>
              <a:gd name="connsiteX13536" fmla="*/ 8399363 w 12192000"/>
              <a:gd name="connsiteY13536" fmla="*/ 5334000 h 6858000"/>
              <a:gd name="connsiteX13537" fmla="*/ 8304112 w 12192000"/>
              <a:gd name="connsiteY13537" fmla="*/ 5334000 h 6858000"/>
              <a:gd name="connsiteX13538" fmla="*/ 8304112 w 12192000"/>
              <a:gd name="connsiteY13538" fmla="*/ 5238750 h 6858000"/>
              <a:gd name="connsiteX13539" fmla="*/ 8399363 w 12192000"/>
              <a:gd name="connsiteY13539" fmla="*/ 5238750 h 6858000"/>
              <a:gd name="connsiteX13540" fmla="*/ 8780362 w 12192000"/>
              <a:gd name="connsiteY13540" fmla="*/ 5334000 h 6858000"/>
              <a:gd name="connsiteX13541" fmla="*/ 8685111 w 12192000"/>
              <a:gd name="connsiteY13541" fmla="*/ 5334000 h 6858000"/>
              <a:gd name="connsiteX13542" fmla="*/ 8685111 w 12192000"/>
              <a:gd name="connsiteY13542" fmla="*/ 5238750 h 6858000"/>
              <a:gd name="connsiteX13543" fmla="*/ 8780362 w 12192000"/>
              <a:gd name="connsiteY13543" fmla="*/ 5238750 h 6858000"/>
              <a:gd name="connsiteX13544" fmla="*/ 8970861 w 12192000"/>
              <a:gd name="connsiteY13544" fmla="*/ 5334000 h 6858000"/>
              <a:gd name="connsiteX13545" fmla="*/ 8875612 w 12192000"/>
              <a:gd name="connsiteY13545" fmla="*/ 5334000 h 6858000"/>
              <a:gd name="connsiteX13546" fmla="*/ 8875612 w 12192000"/>
              <a:gd name="connsiteY13546" fmla="*/ 5238750 h 6858000"/>
              <a:gd name="connsiteX13547" fmla="*/ 8970861 w 12192000"/>
              <a:gd name="connsiteY13547" fmla="*/ 5238750 h 6858000"/>
              <a:gd name="connsiteX13548" fmla="*/ 9161361 w 12192000"/>
              <a:gd name="connsiteY13548" fmla="*/ 5334000 h 6858000"/>
              <a:gd name="connsiteX13549" fmla="*/ 9066111 w 12192000"/>
              <a:gd name="connsiteY13549" fmla="*/ 5334000 h 6858000"/>
              <a:gd name="connsiteX13550" fmla="*/ 9066111 w 12192000"/>
              <a:gd name="connsiteY13550" fmla="*/ 5238750 h 6858000"/>
              <a:gd name="connsiteX13551" fmla="*/ 9161361 w 12192000"/>
              <a:gd name="connsiteY13551" fmla="*/ 5238750 h 6858000"/>
              <a:gd name="connsiteX13552" fmla="*/ 9351861 w 12192000"/>
              <a:gd name="connsiteY13552" fmla="*/ 5334000 h 6858000"/>
              <a:gd name="connsiteX13553" fmla="*/ 9256611 w 12192000"/>
              <a:gd name="connsiteY13553" fmla="*/ 5334000 h 6858000"/>
              <a:gd name="connsiteX13554" fmla="*/ 9256611 w 12192000"/>
              <a:gd name="connsiteY13554" fmla="*/ 5238750 h 6858000"/>
              <a:gd name="connsiteX13555" fmla="*/ 9351861 w 12192000"/>
              <a:gd name="connsiteY13555" fmla="*/ 5238750 h 6858000"/>
              <a:gd name="connsiteX13556" fmla="*/ 9542362 w 12192000"/>
              <a:gd name="connsiteY13556" fmla="*/ 5334000 h 6858000"/>
              <a:gd name="connsiteX13557" fmla="*/ 9447112 w 12192000"/>
              <a:gd name="connsiteY13557" fmla="*/ 5334000 h 6858000"/>
              <a:gd name="connsiteX13558" fmla="*/ 9447112 w 12192000"/>
              <a:gd name="connsiteY13558" fmla="*/ 5238750 h 6858000"/>
              <a:gd name="connsiteX13559" fmla="*/ 9542362 w 12192000"/>
              <a:gd name="connsiteY13559" fmla="*/ 5238750 h 6858000"/>
              <a:gd name="connsiteX13560" fmla="*/ 9732861 w 12192000"/>
              <a:gd name="connsiteY13560" fmla="*/ 5334000 h 6858000"/>
              <a:gd name="connsiteX13561" fmla="*/ 9637611 w 12192000"/>
              <a:gd name="connsiteY13561" fmla="*/ 5334000 h 6858000"/>
              <a:gd name="connsiteX13562" fmla="*/ 9637611 w 12192000"/>
              <a:gd name="connsiteY13562" fmla="*/ 5238750 h 6858000"/>
              <a:gd name="connsiteX13563" fmla="*/ 9732861 w 12192000"/>
              <a:gd name="connsiteY13563" fmla="*/ 5238750 h 6858000"/>
              <a:gd name="connsiteX13564" fmla="*/ 9923362 w 12192000"/>
              <a:gd name="connsiteY13564" fmla="*/ 5334000 h 6858000"/>
              <a:gd name="connsiteX13565" fmla="*/ 9828111 w 12192000"/>
              <a:gd name="connsiteY13565" fmla="*/ 5334000 h 6858000"/>
              <a:gd name="connsiteX13566" fmla="*/ 9828111 w 12192000"/>
              <a:gd name="connsiteY13566" fmla="*/ 5238750 h 6858000"/>
              <a:gd name="connsiteX13567" fmla="*/ 9923362 w 12192000"/>
              <a:gd name="connsiteY13567" fmla="*/ 5238750 h 6858000"/>
              <a:gd name="connsiteX13568" fmla="*/ 10113862 w 12192000"/>
              <a:gd name="connsiteY13568" fmla="*/ 5334000 h 6858000"/>
              <a:gd name="connsiteX13569" fmla="*/ 10018612 w 12192000"/>
              <a:gd name="connsiteY13569" fmla="*/ 5334000 h 6858000"/>
              <a:gd name="connsiteX13570" fmla="*/ 10018612 w 12192000"/>
              <a:gd name="connsiteY13570" fmla="*/ 5238750 h 6858000"/>
              <a:gd name="connsiteX13571" fmla="*/ 10113862 w 12192000"/>
              <a:gd name="connsiteY13571" fmla="*/ 5238750 h 6858000"/>
              <a:gd name="connsiteX13572" fmla="*/ 10304361 w 12192000"/>
              <a:gd name="connsiteY13572" fmla="*/ 5334000 h 6858000"/>
              <a:gd name="connsiteX13573" fmla="*/ 10209111 w 12192000"/>
              <a:gd name="connsiteY13573" fmla="*/ 5334000 h 6858000"/>
              <a:gd name="connsiteX13574" fmla="*/ 10209111 w 12192000"/>
              <a:gd name="connsiteY13574" fmla="*/ 5238750 h 6858000"/>
              <a:gd name="connsiteX13575" fmla="*/ 10304361 w 12192000"/>
              <a:gd name="connsiteY13575" fmla="*/ 5238750 h 6858000"/>
              <a:gd name="connsiteX13576" fmla="*/ 10494861 w 12192000"/>
              <a:gd name="connsiteY13576" fmla="*/ 5334000 h 6858000"/>
              <a:gd name="connsiteX13577" fmla="*/ 10399611 w 12192000"/>
              <a:gd name="connsiteY13577" fmla="*/ 5334000 h 6858000"/>
              <a:gd name="connsiteX13578" fmla="*/ 10399611 w 12192000"/>
              <a:gd name="connsiteY13578" fmla="*/ 5238750 h 6858000"/>
              <a:gd name="connsiteX13579" fmla="*/ 10494861 w 12192000"/>
              <a:gd name="connsiteY13579" fmla="*/ 5238750 h 6858000"/>
              <a:gd name="connsiteX13580" fmla="*/ 10685361 w 12192000"/>
              <a:gd name="connsiteY13580" fmla="*/ 5334000 h 6858000"/>
              <a:gd name="connsiteX13581" fmla="*/ 10590111 w 12192000"/>
              <a:gd name="connsiteY13581" fmla="*/ 5334000 h 6858000"/>
              <a:gd name="connsiteX13582" fmla="*/ 10590111 w 12192000"/>
              <a:gd name="connsiteY13582" fmla="*/ 5238750 h 6858000"/>
              <a:gd name="connsiteX13583" fmla="*/ 10685361 w 12192000"/>
              <a:gd name="connsiteY13583" fmla="*/ 5238750 h 6858000"/>
              <a:gd name="connsiteX13584" fmla="*/ 10875861 w 12192000"/>
              <a:gd name="connsiteY13584" fmla="*/ 5334000 h 6858000"/>
              <a:gd name="connsiteX13585" fmla="*/ 10780611 w 12192000"/>
              <a:gd name="connsiteY13585" fmla="*/ 5334000 h 6858000"/>
              <a:gd name="connsiteX13586" fmla="*/ 10780611 w 12192000"/>
              <a:gd name="connsiteY13586" fmla="*/ 5238750 h 6858000"/>
              <a:gd name="connsiteX13587" fmla="*/ 10875861 w 12192000"/>
              <a:gd name="connsiteY13587" fmla="*/ 5238750 h 6858000"/>
              <a:gd name="connsiteX13588" fmla="*/ 11066362 w 12192000"/>
              <a:gd name="connsiteY13588" fmla="*/ 5334000 h 6858000"/>
              <a:gd name="connsiteX13589" fmla="*/ 10971111 w 12192000"/>
              <a:gd name="connsiteY13589" fmla="*/ 5334000 h 6858000"/>
              <a:gd name="connsiteX13590" fmla="*/ 10971111 w 12192000"/>
              <a:gd name="connsiteY13590" fmla="*/ 5238750 h 6858000"/>
              <a:gd name="connsiteX13591" fmla="*/ 11066362 w 12192000"/>
              <a:gd name="connsiteY13591" fmla="*/ 5238750 h 6858000"/>
              <a:gd name="connsiteX13592" fmla="*/ 11256861 w 12192000"/>
              <a:gd name="connsiteY13592" fmla="*/ 5334000 h 6858000"/>
              <a:gd name="connsiteX13593" fmla="*/ 11161610 w 12192000"/>
              <a:gd name="connsiteY13593" fmla="*/ 5334000 h 6858000"/>
              <a:gd name="connsiteX13594" fmla="*/ 11161610 w 12192000"/>
              <a:gd name="connsiteY13594" fmla="*/ 5238750 h 6858000"/>
              <a:gd name="connsiteX13595" fmla="*/ 11256861 w 12192000"/>
              <a:gd name="connsiteY13595" fmla="*/ 5238750 h 6858000"/>
              <a:gd name="connsiteX13596" fmla="*/ 11447360 w 12192000"/>
              <a:gd name="connsiteY13596" fmla="*/ 5334000 h 6858000"/>
              <a:gd name="connsiteX13597" fmla="*/ 11352111 w 12192000"/>
              <a:gd name="connsiteY13597" fmla="*/ 5334000 h 6858000"/>
              <a:gd name="connsiteX13598" fmla="*/ 11352111 w 12192000"/>
              <a:gd name="connsiteY13598" fmla="*/ 5238750 h 6858000"/>
              <a:gd name="connsiteX13599" fmla="*/ 11447360 w 12192000"/>
              <a:gd name="connsiteY13599" fmla="*/ 5238750 h 6858000"/>
              <a:gd name="connsiteX13600" fmla="*/ 11637861 w 12192000"/>
              <a:gd name="connsiteY13600" fmla="*/ 5334000 h 6858000"/>
              <a:gd name="connsiteX13601" fmla="*/ 11542610 w 12192000"/>
              <a:gd name="connsiteY13601" fmla="*/ 5334000 h 6858000"/>
              <a:gd name="connsiteX13602" fmla="*/ 11542610 w 12192000"/>
              <a:gd name="connsiteY13602" fmla="*/ 5238750 h 6858000"/>
              <a:gd name="connsiteX13603" fmla="*/ 11637861 w 12192000"/>
              <a:gd name="connsiteY13603" fmla="*/ 5238750 h 6858000"/>
              <a:gd name="connsiteX13604" fmla="*/ 11828360 w 12192000"/>
              <a:gd name="connsiteY13604" fmla="*/ 5334000 h 6858000"/>
              <a:gd name="connsiteX13605" fmla="*/ 11733112 w 12192000"/>
              <a:gd name="connsiteY13605" fmla="*/ 5334000 h 6858000"/>
              <a:gd name="connsiteX13606" fmla="*/ 11733112 w 12192000"/>
              <a:gd name="connsiteY13606" fmla="*/ 5238750 h 6858000"/>
              <a:gd name="connsiteX13607" fmla="*/ 11828360 w 12192000"/>
              <a:gd name="connsiteY13607" fmla="*/ 5238750 h 6858000"/>
              <a:gd name="connsiteX13608" fmla="*/ 12192000 w 12192000"/>
              <a:gd name="connsiteY13608" fmla="*/ 5334000 h 6858000"/>
              <a:gd name="connsiteX13609" fmla="*/ 12114110 w 12192000"/>
              <a:gd name="connsiteY13609" fmla="*/ 5334000 h 6858000"/>
              <a:gd name="connsiteX13610" fmla="*/ 12114110 w 12192000"/>
              <a:gd name="connsiteY13610" fmla="*/ 5238750 h 6858000"/>
              <a:gd name="connsiteX13611" fmla="*/ 12192000 w 12192000"/>
              <a:gd name="connsiteY13611" fmla="*/ 5238750 h 6858000"/>
              <a:gd name="connsiteX13612" fmla="*/ 303114 w 12192000"/>
              <a:gd name="connsiteY13612" fmla="*/ 5429250 h 6858000"/>
              <a:gd name="connsiteX13613" fmla="*/ 207864 w 12192000"/>
              <a:gd name="connsiteY13613" fmla="*/ 5429250 h 6858000"/>
              <a:gd name="connsiteX13614" fmla="*/ 207864 w 12192000"/>
              <a:gd name="connsiteY13614" fmla="*/ 5334000 h 6858000"/>
              <a:gd name="connsiteX13615" fmla="*/ 303114 w 12192000"/>
              <a:gd name="connsiteY13615" fmla="*/ 5334000 h 6858000"/>
              <a:gd name="connsiteX13616" fmla="*/ 493614 w 12192000"/>
              <a:gd name="connsiteY13616" fmla="*/ 5429250 h 6858000"/>
              <a:gd name="connsiteX13617" fmla="*/ 398364 w 12192000"/>
              <a:gd name="connsiteY13617" fmla="*/ 5429250 h 6858000"/>
              <a:gd name="connsiteX13618" fmla="*/ 398364 w 12192000"/>
              <a:gd name="connsiteY13618" fmla="*/ 5334000 h 6858000"/>
              <a:gd name="connsiteX13619" fmla="*/ 493614 w 12192000"/>
              <a:gd name="connsiteY13619" fmla="*/ 5334000 h 6858000"/>
              <a:gd name="connsiteX13620" fmla="*/ 684113 w 12192000"/>
              <a:gd name="connsiteY13620" fmla="*/ 5429250 h 6858000"/>
              <a:gd name="connsiteX13621" fmla="*/ 588864 w 12192000"/>
              <a:gd name="connsiteY13621" fmla="*/ 5429250 h 6858000"/>
              <a:gd name="connsiteX13622" fmla="*/ 588864 w 12192000"/>
              <a:gd name="connsiteY13622" fmla="*/ 5334000 h 6858000"/>
              <a:gd name="connsiteX13623" fmla="*/ 684113 w 12192000"/>
              <a:gd name="connsiteY13623" fmla="*/ 5334000 h 6858000"/>
              <a:gd name="connsiteX13624" fmla="*/ 874614 w 12192000"/>
              <a:gd name="connsiteY13624" fmla="*/ 5429250 h 6858000"/>
              <a:gd name="connsiteX13625" fmla="*/ 779364 w 12192000"/>
              <a:gd name="connsiteY13625" fmla="*/ 5429250 h 6858000"/>
              <a:gd name="connsiteX13626" fmla="*/ 779364 w 12192000"/>
              <a:gd name="connsiteY13626" fmla="*/ 5334000 h 6858000"/>
              <a:gd name="connsiteX13627" fmla="*/ 874614 w 12192000"/>
              <a:gd name="connsiteY13627" fmla="*/ 5334000 h 6858000"/>
              <a:gd name="connsiteX13628" fmla="*/ 1065114 w 12192000"/>
              <a:gd name="connsiteY13628" fmla="*/ 5429250 h 6858000"/>
              <a:gd name="connsiteX13629" fmla="*/ 969863 w 12192000"/>
              <a:gd name="connsiteY13629" fmla="*/ 5429250 h 6858000"/>
              <a:gd name="connsiteX13630" fmla="*/ 969863 w 12192000"/>
              <a:gd name="connsiteY13630" fmla="*/ 5334000 h 6858000"/>
              <a:gd name="connsiteX13631" fmla="*/ 1065114 w 12192000"/>
              <a:gd name="connsiteY13631" fmla="*/ 5334000 h 6858000"/>
              <a:gd name="connsiteX13632" fmla="*/ 1255613 w 12192000"/>
              <a:gd name="connsiteY13632" fmla="*/ 5429250 h 6858000"/>
              <a:gd name="connsiteX13633" fmla="*/ 1160364 w 12192000"/>
              <a:gd name="connsiteY13633" fmla="*/ 5429250 h 6858000"/>
              <a:gd name="connsiteX13634" fmla="*/ 1160364 w 12192000"/>
              <a:gd name="connsiteY13634" fmla="*/ 5334000 h 6858000"/>
              <a:gd name="connsiteX13635" fmla="*/ 1255613 w 12192000"/>
              <a:gd name="connsiteY13635" fmla="*/ 5334000 h 6858000"/>
              <a:gd name="connsiteX13636" fmla="*/ 1446114 w 12192000"/>
              <a:gd name="connsiteY13636" fmla="*/ 5429250 h 6858000"/>
              <a:gd name="connsiteX13637" fmla="*/ 1350864 w 12192000"/>
              <a:gd name="connsiteY13637" fmla="*/ 5429250 h 6858000"/>
              <a:gd name="connsiteX13638" fmla="*/ 1350864 w 12192000"/>
              <a:gd name="connsiteY13638" fmla="*/ 5334000 h 6858000"/>
              <a:gd name="connsiteX13639" fmla="*/ 1446114 w 12192000"/>
              <a:gd name="connsiteY13639" fmla="*/ 5334000 h 6858000"/>
              <a:gd name="connsiteX13640" fmla="*/ 1636614 w 12192000"/>
              <a:gd name="connsiteY13640" fmla="*/ 5429250 h 6858000"/>
              <a:gd name="connsiteX13641" fmla="*/ 1541363 w 12192000"/>
              <a:gd name="connsiteY13641" fmla="*/ 5429250 h 6858000"/>
              <a:gd name="connsiteX13642" fmla="*/ 1541363 w 12192000"/>
              <a:gd name="connsiteY13642" fmla="*/ 5334000 h 6858000"/>
              <a:gd name="connsiteX13643" fmla="*/ 1636614 w 12192000"/>
              <a:gd name="connsiteY13643" fmla="*/ 5334000 h 6858000"/>
              <a:gd name="connsiteX13644" fmla="*/ 2017612 w 12192000"/>
              <a:gd name="connsiteY13644" fmla="*/ 5429250 h 6858000"/>
              <a:gd name="connsiteX13645" fmla="*/ 1922364 w 12192000"/>
              <a:gd name="connsiteY13645" fmla="*/ 5429250 h 6858000"/>
              <a:gd name="connsiteX13646" fmla="*/ 1922364 w 12192000"/>
              <a:gd name="connsiteY13646" fmla="*/ 5334000 h 6858000"/>
              <a:gd name="connsiteX13647" fmla="*/ 2017612 w 12192000"/>
              <a:gd name="connsiteY13647" fmla="*/ 5334000 h 6858000"/>
              <a:gd name="connsiteX13648" fmla="*/ 2208114 w 12192000"/>
              <a:gd name="connsiteY13648" fmla="*/ 5429250 h 6858000"/>
              <a:gd name="connsiteX13649" fmla="*/ 2112863 w 12192000"/>
              <a:gd name="connsiteY13649" fmla="*/ 5429250 h 6858000"/>
              <a:gd name="connsiteX13650" fmla="*/ 2112863 w 12192000"/>
              <a:gd name="connsiteY13650" fmla="*/ 5334000 h 6858000"/>
              <a:gd name="connsiteX13651" fmla="*/ 2208114 w 12192000"/>
              <a:gd name="connsiteY13651" fmla="*/ 5334000 h 6858000"/>
              <a:gd name="connsiteX13652" fmla="*/ 2398613 w 12192000"/>
              <a:gd name="connsiteY13652" fmla="*/ 5429250 h 6858000"/>
              <a:gd name="connsiteX13653" fmla="*/ 2303364 w 12192000"/>
              <a:gd name="connsiteY13653" fmla="*/ 5429250 h 6858000"/>
              <a:gd name="connsiteX13654" fmla="*/ 2303364 w 12192000"/>
              <a:gd name="connsiteY13654" fmla="*/ 5334000 h 6858000"/>
              <a:gd name="connsiteX13655" fmla="*/ 2398613 w 12192000"/>
              <a:gd name="connsiteY13655" fmla="*/ 5334000 h 6858000"/>
              <a:gd name="connsiteX13656" fmla="*/ 2589114 w 12192000"/>
              <a:gd name="connsiteY13656" fmla="*/ 5429250 h 6858000"/>
              <a:gd name="connsiteX13657" fmla="*/ 2493863 w 12192000"/>
              <a:gd name="connsiteY13657" fmla="*/ 5429250 h 6858000"/>
              <a:gd name="connsiteX13658" fmla="*/ 2493863 w 12192000"/>
              <a:gd name="connsiteY13658" fmla="*/ 5334000 h 6858000"/>
              <a:gd name="connsiteX13659" fmla="*/ 2589114 w 12192000"/>
              <a:gd name="connsiteY13659" fmla="*/ 5334000 h 6858000"/>
              <a:gd name="connsiteX13660" fmla="*/ 2779613 w 12192000"/>
              <a:gd name="connsiteY13660" fmla="*/ 5429250 h 6858000"/>
              <a:gd name="connsiteX13661" fmla="*/ 2684362 w 12192000"/>
              <a:gd name="connsiteY13661" fmla="*/ 5429250 h 6858000"/>
              <a:gd name="connsiteX13662" fmla="*/ 2684362 w 12192000"/>
              <a:gd name="connsiteY13662" fmla="*/ 5334000 h 6858000"/>
              <a:gd name="connsiteX13663" fmla="*/ 2779613 w 12192000"/>
              <a:gd name="connsiteY13663" fmla="*/ 5334000 h 6858000"/>
              <a:gd name="connsiteX13664" fmla="*/ 2970113 w 12192000"/>
              <a:gd name="connsiteY13664" fmla="*/ 5429250 h 6858000"/>
              <a:gd name="connsiteX13665" fmla="*/ 2874863 w 12192000"/>
              <a:gd name="connsiteY13665" fmla="*/ 5429250 h 6858000"/>
              <a:gd name="connsiteX13666" fmla="*/ 2874863 w 12192000"/>
              <a:gd name="connsiteY13666" fmla="*/ 5334000 h 6858000"/>
              <a:gd name="connsiteX13667" fmla="*/ 2970113 w 12192000"/>
              <a:gd name="connsiteY13667" fmla="*/ 5334000 h 6858000"/>
              <a:gd name="connsiteX13668" fmla="*/ 3160613 w 12192000"/>
              <a:gd name="connsiteY13668" fmla="*/ 5429250 h 6858000"/>
              <a:gd name="connsiteX13669" fmla="*/ 3065363 w 12192000"/>
              <a:gd name="connsiteY13669" fmla="*/ 5429250 h 6858000"/>
              <a:gd name="connsiteX13670" fmla="*/ 3065363 w 12192000"/>
              <a:gd name="connsiteY13670" fmla="*/ 5334000 h 6858000"/>
              <a:gd name="connsiteX13671" fmla="*/ 3160613 w 12192000"/>
              <a:gd name="connsiteY13671" fmla="*/ 5334000 h 6858000"/>
              <a:gd name="connsiteX13672" fmla="*/ 3351113 w 12192000"/>
              <a:gd name="connsiteY13672" fmla="*/ 5429250 h 6858000"/>
              <a:gd name="connsiteX13673" fmla="*/ 3255863 w 12192000"/>
              <a:gd name="connsiteY13673" fmla="*/ 5429250 h 6858000"/>
              <a:gd name="connsiteX13674" fmla="*/ 3255863 w 12192000"/>
              <a:gd name="connsiteY13674" fmla="*/ 5334000 h 6858000"/>
              <a:gd name="connsiteX13675" fmla="*/ 3351113 w 12192000"/>
              <a:gd name="connsiteY13675" fmla="*/ 5334000 h 6858000"/>
              <a:gd name="connsiteX13676" fmla="*/ 3541613 w 12192000"/>
              <a:gd name="connsiteY13676" fmla="*/ 5429250 h 6858000"/>
              <a:gd name="connsiteX13677" fmla="*/ 3446363 w 12192000"/>
              <a:gd name="connsiteY13677" fmla="*/ 5429250 h 6858000"/>
              <a:gd name="connsiteX13678" fmla="*/ 3446363 w 12192000"/>
              <a:gd name="connsiteY13678" fmla="*/ 5334000 h 6858000"/>
              <a:gd name="connsiteX13679" fmla="*/ 3541613 w 12192000"/>
              <a:gd name="connsiteY13679" fmla="*/ 5334000 h 6858000"/>
              <a:gd name="connsiteX13680" fmla="*/ 3732112 w 12192000"/>
              <a:gd name="connsiteY13680" fmla="*/ 5429250 h 6858000"/>
              <a:gd name="connsiteX13681" fmla="*/ 3636862 w 12192000"/>
              <a:gd name="connsiteY13681" fmla="*/ 5429250 h 6858000"/>
              <a:gd name="connsiteX13682" fmla="*/ 3636862 w 12192000"/>
              <a:gd name="connsiteY13682" fmla="*/ 5334000 h 6858000"/>
              <a:gd name="connsiteX13683" fmla="*/ 3732112 w 12192000"/>
              <a:gd name="connsiteY13683" fmla="*/ 5334000 h 6858000"/>
              <a:gd name="connsiteX13684" fmla="*/ 3922613 w 12192000"/>
              <a:gd name="connsiteY13684" fmla="*/ 5429250 h 6858000"/>
              <a:gd name="connsiteX13685" fmla="*/ 3827362 w 12192000"/>
              <a:gd name="connsiteY13685" fmla="*/ 5429250 h 6858000"/>
              <a:gd name="connsiteX13686" fmla="*/ 3827362 w 12192000"/>
              <a:gd name="connsiteY13686" fmla="*/ 5334000 h 6858000"/>
              <a:gd name="connsiteX13687" fmla="*/ 3922613 w 12192000"/>
              <a:gd name="connsiteY13687" fmla="*/ 5334000 h 6858000"/>
              <a:gd name="connsiteX13688" fmla="*/ 4113113 w 12192000"/>
              <a:gd name="connsiteY13688" fmla="*/ 5429250 h 6858000"/>
              <a:gd name="connsiteX13689" fmla="*/ 4017863 w 12192000"/>
              <a:gd name="connsiteY13689" fmla="*/ 5429250 h 6858000"/>
              <a:gd name="connsiteX13690" fmla="*/ 4017863 w 12192000"/>
              <a:gd name="connsiteY13690" fmla="*/ 5334000 h 6858000"/>
              <a:gd name="connsiteX13691" fmla="*/ 4113113 w 12192000"/>
              <a:gd name="connsiteY13691" fmla="*/ 5334000 h 6858000"/>
              <a:gd name="connsiteX13692" fmla="*/ 4303612 w 12192000"/>
              <a:gd name="connsiteY13692" fmla="*/ 5429250 h 6858000"/>
              <a:gd name="connsiteX13693" fmla="*/ 4208362 w 12192000"/>
              <a:gd name="connsiteY13693" fmla="*/ 5429250 h 6858000"/>
              <a:gd name="connsiteX13694" fmla="*/ 4208362 w 12192000"/>
              <a:gd name="connsiteY13694" fmla="*/ 5334000 h 6858000"/>
              <a:gd name="connsiteX13695" fmla="*/ 4303612 w 12192000"/>
              <a:gd name="connsiteY13695" fmla="*/ 5334000 h 6858000"/>
              <a:gd name="connsiteX13696" fmla="*/ 4494113 w 12192000"/>
              <a:gd name="connsiteY13696" fmla="*/ 5429250 h 6858000"/>
              <a:gd name="connsiteX13697" fmla="*/ 4398863 w 12192000"/>
              <a:gd name="connsiteY13697" fmla="*/ 5429250 h 6858000"/>
              <a:gd name="connsiteX13698" fmla="*/ 4398863 w 12192000"/>
              <a:gd name="connsiteY13698" fmla="*/ 5334000 h 6858000"/>
              <a:gd name="connsiteX13699" fmla="*/ 4494113 w 12192000"/>
              <a:gd name="connsiteY13699" fmla="*/ 5334000 h 6858000"/>
              <a:gd name="connsiteX13700" fmla="*/ 4684613 w 12192000"/>
              <a:gd name="connsiteY13700" fmla="*/ 5429250 h 6858000"/>
              <a:gd name="connsiteX13701" fmla="*/ 4589363 w 12192000"/>
              <a:gd name="connsiteY13701" fmla="*/ 5429250 h 6858000"/>
              <a:gd name="connsiteX13702" fmla="*/ 4589363 w 12192000"/>
              <a:gd name="connsiteY13702" fmla="*/ 5334000 h 6858000"/>
              <a:gd name="connsiteX13703" fmla="*/ 4684613 w 12192000"/>
              <a:gd name="connsiteY13703" fmla="*/ 5334000 h 6858000"/>
              <a:gd name="connsiteX13704" fmla="*/ 4875112 w 12192000"/>
              <a:gd name="connsiteY13704" fmla="*/ 5429250 h 6858000"/>
              <a:gd name="connsiteX13705" fmla="*/ 4779863 w 12192000"/>
              <a:gd name="connsiteY13705" fmla="*/ 5429250 h 6858000"/>
              <a:gd name="connsiteX13706" fmla="*/ 4779863 w 12192000"/>
              <a:gd name="connsiteY13706" fmla="*/ 5334000 h 6858000"/>
              <a:gd name="connsiteX13707" fmla="*/ 4875112 w 12192000"/>
              <a:gd name="connsiteY13707" fmla="*/ 5334000 h 6858000"/>
              <a:gd name="connsiteX13708" fmla="*/ 5065613 w 12192000"/>
              <a:gd name="connsiteY13708" fmla="*/ 5429250 h 6858000"/>
              <a:gd name="connsiteX13709" fmla="*/ 4970362 w 12192000"/>
              <a:gd name="connsiteY13709" fmla="*/ 5429250 h 6858000"/>
              <a:gd name="connsiteX13710" fmla="*/ 4970362 w 12192000"/>
              <a:gd name="connsiteY13710" fmla="*/ 5334000 h 6858000"/>
              <a:gd name="connsiteX13711" fmla="*/ 5065613 w 12192000"/>
              <a:gd name="connsiteY13711" fmla="*/ 5334000 h 6858000"/>
              <a:gd name="connsiteX13712" fmla="*/ 5446612 w 12192000"/>
              <a:gd name="connsiteY13712" fmla="*/ 5429250 h 6858000"/>
              <a:gd name="connsiteX13713" fmla="*/ 5351361 w 12192000"/>
              <a:gd name="connsiteY13713" fmla="*/ 5429250 h 6858000"/>
              <a:gd name="connsiteX13714" fmla="*/ 5351361 w 12192000"/>
              <a:gd name="connsiteY13714" fmla="*/ 5334000 h 6858000"/>
              <a:gd name="connsiteX13715" fmla="*/ 5446612 w 12192000"/>
              <a:gd name="connsiteY13715" fmla="*/ 5334000 h 6858000"/>
              <a:gd name="connsiteX13716" fmla="*/ 5637111 w 12192000"/>
              <a:gd name="connsiteY13716" fmla="*/ 5429250 h 6858000"/>
              <a:gd name="connsiteX13717" fmla="*/ 5541861 w 12192000"/>
              <a:gd name="connsiteY13717" fmla="*/ 5429250 h 6858000"/>
              <a:gd name="connsiteX13718" fmla="*/ 5541861 w 12192000"/>
              <a:gd name="connsiteY13718" fmla="*/ 5334000 h 6858000"/>
              <a:gd name="connsiteX13719" fmla="*/ 5637111 w 12192000"/>
              <a:gd name="connsiteY13719" fmla="*/ 5334000 h 6858000"/>
              <a:gd name="connsiteX13720" fmla="*/ 5827611 w 12192000"/>
              <a:gd name="connsiteY13720" fmla="*/ 5429250 h 6858000"/>
              <a:gd name="connsiteX13721" fmla="*/ 5732362 w 12192000"/>
              <a:gd name="connsiteY13721" fmla="*/ 5429250 h 6858000"/>
              <a:gd name="connsiteX13722" fmla="*/ 5732362 w 12192000"/>
              <a:gd name="connsiteY13722" fmla="*/ 5334000 h 6858000"/>
              <a:gd name="connsiteX13723" fmla="*/ 5827611 w 12192000"/>
              <a:gd name="connsiteY13723" fmla="*/ 5334000 h 6858000"/>
              <a:gd name="connsiteX13724" fmla="*/ 6018111 w 12192000"/>
              <a:gd name="connsiteY13724" fmla="*/ 5429250 h 6858000"/>
              <a:gd name="connsiteX13725" fmla="*/ 5922861 w 12192000"/>
              <a:gd name="connsiteY13725" fmla="*/ 5429250 h 6858000"/>
              <a:gd name="connsiteX13726" fmla="*/ 5922861 w 12192000"/>
              <a:gd name="connsiteY13726" fmla="*/ 5334000 h 6858000"/>
              <a:gd name="connsiteX13727" fmla="*/ 6018111 w 12192000"/>
              <a:gd name="connsiteY13727" fmla="*/ 5334000 h 6858000"/>
              <a:gd name="connsiteX13728" fmla="*/ 6208611 w 12192000"/>
              <a:gd name="connsiteY13728" fmla="*/ 5429250 h 6858000"/>
              <a:gd name="connsiteX13729" fmla="*/ 6113361 w 12192000"/>
              <a:gd name="connsiteY13729" fmla="*/ 5429250 h 6858000"/>
              <a:gd name="connsiteX13730" fmla="*/ 6113361 w 12192000"/>
              <a:gd name="connsiteY13730" fmla="*/ 5334000 h 6858000"/>
              <a:gd name="connsiteX13731" fmla="*/ 6208611 w 12192000"/>
              <a:gd name="connsiteY13731" fmla="*/ 5334000 h 6858000"/>
              <a:gd name="connsiteX13732" fmla="*/ 6399111 w 12192000"/>
              <a:gd name="connsiteY13732" fmla="*/ 5429250 h 6858000"/>
              <a:gd name="connsiteX13733" fmla="*/ 6303861 w 12192000"/>
              <a:gd name="connsiteY13733" fmla="*/ 5429250 h 6858000"/>
              <a:gd name="connsiteX13734" fmla="*/ 6303861 w 12192000"/>
              <a:gd name="connsiteY13734" fmla="*/ 5334000 h 6858000"/>
              <a:gd name="connsiteX13735" fmla="*/ 6399111 w 12192000"/>
              <a:gd name="connsiteY13735" fmla="*/ 5334000 h 6858000"/>
              <a:gd name="connsiteX13736" fmla="*/ 6589611 w 12192000"/>
              <a:gd name="connsiteY13736" fmla="*/ 5429250 h 6858000"/>
              <a:gd name="connsiteX13737" fmla="*/ 6494362 w 12192000"/>
              <a:gd name="connsiteY13737" fmla="*/ 5429250 h 6858000"/>
              <a:gd name="connsiteX13738" fmla="*/ 6494362 w 12192000"/>
              <a:gd name="connsiteY13738" fmla="*/ 5334000 h 6858000"/>
              <a:gd name="connsiteX13739" fmla="*/ 6589611 w 12192000"/>
              <a:gd name="connsiteY13739" fmla="*/ 5334000 h 6858000"/>
              <a:gd name="connsiteX13740" fmla="*/ 6780111 w 12192000"/>
              <a:gd name="connsiteY13740" fmla="*/ 5429250 h 6858000"/>
              <a:gd name="connsiteX13741" fmla="*/ 6684861 w 12192000"/>
              <a:gd name="connsiteY13741" fmla="*/ 5429250 h 6858000"/>
              <a:gd name="connsiteX13742" fmla="*/ 6684861 w 12192000"/>
              <a:gd name="connsiteY13742" fmla="*/ 5334000 h 6858000"/>
              <a:gd name="connsiteX13743" fmla="*/ 6780111 w 12192000"/>
              <a:gd name="connsiteY13743" fmla="*/ 5334000 h 6858000"/>
              <a:gd name="connsiteX13744" fmla="*/ 6970613 w 12192000"/>
              <a:gd name="connsiteY13744" fmla="*/ 5429250 h 6858000"/>
              <a:gd name="connsiteX13745" fmla="*/ 6875362 w 12192000"/>
              <a:gd name="connsiteY13745" fmla="*/ 5429250 h 6858000"/>
              <a:gd name="connsiteX13746" fmla="*/ 6875362 w 12192000"/>
              <a:gd name="connsiteY13746" fmla="*/ 5334000 h 6858000"/>
              <a:gd name="connsiteX13747" fmla="*/ 6970613 w 12192000"/>
              <a:gd name="connsiteY13747" fmla="*/ 5334000 h 6858000"/>
              <a:gd name="connsiteX13748" fmla="*/ 7161113 w 12192000"/>
              <a:gd name="connsiteY13748" fmla="*/ 5429250 h 6858000"/>
              <a:gd name="connsiteX13749" fmla="*/ 7065863 w 12192000"/>
              <a:gd name="connsiteY13749" fmla="*/ 5429250 h 6858000"/>
              <a:gd name="connsiteX13750" fmla="*/ 7065863 w 12192000"/>
              <a:gd name="connsiteY13750" fmla="*/ 5334000 h 6858000"/>
              <a:gd name="connsiteX13751" fmla="*/ 7161113 w 12192000"/>
              <a:gd name="connsiteY13751" fmla="*/ 5334000 h 6858000"/>
              <a:gd name="connsiteX13752" fmla="*/ 7351613 w 12192000"/>
              <a:gd name="connsiteY13752" fmla="*/ 5429250 h 6858000"/>
              <a:gd name="connsiteX13753" fmla="*/ 7256362 w 12192000"/>
              <a:gd name="connsiteY13753" fmla="*/ 5429250 h 6858000"/>
              <a:gd name="connsiteX13754" fmla="*/ 7256362 w 12192000"/>
              <a:gd name="connsiteY13754" fmla="*/ 5334000 h 6858000"/>
              <a:gd name="connsiteX13755" fmla="*/ 7351613 w 12192000"/>
              <a:gd name="connsiteY13755" fmla="*/ 5334000 h 6858000"/>
              <a:gd name="connsiteX13756" fmla="*/ 7542113 w 12192000"/>
              <a:gd name="connsiteY13756" fmla="*/ 5429250 h 6858000"/>
              <a:gd name="connsiteX13757" fmla="*/ 7446863 w 12192000"/>
              <a:gd name="connsiteY13757" fmla="*/ 5429250 h 6858000"/>
              <a:gd name="connsiteX13758" fmla="*/ 7446863 w 12192000"/>
              <a:gd name="connsiteY13758" fmla="*/ 5334000 h 6858000"/>
              <a:gd name="connsiteX13759" fmla="*/ 7542113 w 12192000"/>
              <a:gd name="connsiteY13759" fmla="*/ 5334000 h 6858000"/>
              <a:gd name="connsiteX13760" fmla="*/ 7732613 w 12192000"/>
              <a:gd name="connsiteY13760" fmla="*/ 5429250 h 6858000"/>
              <a:gd name="connsiteX13761" fmla="*/ 7637363 w 12192000"/>
              <a:gd name="connsiteY13761" fmla="*/ 5429250 h 6858000"/>
              <a:gd name="connsiteX13762" fmla="*/ 7637363 w 12192000"/>
              <a:gd name="connsiteY13762" fmla="*/ 5334000 h 6858000"/>
              <a:gd name="connsiteX13763" fmla="*/ 7732613 w 12192000"/>
              <a:gd name="connsiteY13763" fmla="*/ 5334000 h 6858000"/>
              <a:gd name="connsiteX13764" fmla="*/ 7923112 w 12192000"/>
              <a:gd name="connsiteY13764" fmla="*/ 5429250 h 6858000"/>
              <a:gd name="connsiteX13765" fmla="*/ 7827863 w 12192000"/>
              <a:gd name="connsiteY13765" fmla="*/ 5429250 h 6858000"/>
              <a:gd name="connsiteX13766" fmla="*/ 7827863 w 12192000"/>
              <a:gd name="connsiteY13766" fmla="*/ 5334000 h 6858000"/>
              <a:gd name="connsiteX13767" fmla="*/ 7923112 w 12192000"/>
              <a:gd name="connsiteY13767" fmla="*/ 5334000 h 6858000"/>
              <a:gd name="connsiteX13768" fmla="*/ 8113613 w 12192000"/>
              <a:gd name="connsiteY13768" fmla="*/ 5429250 h 6858000"/>
              <a:gd name="connsiteX13769" fmla="*/ 8018362 w 12192000"/>
              <a:gd name="connsiteY13769" fmla="*/ 5429250 h 6858000"/>
              <a:gd name="connsiteX13770" fmla="*/ 8018362 w 12192000"/>
              <a:gd name="connsiteY13770" fmla="*/ 5334000 h 6858000"/>
              <a:gd name="connsiteX13771" fmla="*/ 8113613 w 12192000"/>
              <a:gd name="connsiteY13771" fmla="*/ 5334000 h 6858000"/>
              <a:gd name="connsiteX13772" fmla="*/ 8304112 w 12192000"/>
              <a:gd name="connsiteY13772" fmla="*/ 5429250 h 6858000"/>
              <a:gd name="connsiteX13773" fmla="*/ 8208863 w 12192000"/>
              <a:gd name="connsiteY13773" fmla="*/ 5429250 h 6858000"/>
              <a:gd name="connsiteX13774" fmla="*/ 8208863 w 12192000"/>
              <a:gd name="connsiteY13774" fmla="*/ 5334000 h 6858000"/>
              <a:gd name="connsiteX13775" fmla="*/ 8304112 w 12192000"/>
              <a:gd name="connsiteY13775" fmla="*/ 5334000 h 6858000"/>
              <a:gd name="connsiteX13776" fmla="*/ 8494613 w 12192000"/>
              <a:gd name="connsiteY13776" fmla="*/ 5429250 h 6858000"/>
              <a:gd name="connsiteX13777" fmla="*/ 8399363 w 12192000"/>
              <a:gd name="connsiteY13777" fmla="*/ 5429250 h 6858000"/>
              <a:gd name="connsiteX13778" fmla="*/ 8399363 w 12192000"/>
              <a:gd name="connsiteY13778" fmla="*/ 5334000 h 6858000"/>
              <a:gd name="connsiteX13779" fmla="*/ 8494613 w 12192000"/>
              <a:gd name="connsiteY13779" fmla="*/ 5334000 h 6858000"/>
              <a:gd name="connsiteX13780" fmla="*/ 8875612 w 12192000"/>
              <a:gd name="connsiteY13780" fmla="*/ 5429250 h 6858000"/>
              <a:gd name="connsiteX13781" fmla="*/ 8780362 w 12192000"/>
              <a:gd name="connsiteY13781" fmla="*/ 5429250 h 6858000"/>
              <a:gd name="connsiteX13782" fmla="*/ 8780362 w 12192000"/>
              <a:gd name="connsiteY13782" fmla="*/ 5334000 h 6858000"/>
              <a:gd name="connsiteX13783" fmla="*/ 8875612 w 12192000"/>
              <a:gd name="connsiteY13783" fmla="*/ 5334000 h 6858000"/>
              <a:gd name="connsiteX13784" fmla="*/ 9066111 w 12192000"/>
              <a:gd name="connsiteY13784" fmla="*/ 5429250 h 6858000"/>
              <a:gd name="connsiteX13785" fmla="*/ 8970861 w 12192000"/>
              <a:gd name="connsiteY13785" fmla="*/ 5429250 h 6858000"/>
              <a:gd name="connsiteX13786" fmla="*/ 8970861 w 12192000"/>
              <a:gd name="connsiteY13786" fmla="*/ 5334000 h 6858000"/>
              <a:gd name="connsiteX13787" fmla="*/ 9066111 w 12192000"/>
              <a:gd name="connsiteY13787" fmla="*/ 5334000 h 6858000"/>
              <a:gd name="connsiteX13788" fmla="*/ 9256611 w 12192000"/>
              <a:gd name="connsiteY13788" fmla="*/ 5429250 h 6858000"/>
              <a:gd name="connsiteX13789" fmla="*/ 9161361 w 12192000"/>
              <a:gd name="connsiteY13789" fmla="*/ 5429250 h 6858000"/>
              <a:gd name="connsiteX13790" fmla="*/ 9161361 w 12192000"/>
              <a:gd name="connsiteY13790" fmla="*/ 5334000 h 6858000"/>
              <a:gd name="connsiteX13791" fmla="*/ 9256611 w 12192000"/>
              <a:gd name="connsiteY13791" fmla="*/ 5334000 h 6858000"/>
              <a:gd name="connsiteX13792" fmla="*/ 9447112 w 12192000"/>
              <a:gd name="connsiteY13792" fmla="*/ 5429250 h 6858000"/>
              <a:gd name="connsiteX13793" fmla="*/ 9351861 w 12192000"/>
              <a:gd name="connsiteY13793" fmla="*/ 5429250 h 6858000"/>
              <a:gd name="connsiteX13794" fmla="*/ 9351861 w 12192000"/>
              <a:gd name="connsiteY13794" fmla="*/ 5334000 h 6858000"/>
              <a:gd name="connsiteX13795" fmla="*/ 9447112 w 12192000"/>
              <a:gd name="connsiteY13795" fmla="*/ 5334000 h 6858000"/>
              <a:gd name="connsiteX13796" fmla="*/ 9637611 w 12192000"/>
              <a:gd name="connsiteY13796" fmla="*/ 5429250 h 6858000"/>
              <a:gd name="connsiteX13797" fmla="*/ 9542362 w 12192000"/>
              <a:gd name="connsiteY13797" fmla="*/ 5429250 h 6858000"/>
              <a:gd name="connsiteX13798" fmla="*/ 9542362 w 12192000"/>
              <a:gd name="connsiteY13798" fmla="*/ 5334000 h 6858000"/>
              <a:gd name="connsiteX13799" fmla="*/ 9637611 w 12192000"/>
              <a:gd name="connsiteY13799" fmla="*/ 5334000 h 6858000"/>
              <a:gd name="connsiteX13800" fmla="*/ 9828111 w 12192000"/>
              <a:gd name="connsiteY13800" fmla="*/ 5429250 h 6858000"/>
              <a:gd name="connsiteX13801" fmla="*/ 9732861 w 12192000"/>
              <a:gd name="connsiteY13801" fmla="*/ 5429250 h 6858000"/>
              <a:gd name="connsiteX13802" fmla="*/ 9732861 w 12192000"/>
              <a:gd name="connsiteY13802" fmla="*/ 5334000 h 6858000"/>
              <a:gd name="connsiteX13803" fmla="*/ 9828111 w 12192000"/>
              <a:gd name="connsiteY13803" fmla="*/ 5334000 h 6858000"/>
              <a:gd name="connsiteX13804" fmla="*/ 10018612 w 12192000"/>
              <a:gd name="connsiteY13804" fmla="*/ 5429250 h 6858000"/>
              <a:gd name="connsiteX13805" fmla="*/ 9923362 w 12192000"/>
              <a:gd name="connsiteY13805" fmla="*/ 5429250 h 6858000"/>
              <a:gd name="connsiteX13806" fmla="*/ 9923362 w 12192000"/>
              <a:gd name="connsiteY13806" fmla="*/ 5334000 h 6858000"/>
              <a:gd name="connsiteX13807" fmla="*/ 10018612 w 12192000"/>
              <a:gd name="connsiteY13807" fmla="*/ 5334000 h 6858000"/>
              <a:gd name="connsiteX13808" fmla="*/ 10209111 w 12192000"/>
              <a:gd name="connsiteY13808" fmla="*/ 5429250 h 6858000"/>
              <a:gd name="connsiteX13809" fmla="*/ 10113862 w 12192000"/>
              <a:gd name="connsiteY13809" fmla="*/ 5429250 h 6858000"/>
              <a:gd name="connsiteX13810" fmla="*/ 10113862 w 12192000"/>
              <a:gd name="connsiteY13810" fmla="*/ 5334000 h 6858000"/>
              <a:gd name="connsiteX13811" fmla="*/ 10209111 w 12192000"/>
              <a:gd name="connsiteY13811" fmla="*/ 5334000 h 6858000"/>
              <a:gd name="connsiteX13812" fmla="*/ 10399611 w 12192000"/>
              <a:gd name="connsiteY13812" fmla="*/ 5429250 h 6858000"/>
              <a:gd name="connsiteX13813" fmla="*/ 10304361 w 12192000"/>
              <a:gd name="connsiteY13813" fmla="*/ 5429250 h 6858000"/>
              <a:gd name="connsiteX13814" fmla="*/ 10304361 w 12192000"/>
              <a:gd name="connsiteY13814" fmla="*/ 5334000 h 6858000"/>
              <a:gd name="connsiteX13815" fmla="*/ 10399611 w 12192000"/>
              <a:gd name="connsiteY13815" fmla="*/ 5334000 h 6858000"/>
              <a:gd name="connsiteX13816" fmla="*/ 10590111 w 12192000"/>
              <a:gd name="connsiteY13816" fmla="*/ 5429250 h 6858000"/>
              <a:gd name="connsiteX13817" fmla="*/ 10494861 w 12192000"/>
              <a:gd name="connsiteY13817" fmla="*/ 5429250 h 6858000"/>
              <a:gd name="connsiteX13818" fmla="*/ 10494861 w 12192000"/>
              <a:gd name="connsiteY13818" fmla="*/ 5334000 h 6858000"/>
              <a:gd name="connsiteX13819" fmla="*/ 10590111 w 12192000"/>
              <a:gd name="connsiteY13819" fmla="*/ 5334000 h 6858000"/>
              <a:gd name="connsiteX13820" fmla="*/ 10780611 w 12192000"/>
              <a:gd name="connsiteY13820" fmla="*/ 5429250 h 6858000"/>
              <a:gd name="connsiteX13821" fmla="*/ 10685361 w 12192000"/>
              <a:gd name="connsiteY13821" fmla="*/ 5429250 h 6858000"/>
              <a:gd name="connsiteX13822" fmla="*/ 10685361 w 12192000"/>
              <a:gd name="connsiteY13822" fmla="*/ 5334000 h 6858000"/>
              <a:gd name="connsiteX13823" fmla="*/ 10780611 w 12192000"/>
              <a:gd name="connsiteY13823" fmla="*/ 5334000 h 6858000"/>
              <a:gd name="connsiteX13824" fmla="*/ 10971111 w 12192000"/>
              <a:gd name="connsiteY13824" fmla="*/ 5429250 h 6858000"/>
              <a:gd name="connsiteX13825" fmla="*/ 10875861 w 12192000"/>
              <a:gd name="connsiteY13825" fmla="*/ 5429250 h 6858000"/>
              <a:gd name="connsiteX13826" fmla="*/ 10875861 w 12192000"/>
              <a:gd name="connsiteY13826" fmla="*/ 5334000 h 6858000"/>
              <a:gd name="connsiteX13827" fmla="*/ 10971111 w 12192000"/>
              <a:gd name="connsiteY13827" fmla="*/ 5334000 h 6858000"/>
              <a:gd name="connsiteX13828" fmla="*/ 11161610 w 12192000"/>
              <a:gd name="connsiteY13828" fmla="*/ 5429250 h 6858000"/>
              <a:gd name="connsiteX13829" fmla="*/ 11066362 w 12192000"/>
              <a:gd name="connsiteY13829" fmla="*/ 5429250 h 6858000"/>
              <a:gd name="connsiteX13830" fmla="*/ 11066362 w 12192000"/>
              <a:gd name="connsiteY13830" fmla="*/ 5334000 h 6858000"/>
              <a:gd name="connsiteX13831" fmla="*/ 11161610 w 12192000"/>
              <a:gd name="connsiteY13831" fmla="*/ 5334000 h 6858000"/>
              <a:gd name="connsiteX13832" fmla="*/ 11352111 w 12192000"/>
              <a:gd name="connsiteY13832" fmla="*/ 5429250 h 6858000"/>
              <a:gd name="connsiteX13833" fmla="*/ 11256861 w 12192000"/>
              <a:gd name="connsiteY13833" fmla="*/ 5429250 h 6858000"/>
              <a:gd name="connsiteX13834" fmla="*/ 11256861 w 12192000"/>
              <a:gd name="connsiteY13834" fmla="*/ 5334000 h 6858000"/>
              <a:gd name="connsiteX13835" fmla="*/ 11352111 w 12192000"/>
              <a:gd name="connsiteY13835" fmla="*/ 5334000 h 6858000"/>
              <a:gd name="connsiteX13836" fmla="*/ 11542610 w 12192000"/>
              <a:gd name="connsiteY13836" fmla="*/ 5429250 h 6858000"/>
              <a:gd name="connsiteX13837" fmla="*/ 11447360 w 12192000"/>
              <a:gd name="connsiteY13837" fmla="*/ 5429250 h 6858000"/>
              <a:gd name="connsiteX13838" fmla="*/ 11447360 w 12192000"/>
              <a:gd name="connsiteY13838" fmla="*/ 5334000 h 6858000"/>
              <a:gd name="connsiteX13839" fmla="*/ 11542610 w 12192000"/>
              <a:gd name="connsiteY13839" fmla="*/ 5334000 h 6858000"/>
              <a:gd name="connsiteX13840" fmla="*/ 11733112 w 12192000"/>
              <a:gd name="connsiteY13840" fmla="*/ 5429250 h 6858000"/>
              <a:gd name="connsiteX13841" fmla="*/ 11637861 w 12192000"/>
              <a:gd name="connsiteY13841" fmla="*/ 5429250 h 6858000"/>
              <a:gd name="connsiteX13842" fmla="*/ 11637861 w 12192000"/>
              <a:gd name="connsiteY13842" fmla="*/ 5334000 h 6858000"/>
              <a:gd name="connsiteX13843" fmla="*/ 11733112 w 12192000"/>
              <a:gd name="connsiteY13843" fmla="*/ 5334000 h 6858000"/>
              <a:gd name="connsiteX13844" fmla="*/ 11923611 w 12192000"/>
              <a:gd name="connsiteY13844" fmla="*/ 5429250 h 6858000"/>
              <a:gd name="connsiteX13845" fmla="*/ 11828360 w 12192000"/>
              <a:gd name="connsiteY13845" fmla="*/ 5429250 h 6858000"/>
              <a:gd name="connsiteX13846" fmla="*/ 11828360 w 12192000"/>
              <a:gd name="connsiteY13846" fmla="*/ 5334000 h 6858000"/>
              <a:gd name="connsiteX13847" fmla="*/ 11923611 w 12192000"/>
              <a:gd name="connsiteY13847" fmla="*/ 5334000 h 6858000"/>
              <a:gd name="connsiteX13848" fmla="*/ 207864 w 12192000"/>
              <a:gd name="connsiteY13848" fmla="*/ 5524500 h 6858000"/>
              <a:gd name="connsiteX13849" fmla="*/ 112614 w 12192000"/>
              <a:gd name="connsiteY13849" fmla="*/ 5524500 h 6858000"/>
              <a:gd name="connsiteX13850" fmla="*/ 112614 w 12192000"/>
              <a:gd name="connsiteY13850" fmla="*/ 5429250 h 6858000"/>
              <a:gd name="connsiteX13851" fmla="*/ 207864 w 12192000"/>
              <a:gd name="connsiteY13851" fmla="*/ 5429250 h 6858000"/>
              <a:gd name="connsiteX13852" fmla="*/ 398364 w 12192000"/>
              <a:gd name="connsiteY13852" fmla="*/ 5524500 h 6858000"/>
              <a:gd name="connsiteX13853" fmla="*/ 303114 w 12192000"/>
              <a:gd name="connsiteY13853" fmla="*/ 5524500 h 6858000"/>
              <a:gd name="connsiteX13854" fmla="*/ 303114 w 12192000"/>
              <a:gd name="connsiteY13854" fmla="*/ 5429250 h 6858000"/>
              <a:gd name="connsiteX13855" fmla="*/ 398364 w 12192000"/>
              <a:gd name="connsiteY13855" fmla="*/ 5429250 h 6858000"/>
              <a:gd name="connsiteX13856" fmla="*/ 588864 w 12192000"/>
              <a:gd name="connsiteY13856" fmla="*/ 5524500 h 6858000"/>
              <a:gd name="connsiteX13857" fmla="*/ 493614 w 12192000"/>
              <a:gd name="connsiteY13857" fmla="*/ 5524500 h 6858000"/>
              <a:gd name="connsiteX13858" fmla="*/ 493614 w 12192000"/>
              <a:gd name="connsiteY13858" fmla="*/ 5429250 h 6858000"/>
              <a:gd name="connsiteX13859" fmla="*/ 588864 w 12192000"/>
              <a:gd name="connsiteY13859" fmla="*/ 5429250 h 6858000"/>
              <a:gd name="connsiteX13860" fmla="*/ 779364 w 12192000"/>
              <a:gd name="connsiteY13860" fmla="*/ 5524500 h 6858000"/>
              <a:gd name="connsiteX13861" fmla="*/ 684113 w 12192000"/>
              <a:gd name="connsiteY13861" fmla="*/ 5524500 h 6858000"/>
              <a:gd name="connsiteX13862" fmla="*/ 684113 w 12192000"/>
              <a:gd name="connsiteY13862" fmla="*/ 5429250 h 6858000"/>
              <a:gd name="connsiteX13863" fmla="*/ 779364 w 12192000"/>
              <a:gd name="connsiteY13863" fmla="*/ 5429250 h 6858000"/>
              <a:gd name="connsiteX13864" fmla="*/ 969863 w 12192000"/>
              <a:gd name="connsiteY13864" fmla="*/ 5524500 h 6858000"/>
              <a:gd name="connsiteX13865" fmla="*/ 874614 w 12192000"/>
              <a:gd name="connsiteY13865" fmla="*/ 5524500 h 6858000"/>
              <a:gd name="connsiteX13866" fmla="*/ 874614 w 12192000"/>
              <a:gd name="connsiteY13866" fmla="*/ 5429250 h 6858000"/>
              <a:gd name="connsiteX13867" fmla="*/ 969863 w 12192000"/>
              <a:gd name="connsiteY13867" fmla="*/ 5429250 h 6858000"/>
              <a:gd name="connsiteX13868" fmla="*/ 1160364 w 12192000"/>
              <a:gd name="connsiteY13868" fmla="*/ 5524500 h 6858000"/>
              <a:gd name="connsiteX13869" fmla="*/ 1065114 w 12192000"/>
              <a:gd name="connsiteY13869" fmla="*/ 5524500 h 6858000"/>
              <a:gd name="connsiteX13870" fmla="*/ 1065114 w 12192000"/>
              <a:gd name="connsiteY13870" fmla="*/ 5429250 h 6858000"/>
              <a:gd name="connsiteX13871" fmla="*/ 1160364 w 12192000"/>
              <a:gd name="connsiteY13871" fmla="*/ 5429250 h 6858000"/>
              <a:gd name="connsiteX13872" fmla="*/ 1350864 w 12192000"/>
              <a:gd name="connsiteY13872" fmla="*/ 5524500 h 6858000"/>
              <a:gd name="connsiteX13873" fmla="*/ 1255613 w 12192000"/>
              <a:gd name="connsiteY13873" fmla="*/ 5524500 h 6858000"/>
              <a:gd name="connsiteX13874" fmla="*/ 1255613 w 12192000"/>
              <a:gd name="connsiteY13874" fmla="*/ 5429250 h 6858000"/>
              <a:gd name="connsiteX13875" fmla="*/ 1350864 w 12192000"/>
              <a:gd name="connsiteY13875" fmla="*/ 5429250 h 6858000"/>
              <a:gd name="connsiteX13876" fmla="*/ 1541363 w 12192000"/>
              <a:gd name="connsiteY13876" fmla="*/ 5524500 h 6858000"/>
              <a:gd name="connsiteX13877" fmla="*/ 1446114 w 12192000"/>
              <a:gd name="connsiteY13877" fmla="*/ 5524500 h 6858000"/>
              <a:gd name="connsiteX13878" fmla="*/ 1446114 w 12192000"/>
              <a:gd name="connsiteY13878" fmla="*/ 5429250 h 6858000"/>
              <a:gd name="connsiteX13879" fmla="*/ 1541363 w 12192000"/>
              <a:gd name="connsiteY13879" fmla="*/ 5429250 h 6858000"/>
              <a:gd name="connsiteX13880" fmla="*/ 1922364 w 12192000"/>
              <a:gd name="connsiteY13880" fmla="*/ 5524500 h 6858000"/>
              <a:gd name="connsiteX13881" fmla="*/ 1827113 w 12192000"/>
              <a:gd name="connsiteY13881" fmla="*/ 5524500 h 6858000"/>
              <a:gd name="connsiteX13882" fmla="*/ 1827113 w 12192000"/>
              <a:gd name="connsiteY13882" fmla="*/ 5429250 h 6858000"/>
              <a:gd name="connsiteX13883" fmla="*/ 1922364 w 12192000"/>
              <a:gd name="connsiteY13883" fmla="*/ 5429250 h 6858000"/>
              <a:gd name="connsiteX13884" fmla="*/ 2112863 w 12192000"/>
              <a:gd name="connsiteY13884" fmla="*/ 5524500 h 6858000"/>
              <a:gd name="connsiteX13885" fmla="*/ 2017612 w 12192000"/>
              <a:gd name="connsiteY13885" fmla="*/ 5524500 h 6858000"/>
              <a:gd name="connsiteX13886" fmla="*/ 2017612 w 12192000"/>
              <a:gd name="connsiteY13886" fmla="*/ 5429250 h 6858000"/>
              <a:gd name="connsiteX13887" fmla="*/ 2112863 w 12192000"/>
              <a:gd name="connsiteY13887" fmla="*/ 5429250 h 6858000"/>
              <a:gd name="connsiteX13888" fmla="*/ 2303364 w 12192000"/>
              <a:gd name="connsiteY13888" fmla="*/ 5524500 h 6858000"/>
              <a:gd name="connsiteX13889" fmla="*/ 2208114 w 12192000"/>
              <a:gd name="connsiteY13889" fmla="*/ 5524500 h 6858000"/>
              <a:gd name="connsiteX13890" fmla="*/ 2208114 w 12192000"/>
              <a:gd name="connsiteY13890" fmla="*/ 5429250 h 6858000"/>
              <a:gd name="connsiteX13891" fmla="*/ 2303364 w 12192000"/>
              <a:gd name="connsiteY13891" fmla="*/ 5429250 h 6858000"/>
              <a:gd name="connsiteX13892" fmla="*/ 2493863 w 12192000"/>
              <a:gd name="connsiteY13892" fmla="*/ 5524500 h 6858000"/>
              <a:gd name="connsiteX13893" fmla="*/ 2398613 w 12192000"/>
              <a:gd name="connsiteY13893" fmla="*/ 5524500 h 6858000"/>
              <a:gd name="connsiteX13894" fmla="*/ 2398613 w 12192000"/>
              <a:gd name="connsiteY13894" fmla="*/ 5429250 h 6858000"/>
              <a:gd name="connsiteX13895" fmla="*/ 2493863 w 12192000"/>
              <a:gd name="connsiteY13895" fmla="*/ 5429250 h 6858000"/>
              <a:gd name="connsiteX13896" fmla="*/ 2684362 w 12192000"/>
              <a:gd name="connsiteY13896" fmla="*/ 5524500 h 6858000"/>
              <a:gd name="connsiteX13897" fmla="*/ 2589114 w 12192000"/>
              <a:gd name="connsiteY13897" fmla="*/ 5524500 h 6858000"/>
              <a:gd name="connsiteX13898" fmla="*/ 2589114 w 12192000"/>
              <a:gd name="connsiteY13898" fmla="*/ 5429250 h 6858000"/>
              <a:gd name="connsiteX13899" fmla="*/ 2684362 w 12192000"/>
              <a:gd name="connsiteY13899" fmla="*/ 5429250 h 6858000"/>
              <a:gd name="connsiteX13900" fmla="*/ 2874863 w 12192000"/>
              <a:gd name="connsiteY13900" fmla="*/ 5524500 h 6858000"/>
              <a:gd name="connsiteX13901" fmla="*/ 2779613 w 12192000"/>
              <a:gd name="connsiteY13901" fmla="*/ 5524500 h 6858000"/>
              <a:gd name="connsiteX13902" fmla="*/ 2779613 w 12192000"/>
              <a:gd name="connsiteY13902" fmla="*/ 5429250 h 6858000"/>
              <a:gd name="connsiteX13903" fmla="*/ 2874863 w 12192000"/>
              <a:gd name="connsiteY13903" fmla="*/ 5429250 h 6858000"/>
              <a:gd name="connsiteX13904" fmla="*/ 3065363 w 12192000"/>
              <a:gd name="connsiteY13904" fmla="*/ 5524500 h 6858000"/>
              <a:gd name="connsiteX13905" fmla="*/ 2970113 w 12192000"/>
              <a:gd name="connsiteY13905" fmla="*/ 5524500 h 6858000"/>
              <a:gd name="connsiteX13906" fmla="*/ 2970113 w 12192000"/>
              <a:gd name="connsiteY13906" fmla="*/ 5429250 h 6858000"/>
              <a:gd name="connsiteX13907" fmla="*/ 3065363 w 12192000"/>
              <a:gd name="connsiteY13907" fmla="*/ 5429250 h 6858000"/>
              <a:gd name="connsiteX13908" fmla="*/ 3255863 w 12192000"/>
              <a:gd name="connsiteY13908" fmla="*/ 5524500 h 6858000"/>
              <a:gd name="connsiteX13909" fmla="*/ 3160613 w 12192000"/>
              <a:gd name="connsiteY13909" fmla="*/ 5524500 h 6858000"/>
              <a:gd name="connsiteX13910" fmla="*/ 3160613 w 12192000"/>
              <a:gd name="connsiteY13910" fmla="*/ 5429250 h 6858000"/>
              <a:gd name="connsiteX13911" fmla="*/ 3255863 w 12192000"/>
              <a:gd name="connsiteY13911" fmla="*/ 5429250 h 6858000"/>
              <a:gd name="connsiteX13912" fmla="*/ 3446363 w 12192000"/>
              <a:gd name="connsiteY13912" fmla="*/ 5524500 h 6858000"/>
              <a:gd name="connsiteX13913" fmla="*/ 3351113 w 12192000"/>
              <a:gd name="connsiteY13913" fmla="*/ 5524500 h 6858000"/>
              <a:gd name="connsiteX13914" fmla="*/ 3351113 w 12192000"/>
              <a:gd name="connsiteY13914" fmla="*/ 5429250 h 6858000"/>
              <a:gd name="connsiteX13915" fmla="*/ 3446363 w 12192000"/>
              <a:gd name="connsiteY13915" fmla="*/ 5429250 h 6858000"/>
              <a:gd name="connsiteX13916" fmla="*/ 3636862 w 12192000"/>
              <a:gd name="connsiteY13916" fmla="*/ 5524500 h 6858000"/>
              <a:gd name="connsiteX13917" fmla="*/ 3541613 w 12192000"/>
              <a:gd name="connsiteY13917" fmla="*/ 5524500 h 6858000"/>
              <a:gd name="connsiteX13918" fmla="*/ 3541613 w 12192000"/>
              <a:gd name="connsiteY13918" fmla="*/ 5429250 h 6858000"/>
              <a:gd name="connsiteX13919" fmla="*/ 3636862 w 12192000"/>
              <a:gd name="connsiteY13919" fmla="*/ 5429250 h 6858000"/>
              <a:gd name="connsiteX13920" fmla="*/ 3827362 w 12192000"/>
              <a:gd name="connsiteY13920" fmla="*/ 5524500 h 6858000"/>
              <a:gd name="connsiteX13921" fmla="*/ 3732112 w 12192000"/>
              <a:gd name="connsiteY13921" fmla="*/ 5524500 h 6858000"/>
              <a:gd name="connsiteX13922" fmla="*/ 3732112 w 12192000"/>
              <a:gd name="connsiteY13922" fmla="*/ 5429250 h 6858000"/>
              <a:gd name="connsiteX13923" fmla="*/ 3827362 w 12192000"/>
              <a:gd name="connsiteY13923" fmla="*/ 5429250 h 6858000"/>
              <a:gd name="connsiteX13924" fmla="*/ 4017863 w 12192000"/>
              <a:gd name="connsiteY13924" fmla="*/ 5524500 h 6858000"/>
              <a:gd name="connsiteX13925" fmla="*/ 3922613 w 12192000"/>
              <a:gd name="connsiteY13925" fmla="*/ 5524500 h 6858000"/>
              <a:gd name="connsiteX13926" fmla="*/ 3922613 w 12192000"/>
              <a:gd name="connsiteY13926" fmla="*/ 5429250 h 6858000"/>
              <a:gd name="connsiteX13927" fmla="*/ 4017863 w 12192000"/>
              <a:gd name="connsiteY13927" fmla="*/ 5429250 h 6858000"/>
              <a:gd name="connsiteX13928" fmla="*/ 4208362 w 12192000"/>
              <a:gd name="connsiteY13928" fmla="*/ 5524500 h 6858000"/>
              <a:gd name="connsiteX13929" fmla="*/ 4113113 w 12192000"/>
              <a:gd name="connsiteY13929" fmla="*/ 5524500 h 6858000"/>
              <a:gd name="connsiteX13930" fmla="*/ 4113113 w 12192000"/>
              <a:gd name="connsiteY13930" fmla="*/ 5429250 h 6858000"/>
              <a:gd name="connsiteX13931" fmla="*/ 4208362 w 12192000"/>
              <a:gd name="connsiteY13931" fmla="*/ 5429250 h 6858000"/>
              <a:gd name="connsiteX13932" fmla="*/ 4398863 w 12192000"/>
              <a:gd name="connsiteY13932" fmla="*/ 5524500 h 6858000"/>
              <a:gd name="connsiteX13933" fmla="*/ 4303612 w 12192000"/>
              <a:gd name="connsiteY13933" fmla="*/ 5524500 h 6858000"/>
              <a:gd name="connsiteX13934" fmla="*/ 4303612 w 12192000"/>
              <a:gd name="connsiteY13934" fmla="*/ 5429250 h 6858000"/>
              <a:gd name="connsiteX13935" fmla="*/ 4398863 w 12192000"/>
              <a:gd name="connsiteY13935" fmla="*/ 5429250 h 6858000"/>
              <a:gd name="connsiteX13936" fmla="*/ 4589363 w 12192000"/>
              <a:gd name="connsiteY13936" fmla="*/ 5524500 h 6858000"/>
              <a:gd name="connsiteX13937" fmla="*/ 4494113 w 12192000"/>
              <a:gd name="connsiteY13937" fmla="*/ 5524500 h 6858000"/>
              <a:gd name="connsiteX13938" fmla="*/ 4494113 w 12192000"/>
              <a:gd name="connsiteY13938" fmla="*/ 5429250 h 6858000"/>
              <a:gd name="connsiteX13939" fmla="*/ 4589363 w 12192000"/>
              <a:gd name="connsiteY13939" fmla="*/ 5429250 h 6858000"/>
              <a:gd name="connsiteX13940" fmla="*/ 4779863 w 12192000"/>
              <a:gd name="connsiteY13940" fmla="*/ 5524500 h 6858000"/>
              <a:gd name="connsiteX13941" fmla="*/ 4684613 w 12192000"/>
              <a:gd name="connsiteY13941" fmla="*/ 5524500 h 6858000"/>
              <a:gd name="connsiteX13942" fmla="*/ 4684613 w 12192000"/>
              <a:gd name="connsiteY13942" fmla="*/ 5429250 h 6858000"/>
              <a:gd name="connsiteX13943" fmla="*/ 4779863 w 12192000"/>
              <a:gd name="connsiteY13943" fmla="*/ 5429250 h 6858000"/>
              <a:gd name="connsiteX13944" fmla="*/ 4970362 w 12192000"/>
              <a:gd name="connsiteY13944" fmla="*/ 5524500 h 6858000"/>
              <a:gd name="connsiteX13945" fmla="*/ 4875112 w 12192000"/>
              <a:gd name="connsiteY13945" fmla="*/ 5524500 h 6858000"/>
              <a:gd name="connsiteX13946" fmla="*/ 4875112 w 12192000"/>
              <a:gd name="connsiteY13946" fmla="*/ 5429250 h 6858000"/>
              <a:gd name="connsiteX13947" fmla="*/ 4970362 w 12192000"/>
              <a:gd name="connsiteY13947" fmla="*/ 5429250 h 6858000"/>
              <a:gd name="connsiteX13948" fmla="*/ 5351361 w 12192000"/>
              <a:gd name="connsiteY13948" fmla="*/ 5524500 h 6858000"/>
              <a:gd name="connsiteX13949" fmla="*/ 5256111 w 12192000"/>
              <a:gd name="connsiteY13949" fmla="*/ 5524500 h 6858000"/>
              <a:gd name="connsiteX13950" fmla="*/ 5256111 w 12192000"/>
              <a:gd name="connsiteY13950" fmla="*/ 5429250 h 6858000"/>
              <a:gd name="connsiteX13951" fmla="*/ 5351361 w 12192000"/>
              <a:gd name="connsiteY13951" fmla="*/ 5429250 h 6858000"/>
              <a:gd name="connsiteX13952" fmla="*/ 5541861 w 12192000"/>
              <a:gd name="connsiteY13952" fmla="*/ 5524500 h 6858000"/>
              <a:gd name="connsiteX13953" fmla="*/ 5446612 w 12192000"/>
              <a:gd name="connsiteY13953" fmla="*/ 5524500 h 6858000"/>
              <a:gd name="connsiteX13954" fmla="*/ 5446612 w 12192000"/>
              <a:gd name="connsiteY13954" fmla="*/ 5429250 h 6858000"/>
              <a:gd name="connsiteX13955" fmla="*/ 5541861 w 12192000"/>
              <a:gd name="connsiteY13955" fmla="*/ 5429250 h 6858000"/>
              <a:gd name="connsiteX13956" fmla="*/ 5732362 w 12192000"/>
              <a:gd name="connsiteY13956" fmla="*/ 5524500 h 6858000"/>
              <a:gd name="connsiteX13957" fmla="*/ 5637111 w 12192000"/>
              <a:gd name="connsiteY13957" fmla="*/ 5524500 h 6858000"/>
              <a:gd name="connsiteX13958" fmla="*/ 5637111 w 12192000"/>
              <a:gd name="connsiteY13958" fmla="*/ 5429250 h 6858000"/>
              <a:gd name="connsiteX13959" fmla="*/ 5732362 w 12192000"/>
              <a:gd name="connsiteY13959" fmla="*/ 5429250 h 6858000"/>
              <a:gd name="connsiteX13960" fmla="*/ 5922861 w 12192000"/>
              <a:gd name="connsiteY13960" fmla="*/ 5524500 h 6858000"/>
              <a:gd name="connsiteX13961" fmla="*/ 5827611 w 12192000"/>
              <a:gd name="connsiteY13961" fmla="*/ 5524500 h 6858000"/>
              <a:gd name="connsiteX13962" fmla="*/ 5827611 w 12192000"/>
              <a:gd name="connsiteY13962" fmla="*/ 5429250 h 6858000"/>
              <a:gd name="connsiteX13963" fmla="*/ 5922861 w 12192000"/>
              <a:gd name="connsiteY13963" fmla="*/ 5429250 h 6858000"/>
              <a:gd name="connsiteX13964" fmla="*/ 6113361 w 12192000"/>
              <a:gd name="connsiteY13964" fmla="*/ 5524500 h 6858000"/>
              <a:gd name="connsiteX13965" fmla="*/ 6018111 w 12192000"/>
              <a:gd name="connsiteY13965" fmla="*/ 5524500 h 6858000"/>
              <a:gd name="connsiteX13966" fmla="*/ 6018111 w 12192000"/>
              <a:gd name="connsiteY13966" fmla="*/ 5429250 h 6858000"/>
              <a:gd name="connsiteX13967" fmla="*/ 6113361 w 12192000"/>
              <a:gd name="connsiteY13967" fmla="*/ 5429250 h 6858000"/>
              <a:gd name="connsiteX13968" fmla="*/ 6303861 w 12192000"/>
              <a:gd name="connsiteY13968" fmla="*/ 5524500 h 6858000"/>
              <a:gd name="connsiteX13969" fmla="*/ 6208611 w 12192000"/>
              <a:gd name="connsiteY13969" fmla="*/ 5524500 h 6858000"/>
              <a:gd name="connsiteX13970" fmla="*/ 6208611 w 12192000"/>
              <a:gd name="connsiteY13970" fmla="*/ 5429250 h 6858000"/>
              <a:gd name="connsiteX13971" fmla="*/ 6303861 w 12192000"/>
              <a:gd name="connsiteY13971" fmla="*/ 5429250 h 6858000"/>
              <a:gd name="connsiteX13972" fmla="*/ 6494362 w 12192000"/>
              <a:gd name="connsiteY13972" fmla="*/ 5524500 h 6858000"/>
              <a:gd name="connsiteX13973" fmla="*/ 6399111 w 12192000"/>
              <a:gd name="connsiteY13973" fmla="*/ 5524500 h 6858000"/>
              <a:gd name="connsiteX13974" fmla="*/ 6399111 w 12192000"/>
              <a:gd name="connsiteY13974" fmla="*/ 5429250 h 6858000"/>
              <a:gd name="connsiteX13975" fmla="*/ 6494362 w 12192000"/>
              <a:gd name="connsiteY13975" fmla="*/ 5429250 h 6858000"/>
              <a:gd name="connsiteX13976" fmla="*/ 6684861 w 12192000"/>
              <a:gd name="connsiteY13976" fmla="*/ 5524500 h 6858000"/>
              <a:gd name="connsiteX13977" fmla="*/ 6589611 w 12192000"/>
              <a:gd name="connsiteY13977" fmla="*/ 5524500 h 6858000"/>
              <a:gd name="connsiteX13978" fmla="*/ 6589611 w 12192000"/>
              <a:gd name="connsiteY13978" fmla="*/ 5429250 h 6858000"/>
              <a:gd name="connsiteX13979" fmla="*/ 6684861 w 12192000"/>
              <a:gd name="connsiteY13979" fmla="*/ 5429250 h 6858000"/>
              <a:gd name="connsiteX13980" fmla="*/ 6875361 w 12192000"/>
              <a:gd name="connsiteY13980" fmla="*/ 5524500 h 6858000"/>
              <a:gd name="connsiteX13981" fmla="*/ 6780111 w 12192000"/>
              <a:gd name="connsiteY13981" fmla="*/ 5524500 h 6858000"/>
              <a:gd name="connsiteX13982" fmla="*/ 6780111 w 12192000"/>
              <a:gd name="connsiteY13982" fmla="*/ 5429250 h 6858000"/>
              <a:gd name="connsiteX13983" fmla="*/ 6875361 w 12192000"/>
              <a:gd name="connsiteY13983" fmla="*/ 5429250 h 6858000"/>
              <a:gd name="connsiteX13984" fmla="*/ 7065863 w 12192000"/>
              <a:gd name="connsiteY13984" fmla="*/ 5524500 h 6858000"/>
              <a:gd name="connsiteX13985" fmla="*/ 6970613 w 12192000"/>
              <a:gd name="connsiteY13985" fmla="*/ 5524500 h 6858000"/>
              <a:gd name="connsiteX13986" fmla="*/ 6970613 w 12192000"/>
              <a:gd name="connsiteY13986" fmla="*/ 5429250 h 6858000"/>
              <a:gd name="connsiteX13987" fmla="*/ 7065863 w 12192000"/>
              <a:gd name="connsiteY13987" fmla="*/ 5429250 h 6858000"/>
              <a:gd name="connsiteX13988" fmla="*/ 7256362 w 12192000"/>
              <a:gd name="connsiteY13988" fmla="*/ 5524500 h 6858000"/>
              <a:gd name="connsiteX13989" fmla="*/ 7161113 w 12192000"/>
              <a:gd name="connsiteY13989" fmla="*/ 5524500 h 6858000"/>
              <a:gd name="connsiteX13990" fmla="*/ 7161113 w 12192000"/>
              <a:gd name="connsiteY13990" fmla="*/ 5429250 h 6858000"/>
              <a:gd name="connsiteX13991" fmla="*/ 7256362 w 12192000"/>
              <a:gd name="connsiteY13991" fmla="*/ 5429250 h 6858000"/>
              <a:gd name="connsiteX13992" fmla="*/ 7446863 w 12192000"/>
              <a:gd name="connsiteY13992" fmla="*/ 5524500 h 6858000"/>
              <a:gd name="connsiteX13993" fmla="*/ 7351613 w 12192000"/>
              <a:gd name="connsiteY13993" fmla="*/ 5524500 h 6858000"/>
              <a:gd name="connsiteX13994" fmla="*/ 7351613 w 12192000"/>
              <a:gd name="connsiteY13994" fmla="*/ 5429250 h 6858000"/>
              <a:gd name="connsiteX13995" fmla="*/ 7446863 w 12192000"/>
              <a:gd name="connsiteY13995" fmla="*/ 5429250 h 6858000"/>
              <a:gd name="connsiteX13996" fmla="*/ 7637363 w 12192000"/>
              <a:gd name="connsiteY13996" fmla="*/ 5524500 h 6858000"/>
              <a:gd name="connsiteX13997" fmla="*/ 7542113 w 12192000"/>
              <a:gd name="connsiteY13997" fmla="*/ 5524500 h 6858000"/>
              <a:gd name="connsiteX13998" fmla="*/ 7542113 w 12192000"/>
              <a:gd name="connsiteY13998" fmla="*/ 5429250 h 6858000"/>
              <a:gd name="connsiteX13999" fmla="*/ 7637363 w 12192000"/>
              <a:gd name="connsiteY13999" fmla="*/ 5429250 h 6858000"/>
              <a:gd name="connsiteX14000" fmla="*/ 7827863 w 12192000"/>
              <a:gd name="connsiteY14000" fmla="*/ 5524500 h 6858000"/>
              <a:gd name="connsiteX14001" fmla="*/ 7732613 w 12192000"/>
              <a:gd name="connsiteY14001" fmla="*/ 5524500 h 6858000"/>
              <a:gd name="connsiteX14002" fmla="*/ 7732613 w 12192000"/>
              <a:gd name="connsiteY14002" fmla="*/ 5429250 h 6858000"/>
              <a:gd name="connsiteX14003" fmla="*/ 7827863 w 12192000"/>
              <a:gd name="connsiteY14003" fmla="*/ 5429250 h 6858000"/>
              <a:gd name="connsiteX14004" fmla="*/ 8018362 w 12192000"/>
              <a:gd name="connsiteY14004" fmla="*/ 5524500 h 6858000"/>
              <a:gd name="connsiteX14005" fmla="*/ 7923112 w 12192000"/>
              <a:gd name="connsiteY14005" fmla="*/ 5524500 h 6858000"/>
              <a:gd name="connsiteX14006" fmla="*/ 7923112 w 12192000"/>
              <a:gd name="connsiteY14006" fmla="*/ 5429250 h 6858000"/>
              <a:gd name="connsiteX14007" fmla="*/ 8018362 w 12192000"/>
              <a:gd name="connsiteY14007" fmla="*/ 5429250 h 6858000"/>
              <a:gd name="connsiteX14008" fmla="*/ 8208863 w 12192000"/>
              <a:gd name="connsiteY14008" fmla="*/ 5524500 h 6858000"/>
              <a:gd name="connsiteX14009" fmla="*/ 8113613 w 12192000"/>
              <a:gd name="connsiteY14009" fmla="*/ 5524500 h 6858000"/>
              <a:gd name="connsiteX14010" fmla="*/ 8113613 w 12192000"/>
              <a:gd name="connsiteY14010" fmla="*/ 5429250 h 6858000"/>
              <a:gd name="connsiteX14011" fmla="*/ 8208863 w 12192000"/>
              <a:gd name="connsiteY14011" fmla="*/ 5429250 h 6858000"/>
              <a:gd name="connsiteX14012" fmla="*/ 8399363 w 12192000"/>
              <a:gd name="connsiteY14012" fmla="*/ 5524500 h 6858000"/>
              <a:gd name="connsiteX14013" fmla="*/ 8304112 w 12192000"/>
              <a:gd name="connsiteY14013" fmla="*/ 5524500 h 6858000"/>
              <a:gd name="connsiteX14014" fmla="*/ 8304112 w 12192000"/>
              <a:gd name="connsiteY14014" fmla="*/ 5429250 h 6858000"/>
              <a:gd name="connsiteX14015" fmla="*/ 8399363 w 12192000"/>
              <a:gd name="connsiteY14015" fmla="*/ 5429250 h 6858000"/>
              <a:gd name="connsiteX14016" fmla="*/ 8780362 w 12192000"/>
              <a:gd name="connsiteY14016" fmla="*/ 5524500 h 6858000"/>
              <a:gd name="connsiteX14017" fmla="*/ 8685111 w 12192000"/>
              <a:gd name="connsiteY14017" fmla="*/ 5524500 h 6858000"/>
              <a:gd name="connsiteX14018" fmla="*/ 8685111 w 12192000"/>
              <a:gd name="connsiteY14018" fmla="*/ 5429250 h 6858000"/>
              <a:gd name="connsiteX14019" fmla="*/ 8780362 w 12192000"/>
              <a:gd name="connsiteY14019" fmla="*/ 5429250 h 6858000"/>
              <a:gd name="connsiteX14020" fmla="*/ 8970861 w 12192000"/>
              <a:gd name="connsiteY14020" fmla="*/ 5524500 h 6858000"/>
              <a:gd name="connsiteX14021" fmla="*/ 8875612 w 12192000"/>
              <a:gd name="connsiteY14021" fmla="*/ 5524500 h 6858000"/>
              <a:gd name="connsiteX14022" fmla="*/ 8875612 w 12192000"/>
              <a:gd name="connsiteY14022" fmla="*/ 5429250 h 6858000"/>
              <a:gd name="connsiteX14023" fmla="*/ 8970861 w 12192000"/>
              <a:gd name="connsiteY14023" fmla="*/ 5429250 h 6858000"/>
              <a:gd name="connsiteX14024" fmla="*/ 9161361 w 12192000"/>
              <a:gd name="connsiteY14024" fmla="*/ 5524500 h 6858000"/>
              <a:gd name="connsiteX14025" fmla="*/ 9066111 w 12192000"/>
              <a:gd name="connsiteY14025" fmla="*/ 5524500 h 6858000"/>
              <a:gd name="connsiteX14026" fmla="*/ 9066111 w 12192000"/>
              <a:gd name="connsiteY14026" fmla="*/ 5429250 h 6858000"/>
              <a:gd name="connsiteX14027" fmla="*/ 9161361 w 12192000"/>
              <a:gd name="connsiteY14027" fmla="*/ 5429250 h 6858000"/>
              <a:gd name="connsiteX14028" fmla="*/ 9351861 w 12192000"/>
              <a:gd name="connsiteY14028" fmla="*/ 5524500 h 6858000"/>
              <a:gd name="connsiteX14029" fmla="*/ 9256611 w 12192000"/>
              <a:gd name="connsiteY14029" fmla="*/ 5524500 h 6858000"/>
              <a:gd name="connsiteX14030" fmla="*/ 9256611 w 12192000"/>
              <a:gd name="connsiteY14030" fmla="*/ 5429250 h 6858000"/>
              <a:gd name="connsiteX14031" fmla="*/ 9351861 w 12192000"/>
              <a:gd name="connsiteY14031" fmla="*/ 5429250 h 6858000"/>
              <a:gd name="connsiteX14032" fmla="*/ 9542362 w 12192000"/>
              <a:gd name="connsiteY14032" fmla="*/ 5524500 h 6858000"/>
              <a:gd name="connsiteX14033" fmla="*/ 9447112 w 12192000"/>
              <a:gd name="connsiteY14033" fmla="*/ 5524500 h 6858000"/>
              <a:gd name="connsiteX14034" fmla="*/ 9447112 w 12192000"/>
              <a:gd name="connsiteY14034" fmla="*/ 5429250 h 6858000"/>
              <a:gd name="connsiteX14035" fmla="*/ 9542362 w 12192000"/>
              <a:gd name="connsiteY14035" fmla="*/ 5429250 h 6858000"/>
              <a:gd name="connsiteX14036" fmla="*/ 9732861 w 12192000"/>
              <a:gd name="connsiteY14036" fmla="*/ 5524500 h 6858000"/>
              <a:gd name="connsiteX14037" fmla="*/ 9637611 w 12192000"/>
              <a:gd name="connsiteY14037" fmla="*/ 5524500 h 6858000"/>
              <a:gd name="connsiteX14038" fmla="*/ 9637611 w 12192000"/>
              <a:gd name="connsiteY14038" fmla="*/ 5429250 h 6858000"/>
              <a:gd name="connsiteX14039" fmla="*/ 9732861 w 12192000"/>
              <a:gd name="connsiteY14039" fmla="*/ 5429250 h 6858000"/>
              <a:gd name="connsiteX14040" fmla="*/ 9923362 w 12192000"/>
              <a:gd name="connsiteY14040" fmla="*/ 5524500 h 6858000"/>
              <a:gd name="connsiteX14041" fmla="*/ 9828111 w 12192000"/>
              <a:gd name="connsiteY14041" fmla="*/ 5524500 h 6858000"/>
              <a:gd name="connsiteX14042" fmla="*/ 9828111 w 12192000"/>
              <a:gd name="connsiteY14042" fmla="*/ 5429250 h 6858000"/>
              <a:gd name="connsiteX14043" fmla="*/ 9923362 w 12192000"/>
              <a:gd name="connsiteY14043" fmla="*/ 5429250 h 6858000"/>
              <a:gd name="connsiteX14044" fmla="*/ 10113862 w 12192000"/>
              <a:gd name="connsiteY14044" fmla="*/ 5524500 h 6858000"/>
              <a:gd name="connsiteX14045" fmla="*/ 10018612 w 12192000"/>
              <a:gd name="connsiteY14045" fmla="*/ 5524500 h 6858000"/>
              <a:gd name="connsiteX14046" fmla="*/ 10018612 w 12192000"/>
              <a:gd name="connsiteY14046" fmla="*/ 5429250 h 6858000"/>
              <a:gd name="connsiteX14047" fmla="*/ 10113862 w 12192000"/>
              <a:gd name="connsiteY14047" fmla="*/ 5429250 h 6858000"/>
              <a:gd name="connsiteX14048" fmla="*/ 10304361 w 12192000"/>
              <a:gd name="connsiteY14048" fmla="*/ 5524500 h 6858000"/>
              <a:gd name="connsiteX14049" fmla="*/ 10209111 w 12192000"/>
              <a:gd name="connsiteY14049" fmla="*/ 5524500 h 6858000"/>
              <a:gd name="connsiteX14050" fmla="*/ 10209111 w 12192000"/>
              <a:gd name="connsiteY14050" fmla="*/ 5429250 h 6858000"/>
              <a:gd name="connsiteX14051" fmla="*/ 10304361 w 12192000"/>
              <a:gd name="connsiteY14051" fmla="*/ 5429250 h 6858000"/>
              <a:gd name="connsiteX14052" fmla="*/ 10494861 w 12192000"/>
              <a:gd name="connsiteY14052" fmla="*/ 5524500 h 6858000"/>
              <a:gd name="connsiteX14053" fmla="*/ 10399611 w 12192000"/>
              <a:gd name="connsiteY14053" fmla="*/ 5524500 h 6858000"/>
              <a:gd name="connsiteX14054" fmla="*/ 10399611 w 12192000"/>
              <a:gd name="connsiteY14054" fmla="*/ 5429250 h 6858000"/>
              <a:gd name="connsiteX14055" fmla="*/ 10494861 w 12192000"/>
              <a:gd name="connsiteY14055" fmla="*/ 5429250 h 6858000"/>
              <a:gd name="connsiteX14056" fmla="*/ 10685361 w 12192000"/>
              <a:gd name="connsiteY14056" fmla="*/ 5524500 h 6858000"/>
              <a:gd name="connsiteX14057" fmla="*/ 10590111 w 12192000"/>
              <a:gd name="connsiteY14057" fmla="*/ 5524500 h 6858000"/>
              <a:gd name="connsiteX14058" fmla="*/ 10590111 w 12192000"/>
              <a:gd name="connsiteY14058" fmla="*/ 5429250 h 6858000"/>
              <a:gd name="connsiteX14059" fmla="*/ 10685361 w 12192000"/>
              <a:gd name="connsiteY14059" fmla="*/ 5429250 h 6858000"/>
              <a:gd name="connsiteX14060" fmla="*/ 10875861 w 12192000"/>
              <a:gd name="connsiteY14060" fmla="*/ 5524500 h 6858000"/>
              <a:gd name="connsiteX14061" fmla="*/ 10780611 w 12192000"/>
              <a:gd name="connsiteY14061" fmla="*/ 5524500 h 6858000"/>
              <a:gd name="connsiteX14062" fmla="*/ 10780611 w 12192000"/>
              <a:gd name="connsiteY14062" fmla="*/ 5429250 h 6858000"/>
              <a:gd name="connsiteX14063" fmla="*/ 10875861 w 12192000"/>
              <a:gd name="connsiteY14063" fmla="*/ 5429250 h 6858000"/>
              <a:gd name="connsiteX14064" fmla="*/ 11066362 w 12192000"/>
              <a:gd name="connsiteY14064" fmla="*/ 5524500 h 6858000"/>
              <a:gd name="connsiteX14065" fmla="*/ 10971111 w 12192000"/>
              <a:gd name="connsiteY14065" fmla="*/ 5524500 h 6858000"/>
              <a:gd name="connsiteX14066" fmla="*/ 10971111 w 12192000"/>
              <a:gd name="connsiteY14066" fmla="*/ 5429250 h 6858000"/>
              <a:gd name="connsiteX14067" fmla="*/ 11066362 w 12192000"/>
              <a:gd name="connsiteY14067" fmla="*/ 5429250 h 6858000"/>
              <a:gd name="connsiteX14068" fmla="*/ 11256861 w 12192000"/>
              <a:gd name="connsiteY14068" fmla="*/ 5524500 h 6858000"/>
              <a:gd name="connsiteX14069" fmla="*/ 11161610 w 12192000"/>
              <a:gd name="connsiteY14069" fmla="*/ 5524500 h 6858000"/>
              <a:gd name="connsiteX14070" fmla="*/ 11161610 w 12192000"/>
              <a:gd name="connsiteY14070" fmla="*/ 5429250 h 6858000"/>
              <a:gd name="connsiteX14071" fmla="*/ 11256861 w 12192000"/>
              <a:gd name="connsiteY14071" fmla="*/ 5429250 h 6858000"/>
              <a:gd name="connsiteX14072" fmla="*/ 11447360 w 12192000"/>
              <a:gd name="connsiteY14072" fmla="*/ 5524500 h 6858000"/>
              <a:gd name="connsiteX14073" fmla="*/ 11352111 w 12192000"/>
              <a:gd name="connsiteY14073" fmla="*/ 5524500 h 6858000"/>
              <a:gd name="connsiteX14074" fmla="*/ 11352111 w 12192000"/>
              <a:gd name="connsiteY14074" fmla="*/ 5429250 h 6858000"/>
              <a:gd name="connsiteX14075" fmla="*/ 11447360 w 12192000"/>
              <a:gd name="connsiteY14075" fmla="*/ 5429250 h 6858000"/>
              <a:gd name="connsiteX14076" fmla="*/ 11637861 w 12192000"/>
              <a:gd name="connsiteY14076" fmla="*/ 5524500 h 6858000"/>
              <a:gd name="connsiteX14077" fmla="*/ 11542610 w 12192000"/>
              <a:gd name="connsiteY14077" fmla="*/ 5524500 h 6858000"/>
              <a:gd name="connsiteX14078" fmla="*/ 11542610 w 12192000"/>
              <a:gd name="connsiteY14078" fmla="*/ 5429250 h 6858000"/>
              <a:gd name="connsiteX14079" fmla="*/ 11637861 w 12192000"/>
              <a:gd name="connsiteY14079" fmla="*/ 5429250 h 6858000"/>
              <a:gd name="connsiteX14080" fmla="*/ 11828360 w 12192000"/>
              <a:gd name="connsiteY14080" fmla="*/ 5524500 h 6858000"/>
              <a:gd name="connsiteX14081" fmla="*/ 11733112 w 12192000"/>
              <a:gd name="connsiteY14081" fmla="*/ 5524500 h 6858000"/>
              <a:gd name="connsiteX14082" fmla="*/ 11733112 w 12192000"/>
              <a:gd name="connsiteY14082" fmla="*/ 5429250 h 6858000"/>
              <a:gd name="connsiteX14083" fmla="*/ 11828360 w 12192000"/>
              <a:gd name="connsiteY14083" fmla="*/ 5429250 h 6858000"/>
              <a:gd name="connsiteX14084" fmla="*/ 12192000 w 12192000"/>
              <a:gd name="connsiteY14084" fmla="*/ 5524500 h 6858000"/>
              <a:gd name="connsiteX14085" fmla="*/ 12114110 w 12192000"/>
              <a:gd name="connsiteY14085" fmla="*/ 5524500 h 6858000"/>
              <a:gd name="connsiteX14086" fmla="*/ 12114110 w 12192000"/>
              <a:gd name="connsiteY14086" fmla="*/ 5429250 h 6858000"/>
              <a:gd name="connsiteX14087" fmla="*/ 12192000 w 12192000"/>
              <a:gd name="connsiteY14087" fmla="*/ 5429250 h 6858000"/>
              <a:gd name="connsiteX14088" fmla="*/ 303114 w 12192000"/>
              <a:gd name="connsiteY14088" fmla="*/ 5619750 h 6858000"/>
              <a:gd name="connsiteX14089" fmla="*/ 207864 w 12192000"/>
              <a:gd name="connsiteY14089" fmla="*/ 5619750 h 6858000"/>
              <a:gd name="connsiteX14090" fmla="*/ 207864 w 12192000"/>
              <a:gd name="connsiteY14090" fmla="*/ 5524500 h 6858000"/>
              <a:gd name="connsiteX14091" fmla="*/ 303114 w 12192000"/>
              <a:gd name="connsiteY14091" fmla="*/ 5524500 h 6858000"/>
              <a:gd name="connsiteX14092" fmla="*/ 493614 w 12192000"/>
              <a:gd name="connsiteY14092" fmla="*/ 5619750 h 6858000"/>
              <a:gd name="connsiteX14093" fmla="*/ 398364 w 12192000"/>
              <a:gd name="connsiteY14093" fmla="*/ 5619750 h 6858000"/>
              <a:gd name="connsiteX14094" fmla="*/ 398364 w 12192000"/>
              <a:gd name="connsiteY14094" fmla="*/ 5524500 h 6858000"/>
              <a:gd name="connsiteX14095" fmla="*/ 493614 w 12192000"/>
              <a:gd name="connsiteY14095" fmla="*/ 5524500 h 6858000"/>
              <a:gd name="connsiteX14096" fmla="*/ 684113 w 12192000"/>
              <a:gd name="connsiteY14096" fmla="*/ 5619750 h 6858000"/>
              <a:gd name="connsiteX14097" fmla="*/ 588864 w 12192000"/>
              <a:gd name="connsiteY14097" fmla="*/ 5619750 h 6858000"/>
              <a:gd name="connsiteX14098" fmla="*/ 588864 w 12192000"/>
              <a:gd name="connsiteY14098" fmla="*/ 5524500 h 6858000"/>
              <a:gd name="connsiteX14099" fmla="*/ 684113 w 12192000"/>
              <a:gd name="connsiteY14099" fmla="*/ 5524500 h 6858000"/>
              <a:gd name="connsiteX14100" fmla="*/ 874614 w 12192000"/>
              <a:gd name="connsiteY14100" fmla="*/ 5619750 h 6858000"/>
              <a:gd name="connsiteX14101" fmla="*/ 779364 w 12192000"/>
              <a:gd name="connsiteY14101" fmla="*/ 5619750 h 6858000"/>
              <a:gd name="connsiteX14102" fmla="*/ 779364 w 12192000"/>
              <a:gd name="connsiteY14102" fmla="*/ 5524500 h 6858000"/>
              <a:gd name="connsiteX14103" fmla="*/ 874614 w 12192000"/>
              <a:gd name="connsiteY14103" fmla="*/ 5524500 h 6858000"/>
              <a:gd name="connsiteX14104" fmla="*/ 1065114 w 12192000"/>
              <a:gd name="connsiteY14104" fmla="*/ 5619750 h 6858000"/>
              <a:gd name="connsiteX14105" fmla="*/ 969863 w 12192000"/>
              <a:gd name="connsiteY14105" fmla="*/ 5619750 h 6858000"/>
              <a:gd name="connsiteX14106" fmla="*/ 969863 w 12192000"/>
              <a:gd name="connsiteY14106" fmla="*/ 5524500 h 6858000"/>
              <a:gd name="connsiteX14107" fmla="*/ 1065114 w 12192000"/>
              <a:gd name="connsiteY14107" fmla="*/ 5524500 h 6858000"/>
              <a:gd name="connsiteX14108" fmla="*/ 1255613 w 12192000"/>
              <a:gd name="connsiteY14108" fmla="*/ 5619750 h 6858000"/>
              <a:gd name="connsiteX14109" fmla="*/ 1160364 w 12192000"/>
              <a:gd name="connsiteY14109" fmla="*/ 5619750 h 6858000"/>
              <a:gd name="connsiteX14110" fmla="*/ 1160364 w 12192000"/>
              <a:gd name="connsiteY14110" fmla="*/ 5524500 h 6858000"/>
              <a:gd name="connsiteX14111" fmla="*/ 1255613 w 12192000"/>
              <a:gd name="connsiteY14111" fmla="*/ 5524500 h 6858000"/>
              <a:gd name="connsiteX14112" fmla="*/ 1446114 w 12192000"/>
              <a:gd name="connsiteY14112" fmla="*/ 5619750 h 6858000"/>
              <a:gd name="connsiteX14113" fmla="*/ 1350864 w 12192000"/>
              <a:gd name="connsiteY14113" fmla="*/ 5619750 h 6858000"/>
              <a:gd name="connsiteX14114" fmla="*/ 1350864 w 12192000"/>
              <a:gd name="connsiteY14114" fmla="*/ 5524500 h 6858000"/>
              <a:gd name="connsiteX14115" fmla="*/ 1446114 w 12192000"/>
              <a:gd name="connsiteY14115" fmla="*/ 5524500 h 6858000"/>
              <a:gd name="connsiteX14116" fmla="*/ 1636614 w 12192000"/>
              <a:gd name="connsiteY14116" fmla="*/ 5619750 h 6858000"/>
              <a:gd name="connsiteX14117" fmla="*/ 1541363 w 12192000"/>
              <a:gd name="connsiteY14117" fmla="*/ 5619750 h 6858000"/>
              <a:gd name="connsiteX14118" fmla="*/ 1541363 w 12192000"/>
              <a:gd name="connsiteY14118" fmla="*/ 5524500 h 6858000"/>
              <a:gd name="connsiteX14119" fmla="*/ 1636614 w 12192000"/>
              <a:gd name="connsiteY14119" fmla="*/ 5524500 h 6858000"/>
              <a:gd name="connsiteX14120" fmla="*/ 2017612 w 12192000"/>
              <a:gd name="connsiteY14120" fmla="*/ 5619750 h 6858000"/>
              <a:gd name="connsiteX14121" fmla="*/ 1922364 w 12192000"/>
              <a:gd name="connsiteY14121" fmla="*/ 5619750 h 6858000"/>
              <a:gd name="connsiteX14122" fmla="*/ 1922364 w 12192000"/>
              <a:gd name="connsiteY14122" fmla="*/ 5524500 h 6858000"/>
              <a:gd name="connsiteX14123" fmla="*/ 2017612 w 12192000"/>
              <a:gd name="connsiteY14123" fmla="*/ 5524500 h 6858000"/>
              <a:gd name="connsiteX14124" fmla="*/ 2208114 w 12192000"/>
              <a:gd name="connsiteY14124" fmla="*/ 5619750 h 6858000"/>
              <a:gd name="connsiteX14125" fmla="*/ 2112863 w 12192000"/>
              <a:gd name="connsiteY14125" fmla="*/ 5619750 h 6858000"/>
              <a:gd name="connsiteX14126" fmla="*/ 2112863 w 12192000"/>
              <a:gd name="connsiteY14126" fmla="*/ 5524500 h 6858000"/>
              <a:gd name="connsiteX14127" fmla="*/ 2208114 w 12192000"/>
              <a:gd name="connsiteY14127" fmla="*/ 5524500 h 6858000"/>
              <a:gd name="connsiteX14128" fmla="*/ 2398613 w 12192000"/>
              <a:gd name="connsiteY14128" fmla="*/ 5619750 h 6858000"/>
              <a:gd name="connsiteX14129" fmla="*/ 2303364 w 12192000"/>
              <a:gd name="connsiteY14129" fmla="*/ 5619750 h 6858000"/>
              <a:gd name="connsiteX14130" fmla="*/ 2303364 w 12192000"/>
              <a:gd name="connsiteY14130" fmla="*/ 5524500 h 6858000"/>
              <a:gd name="connsiteX14131" fmla="*/ 2398613 w 12192000"/>
              <a:gd name="connsiteY14131" fmla="*/ 5524500 h 6858000"/>
              <a:gd name="connsiteX14132" fmla="*/ 2589114 w 12192000"/>
              <a:gd name="connsiteY14132" fmla="*/ 5619750 h 6858000"/>
              <a:gd name="connsiteX14133" fmla="*/ 2493863 w 12192000"/>
              <a:gd name="connsiteY14133" fmla="*/ 5619750 h 6858000"/>
              <a:gd name="connsiteX14134" fmla="*/ 2493863 w 12192000"/>
              <a:gd name="connsiteY14134" fmla="*/ 5524500 h 6858000"/>
              <a:gd name="connsiteX14135" fmla="*/ 2589114 w 12192000"/>
              <a:gd name="connsiteY14135" fmla="*/ 5524500 h 6858000"/>
              <a:gd name="connsiteX14136" fmla="*/ 2779613 w 12192000"/>
              <a:gd name="connsiteY14136" fmla="*/ 5619750 h 6858000"/>
              <a:gd name="connsiteX14137" fmla="*/ 2684362 w 12192000"/>
              <a:gd name="connsiteY14137" fmla="*/ 5619750 h 6858000"/>
              <a:gd name="connsiteX14138" fmla="*/ 2684362 w 12192000"/>
              <a:gd name="connsiteY14138" fmla="*/ 5524500 h 6858000"/>
              <a:gd name="connsiteX14139" fmla="*/ 2779613 w 12192000"/>
              <a:gd name="connsiteY14139" fmla="*/ 5524500 h 6858000"/>
              <a:gd name="connsiteX14140" fmla="*/ 2970113 w 12192000"/>
              <a:gd name="connsiteY14140" fmla="*/ 5619750 h 6858000"/>
              <a:gd name="connsiteX14141" fmla="*/ 2874863 w 12192000"/>
              <a:gd name="connsiteY14141" fmla="*/ 5619750 h 6858000"/>
              <a:gd name="connsiteX14142" fmla="*/ 2874863 w 12192000"/>
              <a:gd name="connsiteY14142" fmla="*/ 5524500 h 6858000"/>
              <a:gd name="connsiteX14143" fmla="*/ 2970113 w 12192000"/>
              <a:gd name="connsiteY14143" fmla="*/ 5524500 h 6858000"/>
              <a:gd name="connsiteX14144" fmla="*/ 3160613 w 12192000"/>
              <a:gd name="connsiteY14144" fmla="*/ 5619750 h 6858000"/>
              <a:gd name="connsiteX14145" fmla="*/ 3065363 w 12192000"/>
              <a:gd name="connsiteY14145" fmla="*/ 5619750 h 6858000"/>
              <a:gd name="connsiteX14146" fmla="*/ 3065363 w 12192000"/>
              <a:gd name="connsiteY14146" fmla="*/ 5524500 h 6858000"/>
              <a:gd name="connsiteX14147" fmla="*/ 3160613 w 12192000"/>
              <a:gd name="connsiteY14147" fmla="*/ 5524500 h 6858000"/>
              <a:gd name="connsiteX14148" fmla="*/ 3351113 w 12192000"/>
              <a:gd name="connsiteY14148" fmla="*/ 5619750 h 6858000"/>
              <a:gd name="connsiteX14149" fmla="*/ 3255863 w 12192000"/>
              <a:gd name="connsiteY14149" fmla="*/ 5619750 h 6858000"/>
              <a:gd name="connsiteX14150" fmla="*/ 3255863 w 12192000"/>
              <a:gd name="connsiteY14150" fmla="*/ 5524500 h 6858000"/>
              <a:gd name="connsiteX14151" fmla="*/ 3351113 w 12192000"/>
              <a:gd name="connsiteY14151" fmla="*/ 5524500 h 6858000"/>
              <a:gd name="connsiteX14152" fmla="*/ 3541613 w 12192000"/>
              <a:gd name="connsiteY14152" fmla="*/ 5619750 h 6858000"/>
              <a:gd name="connsiteX14153" fmla="*/ 3446363 w 12192000"/>
              <a:gd name="connsiteY14153" fmla="*/ 5619750 h 6858000"/>
              <a:gd name="connsiteX14154" fmla="*/ 3446363 w 12192000"/>
              <a:gd name="connsiteY14154" fmla="*/ 5524500 h 6858000"/>
              <a:gd name="connsiteX14155" fmla="*/ 3541613 w 12192000"/>
              <a:gd name="connsiteY14155" fmla="*/ 5524500 h 6858000"/>
              <a:gd name="connsiteX14156" fmla="*/ 3732112 w 12192000"/>
              <a:gd name="connsiteY14156" fmla="*/ 5619750 h 6858000"/>
              <a:gd name="connsiteX14157" fmla="*/ 3636862 w 12192000"/>
              <a:gd name="connsiteY14157" fmla="*/ 5619750 h 6858000"/>
              <a:gd name="connsiteX14158" fmla="*/ 3636862 w 12192000"/>
              <a:gd name="connsiteY14158" fmla="*/ 5524500 h 6858000"/>
              <a:gd name="connsiteX14159" fmla="*/ 3732112 w 12192000"/>
              <a:gd name="connsiteY14159" fmla="*/ 5524500 h 6858000"/>
              <a:gd name="connsiteX14160" fmla="*/ 3922613 w 12192000"/>
              <a:gd name="connsiteY14160" fmla="*/ 5619750 h 6858000"/>
              <a:gd name="connsiteX14161" fmla="*/ 3827362 w 12192000"/>
              <a:gd name="connsiteY14161" fmla="*/ 5619750 h 6858000"/>
              <a:gd name="connsiteX14162" fmla="*/ 3827362 w 12192000"/>
              <a:gd name="connsiteY14162" fmla="*/ 5524500 h 6858000"/>
              <a:gd name="connsiteX14163" fmla="*/ 3922613 w 12192000"/>
              <a:gd name="connsiteY14163" fmla="*/ 5524500 h 6858000"/>
              <a:gd name="connsiteX14164" fmla="*/ 4113113 w 12192000"/>
              <a:gd name="connsiteY14164" fmla="*/ 5619750 h 6858000"/>
              <a:gd name="connsiteX14165" fmla="*/ 4017863 w 12192000"/>
              <a:gd name="connsiteY14165" fmla="*/ 5619750 h 6858000"/>
              <a:gd name="connsiteX14166" fmla="*/ 4017863 w 12192000"/>
              <a:gd name="connsiteY14166" fmla="*/ 5524500 h 6858000"/>
              <a:gd name="connsiteX14167" fmla="*/ 4113113 w 12192000"/>
              <a:gd name="connsiteY14167" fmla="*/ 5524500 h 6858000"/>
              <a:gd name="connsiteX14168" fmla="*/ 4303612 w 12192000"/>
              <a:gd name="connsiteY14168" fmla="*/ 5619750 h 6858000"/>
              <a:gd name="connsiteX14169" fmla="*/ 4208362 w 12192000"/>
              <a:gd name="connsiteY14169" fmla="*/ 5619750 h 6858000"/>
              <a:gd name="connsiteX14170" fmla="*/ 4208362 w 12192000"/>
              <a:gd name="connsiteY14170" fmla="*/ 5524500 h 6858000"/>
              <a:gd name="connsiteX14171" fmla="*/ 4303612 w 12192000"/>
              <a:gd name="connsiteY14171" fmla="*/ 5524500 h 6858000"/>
              <a:gd name="connsiteX14172" fmla="*/ 4494113 w 12192000"/>
              <a:gd name="connsiteY14172" fmla="*/ 5619750 h 6858000"/>
              <a:gd name="connsiteX14173" fmla="*/ 4398863 w 12192000"/>
              <a:gd name="connsiteY14173" fmla="*/ 5619750 h 6858000"/>
              <a:gd name="connsiteX14174" fmla="*/ 4398863 w 12192000"/>
              <a:gd name="connsiteY14174" fmla="*/ 5524500 h 6858000"/>
              <a:gd name="connsiteX14175" fmla="*/ 4494113 w 12192000"/>
              <a:gd name="connsiteY14175" fmla="*/ 5524500 h 6858000"/>
              <a:gd name="connsiteX14176" fmla="*/ 4684613 w 12192000"/>
              <a:gd name="connsiteY14176" fmla="*/ 5619750 h 6858000"/>
              <a:gd name="connsiteX14177" fmla="*/ 4589363 w 12192000"/>
              <a:gd name="connsiteY14177" fmla="*/ 5619750 h 6858000"/>
              <a:gd name="connsiteX14178" fmla="*/ 4589363 w 12192000"/>
              <a:gd name="connsiteY14178" fmla="*/ 5524500 h 6858000"/>
              <a:gd name="connsiteX14179" fmla="*/ 4684613 w 12192000"/>
              <a:gd name="connsiteY14179" fmla="*/ 5524500 h 6858000"/>
              <a:gd name="connsiteX14180" fmla="*/ 4875112 w 12192000"/>
              <a:gd name="connsiteY14180" fmla="*/ 5619750 h 6858000"/>
              <a:gd name="connsiteX14181" fmla="*/ 4779863 w 12192000"/>
              <a:gd name="connsiteY14181" fmla="*/ 5619750 h 6858000"/>
              <a:gd name="connsiteX14182" fmla="*/ 4779863 w 12192000"/>
              <a:gd name="connsiteY14182" fmla="*/ 5524500 h 6858000"/>
              <a:gd name="connsiteX14183" fmla="*/ 4875112 w 12192000"/>
              <a:gd name="connsiteY14183" fmla="*/ 5524500 h 6858000"/>
              <a:gd name="connsiteX14184" fmla="*/ 5065613 w 12192000"/>
              <a:gd name="connsiteY14184" fmla="*/ 5619750 h 6858000"/>
              <a:gd name="connsiteX14185" fmla="*/ 4970362 w 12192000"/>
              <a:gd name="connsiteY14185" fmla="*/ 5619750 h 6858000"/>
              <a:gd name="connsiteX14186" fmla="*/ 4970362 w 12192000"/>
              <a:gd name="connsiteY14186" fmla="*/ 5524500 h 6858000"/>
              <a:gd name="connsiteX14187" fmla="*/ 5065613 w 12192000"/>
              <a:gd name="connsiteY14187" fmla="*/ 5524500 h 6858000"/>
              <a:gd name="connsiteX14188" fmla="*/ 5446612 w 12192000"/>
              <a:gd name="connsiteY14188" fmla="*/ 5619750 h 6858000"/>
              <a:gd name="connsiteX14189" fmla="*/ 5351361 w 12192000"/>
              <a:gd name="connsiteY14189" fmla="*/ 5619750 h 6858000"/>
              <a:gd name="connsiteX14190" fmla="*/ 5351361 w 12192000"/>
              <a:gd name="connsiteY14190" fmla="*/ 5524500 h 6858000"/>
              <a:gd name="connsiteX14191" fmla="*/ 5446612 w 12192000"/>
              <a:gd name="connsiteY14191" fmla="*/ 5524500 h 6858000"/>
              <a:gd name="connsiteX14192" fmla="*/ 5637111 w 12192000"/>
              <a:gd name="connsiteY14192" fmla="*/ 5619750 h 6858000"/>
              <a:gd name="connsiteX14193" fmla="*/ 5541861 w 12192000"/>
              <a:gd name="connsiteY14193" fmla="*/ 5619750 h 6858000"/>
              <a:gd name="connsiteX14194" fmla="*/ 5541861 w 12192000"/>
              <a:gd name="connsiteY14194" fmla="*/ 5524500 h 6858000"/>
              <a:gd name="connsiteX14195" fmla="*/ 5637111 w 12192000"/>
              <a:gd name="connsiteY14195" fmla="*/ 5524500 h 6858000"/>
              <a:gd name="connsiteX14196" fmla="*/ 5827611 w 12192000"/>
              <a:gd name="connsiteY14196" fmla="*/ 5619750 h 6858000"/>
              <a:gd name="connsiteX14197" fmla="*/ 5732362 w 12192000"/>
              <a:gd name="connsiteY14197" fmla="*/ 5619750 h 6858000"/>
              <a:gd name="connsiteX14198" fmla="*/ 5732362 w 12192000"/>
              <a:gd name="connsiteY14198" fmla="*/ 5524500 h 6858000"/>
              <a:gd name="connsiteX14199" fmla="*/ 5827611 w 12192000"/>
              <a:gd name="connsiteY14199" fmla="*/ 5524500 h 6858000"/>
              <a:gd name="connsiteX14200" fmla="*/ 6018111 w 12192000"/>
              <a:gd name="connsiteY14200" fmla="*/ 5619750 h 6858000"/>
              <a:gd name="connsiteX14201" fmla="*/ 5922861 w 12192000"/>
              <a:gd name="connsiteY14201" fmla="*/ 5619750 h 6858000"/>
              <a:gd name="connsiteX14202" fmla="*/ 5922861 w 12192000"/>
              <a:gd name="connsiteY14202" fmla="*/ 5524500 h 6858000"/>
              <a:gd name="connsiteX14203" fmla="*/ 6018111 w 12192000"/>
              <a:gd name="connsiteY14203" fmla="*/ 5524500 h 6858000"/>
              <a:gd name="connsiteX14204" fmla="*/ 6208611 w 12192000"/>
              <a:gd name="connsiteY14204" fmla="*/ 5619750 h 6858000"/>
              <a:gd name="connsiteX14205" fmla="*/ 6113361 w 12192000"/>
              <a:gd name="connsiteY14205" fmla="*/ 5619750 h 6858000"/>
              <a:gd name="connsiteX14206" fmla="*/ 6113361 w 12192000"/>
              <a:gd name="connsiteY14206" fmla="*/ 5524500 h 6858000"/>
              <a:gd name="connsiteX14207" fmla="*/ 6208611 w 12192000"/>
              <a:gd name="connsiteY14207" fmla="*/ 5524500 h 6858000"/>
              <a:gd name="connsiteX14208" fmla="*/ 6399111 w 12192000"/>
              <a:gd name="connsiteY14208" fmla="*/ 5619750 h 6858000"/>
              <a:gd name="connsiteX14209" fmla="*/ 6303861 w 12192000"/>
              <a:gd name="connsiteY14209" fmla="*/ 5619750 h 6858000"/>
              <a:gd name="connsiteX14210" fmla="*/ 6303861 w 12192000"/>
              <a:gd name="connsiteY14210" fmla="*/ 5524500 h 6858000"/>
              <a:gd name="connsiteX14211" fmla="*/ 6399111 w 12192000"/>
              <a:gd name="connsiteY14211" fmla="*/ 5524500 h 6858000"/>
              <a:gd name="connsiteX14212" fmla="*/ 6589611 w 12192000"/>
              <a:gd name="connsiteY14212" fmla="*/ 5619750 h 6858000"/>
              <a:gd name="connsiteX14213" fmla="*/ 6494362 w 12192000"/>
              <a:gd name="connsiteY14213" fmla="*/ 5619750 h 6858000"/>
              <a:gd name="connsiteX14214" fmla="*/ 6494362 w 12192000"/>
              <a:gd name="connsiteY14214" fmla="*/ 5524500 h 6858000"/>
              <a:gd name="connsiteX14215" fmla="*/ 6589611 w 12192000"/>
              <a:gd name="connsiteY14215" fmla="*/ 5524500 h 6858000"/>
              <a:gd name="connsiteX14216" fmla="*/ 6780111 w 12192000"/>
              <a:gd name="connsiteY14216" fmla="*/ 5619750 h 6858000"/>
              <a:gd name="connsiteX14217" fmla="*/ 6684861 w 12192000"/>
              <a:gd name="connsiteY14217" fmla="*/ 5619750 h 6858000"/>
              <a:gd name="connsiteX14218" fmla="*/ 6684861 w 12192000"/>
              <a:gd name="connsiteY14218" fmla="*/ 5524500 h 6858000"/>
              <a:gd name="connsiteX14219" fmla="*/ 6780111 w 12192000"/>
              <a:gd name="connsiteY14219" fmla="*/ 5524500 h 6858000"/>
              <a:gd name="connsiteX14220" fmla="*/ 6970613 w 12192000"/>
              <a:gd name="connsiteY14220" fmla="*/ 5619750 h 6858000"/>
              <a:gd name="connsiteX14221" fmla="*/ 6875362 w 12192000"/>
              <a:gd name="connsiteY14221" fmla="*/ 5619750 h 6858000"/>
              <a:gd name="connsiteX14222" fmla="*/ 6875362 w 12192000"/>
              <a:gd name="connsiteY14222" fmla="*/ 5524500 h 6858000"/>
              <a:gd name="connsiteX14223" fmla="*/ 6970613 w 12192000"/>
              <a:gd name="connsiteY14223" fmla="*/ 5524500 h 6858000"/>
              <a:gd name="connsiteX14224" fmla="*/ 7161113 w 12192000"/>
              <a:gd name="connsiteY14224" fmla="*/ 5619750 h 6858000"/>
              <a:gd name="connsiteX14225" fmla="*/ 7065863 w 12192000"/>
              <a:gd name="connsiteY14225" fmla="*/ 5619750 h 6858000"/>
              <a:gd name="connsiteX14226" fmla="*/ 7065863 w 12192000"/>
              <a:gd name="connsiteY14226" fmla="*/ 5524500 h 6858000"/>
              <a:gd name="connsiteX14227" fmla="*/ 7161113 w 12192000"/>
              <a:gd name="connsiteY14227" fmla="*/ 5524500 h 6858000"/>
              <a:gd name="connsiteX14228" fmla="*/ 7351613 w 12192000"/>
              <a:gd name="connsiteY14228" fmla="*/ 5619750 h 6858000"/>
              <a:gd name="connsiteX14229" fmla="*/ 7256362 w 12192000"/>
              <a:gd name="connsiteY14229" fmla="*/ 5619750 h 6858000"/>
              <a:gd name="connsiteX14230" fmla="*/ 7256362 w 12192000"/>
              <a:gd name="connsiteY14230" fmla="*/ 5524500 h 6858000"/>
              <a:gd name="connsiteX14231" fmla="*/ 7351613 w 12192000"/>
              <a:gd name="connsiteY14231" fmla="*/ 5524500 h 6858000"/>
              <a:gd name="connsiteX14232" fmla="*/ 7542113 w 12192000"/>
              <a:gd name="connsiteY14232" fmla="*/ 5619750 h 6858000"/>
              <a:gd name="connsiteX14233" fmla="*/ 7446863 w 12192000"/>
              <a:gd name="connsiteY14233" fmla="*/ 5619750 h 6858000"/>
              <a:gd name="connsiteX14234" fmla="*/ 7446863 w 12192000"/>
              <a:gd name="connsiteY14234" fmla="*/ 5524500 h 6858000"/>
              <a:gd name="connsiteX14235" fmla="*/ 7542113 w 12192000"/>
              <a:gd name="connsiteY14235" fmla="*/ 5524500 h 6858000"/>
              <a:gd name="connsiteX14236" fmla="*/ 7732613 w 12192000"/>
              <a:gd name="connsiteY14236" fmla="*/ 5619750 h 6858000"/>
              <a:gd name="connsiteX14237" fmla="*/ 7637363 w 12192000"/>
              <a:gd name="connsiteY14237" fmla="*/ 5619750 h 6858000"/>
              <a:gd name="connsiteX14238" fmla="*/ 7637363 w 12192000"/>
              <a:gd name="connsiteY14238" fmla="*/ 5524500 h 6858000"/>
              <a:gd name="connsiteX14239" fmla="*/ 7732613 w 12192000"/>
              <a:gd name="connsiteY14239" fmla="*/ 5524500 h 6858000"/>
              <a:gd name="connsiteX14240" fmla="*/ 7923112 w 12192000"/>
              <a:gd name="connsiteY14240" fmla="*/ 5619750 h 6858000"/>
              <a:gd name="connsiteX14241" fmla="*/ 7827863 w 12192000"/>
              <a:gd name="connsiteY14241" fmla="*/ 5619750 h 6858000"/>
              <a:gd name="connsiteX14242" fmla="*/ 7827863 w 12192000"/>
              <a:gd name="connsiteY14242" fmla="*/ 5524500 h 6858000"/>
              <a:gd name="connsiteX14243" fmla="*/ 7923112 w 12192000"/>
              <a:gd name="connsiteY14243" fmla="*/ 5524500 h 6858000"/>
              <a:gd name="connsiteX14244" fmla="*/ 8113613 w 12192000"/>
              <a:gd name="connsiteY14244" fmla="*/ 5619750 h 6858000"/>
              <a:gd name="connsiteX14245" fmla="*/ 8018362 w 12192000"/>
              <a:gd name="connsiteY14245" fmla="*/ 5619750 h 6858000"/>
              <a:gd name="connsiteX14246" fmla="*/ 8018362 w 12192000"/>
              <a:gd name="connsiteY14246" fmla="*/ 5524500 h 6858000"/>
              <a:gd name="connsiteX14247" fmla="*/ 8113613 w 12192000"/>
              <a:gd name="connsiteY14247" fmla="*/ 5524500 h 6858000"/>
              <a:gd name="connsiteX14248" fmla="*/ 8304112 w 12192000"/>
              <a:gd name="connsiteY14248" fmla="*/ 5619750 h 6858000"/>
              <a:gd name="connsiteX14249" fmla="*/ 8208863 w 12192000"/>
              <a:gd name="connsiteY14249" fmla="*/ 5619750 h 6858000"/>
              <a:gd name="connsiteX14250" fmla="*/ 8208863 w 12192000"/>
              <a:gd name="connsiteY14250" fmla="*/ 5524500 h 6858000"/>
              <a:gd name="connsiteX14251" fmla="*/ 8304112 w 12192000"/>
              <a:gd name="connsiteY14251" fmla="*/ 5524500 h 6858000"/>
              <a:gd name="connsiteX14252" fmla="*/ 8494613 w 12192000"/>
              <a:gd name="connsiteY14252" fmla="*/ 5619750 h 6858000"/>
              <a:gd name="connsiteX14253" fmla="*/ 8399363 w 12192000"/>
              <a:gd name="connsiteY14253" fmla="*/ 5619750 h 6858000"/>
              <a:gd name="connsiteX14254" fmla="*/ 8399363 w 12192000"/>
              <a:gd name="connsiteY14254" fmla="*/ 5524500 h 6858000"/>
              <a:gd name="connsiteX14255" fmla="*/ 8494613 w 12192000"/>
              <a:gd name="connsiteY14255" fmla="*/ 5524500 h 6858000"/>
              <a:gd name="connsiteX14256" fmla="*/ 8875612 w 12192000"/>
              <a:gd name="connsiteY14256" fmla="*/ 5619750 h 6858000"/>
              <a:gd name="connsiteX14257" fmla="*/ 8780362 w 12192000"/>
              <a:gd name="connsiteY14257" fmla="*/ 5619750 h 6858000"/>
              <a:gd name="connsiteX14258" fmla="*/ 8780362 w 12192000"/>
              <a:gd name="connsiteY14258" fmla="*/ 5524500 h 6858000"/>
              <a:gd name="connsiteX14259" fmla="*/ 8875612 w 12192000"/>
              <a:gd name="connsiteY14259" fmla="*/ 5524500 h 6858000"/>
              <a:gd name="connsiteX14260" fmla="*/ 9066111 w 12192000"/>
              <a:gd name="connsiteY14260" fmla="*/ 5619750 h 6858000"/>
              <a:gd name="connsiteX14261" fmla="*/ 8970861 w 12192000"/>
              <a:gd name="connsiteY14261" fmla="*/ 5619750 h 6858000"/>
              <a:gd name="connsiteX14262" fmla="*/ 8970861 w 12192000"/>
              <a:gd name="connsiteY14262" fmla="*/ 5524500 h 6858000"/>
              <a:gd name="connsiteX14263" fmla="*/ 9066111 w 12192000"/>
              <a:gd name="connsiteY14263" fmla="*/ 5524500 h 6858000"/>
              <a:gd name="connsiteX14264" fmla="*/ 9256611 w 12192000"/>
              <a:gd name="connsiteY14264" fmla="*/ 5619750 h 6858000"/>
              <a:gd name="connsiteX14265" fmla="*/ 9161361 w 12192000"/>
              <a:gd name="connsiteY14265" fmla="*/ 5619750 h 6858000"/>
              <a:gd name="connsiteX14266" fmla="*/ 9161361 w 12192000"/>
              <a:gd name="connsiteY14266" fmla="*/ 5524500 h 6858000"/>
              <a:gd name="connsiteX14267" fmla="*/ 9256611 w 12192000"/>
              <a:gd name="connsiteY14267" fmla="*/ 5524500 h 6858000"/>
              <a:gd name="connsiteX14268" fmla="*/ 9447112 w 12192000"/>
              <a:gd name="connsiteY14268" fmla="*/ 5619750 h 6858000"/>
              <a:gd name="connsiteX14269" fmla="*/ 9351861 w 12192000"/>
              <a:gd name="connsiteY14269" fmla="*/ 5619750 h 6858000"/>
              <a:gd name="connsiteX14270" fmla="*/ 9351861 w 12192000"/>
              <a:gd name="connsiteY14270" fmla="*/ 5524500 h 6858000"/>
              <a:gd name="connsiteX14271" fmla="*/ 9447112 w 12192000"/>
              <a:gd name="connsiteY14271" fmla="*/ 5524500 h 6858000"/>
              <a:gd name="connsiteX14272" fmla="*/ 9637611 w 12192000"/>
              <a:gd name="connsiteY14272" fmla="*/ 5619750 h 6858000"/>
              <a:gd name="connsiteX14273" fmla="*/ 9542362 w 12192000"/>
              <a:gd name="connsiteY14273" fmla="*/ 5619750 h 6858000"/>
              <a:gd name="connsiteX14274" fmla="*/ 9542362 w 12192000"/>
              <a:gd name="connsiteY14274" fmla="*/ 5524500 h 6858000"/>
              <a:gd name="connsiteX14275" fmla="*/ 9637611 w 12192000"/>
              <a:gd name="connsiteY14275" fmla="*/ 5524500 h 6858000"/>
              <a:gd name="connsiteX14276" fmla="*/ 9828111 w 12192000"/>
              <a:gd name="connsiteY14276" fmla="*/ 5619750 h 6858000"/>
              <a:gd name="connsiteX14277" fmla="*/ 9732861 w 12192000"/>
              <a:gd name="connsiteY14277" fmla="*/ 5619750 h 6858000"/>
              <a:gd name="connsiteX14278" fmla="*/ 9732861 w 12192000"/>
              <a:gd name="connsiteY14278" fmla="*/ 5524500 h 6858000"/>
              <a:gd name="connsiteX14279" fmla="*/ 9828111 w 12192000"/>
              <a:gd name="connsiteY14279" fmla="*/ 5524500 h 6858000"/>
              <a:gd name="connsiteX14280" fmla="*/ 10018612 w 12192000"/>
              <a:gd name="connsiteY14280" fmla="*/ 5619750 h 6858000"/>
              <a:gd name="connsiteX14281" fmla="*/ 9923362 w 12192000"/>
              <a:gd name="connsiteY14281" fmla="*/ 5619750 h 6858000"/>
              <a:gd name="connsiteX14282" fmla="*/ 9923362 w 12192000"/>
              <a:gd name="connsiteY14282" fmla="*/ 5524500 h 6858000"/>
              <a:gd name="connsiteX14283" fmla="*/ 10018612 w 12192000"/>
              <a:gd name="connsiteY14283" fmla="*/ 5524500 h 6858000"/>
              <a:gd name="connsiteX14284" fmla="*/ 10209111 w 12192000"/>
              <a:gd name="connsiteY14284" fmla="*/ 5619750 h 6858000"/>
              <a:gd name="connsiteX14285" fmla="*/ 10113862 w 12192000"/>
              <a:gd name="connsiteY14285" fmla="*/ 5619750 h 6858000"/>
              <a:gd name="connsiteX14286" fmla="*/ 10113862 w 12192000"/>
              <a:gd name="connsiteY14286" fmla="*/ 5524500 h 6858000"/>
              <a:gd name="connsiteX14287" fmla="*/ 10209111 w 12192000"/>
              <a:gd name="connsiteY14287" fmla="*/ 5524500 h 6858000"/>
              <a:gd name="connsiteX14288" fmla="*/ 10399611 w 12192000"/>
              <a:gd name="connsiteY14288" fmla="*/ 5619750 h 6858000"/>
              <a:gd name="connsiteX14289" fmla="*/ 10304361 w 12192000"/>
              <a:gd name="connsiteY14289" fmla="*/ 5619750 h 6858000"/>
              <a:gd name="connsiteX14290" fmla="*/ 10304361 w 12192000"/>
              <a:gd name="connsiteY14290" fmla="*/ 5524500 h 6858000"/>
              <a:gd name="connsiteX14291" fmla="*/ 10399611 w 12192000"/>
              <a:gd name="connsiteY14291" fmla="*/ 5524500 h 6858000"/>
              <a:gd name="connsiteX14292" fmla="*/ 10590111 w 12192000"/>
              <a:gd name="connsiteY14292" fmla="*/ 5619750 h 6858000"/>
              <a:gd name="connsiteX14293" fmla="*/ 10494861 w 12192000"/>
              <a:gd name="connsiteY14293" fmla="*/ 5619750 h 6858000"/>
              <a:gd name="connsiteX14294" fmla="*/ 10494861 w 12192000"/>
              <a:gd name="connsiteY14294" fmla="*/ 5524500 h 6858000"/>
              <a:gd name="connsiteX14295" fmla="*/ 10590111 w 12192000"/>
              <a:gd name="connsiteY14295" fmla="*/ 5524500 h 6858000"/>
              <a:gd name="connsiteX14296" fmla="*/ 10780611 w 12192000"/>
              <a:gd name="connsiteY14296" fmla="*/ 5619750 h 6858000"/>
              <a:gd name="connsiteX14297" fmla="*/ 10685361 w 12192000"/>
              <a:gd name="connsiteY14297" fmla="*/ 5619750 h 6858000"/>
              <a:gd name="connsiteX14298" fmla="*/ 10685361 w 12192000"/>
              <a:gd name="connsiteY14298" fmla="*/ 5524500 h 6858000"/>
              <a:gd name="connsiteX14299" fmla="*/ 10780611 w 12192000"/>
              <a:gd name="connsiteY14299" fmla="*/ 5524500 h 6858000"/>
              <a:gd name="connsiteX14300" fmla="*/ 10971111 w 12192000"/>
              <a:gd name="connsiteY14300" fmla="*/ 5619750 h 6858000"/>
              <a:gd name="connsiteX14301" fmla="*/ 10875861 w 12192000"/>
              <a:gd name="connsiteY14301" fmla="*/ 5619750 h 6858000"/>
              <a:gd name="connsiteX14302" fmla="*/ 10875861 w 12192000"/>
              <a:gd name="connsiteY14302" fmla="*/ 5524500 h 6858000"/>
              <a:gd name="connsiteX14303" fmla="*/ 10971111 w 12192000"/>
              <a:gd name="connsiteY14303" fmla="*/ 5524500 h 6858000"/>
              <a:gd name="connsiteX14304" fmla="*/ 11161610 w 12192000"/>
              <a:gd name="connsiteY14304" fmla="*/ 5619750 h 6858000"/>
              <a:gd name="connsiteX14305" fmla="*/ 11066362 w 12192000"/>
              <a:gd name="connsiteY14305" fmla="*/ 5619750 h 6858000"/>
              <a:gd name="connsiteX14306" fmla="*/ 11066362 w 12192000"/>
              <a:gd name="connsiteY14306" fmla="*/ 5524500 h 6858000"/>
              <a:gd name="connsiteX14307" fmla="*/ 11161610 w 12192000"/>
              <a:gd name="connsiteY14307" fmla="*/ 5524500 h 6858000"/>
              <a:gd name="connsiteX14308" fmla="*/ 11352111 w 12192000"/>
              <a:gd name="connsiteY14308" fmla="*/ 5619750 h 6858000"/>
              <a:gd name="connsiteX14309" fmla="*/ 11256861 w 12192000"/>
              <a:gd name="connsiteY14309" fmla="*/ 5619750 h 6858000"/>
              <a:gd name="connsiteX14310" fmla="*/ 11256861 w 12192000"/>
              <a:gd name="connsiteY14310" fmla="*/ 5524500 h 6858000"/>
              <a:gd name="connsiteX14311" fmla="*/ 11352111 w 12192000"/>
              <a:gd name="connsiteY14311" fmla="*/ 5524500 h 6858000"/>
              <a:gd name="connsiteX14312" fmla="*/ 11542610 w 12192000"/>
              <a:gd name="connsiteY14312" fmla="*/ 5619750 h 6858000"/>
              <a:gd name="connsiteX14313" fmla="*/ 11447360 w 12192000"/>
              <a:gd name="connsiteY14313" fmla="*/ 5619750 h 6858000"/>
              <a:gd name="connsiteX14314" fmla="*/ 11447360 w 12192000"/>
              <a:gd name="connsiteY14314" fmla="*/ 5524500 h 6858000"/>
              <a:gd name="connsiteX14315" fmla="*/ 11542610 w 12192000"/>
              <a:gd name="connsiteY14315" fmla="*/ 5524500 h 6858000"/>
              <a:gd name="connsiteX14316" fmla="*/ 11733112 w 12192000"/>
              <a:gd name="connsiteY14316" fmla="*/ 5619750 h 6858000"/>
              <a:gd name="connsiteX14317" fmla="*/ 11637861 w 12192000"/>
              <a:gd name="connsiteY14317" fmla="*/ 5619750 h 6858000"/>
              <a:gd name="connsiteX14318" fmla="*/ 11637861 w 12192000"/>
              <a:gd name="connsiteY14318" fmla="*/ 5524500 h 6858000"/>
              <a:gd name="connsiteX14319" fmla="*/ 11733112 w 12192000"/>
              <a:gd name="connsiteY14319" fmla="*/ 5524500 h 6858000"/>
              <a:gd name="connsiteX14320" fmla="*/ 11923611 w 12192000"/>
              <a:gd name="connsiteY14320" fmla="*/ 5619750 h 6858000"/>
              <a:gd name="connsiteX14321" fmla="*/ 11828360 w 12192000"/>
              <a:gd name="connsiteY14321" fmla="*/ 5619750 h 6858000"/>
              <a:gd name="connsiteX14322" fmla="*/ 11828360 w 12192000"/>
              <a:gd name="connsiteY14322" fmla="*/ 5524500 h 6858000"/>
              <a:gd name="connsiteX14323" fmla="*/ 11923611 w 12192000"/>
              <a:gd name="connsiteY14323" fmla="*/ 5524500 h 6858000"/>
              <a:gd name="connsiteX14324" fmla="*/ 207864 w 12192000"/>
              <a:gd name="connsiteY14324" fmla="*/ 5715000 h 6858000"/>
              <a:gd name="connsiteX14325" fmla="*/ 112614 w 12192000"/>
              <a:gd name="connsiteY14325" fmla="*/ 5715000 h 6858000"/>
              <a:gd name="connsiteX14326" fmla="*/ 112614 w 12192000"/>
              <a:gd name="connsiteY14326" fmla="*/ 5619750 h 6858000"/>
              <a:gd name="connsiteX14327" fmla="*/ 207864 w 12192000"/>
              <a:gd name="connsiteY14327" fmla="*/ 5619750 h 6858000"/>
              <a:gd name="connsiteX14328" fmla="*/ 398364 w 12192000"/>
              <a:gd name="connsiteY14328" fmla="*/ 5715000 h 6858000"/>
              <a:gd name="connsiteX14329" fmla="*/ 303114 w 12192000"/>
              <a:gd name="connsiteY14329" fmla="*/ 5715000 h 6858000"/>
              <a:gd name="connsiteX14330" fmla="*/ 303114 w 12192000"/>
              <a:gd name="connsiteY14330" fmla="*/ 5619750 h 6858000"/>
              <a:gd name="connsiteX14331" fmla="*/ 398364 w 12192000"/>
              <a:gd name="connsiteY14331" fmla="*/ 5619750 h 6858000"/>
              <a:gd name="connsiteX14332" fmla="*/ 588864 w 12192000"/>
              <a:gd name="connsiteY14332" fmla="*/ 5715000 h 6858000"/>
              <a:gd name="connsiteX14333" fmla="*/ 493614 w 12192000"/>
              <a:gd name="connsiteY14333" fmla="*/ 5715000 h 6858000"/>
              <a:gd name="connsiteX14334" fmla="*/ 493614 w 12192000"/>
              <a:gd name="connsiteY14334" fmla="*/ 5619750 h 6858000"/>
              <a:gd name="connsiteX14335" fmla="*/ 588864 w 12192000"/>
              <a:gd name="connsiteY14335" fmla="*/ 5619750 h 6858000"/>
              <a:gd name="connsiteX14336" fmla="*/ 779364 w 12192000"/>
              <a:gd name="connsiteY14336" fmla="*/ 5715000 h 6858000"/>
              <a:gd name="connsiteX14337" fmla="*/ 684113 w 12192000"/>
              <a:gd name="connsiteY14337" fmla="*/ 5715000 h 6858000"/>
              <a:gd name="connsiteX14338" fmla="*/ 684113 w 12192000"/>
              <a:gd name="connsiteY14338" fmla="*/ 5619750 h 6858000"/>
              <a:gd name="connsiteX14339" fmla="*/ 779364 w 12192000"/>
              <a:gd name="connsiteY14339" fmla="*/ 5619750 h 6858000"/>
              <a:gd name="connsiteX14340" fmla="*/ 969863 w 12192000"/>
              <a:gd name="connsiteY14340" fmla="*/ 5715000 h 6858000"/>
              <a:gd name="connsiteX14341" fmla="*/ 874614 w 12192000"/>
              <a:gd name="connsiteY14341" fmla="*/ 5715000 h 6858000"/>
              <a:gd name="connsiteX14342" fmla="*/ 874614 w 12192000"/>
              <a:gd name="connsiteY14342" fmla="*/ 5619750 h 6858000"/>
              <a:gd name="connsiteX14343" fmla="*/ 969863 w 12192000"/>
              <a:gd name="connsiteY14343" fmla="*/ 5619750 h 6858000"/>
              <a:gd name="connsiteX14344" fmla="*/ 1160364 w 12192000"/>
              <a:gd name="connsiteY14344" fmla="*/ 5715000 h 6858000"/>
              <a:gd name="connsiteX14345" fmla="*/ 1065114 w 12192000"/>
              <a:gd name="connsiteY14345" fmla="*/ 5715000 h 6858000"/>
              <a:gd name="connsiteX14346" fmla="*/ 1065114 w 12192000"/>
              <a:gd name="connsiteY14346" fmla="*/ 5619750 h 6858000"/>
              <a:gd name="connsiteX14347" fmla="*/ 1160364 w 12192000"/>
              <a:gd name="connsiteY14347" fmla="*/ 5619750 h 6858000"/>
              <a:gd name="connsiteX14348" fmla="*/ 1350864 w 12192000"/>
              <a:gd name="connsiteY14348" fmla="*/ 5715000 h 6858000"/>
              <a:gd name="connsiteX14349" fmla="*/ 1255613 w 12192000"/>
              <a:gd name="connsiteY14349" fmla="*/ 5715000 h 6858000"/>
              <a:gd name="connsiteX14350" fmla="*/ 1255613 w 12192000"/>
              <a:gd name="connsiteY14350" fmla="*/ 5619750 h 6858000"/>
              <a:gd name="connsiteX14351" fmla="*/ 1350864 w 12192000"/>
              <a:gd name="connsiteY14351" fmla="*/ 5619750 h 6858000"/>
              <a:gd name="connsiteX14352" fmla="*/ 1541363 w 12192000"/>
              <a:gd name="connsiteY14352" fmla="*/ 5715000 h 6858000"/>
              <a:gd name="connsiteX14353" fmla="*/ 1446114 w 12192000"/>
              <a:gd name="connsiteY14353" fmla="*/ 5715000 h 6858000"/>
              <a:gd name="connsiteX14354" fmla="*/ 1446114 w 12192000"/>
              <a:gd name="connsiteY14354" fmla="*/ 5619750 h 6858000"/>
              <a:gd name="connsiteX14355" fmla="*/ 1541363 w 12192000"/>
              <a:gd name="connsiteY14355" fmla="*/ 5619750 h 6858000"/>
              <a:gd name="connsiteX14356" fmla="*/ 1922364 w 12192000"/>
              <a:gd name="connsiteY14356" fmla="*/ 5715000 h 6858000"/>
              <a:gd name="connsiteX14357" fmla="*/ 1827113 w 12192000"/>
              <a:gd name="connsiteY14357" fmla="*/ 5715000 h 6858000"/>
              <a:gd name="connsiteX14358" fmla="*/ 1827113 w 12192000"/>
              <a:gd name="connsiteY14358" fmla="*/ 5619750 h 6858000"/>
              <a:gd name="connsiteX14359" fmla="*/ 1922364 w 12192000"/>
              <a:gd name="connsiteY14359" fmla="*/ 5619750 h 6858000"/>
              <a:gd name="connsiteX14360" fmla="*/ 2112863 w 12192000"/>
              <a:gd name="connsiteY14360" fmla="*/ 5715000 h 6858000"/>
              <a:gd name="connsiteX14361" fmla="*/ 2017612 w 12192000"/>
              <a:gd name="connsiteY14361" fmla="*/ 5715000 h 6858000"/>
              <a:gd name="connsiteX14362" fmla="*/ 2017612 w 12192000"/>
              <a:gd name="connsiteY14362" fmla="*/ 5619750 h 6858000"/>
              <a:gd name="connsiteX14363" fmla="*/ 2112863 w 12192000"/>
              <a:gd name="connsiteY14363" fmla="*/ 5619750 h 6858000"/>
              <a:gd name="connsiteX14364" fmla="*/ 2303364 w 12192000"/>
              <a:gd name="connsiteY14364" fmla="*/ 5715000 h 6858000"/>
              <a:gd name="connsiteX14365" fmla="*/ 2208114 w 12192000"/>
              <a:gd name="connsiteY14365" fmla="*/ 5715000 h 6858000"/>
              <a:gd name="connsiteX14366" fmla="*/ 2208114 w 12192000"/>
              <a:gd name="connsiteY14366" fmla="*/ 5619750 h 6858000"/>
              <a:gd name="connsiteX14367" fmla="*/ 2303364 w 12192000"/>
              <a:gd name="connsiteY14367" fmla="*/ 5619750 h 6858000"/>
              <a:gd name="connsiteX14368" fmla="*/ 2493863 w 12192000"/>
              <a:gd name="connsiteY14368" fmla="*/ 5715000 h 6858000"/>
              <a:gd name="connsiteX14369" fmla="*/ 2398613 w 12192000"/>
              <a:gd name="connsiteY14369" fmla="*/ 5715000 h 6858000"/>
              <a:gd name="connsiteX14370" fmla="*/ 2398613 w 12192000"/>
              <a:gd name="connsiteY14370" fmla="*/ 5619750 h 6858000"/>
              <a:gd name="connsiteX14371" fmla="*/ 2493863 w 12192000"/>
              <a:gd name="connsiteY14371" fmla="*/ 5619750 h 6858000"/>
              <a:gd name="connsiteX14372" fmla="*/ 2684362 w 12192000"/>
              <a:gd name="connsiteY14372" fmla="*/ 5715000 h 6858000"/>
              <a:gd name="connsiteX14373" fmla="*/ 2589114 w 12192000"/>
              <a:gd name="connsiteY14373" fmla="*/ 5715000 h 6858000"/>
              <a:gd name="connsiteX14374" fmla="*/ 2589114 w 12192000"/>
              <a:gd name="connsiteY14374" fmla="*/ 5619750 h 6858000"/>
              <a:gd name="connsiteX14375" fmla="*/ 2684362 w 12192000"/>
              <a:gd name="connsiteY14375" fmla="*/ 5619750 h 6858000"/>
              <a:gd name="connsiteX14376" fmla="*/ 2874863 w 12192000"/>
              <a:gd name="connsiteY14376" fmla="*/ 5715000 h 6858000"/>
              <a:gd name="connsiteX14377" fmla="*/ 2779613 w 12192000"/>
              <a:gd name="connsiteY14377" fmla="*/ 5715000 h 6858000"/>
              <a:gd name="connsiteX14378" fmla="*/ 2779613 w 12192000"/>
              <a:gd name="connsiteY14378" fmla="*/ 5619750 h 6858000"/>
              <a:gd name="connsiteX14379" fmla="*/ 2874863 w 12192000"/>
              <a:gd name="connsiteY14379" fmla="*/ 5619750 h 6858000"/>
              <a:gd name="connsiteX14380" fmla="*/ 3065363 w 12192000"/>
              <a:gd name="connsiteY14380" fmla="*/ 5715000 h 6858000"/>
              <a:gd name="connsiteX14381" fmla="*/ 2970113 w 12192000"/>
              <a:gd name="connsiteY14381" fmla="*/ 5715000 h 6858000"/>
              <a:gd name="connsiteX14382" fmla="*/ 2970113 w 12192000"/>
              <a:gd name="connsiteY14382" fmla="*/ 5619750 h 6858000"/>
              <a:gd name="connsiteX14383" fmla="*/ 3065363 w 12192000"/>
              <a:gd name="connsiteY14383" fmla="*/ 5619750 h 6858000"/>
              <a:gd name="connsiteX14384" fmla="*/ 3255863 w 12192000"/>
              <a:gd name="connsiteY14384" fmla="*/ 5715000 h 6858000"/>
              <a:gd name="connsiteX14385" fmla="*/ 3160613 w 12192000"/>
              <a:gd name="connsiteY14385" fmla="*/ 5715000 h 6858000"/>
              <a:gd name="connsiteX14386" fmla="*/ 3160613 w 12192000"/>
              <a:gd name="connsiteY14386" fmla="*/ 5619750 h 6858000"/>
              <a:gd name="connsiteX14387" fmla="*/ 3255863 w 12192000"/>
              <a:gd name="connsiteY14387" fmla="*/ 5619750 h 6858000"/>
              <a:gd name="connsiteX14388" fmla="*/ 3446363 w 12192000"/>
              <a:gd name="connsiteY14388" fmla="*/ 5715000 h 6858000"/>
              <a:gd name="connsiteX14389" fmla="*/ 3351113 w 12192000"/>
              <a:gd name="connsiteY14389" fmla="*/ 5715000 h 6858000"/>
              <a:gd name="connsiteX14390" fmla="*/ 3351113 w 12192000"/>
              <a:gd name="connsiteY14390" fmla="*/ 5619750 h 6858000"/>
              <a:gd name="connsiteX14391" fmla="*/ 3446363 w 12192000"/>
              <a:gd name="connsiteY14391" fmla="*/ 5619750 h 6858000"/>
              <a:gd name="connsiteX14392" fmla="*/ 3636862 w 12192000"/>
              <a:gd name="connsiteY14392" fmla="*/ 5715000 h 6858000"/>
              <a:gd name="connsiteX14393" fmla="*/ 3541613 w 12192000"/>
              <a:gd name="connsiteY14393" fmla="*/ 5715000 h 6858000"/>
              <a:gd name="connsiteX14394" fmla="*/ 3541613 w 12192000"/>
              <a:gd name="connsiteY14394" fmla="*/ 5619750 h 6858000"/>
              <a:gd name="connsiteX14395" fmla="*/ 3636862 w 12192000"/>
              <a:gd name="connsiteY14395" fmla="*/ 5619750 h 6858000"/>
              <a:gd name="connsiteX14396" fmla="*/ 3827362 w 12192000"/>
              <a:gd name="connsiteY14396" fmla="*/ 5715000 h 6858000"/>
              <a:gd name="connsiteX14397" fmla="*/ 3732112 w 12192000"/>
              <a:gd name="connsiteY14397" fmla="*/ 5715000 h 6858000"/>
              <a:gd name="connsiteX14398" fmla="*/ 3732112 w 12192000"/>
              <a:gd name="connsiteY14398" fmla="*/ 5619750 h 6858000"/>
              <a:gd name="connsiteX14399" fmla="*/ 3827362 w 12192000"/>
              <a:gd name="connsiteY14399" fmla="*/ 5619750 h 6858000"/>
              <a:gd name="connsiteX14400" fmla="*/ 4017863 w 12192000"/>
              <a:gd name="connsiteY14400" fmla="*/ 5715000 h 6858000"/>
              <a:gd name="connsiteX14401" fmla="*/ 3922613 w 12192000"/>
              <a:gd name="connsiteY14401" fmla="*/ 5715000 h 6858000"/>
              <a:gd name="connsiteX14402" fmla="*/ 3922613 w 12192000"/>
              <a:gd name="connsiteY14402" fmla="*/ 5619750 h 6858000"/>
              <a:gd name="connsiteX14403" fmla="*/ 4017863 w 12192000"/>
              <a:gd name="connsiteY14403" fmla="*/ 5619750 h 6858000"/>
              <a:gd name="connsiteX14404" fmla="*/ 4208362 w 12192000"/>
              <a:gd name="connsiteY14404" fmla="*/ 5715000 h 6858000"/>
              <a:gd name="connsiteX14405" fmla="*/ 4113113 w 12192000"/>
              <a:gd name="connsiteY14405" fmla="*/ 5715000 h 6858000"/>
              <a:gd name="connsiteX14406" fmla="*/ 4113113 w 12192000"/>
              <a:gd name="connsiteY14406" fmla="*/ 5619750 h 6858000"/>
              <a:gd name="connsiteX14407" fmla="*/ 4208362 w 12192000"/>
              <a:gd name="connsiteY14407" fmla="*/ 5619750 h 6858000"/>
              <a:gd name="connsiteX14408" fmla="*/ 4398863 w 12192000"/>
              <a:gd name="connsiteY14408" fmla="*/ 5715000 h 6858000"/>
              <a:gd name="connsiteX14409" fmla="*/ 4303612 w 12192000"/>
              <a:gd name="connsiteY14409" fmla="*/ 5715000 h 6858000"/>
              <a:gd name="connsiteX14410" fmla="*/ 4303612 w 12192000"/>
              <a:gd name="connsiteY14410" fmla="*/ 5619750 h 6858000"/>
              <a:gd name="connsiteX14411" fmla="*/ 4398863 w 12192000"/>
              <a:gd name="connsiteY14411" fmla="*/ 5619750 h 6858000"/>
              <a:gd name="connsiteX14412" fmla="*/ 4589363 w 12192000"/>
              <a:gd name="connsiteY14412" fmla="*/ 5715000 h 6858000"/>
              <a:gd name="connsiteX14413" fmla="*/ 4494113 w 12192000"/>
              <a:gd name="connsiteY14413" fmla="*/ 5715000 h 6858000"/>
              <a:gd name="connsiteX14414" fmla="*/ 4494113 w 12192000"/>
              <a:gd name="connsiteY14414" fmla="*/ 5619750 h 6858000"/>
              <a:gd name="connsiteX14415" fmla="*/ 4589363 w 12192000"/>
              <a:gd name="connsiteY14415" fmla="*/ 5619750 h 6858000"/>
              <a:gd name="connsiteX14416" fmla="*/ 4779863 w 12192000"/>
              <a:gd name="connsiteY14416" fmla="*/ 5715000 h 6858000"/>
              <a:gd name="connsiteX14417" fmla="*/ 4684613 w 12192000"/>
              <a:gd name="connsiteY14417" fmla="*/ 5715000 h 6858000"/>
              <a:gd name="connsiteX14418" fmla="*/ 4684613 w 12192000"/>
              <a:gd name="connsiteY14418" fmla="*/ 5619750 h 6858000"/>
              <a:gd name="connsiteX14419" fmla="*/ 4779863 w 12192000"/>
              <a:gd name="connsiteY14419" fmla="*/ 5619750 h 6858000"/>
              <a:gd name="connsiteX14420" fmla="*/ 4970362 w 12192000"/>
              <a:gd name="connsiteY14420" fmla="*/ 5715000 h 6858000"/>
              <a:gd name="connsiteX14421" fmla="*/ 4875112 w 12192000"/>
              <a:gd name="connsiteY14421" fmla="*/ 5715000 h 6858000"/>
              <a:gd name="connsiteX14422" fmla="*/ 4875112 w 12192000"/>
              <a:gd name="connsiteY14422" fmla="*/ 5619750 h 6858000"/>
              <a:gd name="connsiteX14423" fmla="*/ 4970362 w 12192000"/>
              <a:gd name="connsiteY14423" fmla="*/ 5619750 h 6858000"/>
              <a:gd name="connsiteX14424" fmla="*/ 5351361 w 12192000"/>
              <a:gd name="connsiteY14424" fmla="*/ 5715000 h 6858000"/>
              <a:gd name="connsiteX14425" fmla="*/ 5256111 w 12192000"/>
              <a:gd name="connsiteY14425" fmla="*/ 5715000 h 6858000"/>
              <a:gd name="connsiteX14426" fmla="*/ 5256111 w 12192000"/>
              <a:gd name="connsiteY14426" fmla="*/ 5619750 h 6858000"/>
              <a:gd name="connsiteX14427" fmla="*/ 5351361 w 12192000"/>
              <a:gd name="connsiteY14427" fmla="*/ 5619750 h 6858000"/>
              <a:gd name="connsiteX14428" fmla="*/ 5541861 w 12192000"/>
              <a:gd name="connsiteY14428" fmla="*/ 5715000 h 6858000"/>
              <a:gd name="connsiteX14429" fmla="*/ 5446612 w 12192000"/>
              <a:gd name="connsiteY14429" fmla="*/ 5715000 h 6858000"/>
              <a:gd name="connsiteX14430" fmla="*/ 5446612 w 12192000"/>
              <a:gd name="connsiteY14430" fmla="*/ 5619750 h 6858000"/>
              <a:gd name="connsiteX14431" fmla="*/ 5541861 w 12192000"/>
              <a:gd name="connsiteY14431" fmla="*/ 5619750 h 6858000"/>
              <a:gd name="connsiteX14432" fmla="*/ 5732362 w 12192000"/>
              <a:gd name="connsiteY14432" fmla="*/ 5715000 h 6858000"/>
              <a:gd name="connsiteX14433" fmla="*/ 5637111 w 12192000"/>
              <a:gd name="connsiteY14433" fmla="*/ 5715000 h 6858000"/>
              <a:gd name="connsiteX14434" fmla="*/ 5637111 w 12192000"/>
              <a:gd name="connsiteY14434" fmla="*/ 5619750 h 6858000"/>
              <a:gd name="connsiteX14435" fmla="*/ 5732362 w 12192000"/>
              <a:gd name="connsiteY14435" fmla="*/ 5619750 h 6858000"/>
              <a:gd name="connsiteX14436" fmla="*/ 7256362 w 12192000"/>
              <a:gd name="connsiteY14436" fmla="*/ 5715000 h 6858000"/>
              <a:gd name="connsiteX14437" fmla="*/ 7161113 w 12192000"/>
              <a:gd name="connsiteY14437" fmla="*/ 5715000 h 6858000"/>
              <a:gd name="connsiteX14438" fmla="*/ 7161113 w 12192000"/>
              <a:gd name="connsiteY14438" fmla="*/ 5619750 h 6858000"/>
              <a:gd name="connsiteX14439" fmla="*/ 7256362 w 12192000"/>
              <a:gd name="connsiteY14439" fmla="*/ 5619750 h 6858000"/>
              <a:gd name="connsiteX14440" fmla="*/ 8018362 w 12192000"/>
              <a:gd name="connsiteY14440" fmla="*/ 5715000 h 6858000"/>
              <a:gd name="connsiteX14441" fmla="*/ 7923112 w 12192000"/>
              <a:gd name="connsiteY14441" fmla="*/ 5715000 h 6858000"/>
              <a:gd name="connsiteX14442" fmla="*/ 7923112 w 12192000"/>
              <a:gd name="connsiteY14442" fmla="*/ 5619750 h 6858000"/>
              <a:gd name="connsiteX14443" fmla="*/ 8018362 w 12192000"/>
              <a:gd name="connsiteY14443" fmla="*/ 5619750 h 6858000"/>
              <a:gd name="connsiteX14444" fmla="*/ 8970861 w 12192000"/>
              <a:gd name="connsiteY14444" fmla="*/ 5715000 h 6858000"/>
              <a:gd name="connsiteX14445" fmla="*/ 8875612 w 12192000"/>
              <a:gd name="connsiteY14445" fmla="*/ 5715000 h 6858000"/>
              <a:gd name="connsiteX14446" fmla="*/ 8875612 w 12192000"/>
              <a:gd name="connsiteY14446" fmla="*/ 5619750 h 6858000"/>
              <a:gd name="connsiteX14447" fmla="*/ 8970861 w 12192000"/>
              <a:gd name="connsiteY14447" fmla="*/ 5619750 h 6858000"/>
              <a:gd name="connsiteX14448" fmla="*/ 9161361 w 12192000"/>
              <a:gd name="connsiteY14448" fmla="*/ 5715000 h 6858000"/>
              <a:gd name="connsiteX14449" fmla="*/ 9066111 w 12192000"/>
              <a:gd name="connsiteY14449" fmla="*/ 5715000 h 6858000"/>
              <a:gd name="connsiteX14450" fmla="*/ 9066111 w 12192000"/>
              <a:gd name="connsiteY14450" fmla="*/ 5619750 h 6858000"/>
              <a:gd name="connsiteX14451" fmla="*/ 9161361 w 12192000"/>
              <a:gd name="connsiteY14451" fmla="*/ 5619750 h 6858000"/>
              <a:gd name="connsiteX14452" fmla="*/ 9351861 w 12192000"/>
              <a:gd name="connsiteY14452" fmla="*/ 5715000 h 6858000"/>
              <a:gd name="connsiteX14453" fmla="*/ 9256611 w 12192000"/>
              <a:gd name="connsiteY14453" fmla="*/ 5715000 h 6858000"/>
              <a:gd name="connsiteX14454" fmla="*/ 9256611 w 12192000"/>
              <a:gd name="connsiteY14454" fmla="*/ 5619750 h 6858000"/>
              <a:gd name="connsiteX14455" fmla="*/ 9351861 w 12192000"/>
              <a:gd name="connsiteY14455" fmla="*/ 5619750 h 6858000"/>
              <a:gd name="connsiteX14456" fmla="*/ 9542362 w 12192000"/>
              <a:gd name="connsiteY14456" fmla="*/ 5715000 h 6858000"/>
              <a:gd name="connsiteX14457" fmla="*/ 9447112 w 12192000"/>
              <a:gd name="connsiteY14457" fmla="*/ 5715000 h 6858000"/>
              <a:gd name="connsiteX14458" fmla="*/ 9447112 w 12192000"/>
              <a:gd name="connsiteY14458" fmla="*/ 5619750 h 6858000"/>
              <a:gd name="connsiteX14459" fmla="*/ 9542362 w 12192000"/>
              <a:gd name="connsiteY14459" fmla="*/ 5619750 h 6858000"/>
              <a:gd name="connsiteX14460" fmla="*/ 9732861 w 12192000"/>
              <a:gd name="connsiteY14460" fmla="*/ 5715000 h 6858000"/>
              <a:gd name="connsiteX14461" fmla="*/ 9637611 w 12192000"/>
              <a:gd name="connsiteY14461" fmla="*/ 5715000 h 6858000"/>
              <a:gd name="connsiteX14462" fmla="*/ 9637611 w 12192000"/>
              <a:gd name="connsiteY14462" fmla="*/ 5619750 h 6858000"/>
              <a:gd name="connsiteX14463" fmla="*/ 9732861 w 12192000"/>
              <a:gd name="connsiteY14463" fmla="*/ 5619750 h 6858000"/>
              <a:gd name="connsiteX14464" fmla="*/ 9923362 w 12192000"/>
              <a:gd name="connsiteY14464" fmla="*/ 5715000 h 6858000"/>
              <a:gd name="connsiteX14465" fmla="*/ 9828111 w 12192000"/>
              <a:gd name="connsiteY14465" fmla="*/ 5715000 h 6858000"/>
              <a:gd name="connsiteX14466" fmla="*/ 9828111 w 12192000"/>
              <a:gd name="connsiteY14466" fmla="*/ 5619750 h 6858000"/>
              <a:gd name="connsiteX14467" fmla="*/ 9923362 w 12192000"/>
              <a:gd name="connsiteY14467" fmla="*/ 5619750 h 6858000"/>
              <a:gd name="connsiteX14468" fmla="*/ 10113862 w 12192000"/>
              <a:gd name="connsiteY14468" fmla="*/ 5715000 h 6858000"/>
              <a:gd name="connsiteX14469" fmla="*/ 10018612 w 12192000"/>
              <a:gd name="connsiteY14469" fmla="*/ 5715000 h 6858000"/>
              <a:gd name="connsiteX14470" fmla="*/ 10018612 w 12192000"/>
              <a:gd name="connsiteY14470" fmla="*/ 5619750 h 6858000"/>
              <a:gd name="connsiteX14471" fmla="*/ 10113862 w 12192000"/>
              <a:gd name="connsiteY14471" fmla="*/ 5619750 h 6858000"/>
              <a:gd name="connsiteX14472" fmla="*/ 10304361 w 12192000"/>
              <a:gd name="connsiteY14472" fmla="*/ 5715000 h 6858000"/>
              <a:gd name="connsiteX14473" fmla="*/ 10209111 w 12192000"/>
              <a:gd name="connsiteY14473" fmla="*/ 5715000 h 6858000"/>
              <a:gd name="connsiteX14474" fmla="*/ 10209111 w 12192000"/>
              <a:gd name="connsiteY14474" fmla="*/ 5619750 h 6858000"/>
              <a:gd name="connsiteX14475" fmla="*/ 10304361 w 12192000"/>
              <a:gd name="connsiteY14475" fmla="*/ 5619750 h 6858000"/>
              <a:gd name="connsiteX14476" fmla="*/ 10494861 w 12192000"/>
              <a:gd name="connsiteY14476" fmla="*/ 5715000 h 6858000"/>
              <a:gd name="connsiteX14477" fmla="*/ 10399611 w 12192000"/>
              <a:gd name="connsiteY14477" fmla="*/ 5715000 h 6858000"/>
              <a:gd name="connsiteX14478" fmla="*/ 10399611 w 12192000"/>
              <a:gd name="connsiteY14478" fmla="*/ 5619750 h 6858000"/>
              <a:gd name="connsiteX14479" fmla="*/ 10494861 w 12192000"/>
              <a:gd name="connsiteY14479" fmla="*/ 5619750 h 6858000"/>
              <a:gd name="connsiteX14480" fmla="*/ 10685361 w 12192000"/>
              <a:gd name="connsiteY14480" fmla="*/ 5715000 h 6858000"/>
              <a:gd name="connsiteX14481" fmla="*/ 10590111 w 12192000"/>
              <a:gd name="connsiteY14481" fmla="*/ 5715000 h 6858000"/>
              <a:gd name="connsiteX14482" fmla="*/ 10590111 w 12192000"/>
              <a:gd name="connsiteY14482" fmla="*/ 5619750 h 6858000"/>
              <a:gd name="connsiteX14483" fmla="*/ 10685361 w 12192000"/>
              <a:gd name="connsiteY14483" fmla="*/ 5619750 h 6858000"/>
              <a:gd name="connsiteX14484" fmla="*/ 10875861 w 12192000"/>
              <a:gd name="connsiteY14484" fmla="*/ 5715000 h 6858000"/>
              <a:gd name="connsiteX14485" fmla="*/ 10780611 w 12192000"/>
              <a:gd name="connsiteY14485" fmla="*/ 5715000 h 6858000"/>
              <a:gd name="connsiteX14486" fmla="*/ 10780611 w 12192000"/>
              <a:gd name="connsiteY14486" fmla="*/ 5619750 h 6858000"/>
              <a:gd name="connsiteX14487" fmla="*/ 10875861 w 12192000"/>
              <a:gd name="connsiteY14487" fmla="*/ 5619750 h 6858000"/>
              <a:gd name="connsiteX14488" fmla="*/ 11066362 w 12192000"/>
              <a:gd name="connsiteY14488" fmla="*/ 5715000 h 6858000"/>
              <a:gd name="connsiteX14489" fmla="*/ 10971111 w 12192000"/>
              <a:gd name="connsiteY14489" fmla="*/ 5715000 h 6858000"/>
              <a:gd name="connsiteX14490" fmla="*/ 10971111 w 12192000"/>
              <a:gd name="connsiteY14490" fmla="*/ 5619750 h 6858000"/>
              <a:gd name="connsiteX14491" fmla="*/ 11066362 w 12192000"/>
              <a:gd name="connsiteY14491" fmla="*/ 5619750 h 6858000"/>
              <a:gd name="connsiteX14492" fmla="*/ 11256861 w 12192000"/>
              <a:gd name="connsiteY14492" fmla="*/ 5715000 h 6858000"/>
              <a:gd name="connsiteX14493" fmla="*/ 11161610 w 12192000"/>
              <a:gd name="connsiteY14493" fmla="*/ 5715000 h 6858000"/>
              <a:gd name="connsiteX14494" fmla="*/ 11161610 w 12192000"/>
              <a:gd name="connsiteY14494" fmla="*/ 5619750 h 6858000"/>
              <a:gd name="connsiteX14495" fmla="*/ 11256861 w 12192000"/>
              <a:gd name="connsiteY14495" fmla="*/ 5619750 h 6858000"/>
              <a:gd name="connsiteX14496" fmla="*/ 11447360 w 12192000"/>
              <a:gd name="connsiteY14496" fmla="*/ 5715000 h 6858000"/>
              <a:gd name="connsiteX14497" fmla="*/ 11352111 w 12192000"/>
              <a:gd name="connsiteY14497" fmla="*/ 5715000 h 6858000"/>
              <a:gd name="connsiteX14498" fmla="*/ 11352111 w 12192000"/>
              <a:gd name="connsiteY14498" fmla="*/ 5619750 h 6858000"/>
              <a:gd name="connsiteX14499" fmla="*/ 11447360 w 12192000"/>
              <a:gd name="connsiteY14499" fmla="*/ 5619750 h 6858000"/>
              <a:gd name="connsiteX14500" fmla="*/ 11637861 w 12192000"/>
              <a:gd name="connsiteY14500" fmla="*/ 5715000 h 6858000"/>
              <a:gd name="connsiteX14501" fmla="*/ 11542610 w 12192000"/>
              <a:gd name="connsiteY14501" fmla="*/ 5715000 h 6858000"/>
              <a:gd name="connsiteX14502" fmla="*/ 11542610 w 12192000"/>
              <a:gd name="connsiteY14502" fmla="*/ 5619750 h 6858000"/>
              <a:gd name="connsiteX14503" fmla="*/ 11637861 w 12192000"/>
              <a:gd name="connsiteY14503" fmla="*/ 5619750 h 6858000"/>
              <a:gd name="connsiteX14504" fmla="*/ 11828360 w 12192000"/>
              <a:gd name="connsiteY14504" fmla="*/ 5715000 h 6858000"/>
              <a:gd name="connsiteX14505" fmla="*/ 11733112 w 12192000"/>
              <a:gd name="connsiteY14505" fmla="*/ 5715000 h 6858000"/>
              <a:gd name="connsiteX14506" fmla="*/ 11733112 w 12192000"/>
              <a:gd name="connsiteY14506" fmla="*/ 5619750 h 6858000"/>
              <a:gd name="connsiteX14507" fmla="*/ 11828360 w 12192000"/>
              <a:gd name="connsiteY14507" fmla="*/ 5619750 h 6858000"/>
              <a:gd name="connsiteX14508" fmla="*/ 12192000 w 12192000"/>
              <a:gd name="connsiteY14508" fmla="*/ 5715000 h 6858000"/>
              <a:gd name="connsiteX14509" fmla="*/ 12114110 w 12192000"/>
              <a:gd name="connsiteY14509" fmla="*/ 5715000 h 6858000"/>
              <a:gd name="connsiteX14510" fmla="*/ 12114110 w 12192000"/>
              <a:gd name="connsiteY14510" fmla="*/ 5619750 h 6858000"/>
              <a:gd name="connsiteX14511" fmla="*/ 12192000 w 12192000"/>
              <a:gd name="connsiteY14511" fmla="*/ 5619750 h 6858000"/>
              <a:gd name="connsiteX14512" fmla="*/ 303114 w 12192000"/>
              <a:gd name="connsiteY14512" fmla="*/ 5810250 h 6858000"/>
              <a:gd name="connsiteX14513" fmla="*/ 207864 w 12192000"/>
              <a:gd name="connsiteY14513" fmla="*/ 5810250 h 6858000"/>
              <a:gd name="connsiteX14514" fmla="*/ 207864 w 12192000"/>
              <a:gd name="connsiteY14514" fmla="*/ 5715000 h 6858000"/>
              <a:gd name="connsiteX14515" fmla="*/ 303114 w 12192000"/>
              <a:gd name="connsiteY14515" fmla="*/ 5715000 h 6858000"/>
              <a:gd name="connsiteX14516" fmla="*/ 493614 w 12192000"/>
              <a:gd name="connsiteY14516" fmla="*/ 5810250 h 6858000"/>
              <a:gd name="connsiteX14517" fmla="*/ 398364 w 12192000"/>
              <a:gd name="connsiteY14517" fmla="*/ 5810250 h 6858000"/>
              <a:gd name="connsiteX14518" fmla="*/ 398364 w 12192000"/>
              <a:gd name="connsiteY14518" fmla="*/ 5715000 h 6858000"/>
              <a:gd name="connsiteX14519" fmla="*/ 493614 w 12192000"/>
              <a:gd name="connsiteY14519" fmla="*/ 5715000 h 6858000"/>
              <a:gd name="connsiteX14520" fmla="*/ 684113 w 12192000"/>
              <a:gd name="connsiteY14520" fmla="*/ 5810250 h 6858000"/>
              <a:gd name="connsiteX14521" fmla="*/ 588864 w 12192000"/>
              <a:gd name="connsiteY14521" fmla="*/ 5810250 h 6858000"/>
              <a:gd name="connsiteX14522" fmla="*/ 588864 w 12192000"/>
              <a:gd name="connsiteY14522" fmla="*/ 5715000 h 6858000"/>
              <a:gd name="connsiteX14523" fmla="*/ 684113 w 12192000"/>
              <a:gd name="connsiteY14523" fmla="*/ 5715000 h 6858000"/>
              <a:gd name="connsiteX14524" fmla="*/ 874614 w 12192000"/>
              <a:gd name="connsiteY14524" fmla="*/ 5810250 h 6858000"/>
              <a:gd name="connsiteX14525" fmla="*/ 779364 w 12192000"/>
              <a:gd name="connsiteY14525" fmla="*/ 5810250 h 6858000"/>
              <a:gd name="connsiteX14526" fmla="*/ 779364 w 12192000"/>
              <a:gd name="connsiteY14526" fmla="*/ 5715000 h 6858000"/>
              <a:gd name="connsiteX14527" fmla="*/ 874614 w 12192000"/>
              <a:gd name="connsiteY14527" fmla="*/ 5715000 h 6858000"/>
              <a:gd name="connsiteX14528" fmla="*/ 1065114 w 12192000"/>
              <a:gd name="connsiteY14528" fmla="*/ 5810250 h 6858000"/>
              <a:gd name="connsiteX14529" fmla="*/ 969863 w 12192000"/>
              <a:gd name="connsiteY14529" fmla="*/ 5810250 h 6858000"/>
              <a:gd name="connsiteX14530" fmla="*/ 969863 w 12192000"/>
              <a:gd name="connsiteY14530" fmla="*/ 5715000 h 6858000"/>
              <a:gd name="connsiteX14531" fmla="*/ 1065114 w 12192000"/>
              <a:gd name="connsiteY14531" fmla="*/ 5715000 h 6858000"/>
              <a:gd name="connsiteX14532" fmla="*/ 1255613 w 12192000"/>
              <a:gd name="connsiteY14532" fmla="*/ 5810250 h 6858000"/>
              <a:gd name="connsiteX14533" fmla="*/ 1160364 w 12192000"/>
              <a:gd name="connsiteY14533" fmla="*/ 5810250 h 6858000"/>
              <a:gd name="connsiteX14534" fmla="*/ 1160364 w 12192000"/>
              <a:gd name="connsiteY14534" fmla="*/ 5715000 h 6858000"/>
              <a:gd name="connsiteX14535" fmla="*/ 1255613 w 12192000"/>
              <a:gd name="connsiteY14535" fmla="*/ 5715000 h 6858000"/>
              <a:gd name="connsiteX14536" fmla="*/ 1446114 w 12192000"/>
              <a:gd name="connsiteY14536" fmla="*/ 5810250 h 6858000"/>
              <a:gd name="connsiteX14537" fmla="*/ 1350864 w 12192000"/>
              <a:gd name="connsiteY14537" fmla="*/ 5810250 h 6858000"/>
              <a:gd name="connsiteX14538" fmla="*/ 1350864 w 12192000"/>
              <a:gd name="connsiteY14538" fmla="*/ 5715000 h 6858000"/>
              <a:gd name="connsiteX14539" fmla="*/ 1446114 w 12192000"/>
              <a:gd name="connsiteY14539" fmla="*/ 5715000 h 6858000"/>
              <a:gd name="connsiteX14540" fmla="*/ 1636614 w 12192000"/>
              <a:gd name="connsiteY14540" fmla="*/ 5810250 h 6858000"/>
              <a:gd name="connsiteX14541" fmla="*/ 1541363 w 12192000"/>
              <a:gd name="connsiteY14541" fmla="*/ 5810250 h 6858000"/>
              <a:gd name="connsiteX14542" fmla="*/ 1541363 w 12192000"/>
              <a:gd name="connsiteY14542" fmla="*/ 5715000 h 6858000"/>
              <a:gd name="connsiteX14543" fmla="*/ 1636614 w 12192000"/>
              <a:gd name="connsiteY14543" fmla="*/ 5715000 h 6858000"/>
              <a:gd name="connsiteX14544" fmla="*/ 2017612 w 12192000"/>
              <a:gd name="connsiteY14544" fmla="*/ 5810250 h 6858000"/>
              <a:gd name="connsiteX14545" fmla="*/ 1922364 w 12192000"/>
              <a:gd name="connsiteY14545" fmla="*/ 5810250 h 6858000"/>
              <a:gd name="connsiteX14546" fmla="*/ 1922364 w 12192000"/>
              <a:gd name="connsiteY14546" fmla="*/ 5715000 h 6858000"/>
              <a:gd name="connsiteX14547" fmla="*/ 2017612 w 12192000"/>
              <a:gd name="connsiteY14547" fmla="*/ 5715000 h 6858000"/>
              <a:gd name="connsiteX14548" fmla="*/ 2208114 w 12192000"/>
              <a:gd name="connsiteY14548" fmla="*/ 5810250 h 6858000"/>
              <a:gd name="connsiteX14549" fmla="*/ 2112863 w 12192000"/>
              <a:gd name="connsiteY14549" fmla="*/ 5810250 h 6858000"/>
              <a:gd name="connsiteX14550" fmla="*/ 2112863 w 12192000"/>
              <a:gd name="connsiteY14550" fmla="*/ 5715000 h 6858000"/>
              <a:gd name="connsiteX14551" fmla="*/ 2208114 w 12192000"/>
              <a:gd name="connsiteY14551" fmla="*/ 5715000 h 6858000"/>
              <a:gd name="connsiteX14552" fmla="*/ 2398613 w 12192000"/>
              <a:gd name="connsiteY14552" fmla="*/ 5810250 h 6858000"/>
              <a:gd name="connsiteX14553" fmla="*/ 2303364 w 12192000"/>
              <a:gd name="connsiteY14553" fmla="*/ 5810250 h 6858000"/>
              <a:gd name="connsiteX14554" fmla="*/ 2303364 w 12192000"/>
              <a:gd name="connsiteY14554" fmla="*/ 5715000 h 6858000"/>
              <a:gd name="connsiteX14555" fmla="*/ 2398613 w 12192000"/>
              <a:gd name="connsiteY14555" fmla="*/ 5715000 h 6858000"/>
              <a:gd name="connsiteX14556" fmla="*/ 2589114 w 12192000"/>
              <a:gd name="connsiteY14556" fmla="*/ 5810250 h 6858000"/>
              <a:gd name="connsiteX14557" fmla="*/ 2493863 w 12192000"/>
              <a:gd name="connsiteY14557" fmla="*/ 5810250 h 6858000"/>
              <a:gd name="connsiteX14558" fmla="*/ 2493863 w 12192000"/>
              <a:gd name="connsiteY14558" fmla="*/ 5715000 h 6858000"/>
              <a:gd name="connsiteX14559" fmla="*/ 2589114 w 12192000"/>
              <a:gd name="connsiteY14559" fmla="*/ 5715000 h 6858000"/>
              <a:gd name="connsiteX14560" fmla="*/ 2779613 w 12192000"/>
              <a:gd name="connsiteY14560" fmla="*/ 5810250 h 6858000"/>
              <a:gd name="connsiteX14561" fmla="*/ 2684362 w 12192000"/>
              <a:gd name="connsiteY14561" fmla="*/ 5810250 h 6858000"/>
              <a:gd name="connsiteX14562" fmla="*/ 2684362 w 12192000"/>
              <a:gd name="connsiteY14562" fmla="*/ 5715000 h 6858000"/>
              <a:gd name="connsiteX14563" fmla="*/ 2779613 w 12192000"/>
              <a:gd name="connsiteY14563" fmla="*/ 5715000 h 6858000"/>
              <a:gd name="connsiteX14564" fmla="*/ 2970113 w 12192000"/>
              <a:gd name="connsiteY14564" fmla="*/ 5810250 h 6858000"/>
              <a:gd name="connsiteX14565" fmla="*/ 2874863 w 12192000"/>
              <a:gd name="connsiteY14565" fmla="*/ 5810250 h 6858000"/>
              <a:gd name="connsiteX14566" fmla="*/ 2874863 w 12192000"/>
              <a:gd name="connsiteY14566" fmla="*/ 5715000 h 6858000"/>
              <a:gd name="connsiteX14567" fmla="*/ 2970113 w 12192000"/>
              <a:gd name="connsiteY14567" fmla="*/ 5715000 h 6858000"/>
              <a:gd name="connsiteX14568" fmla="*/ 3160613 w 12192000"/>
              <a:gd name="connsiteY14568" fmla="*/ 5810250 h 6858000"/>
              <a:gd name="connsiteX14569" fmla="*/ 3065363 w 12192000"/>
              <a:gd name="connsiteY14569" fmla="*/ 5810250 h 6858000"/>
              <a:gd name="connsiteX14570" fmla="*/ 3065363 w 12192000"/>
              <a:gd name="connsiteY14570" fmla="*/ 5715000 h 6858000"/>
              <a:gd name="connsiteX14571" fmla="*/ 3160613 w 12192000"/>
              <a:gd name="connsiteY14571" fmla="*/ 5715000 h 6858000"/>
              <a:gd name="connsiteX14572" fmla="*/ 3351113 w 12192000"/>
              <a:gd name="connsiteY14572" fmla="*/ 5810250 h 6858000"/>
              <a:gd name="connsiteX14573" fmla="*/ 3255863 w 12192000"/>
              <a:gd name="connsiteY14573" fmla="*/ 5810250 h 6858000"/>
              <a:gd name="connsiteX14574" fmla="*/ 3255863 w 12192000"/>
              <a:gd name="connsiteY14574" fmla="*/ 5715000 h 6858000"/>
              <a:gd name="connsiteX14575" fmla="*/ 3351113 w 12192000"/>
              <a:gd name="connsiteY14575" fmla="*/ 5715000 h 6858000"/>
              <a:gd name="connsiteX14576" fmla="*/ 3541613 w 12192000"/>
              <a:gd name="connsiteY14576" fmla="*/ 5810250 h 6858000"/>
              <a:gd name="connsiteX14577" fmla="*/ 3446363 w 12192000"/>
              <a:gd name="connsiteY14577" fmla="*/ 5810250 h 6858000"/>
              <a:gd name="connsiteX14578" fmla="*/ 3446363 w 12192000"/>
              <a:gd name="connsiteY14578" fmla="*/ 5715000 h 6858000"/>
              <a:gd name="connsiteX14579" fmla="*/ 3541613 w 12192000"/>
              <a:gd name="connsiteY14579" fmla="*/ 5715000 h 6858000"/>
              <a:gd name="connsiteX14580" fmla="*/ 3732112 w 12192000"/>
              <a:gd name="connsiteY14580" fmla="*/ 5810250 h 6858000"/>
              <a:gd name="connsiteX14581" fmla="*/ 3636862 w 12192000"/>
              <a:gd name="connsiteY14581" fmla="*/ 5810250 h 6858000"/>
              <a:gd name="connsiteX14582" fmla="*/ 3636862 w 12192000"/>
              <a:gd name="connsiteY14582" fmla="*/ 5715000 h 6858000"/>
              <a:gd name="connsiteX14583" fmla="*/ 3732112 w 12192000"/>
              <a:gd name="connsiteY14583" fmla="*/ 5715000 h 6858000"/>
              <a:gd name="connsiteX14584" fmla="*/ 3922613 w 12192000"/>
              <a:gd name="connsiteY14584" fmla="*/ 5810250 h 6858000"/>
              <a:gd name="connsiteX14585" fmla="*/ 3827362 w 12192000"/>
              <a:gd name="connsiteY14585" fmla="*/ 5810250 h 6858000"/>
              <a:gd name="connsiteX14586" fmla="*/ 3827362 w 12192000"/>
              <a:gd name="connsiteY14586" fmla="*/ 5715000 h 6858000"/>
              <a:gd name="connsiteX14587" fmla="*/ 3922613 w 12192000"/>
              <a:gd name="connsiteY14587" fmla="*/ 5715000 h 6858000"/>
              <a:gd name="connsiteX14588" fmla="*/ 4113113 w 12192000"/>
              <a:gd name="connsiteY14588" fmla="*/ 5810250 h 6858000"/>
              <a:gd name="connsiteX14589" fmla="*/ 4017863 w 12192000"/>
              <a:gd name="connsiteY14589" fmla="*/ 5810250 h 6858000"/>
              <a:gd name="connsiteX14590" fmla="*/ 4017863 w 12192000"/>
              <a:gd name="connsiteY14590" fmla="*/ 5715000 h 6858000"/>
              <a:gd name="connsiteX14591" fmla="*/ 4113113 w 12192000"/>
              <a:gd name="connsiteY14591" fmla="*/ 5715000 h 6858000"/>
              <a:gd name="connsiteX14592" fmla="*/ 4303612 w 12192000"/>
              <a:gd name="connsiteY14592" fmla="*/ 5810250 h 6858000"/>
              <a:gd name="connsiteX14593" fmla="*/ 4208362 w 12192000"/>
              <a:gd name="connsiteY14593" fmla="*/ 5810250 h 6858000"/>
              <a:gd name="connsiteX14594" fmla="*/ 4208362 w 12192000"/>
              <a:gd name="connsiteY14594" fmla="*/ 5715000 h 6858000"/>
              <a:gd name="connsiteX14595" fmla="*/ 4303612 w 12192000"/>
              <a:gd name="connsiteY14595" fmla="*/ 5715000 h 6858000"/>
              <a:gd name="connsiteX14596" fmla="*/ 4494113 w 12192000"/>
              <a:gd name="connsiteY14596" fmla="*/ 5810250 h 6858000"/>
              <a:gd name="connsiteX14597" fmla="*/ 4398863 w 12192000"/>
              <a:gd name="connsiteY14597" fmla="*/ 5810250 h 6858000"/>
              <a:gd name="connsiteX14598" fmla="*/ 4398863 w 12192000"/>
              <a:gd name="connsiteY14598" fmla="*/ 5715000 h 6858000"/>
              <a:gd name="connsiteX14599" fmla="*/ 4494113 w 12192000"/>
              <a:gd name="connsiteY14599" fmla="*/ 5715000 h 6858000"/>
              <a:gd name="connsiteX14600" fmla="*/ 4684613 w 12192000"/>
              <a:gd name="connsiteY14600" fmla="*/ 5810250 h 6858000"/>
              <a:gd name="connsiteX14601" fmla="*/ 4589363 w 12192000"/>
              <a:gd name="connsiteY14601" fmla="*/ 5810250 h 6858000"/>
              <a:gd name="connsiteX14602" fmla="*/ 4589363 w 12192000"/>
              <a:gd name="connsiteY14602" fmla="*/ 5715000 h 6858000"/>
              <a:gd name="connsiteX14603" fmla="*/ 4684613 w 12192000"/>
              <a:gd name="connsiteY14603" fmla="*/ 5715000 h 6858000"/>
              <a:gd name="connsiteX14604" fmla="*/ 4875112 w 12192000"/>
              <a:gd name="connsiteY14604" fmla="*/ 5810250 h 6858000"/>
              <a:gd name="connsiteX14605" fmla="*/ 4779863 w 12192000"/>
              <a:gd name="connsiteY14605" fmla="*/ 5810250 h 6858000"/>
              <a:gd name="connsiteX14606" fmla="*/ 4779863 w 12192000"/>
              <a:gd name="connsiteY14606" fmla="*/ 5715000 h 6858000"/>
              <a:gd name="connsiteX14607" fmla="*/ 4875112 w 12192000"/>
              <a:gd name="connsiteY14607" fmla="*/ 5715000 h 6858000"/>
              <a:gd name="connsiteX14608" fmla="*/ 5065613 w 12192000"/>
              <a:gd name="connsiteY14608" fmla="*/ 5810250 h 6858000"/>
              <a:gd name="connsiteX14609" fmla="*/ 4970362 w 12192000"/>
              <a:gd name="connsiteY14609" fmla="*/ 5810250 h 6858000"/>
              <a:gd name="connsiteX14610" fmla="*/ 4970362 w 12192000"/>
              <a:gd name="connsiteY14610" fmla="*/ 5715000 h 6858000"/>
              <a:gd name="connsiteX14611" fmla="*/ 5065613 w 12192000"/>
              <a:gd name="connsiteY14611" fmla="*/ 5715000 h 6858000"/>
              <a:gd name="connsiteX14612" fmla="*/ 5446612 w 12192000"/>
              <a:gd name="connsiteY14612" fmla="*/ 5810250 h 6858000"/>
              <a:gd name="connsiteX14613" fmla="*/ 5351361 w 12192000"/>
              <a:gd name="connsiteY14613" fmla="*/ 5810250 h 6858000"/>
              <a:gd name="connsiteX14614" fmla="*/ 5351361 w 12192000"/>
              <a:gd name="connsiteY14614" fmla="*/ 5715000 h 6858000"/>
              <a:gd name="connsiteX14615" fmla="*/ 5446612 w 12192000"/>
              <a:gd name="connsiteY14615" fmla="*/ 5715000 h 6858000"/>
              <a:gd name="connsiteX14616" fmla="*/ 5637111 w 12192000"/>
              <a:gd name="connsiteY14616" fmla="*/ 5810250 h 6858000"/>
              <a:gd name="connsiteX14617" fmla="*/ 5541861 w 12192000"/>
              <a:gd name="connsiteY14617" fmla="*/ 5810250 h 6858000"/>
              <a:gd name="connsiteX14618" fmla="*/ 5541861 w 12192000"/>
              <a:gd name="connsiteY14618" fmla="*/ 5715000 h 6858000"/>
              <a:gd name="connsiteX14619" fmla="*/ 5637111 w 12192000"/>
              <a:gd name="connsiteY14619" fmla="*/ 5715000 h 6858000"/>
              <a:gd name="connsiteX14620" fmla="*/ 5827612 w 12192000"/>
              <a:gd name="connsiteY14620" fmla="*/ 5810250 h 6858000"/>
              <a:gd name="connsiteX14621" fmla="*/ 5732362 w 12192000"/>
              <a:gd name="connsiteY14621" fmla="*/ 5810250 h 6858000"/>
              <a:gd name="connsiteX14622" fmla="*/ 5732362 w 12192000"/>
              <a:gd name="connsiteY14622" fmla="*/ 5715000 h 6858000"/>
              <a:gd name="connsiteX14623" fmla="*/ 5827611 w 12192000"/>
              <a:gd name="connsiteY14623" fmla="*/ 5715000 h 6858000"/>
              <a:gd name="connsiteX14624" fmla="*/ 5827611 w 12192000"/>
              <a:gd name="connsiteY14624" fmla="*/ 5619750 h 6858000"/>
              <a:gd name="connsiteX14625" fmla="*/ 5922861 w 12192000"/>
              <a:gd name="connsiteY14625" fmla="*/ 5619750 h 6858000"/>
              <a:gd name="connsiteX14626" fmla="*/ 5922861 w 12192000"/>
              <a:gd name="connsiteY14626" fmla="*/ 5715000 h 6858000"/>
              <a:gd name="connsiteX14627" fmla="*/ 5827612 w 12192000"/>
              <a:gd name="connsiteY14627" fmla="*/ 5715000 h 6858000"/>
              <a:gd name="connsiteX14628" fmla="*/ 6018112 w 12192000"/>
              <a:gd name="connsiteY14628" fmla="*/ 5810250 h 6858000"/>
              <a:gd name="connsiteX14629" fmla="*/ 5922862 w 12192000"/>
              <a:gd name="connsiteY14629" fmla="*/ 5810250 h 6858000"/>
              <a:gd name="connsiteX14630" fmla="*/ 5922862 w 12192000"/>
              <a:gd name="connsiteY14630" fmla="*/ 5715000 h 6858000"/>
              <a:gd name="connsiteX14631" fmla="*/ 6018111 w 12192000"/>
              <a:gd name="connsiteY14631" fmla="*/ 5715000 h 6858000"/>
              <a:gd name="connsiteX14632" fmla="*/ 6018111 w 12192000"/>
              <a:gd name="connsiteY14632" fmla="*/ 5619750 h 6858000"/>
              <a:gd name="connsiteX14633" fmla="*/ 6113361 w 12192000"/>
              <a:gd name="connsiteY14633" fmla="*/ 5619750 h 6858000"/>
              <a:gd name="connsiteX14634" fmla="*/ 6113361 w 12192000"/>
              <a:gd name="connsiteY14634" fmla="*/ 5715000 h 6858000"/>
              <a:gd name="connsiteX14635" fmla="*/ 6018112 w 12192000"/>
              <a:gd name="connsiteY14635" fmla="*/ 5715000 h 6858000"/>
              <a:gd name="connsiteX14636" fmla="*/ 6208612 w 12192000"/>
              <a:gd name="connsiteY14636" fmla="*/ 5810250 h 6858000"/>
              <a:gd name="connsiteX14637" fmla="*/ 6113362 w 12192000"/>
              <a:gd name="connsiteY14637" fmla="*/ 5810250 h 6858000"/>
              <a:gd name="connsiteX14638" fmla="*/ 6113362 w 12192000"/>
              <a:gd name="connsiteY14638" fmla="*/ 5715000 h 6858000"/>
              <a:gd name="connsiteX14639" fmla="*/ 6208611 w 12192000"/>
              <a:gd name="connsiteY14639" fmla="*/ 5715000 h 6858000"/>
              <a:gd name="connsiteX14640" fmla="*/ 6208611 w 12192000"/>
              <a:gd name="connsiteY14640" fmla="*/ 5619750 h 6858000"/>
              <a:gd name="connsiteX14641" fmla="*/ 6303861 w 12192000"/>
              <a:gd name="connsiteY14641" fmla="*/ 5619750 h 6858000"/>
              <a:gd name="connsiteX14642" fmla="*/ 6303861 w 12192000"/>
              <a:gd name="connsiteY14642" fmla="*/ 5715000 h 6858000"/>
              <a:gd name="connsiteX14643" fmla="*/ 6208612 w 12192000"/>
              <a:gd name="connsiteY14643" fmla="*/ 5715000 h 6858000"/>
              <a:gd name="connsiteX14644" fmla="*/ 6399112 w 12192000"/>
              <a:gd name="connsiteY14644" fmla="*/ 5810250 h 6858000"/>
              <a:gd name="connsiteX14645" fmla="*/ 6303862 w 12192000"/>
              <a:gd name="connsiteY14645" fmla="*/ 5810250 h 6858000"/>
              <a:gd name="connsiteX14646" fmla="*/ 6303862 w 12192000"/>
              <a:gd name="connsiteY14646" fmla="*/ 5715000 h 6858000"/>
              <a:gd name="connsiteX14647" fmla="*/ 6399111 w 12192000"/>
              <a:gd name="connsiteY14647" fmla="*/ 5715000 h 6858000"/>
              <a:gd name="connsiteX14648" fmla="*/ 6399111 w 12192000"/>
              <a:gd name="connsiteY14648" fmla="*/ 5619750 h 6858000"/>
              <a:gd name="connsiteX14649" fmla="*/ 6494362 w 12192000"/>
              <a:gd name="connsiteY14649" fmla="*/ 5619750 h 6858000"/>
              <a:gd name="connsiteX14650" fmla="*/ 6494362 w 12192000"/>
              <a:gd name="connsiteY14650" fmla="*/ 5715000 h 6858000"/>
              <a:gd name="connsiteX14651" fmla="*/ 6399112 w 12192000"/>
              <a:gd name="connsiteY14651" fmla="*/ 5715000 h 6858000"/>
              <a:gd name="connsiteX14652" fmla="*/ 6589612 w 12192000"/>
              <a:gd name="connsiteY14652" fmla="*/ 5810250 h 6858000"/>
              <a:gd name="connsiteX14653" fmla="*/ 6494362 w 12192000"/>
              <a:gd name="connsiteY14653" fmla="*/ 5810250 h 6858000"/>
              <a:gd name="connsiteX14654" fmla="*/ 6494362 w 12192000"/>
              <a:gd name="connsiteY14654" fmla="*/ 5715000 h 6858000"/>
              <a:gd name="connsiteX14655" fmla="*/ 6589611 w 12192000"/>
              <a:gd name="connsiteY14655" fmla="*/ 5715000 h 6858000"/>
              <a:gd name="connsiteX14656" fmla="*/ 6589611 w 12192000"/>
              <a:gd name="connsiteY14656" fmla="*/ 5619750 h 6858000"/>
              <a:gd name="connsiteX14657" fmla="*/ 6684861 w 12192000"/>
              <a:gd name="connsiteY14657" fmla="*/ 5619750 h 6858000"/>
              <a:gd name="connsiteX14658" fmla="*/ 6684861 w 12192000"/>
              <a:gd name="connsiteY14658" fmla="*/ 5715000 h 6858000"/>
              <a:gd name="connsiteX14659" fmla="*/ 6589612 w 12192000"/>
              <a:gd name="connsiteY14659" fmla="*/ 5715000 h 6858000"/>
              <a:gd name="connsiteX14660" fmla="*/ 6780112 w 12192000"/>
              <a:gd name="connsiteY14660" fmla="*/ 5810250 h 6858000"/>
              <a:gd name="connsiteX14661" fmla="*/ 6684862 w 12192000"/>
              <a:gd name="connsiteY14661" fmla="*/ 5810250 h 6858000"/>
              <a:gd name="connsiteX14662" fmla="*/ 6684862 w 12192000"/>
              <a:gd name="connsiteY14662" fmla="*/ 5715000 h 6858000"/>
              <a:gd name="connsiteX14663" fmla="*/ 6780111 w 12192000"/>
              <a:gd name="connsiteY14663" fmla="*/ 5715000 h 6858000"/>
              <a:gd name="connsiteX14664" fmla="*/ 6780111 w 12192000"/>
              <a:gd name="connsiteY14664" fmla="*/ 5619750 h 6858000"/>
              <a:gd name="connsiteX14665" fmla="*/ 6875361 w 12192000"/>
              <a:gd name="connsiteY14665" fmla="*/ 5619750 h 6858000"/>
              <a:gd name="connsiteX14666" fmla="*/ 6875361 w 12192000"/>
              <a:gd name="connsiteY14666" fmla="*/ 5715000 h 6858000"/>
              <a:gd name="connsiteX14667" fmla="*/ 6780112 w 12192000"/>
              <a:gd name="connsiteY14667" fmla="*/ 5715000 h 6858000"/>
              <a:gd name="connsiteX14668" fmla="*/ 6970611 w 12192000"/>
              <a:gd name="connsiteY14668" fmla="*/ 5810250 h 6858000"/>
              <a:gd name="connsiteX14669" fmla="*/ 6875362 w 12192000"/>
              <a:gd name="connsiteY14669" fmla="*/ 5810250 h 6858000"/>
              <a:gd name="connsiteX14670" fmla="*/ 6875362 w 12192000"/>
              <a:gd name="connsiteY14670" fmla="*/ 5715000 h 6858000"/>
              <a:gd name="connsiteX14671" fmla="*/ 6970611 w 12192000"/>
              <a:gd name="connsiteY14671" fmla="*/ 5715000 h 6858000"/>
              <a:gd name="connsiteX14672" fmla="*/ 7161112 w 12192000"/>
              <a:gd name="connsiteY14672" fmla="*/ 5810250 h 6858000"/>
              <a:gd name="connsiteX14673" fmla="*/ 7065861 w 12192000"/>
              <a:gd name="connsiteY14673" fmla="*/ 5810250 h 6858000"/>
              <a:gd name="connsiteX14674" fmla="*/ 7065861 w 12192000"/>
              <a:gd name="connsiteY14674" fmla="*/ 5715000 h 6858000"/>
              <a:gd name="connsiteX14675" fmla="*/ 6970613 w 12192000"/>
              <a:gd name="connsiteY14675" fmla="*/ 5715000 h 6858000"/>
              <a:gd name="connsiteX14676" fmla="*/ 6970613 w 12192000"/>
              <a:gd name="connsiteY14676" fmla="*/ 5619750 h 6858000"/>
              <a:gd name="connsiteX14677" fmla="*/ 7065863 w 12192000"/>
              <a:gd name="connsiteY14677" fmla="*/ 5619750 h 6858000"/>
              <a:gd name="connsiteX14678" fmla="*/ 7065863 w 12192000"/>
              <a:gd name="connsiteY14678" fmla="*/ 5715000 h 6858000"/>
              <a:gd name="connsiteX14679" fmla="*/ 7161112 w 12192000"/>
              <a:gd name="connsiteY14679" fmla="*/ 5715000 h 6858000"/>
              <a:gd name="connsiteX14680" fmla="*/ 7351612 w 12192000"/>
              <a:gd name="connsiteY14680" fmla="*/ 5810250 h 6858000"/>
              <a:gd name="connsiteX14681" fmla="*/ 7256362 w 12192000"/>
              <a:gd name="connsiteY14681" fmla="*/ 5810250 h 6858000"/>
              <a:gd name="connsiteX14682" fmla="*/ 7256362 w 12192000"/>
              <a:gd name="connsiteY14682" fmla="*/ 5715000 h 6858000"/>
              <a:gd name="connsiteX14683" fmla="*/ 7351612 w 12192000"/>
              <a:gd name="connsiteY14683" fmla="*/ 5715000 h 6858000"/>
              <a:gd name="connsiteX14684" fmla="*/ 7542112 w 12192000"/>
              <a:gd name="connsiteY14684" fmla="*/ 5810250 h 6858000"/>
              <a:gd name="connsiteX14685" fmla="*/ 7446862 w 12192000"/>
              <a:gd name="connsiteY14685" fmla="*/ 5810250 h 6858000"/>
              <a:gd name="connsiteX14686" fmla="*/ 7446862 w 12192000"/>
              <a:gd name="connsiteY14686" fmla="*/ 5715000 h 6858000"/>
              <a:gd name="connsiteX14687" fmla="*/ 7351613 w 12192000"/>
              <a:gd name="connsiteY14687" fmla="*/ 5715000 h 6858000"/>
              <a:gd name="connsiteX14688" fmla="*/ 7351613 w 12192000"/>
              <a:gd name="connsiteY14688" fmla="*/ 5619750 h 6858000"/>
              <a:gd name="connsiteX14689" fmla="*/ 7446863 w 12192000"/>
              <a:gd name="connsiteY14689" fmla="*/ 5619750 h 6858000"/>
              <a:gd name="connsiteX14690" fmla="*/ 7446863 w 12192000"/>
              <a:gd name="connsiteY14690" fmla="*/ 5715000 h 6858000"/>
              <a:gd name="connsiteX14691" fmla="*/ 7542112 w 12192000"/>
              <a:gd name="connsiteY14691" fmla="*/ 5715000 h 6858000"/>
              <a:gd name="connsiteX14692" fmla="*/ 7732612 w 12192000"/>
              <a:gd name="connsiteY14692" fmla="*/ 5810250 h 6858000"/>
              <a:gd name="connsiteX14693" fmla="*/ 7637362 w 12192000"/>
              <a:gd name="connsiteY14693" fmla="*/ 5810250 h 6858000"/>
              <a:gd name="connsiteX14694" fmla="*/ 7637362 w 12192000"/>
              <a:gd name="connsiteY14694" fmla="*/ 5715000 h 6858000"/>
              <a:gd name="connsiteX14695" fmla="*/ 7542113 w 12192000"/>
              <a:gd name="connsiteY14695" fmla="*/ 5715000 h 6858000"/>
              <a:gd name="connsiteX14696" fmla="*/ 7542113 w 12192000"/>
              <a:gd name="connsiteY14696" fmla="*/ 5619750 h 6858000"/>
              <a:gd name="connsiteX14697" fmla="*/ 7637363 w 12192000"/>
              <a:gd name="connsiteY14697" fmla="*/ 5619750 h 6858000"/>
              <a:gd name="connsiteX14698" fmla="*/ 7637363 w 12192000"/>
              <a:gd name="connsiteY14698" fmla="*/ 5715000 h 6858000"/>
              <a:gd name="connsiteX14699" fmla="*/ 7732612 w 12192000"/>
              <a:gd name="connsiteY14699" fmla="*/ 5715000 h 6858000"/>
              <a:gd name="connsiteX14700" fmla="*/ 7923112 w 12192000"/>
              <a:gd name="connsiteY14700" fmla="*/ 5810250 h 6858000"/>
              <a:gd name="connsiteX14701" fmla="*/ 7827862 w 12192000"/>
              <a:gd name="connsiteY14701" fmla="*/ 5810250 h 6858000"/>
              <a:gd name="connsiteX14702" fmla="*/ 7827862 w 12192000"/>
              <a:gd name="connsiteY14702" fmla="*/ 5715000 h 6858000"/>
              <a:gd name="connsiteX14703" fmla="*/ 7732613 w 12192000"/>
              <a:gd name="connsiteY14703" fmla="*/ 5715000 h 6858000"/>
              <a:gd name="connsiteX14704" fmla="*/ 7732613 w 12192000"/>
              <a:gd name="connsiteY14704" fmla="*/ 5619750 h 6858000"/>
              <a:gd name="connsiteX14705" fmla="*/ 7827863 w 12192000"/>
              <a:gd name="connsiteY14705" fmla="*/ 5619750 h 6858000"/>
              <a:gd name="connsiteX14706" fmla="*/ 7827863 w 12192000"/>
              <a:gd name="connsiteY14706" fmla="*/ 5715000 h 6858000"/>
              <a:gd name="connsiteX14707" fmla="*/ 7923112 w 12192000"/>
              <a:gd name="connsiteY14707" fmla="*/ 5715000 h 6858000"/>
              <a:gd name="connsiteX14708" fmla="*/ 8113612 w 12192000"/>
              <a:gd name="connsiteY14708" fmla="*/ 5810250 h 6858000"/>
              <a:gd name="connsiteX14709" fmla="*/ 8018362 w 12192000"/>
              <a:gd name="connsiteY14709" fmla="*/ 5810250 h 6858000"/>
              <a:gd name="connsiteX14710" fmla="*/ 8018362 w 12192000"/>
              <a:gd name="connsiteY14710" fmla="*/ 5715000 h 6858000"/>
              <a:gd name="connsiteX14711" fmla="*/ 8113612 w 12192000"/>
              <a:gd name="connsiteY14711" fmla="*/ 5715000 h 6858000"/>
              <a:gd name="connsiteX14712" fmla="*/ 8304112 w 12192000"/>
              <a:gd name="connsiteY14712" fmla="*/ 5810250 h 6858000"/>
              <a:gd name="connsiteX14713" fmla="*/ 8208862 w 12192000"/>
              <a:gd name="connsiteY14713" fmla="*/ 5810250 h 6858000"/>
              <a:gd name="connsiteX14714" fmla="*/ 8208862 w 12192000"/>
              <a:gd name="connsiteY14714" fmla="*/ 5715000 h 6858000"/>
              <a:gd name="connsiteX14715" fmla="*/ 8113613 w 12192000"/>
              <a:gd name="connsiteY14715" fmla="*/ 5715000 h 6858000"/>
              <a:gd name="connsiteX14716" fmla="*/ 8113613 w 12192000"/>
              <a:gd name="connsiteY14716" fmla="*/ 5619750 h 6858000"/>
              <a:gd name="connsiteX14717" fmla="*/ 8208863 w 12192000"/>
              <a:gd name="connsiteY14717" fmla="*/ 5619750 h 6858000"/>
              <a:gd name="connsiteX14718" fmla="*/ 8208863 w 12192000"/>
              <a:gd name="connsiteY14718" fmla="*/ 5715000 h 6858000"/>
              <a:gd name="connsiteX14719" fmla="*/ 8304112 w 12192000"/>
              <a:gd name="connsiteY14719" fmla="*/ 5715000 h 6858000"/>
              <a:gd name="connsiteX14720" fmla="*/ 8494612 w 12192000"/>
              <a:gd name="connsiteY14720" fmla="*/ 5810250 h 6858000"/>
              <a:gd name="connsiteX14721" fmla="*/ 8399362 w 12192000"/>
              <a:gd name="connsiteY14721" fmla="*/ 5810250 h 6858000"/>
              <a:gd name="connsiteX14722" fmla="*/ 8399362 w 12192000"/>
              <a:gd name="connsiteY14722" fmla="*/ 5715000 h 6858000"/>
              <a:gd name="connsiteX14723" fmla="*/ 8304112 w 12192000"/>
              <a:gd name="connsiteY14723" fmla="*/ 5715000 h 6858000"/>
              <a:gd name="connsiteX14724" fmla="*/ 8304112 w 12192000"/>
              <a:gd name="connsiteY14724" fmla="*/ 5619750 h 6858000"/>
              <a:gd name="connsiteX14725" fmla="*/ 8399363 w 12192000"/>
              <a:gd name="connsiteY14725" fmla="*/ 5619750 h 6858000"/>
              <a:gd name="connsiteX14726" fmla="*/ 8399363 w 12192000"/>
              <a:gd name="connsiteY14726" fmla="*/ 5715000 h 6858000"/>
              <a:gd name="connsiteX14727" fmla="*/ 8494612 w 12192000"/>
              <a:gd name="connsiteY14727" fmla="*/ 5715000 h 6858000"/>
              <a:gd name="connsiteX14728" fmla="*/ 8875611 w 12192000"/>
              <a:gd name="connsiteY14728" fmla="*/ 5810250 h 6858000"/>
              <a:gd name="connsiteX14729" fmla="*/ 8780361 w 12192000"/>
              <a:gd name="connsiteY14729" fmla="*/ 5810250 h 6858000"/>
              <a:gd name="connsiteX14730" fmla="*/ 8780361 w 12192000"/>
              <a:gd name="connsiteY14730" fmla="*/ 5715000 h 6858000"/>
              <a:gd name="connsiteX14731" fmla="*/ 8685111 w 12192000"/>
              <a:gd name="connsiteY14731" fmla="*/ 5715000 h 6858000"/>
              <a:gd name="connsiteX14732" fmla="*/ 8685111 w 12192000"/>
              <a:gd name="connsiteY14732" fmla="*/ 5619750 h 6858000"/>
              <a:gd name="connsiteX14733" fmla="*/ 8780362 w 12192000"/>
              <a:gd name="connsiteY14733" fmla="*/ 5619750 h 6858000"/>
              <a:gd name="connsiteX14734" fmla="*/ 8780362 w 12192000"/>
              <a:gd name="connsiteY14734" fmla="*/ 5715000 h 6858000"/>
              <a:gd name="connsiteX14735" fmla="*/ 8875611 w 12192000"/>
              <a:gd name="connsiteY14735" fmla="*/ 5715000 h 6858000"/>
              <a:gd name="connsiteX14736" fmla="*/ 9066111 w 12192000"/>
              <a:gd name="connsiteY14736" fmla="*/ 5810250 h 6858000"/>
              <a:gd name="connsiteX14737" fmla="*/ 8970861 w 12192000"/>
              <a:gd name="connsiteY14737" fmla="*/ 5810250 h 6858000"/>
              <a:gd name="connsiteX14738" fmla="*/ 8970861 w 12192000"/>
              <a:gd name="connsiteY14738" fmla="*/ 5715000 h 6858000"/>
              <a:gd name="connsiteX14739" fmla="*/ 9066111 w 12192000"/>
              <a:gd name="connsiteY14739" fmla="*/ 5715000 h 6858000"/>
              <a:gd name="connsiteX14740" fmla="*/ 9256611 w 12192000"/>
              <a:gd name="connsiteY14740" fmla="*/ 5810250 h 6858000"/>
              <a:gd name="connsiteX14741" fmla="*/ 9161361 w 12192000"/>
              <a:gd name="connsiteY14741" fmla="*/ 5810250 h 6858000"/>
              <a:gd name="connsiteX14742" fmla="*/ 9161361 w 12192000"/>
              <a:gd name="connsiteY14742" fmla="*/ 5715000 h 6858000"/>
              <a:gd name="connsiteX14743" fmla="*/ 9256611 w 12192000"/>
              <a:gd name="connsiteY14743" fmla="*/ 5715000 h 6858000"/>
              <a:gd name="connsiteX14744" fmla="*/ 9447112 w 12192000"/>
              <a:gd name="connsiteY14744" fmla="*/ 5810250 h 6858000"/>
              <a:gd name="connsiteX14745" fmla="*/ 9351861 w 12192000"/>
              <a:gd name="connsiteY14745" fmla="*/ 5810250 h 6858000"/>
              <a:gd name="connsiteX14746" fmla="*/ 9351861 w 12192000"/>
              <a:gd name="connsiteY14746" fmla="*/ 5715000 h 6858000"/>
              <a:gd name="connsiteX14747" fmla="*/ 9447112 w 12192000"/>
              <a:gd name="connsiteY14747" fmla="*/ 5715000 h 6858000"/>
              <a:gd name="connsiteX14748" fmla="*/ 9637611 w 12192000"/>
              <a:gd name="connsiteY14748" fmla="*/ 5810250 h 6858000"/>
              <a:gd name="connsiteX14749" fmla="*/ 9542362 w 12192000"/>
              <a:gd name="connsiteY14749" fmla="*/ 5810250 h 6858000"/>
              <a:gd name="connsiteX14750" fmla="*/ 9542362 w 12192000"/>
              <a:gd name="connsiteY14750" fmla="*/ 5715000 h 6858000"/>
              <a:gd name="connsiteX14751" fmla="*/ 9637611 w 12192000"/>
              <a:gd name="connsiteY14751" fmla="*/ 5715000 h 6858000"/>
              <a:gd name="connsiteX14752" fmla="*/ 9828111 w 12192000"/>
              <a:gd name="connsiteY14752" fmla="*/ 5810250 h 6858000"/>
              <a:gd name="connsiteX14753" fmla="*/ 9732861 w 12192000"/>
              <a:gd name="connsiteY14753" fmla="*/ 5810250 h 6858000"/>
              <a:gd name="connsiteX14754" fmla="*/ 9732861 w 12192000"/>
              <a:gd name="connsiteY14754" fmla="*/ 5715000 h 6858000"/>
              <a:gd name="connsiteX14755" fmla="*/ 9828111 w 12192000"/>
              <a:gd name="connsiteY14755" fmla="*/ 5715000 h 6858000"/>
              <a:gd name="connsiteX14756" fmla="*/ 10018612 w 12192000"/>
              <a:gd name="connsiteY14756" fmla="*/ 5810250 h 6858000"/>
              <a:gd name="connsiteX14757" fmla="*/ 9923362 w 12192000"/>
              <a:gd name="connsiteY14757" fmla="*/ 5810250 h 6858000"/>
              <a:gd name="connsiteX14758" fmla="*/ 9923362 w 12192000"/>
              <a:gd name="connsiteY14758" fmla="*/ 5715000 h 6858000"/>
              <a:gd name="connsiteX14759" fmla="*/ 10018612 w 12192000"/>
              <a:gd name="connsiteY14759" fmla="*/ 5715000 h 6858000"/>
              <a:gd name="connsiteX14760" fmla="*/ 10209111 w 12192000"/>
              <a:gd name="connsiteY14760" fmla="*/ 5810250 h 6858000"/>
              <a:gd name="connsiteX14761" fmla="*/ 10113862 w 12192000"/>
              <a:gd name="connsiteY14761" fmla="*/ 5810250 h 6858000"/>
              <a:gd name="connsiteX14762" fmla="*/ 10113862 w 12192000"/>
              <a:gd name="connsiteY14762" fmla="*/ 5715000 h 6858000"/>
              <a:gd name="connsiteX14763" fmla="*/ 10209111 w 12192000"/>
              <a:gd name="connsiteY14763" fmla="*/ 5715000 h 6858000"/>
              <a:gd name="connsiteX14764" fmla="*/ 10399611 w 12192000"/>
              <a:gd name="connsiteY14764" fmla="*/ 5810250 h 6858000"/>
              <a:gd name="connsiteX14765" fmla="*/ 10304361 w 12192000"/>
              <a:gd name="connsiteY14765" fmla="*/ 5810250 h 6858000"/>
              <a:gd name="connsiteX14766" fmla="*/ 10304361 w 12192000"/>
              <a:gd name="connsiteY14766" fmla="*/ 5715000 h 6858000"/>
              <a:gd name="connsiteX14767" fmla="*/ 10399611 w 12192000"/>
              <a:gd name="connsiteY14767" fmla="*/ 5715000 h 6858000"/>
              <a:gd name="connsiteX14768" fmla="*/ 10590111 w 12192000"/>
              <a:gd name="connsiteY14768" fmla="*/ 5810250 h 6858000"/>
              <a:gd name="connsiteX14769" fmla="*/ 10494861 w 12192000"/>
              <a:gd name="connsiteY14769" fmla="*/ 5810250 h 6858000"/>
              <a:gd name="connsiteX14770" fmla="*/ 10494861 w 12192000"/>
              <a:gd name="connsiteY14770" fmla="*/ 5715000 h 6858000"/>
              <a:gd name="connsiteX14771" fmla="*/ 10590111 w 12192000"/>
              <a:gd name="connsiteY14771" fmla="*/ 5715000 h 6858000"/>
              <a:gd name="connsiteX14772" fmla="*/ 10780611 w 12192000"/>
              <a:gd name="connsiteY14772" fmla="*/ 5810250 h 6858000"/>
              <a:gd name="connsiteX14773" fmla="*/ 10685361 w 12192000"/>
              <a:gd name="connsiteY14773" fmla="*/ 5810250 h 6858000"/>
              <a:gd name="connsiteX14774" fmla="*/ 10685361 w 12192000"/>
              <a:gd name="connsiteY14774" fmla="*/ 5715000 h 6858000"/>
              <a:gd name="connsiteX14775" fmla="*/ 10780611 w 12192000"/>
              <a:gd name="connsiteY14775" fmla="*/ 5715000 h 6858000"/>
              <a:gd name="connsiteX14776" fmla="*/ 10971111 w 12192000"/>
              <a:gd name="connsiteY14776" fmla="*/ 5810250 h 6858000"/>
              <a:gd name="connsiteX14777" fmla="*/ 10875861 w 12192000"/>
              <a:gd name="connsiteY14777" fmla="*/ 5810250 h 6858000"/>
              <a:gd name="connsiteX14778" fmla="*/ 10875861 w 12192000"/>
              <a:gd name="connsiteY14778" fmla="*/ 5715000 h 6858000"/>
              <a:gd name="connsiteX14779" fmla="*/ 10971111 w 12192000"/>
              <a:gd name="connsiteY14779" fmla="*/ 5715000 h 6858000"/>
              <a:gd name="connsiteX14780" fmla="*/ 11161610 w 12192000"/>
              <a:gd name="connsiteY14780" fmla="*/ 5810250 h 6858000"/>
              <a:gd name="connsiteX14781" fmla="*/ 11066362 w 12192000"/>
              <a:gd name="connsiteY14781" fmla="*/ 5810250 h 6858000"/>
              <a:gd name="connsiteX14782" fmla="*/ 11066362 w 12192000"/>
              <a:gd name="connsiteY14782" fmla="*/ 5715000 h 6858000"/>
              <a:gd name="connsiteX14783" fmla="*/ 11161610 w 12192000"/>
              <a:gd name="connsiteY14783" fmla="*/ 5715000 h 6858000"/>
              <a:gd name="connsiteX14784" fmla="*/ 11352111 w 12192000"/>
              <a:gd name="connsiteY14784" fmla="*/ 5810250 h 6858000"/>
              <a:gd name="connsiteX14785" fmla="*/ 11256861 w 12192000"/>
              <a:gd name="connsiteY14785" fmla="*/ 5810250 h 6858000"/>
              <a:gd name="connsiteX14786" fmla="*/ 11256861 w 12192000"/>
              <a:gd name="connsiteY14786" fmla="*/ 5715000 h 6858000"/>
              <a:gd name="connsiteX14787" fmla="*/ 11352111 w 12192000"/>
              <a:gd name="connsiteY14787" fmla="*/ 5715000 h 6858000"/>
              <a:gd name="connsiteX14788" fmla="*/ 11542610 w 12192000"/>
              <a:gd name="connsiteY14788" fmla="*/ 5810250 h 6858000"/>
              <a:gd name="connsiteX14789" fmla="*/ 11447360 w 12192000"/>
              <a:gd name="connsiteY14789" fmla="*/ 5810250 h 6858000"/>
              <a:gd name="connsiteX14790" fmla="*/ 11447360 w 12192000"/>
              <a:gd name="connsiteY14790" fmla="*/ 5715000 h 6858000"/>
              <a:gd name="connsiteX14791" fmla="*/ 11542610 w 12192000"/>
              <a:gd name="connsiteY14791" fmla="*/ 5715000 h 6858000"/>
              <a:gd name="connsiteX14792" fmla="*/ 11733112 w 12192000"/>
              <a:gd name="connsiteY14792" fmla="*/ 5810250 h 6858000"/>
              <a:gd name="connsiteX14793" fmla="*/ 11637861 w 12192000"/>
              <a:gd name="connsiteY14793" fmla="*/ 5810250 h 6858000"/>
              <a:gd name="connsiteX14794" fmla="*/ 11637861 w 12192000"/>
              <a:gd name="connsiteY14794" fmla="*/ 5715000 h 6858000"/>
              <a:gd name="connsiteX14795" fmla="*/ 11733112 w 12192000"/>
              <a:gd name="connsiteY14795" fmla="*/ 5715000 h 6858000"/>
              <a:gd name="connsiteX14796" fmla="*/ 11923611 w 12192000"/>
              <a:gd name="connsiteY14796" fmla="*/ 5810250 h 6858000"/>
              <a:gd name="connsiteX14797" fmla="*/ 11828360 w 12192000"/>
              <a:gd name="connsiteY14797" fmla="*/ 5810250 h 6858000"/>
              <a:gd name="connsiteX14798" fmla="*/ 11828360 w 12192000"/>
              <a:gd name="connsiteY14798" fmla="*/ 5715000 h 6858000"/>
              <a:gd name="connsiteX14799" fmla="*/ 11923611 w 12192000"/>
              <a:gd name="connsiteY14799" fmla="*/ 5715000 h 6858000"/>
              <a:gd name="connsiteX14800" fmla="*/ 207864 w 12192000"/>
              <a:gd name="connsiteY14800" fmla="*/ 5905500 h 6858000"/>
              <a:gd name="connsiteX14801" fmla="*/ 112614 w 12192000"/>
              <a:gd name="connsiteY14801" fmla="*/ 5905500 h 6858000"/>
              <a:gd name="connsiteX14802" fmla="*/ 112614 w 12192000"/>
              <a:gd name="connsiteY14802" fmla="*/ 5810250 h 6858000"/>
              <a:gd name="connsiteX14803" fmla="*/ 207864 w 12192000"/>
              <a:gd name="connsiteY14803" fmla="*/ 5810250 h 6858000"/>
              <a:gd name="connsiteX14804" fmla="*/ 398364 w 12192000"/>
              <a:gd name="connsiteY14804" fmla="*/ 5905500 h 6858000"/>
              <a:gd name="connsiteX14805" fmla="*/ 303114 w 12192000"/>
              <a:gd name="connsiteY14805" fmla="*/ 5905500 h 6858000"/>
              <a:gd name="connsiteX14806" fmla="*/ 303114 w 12192000"/>
              <a:gd name="connsiteY14806" fmla="*/ 5810250 h 6858000"/>
              <a:gd name="connsiteX14807" fmla="*/ 398364 w 12192000"/>
              <a:gd name="connsiteY14807" fmla="*/ 5810250 h 6858000"/>
              <a:gd name="connsiteX14808" fmla="*/ 588864 w 12192000"/>
              <a:gd name="connsiteY14808" fmla="*/ 5905500 h 6858000"/>
              <a:gd name="connsiteX14809" fmla="*/ 493614 w 12192000"/>
              <a:gd name="connsiteY14809" fmla="*/ 5905500 h 6858000"/>
              <a:gd name="connsiteX14810" fmla="*/ 493614 w 12192000"/>
              <a:gd name="connsiteY14810" fmla="*/ 5810250 h 6858000"/>
              <a:gd name="connsiteX14811" fmla="*/ 588864 w 12192000"/>
              <a:gd name="connsiteY14811" fmla="*/ 5810250 h 6858000"/>
              <a:gd name="connsiteX14812" fmla="*/ 779364 w 12192000"/>
              <a:gd name="connsiteY14812" fmla="*/ 5905500 h 6858000"/>
              <a:gd name="connsiteX14813" fmla="*/ 684113 w 12192000"/>
              <a:gd name="connsiteY14813" fmla="*/ 5905500 h 6858000"/>
              <a:gd name="connsiteX14814" fmla="*/ 684113 w 12192000"/>
              <a:gd name="connsiteY14814" fmla="*/ 5810250 h 6858000"/>
              <a:gd name="connsiteX14815" fmla="*/ 779364 w 12192000"/>
              <a:gd name="connsiteY14815" fmla="*/ 5810250 h 6858000"/>
              <a:gd name="connsiteX14816" fmla="*/ 969863 w 12192000"/>
              <a:gd name="connsiteY14816" fmla="*/ 5905500 h 6858000"/>
              <a:gd name="connsiteX14817" fmla="*/ 874614 w 12192000"/>
              <a:gd name="connsiteY14817" fmla="*/ 5905500 h 6858000"/>
              <a:gd name="connsiteX14818" fmla="*/ 874614 w 12192000"/>
              <a:gd name="connsiteY14818" fmla="*/ 5810250 h 6858000"/>
              <a:gd name="connsiteX14819" fmla="*/ 969863 w 12192000"/>
              <a:gd name="connsiteY14819" fmla="*/ 5810250 h 6858000"/>
              <a:gd name="connsiteX14820" fmla="*/ 1160364 w 12192000"/>
              <a:gd name="connsiteY14820" fmla="*/ 5905500 h 6858000"/>
              <a:gd name="connsiteX14821" fmla="*/ 1065114 w 12192000"/>
              <a:gd name="connsiteY14821" fmla="*/ 5905500 h 6858000"/>
              <a:gd name="connsiteX14822" fmla="*/ 1065114 w 12192000"/>
              <a:gd name="connsiteY14822" fmla="*/ 5810250 h 6858000"/>
              <a:gd name="connsiteX14823" fmla="*/ 1160364 w 12192000"/>
              <a:gd name="connsiteY14823" fmla="*/ 5810250 h 6858000"/>
              <a:gd name="connsiteX14824" fmla="*/ 1350864 w 12192000"/>
              <a:gd name="connsiteY14824" fmla="*/ 5905500 h 6858000"/>
              <a:gd name="connsiteX14825" fmla="*/ 1255613 w 12192000"/>
              <a:gd name="connsiteY14825" fmla="*/ 5905500 h 6858000"/>
              <a:gd name="connsiteX14826" fmla="*/ 1255613 w 12192000"/>
              <a:gd name="connsiteY14826" fmla="*/ 5810250 h 6858000"/>
              <a:gd name="connsiteX14827" fmla="*/ 1350864 w 12192000"/>
              <a:gd name="connsiteY14827" fmla="*/ 5810250 h 6858000"/>
              <a:gd name="connsiteX14828" fmla="*/ 1541363 w 12192000"/>
              <a:gd name="connsiteY14828" fmla="*/ 5905500 h 6858000"/>
              <a:gd name="connsiteX14829" fmla="*/ 1446114 w 12192000"/>
              <a:gd name="connsiteY14829" fmla="*/ 5905500 h 6858000"/>
              <a:gd name="connsiteX14830" fmla="*/ 1446114 w 12192000"/>
              <a:gd name="connsiteY14830" fmla="*/ 5810250 h 6858000"/>
              <a:gd name="connsiteX14831" fmla="*/ 1541363 w 12192000"/>
              <a:gd name="connsiteY14831" fmla="*/ 5810250 h 6858000"/>
              <a:gd name="connsiteX14832" fmla="*/ 1922364 w 12192000"/>
              <a:gd name="connsiteY14832" fmla="*/ 5905500 h 6858000"/>
              <a:gd name="connsiteX14833" fmla="*/ 1827113 w 12192000"/>
              <a:gd name="connsiteY14833" fmla="*/ 5905500 h 6858000"/>
              <a:gd name="connsiteX14834" fmla="*/ 1827113 w 12192000"/>
              <a:gd name="connsiteY14834" fmla="*/ 5810250 h 6858000"/>
              <a:gd name="connsiteX14835" fmla="*/ 1922364 w 12192000"/>
              <a:gd name="connsiteY14835" fmla="*/ 5810250 h 6858000"/>
              <a:gd name="connsiteX14836" fmla="*/ 2112863 w 12192000"/>
              <a:gd name="connsiteY14836" fmla="*/ 5905500 h 6858000"/>
              <a:gd name="connsiteX14837" fmla="*/ 2017612 w 12192000"/>
              <a:gd name="connsiteY14837" fmla="*/ 5905500 h 6858000"/>
              <a:gd name="connsiteX14838" fmla="*/ 2017612 w 12192000"/>
              <a:gd name="connsiteY14838" fmla="*/ 5810250 h 6858000"/>
              <a:gd name="connsiteX14839" fmla="*/ 2112863 w 12192000"/>
              <a:gd name="connsiteY14839" fmla="*/ 5810250 h 6858000"/>
              <a:gd name="connsiteX14840" fmla="*/ 2303364 w 12192000"/>
              <a:gd name="connsiteY14840" fmla="*/ 5905500 h 6858000"/>
              <a:gd name="connsiteX14841" fmla="*/ 2208114 w 12192000"/>
              <a:gd name="connsiteY14841" fmla="*/ 5905500 h 6858000"/>
              <a:gd name="connsiteX14842" fmla="*/ 2208114 w 12192000"/>
              <a:gd name="connsiteY14842" fmla="*/ 5810250 h 6858000"/>
              <a:gd name="connsiteX14843" fmla="*/ 2303364 w 12192000"/>
              <a:gd name="connsiteY14843" fmla="*/ 5810250 h 6858000"/>
              <a:gd name="connsiteX14844" fmla="*/ 2493863 w 12192000"/>
              <a:gd name="connsiteY14844" fmla="*/ 5905500 h 6858000"/>
              <a:gd name="connsiteX14845" fmla="*/ 2398613 w 12192000"/>
              <a:gd name="connsiteY14845" fmla="*/ 5905500 h 6858000"/>
              <a:gd name="connsiteX14846" fmla="*/ 2398613 w 12192000"/>
              <a:gd name="connsiteY14846" fmla="*/ 5810250 h 6858000"/>
              <a:gd name="connsiteX14847" fmla="*/ 2493863 w 12192000"/>
              <a:gd name="connsiteY14847" fmla="*/ 5810250 h 6858000"/>
              <a:gd name="connsiteX14848" fmla="*/ 2684362 w 12192000"/>
              <a:gd name="connsiteY14848" fmla="*/ 5905500 h 6858000"/>
              <a:gd name="connsiteX14849" fmla="*/ 2589114 w 12192000"/>
              <a:gd name="connsiteY14849" fmla="*/ 5905500 h 6858000"/>
              <a:gd name="connsiteX14850" fmla="*/ 2589114 w 12192000"/>
              <a:gd name="connsiteY14850" fmla="*/ 5810250 h 6858000"/>
              <a:gd name="connsiteX14851" fmla="*/ 2684362 w 12192000"/>
              <a:gd name="connsiteY14851" fmla="*/ 5810250 h 6858000"/>
              <a:gd name="connsiteX14852" fmla="*/ 2874863 w 12192000"/>
              <a:gd name="connsiteY14852" fmla="*/ 5905500 h 6858000"/>
              <a:gd name="connsiteX14853" fmla="*/ 2779613 w 12192000"/>
              <a:gd name="connsiteY14853" fmla="*/ 5905500 h 6858000"/>
              <a:gd name="connsiteX14854" fmla="*/ 2779613 w 12192000"/>
              <a:gd name="connsiteY14854" fmla="*/ 5810250 h 6858000"/>
              <a:gd name="connsiteX14855" fmla="*/ 2874863 w 12192000"/>
              <a:gd name="connsiteY14855" fmla="*/ 5810250 h 6858000"/>
              <a:gd name="connsiteX14856" fmla="*/ 3065363 w 12192000"/>
              <a:gd name="connsiteY14856" fmla="*/ 5905500 h 6858000"/>
              <a:gd name="connsiteX14857" fmla="*/ 2970113 w 12192000"/>
              <a:gd name="connsiteY14857" fmla="*/ 5905500 h 6858000"/>
              <a:gd name="connsiteX14858" fmla="*/ 2970113 w 12192000"/>
              <a:gd name="connsiteY14858" fmla="*/ 5810250 h 6858000"/>
              <a:gd name="connsiteX14859" fmla="*/ 3065363 w 12192000"/>
              <a:gd name="connsiteY14859" fmla="*/ 5810250 h 6858000"/>
              <a:gd name="connsiteX14860" fmla="*/ 3255863 w 12192000"/>
              <a:gd name="connsiteY14860" fmla="*/ 5905500 h 6858000"/>
              <a:gd name="connsiteX14861" fmla="*/ 3160613 w 12192000"/>
              <a:gd name="connsiteY14861" fmla="*/ 5905500 h 6858000"/>
              <a:gd name="connsiteX14862" fmla="*/ 3160613 w 12192000"/>
              <a:gd name="connsiteY14862" fmla="*/ 5810250 h 6858000"/>
              <a:gd name="connsiteX14863" fmla="*/ 3255863 w 12192000"/>
              <a:gd name="connsiteY14863" fmla="*/ 5810250 h 6858000"/>
              <a:gd name="connsiteX14864" fmla="*/ 3446363 w 12192000"/>
              <a:gd name="connsiteY14864" fmla="*/ 5905500 h 6858000"/>
              <a:gd name="connsiteX14865" fmla="*/ 3351113 w 12192000"/>
              <a:gd name="connsiteY14865" fmla="*/ 5905500 h 6858000"/>
              <a:gd name="connsiteX14866" fmla="*/ 3351113 w 12192000"/>
              <a:gd name="connsiteY14866" fmla="*/ 5810250 h 6858000"/>
              <a:gd name="connsiteX14867" fmla="*/ 3446363 w 12192000"/>
              <a:gd name="connsiteY14867" fmla="*/ 5810250 h 6858000"/>
              <a:gd name="connsiteX14868" fmla="*/ 3636862 w 12192000"/>
              <a:gd name="connsiteY14868" fmla="*/ 5905500 h 6858000"/>
              <a:gd name="connsiteX14869" fmla="*/ 3541613 w 12192000"/>
              <a:gd name="connsiteY14869" fmla="*/ 5905500 h 6858000"/>
              <a:gd name="connsiteX14870" fmla="*/ 3541613 w 12192000"/>
              <a:gd name="connsiteY14870" fmla="*/ 5810250 h 6858000"/>
              <a:gd name="connsiteX14871" fmla="*/ 3636862 w 12192000"/>
              <a:gd name="connsiteY14871" fmla="*/ 5810250 h 6858000"/>
              <a:gd name="connsiteX14872" fmla="*/ 3827362 w 12192000"/>
              <a:gd name="connsiteY14872" fmla="*/ 5905500 h 6858000"/>
              <a:gd name="connsiteX14873" fmla="*/ 3732112 w 12192000"/>
              <a:gd name="connsiteY14873" fmla="*/ 5905500 h 6858000"/>
              <a:gd name="connsiteX14874" fmla="*/ 3732112 w 12192000"/>
              <a:gd name="connsiteY14874" fmla="*/ 5810250 h 6858000"/>
              <a:gd name="connsiteX14875" fmla="*/ 3827362 w 12192000"/>
              <a:gd name="connsiteY14875" fmla="*/ 5810250 h 6858000"/>
              <a:gd name="connsiteX14876" fmla="*/ 4017863 w 12192000"/>
              <a:gd name="connsiteY14876" fmla="*/ 5905500 h 6858000"/>
              <a:gd name="connsiteX14877" fmla="*/ 3922613 w 12192000"/>
              <a:gd name="connsiteY14877" fmla="*/ 5905500 h 6858000"/>
              <a:gd name="connsiteX14878" fmla="*/ 3922613 w 12192000"/>
              <a:gd name="connsiteY14878" fmla="*/ 5810250 h 6858000"/>
              <a:gd name="connsiteX14879" fmla="*/ 4017863 w 12192000"/>
              <a:gd name="connsiteY14879" fmla="*/ 5810250 h 6858000"/>
              <a:gd name="connsiteX14880" fmla="*/ 4208362 w 12192000"/>
              <a:gd name="connsiteY14880" fmla="*/ 5905500 h 6858000"/>
              <a:gd name="connsiteX14881" fmla="*/ 4113113 w 12192000"/>
              <a:gd name="connsiteY14881" fmla="*/ 5905500 h 6858000"/>
              <a:gd name="connsiteX14882" fmla="*/ 4113113 w 12192000"/>
              <a:gd name="connsiteY14882" fmla="*/ 5810250 h 6858000"/>
              <a:gd name="connsiteX14883" fmla="*/ 4208362 w 12192000"/>
              <a:gd name="connsiteY14883" fmla="*/ 5810250 h 6858000"/>
              <a:gd name="connsiteX14884" fmla="*/ 4398863 w 12192000"/>
              <a:gd name="connsiteY14884" fmla="*/ 5905500 h 6858000"/>
              <a:gd name="connsiteX14885" fmla="*/ 4303612 w 12192000"/>
              <a:gd name="connsiteY14885" fmla="*/ 5905500 h 6858000"/>
              <a:gd name="connsiteX14886" fmla="*/ 4303612 w 12192000"/>
              <a:gd name="connsiteY14886" fmla="*/ 5810250 h 6858000"/>
              <a:gd name="connsiteX14887" fmla="*/ 4398863 w 12192000"/>
              <a:gd name="connsiteY14887" fmla="*/ 5810250 h 6858000"/>
              <a:gd name="connsiteX14888" fmla="*/ 4589363 w 12192000"/>
              <a:gd name="connsiteY14888" fmla="*/ 5905500 h 6858000"/>
              <a:gd name="connsiteX14889" fmla="*/ 4494113 w 12192000"/>
              <a:gd name="connsiteY14889" fmla="*/ 5905500 h 6858000"/>
              <a:gd name="connsiteX14890" fmla="*/ 4494113 w 12192000"/>
              <a:gd name="connsiteY14890" fmla="*/ 5810250 h 6858000"/>
              <a:gd name="connsiteX14891" fmla="*/ 4589363 w 12192000"/>
              <a:gd name="connsiteY14891" fmla="*/ 5810250 h 6858000"/>
              <a:gd name="connsiteX14892" fmla="*/ 4779863 w 12192000"/>
              <a:gd name="connsiteY14892" fmla="*/ 5905500 h 6858000"/>
              <a:gd name="connsiteX14893" fmla="*/ 4684613 w 12192000"/>
              <a:gd name="connsiteY14893" fmla="*/ 5905500 h 6858000"/>
              <a:gd name="connsiteX14894" fmla="*/ 4684613 w 12192000"/>
              <a:gd name="connsiteY14894" fmla="*/ 5810250 h 6858000"/>
              <a:gd name="connsiteX14895" fmla="*/ 4779863 w 12192000"/>
              <a:gd name="connsiteY14895" fmla="*/ 5810250 h 6858000"/>
              <a:gd name="connsiteX14896" fmla="*/ 4970362 w 12192000"/>
              <a:gd name="connsiteY14896" fmla="*/ 5905500 h 6858000"/>
              <a:gd name="connsiteX14897" fmla="*/ 4875112 w 12192000"/>
              <a:gd name="connsiteY14897" fmla="*/ 5905500 h 6858000"/>
              <a:gd name="connsiteX14898" fmla="*/ 4875112 w 12192000"/>
              <a:gd name="connsiteY14898" fmla="*/ 5810250 h 6858000"/>
              <a:gd name="connsiteX14899" fmla="*/ 4970362 w 12192000"/>
              <a:gd name="connsiteY14899" fmla="*/ 5810250 h 6858000"/>
              <a:gd name="connsiteX14900" fmla="*/ 5351361 w 12192000"/>
              <a:gd name="connsiteY14900" fmla="*/ 5905500 h 6858000"/>
              <a:gd name="connsiteX14901" fmla="*/ 5256111 w 12192000"/>
              <a:gd name="connsiteY14901" fmla="*/ 5905500 h 6858000"/>
              <a:gd name="connsiteX14902" fmla="*/ 5256111 w 12192000"/>
              <a:gd name="connsiteY14902" fmla="*/ 5810250 h 6858000"/>
              <a:gd name="connsiteX14903" fmla="*/ 5351361 w 12192000"/>
              <a:gd name="connsiteY14903" fmla="*/ 5810250 h 6858000"/>
              <a:gd name="connsiteX14904" fmla="*/ 5541861 w 12192000"/>
              <a:gd name="connsiteY14904" fmla="*/ 5905500 h 6858000"/>
              <a:gd name="connsiteX14905" fmla="*/ 5446612 w 12192000"/>
              <a:gd name="connsiteY14905" fmla="*/ 5905500 h 6858000"/>
              <a:gd name="connsiteX14906" fmla="*/ 5446612 w 12192000"/>
              <a:gd name="connsiteY14906" fmla="*/ 5810250 h 6858000"/>
              <a:gd name="connsiteX14907" fmla="*/ 5541861 w 12192000"/>
              <a:gd name="connsiteY14907" fmla="*/ 5810250 h 6858000"/>
              <a:gd name="connsiteX14908" fmla="*/ 5732362 w 12192000"/>
              <a:gd name="connsiteY14908" fmla="*/ 5905500 h 6858000"/>
              <a:gd name="connsiteX14909" fmla="*/ 5637111 w 12192000"/>
              <a:gd name="connsiteY14909" fmla="*/ 5905500 h 6858000"/>
              <a:gd name="connsiteX14910" fmla="*/ 5637111 w 12192000"/>
              <a:gd name="connsiteY14910" fmla="*/ 5810250 h 6858000"/>
              <a:gd name="connsiteX14911" fmla="*/ 5732362 w 12192000"/>
              <a:gd name="connsiteY14911" fmla="*/ 5810250 h 6858000"/>
              <a:gd name="connsiteX14912" fmla="*/ 5922862 w 12192000"/>
              <a:gd name="connsiteY14912" fmla="*/ 5905500 h 6858000"/>
              <a:gd name="connsiteX14913" fmla="*/ 5827612 w 12192000"/>
              <a:gd name="connsiteY14913" fmla="*/ 5905500 h 6858000"/>
              <a:gd name="connsiteX14914" fmla="*/ 5827612 w 12192000"/>
              <a:gd name="connsiteY14914" fmla="*/ 5810250 h 6858000"/>
              <a:gd name="connsiteX14915" fmla="*/ 5922862 w 12192000"/>
              <a:gd name="connsiteY14915" fmla="*/ 5810250 h 6858000"/>
              <a:gd name="connsiteX14916" fmla="*/ 6113362 w 12192000"/>
              <a:gd name="connsiteY14916" fmla="*/ 5905500 h 6858000"/>
              <a:gd name="connsiteX14917" fmla="*/ 6018112 w 12192000"/>
              <a:gd name="connsiteY14917" fmla="*/ 5905500 h 6858000"/>
              <a:gd name="connsiteX14918" fmla="*/ 6018112 w 12192000"/>
              <a:gd name="connsiteY14918" fmla="*/ 5810250 h 6858000"/>
              <a:gd name="connsiteX14919" fmla="*/ 6113362 w 12192000"/>
              <a:gd name="connsiteY14919" fmla="*/ 5810250 h 6858000"/>
              <a:gd name="connsiteX14920" fmla="*/ 6303862 w 12192000"/>
              <a:gd name="connsiteY14920" fmla="*/ 5905500 h 6858000"/>
              <a:gd name="connsiteX14921" fmla="*/ 6208612 w 12192000"/>
              <a:gd name="connsiteY14921" fmla="*/ 5905500 h 6858000"/>
              <a:gd name="connsiteX14922" fmla="*/ 6208612 w 12192000"/>
              <a:gd name="connsiteY14922" fmla="*/ 5810250 h 6858000"/>
              <a:gd name="connsiteX14923" fmla="*/ 6303862 w 12192000"/>
              <a:gd name="connsiteY14923" fmla="*/ 5810250 h 6858000"/>
              <a:gd name="connsiteX14924" fmla="*/ 6494362 w 12192000"/>
              <a:gd name="connsiteY14924" fmla="*/ 5905500 h 6858000"/>
              <a:gd name="connsiteX14925" fmla="*/ 6399112 w 12192000"/>
              <a:gd name="connsiteY14925" fmla="*/ 5905500 h 6858000"/>
              <a:gd name="connsiteX14926" fmla="*/ 6399112 w 12192000"/>
              <a:gd name="connsiteY14926" fmla="*/ 5810250 h 6858000"/>
              <a:gd name="connsiteX14927" fmla="*/ 6494362 w 12192000"/>
              <a:gd name="connsiteY14927" fmla="*/ 5810250 h 6858000"/>
              <a:gd name="connsiteX14928" fmla="*/ 6684862 w 12192000"/>
              <a:gd name="connsiteY14928" fmla="*/ 5905500 h 6858000"/>
              <a:gd name="connsiteX14929" fmla="*/ 6589612 w 12192000"/>
              <a:gd name="connsiteY14929" fmla="*/ 5905500 h 6858000"/>
              <a:gd name="connsiteX14930" fmla="*/ 6589612 w 12192000"/>
              <a:gd name="connsiteY14930" fmla="*/ 5810250 h 6858000"/>
              <a:gd name="connsiteX14931" fmla="*/ 6684862 w 12192000"/>
              <a:gd name="connsiteY14931" fmla="*/ 5810250 h 6858000"/>
              <a:gd name="connsiteX14932" fmla="*/ 6875362 w 12192000"/>
              <a:gd name="connsiteY14932" fmla="*/ 5905500 h 6858000"/>
              <a:gd name="connsiteX14933" fmla="*/ 6780112 w 12192000"/>
              <a:gd name="connsiteY14933" fmla="*/ 5905500 h 6858000"/>
              <a:gd name="connsiteX14934" fmla="*/ 6780112 w 12192000"/>
              <a:gd name="connsiteY14934" fmla="*/ 5810250 h 6858000"/>
              <a:gd name="connsiteX14935" fmla="*/ 6875362 w 12192000"/>
              <a:gd name="connsiteY14935" fmla="*/ 5810250 h 6858000"/>
              <a:gd name="connsiteX14936" fmla="*/ 7065861 w 12192000"/>
              <a:gd name="connsiteY14936" fmla="*/ 5905500 h 6858000"/>
              <a:gd name="connsiteX14937" fmla="*/ 6970611 w 12192000"/>
              <a:gd name="connsiteY14937" fmla="*/ 5905500 h 6858000"/>
              <a:gd name="connsiteX14938" fmla="*/ 6970611 w 12192000"/>
              <a:gd name="connsiteY14938" fmla="*/ 5810250 h 6858000"/>
              <a:gd name="connsiteX14939" fmla="*/ 7065861 w 12192000"/>
              <a:gd name="connsiteY14939" fmla="*/ 5810250 h 6858000"/>
              <a:gd name="connsiteX14940" fmla="*/ 7256362 w 12192000"/>
              <a:gd name="connsiteY14940" fmla="*/ 5905500 h 6858000"/>
              <a:gd name="connsiteX14941" fmla="*/ 7161112 w 12192000"/>
              <a:gd name="connsiteY14941" fmla="*/ 5905500 h 6858000"/>
              <a:gd name="connsiteX14942" fmla="*/ 7161112 w 12192000"/>
              <a:gd name="connsiteY14942" fmla="*/ 5810250 h 6858000"/>
              <a:gd name="connsiteX14943" fmla="*/ 7256362 w 12192000"/>
              <a:gd name="connsiteY14943" fmla="*/ 5810250 h 6858000"/>
              <a:gd name="connsiteX14944" fmla="*/ 7446862 w 12192000"/>
              <a:gd name="connsiteY14944" fmla="*/ 5905500 h 6858000"/>
              <a:gd name="connsiteX14945" fmla="*/ 7351612 w 12192000"/>
              <a:gd name="connsiteY14945" fmla="*/ 5905500 h 6858000"/>
              <a:gd name="connsiteX14946" fmla="*/ 7351612 w 12192000"/>
              <a:gd name="connsiteY14946" fmla="*/ 5810250 h 6858000"/>
              <a:gd name="connsiteX14947" fmla="*/ 7446862 w 12192000"/>
              <a:gd name="connsiteY14947" fmla="*/ 5810250 h 6858000"/>
              <a:gd name="connsiteX14948" fmla="*/ 7637362 w 12192000"/>
              <a:gd name="connsiteY14948" fmla="*/ 5905500 h 6858000"/>
              <a:gd name="connsiteX14949" fmla="*/ 7542112 w 12192000"/>
              <a:gd name="connsiteY14949" fmla="*/ 5905500 h 6858000"/>
              <a:gd name="connsiteX14950" fmla="*/ 7542112 w 12192000"/>
              <a:gd name="connsiteY14950" fmla="*/ 5810250 h 6858000"/>
              <a:gd name="connsiteX14951" fmla="*/ 7637362 w 12192000"/>
              <a:gd name="connsiteY14951" fmla="*/ 5810250 h 6858000"/>
              <a:gd name="connsiteX14952" fmla="*/ 7827862 w 12192000"/>
              <a:gd name="connsiteY14952" fmla="*/ 5905500 h 6858000"/>
              <a:gd name="connsiteX14953" fmla="*/ 7732612 w 12192000"/>
              <a:gd name="connsiteY14953" fmla="*/ 5905500 h 6858000"/>
              <a:gd name="connsiteX14954" fmla="*/ 7732612 w 12192000"/>
              <a:gd name="connsiteY14954" fmla="*/ 5810250 h 6858000"/>
              <a:gd name="connsiteX14955" fmla="*/ 7827862 w 12192000"/>
              <a:gd name="connsiteY14955" fmla="*/ 5810250 h 6858000"/>
              <a:gd name="connsiteX14956" fmla="*/ 8018362 w 12192000"/>
              <a:gd name="connsiteY14956" fmla="*/ 5905500 h 6858000"/>
              <a:gd name="connsiteX14957" fmla="*/ 7923112 w 12192000"/>
              <a:gd name="connsiteY14957" fmla="*/ 5905500 h 6858000"/>
              <a:gd name="connsiteX14958" fmla="*/ 7923112 w 12192000"/>
              <a:gd name="connsiteY14958" fmla="*/ 5810250 h 6858000"/>
              <a:gd name="connsiteX14959" fmla="*/ 8018362 w 12192000"/>
              <a:gd name="connsiteY14959" fmla="*/ 5810250 h 6858000"/>
              <a:gd name="connsiteX14960" fmla="*/ 8208862 w 12192000"/>
              <a:gd name="connsiteY14960" fmla="*/ 5905500 h 6858000"/>
              <a:gd name="connsiteX14961" fmla="*/ 8113612 w 12192000"/>
              <a:gd name="connsiteY14961" fmla="*/ 5905500 h 6858000"/>
              <a:gd name="connsiteX14962" fmla="*/ 8113612 w 12192000"/>
              <a:gd name="connsiteY14962" fmla="*/ 5810250 h 6858000"/>
              <a:gd name="connsiteX14963" fmla="*/ 8208862 w 12192000"/>
              <a:gd name="connsiteY14963" fmla="*/ 5810250 h 6858000"/>
              <a:gd name="connsiteX14964" fmla="*/ 8399362 w 12192000"/>
              <a:gd name="connsiteY14964" fmla="*/ 5905500 h 6858000"/>
              <a:gd name="connsiteX14965" fmla="*/ 8304112 w 12192000"/>
              <a:gd name="connsiteY14965" fmla="*/ 5905500 h 6858000"/>
              <a:gd name="connsiteX14966" fmla="*/ 8304112 w 12192000"/>
              <a:gd name="connsiteY14966" fmla="*/ 5810250 h 6858000"/>
              <a:gd name="connsiteX14967" fmla="*/ 8399362 w 12192000"/>
              <a:gd name="connsiteY14967" fmla="*/ 5810250 h 6858000"/>
              <a:gd name="connsiteX14968" fmla="*/ 8780361 w 12192000"/>
              <a:gd name="connsiteY14968" fmla="*/ 5905500 h 6858000"/>
              <a:gd name="connsiteX14969" fmla="*/ 8685111 w 12192000"/>
              <a:gd name="connsiteY14969" fmla="*/ 5905500 h 6858000"/>
              <a:gd name="connsiteX14970" fmla="*/ 8685111 w 12192000"/>
              <a:gd name="connsiteY14970" fmla="*/ 5810250 h 6858000"/>
              <a:gd name="connsiteX14971" fmla="*/ 8780361 w 12192000"/>
              <a:gd name="connsiteY14971" fmla="*/ 5810250 h 6858000"/>
              <a:gd name="connsiteX14972" fmla="*/ 8970861 w 12192000"/>
              <a:gd name="connsiteY14972" fmla="*/ 5905500 h 6858000"/>
              <a:gd name="connsiteX14973" fmla="*/ 8875611 w 12192000"/>
              <a:gd name="connsiteY14973" fmla="*/ 5905500 h 6858000"/>
              <a:gd name="connsiteX14974" fmla="*/ 8875611 w 12192000"/>
              <a:gd name="connsiteY14974" fmla="*/ 5810250 h 6858000"/>
              <a:gd name="connsiteX14975" fmla="*/ 8970861 w 12192000"/>
              <a:gd name="connsiteY14975" fmla="*/ 5810250 h 6858000"/>
              <a:gd name="connsiteX14976" fmla="*/ 9161361 w 12192000"/>
              <a:gd name="connsiteY14976" fmla="*/ 5905500 h 6858000"/>
              <a:gd name="connsiteX14977" fmla="*/ 9066111 w 12192000"/>
              <a:gd name="connsiteY14977" fmla="*/ 5905500 h 6858000"/>
              <a:gd name="connsiteX14978" fmla="*/ 9066111 w 12192000"/>
              <a:gd name="connsiteY14978" fmla="*/ 5810250 h 6858000"/>
              <a:gd name="connsiteX14979" fmla="*/ 9161361 w 12192000"/>
              <a:gd name="connsiteY14979" fmla="*/ 5810250 h 6858000"/>
              <a:gd name="connsiteX14980" fmla="*/ 9351861 w 12192000"/>
              <a:gd name="connsiteY14980" fmla="*/ 5905500 h 6858000"/>
              <a:gd name="connsiteX14981" fmla="*/ 9256611 w 12192000"/>
              <a:gd name="connsiteY14981" fmla="*/ 5905500 h 6858000"/>
              <a:gd name="connsiteX14982" fmla="*/ 9256611 w 12192000"/>
              <a:gd name="connsiteY14982" fmla="*/ 5810250 h 6858000"/>
              <a:gd name="connsiteX14983" fmla="*/ 9351861 w 12192000"/>
              <a:gd name="connsiteY14983" fmla="*/ 5810250 h 6858000"/>
              <a:gd name="connsiteX14984" fmla="*/ 9542362 w 12192000"/>
              <a:gd name="connsiteY14984" fmla="*/ 5905500 h 6858000"/>
              <a:gd name="connsiteX14985" fmla="*/ 9447112 w 12192000"/>
              <a:gd name="connsiteY14985" fmla="*/ 5905500 h 6858000"/>
              <a:gd name="connsiteX14986" fmla="*/ 9447112 w 12192000"/>
              <a:gd name="connsiteY14986" fmla="*/ 5810250 h 6858000"/>
              <a:gd name="connsiteX14987" fmla="*/ 9542362 w 12192000"/>
              <a:gd name="connsiteY14987" fmla="*/ 5810250 h 6858000"/>
              <a:gd name="connsiteX14988" fmla="*/ 9732861 w 12192000"/>
              <a:gd name="connsiteY14988" fmla="*/ 5905500 h 6858000"/>
              <a:gd name="connsiteX14989" fmla="*/ 9637611 w 12192000"/>
              <a:gd name="connsiteY14989" fmla="*/ 5905500 h 6858000"/>
              <a:gd name="connsiteX14990" fmla="*/ 9637611 w 12192000"/>
              <a:gd name="connsiteY14990" fmla="*/ 5810250 h 6858000"/>
              <a:gd name="connsiteX14991" fmla="*/ 9732861 w 12192000"/>
              <a:gd name="connsiteY14991" fmla="*/ 5810250 h 6858000"/>
              <a:gd name="connsiteX14992" fmla="*/ 9923362 w 12192000"/>
              <a:gd name="connsiteY14992" fmla="*/ 5905500 h 6858000"/>
              <a:gd name="connsiteX14993" fmla="*/ 9828111 w 12192000"/>
              <a:gd name="connsiteY14993" fmla="*/ 5905500 h 6858000"/>
              <a:gd name="connsiteX14994" fmla="*/ 9828111 w 12192000"/>
              <a:gd name="connsiteY14994" fmla="*/ 5810250 h 6858000"/>
              <a:gd name="connsiteX14995" fmla="*/ 9923362 w 12192000"/>
              <a:gd name="connsiteY14995" fmla="*/ 5810250 h 6858000"/>
              <a:gd name="connsiteX14996" fmla="*/ 10113862 w 12192000"/>
              <a:gd name="connsiteY14996" fmla="*/ 5905500 h 6858000"/>
              <a:gd name="connsiteX14997" fmla="*/ 10018612 w 12192000"/>
              <a:gd name="connsiteY14997" fmla="*/ 5905500 h 6858000"/>
              <a:gd name="connsiteX14998" fmla="*/ 10018612 w 12192000"/>
              <a:gd name="connsiteY14998" fmla="*/ 5810250 h 6858000"/>
              <a:gd name="connsiteX14999" fmla="*/ 10113862 w 12192000"/>
              <a:gd name="connsiteY14999" fmla="*/ 5810250 h 6858000"/>
              <a:gd name="connsiteX15000" fmla="*/ 10304361 w 12192000"/>
              <a:gd name="connsiteY15000" fmla="*/ 5905500 h 6858000"/>
              <a:gd name="connsiteX15001" fmla="*/ 10209111 w 12192000"/>
              <a:gd name="connsiteY15001" fmla="*/ 5905500 h 6858000"/>
              <a:gd name="connsiteX15002" fmla="*/ 10209111 w 12192000"/>
              <a:gd name="connsiteY15002" fmla="*/ 5810250 h 6858000"/>
              <a:gd name="connsiteX15003" fmla="*/ 10304361 w 12192000"/>
              <a:gd name="connsiteY15003" fmla="*/ 5810250 h 6858000"/>
              <a:gd name="connsiteX15004" fmla="*/ 10494861 w 12192000"/>
              <a:gd name="connsiteY15004" fmla="*/ 5905500 h 6858000"/>
              <a:gd name="connsiteX15005" fmla="*/ 10399611 w 12192000"/>
              <a:gd name="connsiteY15005" fmla="*/ 5905500 h 6858000"/>
              <a:gd name="connsiteX15006" fmla="*/ 10399611 w 12192000"/>
              <a:gd name="connsiteY15006" fmla="*/ 5810250 h 6858000"/>
              <a:gd name="connsiteX15007" fmla="*/ 10494861 w 12192000"/>
              <a:gd name="connsiteY15007" fmla="*/ 5810250 h 6858000"/>
              <a:gd name="connsiteX15008" fmla="*/ 10685361 w 12192000"/>
              <a:gd name="connsiteY15008" fmla="*/ 5905500 h 6858000"/>
              <a:gd name="connsiteX15009" fmla="*/ 10590111 w 12192000"/>
              <a:gd name="connsiteY15009" fmla="*/ 5905500 h 6858000"/>
              <a:gd name="connsiteX15010" fmla="*/ 10590111 w 12192000"/>
              <a:gd name="connsiteY15010" fmla="*/ 5810250 h 6858000"/>
              <a:gd name="connsiteX15011" fmla="*/ 10685361 w 12192000"/>
              <a:gd name="connsiteY15011" fmla="*/ 5810250 h 6858000"/>
              <a:gd name="connsiteX15012" fmla="*/ 10875861 w 12192000"/>
              <a:gd name="connsiteY15012" fmla="*/ 5905500 h 6858000"/>
              <a:gd name="connsiteX15013" fmla="*/ 10780611 w 12192000"/>
              <a:gd name="connsiteY15013" fmla="*/ 5905500 h 6858000"/>
              <a:gd name="connsiteX15014" fmla="*/ 10780611 w 12192000"/>
              <a:gd name="connsiteY15014" fmla="*/ 5810250 h 6858000"/>
              <a:gd name="connsiteX15015" fmla="*/ 10875861 w 12192000"/>
              <a:gd name="connsiteY15015" fmla="*/ 5810250 h 6858000"/>
              <a:gd name="connsiteX15016" fmla="*/ 11066362 w 12192000"/>
              <a:gd name="connsiteY15016" fmla="*/ 5905500 h 6858000"/>
              <a:gd name="connsiteX15017" fmla="*/ 10971111 w 12192000"/>
              <a:gd name="connsiteY15017" fmla="*/ 5905500 h 6858000"/>
              <a:gd name="connsiteX15018" fmla="*/ 10971111 w 12192000"/>
              <a:gd name="connsiteY15018" fmla="*/ 5810250 h 6858000"/>
              <a:gd name="connsiteX15019" fmla="*/ 11066362 w 12192000"/>
              <a:gd name="connsiteY15019" fmla="*/ 5810250 h 6858000"/>
              <a:gd name="connsiteX15020" fmla="*/ 11256861 w 12192000"/>
              <a:gd name="connsiteY15020" fmla="*/ 5905500 h 6858000"/>
              <a:gd name="connsiteX15021" fmla="*/ 11161610 w 12192000"/>
              <a:gd name="connsiteY15021" fmla="*/ 5905500 h 6858000"/>
              <a:gd name="connsiteX15022" fmla="*/ 11161610 w 12192000"/>
              <a:gd name="connsiteY15022" fmla="*/ 5810250 h 6858000"/>
              <a:gd name="connsiteX15023" fmla="*/ 11256861 w 12192000"/>
              <a:gd name="connsiteY15023" fmla="*/ 5810250 h 6858000"/>
              <a:gd name="connsiteX15024" fmla="*/ 11447360 w 12192000"/>
              <a:gd name="connsiteY15024" fmla="*/ 5905500 h 6858000"/>
              <a:gd name="connsiteX15025" fmla="*/ 11352111 w 12192000"/>
              <a:gd name="connsiteY15025" fmla="*/ 5905500 h 6858000"/>
              <a:gd name="connsiteX15026" fmla="*/ 11352111 w 12192000"/>
              <a:gd name="connsiteY15026" fmla="*/ 5810250 h 6858000"/>
              <a:gd name="connsiteX15027" fmla="*/ 11447360 w 12192000"/>
              <a:gd name="connsiteY15027" fmla="*/ 5810250 h 6858000"/>
              <a:gd name="connsiteX15028" fmla="*/ 11637861 w 12192000"/>
              <a:gd name="connsiteY15028" fmla="*/ 5905500 h 6858000"/>
              <a:gd name="connsiteX15029" fmla="*/ 11542610 w 12192000"/>
              <a:gd name="connsiteY15029" fmla="*/ 5905500 h 6858000"/>
              <a:gd name="connsiteX15030" fmla="*/ 11542610 w 12192000"/>
              <a:gd name="connsiteY15030" fmla="*/ 5810250 h 6858000"/>
              <a:gd name="connsiteX15031" fmla="*/ 11637861 w 12192000"/>
              <a:gd name="connsiteY15031" fmla="*/ 5810250 h 6858000"/>
              <a:gd name="connsiteX15032" fmla="*/ 11828360 w 12192000"/>
              <a:gd name="connsiteY15032" fmla="*/ 5905500 h 6858000"/>
              <a:gd name="connsiteX15033" fmla="*/ 11733112 w 12192000"/>
              <a:gd name="connsiteY15033" fmla="*/ 5905500 h 6858000"/>
              <a:gd name="connsiteX15034" fmla="*/ 11733112 w 12192000"/>
              <a:gd name="connsiteY15034" fmla="*/ 5810250 h 6858000"/>
              <a:gd name="connsiteX15035" fmla="*/ 11828360 w 12192000"/>
              <a:gd name="connsiteY15035" fmla="*/ 5810250 h 6858000"/>
              <a:gd name="connsiteX15036" fmla="*/ 12192000 w 12192000"/>
              <a:gd name="connsiteY15036" fmla="*/ 5905500 h 6858000"/>
              <a:gd name="connsiteX15037" fmla="*/ 12114110 w 12192000"/>
              <a:gd name="connsiteY15037" fmla="*/ 5905500 h 6858000"/>
              <a:gd name="connsiteX15038" fmla="*/ 12114110 w 12192000"/>
              <a:gd name="connsiteY15038" fmla="*/ 5810250 h 6858000"/>
              <a:gd name="connsiteX15039" fmla="*/ 12192000 w 12192000"/>
              <a:gd name="connsiteY15039" fmla="*/ 5810250 h 6858000"/>
              <a:gd name="connsiteX15040" fmla="*/ 303114 w 12192000"/>
              <a:gd name="connsiteY15040" fmla="*/ 6000750 h 6858000"/>
              <a:gd name="connsiteX15041" fmla="*/ 207864 w 12192000"/>
              <a:gd name="connsiteY15041" fmla="*/ 6000750 h 6858000"/>
              <a:gd name="connsiteX15042" fmla="*/ 207864 w 12192000"/>
              <a:gd name="connsiteY15042" fmla="*/ 5905500 h 6858000"/>
              <a:gd name="connsiteX15043" fmla="*/ 303114 w 12192000"/>
              <a:gd name="connsiteY15043" fmla="*/ 5905500 h 6858000"/>
              <a:gd name="connsiteX15044" fmla="*/ 493614 w 12192000"/>
              <a:gd name="connsiteY15044" fmla="*/ 6000750 h 6858000"/>
              <a:gd name="connsiteX15045" fmla="*/ 398364 w 12192000"/>
              <a:gd name="connsiteY15045" fmla="*/ 6000750 h 6858000"/>
              <a:gd name="connsiteX15046" fmla="*/ 398364 w 12192000"/>
              <a:gd name="connsiteY15046" fmla="*/ 5905500 h 6858000"/>
              <a:gd name="connsiteX15047" fmla="*/ 493614 w 12192000"/>
              <a:gd name="connsiteY15047" fmla="*/ 5905500 h 6858000"/>
              <a:gd name="connsiteX15048" fmla="*/ 684113 w 12192000"/>
              <a:gd name="connsiteY15048" fmla="*/ 6000750 h 6858000"/>
              <a:gd name="connsiteX15049" fmla="*/ 588864 w 12192000"/>
              <a:gd name="connsiteY15049" fmla="*/ 6000750 h 6858000"/>
              <a:gd name="connsiteX15050" fmla="*/ 588864 w 12192000"/>
              <a:gd name="connsiteY15050" fmla="*/ 5905500 h 6858000"/>
              <a:gd name="connsiteX15051" fmla="*/ 684113 w 12192000"/>
              <a:gd name="connsiteY15051" fmla="*/ 5905500 h 6858000"/>
              <a:gd name="connsiteX15052" fmla="*/ 874614 w 12192000"/>
              <a:gd name="connsiteY15052" fmla="*/ 6000750 h 6858000"/>
              <a:gd name="connsiteX15053" fmla="*/ 779364 w 12192000"/>
              <a:gd name="connsiteY15053" fmla="*/ 6000750 h 6858000"/>
              <a:gd name="connsiteX15054" fmla="*/ 779364 w 12192000"/>
              <a:gd name="connsiteY15054" fmla="*/ 5905500 h 6858000"/>
              <a:gd name="connsiteX15055" fmla="*/ 874614 w 12192000"/>
              <a:gd name="connsiteY15055" fmla="*/ 5905500 h 6858000"/>
              <a:gd name="connsiteX15056" fmla="*/ 1065114 w 12192000"/>
              <a:gd name="connsiteY15056" fmla="*/ 6000750 h 6858000"/>
              <a:gd name="connsiteX15057" fmla="*/ 969863 w 12192000"/>
              <a:gd name="connsiteY15057" fmla="*/ 6000750 h 6858000"/>
              <a:gd name="connsiteX15058" fmla="*/ 969863 w 12192000"/>
              <a:gd name="connsiteY15058" fmla="*/ 5905500 h 6858000"/>
              <a:gd name="connsiteX15059" fmla="*/ 1065114 w 12192000"/>
              <a:gd name="connsiteY15059" fmla="*/ 5905500 h 6858000"/>
              <a:gd name="connsiteX15060" fmla="*/ 1255613 w 12192000"/>
              <a:gd name="connsiteY15060" fmla="*/ 6000750 h 6858000"/>
              <a:gd name="connsiteX15061" fmla="*/ 1160364 w 12192000"/>
              <a:gd name="connsiteY15061" fmla="*/ 6000750 h 6858000"/>
              <a:gd name="connsiteX15062" fmla="*/ 1160364 w 12192000"/>
              <a:gd name="connsiteY15062" fmla="*/ 5905500 h 6858000"/>
              <a:gd name="connsiteX15063" fmla="*/ 1255613 w 12192000"/>
              <a:gd name="connsiteY15063" fmla="*/ 5905500 h 6858000"/>
              <a:gd name="connsiteX15064" fmla="*/ 1446114 w 12192000"/>
              <a:gd name="connsiteY15064" fmla="*/ 6000750 h 6858000"/>
              <a:gd name="connsiteX15065" fmla="*/ 1350864 w 12192000"/>
              <a:gd name="connsiteY15065" fmla="*/ 6000750 h 6858000"/>
              <a:gd name="connsiteX15066" fmla="*/ 1350864 w 12192000"/>
              <a:gd name="connsiteY15066" fmla="*/ 5905500 h 6858000"/>
              <a:gd name="connsiteX15067" fmla="*/ 1446114 w 12192000"/>
              <a:gd name="connsiteY15067" fmla="*/ 5905500 h 6858000"/>
              <a:gd name="connsiteX15068" fmla="*/ 1636614 w 12192000"/>
              <a:gd name="connsiteY15068" fmla="*/ 6000750 h 6858000"/>
              <a:gd name="connsiteX15069" fmla="*/ 1541363 w 12192000"/>
              <a:gd name="connsiteY15069" fmla="*/ 6000750 h 6858000"/>
              <a:gd name="connsiteX15070" fmla="*/ 1541363 w 12192000"/>
              <a:gd name="connsiteY15070" fmla="*/ 5905500 h 6858000"/>
              <a:gd name="connsiteX15071" fmla="*/ 1636614 w 12192000"/>
              <a:gd name="connsiteY15071" fmla="*/ 5905500 h 6858000"/>
              <a:gd name="connsiteX15072" fmla="*/ 2017612 w 12192000"/>
              <a:gd name="connsiteY15072" fmla="*/ 6000750 h 6858000"/>
              <a:gd name="connsiteX15073" fmla="*/ 1922364 w 12192000"/>
              <a:gd name="connsiteY15073" fmla="*/ 6000750 h 6858000"/>
              <a:gd name="connsiteX15074" fmla="*/ 1922364 w 12192000"/>
              <a:gd name="connsiteY15074" fmla="*/ 5905500 h 6858000"/>
              <a:gd name="connsiteX15075" fmla="*/ 2017612 w 12192000"/>
              <a:gd name="connsiteY15075" fmla="*/ 5905500 h 6858000"/>
              <a:gd name="connsiteX15076" fmla="*/ 2208114 w 12192000"/>
              <a:gd name="connsiteY15076" fmla="*/ 6000750 h 6858000"/>
              <a:gd name="connsiteX15077" fmla="*/ 2112863 w 12192000"/>
              <a:gd name="connsiteY15077" fmla="*/ 6000750 h 6858000"/>
              <a:gd name="connsiteX15078" fmla="*/ 2112863 w 12192000"/>
              <a:gd name="connsiteY15078" fmla="*/ 5905500 h 6858000"/>
              <a:gd name="connsiteX15079" fmla="*/ 2208114 w 12192000"/>
              <a:gd name="connsiteY15079" fmla="*/ 5905500 h 6858000"/>
              <a:gd name="connsiteX15080" fmla="*/ 2398613 w 12192000"/>
              <a:gd name="connsiteY15080" fmla="*/ 6000750 h 6858000"/>
              <a:gd name="connsiteX15081" fmla="*/ 2303364 w 12192000"/>
              <a:gd name="connsiteY15081" fmla="*/ 6000750 h 6858000"/>
              <a:gd name="connsiteX15082" fmla="*/ 2303364 w 12192000"/>
              <a:gd name="connsiteY15082" fmla="*/ 5905500 h 6858000"/>
              <a:gd name="connsiteX15083" fmla="*/ 2398613 w 12192000"/>
              <a:gd name="connsiteY15083" fmla="*/ 5905500 h 6858000"/>
              <a:gd name="connsiteX15084" fmla="*/ 2589114 w 12192000"/>
              <a:gd name="connsiteY15084" fmla="*/ 6000750 h 6858000"/>
              <a:gd name="connsiteX15085" fmla="*/ 2493863 w 12192000"/>
              <a:gd name="connsiteY15085" fmla="*/ 6000750 h 6858000"/>
              <a:gd name="connsiteX15086" fmla="*/ 2493863 w 12192000"/>
              <a:gd name="connsiteY15086" fmla="*/ 5905500 h 6858000"/>
              <a:gd name="connsiteX15087" fmla="*/ 2589114 w 12192000"/>
              <a:gd name="connsiteY15087" fmla="*/ 5905500 h 6858000"/>
              <a:gd name="connsiteX15088" fmla="*/ 2779613 w 12192000"/>
              <a:gd name="connsiteY15088" fmla="*/ 6000750 h 6858000"/>
              <a:gd name="connsiteX15089" fmla="*/ 2684362 w 12192000"/>
              <a:gd name="connsiteY15089" fmla="*/ 6000750 h 6858000"/>
              <a:gd name="connsiteX15090" fmla="*/ 2684362 w 12192000"/>
              <a:gd name="connsiteY15090" fmla="*/ 5905500 h 6858000"/>
              <a:gd name="connsiteX15091" fmla="*/ 2779613 w 12192000"/>
              <a:gd name="connsiteY15091" fmla="*/ 5905500 h 6858000"/>
              <a:gd name="connsiteX15092" fmla="*/ 2970113 w 12192000"/>
              <a:gd name="connsiteY15092" fmla="*/ 6000750 h 6858000"/>
              <a:gd name="connsiteX15093" fmla="*/ 2874863 w 12192000"/>
              <a:gd name="connsiteY15093" fmla="*/ 6000750 h 6858000"/>
              <a:gd name="connsiteX15094" fmla="*/ 2874863 w 12192000"/>
              <a:gd name="connsiteY15094" fmla="*/ 5905500 h 6858000"/>
              <a:gd name="connsiteX15095" fmla="*/ 2970113 w 12192000"/>
              <a:gd name="connsiteY15095" fmla="*/ 5905500 h 6858000"/>
              <a:gd name="connsiteX15096" fmla="*/ 3160613 w 12192000"/>
              <a:gd name="connsiteY15096" fmla="*/ 6000750 h 6858000"/>
              <a:gd name="connsiteX15097" fmla="*/ 3065363 w 12192000"/>
              <a:gd name="connsiteY15097" fmla="*/ 6000750 h 6858000"/>
              <a:gd name="connsiteX15098" fmla="*/ 3065363 w 12192000"/>
              <a:gd name="connsiteY15098" fmla="*/ 5905500 h 6858000"/>
              <a:gd name="connsiteX15099" fmla="*/ 3160613 w 12192000"/>
              <a:gd name="connsiteY15099" fmla="*/ 5905500 h 6858000"/>
              <a:gd name="connsiteX15100" fmla="*/ 3351113 w 12192000"/>
              <a:gd name="connsiteY15100" fmla="*/ 6000750 h 6858000"/>
              <a:gd name="connsiteX15101" fmla="*/ 3255863 w 12192000"/>
              <a:gd name="connsiteY15101" fmla="*/ 6000750 h 6858000"/>
              <a:gd name="connsiteX15102" fmla="*/ 3255863 w 12192000"/>
              <a:gd name="connsiteY15102" fmla="*/ 5905500 h 6858000"/>
              <a:gd name="connsiteX15103" fmla="*/ 3351113 w 12192000"/>
              <a:gd name="connsiteY15103" fmla="*/ 5905500 h 6858000"/>
              <a:gd name="connsiteX15104" fmla="*/ 3541613 w 12192000"/>
              <a:gd name="connsiteY15104" fmla="*/ 6000750 h 6858000"/>
              <a:gd name="connsiteX15105" fmla="*/ 3446363 w 12192000"/>
              <a:gd name="connsiteY15105" fmla="*/ 6000750 h 6858000"/>
              <a:gd name="connsiteX15106" fmla="*/ 3446363 w 12192000"/>
              <a:gd name="connsiteY15106" fmla="*/ 5905500 h 6858000"/>
              <a:gd name="connsiteX15107" fmla="*/ 3541613 w 12192000"/>
              <a:gd name="connsiteY15107" fmla="*/ 5905500 h 6858000"/>
              <a:gd name="connsiteX15108" fmla="*/ 3732112 w 12192000"/>
              <a:gd name="connsiteY15108" fmla="*/ 6000750 h 6858000"/>
              <a:gd name="connsiteX15109" fmla="*/ 3636862 w 12192000"/>
              <a:gd name="connsiteY15109" fmla="*/ 6000750 h 6858000"/>
              <a:gd name="connsiteX15110" fmla="*/ 3636862 w 12192000"/>
              <a:gd name="connsiteY15110" fmla="*/ 5905500 h 6858000"/>
              <a:gd name="connsiteX15111" fmla="*/ 3732112 w 12192000"/>
              <a:gd name="connsiteY15111" fmla="*/ 5905500 h 6858000"/>
              <a:gd name="connsiteX15112" fmla="*/ 3922613 w 12192000"/>
              <a:gd name="connsiteY15112" fmla="*/ 6000750 h 6858000"/>
              <a:gd name="connsiteX15113" fmla="*/ 3827362 w 12192000"/>
              <a:gd name="connsiteY15113" fmla="*/ 6000750 h 6858000"/>
              <a:gd name="connsiteX15114" fmla="*/ 3827362 w 12192000"/>
              <a:gd name="connsiteY15114" fmla="*/ 5905500 h 6858000"/>
              <a:gd name="connsiteX15115" fmla="*/ 3922613 w 12192000"/>
              <a:gd name="connsiteY15115" fmla="*/ 5905500 h 6858000"/>
              <a:gd name="connsiteX15116" fmla="*/ 4113113 w 12192000"/>
              <a:gd name="connsiteY15116" fmla="*/ 6000750 h 6858000"/>
              <a:gd name="connsiteX15117" fmla="*/ 4017863 w 12192000"/>
              <a:gd name="connsiteY15117" fmla="*/ 6000750 h 6858000"/>
              <a:gd name="connsiteX15118" fmla="*/ 4017863 w 12192000"/>
              <a:gd name="connsiteY15118" fmla="*/ 5905500 h 6858000"/>
              <a:gd name="connsiteX15119" fmla="*/ 4113113 w 12192000"/>
              <a:gd name="connsiteY15119" fmla="*/ 5905500 h 6858000"/>
              <a:gd name="connsiteX15120" fmla="*/ 4303612 w 12192000"/>
              <a:gd name="connsiteY15120" fmla="*/ 6000750 h 6858000"/>
              <a:gd name="connsiteX15121" fmla="*/ 4208362 w 12192000"/>
              <a:gd name="connsiteY15121" fmla="*/ 6000750 h 6858000"/>
              <a:gd name="connsiteX15122" fmla="*/ 4208362 w 12192000"/>
              <a:gd name="connsiteY15122" fmla="*/ 5905500 h 6858000"/>
              <a:gd name="connsiteX15123" fmla="*/ 4303612 w 12192000"/>
              <a:gd name="connsiteY15123" fmla="*/ 5905500 h 6858000"/>
              <a:gd name="connsiteX15124" fmla="*/ 4494113 w 12192000"/>
              <a:gd name="connsiteY15124" fmla="*/ 6000750 h 6858000"/>
              <a:gd name="connsiteX15125" fmla="*/ 4398863 w 12192000"/>
              <a:gd name="connsiteY15125" fmla="*/ 6000750 h 6858000"/>
              <a:gd name="connsiteX15126" fmla="*/ 4398863 w 12192000"/>
              <a:gd name="connsiteY15126" fmla="*/ 5905500 h 6858000"/>
              <a:gd name="connsiteX15127" fmla="*/ 4494113 w 12192000"/>
              <a:gd name="connsiteY15127" fmla="*/ 5905500 h 6858000"/>
              <a:gd name="connsiteX15128" fmla="*/ 4684613 w 12192000"/>
              <a:gd name="connsiteY15128" fmla="*/ 6000750 h 6858000"/>
              <a:gd name="connsiteX15129" fmla="*/ 4589363 w 12192000"/>
              <a:gd name="connsiteY15129" fmla="*/ 6000750 h 6858000"/>
              <a:gd name="connsiteX15130" fmla="*/ 4589363 w 12192000"/>
              <a:gd name="connsiteY15130" fmla="*/ 5905500 h 6858000"/>
              <a:gd name="connsiteX15131" fmla="*/ 4684613 w 12192000"/>
              <a:gd name="connsiteY15131" fmla="*/ 5905500 h 6858000"/>
              <a:gd name="connsiteX15132" fmla="*/ 4875112 w 12192000"/>
              <a:gd name="connsiteY15132" fmla="*/ 6000750 h 6858000"/>
              <a:gd name="connsiteX15133" fmla="*/ 4779863 w 12192000"/>
              <a:gd name="connsiteY15133" fmla="*/ 6000750 h 6858000"/>
              <a:gd name="connsiteX15134" fmla="*/ 4779863 w 12192000"/>
              <a:gd name="connsiteY15134" fmla="*/ 5905500 h 6858000"/>
              <a:gd name="connsiteX15135" fmla="*/ 4875112 w 12192000"/>
              <a:gd name="connsiteY15135" fmla="*/ 5905500 h 6858000"/>
              <a:gd name="connsiteX15136" fmla="*/ 5065613 w 12192000"/>
              <a:gd name="connsiteY15136" fmla="*/ 6000750 h 6858000"/>
              <a:gd name="connsiteX15137" fmla="*/ 4970362 w 12192000"/>
              <a:gd name="connsiteY15137" fmla="*/ 6000750 h 6858000"/>
              <a:gd name="connsiteX15138" fmla="*/ 4970362 w 12192000"/>
              <a:gd name="connsiteY15138" fmla="*/ 5905500 h 6858000"/>
              <a:gd name="connsiteX15139" fmla="*/ 5065613 w 12192000"/>
              <a:gd name="connsiteY15139" fmla="*/ 5905500 h 6858000"/>
              <a:gd name="connsiteX15140" fmla="*/ 5446612 w 12192000"/>
              <a:gd name="connsiteY15140" fmla="*/ 6000750 h 6858000"/>
              <a:gd name="connsiteX15141" fmla="*/ 5351361 w 12192000"/>
              <a:gd name="connsiteY15141" fmla="*/ 6000750 h 6858000"/>
              <a:gd name="connsiteX15142" fmla="*/ 5351361 w 12192000"/>
              <a:gd name="connsiteY15142" fmla="*/ 5905500 h 6858000"/>
              <a:gd name="connsiteX15143" fmla="*/ 5446612 w 12192000"/>
              <a:gd name="connsiteY15143" fmla="*/ 5905500 h 6858000"/>
              <a:gd name="connsiteX15144" fmla="*/ 5637111 w 12192000"/>
              <a:gd name="connsiteY15144" fmla="*/ 6000750 h 6858000"/>
              <a:gd name="connsiteX15145" fmla="*/ 5541861 w 12192000"/>
              <a:gd name="connsiteY15145" fmla="*/ 6000750 h 6858000"/>
              <a:gd name="connsiteX15146" fmla="*/ 5541861 w 12192000"/>
              <a:gd name="connsiteY15146" fmla="*/ 5905500 h 6858000"/>
              <a:gd name="connsiteX15147" fmla="*/ 5637111 w 12192000"/>
              <a:gd name="connsiteY15147" fmla="*/ 5905500 h 6858000"/>
              <a:gd name="connsiteX15148" fmla="*/ 5827612 w 12192000"/>
              <a:gd name="connsiteY15148" fmla="*/ 6000750 h 6858000"/>
              <a:gd name="connsiteX15149" fmla="*/ 5732362 w 12192000"/>
              <a:gd name="connsiteY15149" fmla="*/ 6000750 h 6858000"/>
              <a:gd name="connsiteX15150" fmla="*/ 5732362 w 12192000"/>
              <a:gd name="connsiteY15150" fmla="*/ 5905500 h 6858000"/>
              <a:gd name="connsiteX15151" fmla="*/ 5827612 w 12192000"/>
              <a:gd name="connsiteY15151" fmla="*/ 5905500 h 6858000"/>
              <a:gd name="connsiteX15152" fmla="*/ 6018112 w 12192000"/>
              <a:gd name="connsiteY15152" fmla="*/ 6000750 h 6858000"/>
              <a:gd name="connsiteX15153" fmla="*/ 5922862 w 12192000"/>
              <a:gd name="connsiteY15153" fmla="*/ 6000750 h 6858000"/>
              <a:gd name="connsiteX15154" fmla="*/ 5922862 w 12192000"/>
              <a:gd name="connsiteY15154" fmla="*/ 5905500 h 6858000"/>
              <a:gd name="connsiteX15155" fmla="*/ 6018112 w 12192000"/>
              <a:gd name="connsiteY15155" fmla="*/ 5905500 h 6858000"/>
              <a:gd name="connsiteX15156" fmla="*/ 6208612 w 12192000"/>
              <a:gd name="connsiteY15156" fmla="*/ 6000750 h 6858000"/>
              <a:gd name="connsiteX15157" fmla="*/ 6113362 w 12192000"/>
              <a:gd name="connsiteY15157" fmla="*/ 6000750 h 6858000"/>
              <a:gd name="connsiteX15158" fmla="*/ 6113362 w 12192000"/>
              <a:gd name="connsiteY15158" fmla="*/ 5905500 h 6858000"/>
              <a:gd name="connsiteX15159" fmla="*/ 6208612 w 12192000"/>
              <a:gd name="connsiteY15159" fmla="*/ 5905500 h 6858000"/>
              <a:gd name="connsiteX15160" fmla="*/ 6399112 w 12192000"/>
              <a:gd name="connsiteY15160" fmla="*/ 6000750 h 6858000"/>
              <a:gd name="connsiteX15161" fmla="*/ 6303862 w 12192000"/>
              <a:gd name="connsiteY15161" fmla="*/ 6000750 h 6858000"/>
              <a:gd name="connsiteX15162" fmla="*/ 6303862 w 12192000"/>
              <a:gd name="connsiteY15162" fmla="*/ 5905500 h 6858000"/>
              <a:gd name="connsiteX15163" fmla="*/ 6399112 w 12192000"/>
              <a:gd name="connsiteY15163" fmla="*/ 5905500 h 6858000"/>
              <a:gd name="connsiteX15164" fmla="*/ 6589612 w 12192000"/>
              <a:gd name="connsiteY15164" fmla="*/ 6000750 h 6858000"/>
              <a:gd name="connsiteX15165" fmla="*/ 6494362 w 12192000"/>
              <a:gd name="connsiteY15165" fmla="*/ 6000750 h 6858000"/>
              <a:gd name="connsiteX15166" fmla="*/ 6494362 w 12192000"/>
              <a:gd name="connsiteY15166" fmla="*/ 5905500 h 6858000"/>
              <a:gd name="connsiteX15167" fmla="*/ 6589612 w 12192000"/>
              <a:gd name="connsiteY15167" fmla="*/ 5905500 h 6858000"/>
              <a:gd name="connsiteX15168" fmla="*/ 6780112 w 12192000"/>
              <a:gd name="connsiteY15168" fmla="*/ 6000750 h 6858000"/>
              <a:gd name="connsiteX15169" fmla="*/ 6684862 w 12192000"/>
              <a:gd name="connsiteY15169" fmla="*/ 6000750 h 6858000"/>
              <a:gd name="connsiteX15170" fmla="*/ 6684862 w 12192000"/>
              <a:gd name="connsiteY15170" fmla="*/ 5905500 h 6858000"/>
              <a:gd name="connsiteX15171" fmla="*/ 6780112 w 12192000"/>
              <a:gd name="connsiteY15171" fmla="*/ 5905500 h 6858000"/>
              <a:gd name="connsiteX15172" fmla="*/ 6970611 w 12192000"/>
              <a:gd name="connsiteY15172" fmla="*/ 6000750 h 6858000"/>
              <a:gd name="connsiteX15173" fmla="*/ 6875362 w 12192000"/>
              <a:gd name="connsiteY15173" fmla="*/ 6000750 h 6858000"/>
              <a:gd name="connsiteX15174" fmla="*/ 6875362 w 12192000"/>
              <a:gd name="connsiteY15174" fmla="*/ 5905500 h 6858000"/>
              <a:gd name="connsiteX15175" fmla="*/ 6970611 w 12192000"/>
              <a:gd name="connsiteY15175" fmla="*/ 5905500 h 6858000"/>
              <a:gd name="connsiteX15176" fmla="*/ 7161112 w 12192000"/>
              <a:gd name="connsiteY15176" fmla="*/ 6000750 h 6858000"/>
              <a:gd name="connsiteX15177" fmla="*/ 7065861 w 12192000"/>
              <a:gd name="connsiteY15177" fmla="*/ 6000750 h 6858000"/>
              <a:gd name="connsiteX15178" fmla="*/ 7065861 w 12192000"/>
              <a:gd name="connsiteY15178" fmla="*/ 5905500 h 6858000"/>
              <a:gd name="connsiteX15179" fmla="*/ 7161112 w 12192000"/>
              <a:gd name="connsiteY15179" fmla="*/ 5905500 h 6858000"/>
              <a:gd name="connsiteX15180" fmla="*/ 7351612 w 12192000"/>
              <a:gd name="connsiteY15180" fmla="*/ 6000750 h 6858000"/>
              <a:gd name="connsiteX15181" fmla="*/ 7256362 w 12192000"/>
              <a:gd name="connsiteY15181" fmla="*/ 6000750 h 6858000"/>
              <a:gd name="connsiteX15182" fmla="*/ 7256362 w 12192000"/>
              <a:gd name="connsiteY15182" fmla="*/ 5905500 h 6858000"/>
              <a:gd name="connsiteX15183" fmla="*/ 7351612 w 12192000"/>
              <a:gd name="connsiteY15183" fmla="*/ 5905500 h 6858000"/>
              <a:gd name="connsiteX15184" fmla="*/ 7542112 w 12192000"/>
              <a:gd name="connsiteY15184" fmla="*/ 6000750 h 6858000"/>
              <a:gd name="connsiteX15185" fmla="*/ 7446862 w 12192000"/>
              <a:gd name="connsiteY15185" fmla="*/ 6000750 h 6858000"/>
              <a:gd name="connsiteX15186" fmla="*/ 7446862 w 12192000"/>
              <a:gd name="connsiteY15186" fmla="*/ 5905500 h 6858000"/>
              <a:gd name="connsiteX15187" fmla="*/ 7542112 w 12192000"/>
              <a:gd name="connsiteY15187" fmla="*/ 5905500 h 6858000"/>
              <a:gd name="connsiteX15188" fmla="*/ 7732612 w 12192000"/>
              <a:gd name="connsiteY15188" fmla="*/ 6000750 h 6858000"/>
              <a:gd name="connsiteX15189" fmla="*/ 7637362 w 12192000"/>
              <a:gd name="connsiteY15189" fmla="*/ 6000750 h 6858000"/>
              <a:gd name="connsiteX15190" fmla="*/ 7637362 w 12192000"/>
              <a:gd name="connsiteY15190" fmla="*/ 5905500 h 6858000"/>
              <a:gd name="connsiteX15191" fmla="*/ 7732612 w 12192000"/>
              <a:gd name="connsiteY15191" fmla="*/ 5905500 h 6858000"/>
              <a:gd name="connsiteX15192" fmla="*/ 7923112 w 12192000"/>
              <a:gd name="connsiteY15192" fmla="*/ 6000750 h 6858000"/>
              <a:gd name="connsiteX15193" fmla="*/ 7827862 w 12192000"/>
              <a:gd name="connsiteY15193" fmla="*/ 6000750 h 6858000"/>
              <a:gd name="connsiteX15194" fmla="*/ 7827862 w 12192000"/>
              <a:gd name="connsiteY15194" fmla="*/ 5905500 h 6858000"/>
              <a:gd name="connsiteX15195" fmla="*/ 7923112 w 12192000"/>
              <a:gd name="connsiteY15195" fmla="*/ 5905500 h 6858000"/>
              <a:gd name="connsiteX15196" fmla="*/ 8113612 w 12192000"/>
              <a:gd name="connsiteY15196" fmla="*/ 6000750 h 6858000"/>
              <a:gd name="connsiteX15197" fmla="*/ 8018362 w 12192000"/>
              <a:gd name="connsiteY15197" fmla="*/ 6000750 h 6858000"/>
              <a:gd name="connsiteX15198" fmla="*/ 8018362 w 12192000"/>
              <a:gd name="connsiteY15198" fmla="*/ 5905500 h 6858000"/>
              <a:gd name="connsiteX15199" fmla="*/ 8113612 w 12192000"/>
              <a:gd name="connsiteY15199" fmla="*/ 5905500 h 6858000"/>
              <a:gd name="connsiteX15200" fmla="*/ 8304112 w 12192000"/>
              <a:gd name="connsiteY15200" fmla="*/ 6000750 h 6858000"/>
              <a:gd name="connsiteX15201" fmla="*/ 8208862 w 12192000"/>
              <a:gd name="connsiteY15201" fmla="*/ 6000750 h 6858000"/>
              <a:gd name="connsiteX15202" fmla="*/ 8208862 w 12192000"/>
              <a:gd name="connsiteY15202" fmla="*/ 5905500 h 6858000"/>
              <a:gd name="connsiteX15203" fmla="*/ 8304112 w 12192000"/>
              <a:gd name="connsiteY15203" fmla="*/ 5905500 h 6858000"/>
              <a:gd name="connsiteX15204" fmla="*/ 8494612 w 12192000"/>
              <a:gd name="connsiteY15204" fmla="*/ 6000750 h 6858000"/>
              <a:gd name="connsiteX15205" fmla="*/ 8399362 w 12192000"/>
              <a:gd name="connsiteY15205" fmla="*/ 6000750 h 6858000"/>
              <a:gd name="connsiteX15206" fmla="*/ 8399362 w 12192000"/>
              <a:gd name="connsiteY15206" fmla="*/ 5905500 h 6858000"/>
              <a:gd name="connsiteX15207" fmla="*/ 8494612 w 12192000"/>
              <a:gd name="connsiteY15207" fmla="*/ 5905500 h 6858000"/>
              <a:gd name="connsiteX15208" fmla="*/ 8875611 w 12192000"/>
              <a:gd name="connsiteY15208" fmla="*/ 6000750 h 6858000"/>
              <a:gd name="connsiteX15209" fmla="*/ 8780361 w 12192000"/>
              <a:gd name="connsiteY15209" fmla="*/ 6000750 h 6858000"/>
              <a:gd name="connsiteX15210" fmla="*/ 8780361 w 12192000"/>
              <a:gd name="connsiteY15210" fmla="*/ 5905500 h 6858000"/>
              <a:gd name="connsiteX15211" fmla="*/ 8875611 w 12192000"/>
              <a:gd name="connsiteY15211" fmla="*/ 5905500 h 6858000"/>
              <a:gd name="connsiteX15212" fmla="*/ 9066111 w 12192000"/>
              <a:gd name="connsiteY15212" fmla="*/ 6000750 h 6858000"/>
              <a:gd name="connsiteX15213" fmla="*/ 8970861 w 12192000"/>
              <a:gd name="connsiteY15213" fmla="*/ 6000750 h 6858000"/>
              <a:gd name="connsiteX15214" fmla="*/ 8970861 w 12192000"/>
              <a:gd name="connsiteY15214" fmla="*/ 5905500 h 6858000"/>
              <a:gd name="connsiteX15215" fmla="*/ 9066111 w 12192000"/>
              <a:gd name="connsiteY15215" fmla="*/ 5905500 h 6858000"/>
              <a:gd name="connsiteX15216" fmla="*/ 9256611 w 12192000"/>
              <a:gd name="connsiteY15216" fmla="*/ 6000750 h 6858000"/>
              <a:gd name="connsiteX15217" fmla="*/ 9161361 w 12192000"/>
              <a:gd name="connsiteY15217" fmla="*/ 6000750 h 6858000"/>
              <a:gd name="connsiteX15218" fmla="*/ 9161361 w 12192000"/>
              <a:gd name="connsiteY15218" fmla="*/ 5905500 h 6858000"/>
              <a:gd name="connsiteX15219" fmla="*/ 9256611 w 12192000"/>
              <a:gd name="connsiteY15219" fmla="*/ 5905500 h 6858000"/>
              <a:gd name="connsiteX15220" fmla="*/ 9447112 w 12192000"/>
              <a:gd name="connsiteY15220" fmla="*/ 6000750 h 6858000"/>
              <a:gd name="connsiteX15221" fmla="*/ 9351861 w 12192000"/>
              <a:gd name="connsiteY15221" fmla="*/ 6000750 h 6858000"/>
              <a:gd name="connsiteX15222" fmla="*/ 9351861 w 12192000"/>
              <a:gd name="connsiteY15222" fmla="*/ 5905500 h 6858000"/>
              <a:gd name="connsiteX15223" fmla="*/ 9447112 w 12192000"/>
              <a:gd name="connsiteY15223" fmla="*/ 5905500 h 6858000"/>
              <a:gd name="connsiteX15224" fmla="*/ 9637611 w 12192000"/>
              <a:gd name="connsiteY15224" fmla="*/ 6000750 h 6858000"/>
              <a:gd name="connsiteX15225" fmla="*/ 9542362 w 12192000"/>
              <a:gd name="connsiteY15225" fmla="*/ 6000750 h 6858000"/>
              <a:gd name="connsiteX15226" fmla="*/ 9542362 w 12192000"/>
              <a:gd name="connsiteY15226" fmla="*/ 5905500 h 6858000"/>
              <a:gd name="connsiteX15227" fmla="*/ 9637611 w 12192000"/>
              <a:gd name="connsiteY15227" fmla="*/ 5905500 h 6858000"/>
              <a:gd name="connsiteX15228" fmla="*/ 9828111 w 12192000"/>
              <a:gd name="connsiteY15228" fmla="*/ 6000750 h 6858000"/>
              <a:gd name="connsiteX15229" fmla="*/ 9732861 w 12192000"/>
              <a:gd name="connsiteY15229" fmla="*/ 6000750 h 6858000"/>
              <a:gd name="connsiteX15230" fmla="*/ 9732861 w 12192000"/>
              <a:gd name="connsiteY15230" fmla="*/ 5905500 h 6858000"/>
              <a:gd name="connsiteX15231" fmla="*/ 9828111 w 12192000"/>
              <a:gd name="connsiteY15231" fmla="*/ 5905500 h 6858000"/>
              <a:gd name="connsiteX15232" fmla="*/ 10018612 w 12192000"/>
              <a:gd name="connsiteY15232" fmla="*/ 6000750 h 6858000"/>
              <a:gd name="connsiteX15233" fmla="*/ 9923362 w 12192000"/>
              <a:gd name="connsiteY15233" fmla="*/ 6000750 h 6858000"/>
              <a:gd name="connsiteX15234" fmla="*/ 9923362 w 12192000"/>
              <a:gd name="connsiteY15234" fmla="*/ 5905500 h 6858000"/>
              <a:gd name="connsiteX15235" fmla="*/ 10018612 w 12192000"/>
              <a:gd name="connsiteY15235" fmla="*/ 5905500 h 6858000"/>
              <a:gd name="connsiteX15236" fmla="*/ 10209111 w 12192000"/>
              <a:gd name="connsiteY15236" fmla="*/ 6000750 h 6858000"/>
              <a:gd name="connsiteX15237" fmla="*/ 10113862 w 12192000"/>
              <a:gd name="connsiteY15237" fmla="*/ 6000750 h 6858000"/>
              <a:gd name="connsiteX15238" fmla="*/ 10113862 w 12192000"/>
              <a:gd name="connsiteY15238" fmla="*/ 5905500 h 6858000"/>
              <a:gd name="connsiteX15239" fmla="*/ 10209111 w 12192000"/>
              <a:gd name="connsiteY15239" fmla="*/ 5905500 h 6858000"/>
              <a:gd name="connsiteX15240" fmla="*/ 10399611 w 12192000"/>
              <a:gd name="connsiteY15240" fmla="*/ 6000750 h 6858000"/>
              <a:gd name="connsiteX15241" fmla="*/ 10304361 w 12192000"/>
              <a:gd name="connsiteY15241" fmla="*/ 6000750 h 6858000"/>
              <a:gd name="connsiteX15242" fmla="*/ 10304361 w 12192000"/>
              <a:gd name="connsiteY15242" fmla="*/ 5905500 h 6858000"/>
              <a:gd name="connsiteX15243" fmla="*/ 10399611 w 12192000"/>
              <a:gd name="connsiteY15243" fmla="*/ 5905500 h 6858000"/>
              <a:gd name="connsiteX15244" fmla="*/ 10590111 w 12192000"/>
              <a:gd name="connsiteY15244" fmla="*/ 6000750 h 6858000"/>
              <a:gd name="connsiteX15245" fmla="*/ 10494861 w 12192000"/>
              <a:gd name="connsiteY15245" fmla="*/ 6000750 h 6858000"/>
              <a:gd name="connsiteX15246" fmla="*/ 10494861 w 12192000"/>
              <a:gd name="connsiteY15246" fmla="*/ 5905500 h 6858000"/>
              <a:gd name="connsiteX15247" fmla="*/ 10590111 w 12192000"/>
              <a:gd name="connsiteY15247" fmla="*/ 5905500 h 6858000"/>
              <a:gd name="connsiteX15248" fmla="*/ 10780611 w 12192000"/>
              <a:gd name="connsiteY15248" fmla="*/ 6000750 h 6858000"/>
              <a:gd name="connsiteX15249" fmla="*/ 10685361 w 12192000"/>
              <a:gd name="connsiteY15249" fmla="*/ 6000750 h 6858000"/>
              <a:gd name="connsiteX15250" fmla="*/ 10685361 w 12192000"/>
              <a:gd name="connsiteY15250" fmla="*/ 5905500 h 6858000"/>
              <a:gd name="connsiteX15251" fmla="*/ 10780611 w 12192000"/>
              <a:gd name="connsiteY15251" fmla="*/ 5905500 h 6858000"/>
              <a:gd name="connsiteX15252" fmla="*/ 10971111 w 12192000"/>
              <a:gd name="connsiteY15252" fmla="*/ 6000750 h 6858000"/>
              <a:gd name="connsiteX15253" fmla="*/ 10875861 w 12192000"/>
              <a:gd name="connsiteY15253" fmla="*/ 6000750 h 6858000"/>
              <a:gd name="connsiteX15254" fmla="*/ 10875861 w 12192000"/>
              <a:gd name="connsiteY15254" fmla="*/ 5905500 h 6858000"/>
              <a:gd name="connsiteX15255" fmla="*/ 10971111 w 12192000"/>
              <a:gd name="connsiteY15255" fmla="*/ 5905500 h 6858000"/>
              <a:gd name="connsiteX15256" fmla="*/ 11161610 w 12192000"/>
              <a:gd name="connsiteY15256" fmla="*/ 6000750 h 6858000"/>
              <a:gd name="connsiteX15257" fmla="*/ 11066362 w 12192000"/>
              <a:gd name="connsiteY15257" fmla="*/ 6000750 h 6858000"/>
              <a:gd name="connsiteX15258" fmla="*/ 11066362 w 12192000"/>
              <a:gd name="connsiteY15258" fmla="*/ 5905500 h 6858000"/>
              <a:gd name="connsiteX15259" fmla="*/ 11161610 w 12192000"/>
              <a:gd name="connsiteY15259" fmla="*/ 5905500 h 6858000"/>
              <a:gd name="connsiteX15260" fmla="*/ 11352111 w 12192000"/>
              <a:gd name="connsiteY15260" fmla="*/ 6000750 h 6858000"/>
              <a:gd name="connsiteX15261" fmla="*/ 11256861 w 12192000"/>
              <a:gd name="connsiteY15261" fmla="*/ 6000750 h 6858000"/>
              <a:gd name="connsiteX15262" fmla="*/ 11256861 w 12192000"/>
              <a:gd name="connsiteY15262" fmla="*/ 5905500 h 6858000"/>
              <a:gd name="connsiteX15263" fmla="*/ 11352111 w 12192000"/>
              <a:gd name="connsiteY15263" fmla="*/ 5905500 h 6858000"/>
              <a:gd name="connsiteX15264" fmla="*/ 11542610 w 12192000"/>
              <a:gd name="connsiteY15264" fmla="*/ 6000750 h 6858000"/>
              <a:gd name="connsiteX15265" fmla="*/ 11447360 w 12192000"/>
              <a:gd name="connsiteY15265" fmla="*/ 6000750 h 6858000"/>
              <a:gd name="connsiteX15266" fmla="*/ 11447360 w 12192000"/>
              <a:gd name="connsiteY15266" fmla="*/ 5905500 h 6858000"/>
              <a:gd name="connsiteX15267" fmla="*/ 11542610 w 12192000"/>
              <a:gd name="connsiteY15267" fmla="*/ 5905500 h 6858000"/>
              <a:gd name="connsiteX15268" fmla="*/ 11733112 w 12192000"/>
              <a:gd name="connsiteY15268" fmla="*/ 6000750 h 6858000"/>
              <a:gd name="connsiteX15269" fmla="*/ 11637861 w 12192000"/>
              <a:gd name="connsiteY15269" fmla="*/ 6000750 h 6858000"/>
              <a:gd name="connsiteX15270" fmla="*/ 11637861 w 12192000"/>
              <a:gd name="connsiteY15270" fmla="*/ 5905500 h 6858000"/>
              <a:gd name="connsiteX15271" fmla="*/ 11733112 w 12192000"/>
              <a:gd name="connsiteY15271" fmla="*/ 5905500 h 6858000"/>
              <a:gd name="connsiteX15272" fmla="*/ 11923611 w 12192000"/>
              <a:gd name="connsiteY15272" fmla="*/ 6000750 h 6858000"/>
              <a:gd name="connsiteX15273" fmla="*/ 11828360 w 12192000"/>
              <a:gd name="connsiteY15273" fmla="*/ 6000750 h 6858000"/>
              <a:gd name="connsiteX15274" fmla="*/ 11828360 w 12192000"/>
              <a:gd name="connsiteY15274" fmla="*/ 5905500 h 6858000"/>
              <a:gd name="connsiteX15275" fmla="*/ 11923611 w 12192000"/>
              <a:gd name="connsiteY15275" fmla="*/ 5905500 h 6858000"/>
              <a:gd name="connsiteX15276" fmla="*/ 207864 w 12192000"/>
              <a:gd name="connsiteY15276" fmla="*/ 6096000 h 6858000"/>
              <a:gd name="connsiteX15277" fmla="*/ 112614 w 12192000"/>
              <a:gd name="connsiteY15277" fmla="*/ 6096000 h 6858000"/>
              <a:gd name="connsiteX15278" fmla="*/ 112614 w 12192000"/>
              <a:gd name="connsiteY15278" fmla="*/ 6000750 h 6858000"/>
              <a:gd name="connsiteX15279" fmla="*/ 207864 w 12192000"/>
              <a:gd name="connsiteY15279" fmla="*/ 6000750 h 6858000"/>
              <a:gd name="connsiteX15280" fmla="*/ 398364 w 12192000"/>
              <a:gd name="connsiteY15280" fmla="*/ 6096000 h 6858000"/>
              <a:gd name="connsiteX15281" fmla="*/ 303114 w 12192000"/>
              <a:gd name="connsiteY15281" fmla="*/ 6096000 h 6858000"/>
              <a:gd name="connsiteX15282" fmla="*/ 303114 w 12192000"/>
              <a:gd name="connsiteY15282" fmla="*/ 6000750 h 6858000"/>
              <a:gd name="connsiteX15283" fmla="*/ 398364 w 12192000"/>
              <a:gd name="connsiteY15283" fmla="*/ 6000750 h 6858000"/>
              <a:gd name="connsiteX15284" fmla="*/ 588864 w 12192000"/>
              <a:gd name="connsiteY15284" fmla="*/ 6096000 h 6858000"/>
              <a:gd name="connsiteX15285" fmla="*/ 493614 w 12192000"/>
              <a:gd name="connsiteY15285" fmla="*/ 6096000 h 6858000"/>
              <a:gd name="connsiteX15286" fmla="*/ 493614 w 12192000"/>
              <a:gd name="connsiteY15286" fmla="*/ 6000750 h 6858000"/>
              <a:gd name="connsiteX15287" fmla="*/ 588864 w 12192000"/>
              <a:gd name="connsiteY15287" fmla="*/ 6000750 h 6858000"/>
              <a:gd name="connsiteX15288" fmla="*/ 779364 w 12192000"/>
              <a:gd name="connsiteY15288" fmla="*/ 6096000 h 6858000"/>
              <a:gd name="connsiteX15289" fmla="*/ 684113 w 12192000"/>
              <a:gd name="connsiteY15289" fmla="*/ 6096000 h 6858000"/>
              <a:gd name="connsiteX15290" fmla="*/ 684113 w 12192000"/>
              <a:gd name="connsiteY15290" fmla="*/ 6000750 h 6858000"/>
              <a:gd name="connsiteX15291" fmla="*/ 779364 w 12192000"/>
              <a:gd name="connsiteY15291" fmla="*/ 6000750 h 6858000"/>
              <a:gd name="connsiteX15292" fmla="*/ 969863 w 12192000"/>
              <a:gd name="connsiteY15292" fmla="*/ 6096000 h 6858000"/>
              <a:gd name="connsiteX15293" fmla="*/ 874614 w 12192000"/>
              <a:gd name="connsiteY15293" fmla="*/ 6096000 h 6858000"/>
              <a:gd name="connsiteX15294" fmla="*/ 874614 w 12192000"/>
              <a:gd name="connsiteY15294" fmla="*/ 6000750 h 6858000"/>
              <a:gd name="connsiteX15295" fmla="*/ 969863 w 12192000"/>
              <a:gd name="connsiteY15295" fmla="*/ 6000750 h 6858000"/>
              <a:gd name="connsiteX15296" fmla="*/ 1160364 w 12192000"/>
              <a:gd name="connsiteY15296" fmla="*/ 6096000 h 6858000"/>
              <a:gd name="connsiteX15297" fmla="*/ 1065114 w 12192000"/>
              <a:gd name="connsiteY15297" fmla="*/ 6096000 h 6858000"/>
              <a:gd name="connsiteX15298" fmla="*/ 1065114 w 12192000"/>
              <a:gd name="connsiteY15298" fmla="*/ 6000750 h 6858000"/>
              <a:gd name="connsiteX15299" fmla="*/ 1160364 w 12192000"/>
              <a:gd name="connsiteY15299" fmla="*/ 6000750 h 6858000"/>
              <a:gd name="connsiteX15300" fmla="*/ 1350864 w 12192000"/>
              <a:gd name="connsiteY15300" fmla="*/ 6096000 h 6858000"/>
              <a:gd name="connsiteX15301" fmla="*/ 1255613 w 12192000"/>
              <a:gd name="connsiteY15301" fmla="*/ 6096000 h 6858000"/>
              <a:gd name="connsiteX15302" fmla="*/ 1255613 w 12192000"/>
              <a:gd name="connsiteY15302" fmla="*/ 6000750 h 6858000"/>
              <a:gd name="connsiteX15303" fmla="*/ 1350864 w 12192000"/>
              <a:gd name="connsiteY15303" fmla="*/ 6000750 h 6858000"/>
              <a:gd name="connsiteX15304" fmla="*/ 1541363 w 12192000"/>
              <a:gd name="connsiteY15304" fmla="*/ 6096000 h 6858000"/>
              <a:gd name="connsiteX15305" fmla="*/ 1446114 w 12192000"/>
              <a:gd name="connsiteY15305" fmla="*/ 6096000 h 6858000"/>
              <a:gd name="connsiteX15306" fmla="*/ 1446114 w 12192000"/>
              <a:gd name="connsiteY15306" fmla="*/ 6000750 h 6858000"/>
              <a:gd name="connsiteX15307" fmla="*/ 1541363 w 12192000"/>
              <a:gd name="connsiteY15307" fmla="*/ 6000750 h 6858000"/>
              <a:gd name="connsiteX15308" fmla="*/ 1922364 w 12192000"/>
              <a:gd name="connsiteY15308" fmla="*/ 6096000 h 6858000"/>
              <a:gd name="connsiteX15309" fmla="*/ 1827113 w 12192000"/>
              <a:gd name="connsiteY15309" fmla="*/ 6096000 h 6858000"/>
              <a:gd name="connsiteX15310" fmla="*/ 1827113 w 12192000"/>
              <a:gd name="connsiteY15310" fmla="*/ 6000750 h 6858000"/>
              <a:gd name="connsiteX15311" fmla="*/ 1922364 w 12192000"/>
              <a:gd name="connsiteY15311" fmla="*/ 6000750 h 6858000"/>
              <a:gd name="connsiteX15312" fmla="*/ 2112863 w 12192000"/>
              <a:gd name="connsiteY15312" fmla="*/ 6096000 h 6858000"/>
              <a:gd name="connsiteX15313" fmla="*/ 2017612 w 12192000"/>
              <a:gd name="connsiteY15313" fmla="*/ 6096000 h 6858000"/>
              <a:gd name="connsiteX15314" fmla="*/ 2017612 w 12192000"/>
              <a:gd name="connsiteY15314" fmla="*/ 6000750 h 6858000"/>
              <a:gd name="connsiteX15315" fmla="*/ 2112863 w 12192000"/>
              <a:gd name="connsiteY15315" fmla="*/ 6000750 h 6858000"/>
              <a:gd name="connsiteX15316" fmla="*/ 2303364 w 12192000"/>
              <a:gd name="connsiteY15316" fmla="*/ 6096000 h 6858000"/>
              <a:gd name="connsiteX15317" fmla="*/ 2208114 w 12192000"/>
              <a:gd name="connsiteY15317" fmla="*/ 6096000 h 6858000"/>
              <a:gd name="connsiteX15318" fmla="*/ 2208114 w 12192000"/>
              <a:gd name="connsiteY15318" fmla="*/ 6000750 h 6858000"/>
              <a:gd name="connsiteX15319" fmla="*/ 2303364 w 12192000"/>
              <a:gd name="connsiteY15319" fmla="*/ 6000750 h 6858000"/>
              <a:gd name="connsiteX15320" fmla="*/ 2493863 w 12192000"/>
              <a:gd name="connsiteY15320" fmla="*/ 6096000 h 6858000"/>
              <a:gd name="connsiteX15321" fmla="*/ 2398613 w 12192000"/>
              <a:gd name="connsiteY15321" fmla="*/ 6096000 h 6858000"/>
              <a:gd name="connsiteX15322" fmla="*/ 2398613 w 12192000"/>
              <a:gd name="connsiteY15322" fmla="*/ 6000750 h 6858000"/>
              <a:gd name="connsiteX15323" fmla="*/ 2493863 w 12192000"/>
              <a:gd name="connsiteY15323" fmla="*/ 6000750 h 6858000"/>
              <a:gd name="connsiteX15324" fmla="*/ 2684362 w 12192000"/>
              <a:gd name="connsiteY15324" fmla="*/ 6096000 h 6858000"/>
              <a:gd name="connsiteX15325" fmla="*/ 2589114 w 12192000"/>
              <a:gd name="connsiteY15325" fmla="*/ 6096000 h 6858000"/>
              <a:gd name="connsiteX15326" fmla="*/ 2589114 w 12192000"/>
              <a:gd name="connsiteY15326" fmla="*/ 6000750 h 6858000"/>
              <a:gd name="connsiteX15327" fmla="*/ 2684362 w 12192000"/>
              <a:gd name="connsiteY15327" fmla="*/ 6000750 h 6858000"/>
              <a:gd name="connsiteX15328" fmla="*/ 2874863 w 12192000"/>
              <a:gd name="connsiteY15328" fmla="*/ 6096000 h 6858000"/>
              <a:gd name="connsiteX15329" fmla="*/ 2779613 w 12192000"/>
              <a:gd name="connsiteY15329" fmla="*/ 6096000 h 6858000"/>
              <a:gd name="connsiteX15330" fmla="*/ 2779613 w 12192000"/>
              <a:gd name="connsiteY15330" fmla="*/ 6000750 h 6858000"/>
              <a:gd name="connsiteX15331" fmla="*/ 2874863 w 12192000"/>
              <a:gd name="connsiteY15331" fmla="*/ 6000750 h 6858000"/>
              <a:gd name="connsiteX15332" fmla="*/ 3065363 w 12192000"/>
              <a:gd name="connsiteY15332" fmla="*/ 6096000 h 6858000"/>
              <a:gd name="connsiteX15333" fmla="*/ 2970113 w 12192000"/>
              <a:gd name="connsiteY15333" fmla="*/ 6096000 h 6858000"/>
              <a:gd name="connsiteX15334" fmla="*/ 2970113 w 12192000"/>
              <a:gd name="connsiteY15334" fmla="*/ 6000750 h 6858000"/>
              <a:gd name="connsiteX15335" fmla="*/ 3065363 w 12192000"/>
              <a:gd name="connsiteY15335" fmla="*/ 6000750 h 6858000"/>
              <a:gd name="connsiteX15336" fmla="*/ 3255863 w 12192000"/>
              <a:gd name="connsiteY15336" fmla="*/ 6096000 h 6858000"/>
              <a:gd name="connsiteX15337" fmla="*/ 3160613 w 12192000"/>
              <a:gd name="connsiteY15337" fmla="*/ 6096000 h 6858000"/>
              <a:gd name="connsiteX15338" fmla="*/ 3160613 w 12192000"/>
              <a:gd name="connsiteY15338" fmla="*/ 6000750 h 6858000"/>
              <a:gd name="connsiteX15339" fmla="*/ 3255863 w 12192000"/>
              <a:gd name="connsiteY15339" fmla="*/ 6000750 h 6858000"/>
              <a:gd name="connsiteX15340" fmla="*/ 3446363 w 12192000"/>
              <a:gd name="connsiteY15340" fmla="*/ 6096000 h 6858000"/>
              <a:gd name="connsiteX15341" fmla="*/ 3351113 w 12192000"/>
              <a:gd name="connsiteY15341" fmla="*/ 6096000 h 6858000"/>
              <a:gd name="connsiteX15342" fmla="*/ 3351113 w 12192000"/>
              <a:gd name="connsiteY15342" fmla="*/ 6000750 h 6858000"/>
              <a:gd name="connsiteX15343" fmla="*/ 3446363 w 12192000"/>
              <a:gd name="connsiteY15343" fmla="*/ 6000750 h 6858000"/>
              <a:gd name="connsiteX15344" fmla="*/ 3636862 w 12192000"/>
              <a:gd name="connsiteY15344" fmla="*/ 6096000 h 6858000"/>
              <a:gd name="connsiteX15345" fmla="*/ 3541613 w 12192000"/>
              <a:gd name="connsiteY15345" fmla="*/ 6096000 h 6858000"/>
              <a:gd name="connsiteX15346" fmla="*/ 3541613 w 12192000"/>
              <a:gd name="connsiteY15346" fmla="*/ 6000750 h 6858000"/>
              <a:gd name="connsiteX15347" fmla="*/ 3636862 w 12192000"/>
              <a:gd name="connsiteY15347" fmla="*/ 6000750 h 6858000"/>
              <a:gd name="connsiteX15348" fmla="*/ 3827362 w 12192000"/>
              <a:gd name="connsiteY15348" fmla="*/ 6096000 h 6858000"/>
              <a:gd name="connsiteX15349" fmla="*/ 3732112 w 12192000"/>
              <a:gd name="connsiteY15349" fmla="*/ 6096000 h 6858000"/>
              <a:gd name="connsiteX15350" fmla="*/ 3732112 w 12192000"/>
              <a:gd name="connsiteY15350" fmla="*/ 6000750 h 6858000"/>
              <a:gd name="connsiteX15351" fmla="*/ 3827362 w 12192000"/>
              <a:gd name="connsiteY15351" fmla="*/ 6000750 h 6858000"/>
              <a:gd name="connsiteX15352" fmla="*/ 4017863 w 12192000"/>
              <a:gd name="connsiteY15352" fmla="*/ 6096000 h 6858000"/>
              <a:gd name="connsiteX15353" fmla="*/ 3922613 w 12192000"/>
              <a:gd name="connsiteY15353" fmla="*/ 6096000 h 6858000"/>
              <a:gd name="connsiteX15354" fmla="*/ 3922613 w 12192000"/>
              <a:gd name="connsiteY15354" fmla="*/ 6000750 h 6858000"/>
              <a:gd name="connsiteX15355" fmla="*/ 4017863 w 12192000"/>
              <a:gd name="connsiteY15355" fmla="*/ 6000750 h 6858000"/>
              <a:gd name="connsiteX15356" fmla="*/ 4208362 w 12192000"/>
              <a:gd name="connsiteY15356" fmla="*/ 6096000 h 6858000"/>
              <a:gd name="connsiteX15357" fmla="*/ 4113113 w 12192000"/>
              <a:gd name="connsiteY15357" fmla="*/ 6096000 h 6858000"/>
              <a:gd name="connsiteX15358" fmla="*/ 4113113 w 12192000"/>
              <a:gd name="connsiteY15358" fmla="*/ 6000750 h 6858000"/>
              <a:gd name="connsiteX15359" fmla="*/ 4208362 w 12192000"/>
              <a:gd name="connsiteY15359" fmla="*/ 6000750 h 6858000"/>
              <a:gd name="connsiteX15360" fmla="*/ 4398863 w 12192000"/>
              <a:gd name="connsiteY15360" fmla="*/ 6096000 h 6858000"/>
              <a:gd name="connsiteX15361" fmla="*/ 4303612 w 12192000"/>
              <a:gd name="connsiteY15361" fmla="*/ 6096000 h 6858000"/>
              <a:gd name="connsiteX15362" fmla="*/ 4303612 w 12192000"/>
              <a:gd name="connsiteY15362" fmla="*/ 6000750 h 6858000"/>
              <a:gd name="connsiteX15363" fmla="*/ 4398863 w 12192000"/>
              <a:gd name="connsiteY15363" fmla="*/ 6000750 h 6858000"/>
              <a:gd name="connsiteX15364" fmla="*/ 4589363 w 12192000"/>
              <a:gd name="connsiteY15364" fmla="*/ 6096000 h 6858000"/>
              <a:gd name="connsiteX15365" fmla="*/ 4494113 w 12192000"/>
              <a:gd name="connsiteY15365" fmla="*/ 6096000 h 6858000"/>
              <a:gd name="connsiteX15366" fmla="*/ 4494113 w 12192000"/>
              <a:gd name="connsiteY15366" fmla="*/ 6000750 h 6858000"/>
              <a:gd name="connsiteX15367" fmla="*/ 4589363 w 12192000"/>
              <a:gd name="connsiteY15367" fmla="*/ 6000750 h 6858000"/>
              <a:gd name="connsiteX15368" fmla="*/ 4779863 w 12192000"/>
              <a:gd name="connsiteY15368" fmla="*/ 6096000 h 6858000"/>
              <a:gd name="connsiteX15369" fmla="*/ 4684613 w 12192000"/>
              <a:gd name="connsiteY15369" fmla="*/ 6096000 h 6858000"/>
              <a:gd name="connsiteX15370" fmla="*/ 4684613 w 12192000"/>
              <a:gd name="connsiteY15370" fmla="*/ 6000750 h 6858000"/>
              <a:gd name="connsiteX15371" fmla="*/ 4779863 w 12192000"/>
              <a:gd name="connsiteY15371" fmla="*/ 6000750 h 6858000"/>
              <a:gd name="connsiteX15372" fmla="*/ 4970362 w 12192000"/>
              <a:gd name="connsiteY15372" fmla="*/ 6096000 h 6858000"/>
              <a:gd name="connsiteX15373" fmla="*/ 4875112 w 12192000"/>
              <a:gd name="connsiteY15373" fmla="*/ 6096000 h 6858000"/>
              <a:gd name="connsiteX15374" fmla="*/ 4875112 w 12192000"/>
              <a:gd name="connsiteY15374" fmla="*/ 6000750 h 6858000"/>
              <a:gd name="connsiteX15375" fmla="*/ 4970362 w 12192000"/>
              <a:gd name="connsiteY15375" fmla="*/ 6000750 h 6858000"/>
              <a:gd name="connsiteX15376" fmla="*/ 5351361 w 12192000"/>
              <a:gd name="connsiteY15376" fmla="*/ 6096000 h 6858000"/>
              <a:gd name="connsiteX15377" fmla="*/ 5256111 w 12192000"/>
              <a:gd name="connsiteY15377" fmla="*/ 6096000 h 6858000"/>
              <a:gd name="connsiteX15378" fmla="*/ 5256111 w 12192000"/>
              <a:gd name="connsiteY15378" fmla="*/ 6000750 h 6858000"/>
              <a:gd name="connsiteX15379" fmla="*/ 5351361 w 12192000"/>
              <a:gd name="connsiteY15379" fmla="*/ 6000750 h 6858000"/>
              <a:gd name="connsiteX15380" fmla="*/ 5541861 w 12192000"/>
              <a:gd name="connsiteY15380" fmla="*/ 6096000 h 6858000"/>
              <a:gd name="connsiteX15381" fmla="*/ 5446612 w 12192000"/>
              <a:gd name="connsiteY15381" fmla="*/ 6096000 h 6858000"/>
              <a:gd name="connsiteX15382" fmla="*/ 5446612 w 12192000"/>
              <a:gd name="connsiteY15382" fmla="*/ 6000750 h 6858000"/>
              <a:gd name="connsiteX15383" fmla="*/ 5541861 w 12192000"/>
              <a:gd name="connsiteY15383" fmla="*/ 6000750 h 6858000"/>
              <a:gd name="connsiteX15384" fmla="*/ 5732362 w 12192000"/>
              <a:gd name="connsiteY15384" fmla="*/ 6096000 h 6858000"/>
              <a:gd name="connsiteX15385" fmla="*/ 5637111 w 12192000"/>
              <a:gd name="connsiteY15385" fmla="*/ 6096000 h 6858000"/>
              <a:gd name="connsiteX15386" fmla="*/ 5637111 w 12192000"/>
              <a:gd name="connsiteY15386" fmla="*/ 6000750 h 6858000"/>
              <a:gd name="connsiteX15387" fmla="*/ 5732362 w 12192000"/>
              <a:gd name="connsiteY15387" fmla="*/ 6000750 h 6858000"/>
              <a:gd name="connsiteX15388" fmla="*/ 5922862 w 12192000"/>
              <a:gd name="connsiteY15388" fmla="*/ 6096000 h 6858000"/>
              <a:gd name="connsiteX15389" fmla="*/ 5827612 w 12192000"/>
              <a:gd name="connsiteY15389" fmla="*/ 6096000 h 6858000"/>
              <a:gd name="connsiteX15390" fmla="*/ 5827612 w 12192000"/>
              <a:gd name="connsiteY15390" fmla="*/ 6000750 h 6858000"/>
              <a:gd name="connsiteX15391" fmla="*/ 5922862 w 12192000"/>
              <a:gd name="connsiteY15391" fmla="*/ 6000750 h 6858000"/>
              <a:gd name="connsiteX15392" fmla="*/ 6113362 w 12192000"/>
              <a:gd name="connsiteY15392" fmla="*/ 6096000 h 6858000"/>
              <a:gd name="connsiteX15393" fmla="*/ 6018112 w 12192000"/>
              <a:gd name="connsiteY15393" fmla="*/ 6096000 h 6858000"/>
              <a:gd name="connsiteX15394" fmla="*/ 6018112 w 12192000"/>
              <a:gd name="connsiteY15394" fmla="*/ 6000750 h 6858000"/>
              <a:gd name="connsiteX15395" fmla="*/ 6113362 w 12192000"/>
              <a:gd name="connsiteY15395" fmla="*/ 6000750 h 6858000"/>
              <a:gd name="connsiteX15396" fmla="*/ 6303862 w 12192000"/>
              <a:gd name="connsiteY15396" fmla="*/ 6096000 h 6858000"/>
              <a:gd name="connsiteX15397" fmla="*/ 6208612 w 12192000"/>
              <a:gd name="connsiteY15397" fmla="*/ 6096000 h 6858000"/>
              <a:gd name="connsiteX15398" fmla="*/ 6208612 w 12192000"/>
              <a:gd name="connsiteY15398" fmla="*/ 6000750 h 6858000"/>
              <a:gd name="connsiteX15399" fmla="*/ 6303862 w 12192000"/>
              <a:gd name="connsiteY15399" fmla="*/ 6000750 h 6858000"/>
              <a:gd name="connsiteX15400" fmla="*/ 6494362 w 12192000"/>
              <a:gd name="connsiteY15400" fmla="*/ 6096000 h 6858000"/>
              <a:gd name="connsiteX15401" fmla="*/ 6399112 w 12192000"/>
              <a:gd name="connsiteY15401" fmla="*/ 6096000 h 6858000"/>
              <a:gd name="connsiteX15402" fmla="*/ 6399112 w 12192000"/>
              <a:gd name="connsiteY15402" fmla="*/ 6000750 h 6858000"/>
              <a:gd name="connsiteX15403" fmla="*/ 6494362 w 12192000"/>
              <a:gd name="connsiteY15403" fmla="*/ 6000750 h 6858000"/>
              <a:gd name="connsiteX15404" fmla="*/ 6684862 w 12192000"/>
              <a:gd name="connsiteY15404" fmla="*/ 6096000 h 6858000"/>
              <a:gd name="connsiteX15405" fmla="*/ 6589612 w 12192000"/>
              <a:gd name="connsiteY15405" fmla="*/ 6096000 h 6858000"/>
              <a:gd name="connsiteX15406" fmla="*/ 6589612 w 12192000"/>
              <a:gd name="connsiteY15406" fmla="*/ 6000750 h 6858000"/>
              <a:gd name="connsiteX15407" fmla="*/ 6684862 w 12192000"/>
              <a:gd name="connsiteY15407" fmla="*/ 6000750 h 6858000"/>
              <a:gd name="connsiteX15408" fmla="*/ 6875362 w 12192000"/>
              <a:gd name="connsiteY15408" fmla="*/ 6096000 h 6858000"/>
              <a:gd name="connsiteX15409" fmla="*/ 6780112 w 12192000"/>
              <a:gd name="connsiteY15409" fmla="*/ 6096000 h 6858000"/>
              <a:gd name="connsiteX15410" fmla="*/ 6780112 w 12192000"/>
              <a:gd name="connsiteY15410" fmla="*/ 6000750 h 6858000"/>
              <a:gd name="connsiteX15411" fmla="*/ 6875362 w 12192000"/>
              <a:gd name="connsiteY15411" fmla="*/ 6000750 h 6858000"/>
              <a:gd name="connsiteX15412" fmla="*/ 7065861 w 12192000"/>
              <a:gd name="connsiteY15412" fmla="*/ 6096000 h 6858000"/>
              <a:gd name="connsiteX15413" fmla="*/ 6970611 w 12192000"/>
              <a:gd name="connsiteY15413" fmla="*/ 6096000 h 6858000"/>
              <a:gd name="connsiteX15414" fmla="*/ 6970611 w 12192000"/>
              <a:gd name="connsiteY15414" fmla="*/ 6000750 h 6858000"/>
              <a:gd name="connsiteX15415" fmla="*/ 7065861 w 12192000"/>
              <a:gd name="connsiteY15415" fmla="*/ 6000750 h 6858000"/>
              <a:gd name="connsiteX15416" fmla="*/ 7256362 w 12192000"/>
              <a:gd name="connsiteY15416" fmla="*/ 6096000 h 6858000"/>
              <a:gd name="connsiteX15417" fmla="*/ 7161112 w 12192000"/>
              <a:gd name="connsiteY15417" fmla="*/ 6096000 h 6858000"/>
              <a:gd name="connsiteX15418" fmla="*/ 7161112 w 12192000"/>
              <a:gd name="connsiteY15418" fmla="*/ 6000750 h 6858000"/>
              <a:gd name="connsiteX15419" fmla="*/ 7256362 w 12192000"/>
              <a:gd name="connsiteY15419" fmla="*/ 6000750 h 6858000"/>
              <a:gd name="connsiteX15420" fmla="*/ 7446862 w 12192000"/>
              <a:gd name="connsiteY15420" fmla="*/ 6096000 h 6858000"/>
              <a:gd name="connsiteX15421" fmla="*/ 7351612 w 12192000"/>
              <a:gd name="connsiteY15421" fmla="*/ 6096000 h 6858000"/>
              <a:gd name="connsiteX15422" fmla="*/ 7351612 w 12192000"/>
              <a:gd name="connsiteY15422" fmla="*/ 6000750 h 6858000"/>
              <a:gd name="connsiteX15423" fmla="*/ 7446862 w 12192000"/>
              <a:gd name="connsiteY15423" fmla="*/ 6000750 h 6858000"/>
              <a:gd name="connsiteX15424" fmla="*/ 7637362 w 12192000"/>
              <a:gd name="connsiteY15424" fmla="*/ 6096000 h 6858000"/>
              <a:gd name="connsiteX15425" fmla="*/ 7542112 w 12192000"/>
              <a:gd name="connsiteY15425" fmla="*/ 6096000 h 6858000"/>
              <a:gd name="connsiteX15426" fmla="*/ 7542112 w 12192000"/>
              <a:gd name="connsiteY15426" fmla="*/ 6000750 h 6858000"/>
              <a:gd name="connsiteX15427" fmla="*/ 7637362 w 12192000"/>
              <a:gd name="connsiteY15427" fmla="*/ 6000750 h 6858000"/>
              <a:gd name="connsiteX15428" fmla="*/ 7827862 w 12192000"/>
              <a:gd name="connsiteY15428" fmla="*/ 6096000 h 6858000"/>
              <a:gd name="connsiteX15429" fmla="*/ 7732612 w 12192000"/>
              <a:gd name="connsiteY15429" fmla="*/ 6096000 h 6858000"/>
              <a:gd name="connsiteX15430" fmla="*/ 7732612 w 12192000"/>
              <a:gd name="connsiteY15430" fmla="*/ 6000750 h 6858000"/>
              <a:gd name="connsiteX15431" fmla="*/ 7827862 w 12192000"/>
              <a:gd name="connsiteY15431" fmla="*/ 6000750 h 6858000"/>
              <a:gd name="connsiteX15432" fmla="*/ 8018362 w 12192000"/>
              <a:gd name="connsiteY15432" fmla="*/ 6096000 h 6858000"/>
              <a:gd name="connsiteX15433" fmla="*/ 7923112 w 12192000"/>
              <a:gd name="connsiteY15433" fmla="*/ 6096000 h 6858000"/>
              <a:gd name="connsiteX15434" fmla="*/ 7923112 w 12192000"/>
              <a:gd name="connsiteY15434" fmla="*/ 6000750 h 6858000"/>
              <a:gd name="connsiteX15435" fmla="*/ 8018362 w 12192000"/>
              <a:gd name="connsiteY15435" fmla="*/ 6000750 h 6858000"/>
              <a:gd name="connsiteX15436" fmla="*/ 8208862 w 12192000"/>
              <a:gd name="connsiteY15436" fmla="*/ 6096000 h 6858000"/>
              <a:gd name="connsiteX15437" fmla="*/ 8113612 w 12192000"/>
              <a:gd name="connsiteY15437" fmla="*/ 6096000 h 6858000"/>
              <a:gd name="connsiteX15438" fmla="*/ 8113612 w 12192000"/>
              <a:gd name="connsiteY15438" fmla="*/ 6000750 h 6858000"/>
              <a:gd name="connsiteX15439" fmla="*/ 8208862 w 12192000"/>
              <a:gd name="connsiteY15439" fmla="*/ 6000750 h 6858000"/>
              <a:gd name="connsiteX15440" fmla="*/ 8399362 w 12192000"/>
              <a:gd name="connsiteY15440" fmla="*/ 6096000 h 6858000"/>
              <a:gd name="connsiteX15441" fmla="*/ 8304112 w 12192000"/>
              <a:gd name="connsiteY15441" fmla="*/ 6096000 h 6858000"/>
              <a:gd name="connsiteX15442" fmla="*/ 8304112 w 12192000"/>
              <a:gd name="connsiteY15442" fmla="*/ 6000750 h 6858000"/>
              <a:gd name="connsiteX15443" fmla="*/ 8399362 w 12192000"/>
              <a:gd name="connsiteY15443" fmla="*/ 6000750 h 6858000"/>
              <a:gd name="connsiteX15444" fmla="*/ 8780361 w 12192000"/>
              <a:gd name="connsiteY15444" fmla="*/ 6096000 h 6858000"/>
              <a:gd name="connsiteX15445" fmla="*/ 8685111 w 12192000"/>
              <a:gd name="connsiteY15445" fmla="*/ 6096000 h 6858000"/>
              <a:gd name="connsiteX15446" fmla="*/ 8685111 w 12192000"/>
              <a:gd name="connsiteY15446" fmla="*/ 6000750 h 6858000"/>
              <a:gd name="connsiteX15447" fmla="*/ 8780361 w 12192000"/>
              <a:gd name="connsiteY15447" fmla="*/ 6000750 h 6858000"/>
              <a:gd name="connsiteX15448" fmla="*/ 8970861 w 12192000"/>
              <a:gd name="connsiteY15448" fmla="*/ 6096000 h 6858000"/>
              <a:gd name="connsiteX15449" fmla="*/ 8875611 w 12192000"/>
              <a:gd name="connsiteY15449" fmla="*/ 6096000 h 6858000"/>
              <a:gd name="connsiteX15450" fmla="*/ 8875611 w 12192000"/>
              <a:gd name="connsiteY15450" fmla="*/ 6000750 h 6858000"/>
              <a:gd name="connsiteX15451" fmla="*/ 8970861 w 12192000"/>
              <a:gd name="connsiteY15451" fmla="*/ 6000750 h 6858000"/>
              <a:gd name="connsiteX15452" fmla="*/ 9161361 w 12192000"/>
              <a:gd name="connsiteY15452" fmla="*/ 6096000 h 6858000"/>
              <a:gd name="connsiteX15453" fmla="*/ 9066111 w 12192000"/>
              <a:gd name="connsiteY15453" fmla="*/ 6096000 h 6858000"/>
              <a:gd name="connsiteX15454" fmla="*/ 9066111 w 12192000"/>
              <a:gd name="connsiteY15454" fmla="*/ 6000750 h 6858000"/>
              <a:gd name="connsiteX15455" fmla="*/ 9161361 w 12192000"/>
              <a:gd name="connsiteY15455" fmla="*/ 6000750 h 6858000"/>
              <a:gd name="connsiteX15456" fmla="*/ 9351861 w 12192000"/>
              <a:gd name="connsiteY15456" fmla="*/ 6096000 h 6858000"/>
              <a:gd name="connsiteX15457" fmla="*/ 9256611 w 12192000"/>
              <a:gd name="connsiteY15457" fmla="*/ 6096000 h 6858000"/>
              <a:gd name="connsiteX15458" fmla="*/ 9256611 w 12192000"/>
              <a:gd name="connsiteY15458" fmla="*/ 6000750 h 6858000"/>
              <a:gd name="connsiteX15459" fmla="*/ 9351861 w 12192000"/>
              <a:gd name="connsiteY15459" fmla="*/ 6000750 h 6858000"/>
              <a:gd name="connsiteX15460" fmla="*/ 9542362 w 12192000"/>
              <a:gd name="connsiteY15460" fmla="*/ 6096000 h 6858000"/>
              <a:gd name="connsiteX15461" fmla="*/ 9447112 w 12192000"/>
              <a:gd name="connsiteY15461" fmla="*/ 6096000 h 6858000"/>
              <a:gd name="connsiteX15462" fmla="*/ 9447112 w 12192000"/>
              <a:gd name="connsiteY15462" fmla="*/ 6000750 h 6858000"/>
              <a:gd name="connsiteX15463" fmla="*/ 9542362 w 12192000"/>
              <a:gd name="connsiteY15463" fmla="*/ 6000750 h 6858000"/>
              <a:gd name="connsiteX15464" fmla="*/ 9732861 w 12192000"/>
              <a:gd name="connsiteY15464" fmla="*/ 6096000 h 6858000"/>
              <a:gd name="connsiteX15465" fmla="*/ 9637611 w 12192000"/>
              <a:gd name="connsiteY15465" fmla="*/ 6096000 h 6858000"/>
              <a:gd name="connsiteX15466" fmla="*/ 9637611 w 12192000"/>
              <a:gd name="connsiteY15466" fmla="*/ 6000750 h 6858000"/>
              <a:gd name="connsiteX15467" fmla="*/ 9732861 w 12192000"/>
              <a:gd name="connsiteY15467" fmla="*/ 6000750 h 6858000"/>
              <a:gd name="connsiteX15468" fmla="*/ 9923362 w 12192000"/>
              <a:gd name="connsiteY15468" fmla="*/ 6096000 h 6858000"/>
              <a:gd name="connsiteX15469" fmla="*/ 9828111 w 12192000"/>
              <a:gd name="connsiteY15469" fmla="*/ 6096000 h 6858000"/>
              <a:gd name="connsiteX15470" fmla="*/ 9828111 w 12192000"/>
              <a:gd name="connsiteY15470" fmla="*/ 6000750 h 6858000"/>
              <a:gd name="connsiteX15471" fmla="*/ 9923362 w 12192000"/>
              <a:gd name="connsiteY15471" fmla="*/ 6000750 h 6858000"/>
              <a:gd name="connsiteX15472" fmla="*/ 10113862 w 12192000"/>
              <a:gd name="connsiteY15472" fmla="*/ 6096000 h 6858000"/>
              <a:gd name="connsiteX15473" fmla="*/ 10018612 w 12192000"/>
              <a:gd name="connsiteY15473" fmla="*/ 6096000 h 6858000"/>
              <a:gd name="connsiteX15474" fmla="*/ 10018612 w 12192000"/>
              <a:gd name="connsiteY15474" fmla="*/ 6000750 h 6858000"/>
              <a:gd name="connsiteX15475" fmla="*/ 10113862 w 12192000"/>
              <a:gd name="connsiteY15475" fmla="*/ 6000750 h 6858000"/>
              <a:gd name="connsiteX15476" fmla="*/ 10304361 w 12192000"/>
              <a:gd name="connsiteY15476" fmla="*/ 6096000 h 6858000"/>
              <a:gd name="connsiteX15477" fmla="*/ 10209111 w 12192000"/>
              <a:gd name="connsiteY15477" fmla="*/ 6096000 h 6858000"/>
              <a:gd name="connsiteX15478" fmla="*/ 10209111 w 12192000"/>
              <a:gd name="connsiteY15478" fmla="*/ 6000750 h 6858000"/>
              <a:gd name="connsiteX15479" fmla="*/ 10304361 w 12192000"/>
              <a:gd name="connsiteY15479" fmla="*/ 6000750 h 6858000"/>
              <a:gd name="connsiteX15480" fmla="*/ 10494861 w 12192000"/>
              <a:gd name="connsiteY15480" fmla="*/ 6096000 h 6858000"/>
              <a:gd name="connsiteX15481" fmla="*/ 10399611 w 12192000"/>
              <a:gd name="connsiteY15481" fmla="*/ 6096000 h 6858000"/>
              <a:gd name="connsiteX15482" fmla="*/ 10399611 w 12192000"/>
              <a:gd name="connsiteY15482" fmla="*/ 6000750 h 6858000"/>
              <a:gd name="connsiteX15483" fmla="*/ 10494861 w 12192000"/>
              <a:gd name="connsiteY15483" fmla="*/ 6000750 h 6858000"/>
              <a:gd name="connsiteX15484" fmla="*/ 10685361 w 12192000"/>
              <a:gd name="connsiteY15484" fmla="*/ 6096000 h 6858000"/>
              <a:gd name="connsiteX15485" fmla="*/ 10590111 w 12192000"/>
              <a:gd name="connsiteY15485" fmla="*/ 6096000 h 6858000"/>
              <a:gd name="connsiteX15486" fmla="*/ 10590111 w 12192000"/>
              <a:gd name="connsiteY15486" fmla="*/ 6000750 h 6858000"/>
              <a:gd name="connsiteX15487" fmla="*/ 10685361 w 12192000"/>
              <a:gd name="connsiteY15487" fmla="*/ 6000750 h 6858000"/>
              <a:gd name="connsiteX15488" fmla="*/ 10875861 w 12192000"/>
              <a:gd name="connsiteY15488" fmla="*/ 6096000 h 6858000"/>
              <a:gd name="connsiteX15489" fmla="*/ 10780611 w 12192000"/>
              <a:gd name="connsiteY15489" fmla="*/ 6096000 h 6858000"/>
              <a:gd name="connsiteX15490" fmla="*/ 10780611 w 12192000"/>
              <a:gd name="connsiteY15490" fmla="*/ 6000750 h 6858000"/>
              <a:gd name="connsiteX15491" fmla="*/ 10875861 w 12192000"/>
              <a:gd name="connsiteY15491" fmla="*/ 6000750 h 6858000"/>
              <a:gd name="connsiteX15492" fmla="*/ 11066362 w 12192000"/>
              <a:gd name="connsiteY15492" fmla="*/ 6096000 h 6858000"/>
              <a:gd name="connsiteX15493" fmla="*/ 10971111 w 12192000"/>
              <a:gd name="connsiteY15493" fmla="*/ 6096000 h 6858000"/>
              <a:gd name="connsiteX15494" fmla="*/ 10971111 w 12192000"/>
              <a:gd name="connsiteY15494" fmla="*/ 6000750 h 6858000"/>
              <a:gd name="connsiteX15495" fmla="*/ 11066362 w 12192000"/>
              <a:gd name="connsiteY15495" fmla="*/ 6000750 h 6858000"/>
              <a:gd name="connsiteX15496" fmla="*/ 11256861 w 12192000"/>
              <a:gd name="connsiteY15496" fmla="*/ 6096000 h 6858000"/>
              <a:gd name="connsiteX15497" fmla="*/ 11161610 w 12192000"/>
              <a:gd name="connsiteY15497" fmla="*/ 6096000 h 6858000"/>
              <a:gd name="connsiteX15498" fmla="*/ 11161610 w 12192000"/>
              <a:gd name="connsiteY15498" fmla="*/ 6000750 h 6858000"/>
              <a:gd name="connsiteX15499" fmla="*/ 11256861 w 12192000"/>
              <a:gd name="connsiteY15499" fmla="*/ 6000750 h 6858000"/>
              <a:gd name="connsiteX15500" fmla="*/ 11447360 w 12192000"/>
              <a:gd name="connsiteY15500" fmla="*/ 6096000 h 6858000"/>
              <a:gd name="connsiteX15501" fmla="*/ 11352111 w 12192000"/>
              <a:gd name="connsiteY15501" fmla="*/ 6096000 h 6858000"/>
              <a:gd name="connsiteX15502" fmla="*/ 11352111 w 12192000"/>
              <a:gd name="connsiteY15502" fmla="*/ 6000750 h 6858000"/>
              <a:gd name="connsiteX15503" fmla="*/ 11447360 w 12192000"/>
              <a:gd name="connsiteY15503" fmla="*/ 6000750 h 6858000"/>
              <a:gd name="connsiteX15504" fmla="*/ 11637861 w 12192000"/>
              <a:gd name="connsiteY15504" fmla="*/ 6096000 h 6858000"/>
              <a:gd name="connsiteX15505" fmla="*/ 11542610 w 12192000"/>
              <a:gd name="connsiteY15505" fmla="*/ 6096000 h 6858000"/>
              <a:gd name="connsiteX15506" fmla="*/ 11542610 w 12192000"/>
              <a:gd name="connsiteY15506" fmla="*/ 6000750 h 6858000"/>
              <a:gd name="connsiteX15507" fmla="*/ 11637861 w 12192000"/>
              <a:gd name="connsiteY15507" fmla="*/ 6000750 h 6858000"/>
              <a:gd name="connsiteX15508" fmla="*/ 11828360 w 12192000"/>
              <a:gd name="connsiteY15508" fmla="*/ 6096000 h 6858000"/>
              <a:gd name="connsiteX15509" fmla="*/ 11733112 w 12192000"/>
              <a:gd name="connsiteY15509" fmla="*/ 6096000 h 6858000"/>
              <a:gd name="connsiteX15510" fmla="*/ 11733112 w 12192000"/>
              <a:gd name="connsiteY15510" fmla="*/ 6000750 h 6858000"/>
              <a:gd name="connsiteX15511" fmla="*/ 11828360 w 12192000"/>
              <a:gd name="connsiteY15511" fmla="*/ 6000750 h 6858000"/>
              <a:gd name="connsiteX15512" fmla="*/ 12192000 w 12192000"/>
              <a:gd name="connsiteY15512" fmla="*/ 6096000 h 6858000"/>
              <a:gd name="connsiteX15513" fmla="*/ 12114110 w 12192000"/>
              <a:gd name="connsiteY15513" fmla="*/ 6096000 h 6858000"/>
              <a:gd name="connsiteX15514" fmla="*/ 12114110 w 12192000"/>
              <a:gd name="connsiteY15514" fmla="*/ 6000750 h 6858000"/>
              <a:gd name="connsiteX15515" fmla="*/ 12192000 w 12192000"/>
              <a:gd name="connsiteY15515" fmla="*/ 6000750 h 6858000"/>
              <a:gd name="connsiteX15516" fmla="*/ 303114 w 12192000"/>
              <a:gd name="connsiteY15516" fmla="*/ 6191250 h 6858000"/>
              <a:gd name="connsiteX15517" fmla="*/ 207864 w 12192000"/>
              <a:gd name="connsiteY15517" fmla="*/ 6191250 h 6858000"/>
              <a:gd name="connsiteX15518" fmla="*/ 207864 w 12192000"/>
              <a:gd name="connsiteY15518" fmla="*/ 6096000 h 6858000"/>
              <a:gd name="connsiteX15519" fmla="*/ 303114 w 12192000"/>
              <a:gd name="connsiteY15519" fmla="*/ 6096000 h 6858000"/>
              <a:gd name="connsiteX15520" fmla="*/ 493614 w 12192000"/>
              <a:gd name="connsiteY15520" fmla="*/ 6191250 h 6858000"/>
              <a:gd name="connsiteX15521" fmla="*/ 398364 w 12192000"/>
              <a:gd name="connsiteY15521" fmla="*/ 6191250 h 6858000"/>
              <a:gd name="connsiteX15522" fmla="*/ 398364 w 12192000"/>
              <a:gd name="connsiteY15522" fmla="*/ 6096000 h 6858000"/>
              <a:gd name="connsiteX15523" fmla="*/ 493614 w 12192000"/>
              <a:gd name="connsiteY15523" fmla="*/ 6096000 h 6858000"/>
              <a:gd name="connsiteX15524" fmla="*/ 684113 w 12192000"/>
              <a:gd name="connsiteY15524" fmla="*/ 6191250 h 6858000"/>
              <a:gd name="connsiteX15525" fmla="*/ 588864 w 12192000"/>
              <a:gd name="connsiteY15525" fmla="*/ 6191250 h 6858000"/>
              <a:gd name="connsiteX15526" fmla="*/ 588864 w 12192000"/>
              <a:gd name="connsiteY15526" fmla="*/ 6096000 h 6858000"/>
              <a:gd name="connsiteX15527" fmla="*/ 684113 w 12192000"/>
              <a:gd name="connsiteY15527" fmla="*/ 6096000 h 6858000"/>
              <a:gd name="connsiteX15528" fmla="*/ 874614 w 12192000"/>
              <a:gd name="connsiteY15528" fmla="*/ 6191250 h 6858000"/>
              <a:gd name="connsiteX15529" fmla="*/ 779364 w 12192000"/>
              <a:gd name="connsiteY15529" fmla="*/ 6191250 h 6858000"/>
              <a:gd name="connsiteX15530" fmla="*/ 779364 w 12192000"/>
              <a:gd name="connsiteY15530" fmla="*/ 6096000 h 6858000"/>
              <a:gd name="connsiteX15531" fmla="*/ 874614 w 12192000"/>
              <a:gd name="connsiteY15531" fmla="*/ 6096000 h 6858000"/>
              <a:gd name="connsiteX15532" fmla="*/ 1065114 w 12192000"/>
              <a:gd name="connsiteY15532" fmla="*/ 6191250 h 6858000"/>
              <a:gd name="connsiteX15533" fmla="*/ 969863 w 12192000"/>
              <a:gd name="connsiteY15533" fmla="*/ 6191250 h 6858000"/>
              <a:gd name="connsiteX15534" fmla="*/ 969863 w 12192000"/>
              <a:gd name="connsiteY15534" fmla="*/ 6096000 h 6858000"/>
              <a:gd name="connsiteX15535" fmla="*/ 1065114 w 12192000"/>
              <a:gd name="connsiteY15535" fmla="*/ 6096000 h 6858000"/>
              <a:gd name="connsiteX15536" fmla="*/ 1255613 w 12192000"/>
              <a:gd name="connsiteY15536" fmla="*/ 6191250 h 6858000"/>
              <a:gd name="connsiteX15537" fmla="*/ 1160364 w 12192000"/>
              <a:gd name="connsiteY15537" fmla="*/ 6191250 h 6858000"/>
              <a:gd name="connsiteX15538" fmla="*/ 1160364 w 12192000"/>
              <a:gd name="connsiteY15538" fmla="*/ 6096000 h 6858000"/>
              <a:gd name="connsiteX15539" fmla="*/ 1255613 w 12192000"/>
              <a:gd name="connsiteY15539" fmla="*/ 6096000 h 6858000"/>
              <a:gd name="connsiteX15540" fmla="*/ 1446114 w 12192000"/>
              <a:gd name="connsiteY15540" fmla="*/ 6191250 h 6858000"/>
              <a:gd name="connsiteX15541" fmla="*/ 1350864 w 12192000"/>
              <a:gd name="connsiteY15541" fmla="*/ 6191250 h 6858000"/>
              <a:gd name="connsiteX15542" fmla="*/ 1350864 w 12192000"/>
              <a:gd name="connsiteY15542" fmla="*/ 6096000 h 6858000"/>
              <a:gd name="connsiteX15543" fmla="*/ 1446114 w 12192000"/>
              <a:gd name="connsiteY15543" fmla="*/ 6096000 h 6858000"/>
              <a:gd name="connsiteX15544" fmla="*/ 1636614 w 12192000"/>
              <a:gd name="connsiteY15544" fmla="*/ 6191250 h 6858000"/>
              <a:gd name="connsiteX15545" fmla="*/ 1541363 w 12192000"/>
              <a:gd name="connsiteY15545" fmla="*/ 6191250 h 6858000"/>
              <a:gd name="connsiteX15546" fmla="*/ 1541363 w 12192000"/>
              <a:gd name="connsiteY15546" fmla="*/ 6096000 h 6858000"/>
              <a:gd name="connsiteX15547" fmla="*/ 1636614 w 12192000"/>
              <a:gd name="connsiteY15547" fmla="*/ 6096000 h 6858000"/>
              <a:gd name="connsiteX15548" fmla="*/ 2017612 w 12192000"/>
              <a:gd name="connsiteY15548" fmla="*/ 6191250 h 6858000"/>
              <a:gd name="connsiteX15549" fmla="*/ 1922364 w 12192000"/>
              <a:gd name="connsiteY15549" fmla="*/ 6191250 h 6858000"/>
              <a:gd name="connsiteX15550" fmla="*/ 1922364 w 12192000"/>
              <a:gd name="connsiteY15550" fmla="*/ 6096000 h 6858000"/>
              <a:gd name="connsiteX15551" fmla="*/ 2017612 w 12192000"/>
              <a:gd name="connsiteY15551" fmla="*/ 6096000 h 6858000"/>
              <a:gd name="connsiteX15552" fmla="*/ 2208114 w 12192000"/>
              <a:gd name="connsiteY15552" fmla="*/ 6191250 h 6858000"/>
              <a:gd name="connsiteX15553" fmla="*/ 2112863 w 12192000"/>
              <a:gd name="connsiteY15553" fmla="*/ 6191250 h 6858000"/>
              <a:gd name="connsiteX15554" fmla="*/ 2112863 w 12192000"/>
              <a:gd name="connsiteY15554" fmla="*/ 6096000 h 6858000"/>
              <a:gd name="connsiteX15555" fmla="*/ 2208114 w 12192000"/>
              <a:gd name="connsiteY15555" fmla="*/ 6096000 h 6858000"/>
              <a:gd name="connsiteX15556" fmla="*/ 2398613 w 12192000"/>
              <a:gd name="connsiteY15556" fmla="*/ 6191250 h 6858000"/>
              <a:gd name="connsiteX15557" fmla="*/ 2303364 w 12192000"/>
              <a:gd name="connsiteY15557" fmla="*/ 6191250 h 6858000"/>
              <a:gd name="connsiteX15558" fmla="*/ 2303364 w 12192000"/>
              <a:gd name="connsiteY15558" fmla="*/ 6096000 h 6858000"/>
              <a:gd name="connsiteX15559" fmla="*/ 2398613 w 12192000"/>
              <a:gd name="connsiteY15559" fmla="*/ 6096000 h 6858000"/>
              <a:gd name="connsiteX15560" fmla="*/ 2589114 w 12192000"/>
              <a:gd name="connsiteY15560" fmla="*/ 6191250 h 6858000"/>
              <a:gd name="connsiteX15561" fmla="*/ 2493863 w 12192000"/>
              <a:gd name="connsiteY15561" fmla="*/ 6191250 h 6858000"/>
              <a:gd name="connsiteX15562" fmla="*/ 2493863 w 12192000"/>
              <a:gd name="connsiteY15562" fmla="*/ 6096000 h 6858000"/>
              <a:gd name="connsiteX15563" fmla="*/ 2589114 w 12192000"/>
              <a:gd name="connsiteY15563" fmla="*/ 6096000 h 6858000"/>
              <a:gd name="connsiteX15564" fmla="*/ 2779613 w 12192000"/>
              <a:gd name="connsiteY15564" fmla="*/ 6191250 h 6858000"/>
              <a:gd name="connsiteX15565" fmla="*/ 2684362 w 12192000"/>
              <a:gd name="connsiteY15565" fmla="*/ 6191250 h 6858000"/>
              <a:gd name="connsiteX15566" fmla="*/ 2684362 w 12192000"/>
              <a:gd name="connsiteY15566" fmla="*/ 6096000 h 6858000"/>
              <a:gd name="connsiteX15567" fmla="*/ 2779613 w 12192000"/>
              <a:gd name="connsiteY15567" fmla="*/ 6096000 h 6858000"/>
              <a:gd name="connsiteX15568" fmla="*/ 2970113 w 12192000"/>
              <a:gd name="connsiteY15568" fmla="*/ 6191250 h 6858000"/>
              <a:gd name="connsiteX15569" fmla="*/ 2874863 w 12192000"/>
              <a:gd name="connsiteY15569" fmla="*/ 6191250 h 6858000"/>
              <a:gd name="connsiteX15570" fmla="*/ 2874863 w 12192000"/>
              <a:gd name="connsiteY15570" fmla="*/ 6096000 h 6858000"/>
              <a:gd name="connsiteX15571" fmla="*/ 2970113 w 12192000"/>
              <a:gd name="connsiteY15571" fmla="*/ 6096000 h 6858000"/>
              <a:gd name="connsiteX15572" fmla="*/ 3160613 w 12192000"/>
              <a:gd name="connsiteY15572" fmla="*/ 6191250 h 6858000"/>
              <a:gd name="connsiteX15573" fmla="*/ 3065363 w 12192000"/>
              <a:gd name="connsiteY15573" fmla="*/ 6191250 h 6858000"/>
              <a:gd name="connsiteX15574" fmla="*/ 3065363 w 12192000"/>
              <a:gd name="connsiteY15574" fmla="*/ 6096000 h 6858000"/>
              <a:gd name="connsiteX15575" fmla="*/ 3160613 w 12192000"/>
              <a:gd name="connsiteY15575" fmla="*/ 6096000 h 6858000"/>
              <a:gd name="connsiteX15576" fmla="*/ 3351113 w 12192000"/>
              <a:gd name="connsiteY15576" fmla="*/ 6191250 h 6858000"/>
              <a:gd name="connsiteX15577" fmla="*/ 3255863 w 12192000"/>
              <a:gd name="connsiteY15577" fmla="*/ 6191250 h 6858000"/>
              <a:gd name="connsiteX15578" fmla="*/ 3255863 w 12192000"/>
              <a:gd name="connsiteY15578" fmla="*/ 6096000 h 6858000"/>
              <a:gd name="connsiteX15579" fmla="*/ 3351113 w 12192000"/>
              <a:gd name="connsiteY15579" fmla="*/ 6096000 h 6858000"/>
              <a:gd name="connsiteX15580" fmla="*/ 3541613 w 12192000"/>
              <a:gd name="connsiteY15580" fmla="*/ 6191250 h 6858000"/>
              <a:gd name="connsiteX15581" fmla="*/ 3446363 w 12192000"/>
              <a:gd name="connsiteY15581" fmla="*/ 6191250 h 6858000"/>
              <a:gd name="connsiteX15582" fmla="*/ 3446363 w 12192000"/>
              <a:gd name="connsiteY15582" fmla="*/ 6096000 h 6858000"/>
              <a:gd name="connsiteX15583" fmla="*/ 3541613 w 12192000"/>
              <a:gd name="connsiteY15583" fmla="*/ 6096000 h 6858000"/>
              <a:gd name="connsiteX15584" fmla="*/ 3732112 w 12192000"/>
              <a:gd name="connsiteY15584" fmla="*/ 6191250 h 6858000"/>
              <a:gd name="connsiteX15585" fmla="*/ 3636862 w 12192000"/>
              <a:gd name="connsiteY15585" fmla="*/ 6191250 h 6858000"/>
              <a:gd name="connsiteX15586" fmla="*/ 3636862 w 12192000"/>
              <a:gd name="connsiteY15586" fmla="*/ 6096000 h 6858000"/>
              <a:gd name="connsiteX15587" fmla="*/ 3732112 w 12192000"/>
              <a:gd name="connsiteY15587" fmla="*/ 6096000 h 6858000"/>
              <a:gd name="connsiteX15588" fmla="*/ 3922613 w 12192000"/>
              <a:gd name="connsiteY15588" fmla="*/ 6191250 h 6858000"/>
              <a:gd name="connsiteX15589" fmla="*/ 3827362 w 12192000"/>
              <a:gd name="connsiteY15589" fmla="*/ 6191250 h 6858000"/>
              <a:gd name="connsiteX15590" fmla="*/ 3827362 w 12192000"/>
              <a:gd name="connsiteY15590" fmla="*/ 6096000 h 6858000"/>
              <a:gd name="connsiteX15591" fmla="*/ 3922613 w 12192000"/>
              <a:gd name="connsiteY15591" fmla="*/ 6096000 h 6858000"/>
              <a:gd name="connsiteX15592" fmla="*/ 4113113 w 12192000"/>
              <a:gd name="connsiteY15592" fmla="*/ 6191250 h 6858000"/>
              <a:gd name="connsiteX15593" fmla="*/ 4017863 w 12192000"/>
              <a:gd name="connsiteY15593" fmla="*/ 6191250 h 6858000"/>
              <a:gd name="connsiteX15594" fmla="*/ 4017863 w 12192000"/>
              <a:gd name="connsiteY15594" fmla="*/ 6096000 h 6858000"/>
              <a:gd name="connsiteX15595" fmla="*/ 4113113 w 12192000"/>
              <a:gd name="connsiteY15595" fmla="*/ 6096000 h 6858000"/>
              <a:gd name="connsiteX15596" fmla="*/ 4303612 w 12192000"/>
              <a:gd name="connsiteY15596" fmla="*/ 6191250 h 6858000"/>
              <a:gd name="connsiteX15597" fmla="*/ 4208362 w 12192000"/>
              <a:gd name="connsiteY15597" fmla="*/ 6191250 h 6858000"/>
              <a:gd name="connsiteX15598" fmla="*/ 4208362 w 12192000"/>
              <a:gd name="connsiteY15598" fmla="*/ 6096000 h 6858000"/>
              <a:gd name="connsiteX15599" fmla="*/ 4303612 w 12192000"/>
              <a:gd name="connsiteY15599" fmla="*/ 6096000 h 6858000"/>
              <a:gd name="connsiteX15600" fmla="*/ 4494113 w 12192000"/>
              <a:gd name="connsiteY15600" fmla="*/ 6191250 h 6858000"/>
              <a:gd name="connsiteX15601" fmla="*/ 4398863 w 12192000"/>
              <a:gd name="connsiteY15601" fmla="*/ 6191250 h 6858000"/>
              <a:gd name="connsiteX15602" fmla="*/ 4398863 w 12192000"/>
              <a:gd name="connsiteY15602" fmla="*/ 6096000 h 6858000"/>
              <a:gd name="connsiteX15603" fmla="*/ 4494113 w 12192000"/>
              <a:gd name="connsiteY15603" fmla="*/ 6096000 h 6858000"/>
              <a:gd name="connsiteX15604" fmla="*/ 4684613 w 12192000"/>
              <a:gd name="connsiteY15604" fmla="*/ 6191250 h 6858000"/>
              <a:gd name="connsiteX15605" fmla="*/ 4589363 w 12192000"/>
              <a:gd name="connsiteY15605" fmla="*/ 6191250 h 6858000"/>
              <a:gd name="connsiteX15606" fmla="*/ 4589363 w 12192000"/>
              <a:gd name="connsiteY15606" fmla="*/ 6096000 h 6858000"/>
              <a:gd name="connsiteX15607" fmla="*/ 4684613 w 12192000"/>
              <a:gd name="connsiteY15607" fmla="*/ 6096000 h 6858000"/>
              <a:gd name="connsiteX15608" fmla="*/ 4875112 w 12192000"/>
              <a:gd name="connsiteY15608" fmla="*/ 6191250 h 6858000"/>
              <a:gd name="connsiteX15609" fmla="*/ 4779863 w 12192000"/>
              <a:gd name="connsiteY15609" fmla="*/ 6191250 h 6858000"/>
              <a:gd name="connsiteX15610" fmla="*/ 4779863 w 12192000"/>
              <a:gd name="connsiteY15610" fmla="*/ 6096000 h 6858000"/>
              <a:gd name="connsiteX15611" fmla="*/ 4875112 w 12192000"/>
              <a:gd name="connsiteY15611" fmla="*/ 6096000 h 6858000"/>
              <a:gd name="connsiteX15612" fmla="*/ 5065613 w 12192000"/>
              <a:gd name="connsiteY15612" fmla="*/ 6191250 h 6858000"/>
              <a:gd name="connsiteX15613" fmla="*/ 4970362 w 12192000"/>
              <a:gd name="connsiteY15613" fmla="*/ 6191250 h 6858000"/>
              <a:gd name="connsiteX15614" fmla="*/ 4970362 w 12192000"/>
              <a:gd name="connsiteY15614" fmla="*/ 6096000 h 6858000"/>
              <a:gd name="connsiteX15615" fmla="*/ 5065613 w 12192000"/>
              <a:gd name="connsiteY15615" fmla="*/ 6096000 h 6858000"/>
              <a:gd name="connsiteX15616" fmla="*/ 5446612 w 12192000"/>
              <a:gd name="connsiteY15616" fmla="*/ 6191250 h 6858000"/>
              <a:gd name="connsiteX15617" fmla="*/ 5351361 w 12192000"/>
              <a:gd name="connsiteY15617" fmla="*/ 6191250 h 6858000"/>
              <a:gd name="connsiteX15618" fmla="*/ 5351361 w 12192000"/>
              <a:gd name="connsiteY15618" fmla="*/ 6096000 h 6858000"/>
              <a:gd name="connsiteX15619" fmla="*/ 5446612 w 12192000"/>
              <a:gd name="connsiteY15619" fmla="*/ 6096000 h 6858000"/>
              <a:gd name="connsiteX15620" fmla="*/ 5637111 w 12192000"/>
              <a:gd name="connsiteY15620" fmla="*/ 6191250 h 6858000"/>
              <a:gd name="connsiteX15621" fmla="*/ 5541861 w 12192000"/>
              <a:gd name="connsiteY15621" fmla="*/ 6191250 h 6858000"/>
              <a:gd name="connsiteX15622" fmla="*/ 5541861 w 12192000"/>
              <a:gd name="connsiteY15622" fmla="*/ 6096000 h 6858000"/>
              <a:gd name="connsiteX15623" fmla="*/ 5637111 w 12192000"/>
              <a:gd name="connsiteY15623" fmla="*/ 6096000 h 6858000"/>
              <a:gd name="connsiteX15624" fmla="*/ 5827612 w 12192000"/>
              <a:gd name="connsiteY15624" fmla="*/ 6191250 h 6858000"/>
              <a:gd name="connsiteX15625" fmla="*/ 5732362 w 12192000"/>
              <a:gd name="connsiteY15625" fmla="*/ 6191250 h 6858000"/>
              <a:gd name="connsiteX15626" fmla="*/ 5732362 w 12192000"/>
              <a:gd name="connsiteY15626" fmla="*/ 6096000 h 6858000"/>
              <a:gd name="connsiteX15627" fmla="*/ 5827612 w 12192000"/>
              <a:gd name="connsiteY15627" fmla="*/ 6096000 h 6858000"/>
              <a:gd name="connsiteX15628" fmla="*/ 6018112 w 12192000"/>
              <a:gd name="connsiteY15628" fmla="*/ 6191250 h 6858000"/>
              <a:gd name="connsiteX15629" fmla="*/ 5922862 w 12192000"/>
              <a:gd name="connsiteY15629" fmla="*/ 6191250 h 6858000"/>
              <a:gd name="connsiteX15630" fmla="*/ 5922862 w 12192000"/>
              <a:gd name="connsiteY15630" fmla="*/ 6096000 h 6858000"/>
              <a:gd name="connsiteX15631" fmla="*/ 6018112 w 12192000"/>
              <a:gd name="connsiteY15631" fmla="*/ 6096000 h 6858000"/>
              <a:gd name="connsiteX15632" fmla="*/ 6208612 w 12192000"/>
              <a:gd name="connsiteY15632" fmla="*/ 6191250 h 6858000"/>
              <a:gd name="connsiteX15633" fmla="*/ 6113362 w 12192000"/>
              <a:gd name="connsiteY15633" fmla="*/ 6191250 h 6858000"/>
              <a:gd name="connsiteX15634" fmla="*/ 6113362 w 12192000"/>
              <a:gd name="connsiteY15634" fmla="*/ 6096000 h 6858000"/>
              <a:gd name="connsiteX15635" fmla="*/ 6208612 w 12192000"/>
              <a:gd name="connsiteY15635" fmla="*/ 6096000 h 6858000"/>
              <a:gd name="connsiteX15636" fmla="*/ 6399112 w 12192000"/>
              <a:gd name="connsiteY15636" fmla="*/ 6191250 h 6858000"/>
              <a:gd name="connsiteX15637" fmla="*/ 6303862 w 12192000"/>
              <a:gd name="connsiteY15637" fmla="*/ 6191250 h 6858000"/>
              <a:gd name="connsiteX15638" fmla="*/ 6303862 w 12192000"/>
              <a:gd name="connsiteY15638" fmla="*/ 6096000 h 6858000"/>
              <a:gd name="connsiteX15639" fmla="*/ 6399112 w 12192000"/>
              <a:gd name="connsiteY15639" fmla="*/ 6096000 h 6858000"/>
              <a:gd name="connsiteX15640" fmla="*/ 6589612 w 12192000"/>
              <a:gd name="connsiteY15640" fmla="*/ 6191250 h 6858000"/>
              <a:gd name="connsiteX15641" fmla="*/ 6494362 w 12192000"/>
              <a:gd name="connsiteY15641" fmla="*/ 6191250 h 6858000"/>
              <a:gd name="connsiteX15642" fmla="*/ 6494362 w 12192000"/>
              <a:gd name="connsiteY15642" fmla="*/ 6096000 h 6858000"/>
              <a:gd name="connsiteX15643" fmla="*/ 6589612 w 12192000"/>
              <a:gd name="connsiteY15643" fmla="*/ 6096000 h 6858000"/>
              <a:gd name="connsiteX15644" fmla="*/ 6780112 w 12192000"/>
              <a:gd name="connsiteY15644" fmla="*/ 6191250 h 6858000"/>
              <a:gd name="connsiteX15645" fmla="*/ 6684862 w 12192000"/>
              <a:gd name="connsiteY15645" fmla="*/ 6191250 h 6858000"/>
              <a:gd name="connsiteX15646" fmla="*/ 6684862 w 12192000"/>
              <a:gd name="connsiteY15646" fmla="*/ 6096000 h 6858000"/>
              <a:gd name="connsiteX15647" fmla="*/ 6780112 w 12192000"/>
              <a:gd name="connsiteY15647" fmla="*/ 6096000 h 6858000"/>
              <a:gd name="connsiteX15648" fmla="*/ 6970611 w 12192000"/>
              <a:gd name="connsiteY15648" fmla="*/ 6191250 h 6858000"/>
              <a:gd name="connsiteX15649" fmla="*/ 6875362 w 12192000"/>
              <a:gd name="connsiteY15649" fmla="*/ 6191250 h 6858000"/>
              <a:gd name="connsiteX15650" fmla="*/ 6875362 w 12192000"/>
              <a:gd name="connsiteY15650" fmla="*/ 6096000 h 6858000"/>
              <a:gd name="connsiteX15651" fmla="*/ 6970611 w 12192000"/>
              <a:gd name="connsiteY15651" fmla="*/ 6096000 h 6858000"/>
              <a:gd name="connsiteX15652" fmla="*/ 7161112 w 12192000"/>
              <a:gd name="connsiteY15652" fmla="*/ 6191250 h 6858000"/>
              <a:gd name="connsiteX15653" fmla="*/ 7065861 w 12192000"/>
              <a:gd name="connsiteY15653" fmla="*/ 6191250 h 6858000"/>
              <a:gd name="connsiteX15654" fmla="*/ 7065861 w 12192000"/>
              <a:gd name="connsiteY15654" fmla="*/ 6096000 h 6858000"/>
              <a:gd name="connsiteX15655" fmla="*/ 7161112 w 12192000"/>
              <a:gd name="connsiteY15655" fmla="*/ 6096000 h 6858000"/>
              <a:gd name="connsiteX15656" fmla="*/ 7351612 w 12192000"/>
              <a:gd name="connsiteY15656" fmla="*/ 6191250 h 6858000"/>
              <a:gd name="connsiteX15657" fmla="*/ 7256362 w 12192000"/>
              <a:gd name="connsiteY15657" fmla="*/ 6191250 h 6858000"/>
              <a:gd name="connsiteX15658" fmla="*/ 7256362 w 12192000"/>
              <a:gd name="connsiteY15658" fmla="*/ 6096000 h 6858000"/>
              <a:gd name="connsiteX15659" fmla="*/ 7351612 w 12192000"/>
              <a:gd name="connsiteY15659" fmla="*/ 6096000 h 6858000"/>
              <a:gd name="connsiteX15660" fmla="*/ 7542112 w 12192000"/>
              <a:gd name="connsiteY15660" fmla="*/ 6191250 h 6858000"/>
              <a:gd name="connsiteX15661" fmla="*/ 7446862 w 12192000"/>
              <a:gd name="connsiteY15661" fmla="*/ 6191250 h 6858000"/>
              <a:gd name="connsiteX15662" fmla="*/ 7446862 w 12192000"/>
              <a:gd name="connsiteY15662" fmla="*/ 6096000 h 6858000"/>
              <a:gd name="connsiteX15663" fmla="*/ 7542112 w 12192000"/>
              <a:gd name="connsiteY15663" fmla="*/ 6096000 h 6858000"/>
              <a:gd name="connsiteX15664" fmla="*/ 7732612 w 12192000"/>
              <a:gd name="connsiteY15664" fmla="*/ 6191250 h 6858000"/>
              <a:gd name="connsiteX15665" fmla="*/ 7637362 w 12192000"/>
              <a:gd name="connsiteY15665" fmla="*/ 6191250 h 6858000"/>
              <a:gd name="connsiteX15666" fmla="*/ 7637362 w 12192000"/>
              <a:gd name="connsiteY15666" fmla="*/ 6096000 h 6858000"/>
              <a:gd name="connsiteX15667" fmla="*/ 7732612 w 12192000"/>
              <a:gd name="connsiteY15667" fmla="*/ 6096000 h 6858000"/>
              <a:gd name="connsiteX15668" fmla="*/ 7923112 w 12192000"/>
              <a:gd name="connsiteY15668" fmla="*/ 6191250 h 6858000"/>
              <a:gd name="connsiteX15669" fmla="*/ 7827862 w 12192000"/>
              <a:gd name="connsiteY15669" fmla="*/ 6191250 h 6858000"/>
              <a:gd name="connsiteX15670" fmla="*/ 7827862 w 12192000"/>
              <a:gd name="connsiteY15670" fmla="*/ 6096000 h 6858000"/>
              <a:gd name="connsiteX15671" fmla="*/ 7923112 w 12192000"/>
              <a:gd name="connsiteY15671" fmla="*/ 6096000 h 6858000"/>
              <a:gd name="connsiteX15672" fmla="*/ 8113612 w 12192000"/>
              <a:gd name="connsiteY15672" fmla="*/ 6191250 h 6858000"/>
              <a:gd name="connsiteX15673" fmla="*/ 8018362 w 12192000"/>
              <a:gd name="connsiteY15673" fmla="*/ 6191250 h 6858000"/>
              <a:gd name="connsiteX15674" fmla="*/ 8018362 w 12192000"/>
              <a:gd name="connsiteY15674" fmla="*/ 6096000 h 6858000"/>
              <a:gd name="connsiteX15675" fmla="*/ 8113612 w 12192000"/>
              <a:gd name="connsiteY15675" fmla="*/ 6096000 h 6858000"/>
              <a:gd name="connsiteX15676" fmla="*/ 8304112 w 12192000"/>
              <a:gd name="connsiteY15676" fmla="*/ 6191250 h 6858000"/>
              <a:gd name="connsiteX15677" fmla="*/ 8208862 w 12192000"/>
              <a:gd name="connsiteY15677" fmla="*/ 6191250 h 6858000"/>
              <a:gd name="connsiteX15678" fmla="*/ 8208862 w 12192000"/>
              <a:gd name="connsiteY15678" fmla="*/ 6096000 h 6858000"/>
              <a:gd name="connsiteX15679" fmla="*/ 8304112 w 12192000"/>
              <a:gd name="connsiteY15679" fmla="*/ 6096000 h 6858000"/>
              <a:gd name="connsiteX15680" fmla="*/ 8494612 w 12192000"/>
              <a:gd name="connsiteY15680" fmla="*/ 6191250 h 6858000"/>
              <a:gd name="connsiteX15681" fmla="*/ 8399362 w 12192000"/>
              <a:gd name="connsiteY15681" fmla="*/ 6191250 h 6858000"/>
              <a:gd name="connsiteX15682" fmla="*/ 8399362 w 12192000"/>
              <a:gd name="connsiteY15682" fmla="*/ 6096000 h 6858000"/>
              <a:gd name="connsiteX15683" fmla="*/ 8494612 w 12192000"/>
              <a:gd name="connsiteY15683" fmla="*/ 6096000 h 6858000"/>
              <a:gd name="connsiteX15684" fmla="*/ 8875611 w 12192000"/>
              <a:gd name="connsiteY15684" fmla="*/ 6191250 h 6858000"/>
              <a:gd name="connsiteX15685" fmla="*/ 8780361 w 12192000"/>
              <a:gd name="connsiteY15685" fmla="*/ 6191250 h 6858000"/>
              <a:gd name="connsiteX15686" fmla="*/ 8780361 w 12192000"/>
              <a:gd name="connsiteY15686" fmla="*/ 6096000 h 6858000"/>
              <a:gd name="connsiteX15687" fmla="*/ 8875611 w 12192000"/>
              <a:gd name="connsiteY15687" fmla="*/ 6096000 h 6858000"/>
              <a:gd name="connsiteX15688" fmla="*/ 9066111 w 12192000"/>
              <a:gd name="connsiteY15688" fmla="*/ 6191250 h 6858000"/>
              <a:gd name="connsiteX15689" fmla="*/ 8970861 w 12192000"/>
              <a:gd name="connsiteY15689" fmla="*/ 6191250 h 6858000"/>
              <a:gd name="connsiteX15690" fmla="*/ 8970861 w 12192000"/>
              <a:gd name="connsiteY15690" fmla="*/ 6096000 h 6858000"/>
              <a:gd name="connsiteX15691" fmla="*/ 9066111 w 12192000"/>
              <a:gd name="connsiteY15691" fmla="*/ 6096000 h 6858000"/>
              <a:gd name="connsiteX15692" fmla="*/ 9256611 w 12192000"/>
              <a:gd name="connsiteY15692" fmla="*/ 6191250 h 6858000"/>
              <a:gd name="connsiteX15693" fmla="*/ 9161361 w 12192000"/>
              <a:gd name="connsiteY15693" fmla="*/ 6191250 h 6858000"/>
              <a:gd name="connsiteX15694" fmla="*/ 9161361 w 12192000"/>
              <a:gd name="connsiteY15694" fmla="*/ 6096000 h 6858000"/>
              <a:gd name="connsiteX15695" fmla="*/ 9256611 w 12192000"/>
              <a:gd name="connsiteY15695" fmla="*/ 6096000 h 6858000"/>
              <a:gd name="connsiteX15696" fmla="*/ 9447112 w 12192000"/>
              <a:gd name="connsiteY15696" fmla="*/ 6191250 h 6858000"/>
              <a:gd name="connsiteX15697" fmla="*/ 9351861 w 12192000"/>
              <a:gd name="connsiteY15697" fmla="*/ 6191250 h 6858000"/>
              <a:gd name="connsiteX15698" fmla="*/ 9351861 w 12192000"/>
              <a:gd name="connsiteY15698" fmla="*/ 6096000 h 6858000"/>
              <a:gd name="connsiteX15699" fmla="*/ 9447112 w 12192000"/>
              <a:gd name="connsiteY15699" fmla="*/ 6096000 h 6858000"/>
              <a:gd name="connsiteX15700" fmla="*/ 9637611 w 12192000"/>
              <a:gd name="connsiteY15700" fmla="*/ 6191250 h 6858000"/>
              <a:gd name="connsiteX15701" fmla="*/ 9542362 w 12192000"/>
              <a:gd name="connsiteY15701" fmla="*/ 6191250 h 6858000"/>
              <a:gd name="connsiteX15702" fmla="*/ 9542362 w 12192000"/>
              <a:gd name="connsiteY15702" fmla="*/ 6096000 h 6858000"/>
              <a:gd name="connsiteX15703" fmla="*/ 9637611 w 12192000"/>
              <a:gd name="connsiteY15703" fmla="*/ 6096000 h 6858000"/>
              <a:gd name="connsiteX15704" fmla="*/ 9828111 w 12192000"/>
              <a:gd name="connsiteY15704" fmla="*/ 6191250 h 6858000"/>
              <a:gd name="connsiteX15705" fmla="*/ 9732861 w 12192000"/>
              <a:gd name="connsiteY15705" fmla="*/ 6191250 h 6858000"/>
              <a:gd name="connsiteX15706" fmla="*/ 9732861 w 12192000"/>
              <a:gd name="connsiteY15706" fmla="*/ 6096000 h 6858000"/>
              <a:gd name="connsiteX15707" fmla="*/ 9828111 w 12192000"/>
              <a:gd name="connsiteY15707" fmla="*/ 6096000 h 6858000"/>
              <a:gd name="connsiteX15708" fmla="*/ 10018612 w 12192000"/>
              <a:gd name="connsiteY15708" fmla="*/ 6191250 h 6858000"/>
              <a:gd name="connsiteX15709" fmla="*/ 9923362 w 12192000"/>
              <a:gd name="connsiteY15709" fmla="*/ 6191250 h 6858000"/>
              <a:gd name="connsiteX15710" fmla="*/ 9923362 w 12192000"/>
              <a:gd name="connsiteY15710" fmla="*/ 6096000 h 6858000"/>
              <a:gd name="connsiteX15711" fmla="*/ 10018612 w 12192000"/>
              <a:gd name="connsiteY15711" fmla="*/ 6096000 h 6858000"/>
              <a:gd name="connsiteX15712" fmla="*/ 10209111 w 12192000"/>
              <a:gd name="connsiteY15712" fmla="*/ 6191250 h 6858000"/>
              <a:gd name="connsiteX15713" fmla="*/ 10113862 w 12192000"/>
              <a:gd name="connsiteY15713" fmla="*/ 6191250 h 6858000"/>
              <a:gd name="connsiteX15714" fmla="*/ 10113862 w 12192000"/>
              <a:gd name="connsiteY15714" fmla="*/ 6096000 h 6858000"/>
              <a:gd name="connsiteX15715" fmla="*/ 10209111 w 12192000"/>
              <a:gd name="connsiteY15715" fmla="*/ 6096000 h 6858000"/>
              <a:gd name="connsiteX15716" fmla="*/ 10399611 w 12192000"/>
              <a:gd name="connsiteY15716" fmla="*/ 6191250 h 6858000"/>
              <a:gd name="connsiteX15717" fmla="*/ 10304361 w 12192000"/>
              <a:gd name="connsiteY15717" fmla="*/ 6191250 h 6858000"/>
              <a:gd name="connsiteX15718" fmla="*/ 10304361 w 12192000"/>
              <a:gd name="connsiteY15718" fmla="*/ 6096000 h 6858000"/>
              <a:gd name="connsiteX15719" fmla="*/ 10399611 w 12192000"/>
              <a:gd name="connsiteY15719" fmla="*/ 6096000 h 6858000"/>
              <a:gd name="connsiteX15720" fmla="*/ 10590111 w 12192000"/>
              <a:gd name="connsiteY15720" fmla="*/ 6191250 h 6858000"/>
              <a:gd name="connsiteX15721" fmla="*/ 10494861 w 12192000"/>
              <a:gd name="connsiteY15721" fmla="*/ 6191250 h 6858000"/>
              <a:gd name="connsiteX15722" fmla="*/ 10494861 w 12192000"/>
              <a:gd name="connsiteY15722" fmla="*/ 6096000 h 6858000"/>
              <a:gd name="connsiteX15723" fmla="*/ 10590111 w 12192000"/>
              <a:gd name="connsiteY15723" fmla="*/ 6096000 h 6858000"/>
              <a:gd name="connsiteX15724" fmla="*/ 10780611 w 12192000"/>
              <a:gd name="connsiteY15724" fmla="*/ 6191250 h 6858000"/>
              <a:gd name="connsiteX15725" fmla="*/ 10685361 w 12192000"/>
              <a:gd name="connsiteY15725" fmla="*/ 6191250 h 6858000"/>
              <a:gd name="connsiteX15726" fmla="*/ 10685361 w 12192000"/>
              <a:gd name="connsiteY15726" fmla="*/ 6096000 h 6858000"/>
              <a:gd name="connsiteX15727" fmla="*/ 10780611 w 12192000"/>
              <a:gd name="connsiteY15727" fmla="*/ 6096000 h 6858000"/>
              <a:gd name="connsiteX15728" fmla="*/ 10971111 w 12192000"/>
              <a:gd name="connsiteY15728" fmla="*/ 6191250 h 6858000"/>
              <a:gd name="connsiteX15729" fmla="*/ 10875861 w 12192000"/>
              <a:gd name="connsiteY15729" fmla="*/ 6191250 h 6858000"/>
              <a:gd name="connsiteX15730" fmla="*/ 10875861 w 12192000"/>
              <a:gd name="connsiteY15730" fmla="*/ 6096000 h 6858000"/>
              <a:gd name="connsiteX15731" fmla="*/ 10971111 w 12192000"/>
              <a:gd name="connsiteY15731" fmla="*/ 6096000 h 6858000"/>
              <a:gd name="connsiteX15732" fmla="*/ 11161610 w 12192000"/>
              <a:gd name="connsiteY15732" fmla="*/ 6191250 h 6858000"/>
              <a:gd name="connsiteX15733" fmla="*/ 11066362 w 12192000"/>
              <a:gd name="connsiteY15733" fmla="*/ 6191250 h 6858000"/>
              <a:gd name="connsiteX15734" fmla="*/ 11066362 w 12192000"/>
              <a:gd name="connsiteY15734" fmla="*/ 6096000 h 6858000"/>
              <a:gd name="connsiteX15735" fmla="*/ 11161610 w 12192000"/>
              <a:gd name="connsiteY15735" fmla="*/ 6096000 h 6858000"/>
              <a:gd name="connsiteX15736" fmla="*/ 11352111 w 12192000"/>
              <a:gd name="connsiteY15736" fmla="*/ 6191250 h 6858000"/>
              <a:gd name="connsiteX15737" fmla="*/ 11256861 w 12192000"/>
              <a:gd name="connsiteY15737" fmla="*/ 6191250 h 6858000"/>
              <a:gd name="connsiteX15738" fmla="*/ 11256861 w 12192000"/>
              <a:gd name="connsiteY15738" fmla="*/ 6096000 h 6858000"/>
              <a:gd name="connsiteX15739" fmla="*/ 11352111 w 12192000"/>
              <a:gd name="connsiteY15739" fmla="*/ 6096000 h 6858000"/>
              <a:gd name="connsiteX15740" fmla="*/ 11542610 w 12192000"/>
              <a:gd name="connsiteY15740" fmla="*/ 6191250 h 6858000"/>
              <a:gd name="connsiteX15741" fmla="*/ 11447360 w 12192000"/>
              <a:gd name="connsiteY15741" fmla="*/ 6191250 h 6858000"/>
              <a:gd name="connsiteX15742" fmla="*/ 11447360 w 12192000"/>
              <a:gd name="connsiteY15742" fmla="*/ 6096000 h 6858000"/>
              <a:gd name="connsiteX15743" fmla="*/ 11542610 w 12192000"/>
              <a:gd name="connsiteY15743" fmla="*/ 6096000 h 6858000"/>
              <a:gd name="connsiteX15744" fmla="*/ 11733112 w 12192000"/>
              <a:gd name="connsiteY15744" fmla="*/ 6191250 h 6858000"/>
              <a:gd name="connsiteX15745" fmla="*/ 11637861 w 12192000"/>
              <a:gd name="connsiteY15745" fmla="*/ 6191250 h 6858000"/>
              <a:gd name="connsiteX15746" fmla="*/ 11637861 w 12192000"/>
              <a:gd name="connsiteY15746" fmla="*/ 6096000 h 6858000"/>
              <a:gd name="connsiteX15747" fmla="*/ 11733112 w 12192000"/>
              <a:gd name="connsiteY15747" fmla="*/ 6096000 h 6858000"/>
              <a:gd name="connsiteX15748" fmla="*/ 11923611 w 12192000"/>
              <a:gd name="connsiteY15748" fmla="*/ 6191250 h 6858000"/>
              <a:gd name="connsiteX15749" fmla="*/ 11828360 w 12192000"/>
              <a:gd name="connsiteY15749" fmla="*/ 6191250 h 6858000"/>
              <a:gd name="connsiteX15750" fmla="*/ 11828360 w 12192000"/>
              <a:gd name="connsiteY15750" fmla="*/ 6096000 h 6858000"/>
              <a:gd name="connsiteX15751" fmla="*/ 11923611 w 12192000"/>
              <a:gd name="connsiteY15751" fmla="*/ 6096000 h 6858000"/>
              <a:gd name="connsiteX15752" fmla="*/ 207864 w 12192000"/>
              <a:gd name="connsiteY15752" fmla="*/ 6286500 h 6858000"/>
              <a:gd name="connsiteX15753" fmla="*/ 112614 w 12192000"/>
              <a:gd name="connsiteY15753" fmla="*/ 6286500 h 6858000"/>
              <a:gd name="connsiteX15754" fmla="*/ 112614 w 12192000"/>
              <a:gd name="connsiteY15754" fmla="*/ 6191250 h 6858000"/>
              <a:gd name="connsiteX15755" fmla="*/ 207864 w 12192000"/>
              <a:gd name="connsiteY15755" fmla="*/ 6191250 h 6858000"/>
              <a:gd name="connsiteX15756" fmla="*/ 398364 w 12192000"/>
              <a:gd name="connsiteY15756" fmla="*/ 6286500 h 6858000"/>
              <a:gd name="connsiteX15757" fmla="*/ 303114 w 12192000"/>
              <a:gd name="connsiteY15757" fmla="*/ 6286500 h 6858000"/>
              <a:gd name="connsiteX15758" fmla="*/ 303114 w 12192000"/>
              <a:gd name="connsiteY15758" fmla="*/ 6191250 h 6858000"/>
              <a:gd name="connsiteX15759" fmla="*/ 398364 w 12192000"/>
              <a:gd name="connsiteY15759" fmla="*/ 6191250 h 6858000"/>
              <a:gd name="connsiteX15760" fmla="*/ 588864 w 12192000"/>
              <a:gd name="connsiteY15760" fmla="*/ 6286500 h 6858000"/>
              <a:gd name="connsiteX15761" fmla="*/ 493614 w 12192000"/>
              <a:gd name="connsiteY15761" fmla="*/ 6286500 h 6858000"/>
              <a:gd name="connsiteX15762" fmla="*/ 493614 w 12192000"/>
              <a:gd name="connsiteY15762" fmla="*/ 6191250 h 6858000"/>
              <a:gd name="connsiteX15763" fmla="*/ 588864 w 12192000"/>
              <a:gd name="connsiteY15763" fmla="*/ 6191250 h 6858000"/>
              <a:gd name="connsiteX15764" fmla="*/ 779364 w 12192000"/>
              <a:gd name="connsiteY15764" fmla="*/ 6286500 h 6858000"/>
              <a:gd name="connsiteX15765" fmla="*/ 684113 w 12192000"/>
              <a:gd name="connsiteY15765" fmla="*/ 6286500 h 6858000"/>
              <a:gd name="connsiteX15766" fmla="*/ 684113 w 12192000"/>
              <a:gd name="connsiteY15766" fmla="*/ 6191250 h 6858000"/>
              <a:gd name="connsiteX15767" fmla="*/ 779364 w 12192000"/>
              <a:gd name="connsiteY15767" fmla="*/ 6191250 h 6858000"/>
              <a:gd name="connsiteX15768" fmla="*/ 969863 w 12192000"/>
              <a:gd name="connsiteY15768" fmla="*/ 6286500 h 6858000"/>
              <a:gd name="connsiteX15769" fmla="*/ 874614 w 12192000"/>
              <a:gd name="connsiteY15769" fmla="*/ 6286500 h 6858000"/>
              <a:gd name="connsiteX15770" fmla="*/ 874614 w 12192000"/>
              <a:gd name="connsiteY15770" fmla="*/ 6191250 h 6858000"/>
              <a:gd name="connsiteX15771" fmla="*/ 969863 w 12192000"/>
              <a:gd name="connsiteY15771" fmla="*/ 6191250 h 6858000"/>
              <a:gd name="connsiteX15772" fmla="*/ 1160364 w 12192000"/>
              <a:gd name="connsiteY15772" fmla="*/ 6286500 h 6858000"/>
              <a:gd name="connsiteX15773" fmla="*/ 1065114 w 12192000"/>
              <a:gd name="connsiteY15773" fmla="*/ 6286500 h 6858000"/>
              <a:gd name="connsiteX15774" fmla="*/ 1065114 w 12192000"/>
              <a:gd name="connsiteY15774" fmla="*/ 6191250 h 6858000"/>
              <a:gd name="connsiteX15775" fmla="*/ 1160364 w 12192000"/>
              <a:gd name="connsiteY15775" fmla="*/ 6191250 h 6858000"/>
              <a:gd name="connsiteX15776" fmla="*/ 1350864 w 12192000"/>
              <a:gd name="connsiteY15776" fmla="*/ 6286500 h 6858000"/>
              <a:gd name="connsiteX15777" fmla="*/ 1255613 w 12192000"/>
              <a:gd name="connsiteY15777" fmla="*/ 6286500 h 6858000"/>
              <a:gd name="connsiteX15778" fmla="*/ 1255613 w 12192000"/>
              <a:gd name="connsiteY15778" fmla="*/ 6191250 h 6858000"/>
              <a:gd name="connsiteX15779" fmla="*/ 1350864 w 12192000"/>
              <a:gd name="connsiteY15779" fmla="*/ 6191250 h 6858000"/>
              <a:gd name="connsiteX15780" fmla="*/ 1541363 w 12192000"/>
              <a:gd name="connsiteY15780" fmla="*/ 6286500 h 6858000"/>
              <a:gd name="connsiteX15781" fmla="*/ 1446114 w 12192000"/>
              <a:gd name="connsiteY15781" fmla="*/ 6286500 h 6858000"/>
              <a:gd name="connsiteX15782" fmla="*/ 1446114 w 12192000"/>
              <a:gd name="connsiteY15782" fmla="*/ 6191250 h 6858000"/>
              <a:gd name="connsiteX15783" fmla="*/ 1541363 w 12192000"/>
              <a:gd name="connsiteY15783" fmla="*/ 6191250 h 6858000"/>
              <a:gd name="connsiteX15784" fmla="*/ 1922364 w 12192000"/>
              <a:gd name="connsiteY15784" fmla="*/ 6286500 h 6858000"/>
              <a:gd name="connsiteX15785" fmla="*/ 1827113 w 12192000"/>
              <a:gd name="connsiteY15785" fmla="*/ 6286500 h 6858000"/>
              <a:gd name="connsiteX15786" fmla="*/ 1827113 w 12192000"/>
              <a:gd name="connsiteY15786" fmla="*/ 6191250 h 6858000"/>
              <a:gd name="connsiteX15787" fmla="*/ 1922364 w 12192000"/>
              <a:gd name="connsiteY15787" fmla="*/ 6191250 h 6858000"/>
              <a:gd name="connsiteX15788" fmla="*/ 2112863 w 12192000"/>
              <a:gd name="connsiteY15788" fmla="*/ 6286500 h 6858000"/>
              <a:gd name="connsiteX15789" fmla="*/ 2017612 w 12192000"/>
              <a:gd name="connsiteY15789" fmla="*/ 6286500 h 6858000"/>
              <a:gd name="connsiteX15790" fmla="*/ 2017612 w 12192000"/>
              <a:gd name="connsiteY15790" fmla="*/ 6191250 h 6858000"/>
              <a:gd name="connsiteX15791" fmla="*/ 2112863 w 12192000"/>
              <a:gd name="connsiteY15791" fmla="*/ 6191250 h 6858000"/>
              <a:gd name="connsiteX15792" fmla="*/ 2303364 w 12192000"/>
              <a:gd name="connsiteY15792" fmla="*/ 6286500 h 6858000"/>
              <a:gd name="connsiteX15793" fmla="*/ 2208114 w 12192000"/>
              <a:gd name="connsiteY15793" fmla="*/ 6286500 h 6858000"/>
              <a:gd name="connsiteX15794" fmla="*/ 2208114 w 12192000"/>
              <a:gd name="connsiteY15794" fmla="*/ 6191250 h 6858000"/>
              <a:gd name="connsiteX15795" fmla="*/ 2303364 w 12192000"/>
              <a:gd name="connsiteY15795" fmla="*/ 6191250 h 6858000"/>
              <a:gd name="connsiteX15796" fmla="*/ 2493863 w 12192000"/>
              <a:gd name="connsiteY15796" fmla="*/ 6286500 h 6858000"/>
              <a:gd name="connsiteX15797" fmla="*/ 2398613 w 12192000"/>
              <a:gd name="connsiteY15797" fmla="*/ 6286500 h 6858000"/>
              <a:gd name="connsiteX15798" fmla="*/ 2398613 w 12192000"/>
              <a:gd name="connsiteY15798" fmla="*/ 6191250 h 6858000"/>
              <a:gd name="connsiteX15799" fmla="*/ 2493863 w 12192000"/>
              <a:gd name="connsiteY15799" fmla="*/ 6191250 h 6858000"/>
              <a:gd name="connsiteX15800" fmla="*/ 2684362 w 12192000"/>
              <a:gd name="connsiteY15800" fmla="*/ 6286500 h 6858000"/>
              <a:gd name="connsiteX15801" fmla="*/ 2589114 w 12192000"/>
              <a:gd name="connsiteY15801" fmla="*/ 6286500 h 6858000"/>
              <a:gd name="connsiteX15802" fmla="*/ 2589114 w 12192000"/>
              <a:gd name="connsiteY15802" fmla="*/ 6191250 h 6858000"/>
              <a:gd name="connsiteX15803" fmla="*/ 2684362 w 12192000"/>
              <a:gd name="connsiteY15803" fmla="*/ 6191250 h 6858000"/>
              <a:gd name="connsiteX15804" fmla="*/ 2874863 w 12192000"/>
              <a:gd name="connsiteY15804" fmla="*/ 6286500 h 6858000"/>
              <a:gd name="connsiteX15805" fmla="*/ 2779613 w 12192000"/>
              <a:gd name="connsiteY15805" fmla="*/ 6286500 h 6858000"/>
              <a:gd name="connsiteX15806" fmla="*/ 2779613 w 12192000"/>
              <a:gd name="connsiteY15806" fmla="*/ 6191250 h 6858000"/>
              <a:gd name="connsiteX15807" fmla="*/ 2874863 w 12192000"/>
              <a:gd name="connsiteY15807" fmla="*/ 6191250 h 6858000"/>
              <a:gd name="connsiteX15808" fmla="*/ 3065363 w 12192000"/>
              <a:gd name="connsiteY15808" fmla="*/ 6286500 h 6858000"/>
              <a:gd name="connsiteX15809" fmla="*/ 2970113 w 12192000"/>
              <a:gd name="connsiteY15809" fmla="*/ 6286500 h 6858000"/>
              <a:gd name="connsiteX15810" fmla="*/ 2970113 w 12192000"/>
              <a:gd name="connsiteY15810" fmla="*/ 6191250 h 6858000"/>
              <a:gd name="connsiteX15811" fmla="*/ 3065363 w 12192000"/>
              <a:gd name="connsiteY15811" fmla="*/ 6191250 h 6858000"/>
              <a:gd name="connsiteX15812" fmla="*/ 3255863 w 12192000"/>
              <a:gd name="connsiteY15812" fmla="*/ 6286500 h 6858000"/>
              <a:gd name="connsiteX15813" fmla="*/ 3160613 w 12192000"/>
              <a:gd name="connsiteY15813" fmla="*/ 6286500 h 6858000"/>
              <a:gd name="connsiteX15814" fmla="*/ 3160613 w 12192000"/>
              <a:gd name="connsiteY15814" fmla="*/ 6191250 h 6858000"/>
              <a:gd name="connsiteX15815" fmla="*/ 3255863 w 12192000"/>
              <a:gd name="connsiteY15815" fmla="*/ 6191250 h 6858000"/>
              <a:gd name="connsiteX15816" fmla="*/ 3446363 w 12192000"/>
              <a:gd name="connsiteY15816" fmla="*/ 6286500 h 6858000"/>
              <a:gd name="connsiteX15817" fmla="*/ 3351113 w 12192000"/>
              <a:gd name="connsiteY15817" fmla="*/ 6286500 h 6858000"/>
              <a:gd name="connsiteX15818" fmla="*/ 3351113 w 12192000"/>
              <a:gd name="connsiteY15818" fmla="*/ 6191250 h 6858000"/>
              <a:gd name="connsiteX15819" fmla="*/ 3446363 w 12192000"/>
              <a:gd name="connsiteY15819" fmla="*/ 6191250 h 6858000"/>
              <a:gd name="connsiteX15820" fmla="*/ 3636862 w 12192000"/>
              <a:gd name="connsiteY15820" fmla="*/ 6286500 h 6858000"/>
              <a:gd name="connsiteX15821" fmla="*/ 3541613 w 12192000"/>
              <a:gd name="connsiteY15821" fmla="*/ 6286500 h 6858000"/>
              <a:gd name="connsiteX15822" fmla="*/ 3541613 w 12192000"/>
              <a:gd name="connsiteY15822" fmla="*/ 6191250 h 6858000"/>
              <a:gd name="connsiteX15823" fmla="*/ 3636862 w 12192000"/>
              <a:gd name="connsiteY15823" fmla="*/ 6191250 h 6858000"/>
              <a:gd name="connsiteX15824" fmla="*/ 3827362 w 12192000"/>
              <a:gd name="connsiteY15824" fmla="*/ 6286500 h 6858000"/>
              <a:gd name="connsiteX15825" fmla="*/ 3732112 w 12192000"/>
              <a:gd name="connsiteY15825" fmla="*/ 6286500 h 6858000"/>
              <a:gd name="connsiteX15826" fmla="*/ 3732112 w 12192000"/>
              <a:gd name="connsiteY15826" fmla="*/ 6191250 h 6858000"/>
              <a:gd name="connsiteX15827" fmla="*/ 3827362 w 12192000"/>
              <a:gd name="connsiteY15827" fmla="*/ 6191250 h 6858000"/>
              <a:gd name="connsiteX15828" fmla="*/ 4017863 w 12192000"/>
              <a:gd name="connsiteY15828" fmla="*/ 6286500 h 6858000"/>
              <a:gd name="connsiteX15829" fmla="*/ 3922613 w 12192000"/>
              <a:gd name="connsiteY15829" fmla="*/ 6286500 h 6858000"/>
              <a:gd name="connsiteX15830" fmla="*/ 3922613 w 12192000"/>
              <a:gd name="connsiteY15830" fmla="*/ 6191250 h 6858000"/>
              <a:gd name="connsiteX15831" fmla="*/ 4017863 w 12192000"/>
              <a:gd name="connsiteY15831" fmla="*/ 6191250 h 6858000"/>
              <a:gd name="connsiteX15832" fmla="*/ 4208362 w 12192000"/>
              <a:gd name="connsiteY15832" fmla="*/ 6286500 h 6858000"/>
              <a:gd name="connsiteX15833" fmla="*/ 4113113 w 12192000"/>
              <a:gd name="connsiteY15833" fmla="*/ 6286500 h 6858000"/>
              <a:gd name="connsiteX15834" fmla="*/ 4113113 w 12192000"/>
              <a:gd name="connsiteY15834" fmla="*/ 6191250 h 6858000"/>
              <a:gd name="connsiteX15835" fmla="*/ 4208362 w 12192000"/>
              <a:gd name="connsiteY15835" fmla="*/ 6191250 h 6858000"/>
              <a:gd name="connsiteX15836" fmla="*/ 4398863 w 12192000"/>
              <a:gd name="connsiteY15836" fmla="*/ 6286500 h 6858000"/>
              <a:gd name="connsiteX15837" fmla="*/ 4303612 w 12192000"/>
              <a:gd name="connsiteY15837" fmla="*/ 6286500 h 6858000"/>
              <a:gd name="connsiteX15838" fmla="*/ 4303612 w 12192000"/>
              <a:gd name="connsiteY15838" fmla="*/ 6191250 h 6858000"/>
              <a:gd name="connsiteX15839" fmla="*/ 4398863 w 12192000"/>
              <a:gd name="connsiteY15839" fmla="*/ 6191250 h 6858000"/>
              <a:gd name="connsiteX15840" fmla="*/ 4589363 w 12192000"/>
              <a:gd name="connsiteY15840" fmla="*/ 6286500 h 6858000"/>
              <a:gd name="connsiteX15841" fmla="*/ 4494113 w 12192000"/>
              <a:gd name="connsiteY15841" fmla="*/ 6286500 h 6858000"/>
              <a:gd name="connsiteX15842" fmla="*/ 4494113 w 12192000"/>
              <a:gd name="connsiteY15842" fmla="*/ 6191250 h 6858000"/>
              <a:gd name="connsiteX15843" fmla="*/ 4589363 w 12192000"/>
              <a:gd name="connsiteY15843" fmla="*/ 6191250 h 6858000"/>
              <a:gd name="connsiteX15844" fmla="*/ 4779863 w 12192000"/>
              <a:gd name="connsiteY15844" fmla="*/ 6286500 h 6858000"/>
              <a:gd name="connsiteX15845" fmla="*/ 4684613 w 12192000"/>
              <a:gd name="connsiteY15845" fmla="*/ 6286500 h 6858000"/>
              <a:gd name="connsiteX15846" fmla="*/ 4684613 w 12192000"/>
              <a:gd name="connsiteY15846" fmla="*/ 6191250 h 6858000"/>
              <a:gd name="connsiteX15847" fmla="*/ 4779863 w 12192000"/>
              <a:gd name="connsiteY15847" fmla="*/ 6191250 h 6858000"/>
              <a:gd name="connsiteX15848" fmla="*/ 4970362 w 12192000"/>
              <a:gd name="connsiteY15848" fmla="*/ 6286500 h 6858000"/>
              <a:gd name="connsiteX15849" fmla="*/ 4875112 w 12192000"/>
              <a:gd name="connsiteY15849" fmla="*/ 6286500 h 6858000"/>
              <a:gd name="connsiteX15850" fmla="*/ 4875112 w 12192000"/>
              <a:gd name="connsiteY15850" fmla="*/ 6191250 h 6858000"/>
              <a:gd name="connsiteX15851" fmla="*/ 4970362 w 12192000"/>
              <a:gd name="connsiteY15851" fmla="*/ 6191250 h 6858000"/>
              <a:gd name="connsiteX15852" fmla="*/ 5351361 w 12192000"/>
              <a:gd name="connsiteY15852" fmla="*/ 6286500 h 6858000"/>
              <a:gd name="connsiteX15853" fmla="*/ 5256111 w 12192000"/>
              <a:gd name="connsiteY15853" fmla="*/ 6286500 h 6858000"/>
              <a:gd name="connsiteX15854" fmla="*/ 5256111 w 12192000"/>
              <a:gd name="connsiteY15854" fmla="*/ 6191250 h 6858000"/>
              <a:gd name="connsiteX15855" fmla="*/ 5351361 w 12192000"/>
              <a:gd name="connsiteY15855" fmla="*/ 6191250 h 6858000"/>
              <a:gd name="connsiteX15856" fmla="*/ 5541861 w 12192000"/>
              <a:gd name="connsiteY15856" fmla="*/ 6286500 h 6858000"/>
              <a:gd name="connsiteX15857" fmla="*/ 5446612 w 12192000"/>
              <a:gd name="connsiteY15857" fmla="*/ 6286500 h 6858000"/>
              <a:gd name="connsiteX15858" fmla="*/ 5446612 w 12192000"/>
              <a:gd name="connsiteY15858" fmla="*/ 6191250 h 6858000"/>
              <a:gd name="connsiteX15859" fmla="*/ 5541861 w 12192000"/>
              <a:gd name="connsiteY15859" fmla="*/ 6191250 h 6858000"/>
              <a:gd name="connsiteX15860" fmla="*/ 5732362 w 12192000"/>
              <a:gd name="connsiteY15860" fmla="*/ 6286500 h 6858000"/>
              <a:gd name="connsiteX15861" fmla="*/ 5637111 w 12192000"/>
              <a:gd name="connsiteY15861" fmla="*/ 6286500 h 6858000"/>
              <a:gd name="connsiteX15862" fmla="*/ 5637111 w 12192000"/>
              <a:gd name="connsiteY15862" fmla="*/ 6191250 h 6858000"/>
              <a:gd name="connsiteX15863" fmla="*/ 5732362 w 12192000"/>
              <a:gd name="connsiteY15863" fmla="*/ 6191250 h 6858000"/>
              <a:gd name="connsiteX15864" fmla="*/ 5922862 w 12192000"/>
              <a:gd name="connsiteY15864" fmla="*/ 6286500 h 6858000"/>
              <a:gd name="connsiteX15865" fmla="*/ 5827612 w 12192000"/>
              <a:gd name="connsiteY15865" fmla="*/ 6286500 h 6858000"/>
              <a:gd name="connsiteX15866" fmla="*/ 5827612 w 12192000"/>
              <a:gd name="connsiteY15866" fmla="*/ 6191250 h 6858000"/>
              <a:gd name="connsiteX15867" fmla="*/ 5922862 w 12192000"/>
              <a:gd name="connsiteY15867" fmla="*/ 6191250 h 6858000"/>
              <a:gd name="connsiteX15868" fmla="*/ 6113362 w 12192000"/>
              <a:gd name="connsiteY15868" fmla="*/ 6286500 h 6858000"/>
              <a:gd name="connsiteX15869" fmla="*/ 6018112 w 12192000"/>
              <a:gd name="connsiteY15869" fmla="*/ 6286500 h 6858000"/>
              <a:gd name="connsiteX15870" fmla="*/ 6018112 w 12192000"/>
              <a:gd name="connsiteY15870" fmla="*/ 6191250 h 6858000"/>
              <a:gd name="connsiteX15871" fmla="*/ 6113362 w 12192000"/>
              <a:gd name="connsiteY15871" fmla="*/ 6191250 h 6858000"/>
              <a:gd name="connsiteX15872" fmla="*/ 6303862 w 12192000"/>
              <a:gd name="connsiteY15872" fmla="*/ 6286500 h 6858000"/>
              <a:gd name="connsiteX15873" fmla="*/ 6208612 w 12192000"/>
              <a:gd name="connsiteY15873" fmla="*/ 6286500 h 6858000"/>
              <a:gd name="connsiteX15874" fmla="*/ 6208612 w 12192000"/>
              <a:gd name="connsiteY15874" fmla="*/ 6191250 h 6858000"/>
              <a:gd name="connsiteX15875" fmla="*/ 6303862 w 12192000"/>
              <a:gd name="connsiteY15875" fmla="*/ 6191250 h 6858000"/>
              <a:gd name="connsiteX15876" fmla="*/ 6494362 w 12192000"/>
              <a:gd name="connsiteY15876" fmla="*/ 6286500 h 6858000"/>
              <a:gd name="connsiteX15877" fmla="*/ 6399112 w 12192000"/>
              <a:gd name="connsiteY15877" fmla="*/ 6286500 h 6858000"/>
              <a:gd name="connsiteX15878" fmla="*/ 6399112 w 12192000"/>
              <a:gd name="connsiteY15878" fmla="*/ 6191250 h 6858000"/>
              <a:gd name="connsiteX15879" fmla="*/ 6494362 w 12192000"/>
              <a:gd name="connsiteY15879" fmla="*/ 6191250 h 6858000"/>
              <a:gd name="connsiteX15880" fmla="*/ 6684862 w 12192000"/>
              <a:gd name="connsiteY15880" fmla="*/ 6286500 h 6858000"/>
              <a:gd name="connsiteX15881" fmla="*/ 6589612 w 12192000"/>
              <a:gd name="connsiteY15881" fmla="*/ 6286500 h 6858000"/>
              <a:gd name="connsiteX15882" fmla="*/ 6589612 w 12192000"/>
              <a:gd name="connsiteY15882" fmla="*/ 6191250 h 6858000"/>
              <a:gd name="connsiteX15883" fmla="*/ 6684862 w 12192000"/>
              <a:gd name="connsiteY15883" fmla="*/ 6191250 h 6858000"/>
              <a:gd name="connsiteX15884" fmla="*/ 6875362 w 12192000"/>
              <a:gd name="connsiteY15884" fmla="*/ 6286500 h 6858000"/>
              <a:gd name="connsiteX15885" fmla="*/ 6780112 w 12192000"/>
              <a:gd name="connsiteY15885" fmla="*/ 6286500 h 6858000"/>
              <a:gd name="connsiteX15886" fmla="*/ 6780112 w 12192000"/>
              <a:gd name="connsiteY15886" fmla="*/ 6191250 h 6858000"/>
              <a:gd name="connsiteX15887" fmla="*/ 6875362 w 12192000"/>
              <a:gd name="connsiteY15887" fmla="*/ 6191250 h 6858000"/>
              <a:gd name="connsiteX15888" fmla="*/ 7065861 w 12192000"/>
              <a:gd name="connsiteY15888" fmla="*/ 6286500 h 6858000"/>
              <a:gd name="connsiteX15889" fmla="*/ 6970611 w 12192000"/>
              <a:gd name="connsiteY15889" fmla="*/ 6286500 h 6858000"/>
              <a:gd name="connsiteX15890" fmla="*/ 6970611 w 12192000"/>
              <a:gd name="connsiteY15890" fmla="*/ 6191250 h 6858000"/>
              <a:gd name="connsiteX15891" fmla="*/ 7065861 w 12192000"/>
              <a:gd name="connsiteY15891" fmla="*/ 6191250 h 6858000"/>
              <a:gd name="connsiteX15892" fmla="*/ 7256362 w 12192000"/>
              <a:gd name="connsiteY15892" fmla="*/ 6286500 h 6858000"/>
              <a:gd name="connsiteX15893" fmla="*/ 7161112 w 12192000"/>
              <a:gd name="connsiteY15893" fmla="*/ 6286500 h 6858000"/>
              <a:gd name="connsiteX15894" fmla="*/ 7161112 w 12192000"/>
              <a:gd name="connsiteY15894" fmla="*/ 6191250 h 6858000"/>
              <a:gd name="connsiteX15895" fmla="*/ 7256362 w 12192000"/>
              <a:gd name="connsiteY15895" fmla="*/ 6191250 h 6858000"/>
              <a:gd name="connsiteX15896" fmla="*/ 7446862 w 12192000"/>
              <a:gd name="connsiteY15896" fmla="*/ 6286500 h 6858000"/>
              <a:gd name="connsiteX15897" fmla="*/ 7351612 w 12192000"/>
              <a:gd name="connsiteY15897" fmla="*/ 6286500 h 6858000"/>
              <a:gd name="connsiteX15898" fmla="*/ 7351612 w 12192000"/>
              <a:gd name="connsiteY15898" fmla="*/ 6191250 h 6858000"/>
              <a:gd name="connsiteX15899" fmla="*/ 7446862 w 12192000"/>
              <a:gd name="connsiteY15899" fmla="*/ 6191250 h 6858000"/>
              <a:gd name="connsiteX15900" fmla="*/ 7637362 w 12192000"/>
              <a:gd name="connsiteY15900" fmla="*/ 6286500 h 6858000"/>
              <a:gd name="connsiteX15901" fmla="*/ 7542112 w 12192000"/>
              <a:gd name="connsiteY15901" fmla="*/ 6286500 h 6858000"/>
              <a:gd name="connsiteX15902" fmla="*/ 7542112 w 12192000"/>
              <a:gd name="connsiteY15902" fmla="*/ 6191250 h 6858000"/>
              <a:gd name="connsiteX15903" fmla="*/ 7637362 w 12192000"/>
              <a:gd name="connsiteY15903" fmla="*/ 6191250 h 6858000"/>
              <a:gd name="connsiteX15904" fmla="*/ 7827862 w 12192000"/>
              <a:gd name="connsiteY15904" fmla="*/ 6286500 h 6858000"/>
              <a:gd name="connsiteX15905" fmla="*/ 7732612 w 12192000"/>
              <a:gd name="connsiteY15905" fmla="*/ 6286500 h 6858000"/>
              <a:gd name="connsiteX15906" fmla="*/ 7732612 w 12192000"/>
              <a:gd name="connsiteY15906" fmla="*/ 6191250 h 6858000"/>
              <a:gd name="connsiteX15907" fmla="*/ 7827862 w 12192000"/>
              <a:gd name="connsiteY15907" fmla="*/ 6191250 h 6858000"/>
              <a:gd name="connsiteX15908" fmla="*/ 8018362 w 12192000"/>
              <a:gd name="connsiteY15908" fmla="*/ 6286500 h 6858000"/>
              <a:gd name="connsiteX15909" fmla="*/ 7923112 w 12192000"/>
              <a:gd name="connsiteY15909" fmla="*/ 6286500 h 6858000"/>
              <a:gd name="connsiteX15910" fmla="*/ 7923112 w 12192000"/>
              <a:gd name="connsiteY15910" fmla="*/ 6191250 h 6858000"/>
              <a:gd name="connsiteX15911" fmla="*/ 8018362 w 12192000"/>
              <a:gd name="connsiteY15911" fmla="*/ 6191250 h 6858000"/>
              <a:gd name="connsiteX15912" fmla="*/ 8208862 w 12192000"/>
              <a:gd name="connsiteY15912" fmla="*/ 6286500 h 6858000"/>
              <a:gd name="connsiteX15913" fmla="*/ 8113612 w 12192000"/>
              <a:gd name="connsiteY15913" fmla="*/ 6286500 h 6858000"/>
              <a:gd name="connsiteX15914" fmla="*/ 8113612 w 12192000"/>
              <a:gd name="connsiteY15914" fmla="*/ 6191250 h 6858000"/>
              <a:gd name="connsiteX15915" fmla="*/ 8208862 w 12192000"/>
              <a:gd name="connsiteY15915" fmla="*/ 6191250 h 6858000"/>
              <a:gd name="connsiteX15916" fmla="*/ 8399362 w 12192000"/>
              <a:gd name="connsiteY15916" fmla="*/ 6286500 h 6858000"/>
              <a:gd name="connsiteX15917" fmla="*/ 8304112 w 12192000"/>
              <a:gd name="connsiteY15917" fmla="*/ 6286500 h 6858000"/>
              <a:gd name="connsiteX15918" fmla="*/ 8304112 w 12192000"/>
              <a:gd name="connsiteY15918" fmla="*/ 6191250 h 6858000"/>
              <a:gd name="connsiteX15919" fmla="*/ 8399362 w 12192000"/>
              <a:gd name="connsiteY15919" fmla="*/ 6191250 h 6858000"/>
              <a:gd name="connsiteX15920" fmla="*/ 8780361 w 12192000"/>
              <a:gd name="connsiteY15920" fmla="*/ 6286500 h 6858000"/>
              <a:gd name="connsiteX15921" fmla="*/ 8685111 w 12192000"/>
              <a:gd name="connsiteY15921" fmla="*/ 6286500 h 6858000"/>
              <a:gd name="connsiteX15922" fmla="*/ 8685111 w 12192000"/>
              <a:gd name="connsiteY15922" fmla="*/ 6191250 h 6858000"/>
              <a:gd name="connsiteX15923" fmla="*/ 8780361 w 12192000"/>
              <a:gd name="connsiteY15923" fmla="*/ 6191250 h 6858000"/>
              <a:gd name="connsiteX15924" fmla="*/ 8970861 w 12192000"/>
              <a:gd name="connsiteY15924" fmla="*/ 6286500 h 6858000"/>
              <a:gd name="connsiteX15925" fmla="*/ 8875611 w 12192000"/>
              <a:gd name="connsiteY15925" fmla="*/ 6286500 h 6858000"/>
              <a:gd name="connsiteX15926" fmla="*/ 8875611 w 12192000"/>
              <a:gd name="connsiteY15926" fmla="*/ 6191250 h 6858000"/>
              <a:gd name="connsiteX15927" fmla="*/ 8970861 w 12192000"/>
              <a:gd name="connsiteY15927" fmla="*/ 6191250 h 6858000"/>
              <a:gd name="connsiteX15928" fmla="*/ 9161361 w 12192000"/>
              <a:gd name="connsiteY15928" fmla="*/ 6286500 h 6858000"/>
              <a:gd name="connsiteX15929" fmla="*/ 9066111 w 12192000"/>
              <a:gd name="connsiteY15929" fmla="*/ 6286500 h 6858000"/>
              <a:gd name="connsiteX15930" fmla="*/ 9066111 w 12192000"/>
              <a:gd name="connsiteY15930" fmla="*/ 6191250 h 6858000"/>
              <a:gd name="connsiteX15931" fmla="*/ 9161361 w 12192000"/>
              <a:gd name="connsiteY15931" fmla="*/ 6191250 h 6858000"/>
              <a:gd name="connsiteX15932" fmla="*/ 9351861 w 12192000"/>
              <a:gd name="connsiteY15932" fmla="*/ 6286500 h 6858000"/>
              <a:gd name="connsiteX15933" fmla="*/ 9256611 w 12192000"/>
              <a:gd name="connsiteY15933" fmla="*/ 6286500 h 6858000"/>
              <a:gd name="connsiteX15934" fmla="*/ 9256611 w 12192000"/>
              <a:gd name="connsiteY15934" fmla="*/ 6191250 h 6858000"/>
              <a:gd name="connsiteX15935" fmla="*/ 9351861 w 12192000"/>
              <a:gd name="connsiteY15935" fmla="*/ 6191250 h 6858000"/>
              <a:gd name="connsiteX15936" fmla="*/ 9542362 w 12192000"/>
              <a:gd name="connsiteY15936" fmla="*/ 6286500 h 6858000"/>
              <a:gd name="connsiteX15937" fmla="*/ 9447112 w 12192000"/>
              <a:gd name="connsiteY15937" fmla="*/ 6286500 h 6858000"/>
              <a:gd name="connsiteX15938" fmla="*/ 9447112 w 12192000"/>
              <a:gd name="connsiteY15938" fmla="*/ 6191250 h 6858000"/>
              <a:gd name="connsiteX15939" fmla="*/ 9542362 w 12192000"/>
              <a:gd name="connsiteY15939" fmla="*/ 6191250 h 6858000"/>
              <a:gd name="connsiteX15940" fmla="*/ 9732861 w 12192000"/>
              <a:gd name="connsiteY15940" fmla="*/ 6286500 h 6858000"/>
              <a:gd name="connsiteX15941" fmla="*/ 9637611 w 12192000"/>
              <a:gd name="connsiteY15941" fmla="*/ 6286500 h 6858000"/>
              <a:gd name="connsiteX15942" fmla="*/ 9637611 w 12192000"/>
              <a:gd name="connsiteY15942" fmla="*/ 6191250 h 6858000"/>
              <a:gd name="connsiteX15943" fmla="*/ 9732861 w 12192000"/>
              <a:gd name="connsiteY15943" fmla="*/ 6191250 h 6858000"/>
              <a:gd name="connsiteX15944" fmla="*/ 9923362 w 12192000"/>
              <a:gd name="connsiteY15944" fmla="*/ 6286500 h 6858000"/>
              <a:gd name="connsiteX15945" fmla="*/ 9828111 w 12192000"/>
              <a:gd name="connsiteY15945" fmla="*/ 6286500 h 6858000"/>
              <a:gd name="connsiteX15946" fmla="*/ 9828111 w 12192000"/>
              <a:gd name="connsiteY15946" fmla="*/ 6191250 h 6858000"/>
              <a:gd name="connsiteX15947" fmla="*/ 9923362 w 12192000"/>
              <a:gd name="connsiteY15947" fmla="*/ 6191250 h 6858000"/>
              <a:gd name="connsiteX15948" fmla="*/ 10113862 w 12192000"/>
              <a:gd name="connsiteY15948" fmla="*/ 6286500 h 6858000"/>
              <a:gd name="connsiteX15949" fmla="*/ 10018612 w 12192000"/>
              <a:gd name="connsiteY15949" fmla="*/ 6286500 h 6858000"/>
              <a:gd name="connsiteX15950" fmla="*/ 10018612 w 12192000"/>
              <a:gd name="connsiteY15950" fmla="*/ 6191250 h 6858000"/>
              <a:gd name="connsiteX15951" fmla="*/ 10113862 w 12192000"/>
              <a:gd name="connsiteY15951" fmla="*/ 6191250 h 6858000"/>
              <a:gd name="connsiteX15952" fmla="*/ 10304361 w 12192000"/>
              <a:gd name="connsiteY15952" fmla="*/ 6286500 h 6858000"/>
              <a:gd name="connsiteX15953" fmla="*/ 10209111 w 12192000"/>
              <a:gd name="connsiteY15953" fmla="*/ 6286500 h 6858000"/>
              <a:gd name="connsiteX15954" fmla="*/ 10209111 w 12192000"/>
              <a:gd name="connsiteY15954" fmla="*/ 6191250 h 6858000"/>
              <a:gd name="connsiteX15955" fmla="*/ 10304361 w 12192000"/>
              <a:gd name="connsiteY15955" fmla="*/ 6191250 h 6858000"/>
              <a:gd name="connsiteX15956" fmla="*/ 10494861 w 12192000"/>
              <a:gd name="connsiteY15956" fmla="*/ 6286500 h 6858000"/>
              <a:gd name="connsiteX15957" fmla="*/ 10399611 w 12192000"/>
              <a:gd name="connsiteY15957" fmla="*/ 6286500 h 6858000"/>
              <a:gd name="connsiteX15958" fmla="*/ 10399611 w 12192000"/>
              <a:gd name="connsiteY15958" fmla="*/ 6191250 h 6858000"/>
              <a:gd name="connsiteX15959" fmla="*/ 10494861 w 12192000"/>
              <a:gd name="connsiteY15959" fmla="*/ 6191250 h 6858000"/>
              <a:gd name="connsiteX15960" fmla="*/ 10685361 w 12192000"/>
              <a:gd name="connsiteY15960" fmla="*/ 6286500 h 6858000"/>
              <a:gd name="connsiteX15961" fmla="*/ 10590111 w 12192000"/>
              <a:gd name="connsiteY15961" fmla="*/ 6286500 h 6858000"/>
              <a:gd name="connsiteX15962" fmla="*/ 10590111 w 12192000"/>
              <a:gd name="connsiteY15962" fmla="*/ 6191250 h 6858000"/>
              <a:gd name="connsiteX15963" fmla="*/ 10685361 w 12192000"/>
              <a:gd name="connsiteY15963" fmla="*/ 6191250 h 6858000"/>
              <a:gd name="connsiteX15964" fmla="*/ 10875861 w 12192000"/>
              <a:gd name="connsiteY15964" fmla="*/ 6286500 h 6858000"/>
              <a:gd name="connsiteX15965" fmla="*/ 10780611 w 12192000"/>
              <a:gd name="connsiteY15965" fmla="*/ 6286500 h 6858000"/>
              <a:gd name="connsiteX15966" fmla="*/ 10780611 w 12192000"/>
              <a:gd name="connsiteY15966" fmla="*/ 6191250 h 6858000"/>
              <a:gd name="connsiteX15967" fmla="*/ 10875861 w 12192000"/>
              <a:gd name="connsiteY15967" fmla="*/ 6191250 h 6858000"/>
              <a:gd name="connsiteX15968" fmla="*/ 11066362 w 12192000"/>
              <a:gd name="connsiteY15968" fmla="*/ 6286500 h 6858000"/>
              <a:gd name="connsiteX15969" fmla="*/ 10971111 w 12192000"/>
              <a:gd name="connsiteY15969" fmla="*/ 6286500 h 6858000"/>
              <a:gd name="connsiteX15970" fmla="*/ 10971111 w 12192000"/>
              <a:gd name="connsiteY15970" fmla="*/ 6191250 h 6858000"/>
              <a:gd name="connsiteX15971" fmla="*/ 11066362 w 12192000"/>
              <a:gd name="connsiteY15971" fmla="*/ 6191250 h 6858000"/>
              <a:gd name="connsiteX15972" fmla="*/ 11256861 w 12192000"/>
              <a:gd name="connsiteY15972" fmla="*/ 6286500 h 6858000"/>
              <a:gd name="connsiteX15973" fmla="*/ 11161610 w 12192000"/>
              <a:gd name="connsiteY15973" fmla="*/ 6286500 h 6858000"/>
              <a:gd name="connsiteX15974" fmla="*/ 11161610 w 12192000"/>
              <a:gd name="connsiteY15974" fmla="*/ 6191250 h 6858000"/>
              <a:gd name="connsiteX15975" fmla="*/ 11256861 w 12192000"/>
              <a:gd name="connsiteY15975" fmla="*/ 6191250 h 6858000"/>
              <a:gd name="connsiteX15976" fmla="*/ 11447360 w 12192000"/>
              <a:gd name="connsiteY15976" fmla="*/ 6286500 h 6858000"/>
              <a:gd name="connsiteX15977" fmla="*/ 11352111 w 12192000"/>
              <a:gd name="connsiteY15977" fmla="*/ 6286500 h 6858000"/>
              <a:gd name="connsiteX15978" fmla="*/ 11352111 w 12192000"/>
              <a:gd name="connsiteY15978" fmla="*/ 6191250 h 6858000"/>
              <a:gd name="connsiteX15979" fmla="*/ 11447360 w 12192000"/>
              <a:gd name="connsiteY15979" fmla="*/ 6191250 h 6858000"/>
              <a:gd name="connsiteX15980" fmla="*/ 11637861 w 12192000"/>
              <a:gd name="connsiteY15980" fmla="*/ 6286500 h 6858000"/>
              <a:gd name="connsiteX15981" fmla="*/ 11542610 w 12192000"/>
              <a:gd name="connsiteY15981" fmla="*/ 6286500 h 6858000"/>
              <a:gd name="connsiteX15982" fmla="*/ 11542610 w 12192000"/>
              <a:gd name="connsiteY15982" fmla="*/ 6191250 h 6858000"/>
              <a:gd name="connsiteX15983" fmla="*/ 11637861 w 12192000"/>
              <a:gd name="connsiteY15983" fmla="*/ 6191250 h 6858000"/>
              <a:gd name="connsiteX15984" fmla="*/ 11828360 w 12192000"/>
              <a:gd name="connsiteY15984" fmla="*/ 6286500 h 6858000"/>
              <a:gd name="connsiteX15985" fmla="*/ 11733112 w 12192000"/>
              <a:gd name="connsiteY15985" fmla="*/ 6286500 h 6858000"/>
              <a:gd name="connsiteX15986" fmla="*/ 11733112 w 12192000"/>
              <a:gd name="connsiteY15986" fmla="*/ 6191250 h 6858000"/>
              <a:gd name="connsiteX15987" fmla="*/ 11828360 w 12192000"/>
              <a:gd name="connsiteY15987" fmla="*/ 6191250 h 6858000"/>
              <a:gd name="connsiteX15988" fmla="*/ 12192000 w 12192000"/>
              <a:gd name="connsiteY15988" fmla="*/ 6286500 h 6858000"/>
              <a:gd name="connsiteX15989" fmla="*/ 12114110 w 12192000"/>
              <a:gd name="connsiteY15989" fmla="*/ 6286500 h 6858000"/>
              <a:gd name="connsiteX15990" fmla="*/ 12114110 w 12192000"/>
              <a:gd name="connsiteY15990" fmla="*/ 6191250 h 6858000"/>
              <a:gd name="connsiteX15991" fmla="*/ 12192000 w 12192000"/>
              <a:gd name="connsiteY15991" fmla="*/ 6191250 h 6858000"/>
              <a:gd name="connsiteX15992" fmla="*/ 303114 w 12192000"/>
              <a:gd name="connsiteY15992" fmla="*/ 6381750 h 6858000"/>
              <a:gd name="connsiteX15993" fmla="*/ 207864 w 12192000"/>
              <a:gd name="connsiteY15993" fmla="*/ 6381750 h 6858000"/>
              <a:gd name="connsiteX15994" fmla="*/ 207864 w 12192000"/>
              <a:gd name="connsiteY15994" fmla="*/ 6286500 h 6858000"/>
              <a:gd name="connsiteX15995" fmla="*/ 303114 w 12192000"/>
              <a:gd name="connsiteY15995" fmla="*/ 6286500 h 6858000"/>
              <a:gd name="connsiteX15996" fmla="*/ 493614 w 12192000"/>
              <a:gd name="connsiteY15996" fmla="*/ 6381750 h 6858000"/>
              <a:gd name="connsiteX15997" fmla="*/ 398364 w 12192000"/>
              <a:gd name="connsiteY15997" fmla="*/ 6381750 h 6858000"/>
              <a:gd name="connsiteX15998" fmla="*/ 398364 w 12192000"/>
              <a:gd name="connsiteY15998" fmla="*/ 6286500 h 6858000"/>
              <a:gd name="connsiteX15999" fmla="*/ 493614 w 12192000"/>
              <a:gd name="connsiteY15999" fmla="*/ 6286500 h 6858000"/>
              <a:gd name="connsiteX16000" fmla="*/ 684113 w 12192000"/>
              <a:gd name="connsiteY16000" fmla="*/ 6381750 h 6858000"/>
              <a:gd name="connsiteX16001" fmla="*/ 588864 w 12192000"/>
              <a:gd name="connsiteY16001" fmla="*/ 6381750 h 6858000"/>
              <a:gd name="connsiteX16002" fmla="*/ 588864 w 12192000"/>
              <a:gd name="connsiteY16002" fmla="*/ 6286500 h 6858000"/>
              <a:gd name="connsiteX16003" fmla="*/ 684113 w 12192000"/>
              <a:gd name="connsiteY16003" fmla="*/ 6286500 h 6858000"/>
              <a:gd name="connsiteX16004" fmla="*/ 874614 w 12192000"/>
              <a:gd name="connsiteY16004" fmla="*/ 6381750 h 6858000"/>
              <a:gd name="connsiteX16005" fmla="*/ 779364 w 12192000"/>
              <a:gd name="connsiteY16005" fmla="*/ 6381750 h 6858000"/>
              <a:gd name="connsiteX16006" fmla="*/ 779364 w 12192000"/>
              <a:gd name="connsiteY16006" fmla="*/ 6286500 h 6858000"/>
              <a:gd name="connsiteX16007" fmla="*/ 874614 w 12192000"/>
              <a:gd name="connsiteY16007" fmla="*/ 6286500 h 6858000"/>
              <a:gd name="connsiteX16008" fmla="*/ 1065114 w 12192000"/>
              <a:gd name="connsiteY16008" fmla="*/ 6381750 h 6858000"/>
              <a:gd name="connsiteX16009" fmla="*/ 969863 w 12192000"/>
              <a:gd name="connsiteY16009" fmla="*/ 6381750 h 6858000"/>
              <a:gd name="connsiteX16010" fmla="*/ 969863 w 12192000"/>
              <a:gd name="connsiteY16010" fmla="*/ 6286500 h 6858000"/>
              <a:gd name="connsiteX16011" fmla="*/ 1065114 w 12192000"/>
              <a:gd name="connsiteY16011" fmla="*/ 6286500 h 6858000"/>
              <a:gd name="connsiteX16012" fmla="*/ 1255613 w 12192000"/>
              <a:gd name="connsiteY16012" fmla="*/ 6381750 h 6858000"/>
              <a:gd name="connsiteX16013" fmla="*/ 1160364 w 12192000"/>
              <a:gd name="connsiteY16013" fmla="*/ 6381750 h 6858000"/>
              <a:gd name="connsiteX16014" fmla="*/ 1160364 w 12192000"/>
              <a:gd name="connsiteY16014" fmla="*/ 6286500 h 6858000"/>
              <a:gd name="connsiteX16015" fmla="*/ 1255613 w 12192000"/>
              <a:gd name="connsiteY16015" fmla="*/ 6286500 h 6858000"/>
              <a:gd name="connsiteX16016" fmla="*/ 1446114 w 12192000"/>
              <a:gd name="connsiteY16016" fmla="*/ 6381750 h 6858000"/>
              <a:gd name="connsiteX16017" fmla="*/ 1350864 w 12192000"/>
              <a:gd name="connsiteY16017" fmla="*/ 6381750 h 6858000"/>
              <a:gd name="connsiteX16018" fmla="*/ 1350864 w 12192000"/>
              <a:gd name="connsiteY16018" fmla="*/ 6286500 h 6858000"/>
              <a:gd name="connsiteX16019" fmla="*/ 1446114 w 12192000"/>
              <a:gd name="connsiteY16019" fmla="*/ 6286500 h 6858000"/>
              <a:gd name="connsiteX16020" fmla="*/ 1636614 w 12192000"/>
              <a:gd name="connsiteY16020" fmla="*/ 6381750 h 6858000"/>
              <a:gd name="connsiteX16021" fmla="*/ 1541363 w 12192000"/>
              <a:gd name="connsiteY16021" fmla="*/ 6381750 h 6858000"/>
              <a:gd name="connsiteX16022" fmla="*/ 1541363 w 12192000"/>
              <a:gd name="connsiteY16022" fmla="*/ 6286500 h 6858000"/>
              <a:gd name="connsiteX16023" fmla="*/ 1636614 w 12192000"/>
              <a:gd name="connsiteY16023" fmla="*/ 6286500 h 6858000"/>
              <a:gd name="connsiteX16024" fmla="*/ 2017612 w 12192000"/>
              <a:gd name="connsiteY16024" fmla="*/ 6381750 h 6858000"/>
              <a:gd name="connsiteX16025" fmla="*/ 1922364 w 12192000"/>
              <a:gd name="connsiteY16025" fmla="*/ 6381750 h 6858000"/>
              <a:gd name="connsiteX16026" fmla="*/ 1922364 w 12192000"/>
              <a:gd name="connsiteY16026" fmla="*/ 6286500 h 6858000"/>
              <a:gd name="connsiteX16027" fmla="*/ 2017612 w 12192000"/>
              <a:gd name="connsiteY16027" fmla="*/ 6286500 h 6858000"/>
              <a:gd name="connsiteX16028" fmla="*/ 2208114 w 12192000"/>
              <a:gd name="connsiteY16028" fmla="*/ 6381750 h 6858000"/>
              <a:gd name="connsiteX16029" fmla="*/ 2112863 w 12192000"/>
              <a:gd name="connsiteY16029" fmla="*/ 6381750 h 6858000"/>
              <a:gd name="connsiteX16030" fmla="*/ 2112863 w 12192000"/>
              <a:gd name="connsiteY16030" fmla="*/ 6286500 h 6858000"/>
              <a:gd name="connsiteX16031" fmla="*/ 2208114 w 12192000"/>
              <a:gd name="connsiteY16031" fmla="*/ 6286500 h 6858000"/>
              <a:gd name="connsiteX16032" fmla="*/ 2398613 w 12192000"/>
              <a:gd name="connsiteY16032" fmla="*/ 6381750 h 6858000"/>
              <a:gd name="connsiteX16033" fmla="*/ 2303364 w 12192000"/>
              <a:gd name="connsiteY16033" fmla="*/ 6381750 h 6858000"/>
              <a:gd name="connsiteX16034" fmla="*/ 2303364 w 12192000"/>
              <a:gd name="connsiteY16034" fmla="*/ 6286500 h 6858000"/>
              <a:gd name="connsiteX16035" fmla="*/ 2398613 w 12192000"/>
              <a:gd name="connsiteY16035" fmla="*/ 6286500 h 6858000"/>
              <a:gd name="connsiteX16036" fmla="*/ 2589114 w 12192000"/>
              <a:gd name="connsiteY16036" fmla="*/ 6381750 h 6858000"/>
              <a:gd name="connsiteX16037" fmla="*/ 2493863 w 12192000"/>
              <a:gd name="connsiteY16037" fmla="*/ 6381750 h 6858000"/>
              <a:gd name="connsiteX16038" fmla="*/ 2493863 w 12192000"/>
              <a:gd name="connsiteY16038" fmla="*/ 6286500 h 6858000"/>
              <a:gd name="connsiteX16039" fmla="*/ 2589114 w 12192000"/>
              <a:gd name="connsiteY16039" fmla="*/ 6286500 h 6858000"/>
              <a:gd name="connsiteX16040" fmla="*/ 2779613 w 12192000"/>
              <a:gd name="connsiteY16040" fmla="*/ 6381750 h 6858000"/>
              <a:gd name="connsiteX16041" fmla="*/ 2684362 w 12192000"/>
              <a:gd name="connsiteY16041" fmla="*/ 6381750 h 6858000"/>
              <a:gd name="connsiteX16042" fmla="*/ 2684362 w 12192000"/>
              <a:gd name="connsiteY16042" fmla="*/ 6286500 h 6858000"/>
              <a:gd name="connsiteX16043" fmla="*/ 2779613 w 12192000"/>
              <a:gd name="connsiteY16043" fmla="*/ 6286500 h 6858000"/>
              <a:gd name="connsiteX16044" fmla="*/ 2970113 w 12192000"/>
              <a:gd name="connsiteY16044" fmla="*/ 6381750 h 6858000"/>
              <a:gd name="connsiteX16045" fmla="*/ 2874863 w 12192000"/>
              <a:gd name="connsiteY16045" fmla="*/ 6381750 h 6858000"/>
              <a:gd name="connsiteX16046" fmla="*/ 2874863 w 12192000"/>
              <a:gd name="connsiteY16046" fmla="*/ 6286500 h 6858000"/>
              <a:gd name="connsiteX16047" fmla="*/ 2970113 w 12192000"/>
              <a:gd name="connsiteY16047" fmla="*/ 6286500 h 6858000"/>
              <a:gd name="connsiteX16048" fmla="*/ 3160613 w 12192000"/>
              <a:gd name="connsiteY16048" fmla="*/ 6381750 h 6858000"/>
              <a:gd name="connsiteX16049" fmla="*/ 3065363 w 12192000"/>
              <a:gd name="connsiteY16049" fmla="*/ 6381750 h 6858000"/>
              <a:gd name="connsiteX16050" fmla="*/ 3065363 w 12192000"/>
              <a:gd name="connsiteY16050" fmla="*/ 6286500 h 6858000"/>
              <a:gd name="connsiteX16051" fmla="*/ 3160613 w 12192000"/>
              <a:gd name="connsiteY16051" fmla="*/ 6286500 h 6858000"/>
              <a:gd name="connsiteX16052" fmla="*/ 3351113 w 12192000"/>
              <a:gd name="connsiteY16052" fmla="*/ 6381750 h 6858000"/>
              <a:gd name="connsiteX16053" fmla="*/ 3255863 w 12192000"/>
              <a:gd name="connsiteY16053" fmla="*/ 6381750 h 6858000"/>
              <a:gd name="connsiteX16054" fmla="*/ 3255863 w 12192000"/>
              <a:gd name="connsiteY16054" fmla="*/ 6286500 h 6858000"/>
              <a:gd name="connsiteX16055" fmla="*/ 3351113 w 12192000"/>
              <a:gd name="connsiteY16055" fmla="*/ 6286500 h 6858000"/>
              <a:gd name="connsiteX16056" fmla="*/ 3541613 w 12192000"/>
              <a:gd name="connsiteY16056" fmla="*/ 6381750 h 6858000"/>
              <a:gd name="connsiteX16057" fmla="*/ 3446363 w 12192000"/>
              <a:gd name="connsiteY16057" fmla="*/ 6381750 h 6858000"/>
              <a:gd name="connsiteX16058" fmla="*/ 3446363 w 12192000"/>
              <a:gd name="connsiteY16058" fmla="*/ 6286500 h 6858000"/>
              <a:gd name="connsiteX16059" fmla="*/ 3541613 w 12192000"/>
              <a:gd name="connsiteY16059" fmla="*/ 6286500 h 6858000"/>
              <a:gd name="connsiteX16060" fmla="*/ 3732112 w 12192000"/>
              <a:gd name="connsiteY16060" fmla="*/ 6381750 h 6858000"/>
              <a:gd name="connsiteX16061" fmla="*/ 3636862 w 12192000"/>
              <a:gd name="connsiteY16061" fmla="*/ 6381750 h 6858000"/>
              <a:gd name="connsiteX16062" fmla="*/ 3636862 w 12192000"/>
              <a:gd name="connsiteY16062" fmla="*/ 6286500 h 6858000"/>
              <a:gd name="connsiteX16063" fmla="*/ 3732112 w 12192000"/>
              <a:gd name="connsiteY16063" fmla="*/ 6286500 h 6858000"/>
              <a:gd name="connsiteX16064" fmla="*/ 3922613 w 12192000"/>
              <a:gd name="connsiteY16064" fmla="*/ 6381750 h 6858000"/>
              <a:gd name="connsiteX16065" fmla="*/ 3827362 w 12192000"/>
              <a:gd name="connsiteY16065" fmla="*/ 6381750 h 6858000"/>
              <a:gd name="connsiteX16066" fmla="*/ 3827362 w 12192000"/>
              <a:gd name="connsiteY16066" fmla="*/ 6286500 h 6858000"/>
              <a:gd name="connsiteX16067" fmla="*/ 3922613 w 12192000"/>
              <a:gd name="connsiteY16067" fmla="*/ 6286500 h 6858000"/>
              <a:gd name="connsiteX16068" fmla="*/ 4113113 w 12192000"/>
              <a:gd name="connsiteY16068" fmla="*/ 6381750 h 6858000"/>
              <a:gd name="connsiteX16069" fmla="*/ 4017863 w 12192000"/>
              <a:gd name="connsiteY16069" fmla="*/ 6381750 h 6858000"/>
              <a:gd name="connsiteX16070" fmla="*/ 4017863 w 12192000"/>
              <a:gd name="connsiteY16070" fmla="*/ 6286500 h 6858000"/>
              <a:gd name="connsiteX16071" fmla="*/ 4113113 w 12192000"/>
              <a:gd name="connsiteY16071" fmla="*/ 6286500 h 6858000"/>
              <a:gd name="connsiteX16072" fmla="*/ 4303612 w 12192000"/>
              <a:gd name="connsiteY16072" fmla="*/ 6381750 h 6858000"/>
              <a:gd name="connsiteX16073" fmla="*/ 4208362 w 12192000"/>
              <a:gd name="connsiteY16073" fmla="*/ 6381750 h 6858000"/>
              <a:gd name="connsiteX16074" fmla="*/ 4208362 w 12192000"/>
              <a:gd name="connsiteY16074" fmla="*/ 6286500 h 6858000"/>
              <a:gd name="connsiteX16075" fmla="*/ 4303612 w 12192000"/>
              <a:gd name="connsiteY16075" fmla="*/ 6286500 h 6858000"/>
              <a:gd name="connsiteX16076" fmla="*/ 4494113 w 12192000"/>
              <a:gd name="connsiteY16076" fmla="*/ 6381750 h 6858000"/>
              <a:gd name="connsiteX16077" fmla="*/ 4398863 w 12192000"/>
              <a:gd name="connsiteY16077" fmla="*/ 6381750 h 6858000"/>
              <a:gd name="connsiteX16078" fmla="*/ 4398863 w 12192000"/>
              <a:gd name="connsiteY16078" fmla="*/ 6286500 h 6858000"/>
              <a:gd name="connsiteX16079" fmla="*/ 4494113 w 12192000"/>
              <a:gd name="connsiteY16079" fmla="*/ 6286500 h 6858000"/>
              <a:gd name="connsiteX16080" fmla="*/ 4684613 w 12192000"/>
              <a:gd name="connsiteY16080" fmla="*/ 6381750 h 6858000"/>
              <a:gd name="connsiteX16081" fmla="*/ 4589363 w 12192000"/>
              <a:gd name="connsiteY16081" fmla="*/ 6381750 h 6858000"/>
              <a:gd name="connsiteX16082" fmla="*/ 4589363 w 12192000"/>
              <a:gd name="connsiteY16082" fmla="*/ 6286500 h 6858000"/>
              <a:gd name="connsiteX16083" fmla="*/ 4684613 w 12192000"/>
              <a:gd name="connsiteY16083" fmla="*/ 6286500 h 6858000"/>
              <a:gd name="connsiteX16084" fmla="*/ 4875112 w 12192000"/>
              <a:gd name="connsiteY16084" fmla="*/ 6381750 h 6858000"/>
              <a:gd name="connsiteX16085" fmla="*/ 4779863 w 12192000"/>
              <a:gd name="connsiteY16085" fmla="*/ 6381750 h 6858000"/>
              <a:gd name="connsiteX16086" fmla="*/ 4779863 w 12192000"/>
              <a:gd name="connsiteY16086" fmla="*/ 6286500 h 6858000"/>
              <a:gd name="connsiteX16087" fmla="*/ 4875112 w 12192000"/>
              <a:gd name="connsiteY16087" fmla="*/ 6286500 h 6858000"/>
              <a:gd name="connsiteX16088" fmla="*/ 5065613 w 12192000"/>
              <a:gd name="connsiteY16088" fmla="*/ 6381750 h 6858000"/>
              <a:gd name="connsiteX16089" fmla="*/ 4970362 w 12192000"/>
              <a:gd name="connsiteY16089" fmla="*/ 6381750 h 6858000"/>
              <a:gd name="connsiteX16090" fmla="*/ 4970362 w 12192000"/>
              <a:gd name="connsiteY16090" fmla="*/ 6286500 h 6858000"/>
              <a:gd name="connsiteX16091" fmla="*/ 5065613 w 12192000"/>
              <a:gd name="connsiteY16091" fmla="*/ 6286500 h 6858000"/>
              <a:gd name="connsiteX16092" fmla="*/ 5446612 w 12192000"/>
              <a:gd name="connsiteY16092" fmla="*/ 6381750 h 6858000"/>
              <a:gd name="connsiteX16093" fmla="*/ 5351361 w 12192000"/>
              <a:gd name="connsiteY16093" fmla="*/ 6381750 h 6858000"/>
              <a:gd name="connsiteX16094" fmla="*/ 5351361 w 12192000"/>
              <a:gd name="connsiteY16094" fmla="*/ 6286500 h 6858000"/>
              <a:gd name="connsiteX16095" fmla="*/ 5446612 w 12192000"/>
              <a:gd name="connsiteY16095" fmla="*/ 6286500 h 6858000"/>
              <a:gd name="connsiteX16096" fmla="*/ 5637111 w 12192000"/>
              <a:gd name="connsiteY16096" fmla="*/ 6381750 h 6858000"/>
              <a:gd name="connsiteX16097" fmla="*/ 5541861 w 12192000"/>
              <a:gd name="connsiteY16097" fmla="*/ 6381750 h 6858000"/>
              <a:gd name="connsiteX16098" fmla="*/ 5541861 w 12192000"/>
              <a:gd name="connsiteY16098" fmla="*/ 6286500 h 6858000"/>
              <a:gd name="connsiteX16099" fmla="*/ 5637111 w 12192000"/>
              <a:gd name="connsiteY16099" fmla="*/ 6286500 h 6858000"/>
              <a:gd name="connsiteX16100" fmla="*/ 5827612 w 12192000"/>
              <a:gd name="connsiteY16100" fmla="*/ 6381750 h 6858000"/>
              <a:gd name="connsiteX16101" fmla="*/ 5732362 w 12192000"/>
              <a:gd name="connsiteY16101" fmla="*/ 6381750 h 6858000"/>
              <a:gd name="connsiteX16102" fmla="*/ 5732362 w 12192000"/>
              <a:gd name="connsiteY16102" fmla="*/ 6286500 h 6858000"/>
              <a:gd name="connsiteX16103" fmla="*/ 5827612 w 12192000"/>
              <a:gd name="connsiteY16103" fmla="*/ 6286500 h 6858000"/>
              <a:gd name="connsiteX16104" fmla="*/ 6018112 w 12192000"/>
              <a:gd name="connsiteY16104" fmla="*/ 6381750 h 6858000"/>
              <a:gd name="connsiteX16105" fmla="*/ 5922862 w 12192000"/>
              <a:gd name="connsiteY16105" fmla="*/ 6381750 h 6858000"/>
              <a:gd name="connsiteX16106" fmla="*/ 5922862 w 12192000"/>
              <a:gd name="connsiteY16106" fmla="*/ 6286500 h 6858000"/>
              <a:gd name="connsiteX16107" fmla="*/ 6018112 w 12192000"/>
              <a:gd name="connsiteY16107" fmla="*/ 6286500 h 6858000"/>
              <a:gd name="connsiteX16108" fmla="*/ 6208612 w 12192000"/>
              <a:gd name="connsiteY16108" fmla="*/ 6381750 h 6858000"/>
              <a:gd name="connsiteX16109" fmla="*/ 6113362 w 12192000"/>
              <a:gd name="connsiteY16109" fmla="*/ 6381750 h 6858000"/>
              <a:gd name="connsiteX16110" fmla="*/ 6113362 w 12192000"/>
              <a:gd name="connsiteY16110" fmla="*/ 6286500 h 6858000"/>
              <a:gd name="connsiteX16111" fmla="*/ 6208612 w 12192000"/>
              <a:gd name="connsiteY16111" fmla="*/ 6286500 h 6858000"/>
              <a:gd name="connsiteX16112" fmla="*/ 6399112 w 12192000"/>
              <a:gd name="connsiteY16112" fmla="*/ 6381750 h 6858000"/>
              <a:gd name="connsiteX16113" fmla="*/ 6303862 w 12192000"/>
              <a:gd name="connsiteY16113" fmla="*/ 6381750 h 6858000"/>
              <a:gd name="connsiteX16114" fmla="*/ 6303862 w 12192000"/>
              <a:gd name="connsiteY16114" fmla="*/ 6286500 h 6858000"/>
              <a:gd name="connsiteX16115" fmla="*/ 6399112 w 12192000"/>
              <a:gd name="connsiteY16115" fmla="*/ 6286500 h 6858000"/>
              <a:gd name="connsiteX16116" fmla="*/ 6589612 w 12192000"/>
              <a:gd name="connsiteY16116" fmla="*/ 6381750 h 6858000"/>
              <a:gd name="connsiteX16117" fmla="*/ 6494362 w 12192000"/>
              <a:gd name="connsiteY16117" fmla="*/ 6381750 h 6858000"/>
              <a:gd name="connsiteX16118" fmla="*/ 6494362 w 12192000"/>
              <a:gd name="connsiteY16118" fmla="*/ 6286500 h 6858000"/>
              <a:gd name="connsiteX16119" fmla="*/ 6589612 w 12192000"/>
              <a:gd name="connsiteY16119" fmla="*/ 6286500 h 6858000"/>
              <a:gd name="connsiteX16120" fmla="*/ 6780112 w 12192000"/>
              <a:gd name="connsiteY16120" fmla="*/ 6381750 h 6858000"/>
              <a:gd name="connsiteX16121" fmla="*/ 6684862 w 12192000"/>
              <a:gd name="connsiteY16121" fmla="*/ 6381750 h 6858000"/>
              <a:gd name="connsiteX16122" fmla="*/ 6684862 w 12192000"/>
              <a:gd name="connsiteY16122" fmla="*/ 6286500 h 6858000"/>
              <a:gd name="connsiteX16123" fmla="*/ 6780112 w 12192000"/>
              <a:gd name="connsiteY16123" fmla="*/ 6286500 h 6858000"/>
              <a:gd name="connsiteX16124" fmla="*/ 6970611 w 12192000"/>
              <a:gd name="connsiteY16124" fmla="*/ 6381750 h 6858000"/>
              <a:gd name="connsiteX16125" fmla="*/ 6875362 w 12192000"/>
              <a:gd name="connsiteY16125" fmla="*/ 6381750 h 6858000"/>
              <a:gd name="connsiteX16126" fmla="*/ 6875362 w 12192000"/>
              <a:gd name="connsiteY16126" fmla="*/ 6286500 h 6858000"/>
              <a:gd name="connsiteX16127" fmla="*/ 6970611 w 12192000"/>
              <a:gd name="connsiteY16127" fmla="*/ 6286500 h 6858000"/>
              <a:gd name="connsiteX16128" fmla="*/ 7161112 w 12192000"/>
              <a:gd name="connsiteY16128" fmla="*/ 6381750 h 6858000"/>
              <a:gd name="connsiteX16129" fmla="*/ 7065861 w 12192000"/>
              <a:gd name="connsiteY16129" fmla="*/ 6381750 h 6858000"/>
              <a:gd name="connsiteX16130" fmla="*/ 7065861 w 12192000"/>
              <a:gd name="connsiteY16130" fmla="*/ 6286500 h 6858000"/>
              <a:gd name="connsiteX16131" fmla="*/ 7161112 w 12192000"/>
              <a:gd name="connsiteY16131" fmla="*/ 6286500 h 6858000"/>
              <a:gd name="connsiteX16132" fmla="*/ 7351612 w 12192000"/>
              <a:gd name="connsiteY16132" fmla="*/ 6381750 h 6858000"/>
              <a:gd name="connsiteX16133" fmla="*/ 7256362 w 12192000"/>
              <a:gd name="connsiteY16133" fmla="*/ 6381750 h 6858000"/>
              <a:gd name="connsiteX16134" fmla="*/ 7256362 w 12192000"/>
              <a:gd name="connsiteY16134" fmla="*/ 6286500 h 6858000"/>
              <a:gd name="connsiteX16135" fmla="*/ 7351612 w 12192000"/>
              <a:gd name="connsiteY16135" fmla="*/ 6286500 h 6858000"/>
              <a:gd name="connsiteX16136" fmla="*/ 7542112 w 12192000"/>
              <a:gd name="connsiteY16136" fmla="*/ 6381750 h 6858000"/>
              <a:gd name="connsiteX16137" fmla="*/ 7446862 w 12192000"/>
              <a:gd name="connsiteY16137" fmla="*/ 6381750 h 6858000"/>
              <a:gd name="connsiteX16138" fmla="*/ 7446862 w 12192000"/>
              <a:gd name="connsiteY16138" fmla="*/ 6286500 h 6858000"/>
              <a:gd name="connsiteX16139" fmla="*/ 7542112 w 12192000"/>
              <a:gd name="connsiteY16139" fmla="*/ 6286500 h 6858000"/>
              <a:gd name="connsiteX16140" fmla="*/ 7732612 w 12192000"/>
              <a:gd name="connsiteY16140" fmla="*/ 6381750 h 6858000"/>
              <a:gd name="connsiteX16141" fmla="*/ 7637362 w 12192000"/>
              <a:gd name="connsiteY16141" fmla="*/ 6381750 h 6858000"/>
              <a:gd name="connsiteX16142" fmla="*/ 7637362 w 12192000"/>
              <a:gd name="connsiteY16142" fmla="*/ 6286500 h 6858000"/>
              <a:gd name="connsiteX16143" fmla="*/ 7732612 w 12192000"/>
              <a:gd name="connsiteY16143" fmla="*/ 6286500 h 6858000"/>
              <a:gd name="connsiteX16144" fmla="*/ 7923112 w 12192000"/>
              <a:gd name="connsiteY16144" fmla="*/ 6381750 h 6858000"/>
              <a:gd name="connsiteX16145" fmla="*/ 7827862 w 12192000"/>
              <a:gd name="connsiteY16145" fmla="*/ 6381750 h 6858000"/>
              <a:gd name="connsiteX16146" fmla="*/ 7827862 w 12192000"/>
              <a:gd name="connsiteY16146" fmla="*/ 6286500 h 6858000"/>
              <a:gd name="connsiteX16147" fmla="*/ 7923112 w 12192000"/>
              <a:gd name="connsiteY16147" fmla="*/ 6286500 h 6858000"/>
              <a:gd name="connsiteX16148" fmla="*/ 8113612 w 12192000"/>
              <a:gd name="connsiteY16148" fmla="*/ 6381750 h 6858000"/>
              <a:gd name="connsiteX16149" fmla="*/ 8018362 w 12192000"/>
              <a:gd name="connsiteY16149" fmla="*/ 6381750 h 6858000"/>
              <a:gd name="connsiteX16150" fmla="*/ 8018362 w 12192000"/>
              <a:gd name="connsiteY16150" fmla="*/ 6286500 h 6858000"/>
              <a:gd name="connsiteX16151" fmla="*/ 8113612 w 12192000"/>
              <a:gd name="connsiteY16151" fmla="*/ 6286500 h 6858000"/>
              <a:gd name="connsiteX16152" fmla="*/ 8304112 w 12192000"/>
              <a:gd name="connsiteY16152" fmla="*/ 6381750 h 6858000"/>
              <a:gd name="connsiteX16153" fmla="*/ 8208862 w 12192000"/>
              <a:gd name="connsiteY16153" fmla="*/ 6381750 h 6858000"/>
              <a:gd name="connsiteX16154" fmla="*/ 8208862 w 12192000"/>
              <a:gd name="connsiteY16154" fmla="*/ 6286500 h 6858000"/>
              <a:gd name="connsiteX16155" fmla="*/ 8304112 w 12192000"/>
              <a:gd name="connsiteY16155" fmla="*/ 6286500 h 6858000"/>
              <a:gd name="connsiteX16156" fmla="*/ 8494612 w 12192000"/>
              <a:gd name="connsiteY16156" fmla="*/ 6381750 h 6858000"/>
              <a:gd name="connsiteX16157" fmla="*/ 8399362 w 12192000"/>
              <a:gd name="connsiteY16157" fmla="*/ 6381750 h 6858000"/>
              <a:gd name="connsiteX16158" fmla="*/ 8399362 w 12192000"/>
              <a:gd name="connsiteY16158" fmla="*/ 6286500 h 6858000"/>
              <a:gd name="connsiteX16159" fmla="*/ 8494612 w 12192000"/>
              <a:gd name="connsiteY16159" fmla="*/ 6286500 h 6858000"/>
              <a:gd name="connsiteX16160" fmla="*/ 8875611 w 12192000"/>
              <a:gd name="connsiteY16160" fmla="*/ 6381750 h 6858000"/>
              <a:gd name="connsiteX16161" fmla="*/ 8780361 w 12192000"/>
              <a:gd name="connsiteY16161" fmla="*/ 6381750 h 6858000"/>
              <a:gd name="connsiteX16162" fmla="*/ 8780361 w 12192000"/>
              <a:gd name="connsiteY16162" fmla="*/ 6286500 h 6858000"/>
              <a:gd name="connsiteX16163" fmla="*/ 8875611 w 12192000"/>
              <a:gd name="connsiteY16163" fmla="*/ 6286500 h 6858000"/>
              <a:gd name="connsiteX16164" fmla="*/ 9066111 w 12192000"/>
              <a:gd name="connsiteY16164" fmla="*/ 6381750 h 6858000"/>
              <a:gd name="connsiteX16165" fmla="*/ 8970861 w 12192000"/>
              <a:gd name="connsiteY16165" fmla="*/ 6381750 h 6858000"/>
              <a:gd name="connsiteX16166" fmla="*/ 8970861 w 12192000"/>
              <a:gd name="connsiteY16166" fmla="*/ 6286500 h 6858000"/>
              <a:gd name="connsiteX16167" fmla="*/ 9066111 w 12192000"/>
              <a:gd name="connsiteY16167" fmla="*/ 6286500 h 6858000"/>
              <a:gd name="connsiteX16168" fmla="*/ 9256611 w 12192000"/>
              <a:gd name="connsiteY16168" fmla="*/ 6381750 h 6858000"/>
              <a:gd name="connsiteX16169" fmla="*/ 9161361 w 12192000"/>
              <a:gd name="connsiteY16169" fmla="*/ 6381750 h 6858000"/>
              <a:gd name="connsiteX16170" fmla="*/ 9161361 w 12192000"/>
              <a:gd name="connsiteY16170" fmla="*/ 6286500 h 6858000"/>
              <a:gd name="connsiteX16171" fmla="*/ 9256611 w 12192000"/>
              <a:gd name="connsiteY16171" fmla="*/ 6286500 h 6858000"/>
              <a:gd name="connsiteX16172" fmla="*/ 9447112 w 12192000"/>
              <a:gd name="connsiteY16172" fmla="*/ 6381750 h 6858000"/>
              <a:gd name="connsiteX16173" fmla="*/ 9351861 w 12192000"/>
              <a:gd name="connsiteY16173" fmla="*/ 6381750 h 6858000"/>
              <a:gd name="connsiteX16174" fmla="*/ 9351861 w 12192000"/>
              <a:gd name="connsiteY16174" fmla="*/ 6286500 h 6858000"/>
              <a:gd name="connsiteX16175" fmla="*/ 9447112 w 12192000"/>
              <a:gd name="connsiteY16175" fmla="*/ 6286500 h 6858000"/>
              <a:gd name="connsiteX16176" fmla="*/ 9637611 w 12192000"/>
              <a:gd name="connsiteY16176" fmla="*/ 6381750 h 6858000"/>
              <a:gd name="connsiteX16177" fmla="*/ 9542362 w 12192000"/>
              <a:gd name="connsiteY16177" fmla="*/ 6381750 h 6858000"/>
              <a:gd name="connsiteX16178" fmla="*/ 9542362 w 12192000"/>
              <a:gd name="connsiteY16178" fmla="*/ 6286500 h 6858000"/>
              <a:gd name="connsiteX16179" fmla="*/ 9637611 w 12192000"/>
              <a:gd name="connsiteY16179" fmla="*/ 6286500 h 6858000"/>
              <a:gd name="connsiteX16180" fmla="*/ 9828111 w 12192000"/>
              <a:gd name="connsiteY16180" fmla="*/ 6381750 h 6858000"/>
              <a:gd name="connsiteX16181" fmla="*/ 9732861 w 12192000"/>
              <a:gd name="connsiteY16181" fmla="*/ 6381750 h 6858000"/>
              <a:gd name="connsiteX16182" fmla="*/ 9732861 w 12192000"/>
              <a:gd name="connsiteY16182" fmla="*/ 6286500 h 6858000"/>
              <a:gd name="connsiteX16183" fmla="*/ 9828111 w 12192000"/>
              <a:gd name="connsiteY16183" fmla="*/ 6286500 h 6858000"/>
              <a:gd name="connsiteX16184" fmla="*/ 10018612 w 12192000"/>
              <a:gd name="connsiteY16184" fmla="*/ 6381750 h 6858000"/>
              <a:gd name="connsiteX16185" fmla="*/ 9923362 w 12192000"/>
              <a:gd name="connsiteY16185" fmla="*/ 6381750 h 6858000"/>
              <a:gd name="connsiteX16186" fmla="*/ 9923362 w 12192000"/>
              <a:gd name="connsiteY16186" fmla="*/ 6286500 h 6858000"/>
              <a:gd name="connsiteX16187" fmla="*/ 10018612 w 12192000"/>
              <a:gd name="connsiteY16187" fmla="*/ 6286500 h 6858000"/>
              <a:gd name="connsiteX16188" fmla="*/ 10209111 w 12192000"/>
              <a:gd name="connsiteY16188" fmla="*/ 6381750 h 6858000"/>
              <a:gd name="connsiteX16189" fmla="*/ 10113862 w 12192000"/>
              <a:gd name="connsiteY16189" fmla="*/ 6381750 h 6858000"/>
              <a:gd name="connsiteX16190" fmla="*/ 10113862 w 12192000"/>
              <a:gd name="connsiteY16190" fmla="*/ 6286500 h 6858000"/>
              <a:gd name="connsiteX16191" fmla="*/ 10209111 w 12192000"/>
              <a:gd name="connsiteY16191" fmla="*/ 6286500 h 6858000"/>
              <a:gd name="connsiteX16192" fmla="*/ 10399611 w 12192000"/>
              <a:gd name="connsiteY16192" fmla="*/ 6381750 h 6858000"/>
              <a:gd name="connsiteX16193" fmla="*/ 10304361 w 12192000"/>
              <a:gd name="connsiteY16193" fmla="*/ 6381750 h 6858000"/>
              <a:gd name="connsiteX16194" fmla="*/ 10304361 w 12192000"/>
              <a:gd name="connsiteY16194" fmla="*/ 6286500 h 6858000"/>
              <a:gd name="connsiteX16195" fmla="*/ 10399611 w 12192000"/>
              <a:gd name="connsiteY16195" fmla="*/ 6286500 h 6858000"/>
              <a:gd name="connsiteX16196" fmla="*/ 10590111 w 12192000"/>
              <a:gd name="connsiteY16196" fmla="*/ 6381750 h 6858000"/>
              <a:gd name="connsiteX16197" fmla="*/ 10494861 w 12192000"/>
              <a:gd name="connsiteY16197" fmla="*/ 6381750 h 6858000"/>
              <a:gd name="connsiteX16198" fmla="*/ 10494861 w 12192000"/>
              <a:gd name="connsiteY16198" fmla="*/ 6286500 h 6858000"/>
              <a:gd name="connsiteX16199" fmla="*/ 10590111 w 12192000"/>
              <a:gd name="connsiteY16199" fmla="*/ 6286500 h 6858000"/>
              <a:gd name="connsiteX16200" fmla="*/ 10780611 w 12192000"/>
              <a:gd name="connsiteY16200" fmla="*/ 6381750 h 6858000"/>
              <a:gd name="connsiteX16201" fmla="*/ 10685361 w 12192000"/>
              <a:gd name="connsiteY16201" fmla="*/ 6381750 h 6858000"/>
              <a:gd name="connsiteX16202" fmla="*/ 10685361 w 12192000"/>
              <a:gd name="connsiteY16202" fmla="*/ 6286500 h 6858000"/>
              <a:gd name="connsiteX16203" fmla="*/ 10780611 w 12192000"/>
              <a:gd name="connsiteY16203" fmla="*/ 6286500 h 6858000"/>
              <a:gd name="connsiteX16204" fmla="*/ 10971111 w 12192000"/>
              <a:gd name="connsiteY16204" fmla="*/ 6381750 h 6858000"/>
              <a:gd name="connsiteX16205" fmla="*/ 10875861 w 12192000"/>
              <a:gd name="connsiteY16205" fmla="*/ 6381750 h 6858000"/>
              <a:gd name="connsiteX16206" fmla="*/ 10875861 w 12192000"/>
              <a:gd name="connsiteY16206" fmla="*/ 6286500 h 6858000"/>
              <a:gd name="connsiteX16207" fmla="*/ 10971111 w 12192000"/>
              <a:gd name="connsiteY16207" fmla="*/ 6286500 h 6858000"/>
              <a:gd name="connsiteX16208" fmla="*/ 11161610 w 12192000"/>
              <a:gd name="connsiteY16208" fmla="*/ 6381750 h 6858000"/>
              <a:gd name="connsiteX16209" fmla="*/ 11066362 w 12192000"/>
              <a:gd name="connsiteY16209" fmla="*/ 6381750 h 6858000"/>
              <a:gd name="connsiteX16210" fmla="*/ 11066362 w 12192000"/>
              <a:gd name="connsiteY16210" fmla="*/ 6286500 h 6858000"/>
              <a:gd name="connsiteX16211" fmla="*/ 11161610 w 12192000"/>
              <a:gd name="connsiteY16211" fmla="*/ 6286500 h 6858000"/>
              <a:gd name="connsiteX16212" fmla="*/ 11352111 w 12192000"/>
              <a:gd name="connsiteY16212" fmla="*/ 6381750 h 6858000"/>
              <a:gd name="connsiteX16213" fmla="*/ 11256861 w 12192000"/>
              <a:gd name="connsiteY16213" fmla="*/ 6381750 h 6858000"/>
              <a:gd name="connsiteX16214" fmla="*/ 11256861 w 12192000"/>
              <a:gd name="connsiteY16214" fmla="*/ 6286500 h 6858000"/>
              <a:gd name="connsiteX16215" fmla="*/ 11352111 w 12192000"/>
              <a:gd name="connsiteY16215" fmla="*/ 6286500 h 6858000"/>
              <a:gd name="connsiteX16216" fmla="*/ 11542610 w 12192000"/>
              <a:gd name="connsiteY16216" fmla="*/ 6381750 h 6858000"/>
              <a:gd name="connsiteX16217" fmla="*/ 11447360 w 12192000"/>
              <a:gd name="connsiteY16217" fmla="*/ 6381750 h 6858000"/>
              <a:gd name="connsiteX16218" fmla="*/ 11447360 w 12192000"/>
              <a:gd name="connsiteY16218" fmla="*/ 6286500 h 6858000"/>
              <a:gd name="connsiteX16219" fmla="*/ 11542610 w 12192000"/>
              <a:gd name="connsiteY16219" fmla="*/ 6286500 h 6858000"/>
              <a:gd name="connsiteX16220" fmla="*/ 11733112 w 12192000"/>
              <a:gd name="connsiteY16220" fmla="*/ 6381750 h 6858000"/>
              <a:gd name="connsiteX16221" fmla="*/ 11637861 w 12192000"/>
              <a:gd name="connsiteY16221" fmla="*/ 6381750 h 6858000"/>
              <a:gd name="connsiteX16222" fmla="*/ 11637861 w 12192000"/>
              <a:gd name="connsiteY16222" fmla="*/ 6286500 h 6858000"/>
              <a:gd name="connsiteX16223" fmla="*/ 11733112 w 12192000"/>
              <a:gd name="connsiteY16223" fmla="*/ 6286500 h 6858000"/>
              <a:gd name="connsiteX16224" fmla="*/ 11923611 w 12192000"/>
              <a:gd name="connsiteY16224" fmla="*/ 6381750 h 6858000"/>
              <a:gd name="connsiteX16225" fmla="*/ 11828360 w 12192000"/>
              <a:gd name="connsiteY16225" fmla="*/ 6381750 h 6858000"/>
              <a:gd name="connsiteX16226" fmla="*/ 11828360 w 12192000"/>
              <a:gd name="connsiteY16226" fmla="*/ 6286500 h 6858000"/>
              <a:gd name="connsiteX16227" fmla="*/ 11923611 w 12192000"/>
              <a:gd name="connsiteY16227" fmla="*/ 6286500 h 6858000"/>
              <a:gd name="connsiteX16228" fmla="*/ 207864 w 12192000"/>
              <a:gd name="connsiteY16228" fmla="*/ 6477000 h 6858000"/>
              <a:gd name="connsiteX16229" fmla="*/ 112614 w 12192000"/>
              <a:gd name="connsiteY16229" fmla="*/ 6477000 h 6858000"/>
              <a:gd name="connsiteX16230" fmla="*/ 112614 w 12192000"/>
              <a:gd name="connsiteY16230" fmla="*/ 6381750 h 6858000"/>
              <a:gd name="connsiteX16231" fmla="*/ 207864 w 12192000"/>
              <a:gd name="connsiteY16231" fmla="*/ 6381750 h 6858000"/>
              <a:gd name="connsiteX16232" fmla="*/ 398364 w 12192000"/>
              <a:gd name="connsiteY16232" fmla="*/ 6477000 h 6858000"/>
              <a:gd name="connsiteX16233" fmla="*/ 303114 w 12192000"/>
              <a:gd name="connsiteY16233" fmla="*/ 6477000 h 6858000"/>
              <a:gd name="connsiteX16234" fmla="*/ 303114 w 12192000"/>
              <a:gd name="connsiteY16234" fmla="*/ 6381750 h 6858000"/>
              <a:gd name="connsiteX16235" fmla="*/ 398364 w 12192000"/>
              <a:gd name="connsiteY16235" fmla="*/ 6381750 h 6858000"/>
              <a:gd name="connsiteX16236" fmla="*/ 588864 w 12192000"/>
              <a:gd name="connsiteY16236" fmla="*/ 6477000 h 6858000"/>
              <a:gd name="connsiteX16237" fmla="*/ 493614 w 12192000"/>
              <a:gd name="connsiteY16237" fmla="*/ 6477000 h 6858000"/>
              <a:gd name="connsiteX16238" fmla="*/ 493614 w 12192000"/>
              <a:gd name="connsiteY16238" fmla="*/ 6381750 h 6858000"/>
              <a:gd name="connsiteX16239" fmla="*/ 588864 w 12192000"/>
              <a:gd name="connsiteY16239" fmla="*/ 6381750 h 6858000"/>
              <a:gd name="connsiteX16240" fmla="*/ 779364 w 12192000"/>
              <a:gd name="connsiteY16240" fmla="*/ 6477000 h 6858000"/>
              <a:gd name="connsiteX16241" fmla="*/ 684113 w 12192000"/>
              <a:gd name="connsiteY16241" fmla="*/ 6477000 h 6858000"/>
              <a:gd name="connsiteX16242" fmla="*/ 684113 w 12192000"/>
              <a:gd name="connsiteY16242" fmla="*/ 6381750 h 6858000"/>
              <a:gd name="connsiteX16243" fmla="*/ 779364 w 12192000"/>
              <a:gd name="connsiteY16243" fmla="*/ 6381750 h 6858000"/>
              <a:gd name="connsiteX16244" fmla="*/ 969863 w 12192000"/>
              <a:gd name="connsiteY16244" fmla="*/ 6477000 h 6858000"/>
              <a:gd name="connsiteX16245" fmla="*/ 874614 w 12192000"/>
              <a:gd name="connsiteY16245" fmla="*/ 6477000 h 6858000"/>
              <a:gd name="connsiteX16246" fmla="*/ 874614 w 12192000"/>
              <a:gd name="connsiteY16246" fmla="*/ 6381750 h 6858000"/>
              <a:gd name="connsiteX16247" fmla="*/ 969863 w 12192000"/>
              <a:gd name="connsiteY16247" fmla="*/ 6381750 h 6858000"/>
              <a:gd name="connsiteX16248" fmla="*/ 1160364 w 12192000"/>
              <a:gd name="connsiteY16248" fmla="*/ 6477000 h 6858000"/>
              <a:gd name="connsiteX16249" fmla="*/ 1065114 w 12192000"/>
              <a:gd name="connsiteY16249" fmla="*/ 6477000 h 6858000"/>
              <a:gd name="connsiteX16250" fmla="*/ 1065114 w 12192000"/>
              <a:gd name="connsiteY16250" fmla="*/ 6381750 h 6858000"/>
              <a:gd name="connsiteX16251" fmla="*/ 1160364 w 12192000"/>
              <a:gd name="connsiteY16251" fmla="*/ 6381750 h 6858000"/>
              <a:gd name="connsiteX16252" fmla="*/ 1350864 w 12192000"/>
              <a:gd name="connsiteY16252" fmla="*/ 6477000 h 6858000"/>
              <a:gd name="connsiteX16253" fmla="*/ 1255613 w 12192000"/>
              <a:gd name="connsiteY16253" fmla="*/ 6477000 h 6858000"/>
              <a:gd name="connsiteX16254" fmla="*/ 1255613 w 12192000"/>
              <a:gd name="connsiteY16254" fmla="*/ 6381750 h 6858000"/>
              <a:gd name="connsiteX16255" fmla="*/ 1350864 w 12192000"/>
              <a:gd name="connsiteY16255" fmla="*/ 6381750 h 6858000"/>
              <a:gd name="connsiteX16256" fmla="*/ 1541363 w 12192000"/>
              <a:gd name="connsiteY16256" fmla="*/ 6477000 h 6858000"/>
              <a:gd name="connsiteX16257" fmla="*/ 1446114 w 12192000"/>
              <a:gd name="connsiteY16257" fmla="*/ 6477000 h 6858000"/>
              <a:gd name="connsiteX16258" fmla="*/ 1446114 w 12192000"/>
              <a:gd name="connsiteY16258" fmla="*/ 6381750 h 6858000"/>
              <a:gd name="connsiteX16259" fmla="*/ 1541363 w 12192000"/>
              <a:gd name="connsiteY16259" fmla="*/ 6381750 h 6858000"/>
              <a:gd name="connsiteX16260" fmla="*/ 1922364 w 12192000"/>
              <a:gd name="connsiteY16260" fmla="*/ 6477000 h 6858000"/>
              <a:gd name="connsiteX16261" fmla="*/ 1827113 w 12192000"/>
              <a:gd name="connsiteY16261" fmla="*/ 6477000 h 6858000"/>
              <a:gd name="connsiteX16262" fmla="*/ 1827113 w 12192000"/>
              <a:gd name="connsiteY16262" fmla="*/ 6381750 h 6858000"/>
              <a:gd name="connsiteX16263" fmla="*/ 1922364 w 12192000"/>
              <a:gd name="connsiteY16263" fmla="*/ 6381750 h 6858000"/>
              <a:gd name="connsiteX16264" fmla="*/ 2112863 w 12192000"/>
              <a:gd name="connsiteY16264" fmla="*/ 6477000 h 6858000"/>
              <a:gd name="connsiteX16265" fmla="*/ 2017612 w 12192000"/>
              <a:gd name="connsiteY16265" fmla="*/ 6477000 h 6858000"/>
              <a:gd name="connsiteX16266" fmla="*/ 2017612 w 12192000"/>
              <a:gd name="connsiteY16266" fmla="*/ 6381750 h 6858000"/>
              <a:gd name="connsiteX16267" fmla="*/ 2112863 w 12192000"/>
              <a:gd name="connsiteY16267" fmla="*/ 6381750 h 6858000"/>
              <a:gd name="connsiteX16268" fmla="*/ 2303364 w 12192000"/>
              <a:gd name="connsiteY16268" fmla="*/ 6477000 h 6858000"/>
              <a:gd name="connsiteX16269" fmla="*/ 2208114 w 12192000"/>
              <a:gd name="connsiteY16269" fmla="*/ 6477000 h 6858000"/>
              <a:gd name="connsiteX16270" fmla="*/ 2208114 w 12192000"/>
              <a:gd name="connsiteY16270" fmla="*/ 6381750 h 6858000"/>
              <a:gd name="connsiteX16271" fmla="*/ 2303364 w 12192000"/>
              <a:gd name="connsiteY16271" fmla="*/ 6381750 h 6858000"/>
              <a:gd name="connsiteX16272" fmla="*/ 2493863 w 12192000"/>
              <a:gd name="connsiteY16272" fmla="*/ 6477000 h 6858000"/>
              <a:gd name="connsiteX16273" fmla="*/ 2398613 w 12192000"/>
              <a:gd name="connsiteY16273" fmla="*/ 6477000 h 6858000"/>
              <a:gd name="connsiteX16274" fmla="*/ 2398613 w 12192000"/>
              <a:gd name="connsiteY16274" fmla="*/ 6381750 h 6858000"/>
              <a:gd name="connsiteX16275" fmla="*/ 2493863 w 12192000"/>
              <a:gd name="connsiteY16275" fmla="*/ 6381750 h 6858000"/>
              <a:gd name="connsiteX16276" fmla="*/ 2684362 w 12192000"/>
              <a:gd name="connsiteY16276" fmla="*/ 6477000 h 6858000"/>
              <a:gd name="connsiteX16277" fmla="*/ 2589114 w 12192000"/>
              <a:gd name="connsiteY16277" fmla="*/ 6477000 h 6858000"/>
              <a:gd name="connsiteX16278" fmla="*/ 2589114 w 12192000"/>
              <a:gd name="connsiteY16278" fmla="*/ 6381750 h 6858000"/>
              <a:gd name="connsiteX16279" fmla="*/ 2684362 w 12192000"/>
              <a:gd name="connsiteY16279" fmla="*/ 6381750 h 6858000"/>
              <a:gd name="connsiteX16280" fmla="*/ 2874863 w 12192000"/>
              <a:gd name="connsiteY16280" fmla="*/ 6477000 h 6858000"/>
              <a:gd name="connsiteX16281" fmla="*/ 2779613 w 12192000"/>
              <a:gd name="connsiteY16281" fmla="*/ 6477000 h 6858000"/>
              <a:gd name="connsiteX16282" fmla="*/ 2779613 w 12192000"/>
              <a:gd name="connsiteY16282" fmla="*/ 6381750 h 6858000"/>
              <a:gd name="connsiteX16283" fmla="*/ 2874863 w 12192000"/>
              <a:gd name="connsiteY16283" fmla="*/ 6381750 h 6858000"/>
              <a:gd name="connsiteX16284" fmla="*/ 3065363 w 12192000"/>
              <a:gd name="connsiteY16284" fmla="*/ 6477000 h 6858000"/>
              <a:gd name="connsiteX16285" fmla="*/ 2970113 w 12192000"/>
              <a:gd name="connsiteY16285" fmla="*/ 6477000 h 6858000"/>
              <a:gd name="connsiteX16286" fmla="*/ 2970113 w 12192000"/>
              <a:gd name="connsiteY16286" fmla="*/ 6381750 h 6858000"/>
              <a:gd name="connsiteX16287" fmla="*/ 3065363 w 12192000"/>
              <a:gd name="connsiteY16287" fmla="*/ 6381750 h 6858000"/>
              <a:gd name="connsiteX16288" fmla="*/ 3255863 w 12192000"/>
              <a:gd name="connsiteY16288" fmla="*/ 6477000 h 6858000"/>
              <a:gd name="connsiteX16289" fmla="*/ 3160613 w 12192000"/>
              <a:gd name="connsiteY16289" fmla="*/ 6477000 h 6858000"/>
              <a:gd name="connsiteX16290" fmla="*/ 3160613 w 12192000"/>
              <a:gd name="connsiteY16290" fmla="*/ 6381750 h 6858000"/>
              <a:gd name="connsiteX16291" fmla="*/ 3255863 w 12192000"/>
              <a:gd name="connsiteY16291" fmla="*/ 6381750 h 6858000"/>
              <a:gd name="connsiteX16292" fmla="*/ 3446363 w 12192000"/>
              <a:gd name="connsiteY16292" fmla="*/ 6477000 h 6858000"/>
              <a:gd name="connsiteX16293" fmla="*/ 3351113 w 12192000"/>
              <a:gd name="connsiteY16293" fmla="*/ 6477000 h 6858000"/>
              <a:gd name="connsiteX16294" fmla="*/ 3351113 w 12192000"/>
              <a:gd name="connsiteY16294" fmla="*/ 6381750 h 6858000"/>
              <a:gd name="connsiteX16295" fmla="*/ 3446363 w 12192000"/>
              <a:gd name="connsiteY16295" fmla="*/ 6381750 h 6858000"/>
              <a:gd name="connsiteX16296" fmla="*/ 3636862 w 12192000"/>
              <a:gd name="connsiteY16296" fmla="*/ 6477000 h 6858000"/>
              <a:gd name="connsiteX16297" fmla="*/ 3541613 w 12192000"/>
              <a:gd name="connsiteY16297" fmla="*/ 6477000 h 6858000"/>
              <a:gd name="connsiteX16298" fmla="*/ 3541613 w 12192000"/>
              <a:gd name="connsiteY16298" fmla="*/ 6381750 h 6858000"/>
              <a:gd name="connsiteX16299" fmla="*/ 3636862 w 12192000"/>
              <a:gd name="connsiteY16299" fmla="*/ 6381750 h 6858000"/>
              <a:gd name="connsiteX16300" fmla="*/ 3827362 w 12192000"/>
              <a:gd name="connsiteY16300" fmla="*/ 6477000 h 6858000"/>
              <a:gd name="connsiteX16301" fmla="*/ 3732112 w 12192000"/>
              <a:gd name="connsiteY16301" fmla="*/ 6477000 h 6858000"/>
              <a:gd name="connsiteX16302" fmla="*/ 3732112 w 12192000"/>
              <a:gd name="connsiteY16302" fmla="*/ 6381750 h 6858000"/>
              <a:gd name="connsiteX16303" fmla="*/ 3827362 w 12192000"/>
              <a:gd name="connsiteY16303" fmla="*/ 6381750 h 6858000"/>
              <a:gd name="connsiteX16304" fmla="*/ 4017863 w 12192000"/>
              <a:gd name="connsiteY16304" fmla="*/ 6477000 h 6858000"/>
              <a:gd name="connsiteX16305" fmla="*/ 3922613 w 12192000"/>
              <a:gd name="connsiteY16305" fmla="*/ 6477000 h 6858000"/>
              <a:gd name="connsiteX16306" fmla="*/ 3922613 w 12192000"/>
              <a:gd name="connsiteY16306" fmla="*/ 6381750 h 6858000"/>
              <a:gd name="connsiteX16307" fmla="*/ 4017863 w 12192000"/>
              <a:gd name="connsiteY16307" fmla="*/ 6381750 h 6858000"/>
              <a:gd name="connsiteX16308" fmla="*/ 4208362 w 12192000"/>
              <a:gd name="connsiteY16308" fmla="*/ 6477000 h 6858000"/>
              <a:gd name="connsiteX16309" fmla="*/ 4113113 w 12192000"/>
              <a:gd name="connsiteY16309" fmla="*/ 6477000 h 6858000"/>
              <a:gd name="connsiteX16310" fmla="*/ 4113113 w 12192000"/>
              <a:gd name="connsiteY16310" fmla="*/ 6381750 h 6858000"/>
              <a:gd name="connsiteX16311" fmla="*/ 4208362 w 12192000"/>
              <a:gd name="connsiteY16311" fmla="*/ 6381750 h 6858000"/>
              <a:gd name="connsiteX16312" fmla="*/ 4398863 w 12192000"/>
              <a:gd name="connsiteY16312" fmla="*/ 6477000 h 6858000"/>
              <a:gd name="connsiteX16313" fmla="*/ 4303612 w 12192000"/>
              <a:gd name="connsiteY16313" fmla="*/ 6477000 h 6858000"/>
              <a:gd name="connsiteX16314" fmla="*/ 4303612 w 12192000"/>
              <a:gd name="connsiteY16314" fmla="*/ 6381750 h 6858000"/>
              <a:gd name="connsiteX16315" fmla="*/ 4398863 w 12192000"/>
              <a:gd name="connsiteY16315" fmla="*/ 6381750 h 6858000"/>
              <a:gd name="connsiteX16316" fmla="*/ 4589363 w 12192000"/>
              <a:gd name="connsiteY16316" fmla="*/ 6477000 h 6858000"/>
              <a:gd name="connsiteX16317" fmla="*/ 4494113 w 12192000"/>
              <a:gd name="connsiteY16317" fmla="*/ 6477000 h 6858000"/>
              <a:gd name="connsiteX16318" fmla="*/ 4494113 w 12192000"/>
              <a:gd name="connsiteY16318" fmla="*/ 6381750 h 6858000"/>
              <a:gd name="connsiteX16319" fmla="*/ 4589363 w 12192000"/>
              <a:gd name="connsiteY16319" fmla="*/ 6381750 h 6858000"/>
              <a:gd name="connsiteX16320" fmla="*/ 4779863 w 12192000"/>
              <a:gd name="connsiteY16320" fmla="*/ 6477000 h 6858000"/>
              <a:gd name="connsiteX16321" fmla="*/ 4684613 w 12192000"/>
              <a:gd name="connsiteY16321" fmla="*/ 6477000 h 6858000"/>
              <a:gd name="connsiteX16322" fmla="*/ 4684613 w 12192000"/>
              <a:gd name="connsiteY16322" fmla="*/ 6381750 h 6858000"/>
              <a:gd name="connsiteX16323" fmla="*/ 4779863 w 12192000"/>
              <a:gd name="connsiteY16323" fmla="*/ 6381750 h 6858000"/>
              <a:gd name="connsiteX16324" fmla="*/ 4970362 w 12192000"/>
              <a:gd name="connsiteY16324" fmla="*/ 6477000 h 6858000"/>
              <a:gd name="connsiteX16325" fmla="*/ 4875112 w 12192000"/>
              <a:gd name="connsiteY16325" fmla="*/ 6477000 h 6858000"/>
              <a:gd name="connsiteX16326" fmla="*/ 4875112 w 12192000"/>
              <a:gd name="connsiteY16326" fmla="*/ 6381750 h 6858000"/>
              <a:gd name="connsiteX16327" fmla="*/ 4970362 w 12192000"/>
              <a:gd name="connsiteY16327" fmla="*/ 6381750 h 6858000"/>
              <a:gd name="connsiteX16328" fmla="*/ 5351361 w 12192000"/>
              <a:gd name="connsiteY16328" fmla="*/ 6477000 h 6858000"/>
              <a:gd name="connsiteX16329" fmla="*/ 5256111 w 12192000"/>
              <a:gd name="connsiteY16329" fmla="*/ 6477000 h 6858000"/>
              <a:gd name="connsiteX16330" fmla="*/ 5256111 w 12192000"/>
              <a:gd name="connsiteY16330" fmla="*/ 6381750 h 6858000"/>
              <a:gd name="connsiteX16331" fmla="*/ 5351361 w 12192000"/>
              <a:gd name="connsiteY16331" fmla="*/ 6381750 h 6858000"/>
              <a:gd name="connsiteX16332" fmla="*/ 5541861 w 12192000"/>
              <a:gd name="connsiteY16332" fmla="*/ 6477000 h 6858000"/>
              <a:gd name="connsiteX16333" fmla="*/ 5446612 w 12192000"/>
              <a:gd name="connsiteY16333" fmla="*/ 6477000 h 6858000"/>
              <a:gd name="connsiteX16334" fmla="*/ 5446612 w 12192000"/>
              <a:gd name="connsiteY16334" fmla="*/ 6381750 h 6858000"/>
              <a:gd name="connsiteX16335" fmla="*/ 5541861 w 12192000"/>
              <a:gd name="connsiteY16335" fmla="*/ 6381750 h 6858000"/>
              <a:gd name="connsiteX16336" fmla="*/ 5732362 w 12192000"/>
              <a:gd name="connsiteY16336" fmla="*/ 6477000 h 6858000"/>
              <a:gd name="connsiteX16337" fmla="*/ 5637111 w 12192000"/>
              <a:gd name="connsiteY16337" fmla="*/ 6477000 h 6858000"/>
              <a:gd name="connsiteX16338" fmla="*/ 5637111 w 12192000"/>
              <a:gd name="connsiteY16338" fmla="*/ 6381750 h 6858000"/>
              <a:gd name="connsiteX16339" fmla="*/ 5732362 w 12192000"/>
              <a:gd name="connsiteY16339" fmla="*/ 6381750 h 6858000"/>
              <a:gd name="connsiteX16340" fmla="*/ 5922862 w 12192000"/>
              <a:gd name="connsiteY16340" fmla="*/ 6477000 h 6858000"/>
              <a:gd name="connsiteX16341" fmla="*/ 5827612 w 12192000"/>
              <a:gd name="connsiteY16341" fmla="*/ 6477000 h 6858000"/>
              <a:gd name="connsiteX16342" fmla="*/ 5827612 w 12192000"/>
              <a:gd name="connsiteY16342" fmla="*/ 6381750 h 6858000"/>
              <a:gd name="connsiteX16343" fmla="*/ 5922862 w 12192000"/>
              <a:gd name="connsiteY16343" fmla="*/ 6381750 h 6858000"/>
              <a:gd name="connsiteX16344" fmla="*/ 6113362 w 12192000"/>
              <a:gd name="connsiteY16344" fmla="*/ 6477000 h 6858000"/>
              <a:gd name="connsiteX16345" fmla="*/ 6018112 w 12192000"/>
              <a:gd name="connsiteY16345" fmla="*/ 6477000 h 6858000"/>
              <a:gd name="connsiteX16346" fmla="*/ 6018112 w 12192000"/>
              <a:gd name="connsiteY16346" fmla="*/ 6381750 h 6858000"/>
              <a:gd name="connsiteX16347" fmla="*/ 6113362 w 12192000"/>
              <a:gd name="connsiteY16347" fmla="*/ 6381750 h 6858000"/>
              <a:gd name="connsiteX16348" fmla="*/ 6303862 w 12192000"/>
              <a:gd name="connsiteY16348" fmla="*/ 6477000 h 6858000"/>
              <a:gd name="connsiteX16349" fmla="*/ 6208612 w 12192000"/>
              <a:gd name="connsiteY16349" fmla="*/ 6477000 h 6858000"/>
              <a:gd name="connsiteX16350" fmla="*/ 6208612 w 12192000"/>
              <a:gd name="connsiteY16350" fmla="*/ 6381750 h 6858000"/>
              <a:gd name="connsiteX16351" fmla="*/ 6303862 w 12192000"/>
              <a:gd name="connsiteY16351" fmla="*/ 6381750 h 6858000"/>
              <a:gd name="connsiteX16352" fmla="*/ 6494362 w 12192000"/>
              <a:gd name="connsiteY16352" fmla="*/ 6477000 h 6858000"/>
              <a:gd name="connsiteX16353" fmla="*/ 6399112 w 12192000"/>
              <a:gd name="connsiteY16353" fmla="*/ 6477000 h 6858000"/>
              <a:gd name="connsiteX16354" fmla="*/ 6399112 w 12192000"/>
              <a:gd name="connsiteY16354" fmla="*/ 6381750 h 6858000"/>
              <a:gd name="connsiteX16355" fmla="*/ 6494362 w 12192000"/>
              <a:gd name="connsiteY16355" fmla="*/ 6381750 h 6858000"/>
              <a:gd name="connsiteX16356" fmla="*/ 6684862 w 12192000"/>
              <a:gd name="connsiteY16356" fmla="*/ 6477000 h 6858000"/>
              <a:gd name="connsiteX16357" fmla="*/ 6589612 w 12192000"/>
              <a:gd name="connsiteY16357" fmla="*/ 6477000 h 6858000"/>
              <a:gd name="connsiteX16358" fmla="*/ 6589612 w 12192000"/>
              <a:gd name="connsiteY16358" fmla="*/ 6381750 h 6858000"/>
              <a:gd name="connsiteX16359" fmla="*/ 6684862 w 12192000"/>
              <a:gd name="connsiteY16359" fmla="*/ 6381750 h 6858000"/>
              <a:gd name="connsiteX16360" fmla="*/ 6875362 w 12192000"/>
              <a:gd name="connsiteY16360" fmla="*/ 6477000 h 6858000"/>
              <a:gd name="connsiteX16361" fmla="*/ 6780112 w 12192000"/>
              <a:gd name="connsiteY16361" fmla="*/ 6477000 h 6858000"/>
              <a:gd name="connsiteX16362" fmla="*/ 6780112 w 12192000"/>
              <a:gd name="connsiteY16362" fmla="*/ 6381750 h 6858000"/>
              <a:gd name="connsiteX16363" fmla="*/ 6875362 w 12192000"/>
              <a:gd name="connsiteY16363" fmla="*/ 6381750 h 6858000"/>
              <a:gd name="connsiteX16364" fmla="*/ 7065861 w 12192000"/>
              <a:gd name="connsiteY16364" fmla="*/ 6477000 h 6858000"/>
              <a:gd name="connsiteX16365" fmla="*/ 6970611 w 12192000"/>
              <a:gd name="connsiteY16365" fmla="*/ 6477000 h 6858000"/>
              <a:gd name="connsiteX16366" fmla="*/ 6970611 w 12192000"/>
              <a:gd name="connsiteY16366" fmla="*/ 6381750 h 6858000"/>
              <a:gd name="connsiteX16367" fmla="*/ 7065861 w 12192000"/>
              <a:gd name="connsiteY16367" fmla="*/ 6381750 h 6858000"/>
              <a:gd name="connsiteX16368" fmla="*/ 7256362 w 12192000"/>
              <a:gd name="connsiteY16368" fmla="*/ 6477000 h 6858000"/>
              <a:gd name="connsiteX16369" fmla="*/ 7161112 w 12192000"/>
              <a:gd name="connsiteY16369" fmla="*/ 6477000 h 6858000"/>
              <a:gd name="connsiteX16370" fmla="*/ 7161112 w 12192000"/>
              <a:gd name="connsiteY16370" fmla="*/ 6381750 h 6858000"/>
              <a:gd name="connsiteX16371" fmla="*/ 7256362 w 12192000"/>
              <a:gd name="connsiteY16371" fmla="*/ 6381750 h 6858000"/>
              <a:gd name="connsiteX16372" fmla="*/ 7446862 w 12192000"/>
              <a:gd name="connsiteY16372" fmla="*/ 6477000 h 6858000"/>
              <a:gd name="connsiteX16373" fmla="*/ 7351612 w 12192000"/>
              <a:gd name="connsiteY16373" fmla="*/ 6477000 h 6858000"/>
              <a:gd name="connsiteX16374" fmla="*/ 7351612 w 12192000"/>
              <a:gd name="connsiteY16374" fmla="*/ 6381750 h 6858000"/>
              <a:gd name="connsiteX16375" fmla="*/ 7446862 w 12192000"/>
              <a:gd name="connsiteY16375" fmla="*/ 6381750 h 6858000"/>
              <a:gd name="connsiteX16376" fmla="*/ 7637362 w 12192000"/>
              <a:gd name="connsiteY16376" fmla="*/ 6477000 h 6858000"/>
              <a:gd name="connsiteX16377" fmla="*/ 7542112 w 12192000"/>
              <a:gd name="connsiteY16377" fmla="*/ 6477000 h 6858000"/>
              <a:gd name="connsiteX16378" fmla="*/ 7542112 w 12192000"/>
              <a:gd name="connsiteY16378" fmla="*/ 6381750 h 6858000"/>
              <a:gd name="connsiteX16379" fmla="*/ 7637362 w 12192000"/>
              <a:gd name="connsiteY16379" fmla="*/ 6381750 h 6858000"/>
              <a:gd name="connsiteX16380" fmla="*/ 7827862 w 12192000"/>
              <a:gd name="connsiteY16380" fmla="*/ 6477000 h 6858000"/>
              <a:gd name="connsiteX16381" fmla="*/ 7732612 w 12192000"/>
              <a:gd name="connsiteY16381" fmla="*/ 6477000 h 6858000"/>
              <a:gd name="connsiteX16382" fmla="*/ 7732612 w 12192000"/>
              <a:gd name="connsiteY16382" fmla="*/ 6381750 h 6858000"/>
              <a:gd name="connsiteX16383" fmla="*/ 7827862 w 12192000"/>
              <a:gd name="connsiteY16383" fmla="*/ 6381750 h 6858000"/>
              <a:gd name="connsiteX16384" fmla="*/ 8018362 w 12192000"/>
              <a:gd name="connsiteY16384" fmla="*/ 6477000 h 6858000"/>
              <a:gd name="connsiteX16385" fmla="*/ 7923112 w 12192000"/>
              <a:gd name="connsiteY16385" fmla="*/ 6477000 h 6858000"/>
              <a:gd name="connsiteX16386" fmla="*/ 7923112 w 12192000"/>
              <a:gd name="connsiteY16386" fmla="*/ 6381750 h 6858000"/>
              <a:gd name="connsiteX16387" fmla="*/ 8018362 w 12192000"/>
              <a:gd name="connsiteY16387" fmla="*/ 6381750 h 6858000"/>
              <a:gd name="connsiteX16388" fmla="*/ 8208862 w 12192000"/>
              <a:gd name="connsiteY16388" fmla="*/ 6477000 h 6858000"/>
              <a:gd name="connsiteX16389" fmla="*/ 8113612 w 12192000"/>
              <a:gd name="connsiteY16389" fmla="*/ 6477000 h 6858000"/>
              <a:gd name="connsiteX16390" fmla="*/ 8113612 w 12192000"/>
              <a:gd name="connsiteY16390" fmla="*/ 6381750 h 6858000"/>
              <a:gd name="connsiteX16391" fmla="*/ 8208862 w 12192000"/>
              <a:gd name="connsiteY16391" fmla="*/ 6381750 h 6858000"/>
              <a:gd name="connsiteX16392" fmla="*/ 8399362 w 12192000"/>
              <a:gd name="connsiteY16392" fmla="*/ 6477000 h 6858000"/>
              <a:gd name="connsiteX16393" fmla="*/ 8304112 w 12192000"/>
              <a:gd name="connsiteY16393" fmla="*/ 6477000 h 6858000"/>
              <a:gd name="connsiteX16394" fmla="*/ 8304112 w 12192000"/>
              <a:gd name="connsiteY16394" fmla="*/ 6381750 h 6858000"/>
              <a:gd name="connsiteX16395" fmla="*/ 8399362 w 12192000"/>
              <a:gd name="connsiteY16395" fmla="*/ 6381750 h 6858000"/>
              <a:gd name="connsiteX16396" fmla="*/ 8780361 w 12192000"/>
              <a:gd name="connsiteY16396" fmla="*/ 6477000 h 6858000"/>
              <a:gd name="connsiteX16397" fmla="*/ 8685111 w 12192000"/>
              <a:gd name="connsiteY16397" fmla="*/ 6477000 h 6858000"/>
              <a:gd name="connsiteX16398" fmla="*/ 8685111 w 12192000"/>
              <a:gd name="connsiteY16398" fmla="*/ 6381750 h 6858000"/>
              <a:gd name="connsiteX16399" fmla="*/ 8780361 w 12192000"/>
              <a:gd name="connsiteY16399" fmla="*/ 6381750 h 6858000"/>
              <a:gd name="connsiteX16400" fmla="*/ 8970861 w 12192000"/>
              <a:gd name="connsiteY16400" fmla="*/ 6477000 h 6858000"/>
              <a:gd name="connsiteX16401" fmla="*/ 8875611 w 12192000"/>
              <a:gd name="connsiteY16401" fmla="*/ 6477000 h 6858000"/>
              <a:gd name="connsiteX16402" fmla="*/ 8875611 w 12192000"/>
              <a:gd name="connsiteY16402" fmla="*/ 6381750 h 6858000"/>
              <a:gd name="connsiteX16403" fmla="*/ 8970861 w 12192000"/>
              <a:gd name="connsiteY16403" fmla="*/ 6381750 h 6858000"/>
              <a:gd name="connsiteX16404" fmla="*/ 9161361 w 12192000"/>
              <a:gd name="connsiteY16404" fmla="*/ 6477000 h 6858000"/>
              <a:gd name="connsiteX16405" fmla="*/ 9066111 w 12192000"/>
              <a:gd name="connsiteY16405" fmla="*/ 6477000 h 6858000"/>
              <a:gd name="connsiteX16406" fmla="*/ 9066111 w 12192000"/>
              <a:gd name="connsiteY16406" fmla="*/ 6381750 h 6858000"/>
              <a:gd name="connsiteX16407" fmla="*/ 9161361 w 12192000"/>
              <a:gd name="connsiteY16407" fmla="*/ 6381750 h 6858000"/>
              <a:gd name="connsiteX16408" fmla="*/ 9351861 w 12192000"/>
              <a:gd name="connsiteY16408" fmla="*/ 6477000 h 6858000"/>
              <a:gd name="connsiteX16409" fmla="*/ 9256611 w 12192000"/>
              <a:gd name="connsiteY16409" fmla="*/ 6477000 h 6858000"/>
              <a:gd name="connsiteX16410" fmla="*/ 9256611 w 12192000"/>
              <a:gd name="connsiteY16410" fmla="*/ 6381750 h 6858000"/>
              <a:gd name="connsiteX16411" fmla="*/ 9351861 w 12192000"/>
              <a:gd name="connsiteY16411" fmla="*/ 6381750 h 6858000"/>
              <a:gd name="connsiteX16412" fmla="*/ 9542362 w 12192000"/>
              <a:gd name="connsiteY16412" fmla="*/ 6477000 h 6858000"/>
              <a:gd name="connsiteX16413" fmla="*/ 9447112 w 12192000"/>
              <a:gd name="connsiteY16413" fmla="*/ 6477000 h 6858000"/>
              <a:gd name="connsiteX16414" fmla="*/ 9447112 w 12192000"/>
              <a:gd name="connsiteY16414" fmla="*/ 6381750 h 6858000"/>
              <a:gd name="connsiteX16415" fmla="*/ 9542362 w 12192000"/>
              <a:gd name="connsiteY16415" fmla="*/ 6381750 h 6858000"/>
              <a:gd name="connsiteX16416" fmla="*/ 9732861 w 12192000"/>
              <a:gd name="connsiteY16416" fmla="*/ 6477000 h 6858000"/>
              <a:gd name="connsiteX16417" fmla="*/ 9637611 w 12192000"/>
              <a:gd name="connsiteY16417" fmla="*/ 6477000 h 6858000"/>
              <a:gd name="connsiteX16418" fmla="*/ 9637611 w 12192000"/>
              <a:gd name="connsiteY16418" fmla="*/ 6381750 h 6858000"/>
              <a:gd name="connsiteX16419" fmla="*/ 9732861 w 12192000"/>
              <a:gd name="connsiteY16419" fmla="*/ 6381750 h 6858000"/>
              <a:gd name="connsiteX16420" fmla="*/ 9923362 w 12192000"/>
              <a:gd name="connsiteY16420" fmla="*/ 6477000 h 6858000"/>
              <a:gd name="connsiteX16421" fmla="*/ 9828111 w 12192000"/>
              <a:gd name="connsiteY16421" fmla="*/ 6477000 h 6858000"/>
              <a:gd name="connsiteX16422" fmla="*/ 9828111 w 12192000"/>
              <a:gd name="connsiteY16422" fmla="*/ 6381750 h 6858000"/>
              <a:gd name="connsiteX16423" fmla="*/ 9923362 w 12192000"/>
              <a:gd name="connsiteY16423" fmla="*/ 6381750 h 6858000"/>
              <a:gd name="connsiteX16424" fmla="*/ 10113862 w 12192000"/>
              <a:gd name="connsiteY16424" fmla="*/ 6477000 h 6858000"/>
              <a:gd name="connsiteX16425" fmla="*/ 10018612 w 12192000"/>
              <a:gd name="connsiteY16425" fmla="*/ 6477000 h 6858000"/>
              <a:gd name="connsiteX16426" fmla="*/ 10018612 w 12192000"/>
              <a:gd name="connsiteY16426" fmla="*/ 6381750 h 6858000"/>
              <a:gd name="connsiteX16427" fmla="*/ 10113862 w 12192000"/>
              <a:gd name="connsiteY16427" fmla="*/ 6381750 h 6858000"/>
              <a:gd name="connsiteX16428" fmla="*/ 10304361 w 12192000"/>
              <a:gd name="connsiteY16428" fmla="*/ 6477000 h 6858000"/>
              <a:gd name="connsiteX16429" fmla="*/ 10209111 w 12192000"/>
              <a:gd name="connsiteY16429" fmla="*/ 6477000 h 6858000"/>
              <a:gd name="connsiteX16430" fmla="*/ 10209111 w 12192000"/>
              <a:gd name="connsiteY16430" fmla="*/ 6381750 h 6858000"/>
              <a:gd name="connsiteX16431" fmla="*/ 10304361 w 12192000"/>
              <a:gd name="connsiteY16431" fmla="*/ 6381750 h 6858000"/>
              <a:gd name="connsiteX16432" fmla="*/ 10494861 w 12192000"/>
              <a:gd name="connsiteY16432" fmla="*/ 6477000 h 6858000"/>
              <a:gd name="connsiteX16433" fmla="*/ 10399611 w 12192000"/>
              <a:gd name="connsiteY16433" fmla="*/ 6477000 h 6858000"/>
              <a:gd name="connsiteX16434" fmla="*/ 10399611 w 12192000"/>
              <a:gd name="connsiteY16434" fmla="*/ 6381750 h 6858000"/>
              <a:gd name="connsiteX16435" fmla="*/ 10494861 w 12192000"/>
              <a:gd name="connsiteY16435" fmla="*/ 6381750 h 6858000"/>
              <a:gd name="connsiteX16436" fmla="*/ 10685361 w 12192000"/>
              <a:gd name="connsiteY16436" fmla="*/ 6477000 h 6858000"/>
              <a:gd name="connsiteX16437" fmla="*/ 10590111 w 12192000"/>
              <a:gd name="connsiteY16437" fmla="*/ 6477000 h 6858000"/>
              <a:gd name="connsiteX16438" fmla="*/ 10590111 w 12192000"/>
              <a:gd name="connsiteY16438" fmla="*/ 6381750 h 6858000"/>
              <a:gd name="connsiteX16439" fmla="*/ 10685361 w 12192000"/>
              <a:gd name="connsiteY16439" fmla="*/ 6381750 h 6858000"/>
              <a:gd name="connsiteX16440" fmla="*/ 10875861 w 12192000"/>
              <a:gd name="connsiteY16440" fmla="*/ 6477000 h 6858000"/>
              <a:gd name="connsiteX16441" fmla="*/ 10780611 w 12192000"/>
              <a:gd name="connsiteY16441" fmla="*/ 6477000 h 6858000"/>
              <a:gd name="connsiteX16442" fmla="*/ 10780611 w 12192000"/>
              <a:gd name="connsiteY16442" fmla="*/ 6381750 h 6858000"/>
              <a:gd name="connsiteX16443" fmla="*/ 10875861 w 12192000"/>
              <a:gd name="connsiteY16443" fmla="*/ 6381750 h 6858000"/>
              <a:gd name="connsiteX16444" fmla="*/ 11066362 w 12192000"/>
              <a:gd name="connsiteY16444" fmla="*/ 6477000 h 6858000"/>
              <a:gd name="connsiteX16445" fmla="*/ 10971111 w 12192000"/>
              <a:gd name="connsiteY16445" fmla="*/ 6477000 h 6858000"/>
              <a:gd name="connsiteX16446" fmla="*/ 10971111 w 12192000"/>
              <a:gd name="connsiteY16446" fmla="*/ 6381750 h 6858000"/>
              <a:gd name="connsiteX16447" fmla="*/ 11066362 w 12192000"/>
              <a:gd name="connsiteY16447" fmla="*/ 6381750 h 6858000"/>
              <a:gd name="connsiteX16448" fmla="*/ 11256861 w 12192000"/>
              <a:gd name="connsiteY16448" fmla="*/ 6477000 h 6858000"/>
              <a:gd name="connsiteX16449" fmla="*/ 11161610 w 12192000"/>
              <a:gd name="connsiteY16449" fmla="*/ 6477000 h 6858000"/>
              <a:gd name="connsiteX16450" fmla="*/ 11161610 w 12192000"/>
              <a:gd name="connsiteY16450" fmla="*/ 6381750 h 6858000"/>
              <a:gd name="connsiteX16451" fmla="*/ 11256861 w 12192000"/>
              <a:gd name="connsiteY16451" fmla="*/ 6381750 h 6858000"/>
              <a:gd name="connsiteX16452" fmla="*/ 11447360 w 12192000"/>
              <a:gd name="connsiteY16452" fmla="*/ 6477000 h 6858000"/>
              <a:gd name="connsiteX16453" fmla="*/ 11352111 w 12192000"/>
              <a:gd name="connsiteY16453" fmla="*/ 6477000 h 6858000"/>
              <a:gd name="connsiteX16454" fmla="*/ 11352111 w 12192000"/>
              <a:gd name="connsiteY16454" fmla="*/ 6381750 h 6858000"/>
              <a:gd name="connsiteX16455" fmla="*/ 11447360 w 12192000"/>
              <a:gd name="connsiteY16455" fmla="*/ 6381750 h 6858000"/>
              <a:gd name="connsiteX16456" fmla="*/ 11637861 w 12192000"/>
              <a:gd name="connsiteY16456" fmla="*/ 6477000 h 6858000"/>
              <a:gd name="connsiteX16457" fmla="*/ 11542610 w 12192000"/>
              <a:gd name="connsiteY16457" fmla="*/ 6477000 h 6858000"/>
              <a:gd name="connsiteX16458" fmla="*/ 11542610 w 12192000"/>
              <a:gd name="connsiteY16458" fmla="*/ 6381750 h 6858000"/>
              <a:gd name="connsiteX16459" fmla="*/ 11637861 w 12192000"/>
              <a:gd name="connsiteY16459" fmla="*/ 6381750 h 6858000"/>
              <a:gd name="connsiteX16460" fmla="*/ 11828360 w 12192000"/>
              <a:gd name="connsiteY16460" fmla="*/ 6477000 h 6858000"/>
              <a:gd name="connsiteX16461" fmla="*/ 11733112 w 12192000"/>
              <a:gd name="connsiteY16461" fmla="*/ 6477000 h 6858000"/>
              <a:gd name="connsiteX16462" fmla="*/ 11733112 w 12192000"/>
              <a:gd name="connsiteY16462" fmla="*/ 6381750 h 6858000"/>
              <a:gd name="connsiteX16463" fmla="*/ 11828360 w 12192000"/>
              <a:gd name="connsiteY16463" fmla="*/ 6381750 h 6858000"/>
              <a:gd name="connsiteX16464" fmla="*/ 12192000 w 12192000"/>
              <a:gd name="connsiteY16464" fmla="*/ 6477000 h 6858000"/>
              <a:gd name="connsiteX16465" fmla="*/ 12114110 w 12192000"/>
              <a:gd name="connsiteY16465" fmla="*/ 6477000 h 6858000"/>
              <a:gd name="connsiteX16466" fmla="*/ 12114110 w 12192000"/>
              <a:gd name="connsiteY16466" fmla="*/ 6381750 h 6858000"/>
              <a:gd name="connsiteX16467" fmla="*/ 12192000 w 12192000"/>
              <a:gd name="connsiteY16467" fmla="*/ 6381750 h 6858000"/>
              <a:gd name="connsiteX16468" fmla="*/ 303114 w 12192000"/>
              <a:gd name="connsiteY16468" fmla="*/ 6572250 h 6858000"/>
              <a:gd name="connsiteX16469" fmla="*/ 207864 w 12192000"/>
              <a:gd name="connsiteY16469" fmla="*/ 6572250 h 6858000"/>
              <a:gd name="connsiteX16470" fmla="*/ 207864 w 12192000"/>
              <a:gd name="connsiteY16470" fmla="*/ 6477000 h 6858000"/>
              <a:gd name="connsiteX16471" fmla="*/ 303114 w 12192000"/>
              <a:gd name="connsiteY16471" fmla="*/ 6477000 h 6858000"/>
              <a:gd name="connsiteX16472" fmla="*/ 493614 w 12192000"/>
              <a:gd name="connsiteY16472" fmla="*/ 6572250 h 6858000"/>
              <a:gd name="connsiteX16473" fmla="*/ 398364 w 12192000"/>
              <a:gd name="connsiteY16473" fmla="*/ 6572250 h 6858000"/>
              <a:gd name="connsiteX16474" fmla="*/ 398364 w 12192000"/>
              <a:gd name="connsiteY16474" fmla="*/ 6477000 h 6858000"/>
              <a:gd name="connsiteX16475" fmla="*/ 493614 w 12192000"/>
              <a:gd name="connsiteY16475" fmla="*/ 6477000 h 6858000"/>
              <a:gd name="connsiteX16476" fmla="*/ 684113 w 12192000"/>
              <a:gd name="connsiteY16476" fmla="*/ 6572250 h 6858000"/>
              <a:gd name="connsiteX16477" fmla="*/ 588864 w 12192000"/>
              <a:gd name="connsiteY16477" fmla="*/ 6572250 h 6858000"/>
              <a:gd name="connsiteX16478" fmla="*/ 588864 w 12192000"/>
              <a:gd name="connsiteY16478" fmla="*/ 6477000 h 6858000"/>
              <a:gd name="connsiteX16479" fmla="*/ 684113 w 12192000"/>
              <a:gd name="connsiteY16479" fmla="*/ 6477000 h 6858000"/>
              <a:gd name="connsiteX16480" fmla="*/ 874614 w 12192000"/>
              <a:gd name="connsiteY16480" fmla="*/ 6572250 h 6858000"/>
              <a:gd name="connsiteX16481" fmla="*/ 779364 w 12192000"/>
              <a:gd name="connsiteY16481" fmla="*/ 6572250 h 6858000"/>
              <a:gd name="connsiteX16482" fmla="*/ 779364 w 12192000"/>
              <a:gd name="connsiteY16482" fmla="*/ 6477000 h 6858000"/>
              <a:gd name="connsiteX16483" fmla="*/ 874614 w 12192000"/>
              <a:gd name="connsiteY16483" fmla="*/ 6477000 h 6858000"/>
              <a:gd name="connsiteX16484" fmla="*/ 1065114 w 12192000"/>
              <a:gd name="connsiteY16484" fmla="*/ 6572250 h 6858000"/>
              <a:gd name="connsiteX16485" fmla="*/ 969863 w 12192000"/>
              <a:gd name="connsiteY16485" fmla="*/ 6572250 h 6858000"/>
              <a:gd name="connsiteX16486" fmla="*/ 969863 w 12192000"/>
              <a:gd name="connsiteY16486" fmla="*/ 6477000 h 6858000"/>
              <a:gd name="connsiteX16487" fmla="*/ 1065114 w 12192000"/>
              <a:gd name="connsiteY16487" fmla="*/ 6477000 h 6858000"/>
              <a:gd name="connsiteX16488" fmla="*/ 1255613 w 12192000"/>
              <a:gd name="connsiteY16488" fmla="*/ 6572250 h 6858000"/>
              <a:gd name="connsiteX16489" fmla="*/ 1160364 w 12192000"/>
              <a:gd name="connsiteY16489" fmla="*/ 6572250 h 6858000"/>
              <a:gd name="connsiteX16490" fmla="*/ 1160364 w 12192000"/>
              <a:gd name="connsiteY16490" fmla="*/ 6477000 h 6858000"/>
              <a:gd name="connsiteX16491" fmla="*/ 1255613 w 12192000"/>
              <a:gd name="connsiteY16491" fmla="*/ 6477000 h 6858000"/>
              <a:gd name="connsiteX16492" fmla="*/ 1446114 w 12192000"/>
              <a:gd name="connsiteY16492" fmla="*/ 6572250 h 6858000"/>
              <a:gd name="connsiteX16493" fmla="*/ 1350864 w 12192000"/>
              <a:gd name="connsiteY16493" fmla="*/ 6572250 h 6858000"/>
              <a:gd name="connsiteX16494" fmla="*/ 1350864 w 12192000"/>
              <a:gd name="connsiteY16494" fmla="*/ 6477000 h 6858000"/>
              <a:gd name="connsiteX16495" fmla="*/ 1446114 w 12192000"/>
              <a:gd name="connsiteY16495" fmla="*/ 6477000 h 6858000"/>
              <a:gd name="connsiteX16496" fmla="*/ 1636614 w 12192000"/>
              <a:gd name="connsiteY16496" fmla="*/ 6572250 h 6858000"/>
              <a:gd name="connsiteX16497" fmla="*/ 1541363 w 12192000"/>
              <a:gd name="connsiteY16497" fmla="*/ 6572250 h 6858000"/>
              <a:gd name="connsiteX16498" fmla="*/ 1541363 w 12192000"/>
              <a:gd name="connsiteY16498" fmla="*/ 6477000 h 6858000"/>
              <a:gd name="connsiteX16499" fmla="*/ 1636614 w 12192000"/>
              <a:gd name="connsiteY16499" fmla="*/ 6477000 h 6858000"/>
              <a:gd name="connsiteX16500" fmla="*/ 2017612 w 12192000"/>
              <a:gd name="connsiteY16500" fmla="*/ 6572250 h 6858000"/>
              <a:gd name="connsiteX16501" fmla="*/ 1922364 w 12192000"/>
              <a:gd name="connsiteY16501" fmla="*/ 6572250 h 6858000"/>
              <a:gd name="connsiteX16502" fmla="*/ 1922364 w 12192000"/>
              <a:gd name="connsiteY16502" fmla="*/ 6477000 h 6858000"/>
              <a:gd name="connsiteX16503" fmla="*/ 2017612 w 12192000"/>
              <a:gd name="connsiteY16503" fmla="*/ 6477000 h 6858000"/>
              <a:gd name="connsiteX16504" fmla="*/ 2208114 w 12192000"/>
              <a:gd name="connsiteY16504" fmla="*/ 6572250 h 6858000"/>
              <a:gd name="connsiteX16505" fmla="*/ 2112863 w 12192000"/>
              <a:gd name="connsiteY16505" fmla="*/ 6572250 h 6858000"/>
              <a:gd name="connsiteX16506" fmla="*/ 2112863 w 12192000"/>
              <a:gd name="connsiteY16506" fmla="*/ 6477000 h 6858000"/>
              <a:gd name="connsiteX16507" fmla="*/ 2208114 w 12192000"/>
              <a:gd name="connsiteY16507" fmla="*/ 6477000 h 6858000"/>
              <a:gd name="connsiteX16508" fmla="*/ 2398613 w 12192000"/>
              <a:gd name="connsiteY16508" fmla="*/ 6572250 h 6858000"/>
              <a:gd name="connsiteX16509" fmla="*/ 2303364 w 12192000"/>
              <a:gd name="connsiteY16509" fmla="*/ 6572250 h 6858000"/>
              <a:gd name="connsiteX16510" fmla="*/ 2303364 w 12192000"/>
              <a:gd name="connsiteY16510" fmla="*/ 6477000 h 6858000"/>
              <a:gd name="connsiteX16511" fmla="*/ 2398613 w 12192000"/>
              <a:gd name="connsiteY16511" fmla="*/ 6477000 h 6858000"/>
              <a:gd name="connsiteX16512" fmla="*/ 2589114 w 12192000"/>
              <a:gd name="connsiteY16512" fmla="*/ 6572250 h 6858000"/>
              <a:gd name="connsiteX16513" fmla="*/ 2493863 w 12192000"/>
              <a:gd name="connsiteY16513" fmla="*/ 6572250 h 6858000"/>
              <a:gd name="connsiteX16514" fmla="*/ 2493863 w 12192000"/>
              <a:gd name="connsiteY16514" fmla="*/ 6477000 h 6858000"/>
              <a:gd name="connsiteX16515" fmla="*/ 2589114 w 12192000"/>
              <a:gd name="connsiteY16515" fmla="*/ 6477000 h 6858000"/>
              <a:gd name="connsiteX16516" fmla="*/ 2779613 w 12192000"/>
              <a:gd name="connsiteY16516" fmla="*/ 6572250 h 6858000"/>
              <a:gd name="connsiteX16517" fmla="*/ 2684362 w 12192000"/>
              <a:gd name="connsiteY16517" fmla="*/ 6572250 h 6858000"/>
              <a:gd name="connsiteX16518" fmla="*/ 2684362 w 12192000"/>
              <a:gd name="connsiteY16518" fmla="*/ 6477000 h 6858000"/>
              <a:gd name="connsiteX16519" fmla="*/ 2779613 w 12192000"/>
              <a:gd name="connsiteY16519" fmla="*/ 6477000 h 6858000"/>
              <a:gd name="connsiteX16520" fmla="*/ 2970113 w 12192000"/>
              <a:gd name="connsiteY16520" fmla="*/ 6572250 h 6858000"/>
              <a:gd name="connsiteX16521" fmla="*/ 2874863 w 12192000"/>
              <a:gd name="connsiteY16521" fmla="*/ 6572250 h 6858000"/>
              <a:gd name="connsiteX16522" fmla="*/ 2874863 w 12192000"/>
              <a:gd name="connsiteY16522" fmla="*/ 6477000 h 6858000"/>
              <a:gd name="connsiteX16523" fmla="*/ 2970113 w 12192000"/>
              <a:gd name="connsiteY16523" fmla="*/ 6477000 h 6858000"/>
              <a:gd name="connsiteX16524" fmla="*/ 3160613 w 12192000"/>
              <a:gd name="connsiteY16524" fmla="*/ 6572250 h 6858000"/>
              <a:gd name="connsiteX16525" fmla="*/ 3065363 w 12192000"/>
              <a:gd name="connsiteY16525" fmla="*/ 6572250 h 6858000"/>
              <a:gd name="connsiteX16526" fmla="*/ 3065363 w 12192000"/>
              <a:gd name="connsiteY16526" fmla="*/ 6477000 h 6858000"/>
              <a:gd name="connsiteX16527" fmla="*/ 3160613 w 12192000"/>
              <a:gd name="connsiteY16527" fmla="*/ 6477000 h 6858000"/>
              <a:gd name="connsiteX16528" fmla="*/ 3351113 w 12192000"/>
              <a:gd name="connsiteY16528" fmla="*/ 6572250 h 6858000"/>
              <a:gd name="connsiteX16529" fmla="*/ 3255863 w 12192000"/>
              <a:gd name="connsiteY16529" fmla="*/ 6572250 h 6858000"/>
              <a:gd name="connsiteX16530" fmla="*/ 3255863 w 12192000"/>
              <a:gd name="connsiteY16530" fmla="*/ 6477000 h 6858000"/>
              <a:gd name="connsiteX16531" fmla="*/ 3351113 w 12192000"/>
              <a:gd name="connsiteY16531" fmla="*/ 6477000 h 6858000"/>
              <a:gd name="connsiteX16532" fmla="*/ 3541613 w 12192000"/>
              <a:gd name="connsiteY16532" fmla="*/ 6572250 h 6858000"/>
              <a:gd name="connsiteX16533" fmla="*/ 3446363 w 12192000"/>
              <a:gd name="connsiteY16533" fmla="*/ 6572250 h 6858000"/>
              <a:gd name="connsiteX16534" fmla="*/ 3446363 w 12192000"/>
              <a:gd name="connsiteY16534" fmla="*/ 6477000 h 6858000"/>
              <a:gd name="connsiteX16535" fmla="*/ 3541613 w 12192000"/>
              <a:gd name="connsiteY16535" fmla="*/ 6477000 h 6858000"/>
              <a:gd name="connsiteX16536" fmla="*/ 3732112 w 12192000"/>
              <a:gd name="connsiteY16536" fmla="*/ 6572250 h 6858000"/>
              <a:gd name="connsiteX16537" fmla="*/ 3636862 w 12192000"/>
              <a:gd name="connsiteY16537" fmla="*/ 6572250 h 6858000"/>
              <a:gd name="connsiteX16538" fmla="*/ 3636862 w 12192000"/>
              <a:gd name="connsiteY16538" fmla="*/ 6477000 h 6858000"/>
              <a:gd name="connsiteX16539" fmla="*/ 3732112 w 12192000"/>
              <a:gd name="connsiteY16539" fmla="*/ 6477000 h 6858000"/>
              <a:gd name="connsiteX16540" fmla="*/ 3922613 w 12192000"/>
              <a:gd name="connsiteY16540" fmla="*/ 6572250 h 6858000"/>
              <a:gd name="connsiteX16541" fmla="*/ 3827362 w 12192000"/>
              <a:gd name="connsiteY16541" fmla="*/ 6572250 h 6858000"/>
              <a:gd name="connsiteX16542" fmla="*/ 3827362 w 12192000"/>
              <a:gd name="connsiteY16542" fmla="*/ 6477000 h 6858000"/>
              <a:gd name="connsiteX16543" fmla="*/ 3922613 w 12192000"/>
              <a:gd name="connsiteY16543" fmla="*/ 6477000 h 6858000"/>
              <a:gd name="connsiteX16544" fmla="*/ 4113113 w 12192000"/>
              <a:gd name="connsiteY16544" fmla="*/ 6572250 h 6858000"/>
              <a:gd name="connsiteX16545" fmla="*/ 4017863 w 12192000"/>
              <a:gd name="connsiteY16545" fmla="*/ 6572250 h 6858000"/>
              <a:gd name="connsiteX16546" fmla="*/ 4017863 w 12192000"/>
              <a:gd name="connsiteY16546" fmla="*/ 6477000 h 6858000"/>
              <a:gd name="connsiteX16547" fmla="*/ 4113113 w 12192000"/>
              <a:gd name="connsiteY16547" fmla="*/ 6477000 h 6858000"/>
              <a:gd name="connsiteX16548" fmla="*/ 4303612 w 12192000"/>
              <a:gd name="connsiteY16548" fmla="*/ 6572250 h 6858000"/>
              <a:gd name="connsiteX16549" fmla="*/ 4208362 w 12192000"/>
              <a:gd name="connsiteY16549" fmla="*/ 6572250 h 6858000"/>
              <a:gd name="connsiteX16550" fmla="*/ 4208362 w 12192000"/>
              <a:gd name="connsiteY16550" fmla="*/ 6477000 h 6858000"/>
              <a:gd name="connsiteX16551" fmla="*/ 4303612 w 12192000"/>
              <a:gd name="connsiteY16551" fmla="*/ 6477000 h 6858000"/>
              <a:gd name="connsiteX16552" fmla="*/ 4494113 w 12192000"/>
              <a:gd name="connsiteY16552" fmla="*/ 6572250 h 6858000"/>
              <a:gd name="connsiteX16553" fmla="*/ 4398863 w 12192000"/>
              <a:gd name="connsiteY16553" fmla="*/ 6572250 h 6858000"/>
              <a:gd name="connsiteX16554" fmla="*/ 4398863 w 12192000"/>
              <a:gd name="connsiteY16554" fmla="*/ 6477000 h 6858000"/>
              <a:gd name="connsiteX16555" fmla="*/ 4494113 w 12192000"/>
              <a:gd name="connsiteY16555" fmla="*/ 6477000 h 6858000"/>
              <a:gd name="connsiteX16556" fmla="*/ 4684613 w 12192000"/>
              <a:gd name="connsiteY16556" fmla="*/ 6572250 h 6858000"/>
              <a:gd name="connsiteX16557" fmla="*/ 4589363 w 12192000"/>
              <a:gd name="connsiteY16557" fmla="*/ 6572250 h 6858000"/>
              <a:gd name="connsiteX16558" fmla="*/ 4589363 w 12192000"/>
              <a:gd name="connsiteY16558" fmla="*/ 6477000 h 6858000"/>
              <a:gd name="connsiteX16559" fmla="*/ 4684613 w 12192000"/>
              <a:gd name="connsiteY16559" fmla="*/ 6477000 h 6858000"/>
              <a:gd name="connsiteX16560" fmla="*/ 4875112 w 12192000"/>
              <a:gd name="connsiteY16560" fmla="*/ 6572250 h 6858000"/>
              <a:gd name="connsiteX16561" fmla="*/ 4779863 w 12192000"/>
              <a:gd name="connsiteY16561" fmla="*/ 6572250 h 6858000"/>
              <a:gd name="connsiteX16562" fmla="*/ 4779863 w 12192000"/>
              <a:gd name="connsiteY16562" fmla="*/ 6477000 h 6858000"/>
              <a:gd name="connsiteX16563" fmla="*/ 4875112 w 12192000"/>
              <a:gd name="connsiteY16563" fmla="*/ 6477000 h 6858000"/>
              <a:gd name="connsiteX16564" fmla="*/ 5065613 w 12192000"/>
              <a:gd name="connsiteY16564" fmla="*/ 6572250 h 6858000"/>
              <a:gd name="connsiteX16565" fmla="*/ 4970362 w 12192000"/>
              <a:gd name="connsiteY16565" fmla="*/ 6572250 h 6858000"/>
              <a:gd name="connsiteX16566" fmla="*/ 4970362 w 12192000"/>
              <a:gd name="connsiteY16566" fmla="*/ 6477000 h 6858000"/>
              <a:gd name="connsiteX16567" fmla="*/ 5065613 w 12192000"/>
              <a:gd name="connsiteY16567" fmla="*/ 6477000 h 6858000"/>
              <a:gd name="connsiteX16568" fmla="*/ 5446612 w 12192000"/>
              <a:gd name="connsiteY16568" fmla="*/ 6572250 h 6858000"/>
              <a:gd name="connsiteX16569" fmla="*/ 5351361 w 12192000"/>
              <a:gd name="connsiteY16569" fmla="*/ 6572250 h 6858000"/>
              <a:gd name="connsiteX16570" fmla="*/ 5351361 w 12192000"/>
              <a:gd name="connsiteY16570" fmla="*/ 6477000 h 6858000"/>
              <a:gd name="connsiteX16571" fmla="*/ 5446612 w 12192000"/>
              <a:gd name="connsiteY16571" fmla="*/ 6477000 h 6858000"/>
              <a:gd name="connsiteX16572" fmla="*/ 5637111 w 12192000"/>
              <a:gd name="connsiteY16572" fmla="*/ 6572250 h 6858000"/>
              <a:gd name="connsiteX16573" fmla="*/ 5541861 w 12192000"/>
              <a:gd name="connsiteY16573" fmla="*/ 6572250 h 6858000"/>
              <a:gd name="connsiteX16574" fmla="*/ 5541861 w 12192000"/>
              <a:gd name="connsiteY16574" fmla="*/ 6477000 h 6858000"/>
              <a:gd name="connsiteX16575" fmla="*/ 5637111 w 12192000"/>
              <a:gd name="connsiteY16575" fmla="*/ 6477000 h 6858000"/>
              <a:gd name="connsiteX16576" fmla="*/ 5827612 w 12192000"/>
              <a:gd name="connsiteY16576" fmla="*/ 6572250 h 6858000"/>
              <a:gd name="connsiteX16577" fmla="*/ 5732362 w 12192000"/>
              <a:gd name="connsiteY16577" fmla="*/ 6572250 h 6858000"/>
              <a:gd name="connsiteX16578" fmla="*/ 5732362 w 12192000"/>
              <a:gd name="connsiteY16578" fmla="*/ 6477000 h 6858000"/>
              <a:gd name="connsiteX16579" fmla="*/ 5827612 w 12192000"/>
              <a:gd name="connsiteY16579" fmla="*/ 6477000 h 6858000"/>
              <a:gd name="connsiteX16580" fmla="*/ 6018112 w 12192000"/>
              <a:gd name="connsiteY16580" fmla="*/ 6572250 h 6858000"/>
              <a:gd name="connsiteX16581" fmla="*/ 5922862 w 12192000"/>
              <a:gd name="connsiteY16581" fmla="*/ 6572250 h 6858000"/>
              <a:gd name="connsiteX16582" fmla="*/ 5922862 w 12192000"/>
              <a:gd name="connsiteY16582" fmla="*/ 6477000 h 6858000"/>
              <a:gd name="connsiteX16583" fmla="*/ 6018112 w 12192000"/>
              <a:gd name="connsiteY16583" fmla="*/ 6477000 h 6858000"/>
              <a:gd name="connsiteX16584" fmla="*/ 6208612 w 12192000"/>
              <a:gd name="connsiteY16584" fmla="*/ 6572250 h 6858000"/>
              <a:gd name="connsiteX16585" fmla="*/ 6113362 w 12192000"/>
              <a:gd name="connsiteY16585" fmla="*/ 6572250 h 6858000"/>
              <a:gd name="connsiteX16586" fmla="*/ 6113362 w 12192000"/>
              <a:gd name="connsiteY16586" fmla="*/ 6477000 h 6858000"/>
              <a:gd name="connsiteX16587" fmla="*/ 6208612 w 12192000"/>
              <a:gd name="connsiteY16587" fmla="*/ 6477000 h 6858000"/>
              <a:gd name="connsiteX16588" fmla="*/ 6399112 w 12192000"/>
              <a:gd name="connsiteY16588" fmla="*/ 6572250 h 6858000"/>
              <a:gd name="connsiteX16589" fmla="*/ 6303862 w 12192000"/>
              <a:gd name="connsiteY16589" fmla="*/ 6572250 h 6858000"/>
              <a:gd name="connsiteX16590" fmla="*/ 6303862 w 12192000"/>
              <a:gd name="connsiteY16590" fmla="*/ 6477000 h 6858000"/>
              <a:gd name="connsiteX16591" fmla="*/ 6399112 w 12192000"/>
              <a:gd name="connsiteY16591" fmla="*/ 6477000 h 6858000"/>
              <a:gd name="connsiteX16592" fmla="*/ 6589612 w 12192000"/>
              <a:gd name="connsiteY16592" fmla="*/ 6572250 h 6858000"/>
              <a:gd name="connsiteX16593" fmla="*/ 6494362 w 12192000"/>
              <a:gd name="connsiteY16593" fmla="*/ 6572250 h 6858000"/>
              <a:gd name="connsiteX16594" fmla="*/ 6494362 w 12192000"/>
              <a:gd name="connsiteY16594" fmla="*/ 6477000 h 6858000"/>
              <a:gd name="connsiteX16595" fmla="*/ 6589612 w 12192000"/>
              <a:gd name="connsiteY16595" fmla="*/ 6477000 h 6858000"/>
              <a:gd name="connsiteX16596" fmla="*/ 6780112 w 12192000"/>
              <a:gd name="connsiteY16596" fmla="*/ 6572250 h 6858000"/>
              <a:gd name="connsiteX16597" fmla="*/ 6684862 w 12192000"/>
              <a:gd name="connsiteY16597" fmla="*/ 6572250 h 6858000"/>
              <a:gd name="connsiteX16598" fmla="*/ 6684862 w 12192000"/>
              <a:gd name="connsiteY16598" fmla="*/ 6477000 h 6858000"/>
              <a:gd name="connsiteX16599" fmla="*/ 6780112 w 12192000"/>
              <a:gd name="connsiteY16599" fmla="*/ 6477000 h 6858000"/>
              <a:gd name="connsiteX16600" fmla="*/ 6970611 w 12192000"/>
              <a:gd name="connsiteY16600" fmla="*/ 6572250 h 6858000"/>
              <a:gd name="connsiteX16601" fmla="*/ 6875362 w 12192000"/>
              <a:gd name="connsiteY16601" fmla="*/ 6572250 h 6858000"/>
              <a:gd name="connsiteX16602" fmla="*/ 6875362 w 12192000"/>
              <a:gd name="connsiteY16602" fmla="*/ 6477000 h 6858000"/>
              <a:gd name="connsiteX16603" fmla="*/ 6970611 w 12192000"/>
              <a:gd name="connsiteY16603" fmla="*/ 6477000 h 6858000"/>
              <a:gd name="connsiteX16604" fmla="*/ 7161112 w 12192000"/>
              <a:gd name="connsiteY16604" fmla="*/ 6572250 h 6858000"/>
              <a:gd name="connsiteX16605" fmla="*/ 7065861 w 12192000"/>
              <a:gd name="connsiteY16605" fmla="*/ 6572250 h 6858000"/>
              <a:gd name="connsiteX16606" fmla="*/ 7065861 w 12192000"/>
              <a:gd name="connsiteY16606" fmla="*/ 6477000 h 6858000"/>
              <a:gd name="connsiteX16607" fmla="*/ 7161112 w 12192000"/>
              <a:gd name="connsiteY16607" fmla="*/ 6477000 h 6858000"/>
              <a:gd name="connsiteX16608" fmla="*/ 7351612 w 12192000"/>
              <a:gd name="connsiteY16608" fmla="*/ 6572250 h 6858000"/>
              <a:gd name="connsiteX16609" fmla="*/ 7256362 w 12192000"/>
              <a:gd name="connsiteY16609" fmla="*/ 6572250 h 6858000"/>
              <a:gd name="connsiteX16610" fmla="*/ 7256362 w 12192000"/>
              <a:gd name="connsiteY16610" fmla="*/ 6477000 h 6858000"/>
              <a:gd name="connsiteX16611" fmla="*/ 7351612 w 12192000"/>
              <a:gd name="connsiteY16611" fmla="*/ 6477000 h 6858000"/>
              <a:gd name="connsiteX16612" fmla="*/ 7542112 w 12192000"/>
              <a:gd name="connsiteY16612" fmla="*/ 6572250 h 6858000"/>
              <a:gd name="connsiteX16613" fmla="*/ 7446862 w 12192000"/>
              <a:gd name="connsiteY16613" fmla="*/ 6572250 h 6858000"/>
              <a:gd name="connsiteX16614" fmla="*/ 7446862 w 12192000"/>
              <a:gd name="connsiteY16614" fmla="*/ 6477000 h 6858000"/>
              <a:gd name="connsiteX16615" fmla="*/ 7542112 w 12192000"/>
              <a:gd name="connsiteY16615" fmla="*/ 6477000 h 6858000"/>
              <a:gd name="connsiteX16616" fmla="*/ 7732612 w 12192000"/>
              <a:gd name="connsiteY16616" fmla="*/ 6572250 h 6858000"/>
              <a:gd name="connsiteX16617" fmla="*/ 7637362 w 12192000"/>
              <a:gd name="connsiteY16617" fmla="*/ 6572250 h 6858000"/>
              <a:gd name="connsiteX16618" fmla="*/ 7637362 w 12192000"/>
              <a:gd name="connsiteY16618" fmla="*/ 6477000 h 6858000"/>
              <a:gd name="connsiteX16619" fmla="*/ 7732612 w 12192000"/>
              <a:gd name="connsiteY16619" fmla="*/ 6477000 h 6858000"/>
              <a:gd name="connsiteX16620" fmla="*/ 7923112 w 12192000"/>
              <a:gd name="connsiteY16620" fmla="*/ 6572250 h 6858000"/>
              <a:gd name="connsiteX16621" fmla="*/ 7827862 w 12192000"/>
              <a:gd name="connsiteY16621" fmla="*/ 6572250 h 6858000"/>
              <a:gd name="connsiteX16622" fmla="*/ 7827862 w 12192000"/>
              <a:gd name="connsiteY16622" fmla="*/ 6477000 h 6858000"/>
              <a:gd name="connsiteX16623" fmla="*/ 7923112 w 12192000"/>
              <a:gd name="connsiteY16623" fmla="*/ 6477000 h 6858000"/>
              <a:gd name="connsiteX16624" fmla="*/ 8113612 w 12192000"/>
              <a:gd name="connsiteY16624" fmla="*/ 6572250 h 6858000"/>
              <a:gd name="connsiteX16625" fmla="*/ 8018362 w 12192000"/>
              <a:gd name="connsiteY16625" fmla="*/ 6572250 h 6858000"/>
              <a:gd name="connsiteX16626" fmla="*/ 8018362 w 12192000"/>
              <a:gd name="connsiteY16626" fmla="*/ 6477000 h 6858000"/>
              <a:gd name="connsiteX16627" fmla="*/ 8113612 w 12192000"/>
              <a:gd name="connsiteY16627" fmla="*/ 6477000 h 6858000"/>
              <a:gd name="connsiteX16628" fmla="*/ 8304112 w 12192000"/>
              <a:gd name="connsiteY16628" fmla="*/ 6572250 h 6858000"/>
              <a:gd name="connsiteX16629" fmla="*/ 8208862 w 12192000"/>
              <a:gd name="connsiteY16629" fmla="*/ 6572250 h 6858000"/>
              <a:gd name="connsiteX16630" fmla="*/ 8208862 w 12192000"/>
              <a:gd name="connsiteY16630" fmla="*/ 6477000 h 6858000"/>
              <a:gd name="connsiteX16631" fmla="*/ 8304112 w 12192000"/>
              <a:gd name="connsiteY16631" fmla="*/ 6477000 h 6858000"/>
              <a:gd name="connsiteX16632" fmla="*/ 8494612 w 12192000"/>
              <a:gd name="connsiteY16632" fmla="*/ 6572250 h 6858000"/>
              <a:gd name="connsiteX16633" fmla="*/ 8399362 w 12192000"/>
              <a:gd name="connsiteY16633" fmla="*/ 6572250 h 6858000"/>
              <a:gd name="connsiteX16634" fmla="*/ 8399362 w 12192000"/>
              <a:gd name="connsiteY16634" fmla="*/ 6477000 h 6858000"/>
              <a:gd name="connsiteX16635" fmla="*/ 8494612 w 12192000"/>
              <a:gd name="connsiteY16635" fmla="*/ 6477000 h 6858000"/>
              <a:gd name="connsiteX16636" fmla="*/ 8875611 w 12192000"/>
              <a:gd name="connsiteY16636" fmla="*/ 6572250 h 6858000"/>
              <a:gd name="connsiteX16637" fmla="*/ 8780361 w 12192000"/>
              <a:gd name="connsiteY16637" fmla="*/ 6572250 h 6858000"/>
              <a:gd name="connsiteX16638" fmla="*/ 8780361 w 12192000"/>
              <a:gd name="connsiteY16638" fmla="*/ 6477000 h 6858000"/>
              <a:gd name="connsiteX16639" fmla="*/ 8875611 w 12192000"/>
              <a:gd name="connsiteY16639" fmla="*/ 6477000 h 6858000"/>
              <a:gd name="connsiteX16640" fmla="*/ 9066111 w 12192000"/>
              <a:gd name="connsiteY16640" fmla="*/ 6572250 h 6858000"/>
              <a:gd name="connsiteX16641" fmla="*/ 8970861 w 12192000"/>
              <a:gd name="connsiteY16641" fmla="*/ 6572250 h 6858000"/>
              <a:gd name="connsiteX16642" fmla="*/ 8970861 w 12192000"/>
              <a:gd name="connsiteY16642" fmla="*/ 6477000 h 6858000"/>
              <a:gd name="connsiteX16643" fmla="*/ 9066111 w 12192000"/>
              <a:gd name="connsiteY16643" fmla="*/ 6477000 h 6858000"/>
              <a:gd name="connsiteX16644" fmla="*/ 9256611 w 12192000"/>
              <a:gd name="connsiteY16644" fmla="*/ 6572250 h 6858000"/>
              <a:gd name="connsiteX16645" fmla="*/ 9161361 w 12192000"/>
              <a:gd name="connsiteY16645" fmla="*/ 6572250 h 6858000"/>
              <a:gd name="connsiteX16646" fmla="*/ 9161361 w 12192000"/>
              <a:gd name="connsiteY16646" fmla="*/ 6477000 h 6858000"/>
              <a:gd name="connsiteX16647" fmla="*/ 9256611 w 12192000"/>
              <a:gd name="connsiteY16647" fmla="*/ 6477000 h 6858000"/>
              <a:gd name="connsiteX16648" fmla="*/ 9447112 w 12192000"/>
              <a:gd name="connsiteY16648" fmla="*/ 6572250 h 6858000"/>
              <a:gd name="connsiteX16649" fmla="*/ 9351861 w 12192000"/>
              <a:gd name="connsiteY16649" fmla="*/ 6572250 h 6858000"/>
              <a:gd name="connsiteX16650" fmla="*/ 9351861 w 12192000"/>
              <a:gd name="connsiteY16650" fmla="*/ 6477000 h 6858000"/>
              <a:gd name="connsiteX16651" fmla="*/ 9447112 w 12192000"/>
              <a:gd name="connsiteY16651" fmla="*/ 6477000 h 6858000"/>
              <a:gd name="connsiteX16652" fmla="*/ 9637611 w 12192000"/>
              <a:gd name="connsiteY16652" fmla="*/ 6572250 h 6858000"/>
              <a:gd name="connsiteX16653" fmla="*/ 9542362 w 12192000"/>
              <a:gd name="connsiteY16653" fmla="*/ 6572250 h 6858000"/>
              <a:gd name="connsiteX16654" fmla="*/ 9542362 w 12192000"/>
              <a:gd name="connsiteY16654" fmla="*/ 6477000 h 6858000"/>
              <a:gd name="connsiteX16655" fmla="*/ 9637611 w 12192000"/>
              <a:gd name="connsiteY16655" fmla="*/ 6477000 h 6858000"/>
              <a:gd name="connsiteX16656" fmla="*/ 9828111 w 12192000"/>
              <a:gd name="connsiteY16656" fmla="*/ 6572250 h 6858000"/>
              <a:gd name="connsiteX16657" fmla="*/ 9732861 w 12192000"/>
              <a:gd name="connsiteY16657" fmla="*/ 6572250 h 6858000"/>
              <a:gd name="connsiteX16658" fmla="*/ 9732861 w 12192000"/>
              <a:gd name="connsiteY16658" fmla="*/ 6477000 h 6858000"/>
              <a:gd name="connsiteX16659" fmla="*/ 9828111 w 12192000"/>
              <a:gd name="connsiteY16659" fmla="*/ 6477000 h 6858000"/>
              <a:gd name="connsiteX16660" fmla="*/ 10018612 w 12192000"/>
              <a:gd name="connsiteY16660" fmla="*/ 6572250 h 6858000"/>
              <a:gd name="connsiteX16661" fmla="*/ 9923362 w 12192000"/>
              <a:gd name="connsiteY16661" fmla="*/ 6572250 h 6858000"/>
              <a:gd name="connsiteX16662" fmla="*/ 9923362 w 12192000"/>
              <a:gd name="connsiteY16662" fmla="*/ 6477000 h 6858000"/>
              <a:gd name="connsiteX16663" fmla="*/ 10018612 w 12192000"/>
              <a:gd name="connsiteY16663" fmla="*/ 6477000 h 6858000"/>
              <a:gd name="connsiteX16664" fmla="*/ 10209111 w 12192000"/>
              <a:gd name="connsiteY16664" fmla="*/ 6572250 h 6858000"/>
              <a:gd name="connsiteX16665" fmla="*/ 10113862 w 12192000"/>
              <a:gd name="connsiteY16665" fmla="*/ 6572250 h 6858000"/>
              <a:gd name="connsiteX16666" fmla="*/ 10113862 w 12192000"/>
              <a:gd name="connsiteY16666" fmla="*/ 6477000 h 6858000"/>
              <a:gd name="connsiteX16667" fmla="*/ 10209111 w 12192000"/>
              <a:gd name="connsiteY16667" fmla="*/ 6477000 h 6858000"/>
              <a:gd name="connsiteX16668" fmla="*/ 10399611 w 12192000"/>
              <a:gd name="connsiteY16668" fmla="*/ 6572250 h 6858000"/>
              <a:gd name="connsiteX16669" fmla="*/ 10304361 w 12192000"/>
              <a:gd name="connsiteY16669" fmla="*/ 6572250 h 6858000"/>
              <a:gd name="connsiteX16670" fmla="*/ 10304361 w 12192000"/>
              <a:gd name="connsiteY16670" fmla="*/ 6477000 h 6858000"/>
              <a:gd name="connsiteX16671" fmla="*/ 10399611 w 12192000"/>
              <a:gd name="connsiteY16671" fmla="*/ 6477000 h 6858000"/>
              <a:gd name="connsiteX16672" fmla="*/ 10590111 w 12192000"/>
              <a:gd name="connsiteY16672" fmla="*/ 6572250 h 6858000"/>
              <a:gd name="connsiteX16673" fmla="*/ 10494861 w 12192000"/>
              <a:gd name="connsiteY16673" fmla="*/ 6572250 h 6858000"/>
              <a:gd name="connsiteX16674" fmla="*/ 10494861 w 12192000"/>
              <a:gd name="connsiteY16674" fmla="*/ 6477000 h 6858000"/>
              <a:gd name="connsiteX16675" fmla="*/ 10590111 w 12192000"/>
              <a:gd name="connsiteY16675" fmla="*/ 6477000 h 6858000"/>
              <a:gd name="connsiteX16676" fmla="*/ 10780611 w 12192000"/>
              <a:gd name="connsiteY16676" fmla="*/ 6572250 h 6858000"/>
              <a:gd name="connsiteX16677" fmla="*/ 10685361 w 12192000"/>
              <a:gd name="connsiteY16677" fmla="*/ 6572250 h 6858000"/>
              <a:gd name="connsiteX16678" fmla="*/ 10685361 w 12192000"/>
              <a:gd name="connsiteY16678" fmla="*/ 6477000 h 6858000"/>
              <a:gd name="connsiteX16679" fmla="*/ 10780611 w 12192000"/>
              <a:gd name="connsiteY16679" fmla="*/ 6477000 h 6858000"/>
              <a:gd name="connsiteX16680" fmla="*/ 10971111 w 12192000"/>
              <a:gd name="connsiteY16680" fmla="*/ 6572250 h 6858000"/>
              <a:gd name="connsiteX16681" fmla="*/ 10875861 w 12192000"/>
              <a:gd name="connsiteY16681" fmla="*/ 6572250 h 6858000"/>
              <a:gd name="connsiteX16682" fmla="*/ 10875861 w 12192000"/>
              <a:gd name="connsiteY16682" fmla="*/ 6477000 h 6858000"/>
              <a:gd name="connsiteX16683" fmla="*/ 10971111 w 12192000"/>
              <a:gd name="connsiteY16683" fmla="*/ 6477000 h 6858000"/>
              <a:gd name="connsiteX16684" fmla="*/ 11161610 w 12192000"/>
              <a:gd name="connsiteY16684" fmla="*/ 6572250 h 6858000"/>
              <a:gd name="connsiteX16685" fmla="*/ 11066362 w 12192000"/>
              <a:gd name="connsiteY16685" fmla="*/ 6572250 h 6858000"/>
              <a:gd name="connsiteX16686" fmla="*/ 11066362 w 12192000"/>
              <a:gd name="connsiteY16686" fmla="*/ 6477000 h 6858000"/>
              <a:gd name="connsiteX16687" fmla="*/ 11161610 w 12192000"/>
              <a:gd name="connsiteY16687" fmla="*/ 6477000 h 6858000"/>
              <a:gd name="connsiteX16688" fmla="*/ 11352111 w 12192000"/>
              <a:gd name="connsiteY16688" fmla="*/ 6572250 h 6858000"/>
              <a:gd name="connsiteX16689" fmla="*/ 11256861 w 12192000"/>
              <a:gd name="connsiteY16689" fmla="*/ 6572250 h 6858000"/>
              <a:gd name="connsiteX16690" fmla="*/ 11256861 w 12192000"/>
              <a:gd name="connsiteY16690" fmla="*/ 6477000 h 6858000"/>
              <a:gd name="connsiteX16691" fmla="*/ 11352111 w 12192000"/>
              <a:gd name="connsiteY16691" fmla="*/ 6477000 h 6858000"/>
              <a:gd name="connsiteX16692" fmla="*/ 11542610 w 12192000"/>
              <a:gd name="connsiteY16692" fmla="*/ 6572250 h 6858000"/>
              <a:gd name="connsiteX16693" fmla="*/ 11447360 w 12192000"/>
              <a:gd name="connsiteY16693" fmla="*/ 6572250 h 6858000"/>
              <a:gd name="connsiteX16694" fmla="*/ 11447360 w 12192000"/>
              <a:gd name="connsiteY16694" fmla="*/ 6477000 h 6858000"/>
              <a:gd name="connsiteX16695" fmla="*/ 11542610 w 12192000"/>
              <a:gd name="connsiteY16695" fmla="*/ 6477000 h 6858000"/>
              <a:gd name="connsiteX16696" fmla="*/ 11733112 w 12192000"/>
              <a:gd name="connsiteY16696" fmla="*/ 6572250 h 6858000"/>
              <a:gd name="connsiteX16697" fmla="*/ 11637861 w 12192000"/>
              <a:gd name="connsiteY16697" fmla="*/ 6572250 h 6858000"/>
              <a:gd name="connsiteX16698" fmla="*/ 11637861 w 12192000"/>
              <a:gd name="connsiteY16698" fmla="*/ 6477000 h 6858000"/>
              <a:gd name="connsiteX16699" fmla="*/ 11733112 w 12192000"/>
              <a:gd name="connsiteY16699" fmla="*/ 6477000 h 6858000"/>
              <a:gd name="connsiteX16700" fmla="*/ 11923611 w 12192000"/>
              <a:gd name="connsiteY16700" fmla="*/ 6572250 h 6858000"/>
              <a:gd name="connsiteX16701" fmla="*/ 11828360 w 12192000"/>
              <a:gd name="connsiteY16701" fmla="*/ 6572250 h 6858000"/>
              <a:gd name="connsiteX16702" fmla="*/ 11828360 w 12192000"/>
              <a:gd name="connsiteY16702" fmla="*/ 6477000 h 6858000"/>
              <a:gd name="connsiteX16703" fmla="*/ 11923611 w 12192000"/>
              <a:gd name="connsiteY16703" fmla="*/ 6477000 h 6858000"/>
              <a:gd name="connsiteX16704" fmla="*/ 207864 w 12192000"/>
              <a:gd name="connsiteY16704" fmla="*/ 6667500 h 6858000"/>
              <a:gd name="connsiteX16705" fmla="*/ 112614 w 12192000"/>
              <a:gd name="connsiteY16705" fmla="*/ 6667500 h 6858000"/>
              <a:gd name="connsiteX16706" fmla="*/ 112614 w 12192000"/>
              <a:gd name="connsiteY16706" fmla="*/ 6572250 h 6858000"/>
              <a:gd name="connsiteX16707" fmla="*/ 207864 w 12192000"/>
              <a:gd name="connsiteY16707" fmla="*/ 6572250 h 6858000"/>
              <a:gd name="connsiteX16708" fmla="*/ 398364 w 12192000"/>
              <a:gd name="connsiteY16708" fmla="*/ 6667500 h 6858000"/>
              <a:gd name="connsiteX16709" fmla="*/ 303114 w 12192000"/>
              <a:gd name="connsiteY16709" fmla="*/ 6667500 h 6858000"/>
              <a:gd name="connsiteX16710" fmla="*/ 303114 w 12192000"/>
              <a:gd name="connsiteY16710" fmla="*/ 6572250 h 6858000"/>
              <a:gd name="connsiteX16711" fmla="*/ 398364 w 12192000"/>
              <a:gd name="connsiteY16711" fmla="*/ 6572250 h 6858000"/>
              <a:gd name="connsiteX16712" fmla="*/ 588864 w 12192000"/>
              <a:gd name="connsiteY16712" fmla="*/ 6667500 h 6858000"/>
              <a:gd name="connsiteX16713" fmla="*/ 493614 w 12192000"/>
              <a:gd name="connsiteY16713" fmla="*/ 6667500 h 6858000"/>
              <a:gd name="connsiteX16714" fmla="*/ 493614 w 12192000"/>
              <a:gd name="connsiteY16714" fmla="*/ 6572250 h 6858000"/>
              <a:gd name="connsiteX16715" fmla="*/ 588864 w 12192000"/>
              <a:gd name="connsiteY16715" fmla="*/ 6572250 h 6858000"/>
              <a:gd name="connsiteX16716" fmla="*/ 779364 w 12192000"/>
              <a:gd name="connsiteY16716" fmla="*/ 6667500 h 6858000"/>
              <a:gd name="connsiteX16717" fmla="*/ 684113 w 12192000"/>
              <a:gd name="connsiteY16717" fmla="*/ 6667500 h 6858000"/>
              <a:gd name="connsiteX16718" fmla="*/ 684113 w 12192000"/>
              <a:gd name="connsiteY16718" fmla="*/ 6572250 h 6858000"/>
              <a:gd name="connsiteX16719" fmla="*/ 779364 w 12192000"/>
              <a:gd name="connsiteY16719" fmla="*/ 6572250 h 6858000"/>
              <a:gd name="connsiteX16720" fmla="*/ 969863 w 12192000"/>
              <a:gd name="connsiteY16720" fmla="*/ 6667500 h 6858000"/>
              <a:gd name="connsiteX16721" fmla="*/ 874614 w 12192000"/>
              <a:gd name="connsiteY16721" fmla="*/ 6667500 h 6858000"/>
              <a:gd name="connsiteX16722" fmla="*/ 874614 w 12192000"/>
              <a:gd name="connsiteY16722" fmla="*/ 6572250 h 6858000"/>
              <a:gd name="connsiteX16723" fmla="*/ 969863 w 12192000"/>
              <a:gd name="connsiteY16723" fmla="*/ 6572250 h 6858000"/>
              <a:gd name="connsiteX16724" fmla="*/ 1160364 w 12192000"/>
              <a:gd name="connsiteY16724" fmla="*/ 6667500 h 6858000"/>
              <a:gd name="connsiteX16725" fmla="*/ 1065114 w 12192000"/>
              <a:gd name="connsiteY16725" fmla="*/ 6667500 h 6858000"/>
              <a:gd name="connsiteX16726" fmla="*/ 1065114 w 12192000"/>
              <a:gd name="connsiteY16726" fmla="*/ 6572250 h 6858000"/>
              <a:gd name="connsiteX16727" fmla="*/ 1160364 w 12192000"/>
              <a:gd name="connsiteY16727" fmla="*/ 6572250 h 6858000"/>
              <a:gd name="connsiteX16728" fmla="*/ 1350864 w 12192000"/>
              <a:gd name="connsiteY16728" fmla="*/ 6667500 h 6858000"/>
              <a:gd name="connsiteX16729" fmla="*/ 1255613 w 12192000"/>
              <a:gd name="connsiteY16729" fmla="*/ 6667500 h 6858000"/>
              <a:gd name="connsiteX16730" fmla="*/ 1255613 w 12192000"/>
              <a:gd name="connsiteY16730" fmla="*/ 6572250 h 6858000"/>
              <a:gd name="connsiteX16731" fmla="*/ 1350864 w 12192000"/>
              <a:gd name="connsiteY16731" fmla="*/ 6572250 h 6858000"/>
              <a:gd name="connsiteX16732" fmla="*/ 1541363 w 12192000"/>
              <a:gd name="connsiteY16732" fmla="*/ 6667500 h 6858000"/>
              <a:gd name="connsiteX16733" fmla="*/ 1446114 w 12192000"/>
              <a:gd name="connsiteY16733" fmla="*/ 6667500 h 6858000"/>
              <a:gd name="connsiteX16734" fmla="*/ 1446114 w 12192000"/>
              <a:gd name="connsiteY16734" fmla="*/ 6572250 h 6858000"/>
              <a:gd name="connsiteX16735" fmla="*/ 1541363 w 12192000"/>
              <a:gd name="connsiteY16735" fmla="*/ 6572250 h 6858000"/>
              <a:gd name="connsiteX16736" fmla="*/ 1922364 w 12192000"/>
              <a:gd name="connsiteY16736" fmla="*/ 6667500 h 6858000"/>
              <a:gd name="connsiteX16737" fmla="*/ 1827113 w 12192000"/>
              <a:gd name="connsiteY16737" fmla="*/ 6667500 h 6858000"/>
              <a:gd name="connsiteX16738" fmla="*/ 1827113 w 12192000"/>
              <a:gd name="connsiteY16738" fmla="*/ 6572250 h 6858000"/>
              <a:gd name="connsiteX16739" fmla="*/ 1922364 w 12192000"/>
              <a:gd name="connsiteY16739" fmla="*/ 6572250 h 6858000"/>
              <a:gd name="connsiteX16740" fmla="*/ 2112863 w 12192000"/>
              <a:gd name="connsiteY16740" fmla="*/ 6667500 h 6858000"/>
              <a:gd name="connsiteX16741" fmla="*/ 2017612 w 12192000"/>
              <a:gd name="connsiteY16741" fmla="*/ 6667500 h 6858000"/>
              <a:gd name="connsiteX16742" fmla="*/ 2017612 w 12192000"/>
              <a:gd name="connsiteY16742" fmla="*/ 6572250 h 6858000"/>
              <a:gd name="connsiteX16743" fmla="*/ 2112863 w 12192000"/>
              <a:gd name="connsiteY16743" fmla="*/ 6572250 h 6858000"/>
              <a:gd name="connsiteX16744" fmla="*/ 2303364 w 12192000"/>
              <a:gd name="connsiteY16744" fmla="*/ 6667500 h 6858000"/>
              <a:gd name="connsiteX16745" fmla="*/ 2208114 w 12192000"/>
              <a:gd name="connsiteY16745" fmla="*/ 6667500 h 6858000"/>
              <a:gd name="connsiteX16746" fmla="*/ 2208114 w 12192000"/>
              <a:gd name="connsiteY16746" fmla="*/ 6572250 h 6858000"/>
              <a:gd name="connsiteX16747" fmla="*/ 2303364 w 12192000"/>
              <a:gd name="connsiteY16747" fmla="*/ 6572250 h 6858000"/>
              <a:gd name="connsiteX16748" fmla="*/ 2493863 w 12192000"/>
              <a:gd name="connsiteY16748" fmla="*/ 6667500 h 6858000"/>
              <a:gd name="connsiteX16749" fmla="*/ 2398613 w 12192000"/>
              <a:gd name="connsiteY16749" fmla="*/ 6667500 h 6858000"/>
              <a:gd name="connsiteX16750" fmla="*/ 2398613 w 12192000"/>
              <a:gd name="connsiteY16750" fmla="*/ 6572250 h 6858000"/>
              <a:gd name="connsiteX16751" fmla="*/ 2493863 w 12192000"/>
              <a:gd name="connsiteY16751" fmla="*/ 6572250 h 6858000"/>
              <a:gd name="connsiteX16752" fmla="*/ 2684362 w 12192000"/>
              <a:gd name="connsiteY16752" fmla="*/ 6667500 h 6858000"/>
              <a:gd name="connsiteX16753" fmla="*/ 2589114 w 12192000"/>
              <a:gd name="connsiteY16753" fmla="*/ 6667500 h 6858000"/>
              <a:gd name="connsiteX16754" fmla="*/ 2589114 w 12192000"/>
              <a:gd name="connsiteY16754" fmla="*/ 6572250 h 6858000"/>
              <a:gd name="connsiteX16755" fmla="*/ 2684362 w 12192000"/>
              <a:gd name="connsiteY16755" fmla="*/ 6572250 h 6858000"/>
              <a:gd name="connsiteX16756" fmla="*/ 2874863 w 12192000"/>
              <a:gd name="connsiteY16756" fmla="*/ 6667500 h 6858000"/>
              <a:gd name="connsiteX16757" fmla="*/ 2779613 w 12192000"/>
              <a:gd name="connsiteY16757" fmla="*/ 6667500 h 6858000"/>
              <a:gd name="connsiteX16758" fmla="*/ 2779613 w 12192000"/>
              <a:gd name="connsiteY16758" fmla="*/ 6572250 h 6858000"/>
              <a:gd name="connsiteX16759" fmla="*/ 2874863 w 12192000"/>
              <a:gd name="connsiteY16759" fmla="*/ 6572250 h 6858000"/>
              <a:gd name="connsiteX16760" fmla="*/ 3065363 w 12192000"/>
              <a:gd name="connsiteY16760" fmla="*/ 6667500 h 6858000"/>
              <a:gd name="connsiteX16761" fmla="*/ 2970113 w 12192000"/>
              <a:gd name="connsiteY16761" fmla="*/ 6667500 h 6858000"/>
              <a:gd name="connsiteX16762" fmla="*/ 2970113 w 12192000"/>
              <a:gd name="connsiteY16762" fmla="*/ 6572250 h 6858000"/>
              <a:gd name="connsiteX16763" fmla="*/ 3065363 w 12192000"/>
              <a:gd name="connsiteY16763" fmla="*/ 6572250 h 6858000"/>
              <a:gd name="connsiteX16764" fmla="*/ 3255863 w 12192000"/>
              <a:gd name="connsiteY16764" fmla="*/ 6667500 h 6858000"/>
              <a:gd name="connsiteX16765" fmla="*/ 3160613 w 12192000"/>
              <a:gd name="connsiteY16765" fmla="*/ 6667500 h 6858000"/>
              <a:gd name="connsiteX16766" fmla="*/ 3160613 w 12192000"/>
              <a:gd name="connsiteY16766" fmla="*/ 6572250 h 6858000"/>
              <a:gd name="connsiteX16767" fmla="*/ 3255863 w 12192000"/>
              <a:gd name="connsiteY16767" fmla="*/ 6572250 h 6858000"/>
              <a:gd name="connsiteX16768" fmla="*/ 3446363 w 12192000"/>
              <a:gd name="connsiteY16768" fmla="*/ 6667500 h 6858000"/>
              <a:gd name="connsiteX16769" fmla="*/ 3351113 w 12192000"/>
              <a:gd name="connsiteY16769" fmla="*/ 6667500 h 6858000"/>
              <a:gd name="connsiteX16770" fmla="*/ 3351113 w 12192000"/>
              <a:gd name="connsiteY16770" fmla="*/ 6572250 h 6858000"/>
              <a:gd name="connsiteX16771" fmla="*/ 3446363 w 12192000"/>
              <a:gd name="connsiteY16771" fmla="*/ 6572250 h 6858000"/>
              <a:gd name="connsiteX16772" fmla="*/ 3636862 w 12192000"/>
              <a:gd name="connsiteY16772" fmla="*/ 6667500 h 6858000"/>
              <a:gd name="connsiteX16773" fmla="*/ 3541613 w 12192000"/>
              <a:gd name="connsiteY16773" fmla="*/ 6667500 h 6858000"/>
              <a:gd name="connsiteX16774" fmla="*/ 3541613 w 12192000"/>
              <a:gd name="connsiteY16774" fmla="*/ 6572250 h 6858000"/>
              <a:gd name="connsiteX16775" fmla="*/ 3636862 w 12192000"/>
              <a:gd name="connsiteY16775" fmla="*/ 6572250 h 6858000"/>
              <a:gd name="connsiteX16776" fmla="*/ 3827362 w 12192000"/>
              <a:gd name="connsiteY16776" fmla="*/ 6667500 h 6858000"/>
              <a:gd name="connsiteX16777" fmla="*/ 3732112 w 12192000"/>
              <a:gd name="connsiteY16777" fmla="*/ 6667500 h 6858000"/>
              <a:gd name="connsiteX16778" fmla="*/ 3732112 w 12192000"/>
              <a:gd name="connsiteY16778" fmla="*/ 6572250 h 6858000"/>
              <a:gd name="connsiteX16779" fmla="*/ 3827362 w 12192000"/>
              <a:gd name="connsiteY16779" fmla="*/ 6572250 h 6858000"/>
              <a:gd name="connsiteX16780" fmla="*/ 4017863 w 12192000"/>
              <a:gd name="connsiteY16780" fmla="*/ 6667500 h 6858000"/>
              <a:gd name="connsiteX16781" fmla="*/ 3922613 w 12192000"/>
              <a:gd name="connsiteY16781" fmla="*/ 6667500 h 6858000"/>
              <a:gd name="connsiteX16782" fmla="*/ 3922613 w 12192000"/>
              <a:gd name="connsiteY16782" fmla="*/ 6572250 h 6858000"/>
              <a:gd name="connsiteX16783" fmla="*/ 4017863 w 12192000"/>
              <a:gd name="connsiteY16783" fmla="*/ 6572250 h 6858000"/>
              <a:gd name="connsiteX16784" fmla="*/ 4208362 w 12192000"/>
              <a:gd name="connsiteY16784" fmla="*/ 6667500 h 6858000"/>
              <a:gd name="connsiteX16785" fmla="*/ 4113113 w 12192000"/>
              <a:gd name="connsiteY16785" fmla="*/ 6667500 h 6858000"/>
              <a:gd name="connsiteX16786" fmla="*/ 4113113 w 12192000"/>
              <a:gd name="connsiteY16786" fmla="*/ 6572250 h 6858000"/>
              <a:gd name="connsiteX16787" fmla="*/ 4208362 w 12192000"/>
              <a:gd name="connsiteY16787" fmla="*/ 6572250 h 6858000"/>
              <a:gd name="connsiteX16788" fmla="*/ 4398863 w 12192000"/>
              <a:gd name="connsiteY16788" fmla="*/ 6667500 h 6858000"/>
              <a:gd name="connsiteX16789" fmla="*/ 4303612 w 12192000"/>
              <a:gd name="connsiteY16789" fmla="*/ 6667500 h 6858000"/>
              <a:gd name="connsiteX16790" fmla="*/ 4303612 w 12192000"/>
              <a:gd name="connsiteY16790" fmla="*/ 6572250 h 6858000"/>
              <a:gd name="connsiteX16791" fmla="*/ 4398863 w 12192000"/>
              <a:gd name="connsiteY16791" fmla="*/ 6572250 h 6858000"/>
              <a:gd name="connsiteX16792" fmla="*/ 4589363 w 12192000"/>
              <a:gd name="connsiteY16792" fmla="*/ 6667500 h 6858000"/>
              <a:gd name="connsiteX16793" fmla="*/ 4494113 w 12192000"/>
              <a:gd name="connsiteY16793" fmla="*/ 6667500 h 6858000"/>
              <a:gd name="connsiteX16794" fmla="*/ 4494113 w 12192000"/>
              <a:gd name="connsiteY16794" fmla="*/ 6572250 h 6858000"/>
              <a:gd name="connsiteX16795" fmla="*/ 4589363 w 12192000"/>
              <a:gd name="connsiteY16795" fmla="*/ 6572250 h 6858000"/>
              <a:gd name="connsiteX16796" fmla="*/ 4779863 w 12192000"/>
              <a:gd name="connsiteY16796" fmla="*/ 6667500 h 6858000"/>
              <a:gd name="connsiteX16797" fmla="*/ 4684613 w 12192000"/>
              <a:gd name="connsiteY16797" fmla="*/ 6667500 h 6858000"/>
              <a:gd name="connsiteX16798" fmla="*/ 4684613 w 12192000"/>
              <a:gd name="connsiteY16798" fmla="*/ 6572250 h 6858000"/>
              <a:gd name="connsiteX16799" fmla="*/ 4779863 w 12192000"/>
              <a:gd name="connsiteY16799" fmla="*/ 6572250 h 6858000"/>
              <a:gd name="connsiteX16800" fmla="*/ 4970362 w 12192000"/>
              <a:gd name="connsiteY16800" fmla="*/ 6667500 h 6858000"/>
              <a:gd name="connsiteX16801" fmla="*/ 4875112 w 12192000"/>
              <a:gd name="connsiteY16801" fmla="*/ 6667500 h 6858000"/>
              <a:gd name="connsiteX16802" fmla="*/ 4875112 w 12192000"/>
              <a:gd name="connsiteY16802" fmla="*/ 6572250 h 6858000"/>
              <a:gd name="connsiteX16803" fmla="*/ 4970362 w 12192000"/>
              <a:gd name="connsiteY16803" fmla="*/ 6572250 h 6858000"/>
              <a:gd name="connsiteX16804" fmla="*/ 5351361 w 12192000"/>
              <a:gd name="connsiteY16804" fmla="*/ 6667500 h 6858000"/>
              <a:gd name="connsiteX16805" fmla="*/ 5256111 w 12192000"/>
              <a:gd name="connsiteY16805" fmla="*/ 6667500 h 6858000"/>
              <a:gd name="connsiteX16806" fmla="*/ 5256111 w 12192000"/>
              <a:gd name="connsiteY16806" fmla="*/ 6572250 h 6858000"/>
              <a:gd name="connsiteX16807" fmla="*/ 5351361 w 12192000"/>
              <a:gd name="connsiteY16807" fmla="*/ 6572250 h 6858000"/>
              <a:gd name="connsiteX16808" fmla="*/ 5541861 w 12192000"/>
              <a:gd name="connsiteY16808" fmla="*/ 6667500 h 6858000"/>
              <a:gd name="connsiteX16809" fmla="*/ 5446612 w 12192000"/>
              <a:gd name="connsiteY16809" fmla="*/ 6667500 h 6858000"/>
              <a:gd name="connsiteX16810" fmla="*/ 5446612 w 12192000"/>
              <a:gd name="connsiteY16810" fmla="*/ 6572250 h 6858000"/>
              <a:gd name="connsiteX16811" fmla="*/ 5541861 w 12192000"/>
              <a:gd name="connsiteY16811" fmla="*/ 6572250 h 6858000"/>
              <a:gd name="connsiteX16812" fmla="*/ 5732362 w 12192000"/>
              <a:gd name="connsiteY16812" fmla="*/ 6667500 h 6858000"/>
              <a:gd name="connsiteX16813" fmla="*/ 5637111 w 12192000"/>
              <a:gd name="connsiteY16813" fmla="*/ 6667500 h 6858000"/>
              <a:gd name="connsiteX16814" fmla="*/ 5637111 w 12192000"/>
              <a:gd name="connsiteY16814" fmla="*/ 6572250 h 6858000"/>
              <a:gd name="connsiteX16815" fmla="*/ 5732362 w 12192000"/>
              <a:gd name="connsiteY16815" fmla="*/ 6572250 h 6858000"/>
              <a:gd name="connsiteX16816" fmla="*/ 5922862 w 12192000"/>
              <a:gd name="connsiteY16816" fmla="*/ 6667500 h 6858000"/>
              <a:gd name="connsiteX16817" fmla="*/ 5827612 w 12192000"/>
              <a:gd name="connsiteY16817" fmla="*/ 6667500 h 6858000"/>
              <a:gd name="connsiteX16818" fmla="*/ 5827612 w 12192000"/>
              <a:gd name="connsiteY16818" fmla="*/ 6572250 h 6858000"/>
              <a:gd name="connsiteX16819" fmla="*/ 5922862 w 12192000"/>
              <a:gd name="connsiteY16819" fmla="*/ 6572250 h 6858000"/>
              <a:gd name="connsiteX16820" fmla="*/ 6113362 w 12192000"/>
              <a:gd name="connsiteY16820" fmla="*/ 6667500 h 6858000"/>
              <a:gd name="connsiteX16821" fmla="*/ 6018112 w 12192000"/>
              <a:gd name="connsiteY16821" fmla="*/ 6667500 h 6858000"/>
              <a:gd name="connsiteX16822" fmla="*/ 6018112 w 12192000"/>
              <a:gd name="connsiteY16822" fmla="*/ 6572250 h 6858000"/>
              <a:gd name="connsiteX16823" fmla="*/ 6113362 w 12192000"/>
              <a:gd name="connsiteY16823" fmla="*/ 6572250 h 6858000"/>
              <a:gd name="connsiteX16824" fmla="*/ 6303862 w 12192000"/>
              <a:gd name="connsiteY16824" fmla="*/ 6667500 h 6858000"/>
              <a:gd name="connsiteX16825" fmla="*/ 6208612 w 12192000"/>
              <a:gd name="connsiteY16825" fmla="*/ 6667500 h 6858000"/>
              <a:gd name="connsiteX16826" fmla="*/ 6208612 w 12192000"/>
              <a:gd name="connsiteY16826" fmla="*/ 6572250 h 6858000"/>
              <a:gd name="connsiteX16827" fmla="*/ 6303862 w 12192000"/>
              <a:gd name="connsiteY16827" fmla="*/ 6572250 h 6858000"/>
              <a:gd name="connsiteX16828" fmla="*/ 6494362 w 12192000"/>
              <a:gd name="connsiteY16828" fmla="*/ 6667500 h 6858000"/>
              <a:gd name="connsiteX16829" fmla="*/ 6399112 w 12192000"/>
              <a:gd name="connsiteY16829" fmla="*/ 6667500 h 6858000"/>
              <a:gd name="connsiteX16830" fmla="*/ 6399112 w 12192000"/>
              <a:gd name="connsiteY16830" fmla="*/ 6572250 h 6858000"/>
              <a:gd name="connsiteX16831" fmla="*/ 6494362 w 12192000"/>
              <a:gd name="connsiteY16831" fmla="*/ 6572250 h 6858000"/>
              <a:gd name="connsiteX16832" fmla="*/ 6684862 w 12192000"/>
              <a:gd name="connsiteY16832" fmla="*/ 6667500 h 6858000"/>
              <a:gd name="connsiteX16833" fmla="*/ 6589612 w 12192000"/>
              <a:gd name="connsiteY16833" fmla="*/ 6667500 h 6858000"/>
              <a:gd name="connsiteX16834" fmla="*/ 6589612 w 12192000"/>
              <a:gd name="connsiteY16834" fmla="*/ 6572250 h 6858000"/>
              <a:gd name="connsiteX16835" fmla="*/ 6684862 w 12192000"/>
              <a:gd name="connsiteY16835" fmla="*/ 6572250 h 6858000"/>
              <a:gd name="connsiteX16836" fmla="*/ 6875362 w 12192000"/>
              <a:gd name="connsiteY16836" fmla="*/ 6667500 h 6858000"/>
              <a:gd name="connsiteX16837" fmla="*/ 6780112 w 12192000"/>
              <a:gd name="connsiteY16837" fmla="*/ 6667500 h 6858000"/>
              <a:gd name="connsiteX16838" fmla="*/ 6780112 w 12192000"/>
              <a:gd name="connsiteY16838" fmla="*/ 6572250 h 6858000"/>
              <a:gd name="connsiteX16839" fmla="*/ 6875362 w 12192000"/>
              <a:gd name="connsiteY16839" fmla="*/ 6572250 h 6858000"/>
              <a:gd name="connsiteX16840" fmla="*/ 7065861 w 12192000"/>
              <a:gd name="connsiteY16840" fmla="*/ 6667500 h 6858000"/>
              <a:gd name="connsiteX16841" fmla="*/ 6970611 w 12192000"/>
              <a:gd name="connsiteY16841" fmla="*/ 6667500 h 6858000"/>
              <a:gd name="connsiteX16842" fmla="*/ 6970611 w 12192000"/>
              <a:gd name="connsiteY16842" fmla="*/ 6572250 h 6858000"/>
              <a:gd name="connsiteX16843" fmla="*/ 7065861 w 12192000"/>
              <a:gd name="connsiteY16843" fmla="*/ 6572250 h 6858000"/>
              <a:gd name="connsiteX16844" fmla="*/ 7256362 w 12192000"/>
              <a:gd name="connsiteY16844" fmla="*/ 6667500 h 6858000"/>
              <a:gd name="connsiteX16845" fmla="*/ 7161112 w 12192000"/>
              <a:gd name="connsiteY16845" fmla="*/ 6667500 h 6858000"/>
              <a:gd name="connsiteX16846" fmla="*/ 7161112 w 12192000"/>
              <a:gd name="connsiteY16846" fmla="*/ 6572250 h 6858000"/>
              <a:gd name="connsiteX16847" fmla="*/ 7256362 w 12192000"/>
              <a:gd name="connsiteY16847" fmla="*/ 6572250 h 6858000"/>
              <a:gd name="connsiteX16848" fmla="*/ 7446862 w 12192000"/>
              <a:gd name="connsiteY16848" fmla="*/ 6667500 h 6858000"/>
              <a:gd name="connsiteX16849" fmla="*/ 7351612 w 12192000"/>
              <a:gd name="connsiteY16849" fmla="*/ 6667500 h 6858000"/>
              <a:gd name="connsiteX16850" fmla="*/ 7351612 w 12192000"/>
              <a:gd name="connsiteY16850" fmla="*/ 6572250 h 6858000"/>
              <a:gd name="connsiteX16851" fmla="*/ 7446862 w 12192000"/>
              <a:gd name="connsiteY16851" fmla="*/ 6572250 h 6858000"/>
              <a:gd name="connsiteX16852" fmla="*/ 7637362 w 12192000"/>
              <a:gd name="connsiteY16852" fmla="*/ 6667500 h 6858000"/>
              <a:gd name="connsiteX16853" fmla="*/ 7542112 w 12192000"/>
              <a:gd name="connsiteY16853" fmla="*/ 6667500 h 6858000"/>
              <a:gd name="connsiteX16854" fmla="*/ 7542112 w 12192000"/>
              <a:gd name="connsiteY16854" fmla="*/ 6572250 h 6858000"/>
              <a:gd name="connsiteX16855" fmla="*/ 7637362 w 12192000"/>
              <a:gd name="connsiteY16855" fmla="*/ 6572250 h 6858000"/>
              <a:gd name="connsiteX16856" fmla="*/ 7827862 w 12192000"/>
              <a:gd name="connsiteY16856" fmla="*/ 6667500 h 6858000"/>
              <a:gd name="connsiteX16857" fmla="*/ 7732612 w 12192000"/>
              <a:gd name="connsiteY16857" fmla="*/ 6667500 h 6858000"/>
              <a:gd name="connsiteX16858" fmla="*/ 7732612 w 12192000"/>
              <a:gd name="connsiteY16858" fmla="*/ 6572250 h 6858000"/>
              <a:gd name="connsiteX16859" fmla="*/ 7827862 w 12192000"/>
              <a:gd name="connsiteY16859" fmla="*/ 6572250 h 6858000"/>
              <a:gd name="connsiteX16860" fmla="*/ 8018362 w 12192000"/>
              <a:gd name="connsiteY16860" fmla="*/ 6667500 h 6858000"/>
              <a:gd name="connsiteX16861" fmla="*/ 7923112 w 12192000"/>
              <a:gd name="connsiteY16861" fmla="*/ 6667500 h 6858000"/>
              <a:gd name="connsiteX16862" fmla="*/ 7923112 w 12192000"/>
              <a:gd name="connsiteY16862" fmla="*/ 6572250 h 6858000"/>
              <a:gd name="connsiteX16863" fmla="*/ 8018362 w 12192000"/>
              <a:gd name="connsiteY16863" fmla="*/ 6572250 h 6858000"/>
              <a:gd name="connsiteX16864" fmla="*/ 8208862 w 12192000"/>
              <a:gd name="connsiteY16864" fmla="*/ 6667500 h 6858000"/>
              <a:gd name="connsiteX16865" fmla="*/ 8113612 w 12192000"/>
              <a:gd name="connsiteY16865" fmla="*/ 6667500 h 6858000"/>
              <a:gd name="connsiteX16866" fmla="*/ 8113612 w 12192000"/>
              <a:gd name="connsiteY16866" fmla="*/ 6572250 h 6858000"/>
              <a:gd name="connsiteX16867" fmla="*/ 8208862 w 12192000"/>
              <a:gd name="connsiteY16867" fmla="*/ 6572250 h 6858000"/>
              <a:gd name="connsiteX16868" fmla="*/ 8399362 w 12192000"/>
              <a:gd name="connsiteY16868" fmla="*/ 6667500 h 6858000"/>
              <a:gd name="connsiteX16869" fmla="*/ 8304112 w 12192000"/>
              <a:gd name="connsiteY16869" fmla="*/ 6667500 h 6858000"/>
              <a:gd name="connsiteX16870" fmla="*/ 8304112 w 12192000"/>
              <a:gd name="connsiteY16870" fmla="*/ 6572250 h 6858000"/>
              <a:gd name="connsiteX16871" fmla="*/ 8399362 w 12192000"/>
              <a:gd name="connsiteY16871" fmla="*/ 6572250 h 6858000"/>
              <a:gd name="connsiteX16872" fmla="*/ 8780361 w 12192000"/>
              <a:gd name="connsiteY16872" fmla="*/ 6667500 h 6858000"/>
              <a:gd name="connsiteX16873" fmla="*/ 8685111 w 12192000"/>
              <a:gd name="connsiteY16873" fmla="*/ 6667500 h 6858000"/>
              <a:gd name="connsiteX16874" fmla="*/ 8685111 w 12192000"/>
              <a:gd name="connsiteY16874" fmla="*/ 6572250 h 6858000"/>
              <a:gd name="connsiteX16875" fmla="*/ 8780361 w 12192000"/>
              <a:gd name="connsiteY16875" fmla="*/ 6572250 h 6858000"/>
              <a:gd name="connsiteX16876" fmla="*/ 8970861 w 12192000"/>
              <a:gd name="connsiteY16876" fmla="*/ 6667500 h 6858000"/>
              <a:gd name="connsiteX16877" fmla="*/ 8875611 w 12192000"/>
              <a:gd name="connsiteY16877" fmla="*/ 6667500 h 6858000"/>
              <a:gd name="connsiteX16878" fmla="*/ 8875611 w 12192000"/>
              <a:gd name="connsiteY16878" fmla="*/ 6572250 h 6858000"/>
              <a:gd name="connsiteX16879" fmla="*/ 8970861 w 12192000"/>
              <a:gd name="connsiteY16879" fmla="*/ 6572250 h 6858000"/>
              <a:gd name="connsiteX16880" fmla="*/ 9161361 w 12192000"/>
              <a:gd name="connsiteY16880" fmla="*/ 6667500 h 6858000"/>
              <a:gd name="connsiteX16881" fmla="*/ 9066111 w 12192000"/>
              <a:gd name="connsiteY16881" fmla="*/ 6667500 h 6858000"/>
              <a:gd name="connsiteX16882" fmla="*/ 9066111 w 12192000"/>
              <a:gd name="connsiteY16882" fmla="*/ 6572250 h 6858000"/>
              <a:gd name="connsiteX16883" fmla="*/ 9161361 w 12192000"/>
              <a:gd name="connsiteY16883" fmla="*/ 6572250 h 6858000"/>
              <a:gd name="connsiteX16884" fmla="*/ 9351861 w 12192000"/>
              <a:gd name="connsiteY16884" fmla="*/ 6667500 h 6858000"/>
              <a:gd name="connsiteX16885" fmla="*/ 9256611 w 12192000"/>
              <a:gd name="connsiteY16885" fmla="*/ 6667500 h 6858000"/>
              <a:gd name="connsiteX16886" fmla="*/ 9256611 w 12192000"/>
              <a:gd name="connsiteY16886" fmla="*/ 6572250 h 6858000"/>
              <a:gd name="connsiteX16887" fmla="*/ 9351861 w 12192000"/>
              <a:gd name="connsiteY16887" fmla="*/ 6572250 h 6858000"/>
              <a:gd name="connsiteX16888" fmla="*/ 9542362 w 12192000"/>
              <a:gd name="connsiteY16888" fmla="*/ 6667500 h 6858000"/>
              <a:gd name="connsiteX16889" fmla="*/ 9447112 w 12192000"/>
              <a:gd name="connsiteY16889" fmla="*/ 6667500 h 6858000"/>
              <a:gd name="connsiteX16890" fmla="*/ 9447112 w 12192000"/>
              <a:gd name="connsiteY16890" fmla="*/ 6572250 h 6858000"/>
              <a:gd name="connsiteX16891" fmla="*/ 9542362 w 12192000"/>
              <a:gd name="connsiteY16891" fmla="*/ 6572250 h 6858000"/>
              <a:gd name="connsiteX16892" fmla="*/ 9732861 w 12192000"/>
              <a:gd name="connsiteY16892" fmla="*/ 6667500 h 6858000"/>
              <a:gd name="connsiteX16893" fmla="*/ 9637611 w 12192000"/>
              <a:gd name="connsiteY16893" fmla="*/ 6667500 h 6858000"/>
              <a:gd name="connsiteX16894" fmla="*/ 9637611 w 12192000"/>
              <a:gd name="connsiteY16894" fmla="*/ 6572250 h 6858000"/>
              <a:gd name="connsiteX16895" fmla="*/ 9732861 w 12192000"/>
              <a:gd name="connsiteY16895" fmla="*/ 6572250 h 6858000"/>
              <a:gd name="connsiteX16896" fmla="*/ 9923362 w 12192000"/>
              <a:gd name="connsiteY16896" fmla="*/ 6667500 h 6858000"/>
              <a:gd name="connsiteX16897" fmla="*/ 9828111 w 12192000"/>
              <a:gd name="connsiteY16897" fmla="*/ 6667500 h 6858000"/>
              <a:gd name="connsiteX16898" fmla="*/ 9828111 w 12192000"/>
              <a:gd name="connsiteY16898" fmla="*/ 6572250 h 6858000"/>
              <a:gd name="connsiteX16899" fmla="*/ 9923362 w 12192000"/>
              <a:gd name="connsiteY16899" fmla="*/ 6572250 h 6858000"/>
              <a:gd name="connsiteX16900" fmla="*/ 10113862 w 12192000"/>
              <a:gd name="connsiteY16900" fmla="*/ 6667500 h 6858000"/>
              <a:gd name="connsiteX16901" fmla="*/ 10018612 w 12192000"/>
              <a:gd name="connsiteY16901" fmla="*/ 6667500 h 6858000"/>
              <a:gd name="connsiteX16902" fmla="*/ 10018612 w 12192000"/>
              <a:gd name="connsiteY16902" fmla="*/ 6572250 h 6858000"/>
              <a:gd name="connsiteX16903" fmla="*/ 10113862 w 12192000"/>
              <a:gd name="connsiteY16903" fmla="*/ 6572250 h 6858000"/>
              <a:gd name="connsiteX16904" fmla="*/ 10304361 w 12192000"/>
              <a:gd name="connsiteY16904" fmla="*/ 6667500 h 6858000"/>
              <a:gd name="connsiteX16905" fmla="*/ 10209111 w 12192000"/>
              <a:gd name="connsiteY16905" fmla="*/ 6667500 h 6858000"/>
              <a:gd name="connsiteX16906" fmla="*/ 10209111 w 12192000"/>
              <a:gd name="connsiteY16906" fmla="*/ 6572250 h 6858000"/>
              <a:gd name="connsiteX16907" fmla="*/ 10304361 w 12192000"/>
              <a:gd name="connsiteY16907" fmla="*/ 6572250 h 6858000"/>
              <a:gd name="connsiteX16908" fmla="*/ 10494861 w 12192000"/>
              <a:gd name="connsiteY16908" fmla="*/ 6667500 h 6858000"/>
              <a:gd name="connsiteX16909" fmla="*/ 10399611 w 12192000"/>
              <a:gd name="connsiteY16909" fmla="*/ 6667500 h 6858000"/>
              <a:gd name="connsiteX16910" fmla="*/ 10399611 w 12192000"/>
              <a:gd name="connsiteY16910" fmla="*/ 6572250 h 6858000"/>
              <a:gd name="connsiteX16911" fmla="*/ 10494861 w 12192000"/>
              <a:gd name="connsiteY16911" fmla="*/ 6572250 h 6858000"/>
              <a:gd name="connsiteX16912" fmla="*/ 10685361 w 12192000"/>
              <a:gd name="connsiteY16912" fmla="*/ 6667500 h 6858000"/>
              <a:gd name="connsiteX16913" fmla="*/ 10590111 w 12192000"/>
              <a:gd name="connsiteY16913" fmla="*/ 6667500 h 6858000"/>
              <a:gd name="connsiteX16914" fmla="*/ 10590111 w 12192000"/>
              <a:gd name="connsiteY16914" fmla="*/ 6572250 h 6858000"/>
              <a:gd name="connsiteX16915" fmla="*/ 10685361 w 12192000"/>
              <a:gd name="connsiteY16915" fmla="*/ 6572250 h 6858000"/>
              <a:gd name="connsiteX16916" fmla="*/ 10875861 w 12192000"/>
              <a:gd name="connsiteY16916" fmla="*/ 6667500 h 6858000"/>
              <a:gd name="connsiteX16917" fmla="*/ 10780611 w 12192000"/>
              <a:gd name="connsiteY16917" fmla="*/ 6667500 h 6858000"/>
              <a:gd name="connsiteX16918" fmla="*/ 10780611 w 12192000"/>
              <a:gd name="connsiteY16918" fmla="*/ 6572250 h 6858000"/>
              <a:gd name="connsiteX16919" fmla="*/ 10875861 w 12192000"/>
              <a:gd name="connsiteY16919" fmla="*/ 6572250 h 6858000"/>
              <a:gd name="connsiteX16920" fmla="*/ 11066362 w 12192000"/>
              <a:gd name="connsiteY16920" fmla="*/ 6667500 h 6858000"/>
              <a:gd name="connsiteX16921" fmla="*/ 10971111 w 12192000"/>
              <a:gd name="connsiteY16921" fmla="*/ 6667500 h 6858000"/>
              <a:gd name="connsiteX16922" fmla="*/ 10971111 w 12192000"/>
              <a:gd name="connsiteY16922" fmla="*/ 6572250 h 6858000"/>
              <a:gd name="connsiteX16923" fmla="*/ 11066362 w 12192000"/>
              <a:gd name="connsiteY16923" fmla="*/ 6572250 h 6858000"/>
              <a:gd name="connsiteX16924" fmla="*/ 11256861 w 12192000"/>
              <a:gd name="connsiteY16924" fmla="*/ 6667500 h 6858000"/>
              <a:gd name="connsiteX16925" fmla="*/ 11161610 w 12192000"/>
              <a:gd name="connsiteY16925" fmla="*/ 6667500 h 6858000"/>
              <a:gd name="connsiteX16926" fmla="*/ 11161610 w 12192000"/>
              <a:gd name="connsiteY16926" fmla="*/ 6572250 h 6858000"/>
              <a:gd name="connsiteX16927" fmla="*/ 11256861 w 12192000"/>
              <a:gd name="connsiteY16927" fmla="*/ 6572250 h 6858000"/>
              <a:gd name="connsiteX16928" fmla="*/ 11447360 w 12192000"/>
              <a:gd name="connsiteY16928" fmla="*/ 6667500 h 6858000"/>
              <a:gd name="connsiteX16929" fmla="*/ 11352111 w 12192000"/>
              <a:gd name="connsiteY16929" fmla="*/ 6667500 h 6858000"/>
              <a:gd name="connsiteX16930" fmla="*/ 11352111 w 12192000"/>
              <a:gd name="connsiteY16930" fmla="*/ 6572250 h 6858000"/>
              <a:gd name="connsiteX16931" fmla="*/ 11447360 w 12192000"/>
              <a:gd name="connsiteY16931" fmla="*/ 6572250 h 6858000"/>
              <a:gd name="connsiteX16932" fmla="*/ 11637861 w 12192000"/>
              <a:gd name="connsiteY16932" fmla="*/ 6667500 h 6858000"/>
              <a:gd name="connsiteX16933" fmla="*/ 11542610 w 12192000"/>
              <a:gd name="connsiteY16933" fmla="*/ 6667500 h 6858000"/>
              <a:gd name="connsiteX16934" fmla="*/ 11542610 w 12192000"/>
              <a:gd name="connsiteY16934" fmla="*/ 6572250 h 6858000"/>
              <a:gd name="connsiteX16935" fmla="*/ 11637861 w 12192000"/>
              <a:gd name="connsiteY16935" fmla="*/ 6572250 h 6858000"/>
              <a:gd name="connsiteX16936" fmla="*/ 11828360 w 12192000"/>
              <a:gd name="connsiteY16936" fmla="*/ 6667500 h 6858000"/>
              <a:gd name="connsiteX16937" fmla="*/ 11733112 w 12192000"/>
              <a:gd name="connsiteY16937" fmla="*/ 6667500 h 6858000"/>
              <a:gd name="connsiteX16938" fmla="*/ 11733112 w 12192000"/>
              <a:gd name="connsiteY16938" fmla="*/ 6572250 h 6858000"/>
              <a:gd name="connsiteX16939" fmla="*/ 11828360 w 12192000"/>
              <a:gd name="connsiteY16939" fmla="*/ 6572250 h 6858000"/>
              <a:gd name="connsiteX16940" fmla="*/ 12192000 w 12192000"/>
              <a:gd name="connsiteY16940" fmla="*/ 6667500 h 6858000"/>
              <a:gd name="connsiteX16941" fmla="*/ 12114110 w 12192000"/>
              <a:gd name="connsiteY16941" fmla="*/ 6667500 h 6858000"/>
              <a:gd name="connsiteX16942" fmla="*/ 12114110 w 12192000"/>
              <a:gd name="connsiteY16942" fmla="*/ 6572250 h 6858000"/>
              <a:gd name="connsiteX16943" fmla="*/ 12192000 w 12192000"/>
              <a:gd name="connsiteY16943" fmla="*/ 6572250 h 6858000"/>
              <a:gd name="connsiteX16944" fmla="*/ 303114 w 12192000"/>
              <a:gd name="connsiteY16944" fmla="*/ 6762750 h 6858000"/>
              <a:gd name="connsiteX16945" fmla="*/ 207864 w 12192000"/>
              <a:gd name="connsiteY16945" fmla="*/ 6762750 h 6858000"/>
              <a:gd name="connsiteX16946" fmla="*/ 207864 w 12192000"/>
              <a:gd name="connsiteY16946" fmla="*/ 6667500 h 6858000"/>
              <a:gd name="connsiteX16947" fmla="*/ 303114 w 12192000"/>
              <a:gd name="connsiteY16947" fmla="*/ 6667500 h 6858000"/>
              <a:gd name="connsiteX16948" fmla="*/ 493614 w 12192000"/>
              <a:gd name="connsiteY16948" fmla="*/ 6762750 h 6858000"/>
              <a:gd name="connsiteX16949" fmla="*/ 398364 w 12192000"/>
              <a:gd name="connsiteY16949" fmla="*/ 6762750 h 6858000"/>
              <a:gd name="connsiteX16950" fmla="*/ 398364 w 12192000"/>
              <a:gd name="connsiteY16950" fmla="*/ 6667500 h 6858000"/>
              <a:gd name="connsiteX16951" fmla="*/ 493614 w 12192000"/>
              <a:gd name="connsiteY16951" fmla="*/ 6667500 h 6858000"/>
              <a:gd name="connsiteX16952" fmla="*/ 684113 w 12192000"/>
              <a:gd name="connsiteY16952" fmla="*/ 6762750 h 6858000"/>
              <a:gd name="connsiteX16953" fmla="*/ 588864 w 12192000"/>
              <a:gd name="connsiteY16953" fmla="*/ 6762750 h 6858000"/>
              <a:gd name="connsiteX16954" fmla="*/ 588864 w 12192000"/>
              <a:gd name="connsiteY16954" fmla="*/ 6667500 h 6858000"/>
              <a:gd name="connsiteX16955" fmla="*/ 684113 w 12192000"/>
              <a:gd name="connsiteY16955" fmla="*/ 6667500 h 6858000"/>
              <a:gd name="connsiteX16956" fmla="*/ 874614 w 12192000"/>
              <a:gd name="connsiteY16956" fmla="*/ 6762750 h 6858000"/>
              <a:gd name="connsiteX16957" fmla="*/ 779364 w 12192000"/>
              <a:gd name="connsiteY16957" fmla="*/ 6762750 h 6858000"/>
              <a:gd name="connsiteX16958" fmla="*/ 779364 w 12192000"/>
              <a:gd name="connsiteY16958" fmla="*/ 6667500 h 6858000"/>
              <a:gd name="connsiteX16959" fmla="*/ 874614 w 12192000"/>
              <a:gd name="connsiteY16959" fmla="*/ 6667500 h 6858000"/>
              <a:gd name="connsiteX16960" fmla="*/ 1065114 w 12192000"/>
              <a:gd name="connsiteY16960" fmla="*/ 6762750 h 6858000"/>
              <a:gd name="connsiteX16961" fmla="*/ 969863 w 12192000"/>
              <a:gd name="connsiteY16961" fmla="*/ 6762750 h 6858000"/>
              <a:gd name="connsiteX16962" fmla="*/ 969863 w 12192000"/>
              <a:gd name="connsiteY16962" fmla="*/ 6667500 h 6858000"/>
              <a:gd name="connsiteX16963" fmla="*/ 1065114 w 12192000"/>
              <a:gd name="connsiteY16963" fmla="*/ 6667500 h 6858000"/>
              <a:gd name="connsiteX16964" fmla="*/ 1255613 w 12192000"/>
              <a:gd name="connsiteY16964" fmla="*/ 6762750 h 6858000"/>
              <a:gd name="connsiteX16965" fmla="*/ 1160364 w 12192000"/>
              <a:gd name="connsiteY16965" fmla="*/ 6762750 h 6858000"/>
              <a:gd name="connsiteX16966" fmla="*/ 1160364 w 12192000"/>
              <a:gd name="connsiteY16966" fmla="*/ 6667500 h 6858000"/>
              <a:gd name="connsiteX16967" fmla="*/ 1255613 w 12192000"/>
              <a:gd name="connsiteY16967" fmla="*/ 6667500 h 6858000"/>
              <a:gd name="connsiteX16968" fmla="*/ 1446114 w 12192000"/>
              <a:gd name="connsiteY16968" fmla="*/ 6762750 h 6858000"/>
              <a:gd name="connsiteX16969" fmla="*/ 1350864 w 12192000"/>
              <a:gd name="connsiteY16969" fmla="*/ 6762750 h 6858000"/>
              <a:gd name="connsiteX16970" fmla="*/ 1350864 w 12192000"/>
              <a:gd name="connsiteY16970" fmla="*/ 6667500 h 6858000"/>
              <a:gd name="connsiteX16971" fmla="*/ 1446114 w 12192000"/>
              <a:gd name="connsiteY16971" fmla="*/ 6667500 h 6858000"/>
              <a:gd name="connsiteX16972" fmla="*/ 1636614 w 12192000"/>
              <a:gd name="connsiteY16972" fmla="*/ 6762750 h 6858000"/>
              <a:gd name="connsiteX16973" fmla="*/ 1541363 w 12192000"/>
              <a:gd name="connsiteY16973" fmla="*/ 6762750 h 6858000"/>
              <a:gd name="connsiteX16974" fmla="*/ 1541363 w 12192000"/>
              <a:gd name="connsiteY16974" fmla="*/ 6667500 h 6858000"/>
              <a:gd name="connsiteX16975" fmla="*/ 1636614 w 12192000"/>
              <a:gd name="connsiteY16975" fmla="*/ 6667500 h 6858000"/>
              <a:gd name="connsiteX16976" fmla="*/ 2017612 w 12192000"/>
              <a:gd name="connsiteY16976" fmla="*/ 6762750 h 6858000"/>
              <a:gd name="connsiteX16977" fmla="*/ 1922364 w 12192000"/>
              <a:gd name="connsiteY16977" fmla="*/ 6762750 h 6858000"/>
              <a:gd name="connsiteX16978" fmla="*/ 1922364 w 12192000"/>
              <a:gd name="connsiteY16978" fmla="*/ 6667500 h 6858000"/>
              <a:gd name="connsiteX16979" fmla="*/ 2017612 w 12192000"/>
              <a:gd name="connsiteY16979" fmla="*/ 6667500 h 6858000"/>
              <a:gd name="connsiteX16980" fmla="*/ 2208114 w 12192000"/>
              <a:gd name="connsiteY16980" fmla="*/ 6762750 h 6858000"/>
              <a:gd name="connsiteX16981" fmla="*/ 2112863 w 12192000"/>
              <a:gd name="connsiteY16981" fmla="*/ 6762750 h 6858000"/>
              <a:gd name="connsiteX16982" fmla="*/ 2112863 w 12192000"/>
              <a:gd name="connsiteY16982" fmla="*/ 6667500 h 6858000"/>
              <a:gd name="connsiteX16983" fmla="*/ 2208114 w 12192000"/>
              <a:gd name="connsiteY16983" fmla="*/ 6667500 h 6858000"/>
              <a:gd name="connsiteX16984" fmla="*/ 2398613 w 12192000"/>
              <a:gd name="connsiteY16984" fmla="*/ 6762750 h 6858000"/>
              <a:gd name="connsiteX16985" fmla="*/ 2303364 w 12192000"/>
              <a:gd name="connsiteY16985" fmla="*/ 6762750 h 6858000"/>
              <a:gd name="connsiteX16986" fmla="*/ 2303364 w 12192000"/>
              <a:gd name="connsiteY16986" fmla="*/ 6667500 h 6858000"/>
              <a:gd name="connsiteX16987" fmla="*/ 2398613 w 12192000"/>
              <a:gd name="connsiteY16987" fmla="*/ 6667500 h 6858000"/>
              <a:gd name="connsiteX16988" fmla="*/ 2589114 w 12192000"/>
              <a:gd name="connsiteY16988" fmla="*/ 6762750 h 6858000"/>
              <a:gd name="connsiteX16989" fmla="*/ 2493863 w 12192000"/>
              <a:gd name="connsiteY16989" fmla="*/ 6762750 h 6858000"/>
              <a:gd name="connsiteX16990" fmla="*/ 2493863 w 12192000"/>
              <a:gd name="connsiteY16990" fmla="*/ 6667500 h 6858000"/>
              <a:gd name="connsiteX16991" fmla="*/ 2589114 w 12192000"/>
              <a:gd name="connsiteY16991" fmla="*/ 6667500 h 6858000"/>
              <a:gd name="connsiteX16992" fmla="*/ 2779613 w 12192000"/>
              <a:gd name="connsiteY16992" fmla="*/ 6762750 h 6858000"/>
              <a:gd name="connsiteX16993" fmla="*/ 2684362 w 12192000"/>
              <a:gd name="connsiteY16993" fmla="*/ 6762750 h 6858000"/>
              <a:gd name="connsiteX16994" fmla="*/ 2684362 w 12192000"/>
              <a:gd name="connsiteY16994" fmla="*/ 6667500 h 6858000"/>
              <a:gd name="connsiteX16995" fmla="*/ 2779613 w 12192000"/>
              <a:gd name="connsiteY16995" fmla="*/ 6667500 h 6858000"/>
              <a:gd name="connsiteX16996" fmla="*/ 2970113 w 12192000"/>
              <a:gd name="connsiteY16996" fmla="*/ 6762750 h 6858000"/>
              <a:gd name="connsiteX16997" fmla="*/ 2874863 w 12192000"/>
              <a:gd name="connsiteY16997" fmla="*/ 6762750 h 6858000"/>
              <a:gd name="connsiteX16998" fmla="*/ 2874863 w 12192000"/>
              <a:gd name="connsiteY16998" fmla="*/ 6667500 h 6858000"/>
              <a:gd name="connsiteX16999" fmla="*/ 2970113 w 12192000"/>
              <a:gd name="connsiteY16999" fmla="*/ 6667500 h 6858000"/>
              <a:gd name="connsiteX17000" fmla="*/ 3160613 w 12192000"/>
              <a:gd name="connsiteY17000" fmla="*/ 6762750 h 6858000"/>
              <a:gd name="connsiteX17001" fmla="*/ 3065363 w 12192000"/>
              <a:gd name="connsiteY17001" fmla="*/ 6762750 h 6858000"/>
              <a:gd name="connsiteX17002" fmla="*/ 3065363 w 12192000"/>
              <a:gd name="connsiteY17002" fmla="*/ 6667500 h 6858000"/>
              <a:gd name="connsiteX17003" fmla="*/ 3160613 w 12192000"/>
              <a:gd name="connsiteY17003" fmla="*/ 6667500 h 6858000"/>
              <a:gd name="connsiteX17004" fmla="*/ 3351113 w 12192000"/>
              <a:gd name="connsiteY17004" fmla="*/ 6762750 h 6858000"/>
              <a:gd name="connsiteX17005" fmla="*/ 3255863 w 12192000"/>
              <a:gd name="connsiteY17005" fmla="*/ 6762750 h 6858000"/>
              <a:gd name="connsiteX17006" fmla="*/ 3255863 w 12192000"/>
              <a:gd name="connsiteY17006" fmla="*/ 6667500 h 6858000"/>
              <a:gd name="connsiteX17007" fmla="*/ 3351113 w 12192000"/>
              <a:gd name="connsiteY17007" fmla="*/ 6667500 h 6858000"/>
              <a:gd name="connsiteX17008" fmla="*/ 3541613 w 12192000"/>
              <a:gd name="connsiteY17008" fmla="*/ 6762750 h 6858000"/>
              <a:gd name="connsiteX17009" fmla="*/ 3446363 w 12192000"/>
              <a:gd name="connsiteY17009" fmla="*/ 6762750 h 6858000"/>
              <a:gd name="connsiteX17010" fmla="*/ 3446363 w 12192000"/>
              <a:gd name="connsiteY17010" fmla="*/ 6667500 h 6858000"/>
              <a:gd name="connsiteX17011" fmla="*/ 3541613 w 12192000"/>
              <a:gd name="connsiteY17011" fmla="*/ 6667500 h 6858000"/>
              <a:gd name="connsiteX17012" fmla="*/ 3732112 w 12192000"/>
              <a:gd name="connsiteY17012" fmla="*/ 6762750 h 6858000"/>
              <a:gd name="connsiteX17013" fmla="*/ 3636862 w 12192000"/>
              <a:gd name="connsiteY17013" fmla="*/ 6762750 h 6858000"/>
              <a:gd name="connsiteX17014" fmla="*/ 3636862 w 12192000"/>
              <a:gd name="connsiteY17014" fmla="*/ 6667500 h 6858000"/>
              <a:gd name="connsiteX17015" fmla="*/ 3732112 w 12192000"/>
              <a:gd name="connsiteY17015" fmla="*/ 6667500 h 6858000"/>
              <a:gd name="connsiteX17016" fmla="*/ 3922613 w 12192000"/>
              <a:gd name="connsiteY17016" fmla="*/ 6762750 h 6858000"/>
              <a:gd name="connsiteX17017" fmla="*/ 3827362 w 12192000"/>
              <a:gd name="connsiteY17017" fmla="*/ 6762750 h 6858000"/>
              <a:gd name="connsiteX17018" fmla="*/ 3827362 w 12192000"/>
              <a:gd name="connsiteY17018" fmla="*/ 6667500 h 6858000"/>
              <a:gd name="connsiteX17019" fmla="*/ 3922613 w 12192000"/>
              <a:gd name="connsiteY17019" fmla="*/ 6667500 h 6858000"/>
              <a:gd name="connsiteX17020" fmla="*/ 4113113 w 12192000"/>
              <a:gd name="connsiteY17020" fmla="*/ 6762750 h 6858000"/>
              <a:gd name="connsiteX17021" fmla="*/ 4017863 w 12192000"/>
              <a:gd name="connsiteY17021" fmla="*/ 6762750 h 6858000"/>
              <a:gd name="connsiteX17022" fmla="*/ 4017863 w 12192000"/>
              <a:gd name="connsiteY17022" fmla="*/ 6667500 h 6858000"/>
              <a:gd name="connsiteX17023" fmla="*/ 4113113 w 12192000"/>
              <a:gd name="connsiteY17023" fmla="*/ 6667500 h 6858000"/>
              <a:gd name="connsiteX17024" fmla="*/ 4303612 w 12192000"/>
              <a:gd name="connsiteY17024" fmla="*/ 6762750 h 6858000"/>
              <a:gd name="connsiteX17025" fmla="*/ 4208362 w 12192000"/>
              <a:gd name="connsiteY17025" fmla="*/ 6762750 h 6858000"/>
              <a:gd name="connsiteX17026" fmla="*/ 4208362 w 12192000"/>
              <a:gd name="connsiteY17026" fmla="*/ 6667500 h 6858000"/>
              <a:gd name="connsiteX17027" fmla="*/ 4303612 w 12192000"/>
              <a:gd name="connsiteY17027" fmla="*/ 6667500 h 6858000"/>
              <a:gd name="connsiteX17028" fmla="*/ 4494113 w 12192000"/>
              <a:gd name="connsiteY17028" fmla="*/ 6762750 h 6858000"/>
              <a:gd name="connsiteX17029" fmla="*/ 4398863 w 12192000"/>
              <a:gd name="connsiteY17029" fmla="*/ 6762750 h 6858000"/>
              <a:gd name="connsiteX17030" fmla="*/ 4398863 w 12192000"/>
              <a:gd name="connsiteY17030" fmla="*/ 6667500 h 6858000"/>
              <a:gd name="connsiteX17031" fmla="*/ 4494113 w 12192000"/>
              <a:gd name="connsiteY17031" fmla="*/ 6667500 h 6858000"/>
              <a:gd name="connsiteX17032" fmla="*/ 4684613 w 12192000"/>
              <a:gd name="connsiteY17032" fmla="*/ 6762750 h 6858000"/>
              <a:gd name="connsiteX17033" fmla="*/ 4589363 w 12192000"/>
              <a:gd name="connsiteY17033" fmla="*/ 6762750 h 6858000"/>
              <a:gd name="connsiteX17034" fmla="*/ 4589363 w 12192000"/>
              <a:gd name="connsiteY17034" fmla="*/ 6667500 h 6858000"/>
              <a:gd name="connsiteX17035" fmla="*/ 4684613 w 12192000"/>
              <a:gd name="connsiteY17035" fmla="*/ 6667500 h 6858000"/>
              <a:gd name="connsiteX17036" fmla="*/ 4875112 w 12192000"/>
              <a:gd name="connsiteY17036" fmla="*/ 6762750 h 6858000"/>
              <a:gd name="connsiteX17037" fmla="*/ 4779863 w 12192000"/>
              <a:gd name="connsiteY17037" fmla="*/ 6762750 h 6858000"/>
              <a:gd name="connsiteX17038" fmla="*/ 4779863 w 12192000"/>
              <a:gd name="connsiteY17038" fmla="*/ 6667500 h 6858000"/>
              <a:gd name="connsiteX17039" fmla="*/ 4875112 w 12192000"/>
              <a:gd name="connsiteY17039" fmla="*/ 6667500 h 6858000"/>
              <a:gd name="connsiteX17040" fmla="*/ 5065613 w 12192000"/>
              <a:gd name="connsiteY17040" fmla="*/ 6762750 h 6858000"/>
              <a:gd name="connsiteX17041" fmla="*/ 4970362 w 12192000"/>
              <a:gd name="connsiteY17041" fmla="*/ 6762750 h 6858000"/>
              <a:gd name="connsiteX17042" fmla="*/ 4970362 w 12192000"/>
              <a:gd name="connsiteY17042" fmla="*/ 6667500 h 6858000"/>
              <a:gd name="connsiteX17043" fmla="*/ 5065613 w 12192000"/>
              <a:gd name="connsiteY17043" fmla="*/ 6667500 h 6858000"/>
              <a:gd name="connsiteX17044" fmla="*/ 5446612 w 12192000"/>
              <a:gd name="connsiteY17044" fmla="*/ 6762750 h 6858000"/>
              <a:gd name="connsiteX17045" fmla="*/ 5351361 w 12192000"/>
              <a:gd name="connsiteY17045" fmla="*/ 6762750 h 6858000"/>
              <a:gd name="connsiteX17046" fmla="*/ 5351361 w 12192000"/>
              <a:gd name="connsiteY17046" fmla="*/ 6667500 h 6858000"/>
              <a:gd name="connsiteX17047" fmla="*/ 5446612 w 12192000"/>
              <a:gd name="connsiteY17047" fmla="*/ 6667500 h 6858000"/>
              <a:gd name="connsiteX17048" fmla="*/ 5637111 w 12192000"/>
              <a:gd name="connsiteY17048" fmla="*/ 6762750 h 6858000"/>
              <a:gd name="connsiteX17049" fmla="*/ 5541861 w 12192000"/>
              <a:gd name="connsiteY17049" fmla="*/ 6762750 h 6858000"/>
              <a:gd name="connsiteX17050" fmla="*/ 5541861 w 12192000"/>
              <a:gd name="connsiteY17050" fmla="*/ 6667500 h 6858000"/>
              <a:gd name="connsiteX17051" fmla="*/ 5637111 w 12192000"/>
              <a:gd name="connsiteY17051" fmla="*/ 6667500 h 6858000"/>
              <a:gd name="connsiteX17052" fmla="*/ 5827612 w 12192000"/>
              <a:gd name="connsiteY17052" fmla="*/ 6762750 h 6858000"/>
              <a:gd name="connsiteX17053" fmla="*/ 5732362 w 12192000"/>
              <a:gd name="connsiteY17053" fmla="*/ 6762750 h 6858000"/>
              <a:gd name="connsiteX17054" fmla="*/ 5732362 w 12192000"/>
              <a:gd name="connsiteY17054" fmla="*/ 6667500 h 6858000"/>
              <a:gd name="connsiteX17055" fmla="*/ 5827612 w 12192000"/>
              <a:gd name="connsiteY17055" fmla="*/ 6667500 h 6858000"/>
              <a:gd name="connsiteX17056" fmla="*/ 6018112 w 12192000"/>
              <a:gd name="connsiteY17056" fmla="*/ 6762750 h 6858000"/>
              <a:gd name="connsiteX17057" fmla="*/ 5922862 w 12192000"/>
              <a:gd name="connsiteY17057" fmla="*/ 6762750 h 6858000"/>
              <a:gd name="connsiteX17058" fmla="*/ 5922862 w 12192000"/>
              <a:gd name="connsiteY17058" fmla="*/ 6667500 h 6858000"/>
              <a:gd name="connsiteX17059" fmla="*/ 6018112 w 12192000"/>
              <a:gd name="connsiteY17059" fmla="*/ 6667500 h 6858000"/>
              <a:gd name="connsiteX17060" fmla="*/ 6208612 w 12192000"/>
              <a:gd name="connsiteY17060" fmla="*/ 6762750 h 6858000"/>
              <a:gd name="connsiteX17061" fmla="*/ 6113362 w 12192000"/>
              <a:gd name="connsiteY17061" fmla="*/ 6762750 h 6858000"/>
              <a:gd name="connsiteX17062" fmla="*/ 6113362 w 12192000"/>
              <a:gd name="connsiteY17062" fmla="*/ 6667500 h 6858000"/>
              <a:gd name="connsiteX17063" fmla="*/ 6208612 w 12192000"/>
              <a:gd name="connsiteY17063" fmla="*/ 6667500 h 6858000"/>
              <a:gd name="connsiteX17064" fmla="*/ 6399112 w 12192000"/>
              <a:gd name="connsiteY17064" fmla="*/ 6762750 h 6858000"/>
              <a:gd name="connsiteX17065" fmla="*/ 6303862 w 12192000"/>
              <a:gd name="connsiteY17065" fmla="*/ 6762750 h 6858000"/>
              <a:gd name="connsiteX17066" fmla="*/ 6303862 w 12192000"/>
              <a:gd name="connsiteY17066" fmla="*/ 6667500 h 6858000"/>
              <a:gd name="connsiteX17067" fmla="*/ 6399112 w 12192000"/>
              <a:gd name="connsiteY17067" fmla="*/ 6667500 h 6858000"/>
              <a:gd name="connsiteX17068" fmla="*/ 6589612 w 12192000"/>
              <a:gd name="connsiteY17068" fmla="*/ 6762750 h 6858000"/>
              <a:gd name="connsiteX17069" fmla="*/ 6494362 w 12192000"/>
              <a:gd name="connsiteY17069" fmla="*/ 6762750 h 6858000"/>
              <a:gd name="connsiteX17070" fmla="*/ 6494362 w 12192000"/>
              <a:gd name="connsiteY17070" fmla="*/ 6667500 h 6858000"/>
              <a:gd name="connsiteX17071" fmla="*/ 6589612 w 12192000"/>
              <a:gd name="connsiteY17071" fmla="*/ 6667500 h 6858000"/>
              <a:gd name="connsiteX17072" fmla="*/ 6780112 w 12192000"/>
              <a:gd name="connsiteY17072" fmla="*/ 6762750 h 6858000"/>
              <a:gd name="connsiteX17073" fmla="*/ 6684862 w 12192000"/>
              <a:gd name="connsiteY17073" fmla="*/ 6762750 h 6858000"/>
              <a:gd name="connsiteX17074" fmla="*/ 6684862 w 12192000"/>
              <a:gd name="connsiteY17074" fmla="*/ 6667500 h 6858000"/>
              <a:gd name="connsiteX17075" fmla="*/ 6780112 w 12192000"/>
              <a:gd name="connsiteY17075" fmla="*/ 6667500 h 6858000"/>
              <a:gd name="connsiteX17076" fmla="*/ 6970611 w 12192000"/>
              <a:gd name="connsiteY17076" fmla="*/ 6762750 h 6858000"/>
              <a:gd name="connsiteX17077" fmla="*/ 6875362 w 12192000"/>
              <a:gd name="connsiteY17077" fmla="*/ 6762750 h 6858000"/>
              <a:gd name="connsiteX17078" fmla="*/ 6875362 w 12192000"/>
              <a:gd name="connsiteY17078" fmla="*/ 6667500 h 6858000"/>
              <a:gd name="connsiteX17079" fmla="*/ 6970611 w 12192000"/>
              <a:gd name="connsiteY17079" fmla="*/ 6667500 h 6858000"/>
              <a:gd name="connsiteX17080" fmla="*/ 7161112 w 12192000"/>
              <a:gd name="connsiteY17080" fmla="*/ 6762750 h 6858000"/>
              <a:gd name="connsiteX17081" fmla="*/ 7065861 w 12192000"/>
              <a:gd name="connsiteY17081" fmla="*/ 6762750 h 6858000"/>
              <a:gd name="connsiteX17082" fmla="*/ 7065861 w 12192000"/>
              <a:gd name="connsiteY17082" fmla="*/ 6667500 h 6858000"/>
              <a:gd name="connsiteX17083" fmla="*/ 7161112 w 12192000"/>
              <a:gd name="connsiteY17083" fmla="*/ 6667500 h 6858000"/>
              <a:gd name="connsiteX17084" fmla="*/ 7351612 w 12192000"/>
              <a:gd name="connsiteY17084" fmla="*/ 6762750 h 6858000"/>
              <a:gd name="connsiteX17085" fmla="*/ 7256362 w 12192000"/>
              <a:gd name="connsiteY17085" fmla="*/ 6762750 h 6858000"/>
              <a:gd name="connsiteX17086" fmla="*/ 7256362 w 12192000"/>
              <a:gd name="connsiteY17086" fmla="*/ 6667500 h 6858000"/>
              <a:gd name="connsiteX17087" fmla="*/ 7351612 w 12192000"/>
              <a:gd name="connsiteY17087" fmla="*/ 6667500 h 6858000"/>
              <a:gd name="connsiteX17088" fmla="*/ 7542112 w 12192000"/>
              <a:gd name="connsiteY17088" fmla="*/ 6762750 h 6858000"/>
              <a:gd name="connsiteX17089" fmla="*/ 7446862 w 12192000"/>
              <a:gd name="connsiteY17089" fmla="*/ 6762750 h 6858000"/>
              <a:gd name="connsiteX17090" fmla="*/ 7446862 w 12192000"/>
              <a:gd name="connsiteY17090" fmla="*/ 6667500 h 6858000"/>
              <a:gd name="connsiteX17091" fmla="*/ 7542112 w 12192000"/>
              <a:gd name="connsiteY17091" fmla="*/ 6667500 h 6858000"/>
              <a:gd name="connsiteX17092" fmla="*/ 7732612 w 12192000"/>
              <a:gd name="connsiteY17092" fmla="*/ 6762750 h 6858000"/>
              <a:gd name="connsiteX17093" fmla="*/ 7637362 w 12192000"/>
              <a:gd name="connsiteY17093" fmla="*/ 6762750 h 6858000"/>
              <a:gd name="connsiteX17094" fmla="*/ 7637362 w 12192000"/>
              <a:gd name="connsiteY17094" fmla="*/ 6667500 h 6858000"/>
              <a:gd name="connsiteX17095" fmla="*/ 7732612 w 12192000"/>
              <a:gd name="connsiteY17095" fmla="*/ 6667500 h 6858000"/>
              <a:gd name="connsiteX17096" fmla="*/ 7923112 w 12192000"/>
              <a:gd name="connsiteY17096" fmla="*/ 6762750 h 6858000"/>
              <a:gd name="connsiteX17097" fmla="*/ 7827862 w 12192000"/>
              <a:gd name="connsiteY17097" fmla="*/ 6762750 h 6858000"/>
              <a:gd name="connsiteX17098" fmla="*/ 7827862 w 12192000"/>
              <a:gd name="connsiteY17098" fmla="*/ 6667500 h 6858000"/>
              <a:gd name="connsiteX17099" fmla="*/ 7923112 w 12192000"/>
              <a:gd name="connsiteY17099" fmla="*/ 6667500 h 6858000"/>
              <a:gd name="connsiteX17100" fmla="*/ 8113612 w 12192000"/>
              <a:gd name="connsiteY17100" fmla="*/ 6762750 h 6858000"/>
              <a:gd name="connsiteX17101" fmla="*/ 8018362 w 12192000"/>
              <a:gd name="connsiteY17101" fmla="*/ 6762750 h 6858000"/>
              <a:gd name="connsiteX17102" fmla="*/ 8018362 w 12192000"/>
              <a:gd name="connsiteY17102" fmla="*/ 6667500 h 6858000"/>
              <a:gd name="connsiteX17103" fmla="*/ 8113612 w 12192000"/>
              <a:gd name="connsiteY17103" fmla="*/ 6667500 h 6858000"/>
              <a:gd name="connsiteX17104" fmla="*/ 8304112 w 12192000"/>
              <a:gd name="connsiteY17104" fmla="*/ 6762750 h 6858000"/>
              <a:gd name="connsiteX17105" fmla="*/ 8208862 w 12192000"/>
              <a:gd name="connsiteY17105" fmla="*/ 6762750 h 6858000"/>
              <a:gd name="connsiteX17106" fmla="*/ 8208862 w 12192000"/>
              <a:gd name="connsiteY17106" fmla="*/ 6667500 h 6858000"/>
              <a:gd name="connsiteX17107" fmla="*/ 8304112 w 12192000"/>
              <a:gd name="connsiteY17107" fmla="*/ 6667500 h 6858000"/>
              <a:gd name="connsiteX17108" fmla="*/ 8494612 w 12192000"/>
              <a:gd name="connsiteY17108" fmla="*/ 6762750 h 6858000"/>
              <a:gd name="connsiteX17109" fmla="*/ 8399362 w 12192000"/>
              <a:gd name="connsiteY17109" fmla="*/ 6762750 h 6858000"/>
              <a:gd name="connsiteX17110" fmla="*/ 8399362 w 12192000"/>
              <a:gd name="connsiteY17110" fmla="*/ 6667500 h 6858000"/>
              <a:gd name="connsiteX17111" fmla="*/ 8494612 w 12192000"/>
              <a:gd name="connsiteY17111" fmla="*/ 6667500 h 6858000"/>
              <a:gd name="connsiteX17112" fmla="*/ 8875611 w 12192000"/>
              <a:gd name="connsiteY17112" fmla="*/ 6762750 h 6858000"/>
              <a:gd name="connsiteX17113" fmla="*/ 8780361 w 12192000"/>
              <a:gd name="connsiteY17113" fmla="*/ 6762750 h 6858000"/>
              <a:gd name="connsiteX17114" fmla="*/ 8780361 w 12192000"/>
              <a:gd name="connsiteY17114" fmla="*/ 6667500 h 6858000"/>
              <a:gd name="connsiteX17115" fmla="*/ 8875611 w 12192000"/>
              <a:gd name="connsiteY17115" fmla="*/ 6667500 h 6858000"/>
              <a:gd name="connsiteX17116" fmla="*/ 9066111 w 12192000"/>
              <a:gd name="connsiteY17116" fmla="*/ 6762750 h 6858000"/>
              <a:gd name="connsiteX17117" fmla="*/ 8970861 w 12192000"/>
              <a:gd name="connsiteY17117" fmla="*/ 6762750 h 6858000"/>
              <a:gd name="connsiteX17118" fmla="*/ 8970861 w 12192000"/>
              <a:gd name="connsiteY17118" fmla="*/ 6667500 h 6858000"/>
              <a:gd name="connsiteX17119" fmla="*/ 9066111 w 12192000"/>
              <a:gd name="connsiteY17119" fmla="*/ 6667500 h 6858000"/>
              <a:gd name="connsiteX17120" fmla="*/ 9256611 w 12192000"/>
              <a:gd name="connsiteY17120" fmla="*/ 6762750 h 6858000"/>
              <a:gd name="connsiteX17121" fmla="*/ 9161361 w 12192000"/>
              <a:gd name="connsiteY17121" fmla="*/ 6762750 h 6858000"/>
              <a:gd name="connsiteX17122" fmla="*/ 9161361 w 12192000"/>
              <a:gd name="connsiteY17122" fmla="*/ 6667500 h 6858000"/>
              <a:gd name="connsiteX17123" fmla="*/ 9256611 w 12192000"/>
              <a:gd name="connsiteY17123" fmla="*/ 6667500 h 6858000"/>
              <a:gd name="connsiteX17124" fmla="*/ 9447112 w 12192000"/>
              <a:gd name="connsiteY17124" fmla="*/ 6762750 h 6858000"/>
              <a:gd name="connsiteX17125" fmla="*/ 9351861 w 12192000"/>
              <a:gd name="connsiteY17125" fmla="*/ 6762750 h 6858000"/>
              <a:gd name="connsiteX17126" fmla="*/ 9351861 w 12192000"/>
              <a:gd name="connsiteY17126" fmla="*/ 6667500 h 6858000"/>
              <a:gd name="connsiteX17127" fmla="*/ 9447112 w 12192000"/>
              <a:gd name="connsiteY17127" fmla="*/ 6667500 h 6858000"/>
              <a:gd name="connsiteX17128" fmla="*/ 9637611 w 12192000"/>
              <a:gd name="connsiteY17128" fmla="*/ 6762750 h 6858000"/>
              <a:gd name="connsiteX17129" fmla="*/ 9542362 w 12192000"/>
              <a:gd name="connsiteY17129" fmla="*/ 6762750 h 6858000"/>
              <a:gd name="connsiteX17130" fmla="*/ 9542362 w 12192000"/>
              <a:gd name="connsiteY17130" fmla="*/ 6667500 h 6858000"/>
              <a:gd name="connsiteX17131" fmla="*/ 9637611 w 12192000"/>
              <a:gd name="connsiteY17131" fmla="*/ 6667500 h 6858000"/>
              <a:gd name="connsiteX17132" fmla="*/ 9828111 w 12192000"/>
              <a:gd name="connsiteY17132" fmla="*/ 6762750 h 6858000"/>
              <a:gd name="connsiteX17133" fmla="*/ 9732861 w 12192000"/>
              <a:gd name="connsiteY17133" fmla="*/ 6762750 h 6858000"/>
              <a:gd name="connsiteX17134" fmla="*/ 9732861 w 12192000"/>
              <a:gd name="connsiteY17134" fmla="*/ 6667500 h 6858000"/>
              <a:gd name="connsiteX17135" fmla="*/ 9828111 w 12192000"/>
              <a:gd name="connsiteY17135" fmla="*/ 6667500 h 6858000"/>
              <a:gd name="connsiteX17136" fmla="*/ 10018612 w 12192000"/>
              <a:gd name="connsiteY17136" fmla="*/ 6762750 h 6858000"/>
              <a:gd name="connsiteX17137" fmla="*/ 9923362 w 12192000"/>
              <a:gd name="connsiteY17137" fmla="*/ 6762750 h 6858000"/>
              <a:gd name="connsiteX17138" fmla="*/ 9923362 w 12192000"/>
              <a:gd name="connsiteY17138" fmla="*/ 6667500 h 6858000"/>
              <a:gd name="connsiteX17139" fmla="*/ 10018612 w 12192000"/>
              <a:gd name="connsiteY17139" fmla="*/ 6667500 h 6858000"/>
              <a:gd name="connsiteX17140" fmla="*/ 10209111 w 12192000"/>
              <a:gd name="connsiteY17140" fmla="*/ 6762750 h 6858000"/>
              <a:gd name="connsiteX17141" fmla="*/ 10113862 w 12192000"/>
              <a:gd name="connsiteY17141" fmla="*/ 6762750 h 6858000"/>
              <a:gd name="connsiteX17142" fmla="*/ 10113862 w 12192000"/>
              <a:gd name="connsiteY17142" fmla="*/ 6667500 h 6858000"/>
              <a:gd name="connsiteX17143" fmla="*/ 10209111 w 12192000"/>
              <a:gd name="connsiteY17143" fmla="*/ 6667500 h 6858000"/>
              <a:gd name="connsiteX17144" fmla="*/ 10399611 w 12192000"/>
              <a:gd name="connsiteY17144" fmla="*/ 6762750 h 6858000"/>
              <a:gd name="connsiteX17145" fmla="*/ 10304361 w 12192000"/>
              <a:gd name="connsiteY17145" fmla="*/ 6762750 h 6858000"/>
              <a:gd name="connsiteX17146" fmla="*/ 10304361 w 12192000"/>
              <a:gd name="connsiteY17146" fmla="*/ 6667500 h 6858000"/>
              <a:gd name="connsiteX17147" fmla="*/ 10399611 w 12192000"/>
              <a:gd name="connsiteY17147" fmla="*/ 6667500 h 6858000"/>
              <a:gd name="connsiteX17148" fmla="*/ 10590111 w 12192000"/>
              <a:gd name="connsiteY17148" fmla="*/ 6762750 h 6858000"/>
              <a:gd name="connsiteX17149" fmla="*/ 10494861 w 12192000"/>
              <a:gd name="connsiteY17149" fmla="*/ 6762750 h 6858000"/>
              <a:gd name="connsiteX17150" fmla="*/ 10494861 w 12192000"/>
              <a:gd name="connsiteY17150" fmla="*/ 6667500 h 6858000"/>
              <a:gd name="connsiteX17151" fmla="*/ 10590111 w 12192000"/>
              <a:gd name="connsiteY17151" fmla="*/ 6667500 h 6858000"/>
              <a:gd name="connsiteX17152" fmla="*/ 10780611 w 12192000"/>
              <a:gd name="connsiteY17152" fmla="*/ 6762750 h 6858000"/>
              <a:gd name="connsiteX17153" fmla="*/ 10685361 w 12192000"/>
              <a:gd name="connsiteY17153" fmla="*/ 6762750 h 6858000"/>
              <a:gd name="connsiteX17154" fmla="*/ 10685361 w 12192000"/>
              <a:gd name="connsiteY17154" fmla="*/ 6667500 h 6858000"/>
              <a:gd name="connsiteX17155" fmla="*/ 10780611 w 12192000"/>
              <a:gd name="connsiteY17155" fmla="*/ 6667500 h 6858000"/>
              <a:gd name="connsiteX17156" fmla="*/ 10971111 w 12192000"/>
              <a:gd name="connsiteY17156" fmla="*/ 6762750 h 6858000"/>
              <a:gd name="connsiteX17157" fmla="*/ 10875861 w 12192000"/>
              <a:gd name="connsiteY17157" fmla="*/ 6762750 h 6858000"/>
              <a:gd name="connsiteX17158" fmla="*/ 10875861 w 12192000"/>
              <a:gd name="connsiteY17158" fmla="*/ 6667500 h 6858000"/>
              <a:gd name="connsiteX17159" fmla="*/ 10971111 w 12192000"/>
              <a:gd name="connsiteY17159" fmla="*/ 6667500 h 6858000"/>
              <a:gd name="connsiteX17160" fmla="*/ 11161610 w 12192000"/>
              <a:gd name="connsiteY17160" fmla="*/ 6762750 h 6858000"/>
              <a:gd name="connsiteX17161" fmla="*/ 11066362 w 12192000"/>
              <a:gd name="connsiteY17161" fmla="*/ 6762750 h 6858000"/>
              <a:gd name="connsiteX17162" fmla="*/ 11066362 w 12192000"/>
              <a:gd name="connsiteY17162" fmla="*/ 6667500 h 6858000"/>
              <a:gd name="connsiteX17163" fmla="*/ 11161610 w 12192000"/>
              <a:gd name="connsiteY17163" fmla="*/ 6667500 h 6858000"/>
              <a:gd name="connsiteX17164" fmla="*/ 11352111 w 12192000"/>
              <a:gd name="connsiteY17164" fmla="*/ 6762750 h 6858000"/>
              <a:gd name="connsiteX17165" fmla="*/ 11256861 w 12192000"/>
              <a:gd name="connsiteY17165" fmla="*/ 6762750 h 6858000"/>
              <a:gd name="connsiteX17166" fmla="*/ 11256861 w 12192000"/>
              <a:gd name="connsiteY17166" fmla="*/ 6667500 h 6858000"/>
              <a:gd name="connsiteX17167" fmla="*/ 11352111 w 12192000"/>
              <a:gd name="connsiteY17167" fmla="*/ 6667500 h 6858000"/>
              <a:gd name="connsiteX17168" fmla="*/ 11542610 w 12192000"/>
              <a:gd name="connsiteY17168" fmla="*/ 6762750 h 6858000"/>
              <a:gd name="connsiteX17169" fmla="*/ 11447360 w 12192000"/>
              <a:gd name="connsiteY17169" fmla="*/ 6762750 h 6858000"/>
              <a:gd name="connsiteX17170" fmla="*/ 11447360 w 12192000"/>
              <a:gd name="connsiteY17170" fmla="*/ 6667500 h 6858000"/>
              <a:gd name="connsiteX17171" fmla="*/ 11542610 w 12192000"/>
              <a:gd name="connsiteY17171" fmla="*/ 6667500 h 6858000"/>
              <a:gd name="connsiteX17172" fmla="*/ 11733112 w 12192000"/>
              <a:gd name="connsiteY17172" fmla="*/ 6762750 h 6858000"/>
              <a:gd name="connsiteX17173" fmla="*/ 11637861 w 12192000"/>
              <a:gd name="connsiteY17173" fmla="*/ 6762750 h 6858000"/>
              <a:gd name="connsiteX17174" fmla="*/ 11637861 w 12192000"/>
              <a:gd name="connsiteY17174" fmla="*/ 6667500 h 6858000"/>
              <a:gd name="connsiteX17175" fmla="*/ 11733112 w 12192000"/>
              <a:gd name="connsiteY17175" fmla="*/ 6667500 h 6858000"/>
              <a:gd name="connsiteX17176" fmla="*/ 11923611 w 12192000"/>
              <a:gd name="connsiteY17176" fmla="*/ 6762750 h 6858000"/>
              <a:gd name="connsiteX17177" fmla="*/ 11828360 w 12192000"/>
              <a:gd name="connsiteY17177" fmla="*/ 6762750 h 6858000"/>
              <a:gd name="connsiteX17178" fmla="*/ 11828360 w 12192000"/>
              <a:gd name="connsiteY17178" fmla="*/ 6667500 h 6858000"/>
              <a:gd name="connsiteX17179" fmla="*/ 11923611 w 12192000"/>
              <a:gd name="connsiteY17179" fmla="*/ 6667500 h 6858000"/>
              <a:gd name="connsiteX17180" fmla="*/ 17364 w 12192000"/>
              <a:gd name="connsiteY17180" fmla="*/ 6858000 h 6858000"/>
              <a:gd name="connsiteX17181" fmla="*/ 0 w 12192000"/>
              <a:gd name="connsiteY17181" fmla="*/ 6858000 h 6858000"/>
              <a:gd name="connsiteX17182" fmla="*/ 0 w 12192000"/>
              <a:gd name="connsiteY17182" fmla="*/ 5715000 h 6858000"/>
              <a:gd name="connsiteX17183" fmla="*/ 0 w 12192000"/>
              <a:gd name="connsiteY17183" fmla="*/ 4572000 h 6858000"/>
              <a:gd name="connsiteX17184" fmla="*/ 0 w 12192000"/>
              <a:gd name="connsiteY17184" fmla="*/ 3429000 h 6858000"/>
              <a:gd name="connsiteX17185" fmla="*/ 0 w 12192000"/>
              <a:gd name="connsiteY17185" fmla="*/ 2286000 h 6858000"/>
              <a:gd name="connsiteX17186" fmla="*/ 0 w 12192000"/>
              <a:gd name="connsiteY17186" fmla="*/ 1143000 h 6858000"/>
              <a:gd name="connsiteX17187" fmla="*/ 0 w 12192000"/>
              <a:gd name="connsiteY17187" fmla="*/ 0 h 6858000"/>
              <a:gd name="connsiteX17188" fmla="*/ 17364 w 12192000"/>
              <a:gd name="connsiteY17188" fmla="*/ 0 h 6858000"/>
              <a:gd name="connsiteX17189" fmla="*/ 112614 w 12192000"/>
              <a:gd name="connsiteY17189" fmla="*/ 0 h 6858000"/>
              <a:gd name="connsiteX17190" fmla="*/ 112614 w 12192000"/>
              <a:gd name="connsiteY17190" fmla="*/ 95250 h 6858000"/>
              <a:gd name="connsiteX17191" fmla="*/ 17364 w 12192000"/>
              <a:gd name="connsiteY17191" fmla="*/ 95250 h 6858000"/>
              <a:gd name="connsiteX17192" fmla="*/ 17364 w 12192000"/>
              <a:gd name="connsiteY17192" fmla="*/ 190500 h 6858000"/>
              <a:gd name="connsiteX17193" fmla="*/ 112614 w 12192000"/>
              <a:gd name="connsiteY17193" fmla="*/ 190500 h 6858000"/>
              <a:gd name="connsiteX17194" fmla="*/ 112614 w 12192000"/>
              <a:gd name="connsiteY17194" fmla="*/ 285750 h 6858000"/>
              <a:gd name="connsiteX17195" fmla="*/ 17364 w 12192000"/>
              <a:gd name="connsiteY17195" fmla="*/ 285750 h 6858000"/>
              <a:gd name="connsiteX17196" fmla="*/ 17364 w 12192000"/>
              <a:gd name="connsiteY17196" fmla="*/ 381000 h 6858000"/>
              <a:gd name="connsiteX17197" fmla="*/ 112614 w 12192000"/>
              <a:gd name="connsiteY17197" fmla="*/ 381000 h 6858000"/>
              <a:gd name="connsiteX17198" fmla="*/ 112614 w 12192000"/>
              <a:gd name="connsiteY17198" fmla="*/ 476250 h 6858000"/>
              <a:gd name="connsiteX17199" fmla="*/ 17364 w 12192000"/>
              <a:gd name="connsiteY17199" fmla="*/ 476250 h 6858000"/>
              <a:gd name="connsiteX17200" fmla="*/ 17364 w 12192000"/>
              <a:gd name="connsiteY17200" fmla="*/ 571500 h 6858000"/>
              <a:gd name="connsiteX17201" fmla="*/ 112614 w 12192000"/>
              <a:gd name="connsiteY17201" fmla="*/ 571500 h 6858000"/>
              <a:gd name="connsiteX17202" fmla="*/ 112614 w 12192000"/>
              <a:gd name="connsiteY17202" fmla="*/ 666750 h 6858000"/>
              <a:gd name="connsiteX17203" fmla="*/ 17364 w 12192000"/>
              <a:gd name="connsiteY17203" fmla="*/ 666750 h 6858000"/>
              <a:gd name="connsiteX17204" fmla="*/ 17364 w 12192000"/>
              <a:gd name="connsiteY17204" fmla="*/ 762000 h 6858000"/>
              <a:gd name="connsiteX17205" fmla="*/ 112614 w 12192000"/>
              <a:gd name="connsiteY17205" fmla="*/ 762000 h 6858000"/>
              <a:gd name="connsiteX17206" fmla="*/ 112614 w 12192000"/>
              <a:gd name="connsiteY17206" fmla="*/ 857250 h 6858000"/>
              <a:gd name="connsiteX17207" fmla="*/ 17364 w 12192000"/>
              <a:gd name="connsiteY17207" fmla="*/ 857250 h 6858000"/>
              <a:gd name="connsiteX17208" fmla="*/ 17364 w 12192000"/>
              <a:gd name="connsiteY17208" fmla="*/ 952500 h 6858000"/>
              <a:gd name="connsiteX17209" fmla="*/ 112614 w 12192000"/>
              <a:gd name="connsiteY17209" fmla="*/ 952500 h 6858000"/>
              <a:gd name="connsiteX17210" fmla="*/ 112614 w 12192000"/>
              <a:gd name="connsiteY17210" fmla="*/ 1047750 h 6858000"/>
              <a:gd name="connsiteX17211" fmla="*/ 17364 w 12192000"/>
              <a:gd name="connsiteY17211" fmla="*/ 1047750 h 6858000"/>
              <a:gd name="connsiteX17212" fmla="*/ 17364 w 12192000"/>
              <a:gd name="connsiteY17212" fmla="*/ 1143000 h 6858000"/>
              <a:gd name="connsiteX17213" fmla="*/ 112614 w 12192000"/>
              <a:gd name="connsiteY17213" fmla="*/ 1143000 h 6858000"/>
              <a:gd name="connsiteX17214" fmla="*/ 112614 w 12192000"/>
              <a:gd name="connsiteY17214" fmla="*/ 1238250 h 6858000"/>
              <a:gd name="connsiteX17215" fmla="*/ 17364 w 12192000"/>
              <a:gd name="connsiteY17215" fmla="*/ 1238250 h 6858000"/>
              <a:gd name="connsiteX17216" fmla="*/ 17364 w 12192000"/>
              <a:gd name="connsiteY17216" fmla="*/ 1333500 h 6858000"/>
              <a:gd name="connsiteX17217" fmla="*/ 112614 w 12192000"/>
              <a:gd name="connsiteY17217" fmla="*/ 1333500 h 6858000"/>
              <a:gd name="connsiteX17218" fmla="*/ 112614 w 12192000"/>
              <a:gd name="connsiteY17218" fmla="*/ 1428750 h 6858000"/>
              <a:gd name="connsiteX17219" fmla="*/ 17364 w 12192000"/>
              <a:gd name="connsiteY17219" fmla="*/ 1428750 h 6858000"/>
              <a:gd name="connsiteX17220" fmla="*/ 17364 w 12192000"/>
              <a:gd name="connsiteY17220" fmla="*/ 1524000 h 6858000"/>
              <a:gd name="connsiteX17221" fmla="*/ 112614 w 12192000"/>
              <a:gd name="connsiteY17221" fmla="*/ 1524000 h 6858000"/>
              <a:gd name="connsiteX17222" fmla="*/ 112614 w 12192000"/>
              <a:gd name="connsiteY17222" fmla="*/ 1619250 h 6858000"/>
              <a:gd name="connsiteX17223" fmla="*/ 17364 w 12192000"/>
              <a:gd name="connsiteY17223" fmla="*/ 1619250 h 6858000"/>
              <a:gd name="connsiteX17224" fmla="*/ 17364 w 12192000"/>
              <a:gd name="connsiteY17224" fmla="*/ 1714500 h 6858000"/>
              <a:gd name="connsiteX17225" fmla="*/ 112614 w 12192000"/>
              <a:gd name="connsiteY17225" fmla="*/ 1714500 h 6858000"/>
              <a:gd name="connsiteX17226" fmla="*/ 112614 w 12192000"/>
              <a:gd name="connsiteY17226" fmla="*/ 1809750 h 6858000"/>
              <a:gd name="connsiteX17227" fmla="*/ 17364 w 12192000"/>
              <a:gd name="connsiteY17227" fmla="*/ 1809750 h 6858000"/>
              <a:gd name="connsiteX17228" fmla="*/ 17364 w 12192000"/>
              <a:gd name="connsiteY17228" fmla="*/ 1905000 h 6858000"/>
              <a:gd name="connsiteX17229" fmla="*/ 112614 w 12192000"/>
              <a:gd name="connsiteY17229" fmla="*/ 1905000 h 6858000"/>
              <a:gd name="connsiteX17230" fmla="*/ 112614 w 12192000"/>
              <a:gd name="connsiteY17230" fmla="*/ 2000250 h 6858000"/>
              <a:gd name="connsiteX17231" fmla="*/ 17364 w 12192000"/>
              <a:gd name="connsiteY17231" fmla="*/ 2000250 h 6858000"/>
              <a:gd name="connsiteX17232" fmla="*/ 17364 w 12192000"/>
              <a:gd name="connsiteY17232" fmla="*/ 2095500 h 6858000"/>
              <a:gd name="connsiteX17233" fmla="*/ 112614 w 12192000"/>
              <a:gd name="connsiteY17233" fmla="*/ 2095500 h 6858000"/>
              <a:gd name="connsiteX17234" fmla="*/ 112614 w 12192000"/>
              <a:gd name="connsiteY17234" fmla="*/ 2190750 h 6858000"/>
              <a:gd name="connsiteX17235" fmla="*/ 17364 w 12192000"/>
              <a:gd name="connsiteY17235" fmla="*/ 2190750 h 6858000"/>
              <a:gd name="connsiteX17236" fmla="*/ 17364 w 12192000"/>
              <a:gd name="connsiteY17236" fmla="*/ 2286000 h 6858000"/>
              <a:gd name="connsiteX17237" fmla="*/ 112614 w 12192000"/>
              <a:gd name="connsiteY17237" fmla="*/ 2286000 h 6858000"/>
              <a:gd name="connsiteX17238" fmla="*/ 112614 w 12192000"/>
              <a:gd name="connsiteY17238" fmla="*/ 2381250 h 6858000"/>
              <a:gd name="connsiteX17239" fmla="*/ 17364 w 12192000"/>
              <a:gd name="connsiteY17239" fmla="*/ 2381250 h 6858000"/>
              <a:gd name="connsiteX17240" fmla="*/ 17364 w 12192000"/>
              <a:gd name="connsiteY17240" fmla="*/ 2476500 h 6858000"/>
              <a:gd name="connsiteX17241" fmla="*/ 112614 w 12192000"/>
              <a:gd name="connsiteY17241" fmla="*/ 2476500 h 6858000"/>
              <a:gd name="connsiteX17242" fmla="*/ 112614 w 12192000"/>
              <a:gd name="connsiteY17242" fmla="*/ 2571750 h 6858000"/>
              <a:gd name="connsiteX17243" fmla="*/ 17364 w 12192000"/>
              <a:gd name="connsiteY17243" fmla="*/ 2571750 h 6858000"/>
              <a:gd name="connsiteX17244" fmla="*/ 17364 w 12192000"/>
              <a:gd name="connsiteY17244" fmla="*/ 2667000 h 6858000"/>
              <a:gd name="connsiteX17245" fmla="*/ 112614 w 12192000"/>
              <a:gd name="connsiteY17245" fmla="*/ 2667000 h 6858000"/>
              <a:gd name="connsiteX17246" fmla="*/ 112614 w 12192000"/>
              <a:gd name="connsiteY17246" fmla="*/ 2762250 h 6858000"/>
              <a:gd name="connsiteX17247" fmla="*/ 17364 w 12192000"/>
              <a:gd name="connsiteY17247" fmla="*/ 2762250 h 6858000"/>
              <a:gd name="connsiteX17248" fmla="*/ 17364 w 12192000"/>
              <a:gd name="connsiteY17248" fmla="*/ 2857500 h 6858000"/>
              <a:gd name="connsiteX17249" fmla="*/ 112614 w 12192000"/>
              <a:gd name="connsiteY17249" fmla="*/ 2857500 h 6858000"/>
              <a:gd name="connsiteX17250" fmla="*/ 112614 w 12192000"/>
              <a:gd name="connsiteY17250" fmla="*/ 2952750 h 6858000"/>
              <a:gd name="connsiteX17251" fmla="*/ 17364 w 12192000"/>
              <a:gd name="connsiteY17251" fmla="*/ 2952750 h 6858000"/>
              <a:gd name="connsiteX17252" fmla="*/ 17364 w 12192000"/>
              <a:gd name="connsiteY17252" fmla="*/ 3048000 h 6858000"/>
              <a:gd name="connsiteX17253" fmla="*/ 112614 w 12192000"/>
              <a:gd name="connsiteY17253" fmla="*/ 3048000 h 6858000"/>
              <a:gd name="connsiteX17254" fmla="*/ 112614 w 12192000"/>
              <a:gd name="connsiteY17254" fmla="*/ 3143250 h 6858000"/>
              <a:gd name="connsiteX17255" fmla="*/ 17364 w 12192000"/>
              <a:gd name="connsiteY17255" fmla="*/ 3143250 h 6858000"/>
              <a:gd name="connsiteX17256" fmla="*/ 17364 w 12192000"/>
              <a:gd name="connsiteY17256" fmla="*/ 3238500 h 6858000"/>
              <a:gd name="connsiteX17257" fmla="*/ 112614 w 12192000"/>
              <a:gd name="connsiteY17257" fmla="*/ 3238500 h 6858000"/>
              <a:gd name="connsiteX17258" fmla="*/ 112614 w 12192000"/>
              <a:gd name="connsiteY17258" fmla="*/ 3333750 h 6858000"/>
              <a:gd name="connsiteX17259" fmla="*/ 17364 w 12192000"/>
              <a:gd name="connsiteY17259" fmla="*/ 3333750 h 6858000"/>
              <a:gd name="connsiteX17260" fmla="*/ 17364 w 12192000"/>
              <a:gd name="connsiteY17260" fmla="*/ 3429000 h 6858000"/>
              <a:gd name="connsiteX17261" fmla="*/ 112614 w 12192000"/>
              <a:gd name="connsiteY17261" fmla="*/ 3429000 h 6858000"/>
              <a:gd name="connsiteX17262" fmla="*/ 112614 w 12192000"/>
              <a:gd name="connsiteY17262" fmla="*/ 3524250 h 6858000"/>
              <a:gd name="connsiteX17263" fmla="*/ 17364 w 12192000"/>
              <a:gd name="connsiteY17263" fmla="*/ 3524250 h 6858000"/>
              <a:gd name="connsiteX17264" fmla="*/ 17364 w 12192000"/>
              <a:gd name="connsiteY17264" fmla="*/ 3619500 h 6858000"/>
              <a:gd name="connsiteX17265" fmla="*/ 112614 w 12192000"/>
              <a:gd name="connsiteY17265" fmla="*/ 3619500 h 6858000"/>
              <a:gd name="connsiteX17266" fmla="*/ 112614 w 12192000"/>
              <a:gd name="connsiteY17266" fmla="*/ 3714750 h 6858000"/>
              <a:gd name="connsiteX17267" fmla="*/ 17364 w 12192000"/>
              <a:gd name="connsiteY17267" fmla="*/ 3714750 h 6858000"/>
              <a:gd name="connsiteX17268" fmla="*/ 17364 w 12192000"/>
              <a:gd name="connsiteY17268" fmla="*/ 3810000 h 6858000"/>
              <a:gd name="connsiteX17269" fmla="*/ 112614 w 12192000"/>
              <a:gd name="connsiteY17269" fmla="*/ 3810000 h 6858000"/>
              <a:gd name="connsiteX17270" fmla="*/ 112614 w 12192000"/>
              <a:gd name="connsiteY17270" fmla="*/ 3905250 h 6858000"/>
              <a:gd name="connsiteX17271" fmla="*/ 17364 w 12192000"/>
              <a:gd name="connsiteY17271" fmla="*/ 3905250 h 6858000"/>
              <a:gd name="connsiteX17272" fmla="*/ 17364 w 12192000"/>
              <a:gd name="connsiteY17272" fmla="*/ 4000500 h 6858000"/>
              <a:gd name="connsiteX17273" fmla="*/ 112614 w 12192000"/>
              <a:gd name="connsiteY17273" fmla="*/ 4000500 h 6858000"/>
              <a:gd name="connsiteX17274" fmla="*/ 112614 w 12192000"/>
              <a:gd name="connsiteY17274" fmla="*/ 4095750 h 6858000"/>
              <a:gd name="connsiteX17275" fmla="*/ 17364 w 12192000"/>
              <a:gd name="connsiteY17275" fmla="*/ 4095750 h 6858000"/>
              <a:gd name="connsiteX17276" fmla="*/ 17364 w 12192000"/>
              <a:gd name="connsiteY17276" fmla="*/ 4191000 h 6858000"/>
              <a:gd name="connsiteX17277" fmla="*/ 112614 w 12192000"/>
              <a:gd name="connsiteY17277" fmla="*/ 4191000 h 6858000"/>
              <a:gd name="connsiteX17278" fmla="*/ 112614 w 12192000"/>
              <a:gd name="connsiteY17278" fmla="*/ 4286250 h 6858000"/>
              <a:gd name="connsiteX17279" fmla="*/ 17364 w 12192000"/>
              <a:gd name="connsiteY17279" fmla="*/ 4286250 h 6858000"/>
              <a:gd name="connsiteX17280" fmla="*/ 17364 w 12192000"/>
              <a:gd name="connsiteY17280" fmla="*/ 4381500 h 6858000"/>
              <a:gd name="connsiteX17281" fmla="*/ 112614 w 12192000"/>
              <a:gd name="connsiteY17281" fmla="*/ 4381500 h 6858000"/>
              <a:gd name="connsiteX17282" fmla="*/ 112614 w 12192000"/>
              <a:gd name="connsiteY17282" fmla="*/ 4476750 h 6858000"/>
              <a:gd name="connsiteX17283" fmla="*/ 17364 w 12192000"/>
              <a:gd name="connsiteY17283" fmla="*/ 4476750 h 6858000"/>
              <a:gd name="connsiteX17284" fmla="*/ 17364 w 12192000"/>
              <a:gd name="connsiteY17284" fmla="*/ 4572000 h 6858000"/>
              <a:gd name="connsiteX17285" fmla="*/ 112614 w 12192000"/>
              <a:gd name="connsiteY17285" fmla="*/ 4572000 h 6858000"/>
              <a:gd name="connsiteX17286" fmla="*/ 112614 w 12192000"/>
              <a:gd name="connsiteY17286" fmla="*/ 4667250 h 6858000"/>
              <a:gd name="connsiteX17287" fmla="*/ 17364 w 12192000"/>
              <a:gd name="connsiteY17287" fmla="*/ 4667250 h 6858000"/>
              <a:gd name="connsiteX17288" fmla="*/ 17364 w 12192000"/>
              <a:gd name="connsiteY17288" fmla="*/ 4762500 h 6858000"/>
              <a:gd name="connsiteX17289" fmla="*/ 112614 w 12192000"/>
              <a:gd name="connsiteY17289" fmla="*/ 4762500 h 6858000"/>
              <a:gd name="connsiteX17290" fmla="*/ 112614 w 12192000"/>
              <a:gd name="connsiteY17290" fmla="*/ 4857749 h 6858000"/>
              <a:gd name="connsiteX17291" fmla="*/ 17364 w 12192000"/>
              <a:gd name="connsiteY17291" fmla="*/ 4857749 h 6858000"/>
              <a:gd name="connsiteX17292" fmla="*/ 17364 w 12192000"/>
              <a:gd name="connsiteY17292" fmla="*/ 4953000 h 6858000"/>
              <a:gd name="connsiteX17293" fmla="*/ 112614 w 12192000"/>
              <a:gd name="connsiteY17293" fmla="*/ 4953000 h 6858000"/>
              <a:gd name="connsiteX17294" fmla="*/ 112614 w 12192000"/>
              <a:gd name="connsiteY17294" fmla="*/ 5048250 h 6858000"/>
              <a:gd name="connsiteX17295" fmla="*/ 17364 w 12192000"/>
              <a:gd name="connsiteY17295" fmla="*/ 5048250 h 6858000"/>
              <a:gd name="connsiteX17296" fmla="*/ 17364 w 12192000"/>
              <a:gd name="connsiteY17296" fmla="*/ 5143500 h 6858000"/>
              <a:gd name="connsiteX17297" fmla="*/ 112614 w 12192000"/>
              <a:gd name="connsiteY17297" fmla="*/ 5143500 h 6858000"/>
              <a:gd name="connsiteX17298" fmla="*/ 112614 w 12192000"/>
              <a:gd name="connsiteY17298" fmla="*/ 5238750 h 6858000"/>
              <a:gd name="connsiteX17299" fmla="*/ 17364 w 12192000"/>
              <a:gd name="connsiteY17299" fmla="*/ 5238750 h 6858000"/>
              <a:gd name="connsiteX17300" fmla="*/ 17364 w 12192000"/>
              <a:gd name="connsiteY17300" fmla="*/ 5334000 h 6858000"/>
              <a:gd name="connsiteX17301" fmla="*/ 112614 w 12192000"/>
              <a:gd name="connsiteY17301" fmla="*/ 5334000 h 6858000"/>
              <a:gd name="connsiteX17302" fmla="*/ 112614 w 12192000"/>
              <a:gd name="connsiteY17302" fmla="*/ 5429250 h 6858000"/>
              <a:gd name="connsiteX17303" fmla="*/ 17364 w 12192000"/>
              <a:gd name="connsiteY17303" fmla="*/ 5429250 h 6858000"/>
              <a:gd name="connsiteX17304" fmla="*/ 17364 w 12192000"/>
              <a:gd name="connsiteY17304" fmla="*/ 5524500 h 6858000"/>
              <a:gd name="connsiteX17305" fmla="*/ 112614 w 12192000"/>
              <a:gd name="connsiteY17305" fmla="*/ 5524500 h 6858000"/>
              <a:gd name="connsiteX17306" fmla="*/ 112614 w 12192000"/>
              <a:gd name="connsiteY17306" fmla="*/ 5619750 h 6858000"/>
              <a:gd name="connsiteX17307" fmla="*/ 17364 w 12192000"/>
              <a:gd name="connsiteY17307" fmla="*/ 5619750 h 6858000"/>
              <a:gd name="connsiteX17308" fmla="*/ 17364 w 12192000"/>
              <a:gd name="connsiteY17308" fmla="*/ 5715000 h 6858000"/>
              <a:gd name="connsiteX17309" fmla="*/ 112614 w 12192000"/>
              <a:gd name="connsiteY17309" fmla="*/ 5715000 h 6858000"/>
              <a:gd name="connsiteX17310" fmla="*/ 112614 w 12192000"/>
              <a:gd name="connsiteY17310" fmla="*/ 5810250 h 6858000"/>
              <a:gd name="connsiteX17311" fmla="*/ 17364 w 12192000"/>
              <a:gd name="connsiteY17311" fmla="*/ 5810250 h 6858000"/>
              <a:gd name="connsiteX17312" fmla="*/ 17364 w 12192000"/>
              <a:gd name="connsiteY17312" fmla="*/ 5905500 h 6858000"/>
              <a:gd name="connsiteX17313" fmla="*/ 112614 w 12192000"/>
              <a:gd name="connsiteY17313" fmla="*/ 5905500 h 6858000"/>
              <a:gd name="connsiteX17314" fmla="*/ 112614 w 12192000"/>
              <a:gd name="connsiteY17314" fmla="*/ 6000750 h 6858000"/>
              <a:gd name="connsiteX17315" fmla="*/ 17364 w 12192000"/>
              <a:gd name="connsiteY17315" fmla="*/ 6000750 h 6858000"/>
              <a:gd name="connsiteX17316" fmla="*/ 17364 w 12192000"/>
              <a:gd name="connsiteY17316" fmla="*/ 6096000 h 6858000"/>
              <a:gd name="connsiteX17317" fmla="*/ 112614 w 12192000"/>
              <a:gd name="connsiteY17317" fmla="*/ 6096000 h 6858000"/>
              <a:gd name="connsiteX17318" fmla="*/ 112614 w 12192000"/>
              <a:gd name="connsiteY17318" fmla="*/ 6191250 h 6858000"/>
              <a:gd name="connsiteX17319" fmla="*/ 17364 w 12192000"/>
              <a:gd name="connsiteY17319" fmla="*/ 6191250 h 6858000"/>
              <a:gd name="connsiteX17320" fmla="*/ 17364 w 12192000"/>
              <a:gd name="connsiteY17320" fmla="*/ 6286500 h 6858000"/>
              <a:gd name="connsiteX17321" fmla="*/ 112614 w 12192000"/>
              <a:gd name="connsiteY17321" fmla="*/ 6286500 h 6858000"/>
              <a:gd name="connsiteX17322" fmla="*/ 112614 w 12192000"/>
              <a:gd name="connsiteY17322" fmla="*/ 6381750 h 6858000"/>
              <a:gd name="connsiteX17323" fmla="*/ 17364 w 12192000"/>
              <a:gd name="connsiteY17323" fmla="*/ 6381750 h 6858000"/>
              <a:gd name="connsiteX17324" fmla="*/ 17364 w 12192000"/>
              <a:gd name="connsiteY17324" fmla="*/ 6477000 h 6858000"/>
              <a:gd name="connsiteX17325" fmla="*/ 112614 w 12192000"/>
              <a:gd name="connsiteY17325" fmla="*/ 6477000 h 6858000"/>
              <a:gd name="connsiteX17326" fmla="*/ 112614 w 12192000"/>
              <a:gd name="connsiteY17326" fmla="*/ 6572250 h 6858000"/>
              <a:gd name="connsiteX17327" fmla="*/ 17364 w 12192000"/>
              <a:gd name="connsiteY17327" fmla="*/ 6572250 h 6858000"/>
              <a:gd name="connsiteX17328" fmla="*/ 17364 w 12192000"/>
              <a:gd name="connsiteY17328" fmla="*/ 6667500 h 6858000"/>
              <a:gd name="connsiteX17329" fmla="*/ 112614 w 12192000"/>
              <a:gd name="connsiteY17329" fmla="*/ 6667500 h 6858000"/>
              <a:gd name="connsiteX17330" fmla="*/ 112614 w 12192000"/>
              <a:gd name="connsiteY17330" fmla="*/ 6762750 h 6858000"/>
              <a:gd name="connsiteX17331" fmla="*/ 17364 w 12192000"/>
              <a:gd name="connsiteY17331" fmla="*/ 6762750 h 6858000"/>
              <a:gd name="connsiteX17332" fmla="*/ 207864 w 12192000"/>
              <a:gd name="connsiteY17332" fmla="*/ 6858000 h 6858000"/>
              <a:gd name="connsiteX17333" fmla="*/ 112614 w 12192000"/>
              <a:gd name="connsiteY17333" fmla="*/ 6858000 h 6858000"/>
              <a:gd name="connsiteX17334" fmla="*/ 112614 w 12192000"/>
              <a:gd name="connsiteY17334" fmla="*/ 6762750 h 6858000"/>
              <a:gd name="connsiteX17335" fmla="*/ 207864 w 12192000"/>
              <a:gd name="connsiteY17335" fmla="*/ 6762750 h 6858000"/>
              <a:gd name="connsiteX17336" fmla="*/ 398364 w 12192000"/>
              <a:gd name="connsiteY17336" fmla="*/ 6858000 h 6858000"/>
              <a:gd name="connsiteX17337" fmla="*/ 303114 w 12192000"/>
              <a:gd name="connsiteY17337" fmla="*/ 6858000 h 6858000"/>
              <a:gd name="connsiteX17338" fmla="*/ 303114 w 12192000"/>
              <a:gd name="connsiteY17338" fmla="*/ 6762750 h 6858000"/>
              <a:gd name="connsiteX17339" fmla="*/ 398364 w 12192000"/>
              <a:gd name="connsiteY17339" fmla="*/ 6762750 h 6858000"/>
              <a:gd name="connsiteX17340" fmla="*/ 588864 w 12192000"/>
              <a:gd name="connsiteY17340" fmla="*/ 6858000 h 6858000"/>
              <a:gd name="connsiteX17341" fmla="*/ 493614 w 12192000"/>
              <a:gd name="connsiteY17341" fmla="*/ 6858000 h 6858000"/>
              <a:gd name="connsiteX17342" fmla="*/ 493614 w 12192000"/>
              <a:gd name="connsiteY17342" fmla="*/ 6762750 h 6858000"/>
              <a:gd name="connsiteX17343" fmla="*/ 588864 w 12192000"/>
              <a:gd name="connsiteY17343" fmla="*/ 6762750 h 6858000"/>
              <a:gd name="connsiteX17344" fmla="*/ 779364 w 12192000"/>
              <a:gd name="connsiteY17344" fmla="*/ 6858000 h 6858000"/>
              <a:gd name="connsiteX17345" fmla="*/ 684113 w 12192000"/>
              <a:gd name="connsiteY17345" fmla="*/ 6858000 h 6858000"/>
              <a:gd name="connsiteX17346" fmla="*/ 684113 w 12192000"/>
              <a:gd name="connsiteY17346" fmla="*/ 6762750 h 6858000"/>
              <a:gd name="connsiteX17347" fmla="*/ 779364 w 12192000"/>
              <a:gd name="connsiteY17347" fmla="*/ 6762750 h 6858000"/>
              <a:gd name="connsiteX17348" fmla="*/ 969863 w 12192000"/>
              <a:gd name="connsiteY17348" fmla="*/ 6858000 h 6858000"/>
              <a:gd name="connsiteX17349" fmla="*/ 874614 w 12192000"/>
              <a:gd name="connsiteY17349" fmla="*/ 6858000 h 6858000"/>
              <a:gd name="connsiteX17350" fmla="*/ 874614 w 12192000"/>
              <a:gd name="connsiteY17350" fmla="*/ 6762750 h 6858000"/>
              <a:gd name="connsiteX17351" fmla="*/ 969863 w 12192000"/>
              <a:gd name="connsiteY17351" fmla="*/ 6762750 h 6858000"/>
              <a:gd name="connsiteX17352" fmla="*/ 1160364 w 12192000"/>
              <a:gd name="connsiteY17352" fmla="*/ 6858000 h 6858000"/>
              <a:gd name="connsiteX17353" fmla="*/ 1065114 w 12192000"/>
              <a:gd name="connsiteY17353" fmla="*/ 6858000 h 6858000"/>
              <a:gd name="connsiteX17354" fmla="*/ 1065114 w 12192000"/>
              <a:gd name="connsiteY17354" fmla="*/ 6762750 h 6858000"/>
              <a:gd name="connsiteX17355" fmla="*/ 1160364 w 12192000"/>
              <a:gd name="connsiteY17355" fmla="*/ 6762750 h 6858000"/>
              <a:gd name="connsiteX17356" fmla="*/ 1350864 w 12192000"/>
              <a:gd name="connsiteY17356" fmla="*/ 6858000 h 6858000"/>
              <a:gd name="connsiteX17357" fmla="*/ 1255613 w 12192000"/>
              <a:gd name="connsiteY17357" fmla="*/ 6858000 h 6858000"/>
              <a:gd name="connsiteX17358" fmla="*/ 1255613 w 12192000"/>
              <a:gd name="connsiteY17358" fmla="*/ 6762750 h 6858000"/>
              <a:gd name="connsiteX17359" fmla="*/ 1350864 w 12192000"/>
              <a:gd name="connsiteY17359" fmla="*/ 6762750 h 6858000"/>
              <a:gd name="connsiteX17360" fmla="*/ 1541363 w 12192000"/>
              <a:gd name="connsiteY17360" fmla="*/ 6858000 h 6858000"/>
              <a:gd name="connsiteX17361" fmla="*/ 1446114 w 12192000"/>
              <a:gd name="connsiteY17361" fmla="*/ 6858000 h 6858000"/>
              <a:gd name="connsiteX17362" fmla="*/ 1446114 w 12192000"/>
              <a:gd name="connsiteY17362" fmla="*/ 6762750 h 6858000"/>
              <a:gd name="connsiteX17363" fmla="*/ 1541363 w 12192000"/>
              <a:gd name="connsiteY17363" fmla="*/ 6762750 h 6858000"/>
              <a:gd name="connsiteX17364" fmla="*/ 1731864 w 12192000"/>
              <a:gd name="connsiteY17364" fmla="*/ 6858000 h 6858000"/>
              <a:gd name="connsiteX17365" fmla="*/ 1636614 w 12192000"/>
              <a:gd name="connsiteY17365" fmla="*/ 6858000 h 6858000"/>
              <a:gd name="connsiteX17366" fmla="*/ 1636614 w 12192000"/>
              <a:gd name="connsiteY17366" fmla="*/ 6762750 h 6858000"/>
              <a:gd name="connsiteX17367" fmla="*/ 1731863 w 12192000"/>
              <a:gd name="connsiteY17367" fmla="*/ 6762750 h 6858000"/>
              <a:gd name="connsiteX17368" fmla="*/ 1731863 w 12192000"/>
              <a:gd name="connsiteY17368" fmla="*/ 6667500 h 6858000"/>
              <a:gd name="connsiteX17369" fmla="*/ 1636614 w 12192000"/>
              <a:gd name="connsiteY17369" fmla="*/ 6667500 h 6858000"/>
              <a:gd name="connsiteX17370" fmla="*/ 1636614 w 12192000"/>
              <a:gd name="connsiteY17370" fmla="*/ 6572250 h 6858000"/>
              <a:gd name="connsiteX17371" fmla="*/ 1731863 w 12192000"/>
              <a:gd name="connsiteY17371" fmla="*/ 6572250 h 6858000"/>
              <a:gd name="connsiteX17372" fmla="*/ 1731863 w 12192000"/>
              <a:gd name="connsiteY17372" fmla="*/ 6477000 h 6858000"/>
              <a:gd name="connsiteX17373" fmla="*/ 1636614 w 12192000"/>
              <a:gd name="connsiteY17373" fmla="*/ 6477000 h 6858000"/>
              <a:gd name="connsiteX17374" fmla="*/ 1636614 w 12192000"/>
              <a:gd name="connsiteY17374" fmla="*/ 6381750 h 6858000"/>
              <a:gd name="connsiteX17375" fmla="*/ 1731863 w 12192000"/>
              <a:gd name="connsiteY17375" fmla="*/ 6381750 h 6858000"/>
              <a:gd name="connsiteX17376" fmla="*/ 1731863 w 12192000"/>
              <a:gd name="connsiteY17376" fmla="*/ 6286500 h 6858000"/>
              <a:gd name="connsiteX17377" fmla="*/ 1636614 w 12192000"/>
              <a:gd name="connsiteY17377" fmla="*/ 6286500 h 6858000"/>
              <a:gd name="connsiteX17378" fmla="*/ 1636614 w 12192000"/>
              <a:gd name="connsiteY17378" fmla="*/ 6191250 h 6858000"/>
              <a:gd name="connsiteX17379" fmla="*/ 1731863 w 12192000"/>
              <a:gd name="connsiteY17379" fmla="*/ 6191250 h 6858000"/>
              <a:gd name="connsiteX17380" fmla="*/ 1731863 w 12192000"/>
              <a:gd name="connsiteY17380" fmla="*/ 6096000 h 6858000"/>
              <a:gd name="connsiteX17381" fmla="*/ 1636614 w 12192000"/>
              <a:gd name="connsiteY17381" fmla="*/ 6096000 h 6858000"/>
              <a:gd name="connsiteX17382" fmla="*/ 1636614 w 12192000"/>
              <a:gd name="connsiteY17382" fmla="*/ 6000750 h 6858000"/>
              <a:gd name="connsiteX17383" fmla="*/ 1731863 w 12192000"/>
              <a:gd name="connsiteY17383" fmla="*/ 6000750 h 6858000"/>
              <a:gd name="connsiteX17384" fmla="*/ 1731863 w 12192000"/>
              <a:gd name="connsiteY17384" fmla="*/ 5905500 h 6858000"/>
              <a:gd name="connsiteX17385" fmla="*/ 1636614 w 12192000"/>
              <a:gd name="connsiteY17385" fmla="*/ 5905500 h 6858000"/>
              <a:gd name="connsiteX17386" fmla="*/ 1636614 w 12192000"/>
              <a:gd name="connsiteY17386" fmla="*/ 5810250 h 6858000"/>
              <a:gd name="connsiteX17387" fmla="*/ 1731863 w 12192000"/>
              <a:gd name="connsiteY17387" fmla="*/ 5810250 h 6858000"/>
              <a:gd name="connsiteX17388" fmla="*/ 1731863 w 12192000"/>
              <a:gd name="connsiteY17388" fmla="*/ 5715000 h 6858000"/>
              <a:gd name="connsiteX17389" fmla="*/ 1636614 w 12192000"/>
              <a:gd name="connsiteY17389" fmla="*/ 5715000 h 6858000"/>
              <a:gd name="connsiteX17390" fmla="*/ 1636614 w 12192000"/>
              <a:gd name="connsiteY17390" fmla="*/ 5619750 h 6858000"/>
              <a:gd name="connsiteX17391" fmla="*/ 1731863 w 12192000"/>
              <a:gd name="connsiteY17391" fmla="*/ 5619750 h 6858000"/>
              <a:gd name="connsiteX17392" fmla="*/ 1731863 w 12192000"/>
              <a:gd name="connsiteY17392" fmla="*/ 5524500 h 6858000"/>
              <a:gd name="connsiteX17393" fmla="*/ 1636614 w 12192000"/>
              <a:gd name="connsiteY17393" fmla="*/ 5524500 h 6858000"/>
              <a:gd name="connsiteX17394" fmla="*/ 1636614 w 12192000"/>
              <a:gd name="connsiteY17394" fmla="*/ 5429250 h 6858000"/>
              <a:gd name="connsiteX17395" fmla="*/ 1731863 w 12192000"/>
              <a:gd name="connsiteY17395" fmla="*/ 5429250 h 6858000"/>
              <a:gd name="connsiteX17396" fmla="*/ 1731863 w 12192000"/>
              <a:gd name="connsiteY17396" fmla="*/ 5334000 h 6858000"/>
              <a:gd name="connsiteX17397" fmla="*/ 1636614 w 12192000"/>
              <a:gd name="connsiteY17397" fmla="*/ 5334000 h 6858000"/>
              <a:gd name="connsiteX17398" fmla="*/ 1636614 w 12192000"/>
              <a:gd name="connsiteY17398" fmla="*/ 5238750 h 6858000"/>
              <a:gd name="connsiteX17399" fmla="*/ 1731863 w 12192000"/>
              <a:gd name="connsiteY17399" fmla="*/ 5238750 h 6858000"/>
              <a:gd name="connsiteX17400" fmla="*/ 1731863 w 12192000"/>
              <a:gd name="connsiteY17400" fmla="*/ 5143500 h 6858000"/>
              <a:gd name="connsiteX17401" fmla="*/ 1636614 w 12192000"/>
              <a:gd name="connsiteY17401" fmla="*/ 5143500 h 6858000"/>
              <a:gd name="connsiteX17402" fmla="*/ 1636614 w 12192000"/>
              <a:gd name="connsiteY17402" fmla="*/ 5048250 h 6858000"/>
              <a:gd name="connsiteX17403" fmla="*/ 1731863 w 12192000"/>
              <a:gd name="connsiteY17403" fmla="*/ 5048250 h 6858000"/>
              <a:gd name="connsiteX17404" fmla="*/ 1731863 w 12192000"/>
              <a:gd name="connsiteY17404" fmla="*/ 4953000 h 6858000"/>
              <a:gd name="connsiteX17405" fmla="*/ 1636614 w 12192000"/>
              <a:gd name="connsiteY17405" fmla="*/ 4953000 h 6858000"/>
              <a:gd name="connsiteX17406" fmla="*/ 1636614 w 12192000"/>
              <a:gd name="connsiteY17406" fmla="*/ 4857749 h 6858000"/>
              <a:gd name="connsiteX17407" fmla="*/ 1731863 w 12192000"/>
              <a:gd name="connsiteY17407" fmla="*/ 4857749 h 6858000"/>
              <a:gd name="connsiteX17408" fmla="*/ 1731863 w 12192000"/>
              <a:gd name="connsiteY17408" fmla="*/ 4762500 h 6858000"/>
              <a:gd name="connsiteX17409" fmla="*/ 1636614 w 12192000"/>
              <a:gd name="connsiteY17409" fmla="*/ 4762500 h 6858000"/>
              <a:gd name="connsiteX17410" fmla="*/ 1636614 w 12192000"/>
              <a:gd name="connsiteY17410" fmla="*/ 4667250 h 6858000"/>
              <a:gd name="connsiteX17411" fmla="*/ 1731863 w 12192000"/>
              <a:gd name="connsiteY17411" fmla="*/ 4667250 h 6858000"/>
              <a:gd name="connsiteX17412" fmla="*/ 1731863 w 12192000"/>
              <a:gd name="connsiteY17412" fmla="*/ 4572000 h 6858000"/>
              <a:gd name="connsiteX17413" fmla="*/ 1636614 w 12192000"/>
              <a:gd name="connsiteY17413" fmla="*/ 4572000 h 6858000"/>
              <a:gd name="connsiteX17414" fmla="*/ 1636614 w 12192000"/>
              <a:gd name="connsiteY17414" fmla="*/ 4476750 h 6858000"/>
              <a:gd name="connsiteX17415" fmla="*/ 1731863 w 12192000"/>
              <a:gd name="connsiteY17415" fmla="*/ 4476750 h 6858000"/>
              <a:gd name="connsiteX17416" fmla="*/ 1731863 w 12192000"/>
              <a:gd name="connsiteY17416" fmla="*/ 4381500 h 6858000"/>
              <a:gd name="connsiteX17417" fmla="*/ 1636614 w 12192000"/>
              <a:gd name="connsiteY17417" fmla="*/ 4381500 h 6858000"/>
              <a:gd name="connsiteX17418" fmla="*/ 1636614 w 12192000"/>
              <a:gd name="connsiteY17418" fmla="*/ 4286250 h 6858000"/>
              <a:gd name="connsiteX17419" fmla="*/ 1731863 w 12192000"/>
              <a:gd name="connsiteY17419" fmla="*/ 4286250 h 6858000"/>
              <a:gd name="connsiteX17420" fmla="*/ 1731863 w 12192000"/>
              <a:gd name="connsiteY17420" fmla="*/ 4191000 h 6858000"/>
              <a:gd name="connsiteX17421" fmla="*/ 1636614 w 12192000"/>
              <a:gd name="connsiteY17421" fmla="*/ 4191000 h 6858000"/>
              <a:gd name="connsiteX17422" fmla="*/ 1636614 w 12192000"/>
              <a:gd name="connsiteY17422" fmla="*/ 4095750 h 6858000"/>
              <a:gd name="connsiteX17423" fmla="*/ 1731863 w 12192000"/>
              <a:gd name="connsiteY17423" fmla="*/ 4095750 h 6858000"/>
              <a:gd name="connsiteX17424" fmla="*/ 1731863 w 12192000"/>
              <a:gd name="connsiteY17424" fmla="*/ 4000500 h 6858000"/>
              <a:gd name="connsiteX17425" fmla="*/ 1636614 w 12192000"/>
              <a:gd name="connsiteY17425" fmla="*/ 4000500 h 6858000"/>
              <a:gd name="connsiteX17426" fmla="*/ 1636614 w 12192000"/>
              <a:gd name="connsiteY17426" fmla="*/ 3905250 h 6858000"/>
              <a:gd name="connsiteX17427" fmla="*/ 1731863 w 12192000"/>
              <a:gd name="connsiteY17427" fmla="*/ 3905250 h 6858000"/>
              <a:gd name="connsiteX17428" fmla="*/ 1731863 w 12192000"/>
              <a:gd name="connsiteY17428" fmla="*/ 3810000 h 6858000"/>
              <a:gd name="connsiteX17429" fmla="*/ 1636614 w 12192000"/>
              <a:gd name="connsiteY17429" fmla="*/ 3810000 h 6858000"/>
              <a:gd name="connsiteX17430" fmla="*/ 1636614 w 12192000"/>
              <a:gd name="connsiteY17430" fmla="*/ 3714750 h 6858000"/>
              <a:gd name="connsiteX17431" fmla="*/ 1731863 w 12192000"/>
              <a:gd name="connsiteY17431" fmla="*/ 3714750 h 6858000"/>
              <a:gd name="connsiteX17432" fmla="*/ 1731863 w 12192000"/>
              <a:gd name="connsiteY17432" fmla="*/ 3619500 h 6858000"/>
              <a:gd name="connsiteX17433" fmla="*/ 1636614 w 12192000"/>
              <a:gd name="connsiteY17433" fmla="*/ 3619500 h 6858000"/>
              <a:gd name="connsiteX17434" fmla="*/ 1636614 w 12192000"/>
              <a:gd name="connsiteY17434" fmla="*/ 3524250 h 6858000"/>
              <a:gd name="connsiteX17435" fmla="*/ 1731863 w 12192000"/>
              <a:gd name="connsiteY17435" fmla="*/ 3524250 h 6858000"/>
              <a:gd name="connsiteX17436" fmla="*/ 1731863 w 12192000"/>
              <a:gd name="connsiteY17436" fmla="*/ 3429000 h 6858000"/>
              <a:gd name="connsiteX17437" fmla="*/ 1636614 w 12192000"/>
              <a:gd name="connsiteY17437" fmla="*/ 3429000 h 6858000"/>
              <a:gd name="connsiteX17438" fmla="*/ 1636614 w 12192000"/>
              <a:gd name="connsiteY17438" fmla="*/ 3333750 h 6858000"/>
              <a:gd name="connsiteX17439" fmla="*/ 1731863 w 12192000"/>
              <a:gd name="connsiteY17439" fmla="*/ 3333750 h 6858000"/>
              <a:gd name="connsiteX17440" fmla="*/ 1731863 w 12192000"/>
              <a:gd name="connsiteY17440" fmla="*/ 3238500 h 6858000"/>
              <a:gd name="connsiteX17441" fmla="*/ 1636614 w 12192000"/>
              <a:gd name="connsiteY17441" fmla="*/ 3238500 h 6858000"/>
              <a:gd name="connsiteX17442" fmla="*/ 1636614 w 12192000"/>
              <a:gd name="connsiteY17442" fmla="*/ 3143250 h 6858000"/>
              <a:gd name="connsiteX17443" fmla="*/ 1731863 w 12192000"/>
              <a:gd name="connsiteY17443" fmla="*/ 3143250 h 6858000"/>
              <a:gd name="connsiteX17444" fmla="*/ 1731863 w 12192000"/>
              <a:gd name="connsiteY17444" fmla="*/ 3048000 h 6858000"/>
              <a:gd name="connsiteX17445" fmla="*/ 1636614 w 12192000"/>
              <a:gd name="connsiteY17445" fmla="*/ 3048000 h 6858000"/>
              <a:gd name="connsiteX17446" fmla="*/ 1636614 w 12192000"/>
              <a:gd name="connsiteY17446" fmla="*/ 2952750 h 6858000"/>
              <a:gd name="connsiteX17447" fmla="*/ 1731863 w 12192000"/>
              <a:gd name="connsiteY17447" fmla="*/ 2952750 h 6858000"/>
              <a:gd name="connsiteX17448" fmla="*/ 1731863 w 12192000"/>
              <a:gd name="connsiteY17448" fmla="*/ 2857500 h 6858000"/>
              <a:gd name="connsiteX17449" fmla="*/ 1636614 w 12192000"/>
              <a:gd name="connsiteY17449" fmla="*/ 2857500 h 6858000"/>
              <a:gd name="connsiteX17450" fmla="*/ 1636614 w 12192000"/>
              <a:gd name="connsiteY17450" fmla="*/ 2762250 h 6858000"/>
              <a:gd name="connsiteX17451" fmla="*/ 1731863 w 12192000"/>
              <a:gd name="connsiteY17451" fmla="*/ 2762250 h 6858000"/>
              <a:gd name="connsiteX17452" fmla="*/ 1731863 w 12192000"/>
              <a:gd name="connsiteY17452" fmla="*/ 2667000 h 6858000"/>
              <a:gd name="connsiteX17453" fmla="*/ 1636614 w 12192000"/>
              <a:gd name="connsiteY17453" fmla="*/ 2667000 h 6858000"/>
              <a:gd name="connsiteX17454" fmla="*/ 1636614 w 12192000"/>
              <a:gd name="connsiteY17454" fmla="*/ 2571750 h 6858000"/>
              <a:gd name="connsiteX17455" fmla="*/ 1731863 w 12192000"/>
              <a:gd name="connsiteY17455" fmla="*/ 2571750 h 6858000"/>
              <a:gd name="connsiteX17456" fmla="*/ 1731863 w 12192000"/>
              <a:gd name="connsiteY17456" fmla="*/ 2476500 h 6858000"/>
              <a:gd name="connsiteX17457" fmla="*/ 1636614 w 12192000"/>
              <a:gd name="connsiteY17457" fmla="*/ 2476500 h 6858000"/>
              <a:gd name="connsiteX17458" fmla="*/ 1636614 w 12192000"/>
              <a:gd name="connsiteY17458" fmla="*/ 2381250 h 6858000"/>
              <a:gd name="connsiteX17459" fmla="*/ 1731863 w 12192000"/>
              <a:gd name="connsiteY17459" fmla="*/ 2381250 h 6858000"/>
              <a:gd name="connsiteX17460" fmla="*/ 1731863 w 12192000"/>
              <a:gd name="connsiteY17460" fmla="*/ 2286000 h 6858000"/>
              <a:gd name="connsiteX17461" fmla="*/ 1636614 w 12192000"/>
              <a:gd name="connsiteY17461" fmla="*/ 2286000 h 6858000"/>
              <a:gd name="connsiteX17462" fmla="*/ 1636614 w 12192000"/>
              <a:gd name="connsiteY17462" fmla="*/ 2190750 h 6858000"/>
              <a:gd name="connsiteX17463" fmla="*/ 1731863 w 12192000"/>
              <a:gd name="connsiteY17463" fmla="*/ 2190750 h 6858000"/>
              <a:gd name="connsiteX17464" fmla="*/ 1731863 w 12192000"/>
              <a:gd name="connsiteY17464" fmla="*/ 2095500 h 6858000"/>
              <a:gd name="connsiteX17465" fmla="*/ 1636614 w 12192000"/>
              <a:gd name="connsiteY17465" fmla="*/ 2095500 h 6858000"/>
              <a:gd name="connsiteX17466" fmla="*/ 1636614 w 12192000"/>
              <a:gd name="connsiteY17466" fmla="*/ 2000250 h 6858000"/>
              <a:gd name="connsiteX17467" fmla="*/ 1731863 w 12192000"/>
              <a:gd name="connsiteY17467" fmla="*/ 2000250 h 6858000"/>
              <a:gd name="connsiteX17468" fmla="*/ 1731863 w 12192000"/>
              <a:gd name="connsiteY17468" fmla="*/ 1905000 h 6858000"/>
              <a:gd name="connsiteX17469" fmla="*/ 1636614 w 12192000"/>
              <a:gd name="connsiteY17469" fmla="*/ 1905000 h 6858000"/>
              <a:gd name="connsiteX17470" fmla="*/ 1636614 w 12192000"/>
              <a:gd name="connsiteY17470" fmla="*/ 1809750 h 6858000"/>
              <a:gd name="connsiteX17471" fmla="*/ 1731863 w 12192000"/>
              <a:gd name="connsiteY17471" fmla="*/ 1809750 h 6858000"/>
              <a:gd name="connsiteX17472" fmla="*/ 1731863 w 12192000"/>
              <a:gd name="connsiteY17472" fmla="*/ 1714500 h 6858000"/>
              <a:gd name="connsiteX17473" fmla="*/ 1636614 w 12192000"/>
              <a:gd name="connsiteY17473" fmla="*/ 1714500 h 6858000"/>
              <a:gd name="connsiteX17474" fmla="*/ 1636614 w 12192000"/>
              <a:gd name="connsiteY17474" fmla="*/ 1619250 h 6858000"/>
              <a:gd name="connsiteX17475" fmla="*/ 1731863 w 12192000"/>
              <a:gd name="connsiteY17475" fmla="*/ 1619250 h 6858000"/>
              <a:gd name="connsiteX17476" fmla="*/ 1731863 w 12192000"/>
              <a:gd name="connsiteY17476" fmla="*/ 1524000 h 6858000"/>
              <a:gd name="connsiteX17477" fmla="*/ 1636614 w 12192000"/>
              <a:gd name="connsiteY17477" fmla="*/ 1524000 h 6858000"/>
              <a:gd name="connsiteX17478" fmla="*/ 1636614 w 12192000"/>
              <a:gd name="connsiteY17478" fmla="*/ 1428750 h 6858000"/>
              <a:gd name="connsiteX17479" fmla="*/ 1731863 w 12192000"/>
              <a:gd name="connsiteY17479" fmla="*/ 1428750 h 6858000"/>
              <a:gd name="connsiteX17480" fmla="*/ 1731863 w 12192000"/>
              <a:gd name="connsiteY17480" fmla="*/ 1333500 h 6858000"/>
              <a:gd name="connsiteX17481" fmla="*/ 1636614 w 12192000"/>
              <a:gd name="connsiteY17481" fmla="*/ 1333500 h 6858000"/>
              <a:gd name="connsiteX17482" fmla="*/ 1636614 w 12192000"/>
              <a:gd name="connsiteY17482" fmla="*/ 1238250 h 6858000"/>
              <a:gd name="connsiteX17483" fmla="*/ 1731863 w 12192000"/>
              <a:gd name="connsiteY17483" fmla="*/ 1238250 h 6858000"/>
              <a:gd name="connsiteX17484" fmla="*/ 1731863 w 12192000"/>
              <a:gd name="connsiteY17484" fmla="*/ 1143000 h 6858000"/>
              <a:gd name="connsiteX17485" fmla="*/ 1636614 w 12192000"/>
              <a:gd name="connsiteY17485" fmla="*/ 1143000 h 6858000"/>
              <a:gd name="connsiteX17486" fmla="*/ 1636614 w 12192000"/>
              <a:gd name="connsiteY17486" fmla="*/ 1047750 h 6858000"/>
              <a:gd name="connsiteX17487" fmla="*/ 1731863 w 12192000"/>
              <a:gd name="connsiteY17487" fmla="*/ 1047750 h 6858000"/>
              <a:gd name="connsiteX17488" fmla="*/ 1731863 w 12192000"/>
              <a:gd name="connsiteY17488" fmla="*/ 952500 h 6858000"/>
              <a:gd name="connsiteX17489" fmla="*/ 1636614 w 12192000"/>
              <a:gd name="connsiteY17489" fmla="*/ 952500 h 6858000"/>
              <a:gd name="connsiteX17490" fmla="*/ 1636614 w 12192000"/>
              <a:gd name="connsiteY17490" fmla="*/ 857250 h 6858000"/>
              <a:gd name="connsiteX17491" fmla="*/ 1731863 w 12192000"/>
              <a:gd name="connsiteY17491" fmla="*/ 857250 h 6858000"/>
              <a:gd name="connsiteX17492" fmla="*/ 1731863 w 12192000"/>
              <a:gd name="connsiteY17492" fmla="*/ 762000 h 6858000"/>
              <a:gd name="connsiteX17493" fmla="*/ 1636614 w 12192000"/>
              <a:gd name="connsiteY17493" fmla="*/ 762000 h 6858000"/>
              <a:gd name="connsiteX17494" fmla="*/ 1636614 w 12192000"/>
              <a:gd name="connsiteY17494" fmla="*/ 666750 h 6858000"/>
              <a:gd name="connsiteX17495" fmla="*/ 1731863 w 12192000"/>
              <a:gd name="connsiteY17495" fmla="*/ 666750 h 6858000"/>
              <a:gd name="connsiteX17496" fmla="*/ 1731863 w 12192000"/>
              <a:gd name="connsiteY17496" fmla="*/ 571500 h 6858000"/>
              <a:gd name="connsiteX17497" fmla="*/ 1636614 w 12192000"/>
              <a:gd name="connsiteY17497" fmla="*/ 571500 h 6858000"/>
              <a:gd name="connsiteX17498" fmla="*/ 1636614 w 12192000"/>
              <a:gd name="connsiteY17498" fmla="*/ 476250 h 6858000"/>
              <a:gd name="connsiteX17499" fmla="*/ 1731863 w 12192000"/>
              <a:gd name="connsiteY17499" fmla="*/ 476250 h 6858000"/>
              <a:gd name="connsiteX17500" fmla="*/ 1731863 w 12192000"/>
              <a:gd name="connsiteY17500" fmla="*/ 381000 h 6858000"/>
              <a:gd name="connsiteX17501" fmla="*/ 1636614 w 12192000"/>
              <a:gd name="connsiteY17501" fmla="*/ 381000 h 6858000"/>
              <a:gd name="connsiteX17502" fmla="*/ 1636614 w 12192000"/>
              <a:gd name="connsiteY17502" fmla="*/ 285750 h 6858000"/>
              <a:gd name="connsiteX17503" fmla="*/ 1731863 w 12192000"/>
              <a:gd name="connsiteY17503" fmla="*/ 285750 h 6858000"/>
              <a:gd name="connsiteX17504" fmla="*/ 1731863 w 12192000"/>
              <a:gd name="connsiteY17504" fmla="*/ 190500 h 6858000"/>
              <a:gd name="connsiteX17505" fmla="*/ 1636614 w 12192000"/>
              <a:gd name="connsiteY17505" fmla="*/ 190500 h 6858000"/>
              <a:gd name="connsiteX17506" fmla="*/ 1636614 w 12192000"/>
              <a:gd name="connsiteY17506" fmla="*/ 95250 h 6858000"/>
              <a:gd name="connsiteX17507" fmla="*/ 1731863 w 12192000"/>
              <a:gd name="connsiteY17507" fmla="*/ 95250 h 6858000"/>
              <a:gd name="connsiteX17508" fmla="*/ 1731863 w 12192000"/>
              <a:gd name="connsiteY17508" fmla="*/ 0 h 6858000"/>
              <a:gd name="connsiteX17509" fmla="*/ 1827113 w 12192000"/>
              <a:gd name="connsiteY17509" fmla="*/ 0 h 6858000"/>
              <a:gd name="connsiteX17510" fmla="*/ 1827113 w 12192000"/>
              <a:gd name="connsiteY17510" fmla="*/ 95250 h 6858000"/>
              <a:gd name="connsiteX17511" fmla="*/ 1731864 w 12192000"/>
              <a:gd name="connsiteY17511" fmla="*/ 95250 h 6858000"/>
              <a:gd name="connsiteX17512" fmla="*/ 1731864 w 12192000"/>
              <a:gd name="connsiteY17512" fmla="*/ 190500 h 6858000"/>
              <a:gd name="connsiteX17513" fmla="*/ 1827113 w 12192000"/>
              <a:gd name="connsiteY17513" fmla="*/ 190500 h 6858000"/>
              <a:gd name="connsiteX17514" fmla="*/ 1827113 w 12192000"/>
              <a:gd name="connsiteY17514" fmla="*/ 285750 h 6858000"/>
              <a:gd name="connsiteX17515" fmla="*/ 1731864 w 12192000"/>
              <a:gd name="connsiteY17515" fmla="*/ 285750 h 6858000"/>
              <a:gd name="connsiteX17516" fmla="*/ 1731864 w 12192000"/>
              <a:gd name="connsiteY17516" fmla="*/ 381000 h 6858000"/>
              <a:gd name="connsiteX17517" fmla="*/ 1827113 w 12192000"/>
              <a:gd name="connsiteY17517" fmla="*/ 381000 h 6858000"/>
              <a:gd name="connsiteX17518" fmla="*/ 1827113 w 12192000"/>
              <a:gd name="connsiteY17518" fmla="*/ 476250 h 6858000"/>
              <a:gd name="connsiteX17519" fmla="*/ 1731864 w 12192000"/>
              <a:gd name="connsiteY17519" fmla="*/ 476250 h 6858000"/>
              <a:gd name="connsiteX17520" fmla="*/ 1731864 w 12192000"/>
              <a:gd name="connsiteY17520" fmla="*/ 571500 h 6858000"/>
              <a:gd name="connsiteX17521" fmla="*/ 1827113 w 12192000"/>
              <a:gd name="connsiteY17521" fmla="*/ 571500 h 6858000"/>
              <a:gd name="connsiteX17522" fmla="*/ 1827113 w 12192000"/>
              <a:gd name="connsiteY17522" fmla="*/ 666750 h 6858000"/>
              <a:gd name="connsiteX17523" fmla="*/ 1731864 w 12192000"/>
              <a:gd name="connsiteY17523" fmla="*/ 666750 h 6858000"/>
              <a:gd name="connsiteX17524" fmla="*/ 1731864 w 12192000"/>
              <a:gd name="connsiteY17524" fmla="*/ 762000 h 6858000"/>
              <a:gd name="connsiteX17525" fmla="*/ 1827113 w 12192000"/>
              <a:gd name="connsiteY17525" fmla="*/ 762000 h 6858000"/>
              <a:gd name="connsiteX17526" fmla="*/ 1827113 w 12192000"/>
              <a:gd name="connsiteY17526" fmla="*/ 857250 h 6858000"/>
              <a:gd name="connsiteX17527" fmla="*/ 1731864 w 12192000"/>
              <a:gd name="connsiteY17527" fmla="*/ 857250 h 6858000"/>
              <a:gd name="connsiteX17528" fmla="*/ 1731864 w 12192000"/>
              <a:gd name="connsiteY17528" fmla="*/ 952500 h 6858000"/>
              <a:gd name="connsiteX17529" fmla="*/ 1827113 w 12192000"/>
              <a:gd name="connsiteY17529" fmla="*/ 952500 h 6858000"/>
              <a:gd name="connsiteX17530" fmla="*/ 1827113 w 12192000"/>
              <a:gd name="connsiteY17530" fmla="*/ 1047750 h 6858000"/>
              <a:gd name="connsiteX17531" fmla="*/ 1731864 w 12192000"/>
              <a:gd name="connsiteY17531" fmla="*/ 1047750 h 6858000"/>
              <a:gd name="connsiteX17532" fmla="*/ 1731864 w 12192000"/>
              <a:gd name="connsiteY17532" fmla="*/ 1143000 h 6858000"/>
              <a:gd name="connsiteX17533" fmla="*/ 1827113 w 12192000"/>
              <a:gd name="connsiteY17533" fmla="*/ 1143000 h 6858000"/>
              <a:gd name="connsiteX17534" fmla="*/ 1827113 w 12192000"/>
              <a:gd name="connsiteY17534" fmla="*/ 1238250 h 6858000"/>
              <a:gd name="connsiteX17535" fmla="*/ 1731864 w 12192000"/>
              <a:gd name="connsiteY17535" fmla="*/ 1238250 h 6858000"/>
              <a:gd name="connsiteX17536" fmla="*/ 1731864 w 12192000"/>
              <a:gd name="connsiteY17536" fmla="*/ 1333500 h 6858000"/>
              <a:gd name="connsiteX17537" fmla="*/ 1827113 w 12192000"/>
              <a:gd name="connsiteY17537" fmla="*/ 1333500 h 6858000"/>
              <a:gd name="connsiteX17538" fmla="*/ 1827113 w 12192000"/>
              <a:gd name="connsiteY17538" fmla="*/ 1428750 h 6858000"/>
              <a:gd name="connsiteX17539" fmla="*/ 1731864 w 12192000"/>
              <a:gd name="connsiteY17539" fmla="*/ 1428750 h 6858000"/>
              <a:gd name="connsiteX17540" fmla="*/ 1731864 w 12192000"/>
              <a:gd name="connsiteY17540" fmla="*/ 1524000 h 6858000"/>
              <a:gd name="connsiteX17541" fmla="*/ 1827113 w 12192000"/>
              <a:gd name="connsiteY17541" fmla="*/ 1524000 h 6858000"/>
              <a:gd name="connsiteX17542" fmla="*/ 1827113 w 12192000"/>
              <a:gd name="connsiteY17542" fmla="*/ 1619250 h 6858000"/>
              <a:gd name="connsiteX17543" fmla="*/ 1731864 w 12192000"/>
              <a:gd name="connsiteY17543" fmla="*/ 1619250 h 6858000"/>
              <a:gd name="connsiteX17544" fmla="*/ 1731864 w 12192000"/>
              <a:gd name="connsiteY17544" fmla="*/ 1714500 h 6858000"/>
              <a:gd name="connsiteX17545" fmla="*/ 1827113 w 12192000"/>
              <a:gd name="connsiteY17545" fmla="*/ 1714500 h 6858000"/>
              <a:gd name="connsiteX17546" fmla="*/ 1827113 w 12192000"/>
              <a:gd name="connsiteY17546" fmla="*/ 1809750 h 6858000"/>
              <a:gd name="connsiteX17547" fmla="*/ 1731864 w 12192000"/>
              <a:gd name="connsiteY17547" fmla="*/ 1809750 h 6858000"/>
              <a:gd name="connsiteX17548" fmla="*/ 1731864 w 12192000"/>
              <a:gd name="connsiteY17548" fmla="*/ 1905000 h 6858000"/>
              <a:gd name="connsiteX17549" fmla="*/ 1827113 w 12192000"/>
              <a:gd name="connsiteY17549" fmla="*/ 1905000 h 6858000"/>
              <a:gd name="connsiteX17550" fmla="*/ 1827113 w 12192000"/>
              <a:gd name="connsiteY17550" fmla="*/ 2000250 h 6858000"/>
              <a:gd name="connsiteX17551" fmla="*/ 1731864 w 12192000"/>
              <a:gd name="connsiteY17551" fmla="*/ 2000250 h 6858000"/>
              <a:gd name="connsiteX17552" fmla="*/ 1731864 w 12192000"/>
              <a:gd name="connsiteY17552" fmla="*/ 2095500 h 6858000"/>
              <a:gd name="connsiteX17553" fmla="*/ 1827113 w 12192000"/>
              <a:gd name="connsiteY17553" fmla="*/ 2095500 h 6858000"/>
              <a:gd name="connsiteX17554" fmla="*/ 1827113 w 12192000"/>
              <a:gd name="connsiteY17554" fmla="*/ 2190750 h 6858000"/>
              <a:gd name="connsiteX17555" fmla="*/ 1731864 w 12192000"/>
              <a:gd name="connsiteY17555" fmla="*/ 2190750 h 6858000"/>
              <a:gd name="connsiteX17556" fmla="*/ 1731864 w 12192000"/>
              <a:gd name="connsiteY17556" fmla="*/ 2286000 h 6858000"/>
              <a:gd name="connsiteX17557" fmla="*/ 1827113 w 12192000"/>
              <a:gd name="connsiteY17557" fmla="*/ 2286000 h 6858000"/>
              <a:gd name="connsiteX17558" fmla="*/ 1827113 w 12192000"/>
              <a:gd name="connsiteY17558" fmla="*/ 2381250 h 6858000"/>
              <a:gd name="connsiteX17559" fmla="*/ 1731864 w 12192000"/>
              <a:gd name="connsiteY17559" fmla="*/ 2381250 h 6858000"/>
              <a:gd name="connsiteX17560" fmla="*/ 1731864 w 12192000"/>
              <a:gd name="connsiteY17560" fmla="*/ 2476500 h 6858000"/>
              <a:gd name="connsiteX17561" fmla="*/ 1827113 w 12192000"/>
              <a:gd name="connsiteY17561" fmla="*/ 2476500 h 6858000"/>
              <a:gd name="connsiteX17562" fmla="*/ 1827113 w 12192000"/>
              <a:gd name="connsiteY17562" fmla="*/ 2571750 h 6858000"/>
              <a:gd name="connsiteX17563" fmla="*/ 1731864 w 12192000"/>
              <a:gd name="connsiteY17563" fmla="*/ 2571750 h 6858000"/>
              <a:gd name="connsiteX17564" fmla="*/ 1731864 w 12192000"/>
              <a:gd name="connsiteY17564" fmla="*/ 2667000 h 6858000"/>
              <a:gd name="connsiteX17565" fmla="*/ 1827113 w 12192000"/>
              <a:gd name="connsiteY17565" fmla="*/ 2667000 h 6858000"/>
              <a:gd name="connsiteX17566" fmla="*/ 1827113 w 12192000"/>
              <a:gd name="connsiteY17566" fmla="*/ 2762250 h 6858000"/>
              <a:gd name="connsiteX17567" fmla="*/ 1731864 w 12192000"/>
              <a:gd name="connsiteY17567" fmla="*/ 2762250 h 6858000"/>
              <a:gd name="connsiteX17568" fmla="*/ 1731864 w 12192000"/>
              <a:gd name="connsiteY17568" fmla="*/ 2857500 h 6858000"/>
              <a:gd name="connsiteX17569" fmla="*/ 1827113 w 12192000"/>
              <a:gd name="connsiteY17569" fmla="*/ 2857500 h 6858000"/>
              <a:gd name="connsiteX17570" fmla="*/ 1827113 w 12192000"/>
              <a:gd name="connsiteY17570" fmla="*/ 2952750 h 6858000"/>
              <a:gd name="connsiteX17571" fmla="*/ 1731864 w 12192000"/>
              <a:gd name="connsiteY17571" fmla="*/ 2952750 h 6858000"/>
              <a:gd name="connsiteX17572" fmla="*/ 1731864 w 12192000"/>
              <a:gd name="connsiteY17572" fmla="*/ 3048000 h 6858000"/>
              <a:gd name="connsiteX17573" fmla="*/ 1827113 w 12192000"/>
              <a:gd name="connsiteY17573" fmla="*/ 3048000 h 6858000"/>
              <a:gd name="connsiteX17574" fmla="*/ 1827113 w 12192000"/>
              <a:gd name="connsiteY17574" fmla="*/ 3143250 h 6858000"/>
              <a:gd name="connsiteX17575" fmla="*/ 1731864 w 12192000"/>
              <a:gd name="connsiteY17575" fmla="*/ 3143250 h 6858000"/>
              <a:gd name="connsiteX17576" fmla="*/ 1731864 w 12192000"/>
              <a:gd name="connsiteY17576" fmla="*/ 3238500 h 6858000"/>
              <a:gd name="connsiteX17577" fmla="*/ 1827113 w 12192000"/>
              <a:gd name="connsiteY17577" fmla="*/ 3238500 h 6858000"/>
              <a:gd name="connsiteX17578" fmla="*/ 1827113 w 12192000"/>
              <a:gd name="connsiteY17578" fmla="*/ 3333750 h 6858000"/>
              <a:gd name="connsiteX17579" fmla="*/ 1731864 w 12192000"/>
              <a:gd name="connsiteY17579" fmla="*/ 3333750 h 6858000"/>
              <a:gd name="connsiteX17580" fmla="*/ 1731864 w 12192000"/>
              <a:gd name="connsiteY17580" fmla="*/ 3429000 h 6858000"/>
              <a:gd name="connsiteX17581" fmla="*/ 1827113 w 12192000"/>
              <a:gd name="connsiteY17581" fmla="*/ 3429000 h 6858000"/>
              <a:gd name="connsiteX17582" fmla="*/ 1827113 w 12192000"/>
              <a:gd name="connsiteY17582" fmla="*/ 3524250 h 6858000"/>
              <a:gd name="connsiteX17583" fmla="*/ 1731864 w 12192000"/>
              <a:gd name="connsiteY17583" fmla="*/ 3524250 h 6858000"/>
              <a:gd name="connsiteX17584" fmla="*/ 1731864 w 12192000"/>
              <a:gd name="connsiteY17584" fmla="*/ 3619500 h 6858000"/>
              <a:gd name="connsiteX17585" fmla="*/ 1827113 w 12192000"/>
              <a:gd name="connsiteY17585" fmla="*/ 3619500 h 6858000"/>
              <a:gd name="connsiteX17586" fmla="*/ 1827113 w 12192000"/>
              <a:gd name="connsiteY17586" fmla="*/ 3714750 h 6858000"/>
              <a:gd name="connsiteX17587" fmla="*/ 1731864 w 12192000"/>
              <a:gd name="connsiteY17587" fmla="*/ 3714750 h 6858000"/>
              <a:gd name="connsiteX17588" fmla="*/ 1731864 w 12192000"/>
              <a:gd name="connsiteY17588" fmla="*/ 3810000 h 6858000"/>
              <a:gd name="connsiteX17589" fmla="*/ 1827113 w 12192000"/>
              <a:gd name="connsiteY17589" fmla="*/ 3810000 h 6858000"/>
              <a:gd name="connsiteX17590" fmla="*/ 1827113 w 12192000"/>
              <a:gd name="connsiteY17590" fmla="*/ 3905250 h 6858000"/>
              <a:gd name="connsiteX17591" fmla="*/ 1731864 w 12192000"/>
              <a:gd name="connsiteY17591" fmla="*/ 3905250 h 6858000"/>
              <a:gd name="connsiteX17592" fmla="*/ 1731864 w 12192000"/>
              <a:gd name="connsiteY17592" fmla="*/ 4000500 h 6858000"/>
              <a:gd name="connsiteX17593" fmla="*/ 1827113 w 12192000"/>
              <a:gd name="connsiteY17593" fmla="*/ 4000500 h 6858000"/>
              <a:gd name="connsiteX17594" fmla="*/ 1827113 w 12192000"/>
              <a:gd name="connsiteY17594" fmla="*/ 4095750 h 6858000"/>
              <a:gd name="connsiteX17595" fmla="*/ 1731864 w 12192000"/>
              <a:gd name="connsiteY17595" fmla="*/ 4095750 h 6858000"/>
              <a:gd name="connsiteX17596" fmla="*/ 1731864 w 12192000"/>
              <a:gd name="connsiteY17596" fmla="*/ 4191000 h 6858000"/>
              <a:gd name="connsiteX17597" fmla="*/ 1827113 w 12192000"/>
              <a:gd name="connsiteY17597" fmla="*/ 4191000 h 6858000"/>
              <a:gd name="connsiteX17598" fmla="*/ 1827113 w 12192000"/>
              <a:gd name="connsiteY17598" fmla="*/ 4286250 h 6858000"/>
              <a:gd name="connsiteX17599" fmla="*/ 1731864 w 12192000"/>
              <a:gd name="connsiteY17599" fmla="*/ 4286250 h 6858000"/>
              <a:gd name="connsiteX17600" fmla="*/ 1731864 w 12192000"/>
              <a:gd name="connsiteY17600" fmla="*/ 4381500 h 6858000"/>
              <a:gd name="connsiteX17601" fmla="*/ 1827113 w 12192000"/>
              <a:gd name="connsiteY17601" fmla="*/ 4381500 h 6858000"/>
              <a:gd name="connsiteX17602" fmla="*/ 1827113 w 12192000"/>
              <a:gd name="connsiteY17602" fmla="*/ 4476750 h 6858000"/>
              <a:gd name="connsiteX17603" fmla="*/ 1731864 w 12192000"/>
              <a:gd name="connsiteY17603" fmla="*/ 4476750 h 6858000"/>
              <a:gd name="connsiteX17604" fmla="*/ 1731864 w 12192000"/>
              <a:gd name="connsiteY17604" fmla="*/ 4572000 h 6858000"/>
              <a:gd name="connsiteX17605" fmla="*/ 1827113 w 12192000"/>
              <a:gd name="connsiteY17605" fmla="*/ 4572000 h 6858000"/>
              <a:gd name="connsiteX17606" fmla="*/ 1827113 w 12192000"/>
              <a:gd name="connsiteY17606" fmla="*/ 4667250 h 6858000"/>
              <a:gd name="connsiteX17607" fmla="*/ 1731864 w 12192000"/>
              <a:gd name="connsiteY17607" fmla="*/ 4667250 h 6858000"/>
              <a:gd name="connsiteX17608" fmla="*/ 1731864 w 12192000"/>
              <a:gd name="connsiteY17608" fmla="*/ 4762500 h 6858000"/>
              <a:gd name="connsiteX17609" fmla="*/ 1827113 w 12192000"/>
              <a:gd name="connsiteY17609" fmla="*/ 4762500 h 6858000"/>
              <a:gd name="connsiteX17610" fmla="*/ 1827113 w 12192000"/>
              <a:gd name="connsiteY17610" fmla="*/ 4857749 h 6858000"/>
              <a:gd name="connsiteX17611" fmla="*/ 1731864 w 12192000"/>
              <a:gd name="connsiteY17611" fmla="*/ 4857749 h 6858000"/>
              <a:gd name="connsiteX17612" fmla="*/ 1731864 w 12192000"/>
              <a:gd name="connsiteY17612" fmla="*/ 4953000 h 6858000"/>
              <a:gd name="connsiteX17613" fmla="*/ 1827113 w 12192000"/>
              <a:gd name="connsiteY17613" fmla="*/ 4953000 h 6858000"/>
              <a:gd name="connsiteX17614" fmla="*/ 1827113 w 12192000"/>
              <a:gd name="connsiteY17614" fmla="*/ 5048250 h 6858000"/>
              <a:gd name="connsiteX17615" fmla="*/ 1731864 w 12192000"/>
              <a:gd name="connsiteY17615" fmla="*/ 5048250 h 6858000"/>
              <a:gd name="connsiteX17616" fmla="*/ 1731864 w 12192000"/>
              <a:gd name="connsiteY17616" fmla="*/ 5143500 h 6858000"/>
              <a:gd name="connsiteX17617" fmla="*/ 1827113 w 12192000"/>
              <a:gd name="connsiteY17617" fmla="*/ 5143500 h 6858000"/>
              <a:gd name="connsiteX17618" fmla="*/ 1827113 w 12192000"/>
              <a:gd name="connsiteY17618" fmla="*/ 5238750 h 6858000"/>
              <a:gd name="connsiteX17619" fmla="*/ 1731864 w 12192000"/>
              <a:gd name="connsiteY17619" fmla="*/ 5238750 h 6858000"/>
              <a:gd name="connsiteX17620" fmla="*/ 1731864 w 12192000"/>
              <a:gd name="connsiteY17620" fmla="*/ 5334000 h 6858000"/>
              <a:gd name="connsiteX17621" fmla="*/ 1827113 w 12192000"/>
              <a:gd name="connsiteY17621" fmla="*/ 5334000 h 6858000"/>
              <a:gd name="connsiteX17622" fmla="*/ 1827113 w 12192000"/>
              <a:gd name="connsiteY17622" fmla="*/ 5429250 h 6858000"/>
              <a:gd name="connsiteX17623" fmla="*/ 1731864 w 12192000"/>
              <a:gd name="connsiteY17623" fmla="*/ 5429250 h 6858000"/>
              <a:gd name="connsiteX17624" fmla="*/ 1731864 w 12192000"/>
              <a:gd name="connsiteY17624" fmla="*/ 5524500 h 6858000"/>
              <a:gd name="connsiteX17625" fmla="*/ 1827113 w 12192000"/>
              <a:gd name="connsiteY17625" fmla="*/ 5524500 h 6858000"/>
              <a:gd name="connsiteX17626" fmla="*/ 1827113 w 12192000"/>
              <a:gd name="connsiteY17626" fmla="*/ 5619750 h 6858000"/>
              <a:gd name="connsiteX17627" fmla="*/ 1731864 w 12192000"/>
              <a:gd name="connsiteY17627" fmla="*/ 5619750 h 6858000"/>
              <a:gd name="connsiteX17628" fmla="*/ 1731864 w 12192000"/>
              <a:gd name="connsiteY17628" fmla="*/ 5715000 h 6858000"/>
              <a:gd name="connsiteX17629" fmla="*/ 1827113 w 12192000"/>
              <a:gd name="connsiteY17629" fmla="*/ 5715000 h 6858000"/>
              <a:gd name="connsiteX17630" fmla="*/ 1827113 w 12192000"/>
              <a:gd name="connsiteY17630" fmla="*/ 5810250 h 6858000"/>
              <a:gd name="connsiteX17631" fmla="*/ 1731864 w 12192000"/>
              <a:gd name="connsiteY17631" fmla="*/ 5810250 h 6858000"/>
              <a:gd name="connsiteX17632" fmla="*/ 1731864 w 12192000"/>
              <a:gd name="connsiteY17632" fmla="*/ 5905500 h 6858000"/>
              <a:gd name="connsiteX17633" fmla="*/ 1827113 w 12192000"/>
              <a:gd name="connsiteY17633" fmla="*/ 5905500 h 6858000"/>
              <a:gd name="connsiteX17634" fmla="*/ 1827113 w 12192000"/>
              <a:gd name="connsiteY17634" fmla="*/ 6000750 h 6858000"/>
              <a:gd name="connsiteX17635" fmla="*/ 1731864 w 12192000"/>
              <a:gd name="connsiteY17635" fmla="*/ 6000750 h 6858000"/>
              <a:gd name="connsiteX17636" fmla="*/ 1731864 w 12192000"/>
              <a:gd name="connsiteY17636" fmla="*/ 6096000 h 6858000"/>
              <a:gd name="connsiteX17637" fmla="*/ 1827113 w 12192000"/>
              <a:gd name="connsiteY17637" fmla="*/ 6096000 h 6858000"/>
              <a:gd name="connsiteX17638" fmla="*/ 1827113 w 12192000"/>
              <a:gd name="connsiteY17638" fmla="*/ 6191250 h 6858000"/>
              <a:gd name="connsiteX17639" fmla="*/ 1731864 w 12192000"/>
              <a:gd name="connsiteY17639" fmla="*/ 6191250 h 6858000"/>
              <a:gd name="connsiteX17640" fmla="*/ 1731864 w 12192000"/>
              <a:gd name="connsiteY17640" fmla="*/ 6286500 h 6858000"/>
              <a:gd name="connsiteX17641" fmla="*/ 1827113 w 12192000"/>
              <a:gd name="connsiteY17641" fmla="*/ 6286500 h 6858000"/>
              <a:gd name="connsiteX17642" fmla="*/ 1827113 w 12192000"/>
              <a:gd name="connsiteY17642" fmla="*/ 6381750 h 6858000"/>
              <a:gd name="connsiteX17643" fmla="*/ 1731864 w 12192000"/>
              <a:gd name="connsiteY17643" fmla="*/ 6381750 h 6858000"/>
              <a:gd name="connsiteX17644" fmla="*/ 1731864 w 12192000"/>
              <a:gd name="connsiteY17644" fmla="*/ 6477000 h 6858000"/>
              <a:gd name="connsiteX17645" fmla="*/ 1827113 w 12192000"/>
              <a:gd name="connsiteY17645" fmla="*/ 6477000 h 6858000"/>
              <a:gd name="connsiteX17646" fmla="*/ 1827113 w 12192000"/>
              <a:gd name="connsiteY17646" fmla="*/ 6572250 h 6858000"/>
              <a:gd name="connsiteX17647" fmla="*/ 1731864 w 12192000"/>
              <a:gd name="connsiteY17647" fmla="*/ 6572250 h 6858000"/>
              <a:gd name="connsiteX17648" fmla="*/ 1731864 w 12192000"/>
              <a:gd name="connsiteY17648" fmla="*/ 6667500 h 6858000"/>
              <a:gd name="connsiteX17649" fmla="*/ 1827113 w 12192000"/>
              <a:gd name="connsiteY17649" fmla="*/ 6667500 h 6858000"/>
              <a:gd name="connsiteX17650" fmla="*/ 1827113 w 12192000"/>
              <a:gd name="connsiteY17650" fmla="*/ 6762750 h 6858000"/>
              <a:gd name="connsiteX17651" fmla="*/ 1731864 w 12192000"/>
              <a:gd name="connsiteY17651" fmla="*/ 6762750 h 6858000"/>
              <a:gd name="connsiteX17652" fmla="*/ 1922364 w 12192000"/>
              <a:gd name="connsiteY17652" fmla="*/ 6858000 h 6858000"/>
              <a:gd name="connsiteX17653" fmla="*/ 1827113 w 12192000"/>
              <a:gd name="connsiteY17653" fmla="*/ 6858000 h 6858000"/>
              <a:gd name="connsiteX17654" fmla="*/ 1827113 w 12192000"/>
              <a:gd name="connsiteY17654" fmla="*/ 6762750 h 6858000"/>
              <a:gd name="connsiteX17655" fmla="*/ 1922364 w 12192000"/>
              <a:gd name="connsiteY17655" fmla="*/ 6762750 h 6858000"/>
              <a:gd name="connsiteX17656" fmla="*/ 2112863 w 12192000"/>
              <a:gd name="connsiteY17656" fmla="*/ 6858000 h 6858000"/>
              <a:gd name="connsiteX17657" fmla="*/ 2017612 w 12192000"/>
              <a:gd name="connsiteY17657" fmla="*/ 6858000 h 6858000"/>
              <a:gd name="connsiteX17658" fmla="*/ 2017612 w 12192000"/>
              <a:gd name="connsiteY17658" fmla="*/ 6762750 h 6858000"/>
              <a:gd name="connsiteX17659" fmla="*/ 2112863 w 12192000"/>
              <a:gd name="connsiteY17659" fmla="*/ 6762750 h 6858000"/>
              <a:gd name="connsiteX17660" fmla="*/ 2303364 w 12192000"/>
              <a:gd name="connsiteY17660" fmla="*/ 6858000 h 6858000"/>
              <a:gd name="connsiteX17661" fmla="*/ 2208114 w 12192000"/>
              <a:gd name="connsiteY17661" fmla="*/ 6858000 h 6858000"/>
              <a:gd name="connsiteX17662" fmla="*/ 2208114 w 12192000"/>
              <a:gd name="connsiteY17662" fmla="*/ 6762750 h 6858000"/>
              <a:gd name="connsiteX17663" fmla="*/ 2303364 w 12192000"/>
              <a:gd name="connsiteY17663" fmla="*/ 6762750 h 6858000"/>
              <a:gd name="connsiteX17664" fmla="*/ 2493863 w 12192000"/>
              <a:gd name="connsiteY17664" fmla="*/ 6858000 h 6858000"/>
              <a:gd name="connsiteX17665" fmla="*/ 2398613 w 12192000"/>
              <a:gd name="connsiteY17665" fmla="*/ 6858000 h 6858000"/>
              <a:gd name="connsiteX17666" fmla="*/ 2398613 w 12192000"/>
              <a:gd name="connsiteY17666" fmla="*/ 6762750 h 6858000"/>
              <a:gd name="connsiteX17667" fmla="*/ 2493863 w 12192000"/>
              <a:gd name="connsiteY17667" fmla="*/ 6762750 h 6858000"/>
              <a:gd name="connsiteX17668" fmla="*/ 2684362 w 12192000"/>
              <a:gd name="connsiteY17668" fmla="*/ 6858000 h 6858000"/>
              <a:gd name="connsiteX17669" fmla="*/ 2589114 w 12192000"/>
              <a:gd name="connsiteY17669" fmla="*/ 6858000 h 6858000"/>
              <a:gd name="connsiteX17670" fmla="*/ 2589114 w 12192000"/>
              <a:gd name="connsiteY17670" fmla="*/ 6762750 h 6858000"/>
              <a:gd name="connsiteX17671" fmla="*/ 2684362 w 12192000"/>
              <a:gd name="connsiteY17671" fmla="*/ 6762750 h 6858000"/>
              <a:gd name="connsiteX17672" fmla="*/ 2874863 w 12192000"/>
              <a:gd name="connsiteY17672" fmla="*/ 6858000 h 6858000"/>
              <a:gd name="connsiteX17673" fmla="*/ 2779613 w 12192000"/>
              <a:gd name="connsiteY17673" fmla="*/ 6858000 h 6858000"/>
              <a:gd name="connsiteX17674" fmla="*/ 2779613 w 12192000"/>
              <a:gd name="connsiteY17674" fmla="*/ 6762750 h 6858000"/>
              <a:gd name="connsiteX17675" fmla="*/ 2874863 w 12192000"/>
              <a:gd name="connsiteY17675" fmla="*/ 6762750 h 6858000"/>
              <a:gd name="connsiteX17676" fmla="*/ 3065363 w 12192000"/>
              <a:gd name="connsiteY17676" fmla="*/ 6858000 h 6858000"/>
              <a:gd name="connsiteX17677" fmla="*/ 2970113 w 12192000"/>
              <a:gd name="connsiteY17677" fmla="*/ 6858000 h 6858000"/>
              <a:gd name="connsiteX17678" fmla="*/ 2970113 w 12192000"/>
              <a:gd name="connsiteY17678" fmla="*/ 6762750 h 6858000"/>
              <a:gd name="connsiteX17679" fmla="*/ 3065363 w 12192000"/>
              <a:gd name="connsiteY17679" fmla="*/ 6762750 h 6858000"/>
              <a:gd name="connsiteX17680" fmla="*/ 3255863 w 12192000"/>
              <a:gd name="connsiteY17680" fmla="*/ 6858000 h 6858000"/>
              <a:gd name="connsiteX17681" fmla="*/ 3160613 w 12192000"/>
              <a:gd name="connsiteY17681" fmla="*/ 6858000 h 6858000"/>
              <a:gd name="connsiteX17682" fmla="*/ 3160613 w 12192000"/>
              <a:gd name="connsiteY17682" fmla="*/ 6762750 h 6858000"/>
              <a:gd name="connsiteX17683" fmla="*/ 3255863 w 12192000"/>
              <a:gd name="connsiteY17683" fmla="*/ 6762750 h 6858000"/>
              <a:gd name="connsiteX17684" fmla="*/ 3446363 w 12192000"/>
              <a:gd name="connsiteY17684" fmla="*/ 6858000 h 6858000"/>
              <a:gd name="connsiteX17685" fmla="*/ 3351113 w 12192000"/>
              <a:gd name="connsiteY17685" fmla="*/ 6858000 h 6858000"/>
              <a:gd name="connsiteX17686" fmla="*/ 3351113 w 12192000"/>
              <a:gd name="connsiteY17686" fmla="*/ 6762750 h 6858000"/>
              <a:gd name="connsiteX17687" fmla="*/ 3446363 w 12192000"/>
              <a:gd name="connsiteY17687" fmla="*/ 6762750 h 6858000"/>
              <a:gd name="connsiteX17688" fmla="*/ 3636862 w 12192000"/>
              <a:gd name="connsiteY17688" fmla="*/ 6858000 h 6858000"/>
              <a:gd name="connsiteX17689" fmla="*/ 3541613 w 12192000"/>
              <a:gd name="connsiteY17689" fmla="*/ 6858000 h 6858000"/>
              <a:gd name="connsiteX17690" fmla="*/ 3541613 w 12192000"/>
              <a:gd name="connsiteY17690" fmla="*/ 6762750 h 6858000"/>
              <a:gd name="connsiteX17691" fmla="*/ 3636862 w 12192000"/>
              <a:gd name="connsiteY17691" fmla="*/ 6762750 h 6858000"/>
              <a:gd name="connsiteX17692" fmla="*/ 3827362 w 12192000"/>
              <a:gd name="connsiteY17692" fmla="*/ 6858000 h 6858000"/>
              <a:gd name="connsiteX17693" fmla="*/ 3732112 w 12192000"/>
              <a:gd name="connsiteY17693" fmla="*/ 6858000 h 6858000"/>
              <a:gd name="connsiteX17694" fmla="*/ 3732112 w 12192000"/>
              <a:gd name="connsiteY17694" fmla="*/ 6762750 h 6858000"/>
              <a:gd name="connsiteX17695" fmla="*/ 3827362 w 12192000"/>
              <a:gd name="connsiteY17695" fmla="*/ 6762750 h 6858000"/>
              <a:gd name="connsiteX17696" fmla="*/ 4017863 w 12192000"/>
              <a:gd name="connsiteY17696" fmla="*/ 6858000 h 6858000"/>
              <a:gd name="connsiteX17697" fmla="*/ 3922613 w 12192000"/>
              <a:gd name="connsiteY17697" fmla="*/ 6858000 h 6858000"/>
              <a:gd name="connsiteX17698" fmla="*/ 3922613 w 12192000"/>
              <a:gd name="connsiteY17698" fmla="*/ 6762750 h 6858000"/>
              <a:gd name="connsiteX17699" fmla="*/ 4017863 w 12192000"/>
              <a:gd name="connsiteY17699" fmla="*/ 6762750 h 6858000"/>
              <a:gd name="connsiteX17700" fmla="*/ 4208362 w 12192000"/>
              <a:gd name="connsiteY17700" fmla="*/ 6858000 h 6858000"/>
              <a:gd name="connsiteX17701" fmla="*/ 4113113 w 12192000"/>
              <a:gd name="connsiteY17701" fmla="*/ 6858000 h 6858000"/>
              <a:gd name="connsiteX17702" fmla="*/ 4113113 w 12192000"/>
              <a:gd name="connsiteY17702" fmla="*/ 6762750 h 6858000"/>
              <a:gd name="connsiteX17703" fmla="*/ 4208362 w 12192000"/>
              <a:gd name="connsiteY17703" fmla="*/ 6762750 h 6858000"/>
              <a:gd name="connsiteX17704" fmla="*/ 4398863 w 12192000"/>
              <a:gd name="connsiteY17704" fmla="*/ 6858000 h 6858000"/>
              <a:gd name="connsiteX17705" fmla="*/ 4303612 w 12192000"/>
              <a:gd name="connsiteY17705" fmla="*/ 6858000 h 6858000"/>
              <a:gd name="connsiteX17706" fmla="*/ 4303612 w 12192000"/>
              <a:gd name="connsiteY17706" fmla="*/ 6762750 h 6858000"/>
              <a:gd name="connsiteX17707" fmla="*/ 4398863 w 12192000"/>
              <a:gd name="connsiteY17707" fmla="*/ 6762750 h 6858000"/>
              <a:gd name="connsiteX17708" fmla="*/ 4589363 w 12192000"/>
              <a:gd name="connsiteY17708" fmla="*/ 6858000 h 6858000"/>
              <a:gd name="connsiteX17709" fmla="*/ 4494113 w 12192000"/>
              <a:gd name="connsiteY17709" fmla="*/ 6858000 h 6858000"/>
              <a:gd name="connsiteX17710" fmla="*/ 4494113 w 12192000"/>
              <a:gd name="connsiteY17710" fmla="*/ 6762750 h 6858000"/>
              <a:gd name="connsiteX17711" fmla="*/ 4589363 w 12192000"/>
              <a:gd name="connsiteY17711" fmla="*/ 6762750 h 6858000"/>
              <a:gd name="connsiteX17712" fmla="*/ 4779863 w 12192000"/>
              <a:gd name="connsiteY17712" fmla="*/ 6858000 h 6858000"/>
              <a:gd name="connsiteX17713" fmla="*/ 4684613 w 12192000"/>
              <a:gd name="connsiteY17713" fmla="*/ 6858000 h 6858000"/>
              <a:gd name="connsiteX17714" fmla="*/ 4684613 w 12192000"/>
              <a:gd name="connsiteY17714" fmla="*/ 6762750 h 6858000"/>
              <a:gd name="connsiteX17715" fmla="*/ 4779863 w 12192000"/>
              <a:gd name="connsiteY17715" fmla="*/ 6762750 h 6858000"/>
              <a:gd name="connsiteX17716" fmla="*/ 4970362 w 12192000"/>
              <a:gd name="connsiteY17716" fmla="*/ 6858000 h 6858000"/>
              <a:gd name="connsiteX17717" fmla="*/ 4875112 w 12192000"/>
              <a:gd name="connsiteY17717" fmla="*/ 6858000 h 6858000"/>
              <a:gd name="connsiteX17718" fmla="*/ 4875112 w 12192000"/>
              <a:gd name="connsiteY17718" fmla="*/ 6762750 h 6858000"/>
              <a:gd name="connsiteX17719" fmla="*/ 4970362 w 12192000"/>
              <a:gd name="connsiteY17719" fmla="*/ 6762750 h 6858000"/>
              <a:gd name="connsiteX17720" fmla="*/ 5160862 w 12192000"/>
              <a:gd name="connsiteY17720" fmla="*/ 6858000 h 6858000"/>
              <a:gd name="connsiteX17721" fmla="*/ 5065613 w 12192000"/>
              <a:gd name="connsiteY17721" fmla="*/ 6858000 h 6858000"/>
              <a:gd name="connsiteX17722" fmla="*/ 5065613 w 12192000"/>
              <a:gd name="connsiteY17722" fmla="*/ 6762750 h 6858000"/>
              <a:gd name="connsiteX17723" fmla="*/ 5160861 w 12192000"/>
              <a:gd name="connsiteY17723" fmla="*/ 6762750 h 6858000"/>
              <a:gd name="connsiteX17724" fmla="*/ 5160861 w 12192000"/>
              <a:gd name="connsiteY17724" fmla="*/ 6667500 h 6858000"/>
              <a:gd name="connsiteX17725" fmla="*/ 5065613 w 12192000"/>
              <a:gd name="connsiteY17725" fmla="*/ 6667500 h 6858000"/>
              <a:gd name="connsiteX17726" fmla="*/ 5065613 w 12192000"/>
              <a:gd name="connsiteY17726" fmla="*/ 6572250 h 6858000"/>
              <a:gd name="connsiteX17727" fmla="*/ 5160861 w 12192000"/>
              <a:gd name="connsiteY17727" fmla="*/ 6572250 h 6858000"/>
              <a:gd name="connsiteX17728" fmla="*/ 5160861 w 12192000"/>
              <a:gd name="connsiteY17728" fmla="*/ 6477000 h 6858000"/>
              <a:gd name="connsiteX17729" fmla="*/ 5065613 w 12192000"/>
              <a:gd name="connsiteY17729" fmla="*/ 6477000 h 6858000"/>
              <a:gd name="connsiteX17730" fmla="*/ 5065613 w 12192000"/>
              <a:gd name="connsiteY17730" fmla="*/ 6381750 h 6858000"/>
              <a:gd name="connsiteX17731" fmla="*/ 5160861 w 12192000"/>
              <a:gd name="connsiteY17731" fmla="*/ 6381750 h 6858000"/>
              <a:gd name="connsiteX17732" fmla="*/ 5160861 w 12192000"/>
              <a:gd name="connsiteY17732" fmla="*/ 6286500 h 6858000"/>
              <a:gd name="connsiteX17733" fmla="*/ 5065613 w 12192000"/>
              <a:gd name="connsiteY17733" fmla="*/ 6286500 h 6858000"/>
              <a:gd name="connsiteX17734" fmla="*/ 5065613 w 12192000"/>
              <a:gd name="connsiteY17734" fmla="*/ 6191250 h 6858000"/>
              <a:gd name="connsiteX17735" fmla="*/ 5160861 w 12192000"/>
              <a:gd name="connsiteY17735" fmla="*/ 6191250 h 6858000"/>
              <a:gd name="connsiteX17736" fmla="*/ 5160861 w 12192000"/>
              <a:gd name="connsiteY17736" fmla="*/ 6096000 h 6858000"/>
              <a:gd name="connsiteX17737" fmla="*/ 5065613 w 12192000"/>
              <a:gd name="connsiteY17737" fmla="*/ 6096000 h 6858000"/>
              <a:gd name="connsiteX17738" fmla="*/ 5065613 w 12192000"/>
              <a:gd name="connsiteY17738" fmla="*/ 6000750 h 6858000"/>
              <a:gd name="connsiteX17739" fmla="*/ 5160861 w 12192000"/>
              <a:gd name="connsiteY17739" fmla="*/ 6000750 h 6858000"/>
              <a:gd name="connsiteX17740" fmla="*/ 5160861 w 12192000"/>
              <a:gd name="connsiteY17740" fmla="*/ 5905500 h 6858000"/>
              <a:gd name="connsiteX17741" fmla="*/ 5065613 w 12192000"/>
              <a:gd name="connsiteY17741" fmla="*/ 5905500 h 6858000"/>
              <a:gd name="connsiteX17742" fmla="*/ 5065613 w 12192000"/>
              <a:gd name="connsiteY17742" fmla="*/ 5810250 h 6858000"/>
              <a:gd name="connsiteX17743" fmla="*/ 5160861 w 12192000"/>
              <a:gd name="connsiteY17743" fmla="*/ 5810250 h 6858000"/>
              <a:gd name="connsiteX17744" fmla="*/ 5160861 w 12192000"/>
              <a:gd name="connsiteY17744" fmla="*/ 5715000 h 6858000"/>
              <a:gd name="connsiteX17745" fmla="*/ 5065613 w 12192000"/>
              <a:gd name="connsiteY17745" fmla="*/ 5715000 h 6858000"/>
              <a:gd name="connsiteX17746" fmla="*/ 5065613 w 12192000"/>
              <a:gd name="connsiteY17746" fmla="*/ 5619750 h 6858000"/>
              <a:gd name="connsiteX17747" fmla="*/ 5160861 w 12192000"/>
              <a:gd name="connsiteY17747" fmla="*/ 5619750 h 6858000"/>
              <a:gd name="connsiteX17748" fmla="*/ 5160861 w 12192000"/>
              <a:gd name="connsiteY17748" fmla="*/ 5524500 h 6858000"/>
              <a:gd name="connsiteX17749" fmla="*/ 5065613 w 12192000"/>
              <a:gd name="connsiteY17749" fmla="*/ 5524500 h 6858000"/>
              <a:gd name="connsiteX17750" fmla="*/ 5065613 w 12192000"/>
              <a:gd name="connsiteY17750" fmla="*/ 5429250 h 6858000"/>
              <a:gd name="connsiteX17751" fmla="*/ 5160861 w 12192000"/>
              <a:gd name="connsiteY17751" fmla="*/ 5429250 h 6858000"/>
              <a:gd name="connsiteX17752" fmla="*/ 5160861 w 12192000"/>
              <a:gd name="connsiteY17752" fmla="*/ 5334000 h 6858000"/>
              <a:gd name="connsiteX17753" fmla="*/ 5065613 w 12192000"/>
              <a:gd name="connsiteY17753" fmla="*/ 5334000 h 6858000"/>
              <a:gd name="connsiteX17754" fmla="*/ 5065613 w 12192000"/>
              <a:gd name="connsiteY17754" fmla="*/ 5238750 h 6858000"/>
              <a:gd name="connsiteX17755" fmla="*/ 5160861 w 12192000"/>
              <a:gd name="connsiteY17755" fmla="*/ 5238750 h 6858000"/>
              <a:gd name="connsiteX17756" fmla="*/ 5160861 w 12192000"/>
              <a:gd name="connsiteY17756" fmla="*/ 5143500 h 6858000"/>
              <a:gd name="connsiteX17757" fmla="*/ 5065613 w 12192000"/>
              <a:gd name="connsiteY17757" fmla="*/ 5143500 h 6858000"/>
              <a:gd name="connsiteX17758" fmla="*/ 5065613 w 12192000"/>
              <a:gd name="connsiteY17758" fmla="*/ 5048250 h 6858000"/>
              <a:gd name="connsiteX17759" fmla="*/ 5160861 w 12192000"/>
              <a:gd name="connsiteY17759" fmla="*/ 5048250 h 6858000"/>
              <a:gd name="connsiteX17760" fmla="*/ 5160861 w 12192000"/>
              <a:gd name="connsiteY17760" fmla="*/ 4953000 h 6858000"/>
              <a:gd name="connsiteX17761" fmla="*/ 5065613 w 12192000"/>
              <a:gd name="connsiteY17761" fmla="*/ 4953000 h 6858000"/>
              <a:gd name="connsiteX17762" fmla="*/ 5065613 w 12192000"/>
              <a:gd name="connsiteY17762" fmla="*/ 4857749 h 6858000"/>
              <a:gd name="connsiteX17763" fmla="*/ 5160861 w 12192000"/>
              <a:gd name="connsiteY17763" fmla="*/ 4857749 h 6858000"/>
              <a:gd name="connsiteX17764" fmla="*/ 5160861 w 12192000"/>
              <a:gd name="connsiteY17764" fmla="*/ 4762500 h 6858000"/>
              <a:gd name="connsiteX17765" fmla="*/ 5065613 w 12192000"/>
              <a:gd name="connsiteY17765" fmla="*/ 4762500 h 6858000"/>
              <a:gd name="connsiteX17766" fmla="*/ 5065613 w 12192000"/>
              <a:gd name="connsiteY17766" fmla="*/ 4667250 h 6858000"/>
              <a:gd name="connsiteX17767" fmla="*/ 5160861 w 12192000"/>
              <a:gd name="connsiteY17767" fmla="*/ 4667250 h 6858000"/>
              <a:gd name="connsiteX17768" fmla="*/ 5160861 w 12192000"/>
              <a:gd name="connsiteY17768" fmla="*/ 4572000 h 6858000"/>
              <a:gd name="connsiteX17769" fmla="*/ 5065613 w 12192000"/>
              <a:gd name="connsiteY17769" fmla="*/ 4572000 h 6858000"/>
              <a:gd name="connsiteX17770" fmla="*/ 5065613 w 12192000"/>
              <a:gd name="connsiteY17770" fmla="*/ 4476750 h 6858000"/>
              <a:gd name="connsiteX17771" fmla="*/ 5160862 w 12192000"/>
              <a:gd name="connsiteY17771" fmla="*/ 4476750 h 6858000"/>
              <a:gd name="connsiteX17772" fmla="*/ 5160862 w 12192000"/>
              <a:gd name="connsiteY17772" fmla="*/ 4381500 h 6858000"/>
              <a:gd name="connsiteX17773" fmla="*/ 5065613 w 12192000"/>
              <a:gd name="connsiteY17773" fmla="*/ 4381500 h 6858000"/>
              <a:gd name="connsiteX17774" fmla="*/ 5065613 w 12192000"/>
              <a:gd name="connsiteY17774" fmla="*/ 4286250 h 6858000"/>
              <a:gd name="connsiteX17775" fmla="*/ 5160862 w 12192000"/>
              <a:gd name="connsiteY17775" fmla="*/ 4286250 h 6858000"/>
              <a:gd name="connsiteX17776" fmla="*/ 5160862 w 12192000"/>
              <a:gd name="connsiteY17776" fmla="*/ 4191000 h 6858000"/>
              <a:gd name="connsiteX17777" fmla="*/ 5065613 w 12192000"/>
              <a:gd name="connsiteY17777" fmla="*/ 4191000 h 6858000"/>
              <a:gd name="connsiteX17778" fmla="*/ 5065613 w 12192000"/>
              <a:gd name="connsiteY17778" fmla="*/ 4095750 h 6858000"/>
              <a:gd name="connsiteX17779" fmla="*/ 5160862 w 12192000"/>
              <a:gd name="connsiteY17779" fmla="*/ 4095750 h 6858000"/>
              <a:gd name="connsiteX17780" fmla="*/ 5160862 w 12192000"/>
              <a:gd name="connsiteY17780" fmla="*/ 4000500 h 6858000"/>
              <a:gd name="connsiteX17781" fmla="*/ 5065613 w 12192000"/>
              <a:gd name="connsiteY17781" fmla="*/ 4000500 h 6858000"/>
              <a:gd name="connsiteX17782" fmla="*/ 5065613 w 12192000"/>
              <a:gd name="connsiteY17782" fmla="*/ 3905250 h 6858000"/>
              <a:gd name="connsiteX17783" fmla="*/ 5160862 w 12192000"/>
              <a:gd name="connsiteY17783" fmla="*/ 3905250 h 6858000"/>
              <a:gd name="connsiteX17784" fmla="*/ 5160862 w 12192000"/>
              <a:gd name="connsiteY17784" fmla="*/ 3810000 h 6858000"/>
              <a:gd name="connsiteX17785" fmla="*/ 5065613 w 12192000"/>
              <a:gd name="connsiteY17785" fmla="*/ 3810000 h 6858000"/>
              <a:gd name="connsiteX17786" fmla="*/ 5065613 w 12192000"/>
              <a:gd name="connsiteY17786" fmla="*/ 3714750 h 6858000"/>
              <a:gd name="connsiteX17787" fmla="*/ 5160862 w 12192000"/>
              <a:gd name="connsiteY17787" fmla="*/ 3714750 h 6858000"/>
              <a:gd name="connsiteX17788" fmla="*/ 5160862 w 12192000"/>
              <a:gd name="connsiteY17788" fmla="*/ 3619500 h 6858000"/>
              <a:gd name="connsiteX17789" fmla="*/ 5065613 w 12192000"/>
              <a:gd name="connsiteY17789" fmla="*/ 3619500 h 6858000"/>
              <a:gd name="connsiteX17790" fmla="*/ 5065613 w 12192000"/>
              <a:gd name="connsiteY17790" fmla="*/ 3524250 h 6858000"/>
              <a:gd name="connsiteX17791" fmla="*/ 5160862 w 12192000"/>
              <a:gd name="connsiteY17791" fmla="*/ 3524250 h 6858000"/>
              <a:gd name="connsiteX17792" fmla="*/ 5160862 w 12192000"/>
              <a:gd name="connsiteY17792" fmla="*/ 3429000 h 6858000"/>
              <a:gd name="connsiteX17793" fmla="*/ 5065613 w 12192000"/>
              <a:gd name="connsiteY17793" fmla="*/ 3429000 h 6858000"/>
              <a:gd name="connsiteX17794" fmla="*/ 5065613 w 12192000"/>
              <a:gd name="connsiteY17794" fmla="*/ 3333750 h 6858000"/>
              <a:gd name="connsiteX17795" fmla="*/ 5160862 w 12192000"/>
              <a:gd name="connsiteY17795" fmla="*/ 3333750 h 6858000"/>
              <a:gd name="connsiteX17796" fmla="*/ 5160862 w 12192000"/>
              <a:gd name="connsiteY17796" fmla="*/ 3238500 h 6858000"/>
              <a:gd name="connsiteX17797" fmla="*/ 5065613 w 12192000"/>
              <a:gd name="connsiteY17797" fmla="*/ 3238500 h 6858000"/>
              <a:gd name="connsiteX17798" fmla="*/ 5065613 w 12192000"/>
              <a:gd name="connsiteY17798" fmla="*/ 3143250 h 6858000"/>
              <a:gd name="connsiteX17799" fmla="*/ 5160862 w 12192000"/>
              <a:gd name="connsiteY17799" fmla="*/ 3143250 h 6858000"/>
              <a:gd name="connsiteX17800" fmla="*/ 5160862 w 12192000"/>
              <a:gd name="connsiteY17800" fmla="*/ 3048000 h 6858000"/>
              <a:gd name="connsiteX17801" fmla="*/ 5065613 w 12192000"/>
              <a:gd name="connsiteY17801" fmla="*/ 3048000 h 6858000"/>
              <a:gd name="connsiteX17802" fmla="*/ 5065613 w 12192000"/>
              <a:gd name="connsiteY17802" fmla="*/ 2952750 h 6858000"/>
              <a:gd name="connsiteX17803" fmla="*/ 5160862 w 12192000"/>
              <a:gd name="connsiteY17803" fmla="*/ 2952750 h 6858000"/>
              <a:gd name="connsiteX17804" fmla="*/ 5160862 w 12192000"/>
              <a:gd name="connsiteY17804" fmla="*/ 2857500 h 6858000"/>
              <a:gd name="connsiteX17805" fmla="*/ 5065613 w 12192000"/>
              <a:gd name="connsiteY17805" fmla="*/ 2857500 h 6858000"/>
              <a:gd name="connsiteX17806" fmla="*/ 5065613 w 12192000"/>
              <a:gd name="connsiteY17806" fmla="*/ 2762250 h 6858000"/>
              <a:gd name="connsiteX17807" fmla="*/ 5160862 w 12192000"/>
              <a:gd name="connsiteY17807" fmla="*/ 2762250 h 6858000"/>
              <a:gd name="connsiteX17808" fmla="*/ 5160862 w 12192000"/>
              <a:gd name="connsiteY17808" fmla="*/ 2667000 h 6858000"/>
              <a:gd name="connsiteX17809" fmla="*/ 5065613 w 12192000"/>
              <a:gd name="connsiteY17809" fmla="*/ 2667000 h 6858000"/>
              <a:gd name="connsiteX17810" fmla="*/ 5065613 w 12192000"/>
              <a:gd name="connsiteY17810" fmla="*/ 2571750 h 6858000"/>
              <a:gd name="connsiteX17811" fmla="*/ 5160862 w 12192000"/>
              <a:gd name="connsiteY17811" fmla="*/ 2571750 h 6858000"/>
              <a:gd name="connsiteX17812" fmla="*/ 5160862 w 12192000"/>
              <a:gd name="connsiteY17812" fmla="*/ 2476500 h 6858000"/>
              <a:gd name="connsiteX17813" fmla="*/ 5065613 w 12192000"/>
              <a:gd name="connsiteY17813" fmla="*/ 2476500 h 6858000"/>
              <a:gd name="connsiteX17814" fmla="*/ 5065613 w 12192000"/>
              <a:gd name="connsiteY17814" fmla="*/ 2381250 h 6858000"/>
              <a:gd name="connsiteX17815" fmla="*/ 5160862 w 12192000"/>
              <a:gd name="connsiteY17815" fmla="*/ 2381250 h 6858000"/>
              <a:gd name="connsiteX17816" fmla="*/ 5160862 w 12192000"/>
              <a:gd name="connsiteY17816" fmla="*/ 2286000 h 6858000"/>
              <a:gd name="connsiteX17817" fmla="*/ 5256111 w 12192000"/>
              <a:gd name="connsiteY17817" fmla="*/ 2286000 h 6858000"/>
              <a:gd name="connsiteX17818" fmla="*/ 5256111 w 12192000"/>
              <a:gd name="connsiteY17818" fmla="*/ 2190750 h 6858000"/>
              <a:gd name="connsiteX17819" fmla="*/ 5351361 w 12192000"/>
              <a:gd name="connsiteY17819" fmla="*/ 2190750 h 6858000"/>
              <a:gd name="connsiteX17820" fmla="*/ 5351361 w 12192000"/>
              <a:gd name="connsiteY17820" fmla="*/ 2286000 h 6858000"/>
              <a:gd name="connsiteX17821" fmla="*/ 5256112 w 12192000"/>
              <a:gd name="connsiteY17821" fmla="*/ 2286000 h 6858000"/>
              <a:gd name="connsiteX17822" fmla="*/ 5256112 w 12192000"/>
              <a:gd name="connsiteY17822" fmla="*/ 2381250 h 6858000"/>
              <a:gd name="connsiteX17823" fmla="*/ 5160863 w 12192000"/>
              <a:gd name="connsiteY17823" fmla="*/ 2381250 h 6858000"/>
              <a:gd name="connsiteX17824" fmla="*/ 5160863 w 12192000"/>
              <a:gd name="connsiteY17824" fmla="*/ 2476500 h 6858000"/>
              <a:gd name="connsiteX17825" fmla="*/ 5256112 w 12192000"/>
              <a:gd name="connsiteY17825" fmla="*/ 2476500 h 6858000"/>
              <a:gd name="connsiteX17826" fmla="*/ 5256112 w 12192000"/>
              <a:gd name="connsiteY17826" fmla="*/ 2571750 h 6858000"/>
              <a:gd name="connsiteX17827" fmla="*/ 5160863 w 12192000"/>
              <a:gd name="connsiteY17827" fmla="*/ 2571750 h 6858000"/>
              <a:gd name="connsiteX17828" fmla="*/ 5160863 w 12192000"/>
              <a:gd name="connsiteY17828" fmla="*/ 2667000 h 6858000"/>
              <a:gd name="connsiteX17829" fmla="*/ 5256112 w 12192000"/>
              <a:gd name="connsiteY17829" fmla="*/ 2667000 h 6858000"/>
              <a:gd name="connsiteX17830" fmla="*/ 5256112 w 12192000"/>
              <a:gd name="connsiteY17830" fmla="*/ 2762250 h 6858000"/>
              <a:gd name="connsiteX17831" fmla="*/ 5160863 w 12192000"/>
              <a:gd name="connsiteY17831" fmla="*/ 2762250 h 6858000"/>
              <a:gd name="connsiteX17832" fmla="*/ 5160863 w 12192000"/>
              <a:gd name="connsiteY17832" fmla="*/ 2857500 h 6858000"/>
              <a:gd name="connsiteX17833" fmla="*/ 5256112 w 12192000"/>
              <a:gd name="connsiteY17833" fmla="*/ 2857500 h 6858000"/>
              <a:gd name="connsiteX17834" fmla="*/ 5256112 w 12192000"/>
              <a:gd name="connsiteY17834" fmla="*/ 2952750 h 6858000"/>
              <a:gd name="connsiteX17835" fmla="*/ 5160863 w 12192000"/>
              <a:gd name="connsiteY17835" fmla="*/ 2952750 h 6858000"/>
              <a:gd name="connsiteX17836" fmla="*/ 5160863 w 12192000"/>
              <a:gd name="connsiteY17836" fmla="*/ 3048000 h 6858000"/>
              <a:gd name="connsiteX17837" fmla="*/ 5256112 w 12192000"/>
              <a:gd name="connsiteY17837" fmla="*/ 3048000 h 6858000"/>
              <a:gd name="connsiteX17838" fmla="*/ 5256112 w 12192000"/>
              <a:gd name="connsiteY17838" fmla="*/ 3143250 h 6858000"/>
              <a:gd name="connsiteX17839" fmla="*/ 5160863 w 12192000"/>
              <a:gd name="connsiteY17839" fmla="*/ 3143250 h 6858000"/>
              <a:gd name="connsiteX17840" fmla="*/ 5160863 w 12192000"/>
              <a:gd name="connsiteY17840" fmla="*/ 3238500 h 6858000"/>
              <a:gd name="connsiteX17841" fmla="*/ 5256112 w 12192000"/>
              <a:gd name="connsiteY17841" fmla="*/ 3238500 h 6858000"/>
              <a:gd name="connsiteX17842" fmla="*/ 5256112 w 12192000"/>
              <a:gd name="connsiteY17842" fmla="*/ 3333750 h 6858000"/>
              <a:gd name="connsiteX17843" fmla="*/ 5160863 w 12192000"/>
              <a:gd name="connsiteY17843" fmla="*/ 3333750 h 6858000"/>
              <a:gd name="connsiteX17844" fmla="*/ 5160863 w 12192000"/>
              <a:gd name="connsiteY17844" fmla="*/ 3429000 h 6858000"/>
              <a:gd name="connsiteX17845" fmla="*/ 5256112 w 12192000"/>
              <a:gd name="connsiteY17845" fmla="*/ 3429000 h 6858000"/>
              <a:gd name="connsiteX17846" fmla="*/ 5256112 w 12192000"/>
              <a:gd name="connsiteY17846" fmla="*/ 3524250 h 6858000"/>
              <a:gd name="connsiteX17847" fmla="*/ 5160863 w 12192000"/>
              <a:gd name="connsiteY17847" fmla="*/ 3524250 h 6858000"/>
              <a:gd name="connsiteX17848" fmla="*/ 5160863 w 12192000"/>
              <a:gd name="connsiteY17848" fmla="*/ 3619500 h 6858000"/>
              <a:gd name="connsiteX17849" fmla="*/ 5256112 w 12192000"/>
              <a:gd name="connsiteY17849" fmla="*/ 3619500 h 6858000"/>
              <a:gd name="connsiteX17850" fmla="*/ 5256112 w 12192000"/>
              <a:gd name="connsiteY17850" fmla="*/ 3714750 h 6858000"/>
              <a:gd name="connsiteX17851" fmla="*/ 5160863 w 12192000"/>
              <a:gd name="connsiteY17851" fmla="*/ 3714750 h 6858000"/>
              <a:gd name="connsiteX17852" fmla="*/ 5160863 w 12192000"/>
              <a:gd name="connsiteY17852" fmla="*/ 3810000 h 6858000"/>
              <a:gd name="connsiteX17853" fmla="*/ 5256112 w 12192000"/>
              <a:gd name="connsiteY17853" fmla="*/ 3810000 h 6858000"/>
              <a:gd name="connsiteX17854" fmla="*/ 5256112 w 12192000"/>
              <a:gd name="connsiteY17854" fmla="*/ 3905250 h 6858000"/>
              <a:gd name="connsiteX17855" fmla="*/ 5160863 w 12192000"/>
              <a:gd name="connsiteY17855" fmla="*/ 3905250 h 6858000"/>
              <a:gd name="connsiteX17856" fmla="*/ 5160863 w 12192000"/>
              <a:gd name="connsiteY17856" fmla="*/ 4000500 h 6858000"/>
              <a:gd name="connsiteX17857" fmla="*/ 5256112 w 12192000"/>
              <a:gd name="connsiteY17857" fmla="*/ 4000500 h 6858000"/>
              <a:gd name="connsiteX17858" fmla="*/ 5256112 w 12192000"/>
              <a:gd name="connsiteY17858" fmla="*/ 4095750 h 6858000"/>
              <a:gd name="connsiteX17859" fmla="*/ 5160863 w 12192000"/>
              <a:gd name="connsiteY17859" fmla="*/ 4095750 h 6858000"/>
              <a:gd name="connsiteX17860" fmla="*/ 5160863 w 12192000"/>
              <a:gd name="connsiteY17860" fmla="*/ 4191000 h 6858000"/>
              <a:gd name="connsiteX17861" fmla="*/ 5256112 w 12192000"/>
              <a:gd name="connsiteY17861" fmla="*/ 4191000 h 6858000"/>
              <a:gd name="connsiteX17862" fmla="*/ 5256112 w 12192000"/>
              <a:gd name="connsiteY17862" fmla="*/ 4286250 h 6858000"/>
              <a:gd name="connsiteX17863" fmla="*/ 5160863 w 12192000"/>
              <a:gd name="connsiteY17863" fmla="*/ 4286250 h 6858000"/>
              <a:gd name="connsiteX17864" fmla="*/ 5160863 w 12192000"/>
              <a:gd name="connsiteY17864" fmla="*/ 4381500 h 6858000"/>
              <a:gd name="connsiteX17865" fmla="*/ 5256112 w 12192000"/>
              <a:gd name="connsiteY17865" fmla="*/ 4381500 h 6858000"/>
              <a:gd name="connsiteX17866" fmla="*/ 5256112 w 12192000"/>
              <a:gd name="connsiteY17866" fmla="*/ 4476750 h 6858000"/>
              <a:gd name="connsiteX17867" fmla="*/ 5160863 w 12192000"/>
              <a:gd name="connsiteY17867" fmla="*/ 4476750 h 6858000"/>
              <a:gd name="connsiteX17868" fmla="*/ 5160863 w 12192000"/>
              <a:gd name="connsiteY17868" fmla="*/ 4572000 h 6858000"/>
              <a:gd name="connsiteX17869" fmla="*/ 5256111 w 12192000"/>
              <a:gd name="connsiteY17869" fmla="*/ 4572000 h 6858000"/>
              <a:gd name="connsiteX17870" fmla="*/ 5256111 w 12192000"/>
              <a:gd name="connsiteY17870" fmla="*/ 4667250 h 6858000"/>
              <a:gd name="connsiteX17871" fmla="*/ 5160862 w 12192000"/>
              <a:gd name="connsiteY17871" fmla="*/ 4667250 h 6858000"/>
              <a:gd name="connsiteX17872" fmla="*/ 5160862 w 12192000"/>
              <a:gd name="connsiteY17872" fmla="*/ 4762500 h 6858000"/>
              <a:gd name="connsiteX17873" fmla="*/ 5256111 w 12192000"/>
              <a:gd name="connsiteY17873" fmla="*/ 4762500 h 6858000"/>
              <a:gd name="connsiteX17874" fmla="*/ 5256111 w 12192000"/>
              <a:gd name="connsiteY17874" fmla="*/ 4857749 h 6858000"/>
              <a:gd name="connsiteX17875" fmla="*/ 5160862 w 12192000"/>
              <a:gd name="connsiteY17875" fmla="*/ 4857749 h 6858000"/>
              <a:gd name="connsiteX17876" fmla="*/ 5160862 w 12192000"/>
              <a:gd name="connsiteY17876" fmla="*/ 4953000 h 6858000"/>
              <a:gd name="connsiteX17877" fmla="*/ 5256111 w 12192000"/>
              <a:gd name="connsiteY17877" fmla="*/ 4953000 h 6858000"/>
              <a:gd name="connsiteX17878" fmla="*/ 5256111 w 12192000"/>
              <a:gd name="connsiteY17878" fmla="*/ 5048250 h 6858000"/>
              <a:gd name="connsiteX17879" fmla="*/ 5160862 w 12192000"/>
              <a:gd name="connsiteY17879" fmla="*/ 5048250 h 6858000"/>
              <a:gd name="connsiteX17880" fmla="*/ 5160862 w 12192000"/>
              <a:gd name="connsiteY17880" fmla="*/ 5143500 h 6858000"/>
              <a:gd name="connsiteX17881" fmla="*/ 5256111 w 12192000"/>
              <a:gd name="connsiteY17881" fmla="*/ 5143500 h 6858000"/>
              <a:gd name="connsiteX17882" fmla="*/ 5256111 w 12192000"/>
              <a:gd name="connsiteY17882" fmla="*/ 5238750 h 6858000"/>
              <a:gd name="connsiteX17883" fmla="*/ 5160862 w 12192000"/>
              <a:gd name="connsiteY17883" fmla="*/ 5238750 h 6858000"/>
              <a:gd name="connsiteX17884" fmla="*/ 5160862 w 12192000"/>
              <a:gd name="connsiteY17884" fmla="*/ 5334000 h 6858000"/>
              <a:gd name="connsiteX17885" fmla="*/ 5256111 w 12192000"/>
              <a:gd name="connsiteY17885" fmla="*/ 5334000 h 6858000"/>
              <a:gd name="connsiteX17886" fmla="*/ 5256111 w 12192000"/>
              <a:gd name="connsiteY17886" fmla="*/ 5429250 h 6858000"/>
              <a:gd name="connsiteX17887" fmla="*/ 5160862 w 12192000"/>
              <a:gd name="connsiteY17887" fmla="*/ 5429250 h 6858000"/>
              <a:gd name="connsiteX17888" fmla="*/ 5160862 w 12192000"/>
              <a:gd name="connsiteY17888" fmla="*/ 5524500 h 6858000"/>
              <a:gd name="connsiteX17889" fmla="*/ 5256111 w 12192000"/>
              <a:gd name="connsiteY17889" fmla="*/ 5524500 h 6858000"/>
              <a:gd name="connsiteX17890" fmla="*/ 5256111 w 12192000"/>
              <a:gd name="connsiteY17890" fmla="*/ 5619750 h 6858000"/>
              <a:gd name="connsiteX17891" fmla="*/ 5160862 w 12192000"/>
              <a:gd name="connsiteY17891" fmla="*/ 5619750 h 6858000"/>
              <a:gd name="connsiteX17892" fmla="*/ 5160862 w 12192000"/>
              <a:gd name="connsiteY17892" fmla="*/ 5715000 h 6858000"/>
              <a:gd name="connsiteX17893" fmla="*/ 5256111 w 12192000"/>
              <a:gd name="connsiteY17893" fmla="*/ 5715000 h 6858000"/>
              <a:gd name="connsiteX17894" fmla="*/ 5256111 w 12192000"/>
              <a:gd name="connsiteY17894" fmla="*/ 5810250 h 6858000"/>
              <a:gd name="connsiteX17895" fmla="*/ 5160862 w 12192000"/>
              <a:gd name="connsiteY17895" fmla="*/ 5810250 h 6858000"/>
              <a:gd name="connsiteX17896" fmla="*/ 5160862 w 12192000"/>
              <a:gd name="connsiteY17896" fmla="*/ 5905500 h 6858000"/>
              <a:gd name="connsiteX17897" fmla="*/ 5256111 w 12192000"/>
              <a:gd name="connsiteY17897" fmla="*/ 5905500 h 6858000"/>
              <a:gd name="connsiteX17898" fmla="*/ 5256111 w 12192000"/>
              <a:gd name="connsiteY17898" fmla="*/ 6000750 h 6858000"/>
              <a:gd name="connsiteX17899" fmla="*/ 5160862 w 12192000"/>
              <a:gd name="connsiteY17899" fmla="*/ 6000750 h 6858000"/>
              <a:gd name="connsiteX17900" fmla="*/ 5160862 w 12192000"/>
              <a:gd name="connsiteY17900" fmla="*/ 6096000 h 6858000"/>
              <a:gd name="connsiteX17901" fmla="*/ 5256111 w 12192000"/>
              <a:gd name="connsiteY17901" fmla="*/ 6096000 h 6858000"/>
              <a:gd name="connsiteX17902" fmla="*/ 5256111 w 12192000"/>
              <a:gd name="connsiteY17902" fmla="*/ 6191250 h 6858000"/>
              <a:gd name="connsiteX17903" fmla="*/ 5160862 w 12192000"/>
              <a:gd name="connsiteY17903" fmla="*/ 6191250 h 6858000"/>
              <a:gd name="connsiteX17904" fmla="*/ 5160862 w 12192000"/>
              <a:gd name="connsiteY17904" fmla="*/ 6286500 h 6858000"/>
              <a:gd name="connsiteX17905" fmla="*/ 5256111 w 12192000"/>
              <a:gd name="connsiteY17905" fmla="*/ 6286500 h 6858000"/>
              <a:gd name="connsiteX17906" fmla="*/ 5256111 w 12192000"/>
              <a:gd name="connsiteY17906" fmla="*/ 6381750 h 6858000"/>
              <a:gd name="connsiteX17907" fmla="*/ 5160862 w 12192000"/>
              <a:gd name="connsiteY17907" fmla="*/ 6381750 h 6858000"/>
              <a:gd name="connsiteX17908" fmla="*/ 5160862 w 12192000"/>
              <a:gd name="connsiteY17908" fmla="*/ 6477000 h 6858000"/>
              <a:gd name="connsiteX17909" fmla="*/ 5256111 w 12192000"/>
              <a:gd name="connsiteY17909" fmla="*/ 6477000 h 6858000"/>
              <a:gd name="connsiteX17910" fmla="*/ 5256111 w 12192000"/>
              <a:gd name="connsiteY17910" fmla="*/ 6572250 h 6858000"/>
              <a:gd name="connsiteX17911" fmla="*/ 5160862 w 12192000"/>
              <a:gd name="connsiteY17911" fmla="*/ 6572250 h 6858000"/>
              <a:gd name="connsiteX17912" fmla="*/ 5160862 w 12192000"/>
              <a:gd name="connsiteY17912" fmla="*/ 6667500 h 6858000"/>
              <a:gd name="connsiteX17913" fmla="*/ 5256111 w 12192000"/>
              <a:gd name="connsiteY17913" fmla="*/ 6667500 h 6858000"/>
              <a:gd name="connsiteX17914" fmla="*/ 5256111 w 12192000"/>
              <a:gd name="connsiteY17914" fmla="*/ 6762750 h 6858000"/>
              <a:gd name="connsiteX17915" fmla="*/ 5160862 w 12192000"/>
              <a:gd name="connsiteY17915" fmla="*/ 6762750 h 6858000"/>
              <a:gd name="connsiteX17916" fmla="*/ 5351361 w 12192000"/>
              <a:gd name="connsiteY17916" fmla="*/ 6858000 h 6858000"/>
              <a:gd name="connsiteX17917" fmla="*/ 5256111 w 12192000"/>
              <a:gd name="connsiteY17917" fmla="*/ 6858000 h 6858000"/>
              <a:gd name="connsiteX17918" fmla="*/ 5256111 w 12192000"/>
              <a:gd name="connsiteY17918" fmla="*/ 6762750 h 6858000"/>
              <a:gd name="connsiteX17919" fmla="*/ 5351361 w 12192000"/>
              <a:gd name="connsiteY17919" fmla="*/ 6762750 h 6858000"/>
              <a:gd name="connsiteX17920" fmla="*/ 5541861 w 12192000"/>
              <a:gd name="connsiteY17920" fmla="*/ 6858000 h 6858000"/>
              <a:gd name="connsiteX17921" fmla="*/ 5446612 w 12192000"/>
              <a:gd name="connsiteY17921" fmla="*/ 6858000 h 6858000"/>
              <a:gd name="connsiteX17922" fmla="*/ 5446612 w 12192000"/>
              <a:gd name="connsiteY17922" fmla="*/ 6762750 h 6858000"/>
              <a:gd name="connsiteX17923" fmla="*/ 5541861 w 12192000"/>
              <a:gd name="connsiteY17923" fmla="*/ 6762750 h 6858000"/>
              <a:gd name="connsiteX17924" fmla="*/ 5732362 w 12192000"/>
              <a:gd name="connsiteY17924" fmla="*/ 6858000 h 6858000"/>
              <a:gd name="connsiteX17925" fmla="*/ 5637111 w 12192000"/>
              <a:gd name="connsiteY17925" fmla="*/ 6858000 h 6858000"/>
              <a:gd name="connsiteX17926" fmla="*/ 5637111 w 12192000"/>
              <a:gd name="connsiteY17926" fmla="*/ 6762750 h 6858000"/>
              <a:gd name="connsiteX17927" fmla="*/ 5732362 w 12192000"/>
              <a:gd name="connsiteY17927" fmla="*/ 6762750 h 6858000"/>
              <a:gd name="connsiteX17928" fmla="*/ 5922862 w 12192000"/>
              <a:gd name="connsiteY17928" fmla="*/ 6858000 h 6858000"/>
              <a:gd name="connsiteX17929" fmla="*/ 5827612 w 12192000"/>
              <a:gd name="connsiteY17929" fmla="*/ 6858000 h 6858000"/>
              <a:gd name="connsiteX17930" fmla="*/ 5827612 w 12192000"/>
              <a:gd name="connsiteY17930" fmla="*/ 6762750 h 6858000"/>
              <a:gd name="connsiteX17931" fmla="*/ 5922862 w 12192000"/>
              <a:gd name="connsiteY17931" fmla="*/ 6762750 h 6858000"/>
              <a:gd name="connsiteX17932" fmla="*/ 6113362 w 12192000"/>
              <a:gd name="connsiteY17932" fmla="*/ 6858000 h 6858000"/>
              <a:gd name="connsiteX17933" fmla="*/ 6018112 w 12192000"/>
              <a:gd name="connsiteY17933" fmla="*/ 6858000 h 6858000"/>
              <a:gd name="connsiteX17934" fmla="*/ 6018112 w 12192000"/>
              <a:gd name="connsiteY17934" fmla="*/ 6762750 h 6858000"/>
              <a:gd name="connsiteX17935" fmla="*/ 6113362 w 12192000"/>
              <a:gd name="connsiteY17935" fmla="*/ 6762750 h 6858000"/>
              <a:gd name="connsiteX17936" fmla="*/ 6303862 w 12192000"/>
              <a:gd name="connsiteY17936" fmla="*/ 6858000 h 6858000"/>
              <a:gd name="connsiteX17937" fmla="*/ 6208612 w 12192000"/>
              <a:gd name="connsiteY17937" fmla="*/ 6858000 h 6858000"/>
              <a:gd name="connsiteX17938" fmla="*/ 6208612 w 12192000"/>
              <a:gd name="connsiteY17938" fmla="*/ 6762750 h 6858000"/>
              <a:gd name="connsiteX17939" fmla="*/ 6303862 w 12192000"/>
              <a:gd name="connsiteY17939" fmla="*/ 6762750 h 6858000"/>
              <a:gd name="connsiteX17940" fmla="*/ 6494362 w 12192000"/>
              <a:gd name="connsiteY17940" fmla="*/ 6858000 h 6858000"/>
              <a:gd name="connsiteX17941" fmla="*/ 6399112 w 12192000"/>
              <a:gd name="connsiteY17941" fmla="*/ 6858000 h 6858000"/>
              <a:gd name="connsiteX17942" fmla="*/ 6399112 w 12192000"/>
              <a:gd name="connsiteY17942" fmla="*/ 6762750 h 6858000"/>
              <a:gd name="connsiteX17943" fmla="*/ 6494362 w 12192000"/>
              <a:gd name="connsiteY17943" fmla="*/ 6762750 h 6858000"/>
              <a:gd name="connsiteX17944" fmla="*/ 6684862 w 12192000"/>
              <a:gd name="connsiteY17944" fmla="*/ 6858000 h 6858000"/>
              <a:gd name="connsiteX17945" fmla="*/ 6589612 w 12192000"/>
              <a:gd name="connsiteY17945" fmla="*/ 6858000 h 6858000"/>
              <a:gd name="connsiteX17946" fmla="*/ 6589612 w 12192000"/>
              <a:gd name="connsiteY17946" fmla="*/ 6762750 h 6858000"/>
              <a:gd name="connsiteX17947" fmla="*/ 6684862 w 12192000"/>
              <a:gd name="connsiteY17947" fmla="*/ 6762750 h 6858000"/>
              <a:gd name="connsiteX17948" fmla="*/ 6875362 w 12192000"/>
              <a:gd name="connsiteY17948" fmla="*/ 6858000 h 6858000"/>
              <a:gd name="connsiteX17949" fmla="*/ 6780112 w 12192000"/>
              <a:gd name="connsiteY17949" fmla="*/ 6858000 h 6858000"/>
              <a:gd name="connsiteX17950" fmla="*/ 6780112 w 12192000"/>
              <a:gd name="connsiteY17950" fmla="*/ 6762750 h 6858000"/>
              <a:gd name="connsiteX17951" fmla="*/ 6875362 w 12192000"/>
              <a:gd name="connsiteY17951" fmla="*/ 6762750 h 6858000"/>
              <a:gd name="connsiteX17952" fmla="*/ 7065861 w 12192000"/>
              <a:gd name="connsiteY17952" fmla="*/ 6858000 h 6858000"/>
              <a:gd name="connsiteX17953" fmla="*/ 6970611 w 12192000"/>
              <a:gd name="connsiteY17953" fmla="*/ 6858000 h 6858000"/>
              <a:gd name="connsiteX17954" fmla="*/ 6970611 w 12192000"/>
              <a:gd name="connsiteY17954" fmla="*/ 6762750 h 6858000"/>
              <a:gd name="connsiteX17955" fmla="*/ 7065861 w 12192000"/>
              <a:gd name="connsiteY17955" fmla="*/ 6762750 h 6858000"/>
              <a:gd name="connsiteX17956" fmla="*/ 7256362 w 12192000"/>
              <a:gd name="connsiteY17956" fmla="*/ 6858000 h 6858000"/>
              <a:gd name="connsiteX17957" fmla="*/ 7161112 w 12192000"/>
              <a:gd name="connsiteY17957" fmla="*/ 6858000 h 6858000"/>
              <a:gd name="connsiteX17958" fmla="*/ 7161112 w 12192000"/>
              <a:gd name="connsiteY17958" fmla="*/ 6762750 h 6858000"/>
              <a:gd name="connsiteX17959" fmla="*/ 7256362 w 12192000"/>
              <a:gd name="connsiteY17959" fmla="*/ 6762750 h 6858000"/>
              <a:gd name="connsiteX17960" fmla="*/ 7446862 w 12192000"/>
              <a:gd name="connsiteY17960" fmla="*/ 6858000 h 6858000"/>
              <a:gd name="connsiteX17961" fmla="*/ 7351612 w 12192000"/>
              <a:gd name="connsiteY17961" fmla="*/ 6858000 h 6858000"/>
              <a:gd name="connsiteX17962" fmla="*/ 7351612 w 12192000"/>
              <a:gd name="connsiteY17962" fmla="*/ 6762750 h 6858000"/>
              <a:gd name="connsiteX17963" fmla="*/ 7446862 w 12192000"/>
              <a:gd name="connsiteY17963" fmla="*/ 6762750 h 6858000"/>
              <a:gd name="connsiteX17964" fmla="*/ 7637362 w 12192000"/>
              <a:gd name="connsiteY17964" fmla="*/ 6858000 h 6858000"/>
              <a:gd name="connsiteX17965" fmla="*/ 7542112 w 12192000"/>
              <a:gd name="connsiteY17965" fmla="*/ 6858000 h 6858000"/>
              <a:gd name="connsiteX17966" fmla="*/ 7542112 w 12192000"/>
              <a:gd name="connsiteY17966" fmla="*/ 6762750 h 6858000"/>
              <a:gd name="connsiteX17967" fmla="*/ 7637362 w 12192000"/>
              <a:gd name="connsiteY17967" fmla="*/ 6762750 h 6858000"/>
              <a:gd name="connsiteX17968" fmla="*/ 7827862 w 12192000"/>
              <a:gd name="connsiteY17968" fmla="*/ 6858000 h 6858000"/>
              <a:gd name="connsiteX17969" fmla="*/ 7732612 w 12192000"/>
              <a:gd name="connsiteY17969" fmla="*/ 6858000 h 6858000"/>
              <a:gd name="connsiteX17970" fmla="*/ 7732612 w 12192000"/>
              <a:gd name="connsiteY17970" fmla="*/ 6762750 h 6858000"/>
              <a:gd name="connsiteX17971" fmla="*/ 7827862 w 12192000"/>
              <a:gd name="connsiteY17971" fmla="*/ 6762750 h 6858000"/>
              <a:gd name="connsiteX17972" fmla="*/ 8018362 w 12192000"/>
              <a:gd name="connsiteY17972" fmla="*/ 6858000 h 6858000"/>
              <a:gd name="connsiteX17973" fmla="*/ 7923112 w 12192000"/>
              <a:gd name="connsiteY17973" fmla="*/ 6858000 h 6858000"/>
              <a:gd name="connsiteX17974" fmla="*/ 7923112 w 12192000"/>
              <a:gd name="connsiteY17974" fmla="*/ 6762750 h 6858000"/>
              <a:gd name="connsiteX17975" fmla="*/ 8018362 w 12192000"/>
              <a:gd name="connsiteY17975" fmla="*/ 6762750 h 6858000"/>
              <a:gd name="connsiteX17976" fmla="*/ 8208862 w 12192000"/>
              <a:gd name="connsiteY17976" fmla="*/ 6858000 h 6858000"/>
              <a:gd name="connsiteX17977" fmla="*/ 8113612 w 12192000"/>
              <a:gd name="connsiteY17977" fmla="*/ 6858000 h 6858000"/>
              <a:gd name="connsiteX17978" fmla="*/ 8113612 w 12192000"/>
              <a:gd name="connsiteY17978" fmla="*/ 6762750 h 6858000"/>
              <a:gd name="connsiteX17979" fmla="*/ 8208862 w 12192000"/>
              <a:gd name="connsiteY17979" fmla="*/ 6762750 h 6858000"/>
              <a:gd name="connsiteX17980" fmla="*/ 8399362 w 12192000"/>
              <a:gd name="connsiteY17980" fmla="*/ 6858000 h 6858000"/>
              <a:gd name="connsiteX17981" fmla="*/ 8304112 w 12192000"/>
              <a:gd name="connsiteY17981" fmla="*/ 6858000 h 6858000"/>
              <a:gd name="connsiteX17982" fmla="*/ 8304112 w 12192000"/>
              <a:gd name="connsiteY17982" fmla="*/ 6762750 h 6858000"/>
              <a:gd name="connsiteX17983" fmla="*/ 8399362 w 12192000"/>
              <a:gd name="connsiteY17983" fmla="*/ 6762750 h 6858000"/>
              <a:gd name="connsiteX17984" fmla="*/ 8589862 w 12192000"/>
              <a:gd name="connsiteY17984" fmla="*/ 6858000 h 6858000"/>
              <a:gd name="connsiteX17985" fmla="*/ 8494612 w 12192000"/>
              <a:gd name="connsiteY17985" fmla="*/ 6858000 h 6858000"/>
              <a:gd name="connsiteX17986" fmla="*/ 8494612 w 12192000"/>
              <a:gd name="connsiteY17986" fmla="*/ 6762750 h 6858000"/>
              <a:gd name="connsiteX17987" fmla="*/ 8589861 w 12192000"/>
              <a:gd name="connsiteY17987" fmla="*/ 6762750 h 6858000"/>
              <a:gd name="connsiteX17988" fmla="*/ 8589861 w 12192000"/>
              <a:gd name="connsiteY17988" fmla="*/ 6667500 h 6858000"/>
              <a:gd name="connsiteX17989" fmla="*/ 8494612 w 12192000"/>
              <a:gd name="connsiteY17989" fmla="*/ 6667500 h 6858000"/>
              <a:gd name="connsiteX17990" fmla="*/ 8494612 w 12192000"/>
              <a:gd name="connsiteY17990" fmla="*/ 6572250 h 6858000"/>
              <a:gd name="connsiteX17991" fmla="*/ 8589861 w 12192000"/>
              <a:gd name="connsiteY17991" fmla="*/ 6572250 h 6858000"/>
              <a:gd name="connsiteX17992" fmla="*/ 8589861 w 12192000"/>
              <a:gd name="connsiteY17992" fmla="*/ 6477000 h 6858000"/>
              <a:gd name="connsiteX17993" fmla="*/ 8494612 w 12192000"/>
              <a:gd name="connsiteY17993" fmla="*/ 6477000 h 6858000"/>
              <a:gd name="connsiteX17994" fmla="*/ 8494612 w 12192000"/>
              <a:gd name="connsiteY17994" fmla="*/ 6381750 h 6858000"/>
              <a:gd name="connsiteX17995" fmla="*/ 8589861 w 12192000"/>
              <a:gd name="connsiteY17995" fmla="*/ 6381750 h 6858000"/>
              <a:gd name="connsiteX17996" fmla="*/ 8589861 w 12192000"/>
              <a:gd name="connsiteY17996" fmla="*/ 6286500 h 6858000"/>
              <a:gd name="connsiteX17997" fmla="*/ 8494612 w 12192000"/>
              <a:gd name="connsiteY17997" fmla="*/ 6286500 h 6858000"/>
              <a:gd name="connsiteX17998" fmla="*/ 8494612 w 12192000"/>
              <a:gd name="connsiteY17998" fmla="*/ 6191250 h 6858000"/>
              <a:gd name="connsiteX17999" fmla="*/ 8589861 w 12192000"/>
              <a:gd name="connsiteY17999" fmla="*/ 6191250 h 6858000"/>
              <a:gd name="connsiteX18000" fmla="*/ 8589861 w 12192000"/>
              <a:gd name="connsiteY18000" fmla="*/ 6096000 h 6858000"/>
              <a:gd name="connsiteX18001" fmla="*/ 8494612 w 12192000"/>
              <a:gd name="connsiteY18001" fmla="*/ 6096000 h 6858000"/>
              <a:gd name="connsiteX18002" fmla="*/ 8494612 w 12192000"/>
              <a:gd name="connsiteY18002" fmla="*/ 6000750 h 6858000"/>
              <a:gd name="connsiteX18003" fmla="*/ 8589861 w 12192000"/>
              <a:gd name="connsiteY18003" fmla="*/ 6000750 h 6858000"/>
              <a:gd name="connsiteX18004" fmla="*/ 8589861 w 12192000"/>
              <a:gd name="connsiteY18004" fmla="*/ 5905500 h 6858000"/>
              <a:gd name="connsiteX18005" fmla="*/ 8494612 w 12192000"/>
              <a:gd name="connsiteY18005" fmla="*/ 5905500 h 6858000"/>
              <a:gd name="connsiteX18006" fmla="*/ 8494612 w 12192000"/>
              <a:gd name="connsiteY18006" fmla="*/ 5810250 h 6858000"/>
              <a:gd name="connsiteX18007" fmla="*/ 8589861 w 12192000"/>
              <a:gd name="connsiteY18007" fmla="*/ 5810250 h 6858000"/>
              <a:gd name="connsiteX18008" fmla="*/ 8589861 w 12192000"/>
              <a:gd name="connsiteY18008" fmla="*/ 5715000 h 6858000"/>
              <a:gd name="connsiteX18009" fmla="*/ 8494613 w 12192000"/>
              <a:gd name="connsiteY18009" fmla="*/ 5715000 h 6858000"/>
              <a:gd name="connsiteX18010" fmla="*/ 8494613 w 12192000"/>
              <a:gd name="connsiteY18010" fmla="*/ 5619750 h 6858000"/>
              <a:gd name="connsiteX18011" fmla="*/ 8589862 w 12192000"/>
              <a:gd name="connsiteY18011" fmla="*/ 5619750 h 6858000"/>
              <a:gd name="connsiteX18012" fmla="*/ 8589862 w 12192000"/>
              <a:gd name="connsiteY18012" fmla="*/ 5524500 h 6858000"/>
              <a:gd name="connsiteX18013" fmla="*/ 8494613 w 12192000"/>
              <a:gd name="connsiteY18013" fmla="*/ 5524500 h 6858000"/>
              <a:gd name="connsiteX18014" fmla="*/ 8494613 w 12192000"/>
              <a:gd name="connsiteY18014" fmla="*/ 5429250 h 6858000"/>
              <a:gd name="connsiteX18015" fmla="*/ 8589862 w 12192000"/>
              <a:gd name="connsiteY18015" fmla="*/ 5429250 h 6858000"/>
              <a:gd name="connsiteX18016" fmla="*/ 8589862 w 12192000"/>
              <a:gd name="connsiteY18016" fmla="*/ 5334000 h 6858000"/>
              <a:gd name="connsiteX18017" fmla="*/ 8494613 w 12192000"/>
              <a:gd name="connsiteY18017" fmla="*/ 5334000 h 6858000"/>
              <a:gd name="connsiteX18018" fmla="*/ 8494613 w 12192000"/>
              <a:gd name="connsiteY18018" fmla="*/ 5238750 h 6858000"/>
              <a:gd name="connsiteX18019" fmla="*/ 8589862 w 12192000"/>
              <a:gd name="connsiteY18019" fmla="*/ 5238750 h 6858000"/>
              <a:gd name="connsiteX18020" fmla="*/ 8589862 w 12192000"/>
              <a:gd name="connsiteY18020" fmla="*/ 5143500 h 6858000"/>
              <a:gd name="connsiteX18021" fmla="*/ 8494613 w 12192000"/>
              <a:gd name="connsiteY18021" fmla="*/ 5143500 h 6858000"/>
              <a:gd name="connsiteX18022" fmla="*/ 8494613 w 12192000"/>
              <a:gd name="connsiteY18022" fmla="*/ 5048250 h 6858000"/>
              <a:gd name="connsiteX18023" fmla="*/ 8589862 w 12192000"/>
              <a:gd name="connsiteY18023" fmla="*/ 5048250 h 6858000"/>
              <a:gd name="connsiteX18024" fmla="*/ 8589862 w 12192000"/>
              <a:gd name="connsiteY18024" fmla="*/ 4953000 h 6858000"/>
              <a:gd name="connsiteX18025" fmla="*/ 8494613 w 12192000"/>
              <a:gd name="connsiteY18025" fmla="*/ 4953000 h 6858000"/>
              <a:gd name="connsiteX18026" fmla="*/ 8494613 w 12192000"/>
              <a:gd name="connsiteY18026" fmla="*/ 4857750 h 6858000"/>
              <a:gd name="connsiteX18027" fmla="*/ 8589862 w 12192000"/>
              <a:gd name="connsiteY18027" fmla="*/ 4857750 h 6858000"/>
              <a:gd name="connsiteX18028" fmla="*/ 8589862 w 12192000"/>
              <a:gd name="connsiteY18028" fmla="*/ 4762500 h 6858000"/>
              <a:gd name="connsiteX18029" fmla="*/ 8494613 w 12192000"/>
              <a:gd name="connsiteY18029" fmla="*/ 4762500 h 6858000"/>
              <a:gd name="connsiteX18030" fmla="*/ 8494613 w 12192000"/>
              <a:gd name="connsiteY18030" fmla="*/ 4667250 h 6858000"/>
              <a:gd name="connsiteX18031" fmla="*/ 8589862 w 12192000"/>
              <a:gd name="connsiteY18031" fmla="*/ 4667250 h 6858000"/>
              <a:gd name="connsiteX18032" fmla="*/ 8589862 w 12192000"/>
              <a:gd name="connsiteY18032" fmla="*/ 4572000 h 6858000"/>
              <a:gd name="connsiteX18033" fmla="*/ 8685111 w 12192000"/>
              <a:gd name="connsiteY18033" fmla="*/ 4572000 h 6858000"/>
              <a:gd name="connsiteX18034" fmla="*/ 8685111 w 12192000"/>
              <a:gd name="connsiteY18034" fmla="*/ 4667250 h 6858000"/>
              <a:gd name="connsiteX18035" fmla="*/ 8589863 w 12192000"/>
              <a:gd name="connsiteY18035" fmla="*/ 4667250 h 6858000"/>
              <a:gd name="connsiteX18036" fmla="*/ 8589863 w 12192000"/>
              <a:gd name="connsiteY18036" fmla="*/ 4762500 h 6858000"/>
              <a:gd name="connsiteX18037" fmla="*/ 8685111 w 12192000"/>
              <a:gd name="connsiteY18037" fmla="*/ 4762500 h 6858000"/>
              <a:gd name="connsiteX18038" fmla="*/ 8685111 w 12192000"/>
              <a:gd name="connsiteY18038" fmla="*/ 4857750 h 6858000"/>
              <a:gd name="connsiteX18039" fmla="*/ 8589863 w 12192000"/>
              <a:gd name="connsiteY18039" fmla="*/ 4857750 h 6858000"/>
              <a:gd name="connsiteX18040" fmla="*/ 8589863 w 12192000"/>
              <a:gd name="connsiteY18040" fmla="*/ 4953000 h 6858000"/>
              <a:gd name="connsiteX18041" fmla="*/ 8685111 w 12192000"/>
              <a:gd name="connsiteY18041" fmla="*/ 4953000 h 6858000"/>
              <a:gd name="connsiteX18042" fmla="*/ 8685111 w 12192000"/>
              <a:gd name="connsiteY18042" fmla="*/ 5048250 h 6858000"/>
              <a:gd name="connsiteX18043" fmla="*/ 8589863 w 12192000"/>
              <a:gd name="connsiteY18043" fmla="*/ 5048250 h 6858000"/>
              <a:gd name="connsiteX18044" fmla="*/ 8589863 w 12192000"/>
              <a:gd name="connsiteY18044" fmla="*/ 5143500 h 6858000"/>
              <a:gd name="connsiteX18045" fmla="*/ 8685111 w 12192000"/>
              <a:gd name="connsiteY18045" fmla="*/ 5143500 h 6858000"/>
              <a:gd name="connsiteX18046" fmla="*/ 8685111 w 12192000"/>
              <a:gd name="connsiteY18046" fmla="*/ 5238750 h 6858000"/>
              <a:gd name="connsiteX18047" fmla="*/ 8589863 w 12192000"/>
              <a:gd name="connsiteY18047" fmla="*/ 5238750 h 6858000"/>
              <a:gd name="connsiteX18048" fmla="*/ 8589863 w 12192000"/>
              <a:gd name="connsiteY18048" fmla="*/ 5334000 h 6858000"/>
              <a:gd name="connsiteX18049" fmla="*/ 8685111 w 12192000"/>
              <a:gd name="connsiteY18049" fmla="*/ 5334000 h 6858000"/>
              <a:gd name="connsiteX18050" fmla="*/ 8685111 w 12192000"/>
              <a:gd name="connsiteY18050" fmla="*/ 5429250 h 6858000"/>
              <a:gd name="connsiteX18051" fmla="*/ 8589863 w 12192000"/>
              <a:gd name="connsiteY18051" fmla="*/ 5429250 h 6858000"/>
              <a:gd name="connsiteX18052" fmla="*/ 8589863 w 12192000"/>
              <a:gd name="connsiteY18052" fmla="*/ 5524500 h 6858000"/>
              <a:gd name="connsiteX18053" fmla="*/ 8685111 w 12192000"/>
              <a:gd name="connsiteY18053" fmla="*/ 5524500 h 6858000"/>
              <a:gd name="connsiteX18054" fmla="*/ 8685111 w 12192000"/>
              <a:gd name="connsiteY18054" fmla="*/ 5619750 h 6858000"/>
              <a:gd name="connsiteX18055" fmla="*/ 8589863 w 12192000"/>
              <a:gd name="connsiteY18055" fmla="*/ 5619750 h 6858000"/>
              <a:gd name="connsiteX18056" fmla="*/ 8589863 w 12192000"/>
              <a:gd name="connsiteY18056" fmla="*/ 5715000 h 6858000"/>
              <a:gd name="connsiteX18057" fmla="*/ 8685111 w 12192000"/>
              <a:gd name="connsiteY18057" fmla="*/ 5715000 h 6858000"/>
              <a:gd name="connsiteX18058" fmla="*/ 8685111 w 12192000"/>
              <a:gd name="connsiteY18058" fmla="*/ 5810250 h 6858000"/>
              <a:gd name="connsiteX18059" fmla="*/ 8589862 w 12192000"/>
              <a:gd name="connsiteY18059" fmla="*/ 5810250 h 6858000"/>
              <a:gd name="connsiteX18060" fmla="*/ 8589862 w 12192000"/>
              <a:gd name="connsiteY18060" fmla="*/ 5905500 h 6858000"/>
              <a:gd name="connsiteX18061" fmla="*/ 8685111 w 12192000"/>
              <a:gd name="connsiteY18061" fmla="*/ 5905500 h 6858000"/>
              <a:gd name="connsiteX18062" fmla="*/ 8685111 w 12192000"/>
              <a:gd name="connsiteY18062" fmla="*/ 6000750 h 6858000"/>
              <a:gd name="connsiteX18063" fmla="*/ 8589862 w 12192000"/>
              <a:gd name="connsiteY18063" fmla="*/ 6000750 h 6858000"/>
              <a:gd name="connsiteX18064" fmla="*/ 8589862 w 12192000"/>
              <a:gd name="connsiteY18064" fmla="*/ 6096000 h 6858000"/>
              <a:gd name="connsiteX18065" fmla="*/ 8685111 w 12192000"/>
              <a:gd name="connsiteY18065" fmla="*/ 6096000 h 6858000"/>
              <a:gd name="connsiteX18066" fmla="*/ 8685111 w 12192000"/>
              <a:gd name="connsiteY18066" fmla="*/ 6191250 h 6858000"/>
              <a:gd name="connsiteX18067" fmla="*/ 8589862 w 12192000"/>
              <a:gd name="connsiteY18067" fmla="*/ 6191250 h 6858000"/>
              <a:gd name="connsiteX18068" fmla="*/ 8589862 w 12192000"/>
              <a:gd name="connsiteY18068" fmla="*/ 6286500 h 6858000"/>
              <a:gd name="connsiteX18069" fmla="*/ 8685111 w 12192000"/>
              <a:gd name="connsiteY18069" fmla="*/ 6286500 h 6858000"/>
              <a:gd name="connsiteX18070" fmla="*/ 8685111 w 12192000"/>
              <a:gd name="connsiteY18070" fmla="*/ 6381750 h 6858000"/>
              <a:gd name="connsiteX18071" fmla="*/ 8589862 w 12192000"/>
              <a:gd name="connsiteY18071" fmla="*/ 6381750 h 6858000"/>
              <a:gd name="connsiteX18072" fmla="*/ 8589862 w 12192000"/>
              <a:gd name="connsiteY18072" fmla="*/ 6477000 h 6858000"/>
              <a:gd name="connsiteX18073" fmla="*/ 8685111 w 12192000"/>
              <a:gd name="connsiteY18073" fmla="*/ 6477000 h 6858000"/>
              <a:gd name="connsiteX18074" fmla="*/ 8685111 w 12192000"/>
              <a:gd name="connsiteY18074" fmla="*/ 6572250 h 6858000"/>
              <a:gd name="connsiteX18075" fmla="*/ 8589862 w 12192000"/>
              <a:gd name="connsiteY18075" fmla="*/ 6572250 h 6858000"/>
              <a:gd name="connsiteX18076" fmla="*/ 8589862 w 12192000"/>
              <a:gd name="connsiteY18076" fmla="*/ 6667500 h 6858000"/>
              <a:gd name="connsiteX18077" fmla="*/ 8685111 w 12192000"/>
              <a:gd name="connsiteY18077" fmla="*/ 6667500 h 6858000"/>
              <a:gd name="connsiteX18078" fmla="*/ 8685111 w 12192000"/>
              <a:gd name="connsiteY18078" fmla="*/ 6762750 h 6858000"/>
              <a:gd name="connsiteX18079" fmla="*/ 8589862 w 12192000"/>
              <a:gd name="connsiteY18079" fmla="*/ 6762750 h 6858000"/>
              <a:gd name="connsiteX18080" fmla="*/ 8780361 w 12192000"/>
              <a:gd name="connsiteY18080" fmla="*/ 6858000 h 6858000"/>
              <a:gd name="connsiteX18081" fmla="*/ 8685111 w 12192000"/>
              <a:gd name="connsiteY18081" fmla="*/ 6858000 h 6858000"/>
              <a:gd name="connsiteX18082" fmla="*/ 8685111 w 12192000"/>
              <a:gd name="connsiteY18082" fmla="*/ 6762750 h 6858000"/>
              <a:gd name="connsiteX18083" fmla="*/ 8780361 w 12192000"/>
              <a:gd name="connsiteY18083" fmla="*/ 6762750 h 6858000"/>
              <a:gd name="connsiteX18084" fmla="*/ 8970861 w 12192000"/>
              <a:gd name="connsiteY18084" fmla="*/ 6858000 h 6858000"/>
              <a:gd name="connsiteX18085" fmla="*/ 8875611 w 12192000"/>
              <a:gd name="connsiteY18085" fmla="*/ 6858000 h 6858000"/>
              <a:gd name="connsiteX18086" fmla="*/ 8875611 w 12192000"/>
              <a:gd name="connsiteY18086" fmla="*/ 6762750 h 6858000"/>
              <a:gd name="connsiteX18087" fmla="*/ 8970861 w 12192000"/>
              <a:gd name="connsiteY18087" fmla="*/ 6762750 h 6858000"/>
              <a:gd name="connsiteX18088" fmla="*/ 9161361 w 12192000"/>
              <a:gd name="connsiteY18088" fmla="*/ 6858000 h 6858000"/>
              <a:gd name="connsiteX18089" fmla="*/ 9066111 w 12192000"/>
              <a:gd name="connsiteY18089" fmla="*/ 6858000 h 6858000"/>
              <a:gd name="connsiteX18090" fmla="*/ 9066111 w 12192000"/>
              <a:gd name="connsiteY18090" fmla="*/ 6762750 h 6858000"/>
              <a:gd name="connsiteX18091" fmla="*/ 9161361 w 12192000"/>
              <a:gd name="connsiteY18091" fmla="*/ 6762750 h 6858000"/>
              <a:gd name="connsiteX18092" fmla="*/ 9351861 w 12192000"/>
              <a:gd name="connsiteY18092" fmla="*/ 6858000 h 6858000"/>
              <a:gd name="connsiteX18093" fmla="*/ 9256611 w 12192000"/>
              <a:gd name="connsiteY18093" fmla="*/ 6858000 h 6858000"/>
              <a:gd name="connsiteX18094" fmla="*/ 9256611 w 12192000"/>
              <a:gd name="connsiteY18094" fmla="*/ 6762750 h 6858000"/>
              <a:gd name="connsiteX18095" fmla="*/ 9351861 w 12192000"/>
              <a:gd name="connsiteY18095" fmla="*/ 6762750 h 6858000"/>
              <a:gd name="connsiteX18096" fmla="*/ 9542362 w 12192000"/>
              <a:gd name="connsiteY18096" fmla="*/ 6858000 h 6858000"/>
              <a:gd name="connsiteX18097" fmla="*/ 9447112 w 12192000"/>
              <a:gd name="connsiteY18097" fmla="*/ 6858000 h 6858000"/>
              <a:gd name="connsiteX18098" fmla="*/ 9447112 w 12192000"/>
              <a:gd name="connsiteY18098" fmla="*/ 6762750 h 6858000"/>
              <a:gd name="connsiteX18099" fmla="*/ 9542362 w 12192000"/>
              <a:gd name="connsiteY18099" fmla="*/ 6762750 h 6858000"/>
              <a:gd name="connsiteX18100" fmla="*/ 9732861 w 12192000"/>
              <a:gd name="connsiteY18100" fmla="*/ 6858000 h 6858000"/>
              <a:gd name="connsiteX18101" fmla="*/ 9637611 w 12192000"/>
              <a:gd name="connsiteY18101" fmla="*/ 6858000 h 6858000"/>
              <a:gd name="connsiteX18102" fmla="*/ 9637611 w 12192000"/>
              <a:gd name="connsiteY18102" fmla="*/ 6762750 h 6858000"/>
              <a:gd name="connsiteX18103" fmla="*/ 9732861 w 12192000"/>
              <a:gd name="connsiteY18103" fmla="*/ 6762750 h 6858000"/>
              <a:gd name="connsiteX18104" fmla="*/ 9923362 w 12192000"/>
              <a:gd name="connsiteY18104" fmla="*/ 6858000 h 6858000"/>
              <a:gd name="connsiteX18105" fmla="*/ 9828111 w 12192000"/>
              <a:gd name="connsiteY18105" fmla="*/ 6858000 h 6858000"/>
              <a:gd name="connsiteX18106" fmla="*/ 9828111 w 12192000"/>
              <a:gd name="connsiteY18106" fmla="*/ 6762750 h 6858000"/>
              <a:gd name="connsiteX18107" fmla="*/ 9923362 w 12192000"/>
              <a:gd name="connsiteY18107" fmla="*/ 6762750 h 6858000"/>
              <a:gd name="connsiteX18108" fmla="*/ 10113862 w 12192000"/>
              <a:gd name="connsiteY18108" fmla="*/ 6858000 h 6858000"/>
              <a:gd name="connsiteX18109" fmla="*/ 10018612 w 12192000"/>
              <a:gd name="connsiteY18109" fmla="*/ 6858000 h 6858000"/>
              <a:gd name="connsiteX18110" fmla="*/ 10018612 w 12192000"/>
              <a:gd name="connsiteY18110" fmla="*/ 6762750 h 6858000"/>
              <a:gd name="connsiteX18111" fmla="*/ 10113862 w 12192000"/>
              <a:gd name="connsiteY18111" fmla="*/ 6762750 h 6858000"/>
              <a:gd name="connsiteX18112" fmla="*/ 10304361 w 12192000"/>
              <a:gd name="connsiteY18112" fmla="*/ 6858000 h 6858000"/>
              <a:gd name="connsiteX18113" fmla="*/ 10209111 w 12192000"/>
              <a:gd name="connsiteY18113" fmla="*/ 6858000 h 6858000"/>
              <a:gd name="connsiteX18114" fmla="*/ 10209111 w 12192000"/>
              <a:gd name="connsiteY18114" fmla="*/ 6762750 h 6858000"/>
              <a:gd name="connsiteX18115" fmla="*/ 10304361 w 12192000"/>
              <a:gd name="connsiteY18115" fmla="*/ 6762750 h 6858000"/>
              <a:gd name="connsiteX18116" fmla="*/ 10494861 w 12192000"/>
              <a:gd name="connsiteY18116" fmla="*/ 6858000 h 6858000"/>
              <a:gd name="connsiteX18117" fmla="*/ 10399611 w 12192000"/>
              <a:gd name="connsiteY18117" fmla="*/ 6858000 h 6858000"/>
              <a:gd name="connsiteX18118" fmla="*/ 10399611 w 12192000"/>
              <a:gd name="connsiteY18118" fmla="*/ 6762750 h 6858000"/>
              <a:gd name="connsiteX18119" fmla="*/ 10494861 w 12192000"/>
              <a:gd name="connsiteY18119" fmla="*/ 6762750 h 6858000"/>
              <a:gd name="connsiteX18120" fmla="*/ 10685361 w 12192000"/>
              <a:gd name="connsiteY18120" fmla="*/ 6858000 h 6858000"/>
              <a:gd name="connsiteX18121" fmla="*/ 10590111 w 12192000"/>
              <a:gd name="connsiteY18121" fmla="*/ 6858000 h 6858000"/>
              <a:gd name="connsiteX18122" fmla="*/ 10590111 w 12192000"/>
              <a:gd name="connsiteY18122" fmla="*/ 6762750 h 6858000"/>
              <a:gd name="connsiteX18123" fmla="*/ 10685361 w 12192000"/>
              <a:gd name="connsiteY18123" fmla="*/ 6762750 h 6858000"/>
              <a:gd name="connsiteX18124" fmla="*/ 10875861 w 12192000"/>
              <a:gd name="connsiteY18124" fmla="*/ 6858000 h 6858000"/>
              <a:gd name="connsiteX18125" fmla="*/ 10780611 w 12192000"/>
              <a:gd name="connsiteY18125" fmla="*/ 6858000 h 6858000"/>
              <a:gd name="connsiteX18126" fmla="*/ 10780611 w 12192000"/>
              <a:gd name="connsiteY18126" fmla="*/ 6762750 h 6858000"/>
              <a:gd name="connsiteX18127" fmla="*/ 10875861 w 12192000"/>
              <a:gd name="connsiteY18127" fmla="*/ 6762750 h 6858000"/>
              <a:gd name="connsiteX18128" fmla="*/ 11066362 w 12192000"/>
              <a:gd name="connsiteY18128" fmla="*/ 6858000 h 6858000"/>
              <a:gd name="connsiteX18129" fmla="*/ 10971111 w 12192000"/>
              <a:gd name="connsiteY18129" fmla="*/ 6858000 h 6858000"/>
              <a:gd name="connsiteX18130" fmla="*/ 10971111 w 12192000"/>
              <a:gd name="connsiteY18130" fmla="*/ 6762750 h 6858000"/>
              <a:gd name="connsiteX18131" fmla="*/ 11066362 w 12192000"/>
              <a:gd name="connsiteY18131" fmla="*/ 6762750 h 6858000"/>
              <a:gd name="connsiteX18132" fmla="*/ 11256861 w 12192000"/>
              <a:gd name="connsiteY18132" fmla="*/ 6858000 h 6858000"/>
              <a:gd name="connsiteX18133" fmla="*/ 11161610 w 12192000"/>
              <a:gd name="connsiteY18133" fmla="*/ 6858000 h 6858000"/>
              <a:gd name="connsiteX18134" fmla="*/ 11161610 w 12192000"/>
              <a:gd name="connsiteY18134" fmla="*/ 6762750 h 6858000"/>
              <a:gd name="connsiteX18135" fmla="*/ 11256861 w 12192000"/>
              <a:gd name="connsiteY18135" fmla="*/ 6762750 h 6858000"/>
              <a:gd name="connsiteX18136" fmla="*/ 11447360 w 12192000"/>
              <a:gd name="connsiteY18136" fmla="*/ 6858000 h 6858000"/>
              <a:gd name="connsiteX18137" fmla="*/ 11352111 w 12192000"/>
              <a:gd name="connsiteY18137" fmla="*/ 6858000 h 6858000"/>
              <a:gd name="connsiteX18138" fmla="*/ 11352111 w 12192000"/>
              <a:gd name="connsiteY18138" fmla="*/ 6762750 h 6858000"/>
              <a:gd name="connsiteX18139" fmla="*/ 11447360 w 12192000"/>
              <a:gd name="connsiteY18139" fmla="*/ 6762750 h 6858000"/>
              <a:gd name="connsiteX18140" fmla="*/ 11637861 w 12192000"/>
              <a:gd name="connsiteY18140" fmla="*/ 6858000 h 6858000"/>
              <a:gd name="connsiteX18141" fmla="*/ 11542610 w 12192000"/>
              <a:gd name="connsiteY18141" fmla="*/ 6858000 h 6858000"/>
              <a:gd name="connsiteX18142" fmla="*/ 11542610 w 12192000"/>
              <a:gd name="connsiteY18142" fmla="*/ 6762750 h 6858000"/>
              <a:gd name="connsiteX18143" fmla="*/ 11637861 w 12192000"/>
              <a:gd name="connsiteY18143" fmla="*/ 6762750 h 6858000"/>
              <a:gd name="connsiteX18144" fmla="*/ 11828360 w 12192000"/>
              <a:gd name="connsiteY18144" fmla="*/ 6858000 h 6858000"/>
              <a:gd name="connsiteX18145" fmla="*/ 11733112 w 12192000"/>
              <a:gd name="connsiteY18145" fmla="*/ 6858000 h 6858000"/>
              <a:gd name="connsiteX18146" fmla="*/ 11733112 w 12192000"/>
              <a:gd name="connsiteY18146" fmla="*/ 6762750 h 6858000"/>
              <a:gd name="connsiteX18147" fmla="*/ 11828360 w 12192000"/>
              <a:gd name="connsiteY18147" fmla="*/ 6762750 h 6858000"/>
              <a:gd name="connsiteX18148" fmla="*/ 12018861 w 12192000"/>
              <a:gd name="connsiteY18148" fmla="*/ 6858000 h 6858000"/>
              <a:gd name="connsiteX18149" fmla="*/ 11923611 w 12192000"/>
              <a:gd name="connsiteY18149" fmla="*/ 6858000 h 6858000"/>
              <a:gd name="connsiteX18150" fmla="*/ 11923611 w 12192000"/>
              <a:gd name="connsiteY18150" fmla="*/ 6762750 h 6858000"/>
              <a:gd name="connsiteX18151" fmla="*/ 12018860 w 12192000"/>
              <a:gd name="connsiteY18151" fmla="*/ 6762750 h 6858000"/>
              <a:gd name="connsiteX18152" fmla="*/ 12018860 w 12192000"/>
              <a:gd name="connsiteY18152" fmla="*/ 6667500 h 6858000"/>
              <a:gd name="connsiteX18153" fmla="*/ 11923611 w 12192000"/>
              <a:gd name="connsiteY18153" fmla="*/ 6667500 h 6858000"/>
              <a:gd name="connsiteX18154" fmla="*/ 11923611 w 12192000"/>
              <a:gd name="connsiteY18154" fmla="*/ 6572250 h 6858000"/>
              <a:gd name="connsiteX18155" fmla="*/ 12018860 w 12192000"/>
              <a:gd name="connsiteY18155" fmla="*/ 6572250 h 6858000"/>
              <a:gd name="connsiteX18156" fmla="*/ 12018860 w 12192000"/>
              <a:gd name="connsiteY18156" fmla="*/ 6477000 h 6858000"/>
              <a:gd name="connsiteX18157" fmla="*/ 11923611 w 12192000"/>
              <a:gd name="connsiteY18157" fmla="*/ 6477000 h 6858000"/>
              <a:gd name="connsiteX18158" fmla="*/ 11923611 w 12192000"/>
              <a:gd name="connsiteY18158" fmla="*/ 6381750 h 6858000"/>
              <a:gd name="connsiteX18159" fmla="*/ 12018860 w 12192000"/>
              <a:gd name="connsiteY18159" fmla="*/ 6381750 h 6858000"/>
              <a:gd name="connsiteX18160" fmla="*/ 12018860 w 12192000"/>
              <a:gd name="connsiteY18160" fmla="*/ 6286500 h 6858000"/>
              <a:gd name="connsiteX18161" fmla="*/ 11923611 w 12192000"/>
              <a:gd name="connsiteY18161" fmla="*/ 6286500 h 6858000"/>
              <a:gd name="connsiteX18162" fmla="*/ 11923611 w 12192000"/>
              <a:gd name="connsiteY18162" fmla="*/ 6191250 h 6858000"/>
              <a:gd name="connsiteX18163" fmla="*/ 12018860 w 12192000"/>
              <a:gd name="connsiteY18163" fmla="*/ 6191250 h 6858000"/>
              <a:gd name="connsiteX18164" fmla="*/ 12018860 w 12192000"/>
              <a:gd name="connsiteY18164" fmla="*/ 6096000 h 6858000"/>
              <a:gd name="connsiteX18165" fmla="*/ 11923611 w 12192000"/>
              <a:gd name="connsiteY18165" fmla="*/ 6096000 h 6858000"/>
              <a:gd name="connsiteX18166" fmla="*/ 11923611 w 12192000"/>
              <a:gd name="connsiteY18166" fmla="*/ 6000750 h 6858000"/>
              <a:gd name="connsiteX18167" fmla="*/ 12018860 w 12192000"/>
              <a:gd name="connsiteY18167" fmla="*/ 6000750 h 6858000"/>
              <a:gd name="connsiteX18168" fmla="*/ 12018860 w 12192000"/>
              <a:gd name="connsiteY18168" fmla="*/ 5905500 h 6858000"/>
              <a:gd name="connsiteX18169" fmla="*/ 11923611 w 12192000"/>
              <a:gd name="connsiteY18169" fmla="*/ 5905500 h 6858000"/>
              <a:gd name="connsiteX18170" fmla="*/ 11923611 w 12192000"/>
              <a:gd name="connsiteY18170" fmla="*/ 5810250 h 6858000"/>
              <a:gd name="connsiteX18171" fmla="*/ 12018860 w 12192000"/>
              <a:gd name="connsiteY18171" fmla="*/ 5810250 h 6858000"/>
              <a:gd name="connsiteX18172" fmla="*/ 12018860 w 12192000"/>
              <a:gd name="connsiteY18172" fmla="*/ 5715000 h 6858000"/>
              <a:gd name="connsiteX18173" fmla="*/ 11923611 w 12192000"/>
              <a:gd name="connsiteY18173" fmla="*/ 5715000 h 6858000"/>
              <a:gd name="connsiteX18174" fmla="*/ 11923611 w 12192000"/>
              <a:gd name="connsiteY18174" fmla="*/ 5619750 h 6858000"/>
              <a:gd name="connsiteX18175" fmla="*/ 12018860 w 12192000"/>
              <a:gd name="connsiteY18175" fmla="*/ 5619750 h 6858000"/>
              <a:gd name="connsiteX18176" fmla="*/ 12018860 w 12192000"/>
              <a:gd name="connsiteY18176" fmla="*/ 5524500 h 6858000"/>
              <a:gd name="connsiteX18177" fmla="*/ 11923611 w 12192000"/>
              <a:gd name="connsiteY18177" fmla="*/ 5524500 h 6858000"/>
              <a:gd name="connsiteX18178" fmla="*/ 11923611 w 12192000"/>
              <a:gd name="connsiteY18178" fmla="*/ 5429250 h 6858000"/>
              <a:gd name="connsiteX18179" fmla="*/ 12018860 w 12192000"/>
              <a:gd name="connsiteY18179" fmla="*/ 5429250 h 6858000"/>
              <a:gd name="connsiteX18180" fmla="*/ 12018860 w 12192000"/>
              <a:gd name="connsiteY18180" fmla="*/ 5334000 h 6858000"/>
              <a:gd name="connsiteX18181" fmla="*/ 11923611 w 12192000"/>
              <a:gd name="connsiteY18181" fmla="*/ 5334000 h 6858000"/>
              <a:gd name="connsiteX18182" fmla="*/ 11923611 w 12192000"/>
              <a:gd name="connsiteY18182" fmla="*/ 5238750 h 6858000"/>
              <a:gd name="connsiteX18183" fmla="*/ 12018860 w 12192000"/>
              <a:gd name="connsiteY18183" fmla="*/ 5238750 h 6858000"/>
              <a:gd name="connsiteX18184" fmla="*/ 12018860 w 12192000"/>
              <a:gd name="connsiteY18184" fmla="*/ 5143500 h 6858000"/>
              <a:gd name="connsiteX18185" fmla="*/ 11923611 w 12192000"/>
              <a:gd name="connsiteY18185" fmla="*/ 5143500 h 6858000"/>
              <a:gd name="connsiteX18186" fmla="*/ 11923611 w 12192000"/>
              <a:gd name="connsiteY18186" fmla="*/ 5048250 h 6858000"/>
              <a:gd name="connsiteX18187" fmla="*/ 12018860 w 12192000"/>
              <a:gd name="connsiteY18187" fmla="*/ 5048250 h 6858000"/>
              <a:gd name="connsiteX18188" fmla="*/ 12018860 w 12192000"/>
              <a:gd name="connsiteY18188" fmla="*/ 4953000 h 6858000"/>
              <a:gd name="connsiteX18189" fmla="*/ 11923611 w 12192000"/>
              <a:gd name="connsiteY18189" fmla="*/ 4953000 h 6858000"/>
              <a:gd name="connsiteX18190" fmla="*/ 11923611 w 12192000"/>
              <a:gd name="connsiteY18190" fmla="*/ 4857750 h 6858000"/>
              <a:gd name="connsiteX18191" fmla="*/ 12018860 w 12192000"/>
              <a:gd name="connsiteY18191" fmla="*/ 4857750 h 6858000"/>
              <a:gd name="connsiteX18192" fmla="*/ 12018860 w 12192000"/>
              <a:gd name="connsiteY18192" fmla="*/ 4762500 h 6858000"/>
              <a:gd name="connsiteX18193" fmla="*/ 11923611 w 12192000"/>
              <a:gd name="connsiteY18193" fmla="*/ 4762500 h 6858000"/>
              <a:gd name="connsiteX18194" fmla="*/ 11923611 w 12192000"/>
              <a:gd name="connsiteY18194" fmla="*/ 4667250 h 6858000"/>
              <a:gd name="connsiteX18195" fmla="*/ 12018860 w 12192000"/>
              <a:gd name="connsiteY18195" fmla="*/ 4667250 h 6858000"/>
              <a:gd name="connsiteX18196" fmla="*/ 12018860 w 12192000"/>
              <a:gd name="connsiteY18196" fmla="*/ 4572000 h 6858000"/>
              <a:gd name="connsiteX18197" fmla="*/ 11923611 w 12192000"/>
              <a:gd name="connsiteY18197" fmla="*/ 4572000 h 6858000"/>
              <a:gd name="connsiteX18198" fmla="*/ 11923611 w 12192000"/>
              <a:gd name="connsiteY18198" fmla="*/ 4476750 h 6858000"/>
              <a:gd name="connsiteX18199" fmla="*/ 12018860 w 12192000"/>
              <a:gd name="connsiteY18199" fmla="*/ 4476750 h 6858000"/>
              <a:gd name="connsiteX18200" fmla="*/ 12018860 w 12192000"/>
              <a:gd name="connsiteY18200" fmla="*/ 4381500 h 6858000"/>
              <a:gd name="connsiteX18201" fmla="*/ 11923611 w 12192000"/>
              <a:gd name="connsiteY18201" fmla="*/ 4381500 h 6858000"/>
              <a:gd name="connsiteX18202" fmla="*/ 11923611 w 12192000"/>
              <a:gd name="connsiteY18202" fmla="*/ 4286250 h 6858000"/>
              <a:gd name="connsiteX18203" fmla="*/ 12018860 w 12192000"/>
              <a:gd name="connsiteY18203" fmla="*/ 4286250 h 6858000"/>
              <a:gd name="connsiteX18204" fmla="*/ 12018860 w 12192000"/>
              <a:gd name="connsiteY18204" fmla="*/ 4191000 h 6858000"/>
              <a:gd name="connsiteX18205" fmla="*/ 11923611 w 12192000"/>
              <a:gd name="connsiteY18205" fmla="*/ 4191000 h 6858000"/>
              <a:gd name="connsiteX18206" fmla="*/ 11923611 w 12192000"/>
              <a:gd name="connsiteY18206" fmla="*/ 4095750 h 6858000"/>
              <a:gd name="connsiteX18207" fmla="*/ 12018860 w 12192000"/>
              <a:gd name="connsiteY18207" fmla="*/ 4095750 h 6858000"/>
              <a:gd name="connsiteX18208" fmla="*/ 12018860 w 12192000"/>
              <a:gd name="connsiteY18208" fmla="*/ 4000500 h 6858000"/>
              <a:gd name="connsiteX18209" fmla="*/ 11923611 w 12192000"/>
              <a:gd name="connsiteY18209" fmla="*/ 4000500 h 6858000"/>
              <a:gd name="connsiteX18210" fmla="*/ 11923611 w 12192000"/>
              <a:gd name="connsiteY18210" fmla="*/ 3905250 h 6858000"/>
              <a:gd name="connsiteX18211" fmla="*/ 12018860 w 12192000"/>
              <a:gd name="connsiteY18211" fmla="*/ 3905250 h 6858000"/>
              <a:gd name="connsiteX18212" fmla="*/ 12018860 w 12192000"/>
              <a:gd name="connsiteY18212" fmla="*/ 3810000 h 6858000"/>
              <a:gd name="connsiteX18213" fmla="*/ 11923611 w 12192000"/>
              <a:gd name="connsiteY18213" fmla="*/ 3810000 h 6858000"/>
              <a:gd name="connsiteX18214" fmla="*/ 11923611 w 12192000"/>
              <a:gd name="connsiteY18214" fmla="*/ 3714750 h 6858000"/>
              <a:gd name="connsiteX18215" fmla="*/ 12018860 w 12192000"/>
              <a:gd name="connsiteY18215" fmla="*/ 3714750 h 6858000"/>
              <a:gd name="connsiteX18216" fmla="*/ 12018860 w 12192000"/>
              <a:gd name="connsiteY18216" fmla="*/ 3619500 h 6858000"/>
              <a:gd name="connsiteX18217" fmla="*/ 11923611 w 12192000"/>
              <a:gd name="connsiteY18217" fmla="*/ 3619500 h 6858000"/>
              <a:gd name="connsiteX18218" fmla="*/ 11923611 w 12192000"/>
              <a:gd name="connsiteY18218" fmla="*/ 3524250 h 6858000"/>
              <a:gd name="connsiteX18219" fmla="*/ 12018860 w 12192000"/>
              <a:gd name="connsiteY18219" fmla="*/ 3524250 h 6858000"/>
              <a:gd name="connsiteX18220" fmla="*/ 12018860 w 12192000"/>
              <a:gd name="connsiteY18220" fmla="*/ 3429000 h 6858000"/>
              <a:gd name="connsiteX18221" fmla="*/ 11923611 w 12192000"/>
              <a:gd name="connsiteY18221" fmla="*/ 3429000 h 6858000"/>
              <a:gd name="connsiteX18222" fmla="*/ 11923611 w 12192000"/>
              <a:gd name="connsiteY18222" fmla="*/ 3333750 h 6858000"/>
              <a:gd name="connsiteX18223" fmla="*/ 12018860 w 12192000"/>
              <a:gd name="connsiteY18223" fmla="*/ 3333750 h 6858000"/>
              <a:gd name="connsiteX18224" fmla="*/ 12018860 w 12192000"/>
              <a:gd name="connsiteY18224" fmla="*/ 3238500 h 6858000"/>
              <a:gd name="connsiteX18225" fmla="*/ 11923611 w 12192000"/>
              <a:gd name="connsiteY18225" fmla="*/ 3238500 h 6858000"/>
              <a:gd name="connsiteX18226" fmla="*/ 11923611 w 12192000"/>
              <a:gd name="connsiteY18226" fmla="*/ 3143250 h 6858000"/>
              <a:gd name="connsiteX18227" fmla="*/ 12018860 w 12192000"/>
              <a:gd name="connsiteY18227" fmla="*/ 3143250 h 6858000"/>
              <a:gd name="connsiteX18228" fmla="*/ 12018860 w 12192000"/>
              <a:gd name="connsiteY18228" fmla="*/ 3048000 h 6858000"/>
              <a:gd name="connsiteX18229" fmla="*/ 11923611 w 12192000"/>
              <a:gd name="connsiteY18229" fmla="*/ 3048000 h 6858000"/>
              <a:gd name="connsiteX18230" fmla="*/ 11923611 w 12192000"/>
              <a:gd name="connsiteY18230" fmla="*/ 2952750 h 6858000"/>
              <a:gd name="connsiteX18231" fmla="*/ 12018860 w 12192000"/>
              <a:gd name="connsiteY18231" fmla="*/ 2952750 h 6858000"/>
              <a:gd name="connsiteX18232" fmla="*/ 12018860 w 12192000"/>
              <a:gd name="connsiteY18232" fmla="*/ 2857500 h 6858000"/>
              <a:gd name="connsiteX18233" fmla="*/ 11923611 w 12192000"/>
              <a:gd name="connsiteY18233" fmla="*/ 2857500 h 6858000"/>
              <a:gd name="connsiteX18234" fmla="*/ 11923611 w 12192000"/>
              <a:gd name="connsiteY18234" fmla="*/ 2762250 h 6858000"/>
              <a:gd name="connsiteX18235" fmla="*/ 12018860 w 12192000"/>
              <a:gd name="connsiteY18235" fmla="*/ 2762250 h 6858000"/>
              <a:gd name="connsiteX18236" fmla="*/ 12018860 w 12192000"/>
              <a:gd name="connsiteY18236" fmla="*/ 2667000 h 6858000"/>
              <a:gd name="connsiteX18237" fmla="*/ 11923611 w 12192000"/>
              <a:gd name="connsiteY18237" fmla="*/ 2667000 h 6858000"/>
              <a:gd name="connsiteX18238" fmla="*/ 11923611 w 12192000"/>
              <a:gd name="connsiteY18238" fmla="*/ 2571750 h 6858000"/>
              <a:gd name="connsiteX18239" fmla="*/ 12018860 w 12192000"/>
              <a:gd name="connsiteY18239" fmla="*/ 2571750 h 6858000"/>
              <a:gd name="connsiteX18240" fmla="*/ 12018860 w 12192000"/>
              <a:gd name="connsiteY18240" fmla="*/ 2476500 h 6858000"/>
              <a:gd name="connsiteX18241" fmla="*/ 11923611 w 12192000"/>
              <a:gd name="connsiteY18241" fmla="*/ 2476500 h 6858000"/>
              <a:gd name="connsiteX18242" fmla="*/ 11923611 w 12192000"/>
              <a:gd name="connsiteY18242" fmla="*/ 2381250 h 6858000"/>
              <a:gd name="connsiteX18243" fmla="*/ 12018860 w 12192000"/>
              <a:gd name="connsiteY18243" fmla="*/ 2381250 h 6858000"/>
              <a:gd name="connsiteX18244" fmla="*/ 12018860 w 12192000"/>
              <a:gd name="connsiteY18244" fmla="*/ 2286000 h 6858000"/>
              <a:gd name="connsiteX18245" fmla="*/ 11923611 w 12192000"/>
              <a:gd name="connsiteY18245" fmla="*/ 2286000 h 6858000"/>
              <a:gd name="connsiteX18246" fmla="*/ 11923611 w 12192000"/>
              <a:gd name="connsiteY18246" fmla="*/ 2190750 h 6858000"/>
              <a:gd name="connsiteX18247" fmla="*/ 12018860 w 12192000"/>
              <a:gd name="connsiteY18247" fmla="*/ 2190750 h 6858000"/>
              <a:gd name="connsiteX18248" fmla="*/ 12018860 w 12192000"/>
              <a:gd name="connsiteY18248" fmla="*/ 2095500 h 6858000"/>
              <a:gd name="connsiteX18249" fmla="*/ 11923611 w 12192000"/>
              <a:gd name="connsiteY18249" fmla="*/ 2095500 h 6858000"/>
              <a:gd name="connsiteX18250" fmla="*/ 11923611 w 12192000"/>
              <a:gd name="connsiteY18250" fmla="*/ 2000251 h 6858000"/>
              <a:gd name="connsiteX18251" fmla="*/ 12018860 w 12192000"/>
              <a:gd name="connsiteY18251" fmla="*/ 2000251 h 6858000"/>
              <a:gd name="connsiteX18252" fmla="*/ 12018860 w 12192000"/>
              <a:gd name="connsiteY18252" fmla="*/ 1905000 h 6858000"/>
              <a:gd name="connsiteX18253" fmla="*/ 11923611 w 12192000"/>
              <a:gd name="connsiteY18253" fmla="*/ 1905000 h 6858000"/>
              <a:gd name="connsiteX18254" fmla="*/ 11923611 w 12192000"/>
              <a:gd name="connsiteY18254" fmla="*/ 1809750 h 6858000"/>
              <a:gd name="connsiteX18255" fmla="*/ 12018860 w 12192000"/>
              <a:gd name="connsiteY18255" fmla="*/ 1809750 h 6858000"/>
              <a:gd name="connsiteX18256" fmla="*/ 12018860 w 12192000"/>
              <a:gd name="connsiteY18256" fmla="*/ 1714500 h 6858000"/>
              <a:gd name="connsiteX18257" fmla="*/ 11923611 w 12192000"/>
              <a:gd name="connsiteY18257" fmla="*/ 1714500 h 6858000"/>
              <a:gd name="connsiteX18258" fmla="*/ 11923611 w 12192000"/>
              <a:gd name="connsiteY18258" fmla="*/ 1619250 h 6858000"/>
              <a:gd name="connsiteX18259" fmla="*/ 12018860 w 12192000"/>
              <a:gd name="connsiteY18259" fmla="*/ 1619250 h 6858000"/>
              <a:gd name="connsiteX18260" fmla="*/ 12018860 w 12192000"/>
              <a:gd name="connsiteY18260" fmla="*/ 1524000 h 6858000"/>
              <a:gd name="connsiteX18261" fmla="*/ 11923611 w 12192000"/>
              <a:gd name="connsiteY18261" fmla="*/ 1524000 h 6858000"/>
              <a:gd name="connsiteX18262" fmla="*/ 11923611 w 12192000"/>
              <a:gd name="connsiteY18262" fmla="*/ 1428750 h 6858000"/>
              <a:gd name="connsiteX18263" fmla="*/ 12018860 w 12192000"/>
              <a:gd name="connsiteY18263" fmla="*/ 1428750 h 6858000"/>
              <a:gd name="connsiteX18264" fmla="*/ 12018860 w 12192000"/>
              <a:gd name="connsiteY18264" fmla="*/ 1333500 h 6858000"/>
              <a:gd name="connsiteX18265" fmla="*/ 11923611 w 12192000"/>
              <a:gd name="connsiteY18265" fmla="*/ 1333500 h 6858000"/>
              <a:gd name="connsiteX18266" fmla="*/ 11923611 w 12192000"/>
              <a:gd name="connsiteY18266" fmla="*/ 1238250 h 6858000"/>
              <a:gd name="connsiteX18267" fmla="*/ 12018860 w 12192000"/>
              <a:gd name="connsiteY18267" fmla="*/ 1238250 h 6858000"/>
              <a:gd name="connsiteX18268" fmla="*/ 12018860 w 12192000"/>
              <a:gd name="connsiteY18268" fmla="*/ 1143000 h 6858000"/>
              <a:gd name="connsiteX18269" fmla="*/ 11923611 w 12192000"/>
              <a:gd name="connsiteY18269" fmla="*/ 1143000 h 6858000"/>
              <a:gd name="connsiteX18270" fmla="*/ 11923611 w 12192000"/>
              <a:gd name="connsiteY18270" fmla="*/ 1047750 h 6858000"/>
              <a:gd name="connsiteX18271" fmla="*/ 12018860 w 12192000"/>
              <a:gd name="connsiteY18271" fmla="*/ 1047750 h 6858000"/>
              <a:gd name="connsiteX18272" fmla="*/ 12018860 w 12192000"/>
              <a:gd name="connsiteY18272" fmla="*/ 952500 h 6858000"/>
              <a:gd name="connsiteX18273" fmla="*/ 11923611 w 12192000"/>
              <a:gd name="connsiteY18273" fmla="*/ 952500 h 6858000"/>
              <a:gd name="connsiteX18274" fmla="*/ 11923611 w 12192000"/>
              <a:gd name="connsiteY18274" fmla="*/ 857250 h 6858000"/>
              <a:gd name="connsiteX18275" fmla="*/ 12018860 w 12192000"/>
              <a:gd name="connsiteY18275" fmla="*/ 857250 h 6858000"/>
              <a:gd name="connsiteX18276" fmla="*/ 12018860 w 12192000"/>
              <a:gd name="connsiteY18276" fmla="*/ 762000 h 6858000"/>
              <a:gd name="connsiteX18277" fmla="*/ 11923611 w 12192000"/>
              <a:gd name="connsiteY18277" fmla="*/ 762000 h 6858000"/>
              <a:gd name="connsiteX18278" fmla="*/ 11923611 w 12192000"/>
              <a:gd name="connsiteY18278" fmla="*/ 666750 h 6858000"/>
              <a:gd name="connsiteX18279" fmla="*/ 12018860 w 12192000"/>
              <a:gd name="connsiteY18279" fmla="*/ 666750 h 6858000"/>
              <a:gd name="connsiteX18280" fmla="*/ 12018860 w 12192000"/>
              <a:gd name="connsiteY18280" fmla="*/ 571500 h 6858000"/>
              <a:gd name="connsiteX18281" fmla="*/ 11923611 w 12192000"/>
              <a:gd name="connsiteY18281" fmla="*/ 571500 h 6858000"/>
              <a:gd name="connsiteX18282" fmla="*/ 11923611 w 12192000"/>
              <a:gd name="connsiteY18282" fmla="*/ 476250 h 6858000"/>
              <a:gd name="connsiteX18283" fmla="*/ 12018860 w 12192000"/>
              <a:gd name="connsiteY18283" fmla="*/ 476250 h 6858000"/>
              <a:gd name="connsiteX18284" fmla="*/ 12018860 w 12192000"/>
              <a:gd name="connsiteY18284" fmla="*/ 381000 h 6858000"/>
              <a:gd name="connsiteX18285" fmla="*/ 11923611 w 12192000"/>
              <a:gd name="connsiteY18285" fmla="*/ 381000 h 6858000"/>
              <a:gd name="connsiteX18286" fmla="*/ 11923611 w 12192000"/>
              <a:gd name="connsiteY18286" fmla="*/ 285750 h 6858000"/>
              <a:gd name="connsiteX18287" fmla="*/ 12018860 w 12192000"/>
              <a:gd name="connsiteY18287" fmla="*/ 285750 h 6858000"/>
              <a:gd name="connsiteX18288" fmla="*/ 12018860 w 12192000"/>
              <a:gd name="connsiteY18288" fmla="*/ 190500 h 6858000"/>
              <a:gd name="connsiteX18289" fmla="*/ 11923611 w 12192000"/>
              <a:gd name="connsiteY18289" fmla="*/ 190500 h 6858000"/>
              <a:gd name="connsiteX18290" fmla="*/ 11923611 w 12192000"/>
              <a:gd name="connsiteY18290" fmla="*/ 95250 h 6858000"/>
              <a:gd name="connsiteX18291" fmla="*/ 12018860 w 12192000"/>
              <a:gd name="connsiteY18291" fmla="*/ 95250 h 6858000"/>
              <a:gd name="connsiteX18292" fmla="*/ 12018860 w 12192000"/>
              <a:gd name="connsiteY18292" fmla="*/ 0 h 6858000"/>
              <a:gd name="connsiteX18293" fmla="*/ 12114110 w 12192000"/>
              <a:gd name="connsiteY18293" fmla="*/ 0 h 6858000"/>
              <a:gd name="connsiteX18294" fmla="*/ 12114110 w 12192000"/>
              <a:gd name="connsiteY18294" fmla="*/ 95250 h 6858000"/>
              <a:gd name="connsiteX18295" fmla="*/ 12018861 w 12192000"/>
              <a:gd name="connsiteY18295" fmla="*/ 95250 h 6858000"/>
              <a:gd name="connsiteX18296" fmla="*/ 12018861 w 12192000"/>
              <a:gd name="connsiteY18296" fmla="*/ 190500 h 6858000"/>
              <a:gd name="connsiteX18297" fmla="*/ 12114110 w 12192000"/>
              <a:gd name="connsiteY18297" fmla="*/ 190500 h 6858000"/>
              <a:gd name="connsiteX18298" fmla="*/ 12114110 w 12192000"/>
              <a:gd name="connsiteY18298" fmla="*/ 285750 h 6858000"/>
              <a:gd name="connsiteX18299" fmla="*/ 12018861 w 12192000"/>
              <a:gd name="connsiteY18299" fmla="*/ 285750 h 6858000"/>
              <a:gd name="connsiteX18300" fmla="*/ 12018861 w 12192000"/>
              <a:gd name="connsiteY18300" fmla="*/ 381000 h 6858000"/>
              <a:gd name="connsiteX18301" fmla="*/ 12114110 w 12192000"/>
              <a:gd name="connsiteY18301" fmla="*/ 381000 h 6858000"/>
              <a:gd name="connsiteX18302" fmla="*/ 12114110 w 12192000"/>
              <a:gd name="connsiteY18302" fmla="*/ 476250 h 6858000"/>
              <a:gd name="connsiteX18303" fmla="*/ 12018861 w 12192000"/>
              <a:gd name="connsiteY18303" fmla="*/ 476250 h 6858000"/>
              <a:gd name="connsiteX18304" fmla="*/ 12018861 w 12192000"/>
              <a:gd name="connsiteY18304" fmla="*/ 571500 h 6858000"/>
              <a:gd name="connsiteX18305" fmla="*/ 12114110 w 12192000"/>
              <a:gd name="connsiteY18305" fmla="*/ 571500 h 6858000"/>
              <a:gd name="connsiteX18306" fmla="*/ 12114110 w 12192000"/>
              <a:gd name="connsiteY18306" fmla="*/ 666750 h 6858000"/>
              <a:gd name="connsiteX18307" fmla="*/ 12018861 w 12192000"/>
              <a:gd name="connsiteY18307" fmla="*/ 666750 h 6858000"/>
              <a:gd name="connsiteX18308" fmla="*/ 12018861 w 12192000"/>
              <a:gd name="connsiteY18308" fmla="*/ 762000 h 6858000"/>
              <a:gd name="connsiteX18309" fmla="*/ 12114110 w 12192000"/>
              <a:gd name="connsiteY18309" fmla="*/ 762000 h 6858000"/>
              <a:gd name="connsiteX18310" fmla="*/ 12114110 w 12192000"/>
              <a:gd name="connsiteY18310" fmla="*/ 857250 h 6858000"/>
              <a:gd name="connsiteX18311" fmla="*/ 12018861 w 12192000"/>
              <a:gd name="connsiteY18311" fmla="*/ 857250 h 6858000"/>
              <a:gd name="connsiteX18312" fmla="*/ 12018861 w 12192000"/>
              <a:gd name="connsiteY18312" fmla="*/ 952500 h 6858000"/>
              <a:gd name="connsiteX18313" fmla="*/ 12114110 w 12192000"/>
              <a:gd name="connsiteY18313" fmla="*/ 952500 h 6858000"/>
              <a:gd name="connsiteX18314" fmla="*/ 12114110 w 12192000"/>
              <a:gd name="connsiteY18314" fmla="*/ 1047750 h 6858000"/>
              <a:gd name="connsiteX18315" fmla="*/ 12018861 w 12192000"/>
              <a:gd name="connsiteY18315" fmla="*/ 1047750 h 6858000"/>
              <a:gd name="connsiteX18316" fmla="*/ 12018861 w 12192000"/>
              <a:gd name="connsiteY18316" fmla="*/ 1143000 h 6858000"/>
              <a:gd name="connsiteX18317" fmla="*/ 12114110 w 12192000"/>
              <a:gd name="connsiteY18317" fmla="*/ 1143000 h 6858000"/>
              <a:gd name="connsiteX18318" fmla="*/ 12114110 w 12192000"/>
              <a:gd name="connsiteY18318" fmla="*/ 1238250 h 6858000"/>
              <a:gd name="connsiteX18319" fmla="*/ 12018861 w 12192000"/>
              <a:gd name="connsiteY18319" fmla="*/ 1238250 h 6858000"/>
              <a:gd name="connsiteX18320" fmla="*/ 12018861 w 12192000"/>
              <a:gd name="connsiteY18320" fmla="*/ 1333500 h 6858000"/>
              <a:gd name="connsiteX18321" fmla="*/ 12114110 w 12192000"/>
              <a:gd name="connsiteY18321" fmla="*/ 1333500 h 6858000"/>
              <a:gd name="connsiteX18322" fmla="*/ 12114110 w 12192000"/>
              <a:gd name="connsiteY18322" fmla="*/ 1428750 h 6858000"/>
              <a:gd name="connsiteX18323" fmla="*/ 12018861 w 12192000"/>
              <a:gd name="connsiteY18323" fmla="*/ 1428750 h 6858000"/>
              <a:gd name="connsiteX18324" fmla="*/ 12018861 w 12192000"/>
              <a:gd name="connsiteY18324" fmla="*/ 1524000 h 6858000"/>
              <a:gd name="connsiteX18325" fmla="*/ 12114110 w 12192000"/>
              <a:gd name="connsiteY18325" fmla="*/ 1524000 h 6858000"/>
              <a:gd name="connsiteX18326" fmla="*/ 12114110 w 12192000"/>
              <a:gd name="connsiteY18326" fmla="*/ 1619250 h 6858000"/>
              <a:gd name="connsiteX18327" fmla="*/ 12018861 w 12192000"/>
              <a:gd name="connsiteY18327" fmla="*/ 1619250 h 6858000"/>
              <a:gd name="connsiteX18328" fmla="*/ 12018861 w 12192000"/>
              <a:gd name="connsiteY18328" fmla="*/ 1714500 h 6858000"/>
              <a:gd name="connsiteX18329" fmla="*/ 12114110 w 12192000"/>
              <a:gd name="connsiteY18329" fmla="*/ 1714500 h 6858000"/>
              <a:gd name="connsiteX18330" fmla="*/ 12114110 w 12192000"/>
              <a:gd name="connsiteY18330" fmla="*/ 1809750 h 6858000"/>
              <a:gd name="connsiteX18331" fmla="*/ 12018861 w 12192000"/>
              <a:gd name="connsiteY18331" fmla="*/ 1809750 h 6858000"/>
              <a:gd name="connsiteX18332" fmla="*/ 12018861 w 12192000"/>
              <a:gd name="connsiteY18332" fmla="*/ 1905000 h 6858000"/>
              <a:gd name="connsiteX18333" fmla="*/ 12114110 w 12192000"/>
              <a:gd name="connsiteY18333" fmla="*/ 1905000 h 6858000"/>
              <a:gd name="connsiteX18334" fmla="*/ 12114110 w 12192000"/>
              <a:gd name="connsiteY18334" fmla="*/ 2000251 h 6858000"/>
              <a:gd name="connsiteX18335" fmla="*/ 12018861 w 12192000"/>
              <a:gd name="connsiteY18335" fmla="*/ 2000251 h 6858000"/>
              <a:gd name="connsiteX18336" fmla="*/ 12018861 w 12192000"/>
              <a:gd name="connsiteY18336" fmla="*/ 2095500 h 6858000"/>
              <a:gd name="connsiteX18337" fmla="*/ 12114110 w 12192000"/>
              <a:gd name="connsiteY18337" fmla="*/ 2095500 h 6858000"/>
              <a:gd name="connsiteX18338" fmla="*/ 12114110 w 12192000"/>
              <a:gd name="connsiteY18338" fmla="*/ 2190750 h 6858000"/>
              <a:gd name="connsiteX18339" fmla="*/ 12018861 w 12192000"/>
              <a:gd name="connsiteY18339" fmla="*/ 2190750 h 6858000"/>
              <a:gd name="connsiteX18340" fmla="*/ 12018861 w 12192000"/>
              <a:gd name="connsiteY18340" fmla="*/ 2286000 h 6858000"/>
              <a:gd name="connsiteX18341" fmla="*/ 12114110 w 12192000"/>
              <a:gd name="connsiteY18341" fmla="*/ 2286000 h 6858000"/>
              <a:gd name="connsiteX18342" fmla="*/ 12114110 w 12192000"/>
              <a:gd name="connsiteY18342" fmla="*/ 2381250 h 6858000"/>
              <a:gd name="connsiteX18343" fmla="*/ 12018861 w 12192000"/>
              <a:gd name="connsiteY18343" fmla="*/ 2381250 h 6858000"/>
              <a:gd name="connsiteX18344" fmla="*/ 12018861 w 12192000"/>
              <a:gd name="connsiteY18344" fmla="*/ 2476500 h 6858000"/>
              <a:gd name="connsiteX18345" fmla="*/ 12114110 w 12192000"/>
              <a:gd name="connsiteY18345" fmla="*/ 2476500 h 6858000"/>
              <a:gd name="connsiteX18346" fmla="*/ 12114110 w 12192000"/>
              <a:gd name="connsiteY18346" fmla="*/ 2571750 h 6858000"/>
              <a:gd name="connsiteX18347" fmla="*/ 12018861 w 12192000"/>
              <a:gd name="connsiteY18347" fmla="*/ 2571750 h 6858000"/>
              <a:gd name="connsiteX18348" fmla="*/ 12018861 w 12192000"/>
              <a:gd name="connsiteY18348" fmla="*/ 2667000 h 6858000"/>
              <a:gd name="connsiteX18349" fmla="*/ 12114110 w 12192000"/>
              <a:gd name="connsiteY18349" fmla="*/ 2667000 h 6858000"/>
              <a:gd name="connsiteX18350" fmla="*/ 12114110 w 12192000"/>
              <a:gd name="connsiteY18350" fmla="*/ 2762250 h 6858000"/>
              <a:gd name="connsiteX18351" fmla="*/ 12018861 w 12192000"/>
              <a:gd name="connsiteY18351" fmla="*/ 2762250 h 6858000"/>
              <a:gd name="connsiteX18352" fmla="*/ 12018861 w 12192000"/>
              <a:gd name="connsiteY18352" fmla="*/ 2857500 h 6858000"/>
              <a:gd name="connsiteX18353" fmla="*/ 12114110 w 12192000"/>
              <a:gd name="connsiteY18353" fmla="*/ 2857500 h 6858000"/>
              <a:gd name="connsiteX18354" fmla="*/ 12114110 w 12192000"/>
              <a:gd name="connsiteY18354" fmla="*/ 2952750 h 6858000"/>
              <a:gd name="connsiteX18355" fmla="*/ 12018861 w 12192000"/>
              <a:gd name="connsiteY18355" fmla="*/ 2952750 h 6858000"/>
              <a:gd name="connsiteX18356" fmla="*/ 12018861 w 12192000"/>
              <a:gd name="connsiteY18356" fmla="*/ 3048000 h 6858000"/>
              <a:gd name="connsiteX18357" fmla="*/ 12114110 w 12192000"/>
              <a:gd name="connsiteY18357" fmla="*/ 3048000 h 6858000"/>
              <a:gd name="connsiteX18358" fmla="*/ 12114110 w 12192000"/>
              <a:gd name="connsiteY18358" fmla="*/ 3143250 h 6858000"/>
              <a:gd name="connsiteX18359" fmla="*/ 12018861 w 12192000"/>
              <a:gd name="connsiteY18359" fmla="*/ 3143250 h 6858000"/>
              <a:gd name="connsiteX18360" fmla="*/ 12018861 w 12192000"/>
              <a:gd name="connsiteY18360" fmla="*/ 3238500 h 6858000"/>
              <a:gd name="connsiteX18361" fmla="*/ 12114110 w 12192000"/>
              <a:gd name="connsiteY18361" fmla="*/ 3238500 h 6858000"/>
              <a:gd name="connsiteX18362" fmla="*/ 12114110 w 12192000"/>
              <a:gd name="connsiteY18362" fmla="*/ 3333750 h 6858000"/>
              <a:gd name="connsiteX18363" fmla="*/ 12018861 w 12192000"/>
              <a:gd name="connsiteY18363" fmla="*/ 3333750 h 6858000"/>
              <a:gd name="connsiteX18364" fmla="*/ 12018861 w 12192000"/>
              <a:gd name="connsiteY18364" fmla="*/ 3429000 h 6858000"/>
              <a:gd name="connsiteX18365" fmla="*/ 12114110 w 12192000"/>
              <a:gd name="connsiteY18365" fmla="*/ 3429000 h 6858000"/>
              <a:gd name="connsiteX18366" fmla="*/ 12114110 w 12192000"/>
              <a:gd name="connsiteY18366" fmla="*/ 3524250 h 6858000"/>
              <a:gd name="connsiteX18367" fmla="*/ 12018861 w 12192000"/>
              <a:gd name="connsiteY18367" fmla="*/ 3524250 h 6858000"/>
              <a:gd name="connsiteX18368" fmla="*/ 12018861 w 12192000"/>
              <a:gd name="connsiteY18368" fmla="*/ 3619500 h 6858000"/>
              <a:gd name="connsiteX18369" fmla="*/ 12114110 w 12192000"/>
              <a:gd name="connsiteY18369" fmla="*/ 3619500 h 6858000"/>
              <a:gd name="connsiteX18370" fmla="*/ 12114110 w 12192000"/>
              <a:gd name="connsiteY18370" fmla="*/ 3714750 h 6858000"/>
              <a:gd name="connsiteX18371" fmla="*/ 12018861 w 12192000"/>
              <a:gd name="connsiteY18371" fmla="*/ 3714750 h 6858000"/>
              <a:gd name="connsiteX18372" fmla="*/ 12018861 w 12192000"/>
              <a:gd name="connsiteY18372" fmla="*/ 3810000 h 6858000"/>
              <a:gd name="connsiteX18373" fmla="*/ 12114110 w 12192000"/>
              <a:gd name="connsiteY18373" fmla="*/ 3810000 h 6858000"/>
              <a:gd name="connsiteX18374" fmla="*/ 12114110 w 12192000"/>
              <a:gd name="connsiteY18374" fmla="*/ 3905250 h 6858000"/>
              <a:gd name="connsiteX18375" fmla="*/ 12018861 w 12192000"/>
              <a:gd name="connsiteY18375" fmla="*/ 3905250 h 6858000"/>
              <a:gd name="connsiteX18376" fmla="*/ 12018861 w 12192000"/>
              <a:gd name="connsiteY18376" fmla="*/ 4000500 h 6858000"/>
              <a:gd name="connsiteX18377" fmla="*/ 12114110 w 12192000"/>
              <a:gd name="connsiteY18377" fmla="*/ 4000500 h 6858000"/>
              <a:gd name="connsiteX18378" fmla="*/ 12114110 w 12192000"/>
              <a:gd name="connsiteY18378" fmla="*/ 4095750 h 6858000"/>
              <a:gd name="connsiteX18379" fmla="*/ 12018861 w 12192000"/>
              <a:gd name="connsiteY18379" fmla="*/ 4095750 h 6858000"/>
              <a:gd name="connsiteX18380" fmla="*/ 12018861 w 12192000"/>
              <a:gd name="connsiteY18380" fmla="*/ 4191000 h 6858000"/>
              <a:gd name="connsiteX18381" fmla="*/ 12114110 w 12192000"/>
              <a:gd name="connsiteY18381" fmla="*/ 4191000 h 6858000"/>
              <a:gd name="connsiteX18382" fmla="*/ 12114110 w 12192000"/>
              <a:gd name="connsiteY18382" fmla="*/ 4286250 h 6858000"/>
              <a:gd name="connsiteX18383" fmla="*/ 12018861 w 12192000"/>
              <a:gd name="connsiteY18383" fmla="*/ 4286250 h 6858000"/>
              <a:gd name="connsiteX18384" fmla="*/ 12018861 w 12192000"/>
              <a:gd name="connsiteY18384" fmla="*/ 4381500 h 6858000"/>
              <a:gd name="connsiteX18385" fmla="*/ 12114110 w 12192000"/>
              <a:gd name="connsiteY18385" fmla="*/ 4381500 h 6858000"/>
              <a:gd name="connsiteX18386" fmla="*/ 12114110 w 12192000"/>
              <a:gd name="connsiteY18386" fmla="*/ 4476750 h 6858000"/>
              <a:gd name="connsiteX18387" fmla="*/ 12018861 w 12192000"/>
              <a:gd name="connsiteY18387" fmla="*/ 4476750 h 6858000"/>
              <a:gd name="connsiteX18388" fmla="*/ 12018861 w 12192000"/>
              <a:gd name="connsiteY18388" fmla="*/ 4572000 h 6858000"/>
              <a:gd name="connsiteX18389" fmla="*/ 12114110 w 12192000"/>
              <a:gd name="connsiteY18389" fmla="*/ 4572000 h 6858000"/>
              <a:gd name="connsiteX18390" fmla="*/ 12114110 w 12192000"/>
              <a:gd name="connsiteY18390" fmla="*/ 4667250 h 6858000"/>
              <a:gd name="connsiteX18391" fmla="*/ 12018861 w 12192000"/>
              <a:gd name="connsiteY18391" fmla="*/ 4667250 h 6858000"/>
              <a:gd name="connsiteX18392" fmla="*/ 12018861 w 12192000"/>
              <a:gd name="connsiteY18392" fmla="*/ 4762500 h 6858000"/>
              <a:gd name="connsiteX18393" fmla="*/ 12114110 w 12192000"/>
              <a:gd name="connsiteY18393" fmla="*/ 4762500 h 6858000"/>
              <a:gd name="connsiteX18394" fmla="*/ 12114110 w 12192000"/>
              <a:gd name="connsiteY18394" fmla="*/ 4857750 h 6858000"/>
              <a:gd name="connsiteX18395" fmla="*/ 12018861 w 12192000"/>
              <a:gd name="connsiteY18395" fmla="*/ 4857750 h 6858000"/>
              <a:gd name="connsiteX18396" fmla="*/ 12018861 w 12192000"/>
              <a:gd name="connsiteY18396" fmla="*/ 4953000 h 6858000"/>
              <a:gd name="connsiteX18397" fmla="*/ 12114110 w 12192000"/>
              <a:gd name="connsiteY18397" fmla="*/ 4953000 h 6858000"/>
              <a:gd name="connsiteX18398" fmla="*/ 12114110 w 12192000"/>
              <a:gd name="connsiteY18398" fmla="*/ 5048250 h 6858000"/>
              <a:gd name="connsiteX18399" fmla="*/ 12018861 w 12192000"/>
              <a:gd name="connsiteY18399" fmla="*/ 5048250 h 6858000"/>
              <a:gd name="connsiteX18400" fmla="*/ 12018861 w 12192000"/>
              <a:gd name="connsiteY18400" fmla="*/ 5143500 h 6858000"/>
              <a:gd name="connsiteX18401" fmla="*/ 12114110 w 12192000"/>
              <a:gd name="connsiteY18401" fmla="*/ 5143500 h 6858000"/>
              <a:gd name="connsiteX18402" fmla="*/ 12114110 w 12192000"/>
              <a:gd name="connsiteY18402" fmla="*/ 5238750 h 6858000"/>
              <a:gd name="connsiteX18403" fmla="*/ 12018861 w 12192000"/>
              <a:gd name="connsiteY18403" fmla="*/ 5238750 h 6858000"/>
              <a:gd name="connsiteX18404" fmla="*/ 12018861 w 12192000"/>
              <a:gd name="connsiteY18404" fmla="*/ 5334000 h 6858000"/>
              <a:gd name="connsiteX18405" fmla="*/ 12114110 w 12192000"/>
              <a:gd name="connsiteY18405" fmla="*/ 5334000 h 6858000"/>
              <a:gd name="connsiteX18406" fmla="*/ 12114110 w 12192000"/>
              <a:gd name="connsiteY18406" fmla="*/ 5429250 h 6858000"/>
              <a:gd name="connsiteX18407" fmla="*/ 12018861 w 12192000"/>
              <a:gd name="connsiteY18407" fmla="*/ 5429250 h 6858000"/>
              <a:gd name="connsiteX18408" fmla="*/ 12018861 w 12192000"/>
              <a:gd name="connsiteY18408" fmla="*/ 5524500 h 6858000"/>
              <a:gd name="connsiteX18409" fmla="*/ 12114110 w 12192000"/>
              <a:gd name="connsiteY18409" fmla="*/ 5524500 h 6858000"/>
              <a:gd name="connsiteX18410" fmla="*/ 12114110 w 12192000"/>
              <a:gd name="connsiteY18410" fmla="*/ 5619750 h 6858000"/>
              <a:gd name="connsiteX18411" fmla="*/ 12018861 w 12192000"/>
              <a:gd name="connsiteY18411" fmla="*/ 5619750 h 6858000"/>
              <a:gd name="connsiteX18412" fmla="*/ 12018861 w 12192000"/>
              <a:gd name="connsiteY18412" fmla="*/ 5715000 h 6858000"/>
              <a:gd name="connsiteX18413" fmla="*/ 12114110 w 12192000"/>
              <a:gd name="connsiteY18413" fmla="*/ 5715000 h 6858000"/>
              <a:gd name="connsiteX18414" fmla="*/ 12114110 w 12192000"/>
              <a:gd name="connsiteY18414" fmla="*/ 5810250 h 6858000"/>
              <a:gd name="connsiteX18415" fmla="*/ 12018861 w 12192000"/>
              <a:gd name="connsiteY18415" fmla="*/ 5810250 h 6858000"/>
              <a:gd name="connsiteX18416" fmla="*/ 12018861 w 12192000"/>
              <a:gd name="connsiteY18416" fmla="*/ 5905500 h 6858000"/>
              <a:gd name="connsiteX18417" fmla="*/ 12114110 w 12192000"/>
              <a:gd name="connsiteY18417" fmla="*/ 5905500 h 6858000"/>
              <a:gd name="connsiteX18418" fmla="*/ 12114110 w 12192000"/>
              <a:gd name="connsiteY18418" fmla="*/ 6000750 h 6858000"/>
              <a:gd name="connsiteX18419" fmla="*/ 12018861 w 12192000"/>
              <a:gd name="connsiteY18419" fmla="*/ 6000750 h 6858000"/>
              <a:gd name="connsiteX18420" fmla="*/ 12018861 w 12192000"/>
              <a:gd name="connsiteY18420" fmla="*/ 6096000 h 6858000"/>
              <a:gd name="connsiteX18421" fmla="*/ 12114110 w 12192000"/>
              <a:gd name="connsiteY18421" fmla="*/ 6096000 h 6858000"/>
              <a:gd name="connsiteX18422" fmla="*/ 12114110 w 12192000"/>
              <a:gd name="connsiteY18422" fmla="*/ 6191250 h 6858000"/>
              <a:gd name="connsiteX18423" fmla="*/ 12018861 w 12192000"/>
              <a:gd name="connsiteY18423" fmla="*/ 6191250 h 6858000"/>
              <a:gd name="connsiteX18424" fmla="*/ 12018861 w 12192000"/>
              <a:gd name="connsiteY18424" fmla="*/ 6286500 h 6858000"/>
              <a:gd name="connsiteX18425" fmla="*/ 12114110 w 12192000"/>
              <a:gd name="connsiteY18425" fmla="*/ 6286500 h 6858000"/>
              <a:gd name="connsiteX18426" fmla="*/ 12114110 w 12192000"/>
              <a:gd name="connsiteY18426" fmla="*/ 6381750 h 6858000"/>
              <a:gd name="connsiteX18427" fmla="*/ 12018861 w 12192000"/>
              <a:gd name="connsiteY18427" fmla="*/ 6381750 h 6858000"/>
              <a:gd name="connsiteX18428" fmla="*/ 12018861 w 12192000"/>
              <a:gd name="connsiteY18428" fmla="*/ 6477000 h 6858000"/>
              <a:gd name="connsiteX18429" fmla="*/ 12114110 w 12192000"/>
              <a:gd name="connsiteY18429" fmla="*/ 6477000 h 6858000"/>
              <a:gd name="connsiteX18430" fmla="*/ 12114110 w 12192000"/>
              <a:gd name="connsiteY18430" fmla="*/ 6572250 h 6858000"/>
              <a:gd name="connsiteX18431" fmla="*/ 12018861 w 12192000"/>
              <a:gd name="connsiteY18431" fmla="*/ 6572250 h 6858000"/>
              <a:gd name="connsiteX18432" fmla="*/ 12018861 w 12192000"/>
              <a:gd name="connsiteY18432" fmla="*/ 6667500 h 6858000"/>
              <a:gd name="connsiteX18433" fmla="*/ 12114110 w 12192000"/>
              <a:gd name="connsiteY18433" fmla="*/ 6667500 h 6858000"/>
              <a:gd name="connsiteX18434" fmla="*/ 12114110 w 12192000"/>
              <a:gd name="connsiteY18434" fmla="*/ 6762750 h 6858000"/>
              <a:gd name="connsiteX18435" fmla="*/ 12018861 w 12192000"/>
              <a:gd name="connsiteY18435" fmla="*/ 6762750 h 6858000"/>
              <a:gd name="connsiteX18436" fmla="*/ 12192000 w 12192000"/>
              <a:gd name="connsiteY18436" fmla="*/ 6858000 h 6858000"/>
              <a:gd name="connsiteX18437" fmla="*/ 12114110 w 12192000"/>
              <a:gd name="connsiteY18437" fmla="*/ 6858000 h 6858000"/>
              <a:gd name="connsiteX18438" fmla="*/ 12114110 w 12192000"/>
              <a:gd name="connsiteY18438" fmla="*/ 6762750 h 6858000"/>
              <a:gd name="connsiteX18439" fmla="*/ 12192000 w 12192000"/>
              <a:gd name="connsiteY18439" fmla="*/ 67627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  <a:cxn ang="0">
                <a:pos x="connsiteX8800" y="connsiteY8800"/>
              </a:cxn>
              <a:cxn ang="0">
                <a:pos x="connsiteX8801" y="connsiteY8801"/>
              </a:cxn>
              <a:cxn ang="0">
                <a:pos x="connsiteX8802" y="connsiteY8802"/>
              </a:cxn>
              <a:cxn ang="0">
                <a:pos x="connsiteX8803" y="connsiteY8803"/>
              </a:cxn>
              <a:cxn ang="0">
                <a:pos x="connsiteX8804" y="connsiteY8804"/>
              </a:cxn>
              <a:cxn ang="0">
                <a:pos x="connsiteX8805" y="connsiteY8805"/>
              </a:cxn>
              <a:cxn ang="0">
                <a:pos x="connsiteX8806" y="connsiteY8806"/>
              </a:cxn>
              <a:cxn ang="0">
                <a:pos x="connsiteX8807" y="connsiteY8807"/>
              </a:cxn>
              <a:cxn ang="0">
                <a:pos x="connsiteX8808" y="connsiteY8808"/>
              </a:cxn>
              <a:cxn ang="0">
                <a:pos x="connsiteX8809" y="connsiteY8809"/>
              </a:cxn>
              <a:cxn ang="0">
                <a:pos x="connsiteX8810" y="connsiteY8810"/>
              </a:cxn>
              <a:cxn ang="0">
                <a:pos x="connsiteX8811" y="connsiteY8811"/>
              </a:cxn>
              <a:cxn ang="0">
                <a:pos x="connsiteX8812" y="connsiteY8812"/>
              </a:cxn>
              <a:cxn ang="0">
                <a:pos x="connsiteX8813" y="connsiteY8813"/>
              </a:cxn>
              <a:cxn ang="0">
                <a:pos x="connsiteX8814" y="connsiteY8814"/>
              </a:cxn>
              <a:cxn ang="0">
                <a:pos x="connsiteX8815" y="connsiteY8815"/>
              </a:cxn>
              <a:cxn ang="0">
                <a:pos x="connsiteX8816" y="connsiteY8816"/>
              </a:cxn>
              <a:cxn ang="0">
                <a:pos x="connsiteX8817" y="connsiteY8817"/>
              </a:cxn>
              <a:cxn ang="0">
                <a:pos x="connsiteX8818" y="connsiteY8818"/>
              </a:cxn>
              <a:cxn ang="0">
                <a:pos x="connsiteX8819" y="connsiteY8819"/>
              </a:cxn>
              <a:cxn ang="0">
                <a:pos x="connsiteX8820" y="connsiteY8820"/>
              </a:cxn>
              <a:cxn ang="0">
                <a:pos x="connsiteX8821" y="connsiteY8821"/>
              </a:cxn>
              <a:cxn ang="0">
                <a:pos x="connsiteX8822" y="connsiteY8822"/>
              </a:cxn>
              <a:cxn ang="0">
                <a:pos x="connsiteX8823" y="connsiteY8823"/>
              </a:cxn>
              <a:cxn ang="0">
                <a:pos x="connsiteX8824" y="connsiteY8824"/>
              </a:cxn>
              <a:cxn ang="0">
                <a:pos x="connsiteX8825" y="connsiteY8825"/>
              </a:cxn>
              <a:cxn ang="0">
                <a:pos x="connsiteX8826" y="connsiteY8826"/>
              </a:cxn>
              <a:cxn ang="0">
                <a:pos x="connsiteX8827" y="connsiteY8827"/>
              </a:cxn>
              <a:cxn ang="0">
                <a:pos x="connsiteX8828" y="connsiteY8828"/>
              </a:cxn>
              <a:cxn ang="0">
                <a:pos x="connsiteX8829" y="connsiteY8829"/>
              </a:cxn>
              <a:cxn ang="0">
                <a:pos x="connsiteX8830" y="connsiteY8830"/>
              </a:cxn>
              <a:cxn ang="0">
                <a:pos x="connsiteX8831" y="connsiteY8831"/>
              </a:cxn>
              <a:cxn ang="0">
                <a:pos x="connsiteX8832" y="connsiteY8832"/>
              </a:cxn>
              <a:cxn ang="0">
                <a:pos x="connsiteX8833" y="connsiteY8833"/>
              </a:cxn>
              <a:cxn ang="0">
                <a:pos x="connsiteX8834" y="connsiteY8834"/>
              </a:cxn>
              <a:cxn ang="0">
                <a:pos x="connsiteX8835" y="connsiteY8835"/>
              </a:cxn>
              <a:cxn ang="0">
                <a:pos x="connsiteX8836" y="connsiteY8836"/>
              </a:cxn>
              <a:cxn ang="0">
                <a:pos x="connsiteX8837" y="connsiteY8837"/>
              </a:cxn>
              <a:cxn ang="0">
                <a:pos x="connsiteX8838" y="connsiteY8838"/>
              </a:cxn>
              <a:cxn ang="0">
                <a:pos x="connsiteX8839" y="connsiteY8839"/>
              </a:cxn>
              <a:cxn ang="0">
                <a:pos x="connsiteX8840" y="connsiteY8840"/>
              </a:cxn>
              <a:cxn ang="0">
                <a:pos x="connsiteX8841" y="connsiteY8841"/>
              </a:cxn>
              <a:cxn ang="0">
                <a:pos x="connsiteX8842" y="connsiteY8842"/>
              </a:cxn>
              <a:cxn ang="0">
                <a:pos x="connsiteX8843" y="connsiteY8843"/>
              </a:cxn>
              <a:cxn ang="0">
                <a:pos x="connsiteX8844" y="connsiteY8844"/>
              </a:cxn>
              <a:cxn ang="0">
                <a:pos x="connsiteX8845" y="connsiteY8845"/>
              </a:cxn>
              <a:cxn ang="0">
                <a:pos x="connsiteX8846" y="connsiteY8846"/>
              </a:cxn>
              <a:cxn ang="0">
                <a:pos x="connsiteX8847" y="connsiteY8847"/>
              </a:cxn>
              <a:cxn ang="0">
                <a:pos x="connsiteX8848" y="connsiteY8848"/>
              </a:cxn>
              <a:cxn ang="0">
                <a:pos x="connsiteX8849" y="connsiteY8849"/>
              </a:cxn>
              <a:cxn ang="0">
                <a:pos x="connsiteX8850" y="connsiteY8850"/>
              </a:cxn>
              <a:cxn ang="0">
                <a:pos x="connsiteX8851" y="connsiteY8851"/>
              </a:cxn>
              <a:cxn ang="0">
                <a:pos x="connsiteX8852" y="connsiteY8852"/>
              </a:cxn>
              <a:cxn ang="0">
                <a:pos x="connsiteX8853" y="connsiteY8853"/>
              </a:cxn>
              <a:cxn ang="0">
                <a:pos x="connsiteX8854" y="connsiteY8854"/>
              </a:cxn>
              <a:cxn ang="0">
                <a:pos x="connsiteX8855" y="connsiteY8855"/>
              </a:cxn>
              <a:cxn ang="0">
                <a:pos x="connsiteX8856" y="connsiteY8856"/>
              </a:cxn>
              <a:cxn ang="0">
                <a:pos x="connsiteX8857" y="connsiteY8857"/>
              </a:cxn>
              <a:cxn ang="0">
                <a:pos x="connsiteX8858" y="connsiteY8858"/>
              </a:cxn>
              <a:cxn ang="0">
                <a:pos x="connsiteX8859" y="connsiteY8859"/>
              </a:cxn>
              <a:cxn ang="0">
                <a:pos x="connsiteX8860" y="connsiteY8860"/>
              </a:cxn>
              <a:cxn ang="0">
                <a:pos x="connsiteX8861" y="connsiteY8861"/>
              </a:cxn>
              <a:cxn ang="0">
                <a:pos x="connsiteX8862" y="connsiteY8862"/>
              </a:cxn>
              <a:cxn ang="0">
                <a:pos x="connsiteX8863" y="connsiteY8863"/>
              </a:cxn>
              <a:cxn ang="0">
                <a:pos x="connsiteX8864" y="connsiteY8864"/>
              </a:cxn>
              <a:cxn ang="0">
                <a:pos x="connsiteX8865" y="connsiteY8865"/>
              </a:cxn>
              <a:cxn ang="0">
                <a:pos x="connsiteX8866" y="connsiteY8866"/>
              </a:cxn>
              <a:cxn ang="0">
                <a:pos x="connsiteX8867" y="connsiteY8867"/>
              </a:cxn>
              <a:cxn ang="0">
                <a:pos x="connsiteX8868" y="connsiteY8868"/>
              </a:cxn>
              <a:cxn ang="0">
                <a:pos x="connsiteX8869" y="connsiteY8869"/>
              </a:cxn>
              <a:cxn ang="0">
                <a:pos x="connsiteX8870" y="connsiteY8870"/>
              </a:cxn>
              <a:cxn ang="0">
                <a:pos x="connsiteX8871" y="connsiteY8871"/>
              </a:cxn>
              <a:cxn ang="0">
                <a:pos x="connsiteX8872" y="connsiteY8872"/>
              </a:cxn>
              <a:cxn ang="0">
                <a:pos x="connsiteX8873" y="connsiteY8873"/>
              </a:cxn>
              <a:cxn ang="0">
                <a:pos x="connsiteX8874" y="connsiteY8874"/>
              </a:cxn>
              <a:cxn ang="0">
                <a:pos x="connsiteX8875" y="connsiteY8875"/>
              </a:cxn>
              <a:cxn ang="0">
                <a:pos x="connsiteX8876" y="connsiteY8876"/>
              </a:cxn>
              <a:cxn ang="0">
                <a:pos x="connsiteX8877" y="connsiteY8877"/>
              </a:cxn>
              <a:cxn ang="0">
                <a:pos x="connsiteX8878" y="connsiteY8878"/>
              </a:cxn>
              <a:cxn ang="0">
                <a:pos x="connsiteX8879" y="connsiteY8879"/>
              </a:cxn>
              <a:cxn ang="0">
                <a:pos x="connsiteX8880" y="connsiteY8880"/>
              </a:cxn>
              <a:cxn ang="0">
                <a:pos x="connsiteX8881" y="connsiteY8881"/>
              </a:cxn>
              <a:cxn ang="0">
                <a:pos x="connsiteX8882" y="connsiteY8882"/>
              </a:cxn>
              <a:cxn ang="0">
                <a:pos x="connsiteX8883" y="connsiteY8883"/>
              </a:cxn>
              <a:cxn ang="0">
                <a:pos x="connsiteX8884" y="connsiteY8884"/>
              </a:cxn>
              <a:cxn ang="0">
                <a:pos x="connsiteX8885" y="connsiteY8885"/>
              </a:cxn>
              <a:cxn ang="0">
                <a:pos x="connsiteX8886" y="connsiteY8886"/>
              </a:cxn>
              <a:cxn ang="0">
                <a:pos x="connsiteX8887" y="connsiteY8887"/>
              </a:cxn>
              <a:cxn ang="0">
                <a:pos x="connsiteX8888" y="connsiteY8888"/>
              </a:cxn>
              <a:cxn ang="0">
                <a:pos x="connsiteX8889" y="connsiteY8889"/>
              </a:cxn>
              <a:cxn ang="0">
                <a:pos x="connsiteX8890" y="connsiteY8890"/>
              </a:cxn>
              <a:cxn ang="0">
                <a:pos x="connsiteX8891" y="connsiteY8891"/>
              </a:cxn>
              <a:cxn ang="0">
                <a:pos x="connsiteX8892" y="connsiteY8892"/>
              </a:cxn>
              <a:cxn ang="0">
                <a:pos x="connsiteX8893" y="connsiteY8893"/>
              </a:cxn>
              <a:cxn ang="0">
                <a:pos x="connsiteX8894" y="connsiteY8894"/>
              </a:cxn>
              <a:cxn ang="0">
                <a:pos x="connsiteX8895" y="connsiteY8895"/>
              </a:cxn>
              <a:cxn ang="0">
                <a:pos x="connsiteX8896" y="connsiteY8896"/>
              </a:cxn>
              <a:cxn ang="0">
                <a:pos x="connsiteX8897" y="connsiteY8897"/>
              </a:cxn>
              <a:cxn ang="0">
                <a:pos x="connsiteX8898" y="connsiteY8898"/>
              </a:cxn>
              <a:cxn ang="0">
                <a:pos x="connsiteX8899" y="connsiteY8899"/>
              </a:cxn>
              <a:cxn ang="0">
                <a:pos x="connsiteX8900" y="connsiteY8900"/>
              </a:cxn>
              <a:cxn ang="0">
                <a:pos x="connsiteX8901" y="connsiteY8901"/>
              </a:cxn>
              <a:cxn ang="0">
                <a:pos x="connsiteX8902" y="connsiteY8902"/>
              </a:cxn>
              <a:cxn ang="0">
                <a:pos x="connsiteX8903" y="connsiteY8903"/>
              </a:cxn>
              <a:cxn ang="0">
                <a:pos x="connsiteX8904" y="connsiteY8904"/>
              </a:cxn>
              <a:cxn ang="0">
                <a:pos x="connsiteX8905" y="connsiteY8905"/>
              </a:cxn>
              <a:cxn ang="0">
                <a:pos x="connsiteX8906" y="connsiteY8906"/>
              </a:cxn>
              <a:cxn ang="0">
                <a:pos x="connsiteX8907" y="connsiteY8907"/>
              </a:cxn>
              <a:cxn ang="0">
                <a:pos x="connsiteX8908" y="connsiteY8908"/>
              </a:cxn>
              <a:cxn ang="0">
                <a:pos x="connsiteX8909" y="connsiteY8909"/>
              </a:cxn>
              <a:cxn ang="0">
                <a:pos x="connsiteX8910" y="connsiteY8910"/>
              </a:cxn>
              <a:cxn ang="0">
                <a:pos x="connsiteX8911" y="connsiteY8911"/>
              </a:cxn>
              <a:cxn ang="0">
                <a:pos x="connsiteX8912" y="connsiteY8912"/>
              </a:cxn>
              <a:cxn ang="0">
                <a:pos x="connsiteX8913" y="connsiteY8913"/>
              </a:cxn>
              <a:cxn ang="0">
                <a:pos x="connsiteX8914" y="connsiteY8914"/>
              </a:cxn>
              <a:cxn ang="0">
                <a:pos x="connsiteX8915" y="connsiteY8915"/>
              </a:cxn>
              <a:cxn ang="0">
                <a:pos x="connsiteX8916" y="connsiteY8916"/>
              </a:cxn>
              <a:cxn ang="0">
                <a:pos x="connsiteX8917" y="connsiteY8917"/>
              </a:cxn>
              <a:cxn ang="0">
                <a:pos x="connsiteX8918" y="connsiteY8918"/>
              </a:cxn>
              <a:cxn ang="0">
                <a:pos x="connsiteX8919" y="connsiteY8919"/>
              </a:cxn>
              <a:cxn ang="0">
                <a:pos x="connsiteX8920" y="connsiteY8920"/>
              </a:cxn>
              <a:cxn ang="0">
                <a:pos x="connsiteX8921" y="connsiteY8921"/>
              </a:cxn>
              <a:cxn ang="0">
                <a:pos x="connsiteX8922" y="connsiteY8922"/>
              </a:cxn>
              <a:cxn ang="0">
                <a:pos x="connsiteX8923" y="connsiteY8923"/>
              </a:cxn>
              <a:cxn ang="0">
                <a:pos x="connsiteX8924" y="connsiteY8924"/>
              </a:cxn>
              <a:cxn ang="0">
                <a:pos x="connsiteX8925" y="connsiteY8925"/>
              </a:cxn>
              <a:cxn ang="0">
                <a:pos x="connsiteX8926" y="connsiteY8926"/>
              </a:cxn>
              <a:cxn ang="0">
                <a:pos x="connsiteX8927" y="connsiteY8927"/>
              </a:cxn>
              <a:cxn ang="0">
                <a:pos x="connsiteX8928" y="connsiteY8928"/>
              </a:cxn>
              <a:cxn ang="0">
                <a:pos x="connsiteX8929" y="connsiteY8929"/>
              </a:cxn>
              <a:cxn ang="0">
                <a:pos x="connsiteX8930" y="connsiteY8930"/>
              </a:cxn>
              <a:cxn ang="0">
                <a:pos x="connsiteX8931" y="connsiteY8931"/>
              </a:cxn>
              <a:cxn ang="0">
                <a:pos x="connsiteX8932" y="connsiteY8932"/>
              </a:cxn>
              <a:cxn ang="0">
                <a:pos x="connsiteX8933" y="connsiteY8933"/>
              </a:cxn>
              <a:cxn ang="0">
                <a:pos x="connsiteX8934" y="connsiteY8934"/>
              </a:cxn>
              <a:cxn ang="0">
                <a:pos x="connsiteX8935" y="connsiteY8935"/>
              </a:cxn>
              <a:cxn ang="0">
                <a:pos x="connsiteX8936" y="connsiteY8936"/>
              </a:cxn>
              <a:cxn ang="0">
                <a:pos x="connsiteX8937" y="connsiteY8937"/>
              </a:cxn>
              <a:cxn ang="0">
                <a:pos x="connsiteX8938" y="connsiteY8938"/>
              </a:cxn>
              <a:cxn ang="0">
                <a:pos x="connsiteX8939" y="connsiteY8939"/>
              </a:cxn>
              <a:cxn ang="0">
                <a:pos x="connsiteX8940" y="connsiteY8940"/>
              </a:cxn>
              <a:cxn ang="0">
                <a:pos x="connsiteX8941" y="connsiteY8941"/>
              </a:cxn>
              <a:cxn ang="0">
                <a:pos x="connsiteX8942" y="connsiteY8942"/>
              </a:cxn>
              <a:cxn ang="0">
                <a:pos x="connsiteX8943" y="connsiteY8943"/>
              </a:cxn>
              <a:cxn ang="0">
                <a:pos x="connsiteX8944" y="connsiteY8944"/>
              </a:cxn>
              <a:cxn ang="0">
                <a:pos x="connsiteX8945" y="connsiteY8945"/>
              </a:cxn>
              <a:cxn ang="0">
                <a:pos x="connsiteX8946" y="connsiteY8946"/>
              </a:cxn>
              <a:cxn ang="0">
                <a:pos x="connsiteX8947" y="connsiteY8947"/>
              </a:cxn>
              <a:cxn ang="0">
                <a:pos x="connsiteX8948" y="connsiteY8948"/>
              </a:cxn>
              <a:cxn ang="0">
                <a:pos x="connsiteX8949" y="connsiteY8949"/>
              </a:cxn>
              <a:cxn ang="0">
                <a:pos x="connsiteX8950" y="connsiteY8950"/>
              </a:cxn>
              <a:cxn ang="0">
                <a:pos x="connsiteX8951" y="connsiteY8951"/>
              </a:cxn>
              <a:cxn ang="0">
                <a:pos x="connsiteX8952" y="connsiteY8952"/>
              </a:cxn>
              <a:cxn ang="0">
                <a:pos x="connsiteX8953" y="connsiteY8953"/>
              </a:cxn>
              <a:cxn ang="0">
                <a:pos x="connsiteX8954" y="connsiteY8954"/>
              </a:cxn>
              <a:cxn ang="0">
                <a:pos x="connsiteX8955" y="connsiteY8955"/>
              </a:cxn>
              <a:cxn ang="0">
                <a:pos x="connsiteX8956" y="connsiteY8956"/>
              </a:cxn>
              <a:cxn ang="0">
                <a:pos x="connsiteX8957" y="connsiteY8957"/>
              </a:cxn>
              <a:cxn ang="0">
                <a:pos x="connsiteX8958" y="connsiteY8958"/>
              </a:cxn>
              <a:cxn ang="0">
                <a:pos x="connsiteX8959" y="connsiteY8959"/>
              </a:cxn>
              <a:cxn ang="0">
                <a:pos x="connsiteX8960" y="connsiteY8960"/>
              </a:cxn>
              <a:cxn ang="0">
                <a:pos x="connsiteX8961" y="connsiteY8961"/>
              </a:cxn>
              <a:cxn ang="0">
                <a:pos x="connsiteX8962" y="connsiteY8962"/>
              </a:cxn>
              <a:cxn ang="0">
                <a:pos x="connsiteX8963" y="connsiteY8963"/>
              </a:cxn>
              <a:cxn ang="0">
                <a:pos x="connsiteX8964" y="connsiteY8964"/>
              </a:cxn>
              <a:cxn ang="0">
                <a:pos x="connsiteX8965" y="connsiteY8965"/>
              </a:cxn>
              <a:cxn ang="0">
                <a:pos x="connsiteX8966" y="connsiteY8966"/>
              </a:cxn>
              <a:cxn ang="0">
                <a:pos x="connsiteX8967" y="connsiteY8967"/>
              </a:cxn>
              <a:cxn ang="0">
                <a:pos x="connsiteX8968" y="connsiteY8968"/>
              </a:cxn>
              <a:cxn ang="0">
                <a:pos x="connsiteX8969" y="connsiteY8969"/>
              </a:cxn>
              <a:cxn ang="0">
                <a:pos x="connsiteX8970" y="connsiteY8970"/>
              </a:cxn>
              <a:cxn ang="0">
                <a:pos x="connsiteX8971" y="connsiteY8971"/>
              </a:cxn>
              <a:cxn ang="0">
                <a:pos x="connsiteX8972" y="connsiteY8972"/>
              </a:cxn>
              <a:cxn ang="0">
                <a:pos x="connsiteX8973" y="connsiteY8973"/>
              </a:cxn>
              <a:cxn ang="0">
                <a:pos x="connsiteX8974" y="connsiteY8974"/>
              </a:cxn>
              <a:cxn ang="0">
                <a:pos x="connsiteX8975" y="connsiteY8975"/>
              </a:cxn>
              <a:cxn ang="0">
                <a:pos x="connsiteX8976" y="connsiteY8976"/>
              </a:cxn>
              <a:cxn ang="0">
                <a:pos x="connsiteX8977" y="connsiteY8977"/>
              </a:cxn>
              <a:cxn ang="0">
                <a:pos x="connsiteX8978" y="connsiteY8978"/>
              </a:cxn>
              <a:cxn ang="0">
                <a:pos x="connsiteX8979" y="connsiteY8979"/>
              </a:cxn>
              <a:cxn ang="0">
                <a:pos x="connsiteX8980" y="connsiteY8980"/>
              </a:cxn>
              <a:cxn ang="0">
                <a:pos x="connsiteX8981" y="connsiteY8981"/>
              </a:cxn>
              <a:cxn ang="0">
                <a:pos x="connsiteX8982" y="connsiteY8982"/>
              </a:cxn>
              <a:cxn ang="0">
                <a:pos x="connsiteX8983" y="connsiteY8983"/>
              </a:cxn>
              <a:cxn ang="0">
                <a:pos x="connsiteX8984" y="connsiteY8984"/>
              </a:cxn>
              <a:cxn ang="0">
                <a:pos x="connsiteX8985" y="connsiteY8985"/>
              </a:cxn>
              <a:cxn ang="0">
                <a:pos x="connsiteX8986" y="connsiteY8986"/>
              </a:cxn>
              <a:cxn ang="0">
                <a:pos x="connsiteX8987" y="connsiteY8987"/>
              </a:cxn>
              <a:cxn ang="0">
                <a:pos x="connsiteX8988" y="connsiteY8988"/>
              </a:cxn>
              <a:cxn ang="0">
                <a:pos x="connsiteX8989" y="connsiteY8989"/>
              </a:cxn>
              <a:cxn ang="0">
                <a:pos x="connsiteX8990" y="connsiteY8990"/>
              </a:cxn>
              <a:cxn ang="0">
                <a:pos x="connsiteX8991" y="connsiteY8991"/>
              </a:cxn>
              <a:cxn ang="0">
                <a:pos x="connsiteX8992" y="connsiteY8992"/>
              </a:cxn>
              <a:cxn ang="0">
                <a:pos x="connsiteX8993" y="connsiteY8993"/>
              </a:cxn>
              <a:cxn ang="0">
                <a:pos x="connsiteX8994" y="connsiteY8994"/>
              </a:cxn>
              <a:cxn ang="0">
                <a:pos x="connsiteX8995" y="connsiteY8995"/>
              </a:cxn>
              <a:cxn ang="0">
                <a:pos x="connsiteX8996" y="connsiteY8996"/>
              </a:cxn>
              <a:cxn ang="0">
                <a:pos x="connsiteX8997" y="connsiteY8997"/>
              </a:cxn>
              <a:cxn ang="0">
                <a:pos x="connsiteX8998" y="connsiteY8998"/>
              </a:cxn>
              <a:cxn ang="0">
                <a:pos x="connsiteX8999" y="connsiteY8999"/>
              </a:cxn>
              <a:cxn ang="0">
                <a:pos x="connsiteX9000" y="connsiteY9000"/>
              </a:cxn>
              <a:cxn ang="0">
                <a:pos x="connsiteX9001" y="connsiteY9001"/>
              </a:cxn>
              <a:cxn ang="0">
                <a:pos x="connsiteX9002" y="connsiteY9002"/>
              </a:cxn>
              <a:cxn ang="0">
                <a:pos x="connsiteX9003" y="connsiteY9003"/>
              </a:cxn>
              <a:cxn ang="0">
                <a:pos x="connsiteX9004" y="connsiteY9004"/>
              </a:cxn>
              <a:cxn ang="0">
                <a:pos x="connsiteX9005" y="connsiteY9005"/>
              </a:cxn>
              <a:cxn ang="0">
                <a:pos x="connsiteX9006" y="connsiteY9006"/>
              </a:cxn>
              <a:cxn ang="0">
                <a:pos x="connsiteX9007" y="connsiteY9007"/>
              </a:cxn>
              <a:cxn ang="0">
                <a:pos x="connsiteX9008" y="connsiteY9008"/>
              </a:cxn>
              <a:cxn ang="0">
                <a:pos x="connsiteX9009" y="connsiteY9009"/>
              </a:cxn>
              <a:cxn ang="0">
                <a:pos x="connsiteX9010" y="connsiteY9010"/>
              </a:cxn>
              <a:cxn ang="0">
                <a:pos x="connsiteX9011" y="connsiteY9011"/>
              </a:cxn>
              <a:cxn ang="0">
                <a:pos x="connsiteX9012" y="connsiteY9012"/>
              </a:cxn>
              <a:cxn ang="0">
                <a:pos x="connsiteX9013" y="connsiteY9013"/>
              </a:cxn>
              <a:cxn ang="0">
                <a:pos x="connsiteX9014" y="connsiteY9014"/>
              </a:cxn>
              <a:cxn ang="0">
                <a:pos x="connsiteX9015" y="connsiteY9015"/>
              </a:cxn>
              <a:cxn ang="0">
                <a:pos x="connsiteX9016" y="connsiteY9016"/>
              </a:cxn>
              <a:cxn ang="0">
                <a:pos x="connsiteX9017" y="connsiteY9017"/>
              </a:cxn>
              <a:cxn ang="0">
                <a:pos x="connsiteX9018" y="connsiteY9018"/>
              </a:cxn>
              <a:cxn ang="0">
                <a:pos x="connsiteX9019" y="connsiteY9019"/>
              </a:cxn>
              <a:cxn ang="0">
                <a:pos x="connsiteX9020" y="connsiteY9020"/>
              </a:cxn>
              <a:cxn ang="0">
                <a:pos x="connsiteX9021" y="connsiteY9021"/>
              </a:cxn>
              <a:cxn ang="0">
                <a:pos x="connsiteX9022" y="connsiteY9022"/>
              </a:cxn>
              <a:cxn ang="0">
                <a:pos x="connsiteX9023" y="connsiteY9023"/>
              </a:cxn>
              <a:cxn ang="0">
                <a:pos x="connsiteX9024" y="connsiteY9024"/>
              </a:cxn>
              <a:cxn ang="0">
                <a:pos x="connsiteX9025" y="connsiteY9025"/>
              </a:cxn>
              <a:cxn ang="0">
                <a:pos x="connsiteX9026" y="connsiteY9026"/>
              </a:cxn>
              <a:cxn ang="0">
                <a:pos x="connsiteX9027" y="connsiteY9027"/>
              </a:cxn>
              <a:cxn ang="0">
                <a:pos x="connsiteX9028" y="connsiteY9028"/>
              </a:cxn>
              <a:cxn ang="0">
                <a:pos x="connsiteX9029" y="connsiteY9029"/>
              </a:cxn>
              <a:cxn ang="0">
                <a:pos x="connsiteX9030" y="connsiteY9030"/>
              </a:cxn>
              <a:cxn ang="0">
                <a:pos x="connsiteX9031" y="connsiteY9031"/>
              </a:cxn>
              <a:cxn ang="0">
                <a:pos x="connsiteX9032" y="connsiteY9032"/>
              </a:cxn>
              <a:cxn ang="0">
                <a:pos x="connsiteX9033" y="connsiteY9033"/>
              </a:cxn>
              <a:cxn ang="0">
                <a:pos x="connsiteX9034" y="connsiteY9034"/>
              </a:cxn>
              <a:cxn ang="0">
                <a:pos x="connsiteX9035" y="connsiteY9035"/>
              </a:cxn>
              <a:cxn ang="0">
                <a:pos x="connsiteX9036" y="connsiteY9036"/>
              </a:cxn>
              <a:cxn ang="0">
                <a:pos x="connsiteX9037" y="connsiteY9037"/>
              </a:cxn>
              <a:cxn ang="0">
                <a:pos x="connsiteX9038" y="connsiteY9038"/>
              </a:cxn>
              <a:cxn ang="0">
                <a:pos x="connsiteX9039" y="connsiteY9039"/>
              </a:cxn>
              <a:cxn ang="0">
                <a:pos x="connsiteX9040" y="connsiteY9040"/>
              </a:cxn>
              <a:cxn ang="0">
                <a:pos x="connsiteX9041" y="connsiteY9041"/>
              </a:cxn>
              <a:cxn ang="0">
                <a:pos x="connsiteX9042" y="connsiteY9042"/>
              </a:cxn>
              <a:cxn ang="0">
                <a:pos x="connsiteX9043" y="connsiteY9043"/>
              </a:cxn>
              <a:cxn ang="0">
                <a:pos x="connsiteX9044" y="connsiteY9044"/>
              </a:cxn>
              <a:cxn ang="0">
                <a:pos x="connsiteX9045" y="connsiteY9045"/>
              </a:cxn>
              <a:cxn ang="0">
                <a:pos x="connsiteX9046" y="connsiteY9046"/>
              </a:cxn>
              <a:cxn ang="0">
                <a:pos x="connsiteX9047" y="connsiteY9047"/>
              </a:cxn>
              <a:cxn ang="0">
                <a:pos x="connsiteX9048" y="connsiteY9048"/>
              </a:cxn>
              <a:cxn ang="0">
                <a:pos x="connsiteX9049" y="connsiteY9049"/>
              </a:cxn>
              <a:cxn ang="0">
                <a:pos x="connsiteX9050" y="connsiteY9050"/>
              </a:cxn>
              <a:cxn ang="0">
                <a:pos x="connsiteX9051" y="connsiteY9051"/>
              </a:cxn>
              <a:cxn ang="0">
                <a:pos x="connsiteX9052" y="connsiteY9052"/>
              </a:cxn>
              <a:cxn ang="0">
                <a:pos x="connsiteX9053" y="connsiteY9053"/>
              </a:cxn>
              <a:cxn ang="0">
                <a:pos x="connsiteX9054" y="connsiteY9054"/>
              </a:cxn>
              <a:cxn ang="0">
                <a:pos x="connsiteX9055" y="connsiteY9055"/>
              </a:cxn>
              <a:cxn ang="0">
                <a:pos x="connsiteX9056" y="connsiteY9056"/>
              </a:cxn>
              <a:cxn ang="0">
                <a:pos x="connsiteX9057" y="connsiteY9057"/>
              </a:cxn>
              <a:cxn ang="0">
                <a:pos x="connsiteX9058" y="connsiteY9058"/>
              </a:cxn>
              <a:cxn ang="0">
                <a:pos x="connsiteX9059" y="connsiteY9059"/>
              </a:cxn>
              <a:cxn ang="0">
                <a:pos x="connsiteX9060" y="connsiteY9060"/>
              </a:cxn>
              <a:cxn ang="0">
                <a:pos x="connsiteX9061" y="connsiteY9061"/>
              </a:cxn>
              <a:cxn ang="0">
                <a:pos x="connsiteX9062" y="connsiteY9062"/>
              </a:cxn>
              <a:cxn ang="0">
                <a:pos x="connsiteX9063" y="connsiteY9063"/>
              </a:cxn>
              <a:cxn ang="0">
                <a:pos x="connsiteX9064" y="connsiteY9064"/>
              </a:cxn>
              <a:cxn ang="0">
                <a:pos x="connsiteX9065" y="connsiteY9065"/>
              </a:cxn>
              <a:cxn ang="0">
                <a:pos x="connsiteX9066" y="connsiteY9066"/>
              </a:cxn>
              <a:cxn ang="0">
                <a:pos x="connsiteX9067" y="connsiteY9067"/>
              </a:cxn>
              <a:cxn ang="0">
                <a:pos x="connsiteX9068" y="connsiteY9068"/>
              </a:cxn>
              <a:cxn ang="0">
                <a:pos x="connsiteX9069" y="connsiteY9069"/>
              </a:cxn>
              <a:cxn ang="0">
                <a:pos x="connsiteX9070" y="connsiteY9070"/>
              </a:cxn>
              <a:cxn ang="0">
                <a:pos x="connsiteX9071" y="connsiteY9071"/>
              </a:cxn>
              <a:cxn ang="0">
                <a:pos x="connsiteX9072" y="connsiteY9072"/>
              </a:cxn>
              <a:cxn ang="0">
                <a:pos x="connsiteX9073" y="connsiteY9073"/>
              </a:cxn>
              <a:cxn ang="0">
                <a:pos x="connsiteX9074" y="connsiteY9074"/>
              </a:cxn>
              <a:cxn ang="0">
                <a:pos x="connsiteX9075" y="connsiteY9075"/>
              </a:cxn>
              <a:cxn ang="0">
                <a:pos x="connsiteX9076" y="connsiteY9076"/>
              </a:cxn>
              <a:cxn ang="0">
                <a:pos x="connsiteX9077" y="connsiteY9077"/>
              </a:cxn>
              <a:cxn ang="0">
                <a:pos x="connsiteX9078" y="connsiteY9078"/>
              </a:cxn>
              <a:cxn ang="0">
                <a:pos x="connsiteX9079" y="connsiteY9079"/>
              </a:cxn>
              <a:cxn ang="0">
                <a:pos x="connsiteX9080" y="connsiteY9080"/>
              </a:cxn>
              <a:cxn ang="0">
                <a:pos x="connsiteX9081" y="connsiteY9081"/>
              </a:cxn>
              <a:cxn ang="0">
                <a:pos x="connsiteX9082" y="connsiteY9082"/>
              </a:cxn>
              <a:cxn ang="0">
                <a:pos x="connsiteX9083" y="connsiteY9083"/>
              </a:cxn>
              <a:cxn ang="0">
                <a:pos x="connsiteX9084" y="connsiteY9084"/>
              </a:cxn>
              <a:cxn ang="0">
                <a:pos x="connsiteX9085" y="connsiteY9085"/>
              </a:cxn>
              <a:cxn ang="0">
                <a:pos x="connsiteX9086" y="connsiteY9086"/>
              </a:cxn>
              <a:cxn ang="0">
                <a:pos x="connsiteX9087" y="connsiteY9087"/>
              </a:cxn>
              <a:cxn ang="0">
                <a:pos x="connsiteX9088" y="connsiteY9088"/>
              </a:cxn>
              <a:cxn ang="0">
                <a:pos x="connsiteX9089" y="connsiteY9089"/>
              </a:cxn>
              <a:cxn ang="0">
                <a:pos x="connsiteX9090" y="connsiteY9090"/>
              </a:cxn>
              <a:cxn ang="0">
                <a:pos x="connsiteX9091" y="connsiteY9091"/>
              </a:cxn>
              <a:cxn ang="0">
                <a:pos x="connsiteX9092" y="connsiteY9092"/>
              </a:cxn>
              <a:cxn ang="0">
                <a:pos x="connsiteX9093" y="connsiteY9093"/>
              </a:cxn>
              <a:cxn ang="0">
                <a:pos x="connsiteX9094" y="connsiteY9094"/>
              </a:cxn>
              <a:cxn ang="0">
                <a:pos x="connsiteX9095" y="connsiteY9095"/>
              </a:cxn>
              <a:cxn ang="0">
                <a:pos x="connsiteX9096" y="connsiteY9096"/>
              </a:cxn>
              <a:cxn ang="0">
                <a:pos x="connsiteX9097" y="connsiteY9097"/>
              </a:cxn>
              <a:cxn ang="0">
                <a:pos x="connsiteX9098" y="connsiteY9098"/>
              </a:cxn>
              <a:cxn ang="0">
                <a:pos x="connsiteX9099" y="connsiteY9099"/>
              </a:cxn>
              <a:cxn ang="0">
                <a:pos x="connsiteX9100" y="connsiteY9100"/>
              </a:cxn>
              <a:cxn ang="0">
                <a:pos x="connsiteX9101" y="connsiteY9101"/>
              </a:cxn>
              <a:cxn ang="0">
                <a:pos x="connsiteX9102" y="connsiteY9102"/>
              </a:cxn>
              <a:cxn ang="0">
                <a:pos x="connsiteX9103" y="connsiteY9103"/>
              </a:cxn>
              <a:cxn ang="0">
                <a:pos x="connsiteX9104" y="connsiteY9104"/>
              </a:cxn>
              <a:cxn ang="0">
                <a:pos x="connsiteX9105" y="connsiteY9105"/>
              </a:cxn>
              <a:cxn ang="0">
                <a:pos x="connsiteX9106" y="connsiteY9106"/>
              </a:cxn>
              <a:cxn ang="0">
                <a:pos x="connsiteX9107" y="connsiteY9107"/>
              </a:cxn>
              <a:cxn ang="0">
                <a:pos x="connsiteX9108" y="connsiteY9108"/>
              </a:cxn>
              <a:cxn ang="0">
                <a:pos x="connsiteX9109" y="connsiteY9109"/>
              </a:cxn>
              <a:cxn ang="0">
                <a:pos x="connsiteX9110" y="connsiteY9110"/>
              </a:cxn>
              <a:cxn ang="0">
                <a:pos x="connsiteX9111" y="connsiteY9111"/>
              </a:cxn>
              <a:cxn ang="0">
                <a:pos x="connsiteX9112" y="connsiteY9112"/>
              </a:cxn>
              <a:cxn ang="0">
                <a:pos x="connsiteX9113" y="connsiteY9113"/>
              </a:cxn>
              <a:cxn ang="0">
                <a:pos x="connsiteX9114" y="connsiteY9114"/>
              </a:cxn>
              <a:cxn ang="0">
                <a:pos x="connsiteX9115" y="connsiteY9115"/>
              </a:cxn>
              <a:cxn ang="0">
                <a:pos x="connsiteX9116" y="connsiteY9116"/>
              </a:cxn>
              <a:cxn ang="0">
                <a:pos x="connsiteX9117" y="connsiteY9117"/>
              </a:cxn>
              <a:cxn ang="0">
                <a:pos x="connsiteX9118" y="connsiteY9118"/>
              </a:cxn>
              <a:cxn ang="0">
                <a:pos x="connsiteX9119" y="connsiteY9119"/>
              </a:cxn>
              <a:cxn ang="0">
                <a:pos x="connsiteX9120" y="connsiteY9120"/>
              </a:cxn>
              <a:cxn ang="0">
                <a:pos x="connsiteX9121" y="connsiteY9121"/>
              </a:cxn>
              <a:cxn ang="0">
                <a:pos x="connsiteX9122" y="connsiteY9122"/>
              </a:cxn>
              <a:cxn ang="0">
                <a:pos x="connsiteX9123" y="connsiteY9123"/>
              </a:cxn>
              <a:cxn ang="0">
                <a:pos x="connsiteX9124" y="connsiteY9124"/>
              </a:cxn>
              <a:cxn ang="0">
                <a:pos x="connsiteX9125" y="connsiteY9125"/>
              </a:cxn>
              <a:cxn ang="0">
                <a:pos x="connsiteX9126" y="connsiteY9126"/>
              </a:cxn>
              <a:cxn ang="0">
                <a:pos x="connsiteX9127" y="connsiteY9127"/>
              </a:cxn>
              <a:cxn ang="0">
                <a:pos x="connsiteX9128" y="connsiteY9128"/>
              </a:cxn>
              <a:cxn ang="0">
                <a:pos x="connsiteX9129" y="connsiteY9129"/>
              </a:cxn>
              <a:cxn ang="0">
                <a:pos x="connsiteX9130" y="connsiteY9130"/>
              </a:cxn>
              <a:cxn ang="0">
                <a:pos x="connsiteX9131" y="connsiteY9131"/>
              </a:cxn>
              <a:cxn ang="0">
                <a:pos x="connsiteX9132" y="connsiteY9132"/>
              </a:cxn>
              <a:cxn ang="0">
                <a:pos x="connsiteX9133" y="connsiteY9133"/>
              </a:cxn>
              <a:cxn ang="0">
                <a:pos x="connsiteX9134" y="connsiteY9134"/>
              </a:cxn>
              <a:cxn ang="0">
                <a:pos x="connsiteX9135" y="connsiteY9135"/>
              </a:cxn>
              <a:cxn ang="0">
                <a:pos x="connsiteX9136" y="connsiteY9136"/>
              </a:cxn>
              <a:cxn ang="0">
                <a:pos x="connsiteX9137" y="connsiteY9137"/>
              </a:cxn>
              <a:cxn ang="0">
                <a:pos x="connsiteX9138" y="connsiteY9138"/>
              </a:cxn>
              <a:cxn ang="0">
                <a:pos x="connsiteX9139" y="connsiteY9139"/>
              </a:cxn>
              <a:cxn ang="0">
                <a:pos x="connsiteX9140" y="connsiteY9140"/>
              </a:cxn>
              <a:cxn ang="0">
                <a:pos x="connsiteX9141" y="connsiteY9141"/>
              </a:cxn>
              <a:cxn ang="0">
                <a:pos x="connsiteX9142" y="connsiteY9142"/>
              </a:cxn>
              <a:cxn ang="0">
                <a:pos x="connsiteX9143" y="connsiteY9143"/>
              </a:cxn>
              <a:cxn ang="0">
                <a:pos x="connsiteX9144" y="connsiteY9144"/>
              </a:cxn>
              <a:cxn ang="0">
                <a:pos x="connsiteX9145" y="connsiteY9145"/>
              </a:cxn>
              <a:cxn ang="0">
                <a:pos x="connsiteX9146" y="connsiteY9146"/>
              </a:cxn>
              <a:cxn ang="0">
                <a:pos x="connsiteX9147" y="connsiteY9147"/>
              </a:cxn>
              <a:cxn ang="0">
                <a:pos x="connsiteX9148" y="connsiteY9148"/>
              </a:cxn>
              <a:cxn ang="0">
                <a:pos x="connsiteX9149" y="connsiteY9149"/>
              </a:cxn>
              <a:cxn ang="0">
                <a:pos x="connsiteX9150" y="connsiteY9150"/>
              </a:cxn>
              <a:cxn ang="0">
                <a:pos x="connsiteX9151" y="connsiteY9151"/>
              </a:cxn>
              <a:cxn ang="0">
                <a:pos x="connsiteX9152" y="connsiteY9152"/>
              </a:cxn>
              <a:cxn ang="0">
                <a:pos x="connsiteX9153" y="connsiteY9153"/>
              </a:cxn>
              <a:cxn ang="0">
                <a:pos x="connsiteX9154" y="connsiteY9154"/>
              </a:cxn>
              <a:cxn ang="0">
                <a:pos x="connsiteX9155" y="connsiteY9155"/>
              </a:cxn>
              <a:cxn ang="0">
                <a:pos x="connsiteX9156" y="connsiteY9156"/>
              </a:cxn>
              <a:cxn ang="0">
                <a:pos x="connsiteX9157" y="connsiteY9157"/>
              </a:cxn>
              <a:cxn ang="0">
                <a:pos x="connsiteX9158" y="connsiteY9158"/>
              </a:cxn>
              <a:cxn ang="0">
                <a:pos x="connsiteX9159" y="connsiteY9159"/>
              </a:cxn>
              <a:cxn ang="0">
                <a:pos x="connsiteX9160" y="connsiteY9160"/>
              </a:cxn>
              <a:cxn ang="0">
                <a:pos x="connsiteX9161" y="connsiteY9161"/>
              </a:cxn>
              <a:cxn ang="0">
                <a:pos x="connsiteX9162" y="connsiteY9162"/>
              </a:cxn>
              <a:cxn ang="0">
                <a:pos x="connsiteX9163" y="connsiteY9163"/>
              </a:cxn>
              <a:cxn ang="0">
                <a:pos x="connsiteX9164" y="connsiteY9164"/>
              </a:cxn>
              <a:cxn ang="0">
                <a:pos x="connsiteX9165" y="connsiteY9165"/>
              </a:cxn>
              <a:cxn ang="0">
                <a:pos x="connsiteX9166" y="connsiteY9166"/>
              </a:cxn>
              <a:cxn ang="0">
                <a:pos x="connsiteX9167" y="connsiteY9167"/>
              </a:cxn>
              <a:cxn ang="0">
                <a:pos x="connsiteX9168" y="connsiteY9168"/>
              </a:cxn>
              <a:cxn ang="0">
                <a:pos x="connsiteX9169" y="connsiteY9169"/>
              </a:cxn>
              <a:cxn ang="0">
                <a:pos x="connsiteX9170" y="connsiteY9170"/>
              </a:cxn>
              <a:cxn ang="0">
                <a:pos x="connsiteX9171" y="connsiteY9171"/>
              </a:cxn>
              <a:cxn ang="0">
                <a:pos x="connsiteX9172" y="connsiteY9172"/>
              </a:cxn>
              <a:cxn ang="0">
                <a:pos x="connsiteX9173" y="connsiteY9173"/>
              </a:cxn>
              <a:cxn ang="0">
                <a:pos x="connsiteX9174" y="connsiteY9174"/>
              </a:cxn>
              <a:cxn ang="0">
                <a:pos x="connsiteX9175" y="connsiteY9175"/>
              </a:cxn>
              <a:cxn ang="0">
                <a:pos x="connsiteX9176" y="connsiteY9176"/>
              </a:cxn>
              <a:cxn ang="0">
                <a:pos x="connsiteX9177" y="connsiteY9177"/>
              </a:cxn>
              <a:cxn ang="0">
                <a:pos x="connsiteX9178" y="connsiteY9178"/>
              </a:cxn>
              <a:cxn ang="0">
                <a:pos x="connsiteX9179" y="connsiteY9179"/>
              </a:cxn>
              <a:cxn ang="0">
                <a:pos x="connsiteX9180" y="connsiteY9180"/>
              </a:cxn>
              <a:cxn ang="0">
                <a:pos x="connsiteX9181" y="connsiteY9181"/>
              </a:cxn>
              <a:cxn ang="0">
                <a:pos x="connsiteX9182" y="connsiteY9182"/>
              </a:cxn>
              <a:cxn ang="0">
                <a:pos x="connsiteX9183" y="connsiteY9183"/>
              </a:cxn>
              <a:cxn ang="0">
                <a:pos x="connsiteX9184" y="connsiteY9184"/>
              </a:cxn>
              <a:cxn ang="0">
                <a:pos x="connsiteX9185" y="connsiteY9185"/>
              </a:cxn>
              <a:cxn ang="0">
                <a:pos x="connsiteX9186" y="connsiteY9186"/>
              </a:cxn>
              <a:cxn ang="0">
                <a:pos x="connsiteX9187" y="connsiteY9187"/>
              </a:cxn>
              <a:cxn ang="0">
                <a:pos x="connsiteX9188" y="connsiteY9188"/>
              </a:cxn>
              <a:cxn ang="0">
                <a:pos x="connsiteX9189" y="connsiteY9189"/>
              </a:cxn>
              <a:cxn ang="0">
                <a:pos x="connsiteX9190" y="connsiteY9190"/>
              </a:cxn>
              <a:cxn ang="0">
                <a:pos x="connsiteX9191" y="connsiteY9191"/>
              </a:cxn>
              <a:cxn ang="0">
                <a:pos x="connsiteX9192" y="connsiteY9192"/>
              </a:cxn>
              <a:cxn ang="0">
                <a:pos x="connsiteX9193" y="connsiteY9193"/>
              </a:cxn>
              <a:cxn ang="0">
                <a:pos x="connsiteX9194" y="connsiteY9194"/>
              </a:cxn>
              <a:cxn ang="0">
                <a:pos x="connsiteX9195" y="connsiteY9195"/>
              </a:cxn>
              <a:cxn ang="0">
                <a:pos x="connsiteX9196" y="connsiteY9196"/>
              </a:cxn>
              <a:cxn ang="0">
                <a:pos x="connsiteX9197" y="connsiteY9197"/>
              </a:cxn>
              <a:cxn ang="0">
                <a:pos x="connsiteX9198" y="connsiteY9198"/>
              </a:cxn>
              <a:cxn ang="0">
                <a:pos x="connsiteX9199" y="connsiteY9199"/>
              </a:cxn>
              <a:cxn ang="0">
                <a:pos x="connsiteX9200" y="connsiteY9200"/>
              </a:cxn>
              <a:cxn ang="0">
                <a:pos x="connsiteX9201" y="connsiteY9201"/>
              </a:cxn>
              <a:cxn ang="0">
                <a:pos x="connsiteX9202" y="connsiteY9202"/>
              </a:cxn>
              <a:cxn ang="0">
                <a:pos x="connsiteX9203" y="connsiteY9203"/>
              </a:cxn>
              <a:cxn ang="0">
                <a:pos x="connsiteX9204" y="connsiteY9204"/>
              </a:cxn>
              <a:cxn ang="0">
                <a:pos x="connsiteX9205" y="connsiteY9205"/>
              </a:cxn>
              <a:cxn ang="0">
                <a:pos x="connsiteX9206" y="connsiteY9206"/>
              </a:cxn>
              <a:cxn ang="0">
                <a:pos x="connsiteX9207" y="connsiteY9207"/>
              </a:cxn>
              <a:cxn ang="0">
                <a:pos x="connsiteX9208" y="connsiteY9208"/>
              </a:cxn>
              <a:cxn ang="0">
                <a:pos x="connsiteX9209" y="connsiteY9209"/>
              </a:cxn>
              <a:cxn ang="0">
                <a:pos x="connsiteX9210" y="connsiteY9210"/>
              </a:cxn>
              <a:cxn ang="0">
                <a:pos x="connsiteX9211" y="connsiteY9211"/>
              </a:cxn>
              <a:cxn ang="0">
                <a:pos x="connsiteX9212" y="connsiteY9212"/>
              </a:cxn>
              <a:cxn ang="0">
                <a:pos x="connsiteX9213" y="connsiteY9213"/>
              </a:cxn>
              <a:cxn ang="0">
                <a:pos x="connsiteX9214" y="connsiteY9214"/>
              </a:cxn>
              <a:cxn ang="0">
                <a:pos x="connsiteX9215" y="connsiteY9215"/>
              </a:cxn>
              <a:cxn ang="0">
                <a:pos x="connsiteX9216" y="connsiteY9216"/>
              </a:cxn>
              <a:cxn ang="0">
                <a:pos x="connsiteX9217" y="connsiteY9217"/>
              </a:cxn>
              <a:cxn ang="0">
                <a:pos x="connsiteX9218" y="connsiteY9218"/>
              </a:cxn>
              <a:cxn ang="0">
                <a:pos x="connsiteX9219" y="connsiteY9219"/>
              </a:cxn>
              <a:cxn ang="0">
                <a:pos x="connsiteX9220" y="connsiteY9220"/>
              </a:cxn>
              <a:cxn ang="0">
                <a:pos x="connsiteX9221" y="connsiteY9221"/>
              </a:cxn>
              <a:cxn ang="0">
                <a:pos x="connsiteX9222" y="connsiteY9222"/>
              </a:cxn>
              <a:cxn ang="0">
                <a:pos x="connsiteX9223" y="connsiteY9223"/>
              </a:cxn>
              <a:cxn ang="0">
                <a:pos x="connsiteX9224" y="connsiteY9224"/>
              </a:cxn>
              <a:cxn ang="0">
                <a:pos x="connsiteX9225" y="connsiteY9225"/>
              </a:cxn>
              <a:cxn ang="0">
                <a:pos x="connsiteX9226" y="connsiteY9226"/>
              </a:cxn>
              <a:cxn ang="0">
                <a:pos x="connsiteX9227" y="connsiteY9227"/>
              </a:cxn>
              <a:cxn ang="0">
                <a:pos x="connsiteX9228" y="connsiteY9228"/>
              </a:cxn>
              <a:cxn ang="0">
                <a:pos x="connsiteX9229" y="connsiteY9229"/>
              </a:cxn>
              <a:cxn ang="0">
                <a:pos x="connsiteX9230" y="connsiteY9230"/>
              </a:cxn>
              <a:cxn ang="0">
                <a:pos x="connsiteX9231" y="connsiteY9231"/>
              </a:cxn>
              <a:cxn ang="0">
                <a:pos x="connsiteX9232" y="connsiteY9232"/>
              </a:cxn>
              <a:cxn ang="0">
                <a:pos x="connsiteX9233" y="connsiteY9233"/>
              </a:cxn>
              <a:cxn ang="0">
                <a:pos x="connsiteX9234" y="connsiteY9234"/>
              </a:cxn>
              <a:cxn ang="0">
                <a:pos x="connsiteX9235" y="connsiteY9235"/>
              </a:cxn>
              <a:cxn ang="0">
                <a:pos x="connsiteX9236" y="connsiteY9236"/>
              </a:cxn>
              <a:cxn ang="0">
                <a:pos x="connsiteX9237" y="connsiteY9237"/>
              </a:cxn>
              <a:cxn ang="0">
                <a:pos x="connsiteX9238" y="connsiteY9238"/>
              </a:cxn>
              <a:cxn ang="0">
                <a:pos x="connsiteX9239" y="connsiteY9239"/>
              </a:cxn>
              <a:cxn ang="0">
                <a:pos x="connsiteX9240" y="connsiteY9240"/>
              </a:cxn>
              <a:cxn ang="0">
                <a:pos x="connsiteX9241" y="connsiteY9241"/>
              </a:cxn>
              <a:cxn ang="0">
                <a:pos x="connsiteX9242" y="connsiteY9242"/>
              </a:cxn>
              <a:cxn ang="0">
                <a:pos x="connsiteX9243" y="connsiteY9243"/>
              </a:cxn>
              <a:cxn ang="0">
                <a:pos x="connsiteX9244" y="connsiteY9244"/>
              </a:cxn>
              <a:cxn ang="0">
                <a:pos x="connsiteX9245" y="connsiteY9245"/>
              </a:cxn>
              <a:cxn ang="0">
                <a:pos x="connsiteX9246" y="connsiteY9246"/>
              </a:cxn>
              <a:cxn ang="0">
                <a:pos x="connsiteX9247" y="connsiteY9247"/>
              </a:cxn>
              <a:cxn ang="0">
                <a:pos x="connsiteX9248" y="connsiteY9248"/>
              </a:cxn>
              <a:cxn ang="0">
                <a:pos x="connsiteX9249" y="connsiteY9249"/>
              </a:cxn>
              <a:cxn ang="0">
                <a:pos x="connsiteX9250" y="connsiteY9250"/>
              </a:cxn>
              <a:cxn ang="0">
                <a:pos x="connsiteX9251" y="connsiteY9251"/>
              </a:cxn>
              <a:cxn ang="0">
                <a:pos x="connsiteX9252" y="connsiteY9252"/>
              </a:cxn>
              <a:cxn ang="0">
                <a:pos x="connsiteX9253" y="connsiteY9253"/>
              </a:cxn>
              <a:cxn ang="0">
                <a:pos x="connsiteX9254" y="connsiteY9254"/>
              </a:cxn>
              <a:cxn ang="0">
                <a:pos x="connsiteX9255" y="connsiteY9255"/>
              </a:cxn>
              <a:cxn ang="0">
                <a:pos x="connsiteX9256" y="connsiteY9256"/>
              </a:cxn>
              <a:cxn ang="0">
                <a:pos x="connsiteX9257" y="connsiteY9257"/>
              </a:cxn>
              <a:cxn ang="0">
                <a:pos x="connsiteX9258" y="connsiteY9258"/>
              </a:cxn>
              <a:cxn ang="0">
                <a:pos x="connsiteX9259" y="connsiteY9259"/>
              </a:cxn>
              <a:cxn ang="0">
                <a:pos x="connsiteX9260" y="connsiteY9260"/>
              </a:cxn>
              <a:cxn ang="0">
                <a:pos x="connsiteX9261" y="connsiteY9261"/>
              </a:cxn>
              <a:cxn ang="0">
                <a:pos x="connsiteX9262" y="connsiteY9262"/>
              </a:cxn>
              <a:cxn ang="0">
                <a:pos x="connsiteX9263" y="connsiteY9263"/>
              </a:cxn>
              <a:cxn ang="0">
                <a:pos x="connsiteX9264" y="connsiteY9264"/>
              </a:cxn>
              <a:cxn ang="0">
                <a:pos x="connsiteX9265" y="connsiteY9265"/>
              </a:cxn>
              <a:cxn ang="0">
                <a:pos x="connsiteX9266" y="connsiteY9266"/>
              </a:cxn>
              <a:cxn ang="0">
                <a:pos x="connsiteX9267" y="connsiteY9267"/>
              </a:cxn>
              <a:cxn ang="0">
                <a:pos x="connsiteX9268" y="connsiteY9268"/>
              </a:cxn>
              <a:cxn ang="0">
                <a:pos x="connsiteX9269" y="connsiteY9269"/>
              </a:cxn>
              <a:cxn ang="0">
                <a:pos x="connsiteX9270" y="connsiteY9270"/>
              </a:cxn>
              <a:cxn ang="0">
                <a:pos x="connsiteX9271" y="connsiteY9271"/>
              </a:cxn>
              <a:cxn ang="0">
                <a:pos x="connsiteX9272" y="connsiteY9272"/>
              </a:cxn>
              <a:cxn ang="0">
                <a:pos x="connsiteX9273" y="connsiteY9273"/>
              </a:cxn>
              <a:cxn ang="0">
                <a:pos x="connsiteX9274" y="connsiteY9274"/>
              </a:cxn>
              <a:cxn ang="0">
                <a:pos x="connsiteX9275" y="connsiteY9275"/>
              </a:cxn>
              <a:cxn ang="0">
                <a:pos x="connsiteX9276" y="connsiteY9276"/>
              </a:cxn>
              <a:cxn ang="0">
                <a:pos x="connsiteX9277" y="connsiteY9277"/>
              </a:cxn>
              <a:cxn ang="0">
                <a:pos x="connsiteX9278" y="connsiteY9278"/>
              </a:cxn>
              <a:cxn ang="0">
                <a:pos x="connsiteX9279" y="connsiteY9279"/>
              </a:cxn>
              <a:cxn ang="0">
                <a:pos x="connsiteX9280" y="connsiteY9280"/>
              </a:cxn>
              <a:cxn ang="0">
                <a:pos x="connsiteX9281" y="connsiteY9281"/>
              </a:cxn>
              <a:cxn ang="0">
                <a:pos x="connsiteX9282" y="connsiteY9282"/>
              </a:cxn>
              <a:cxn ang="0">
                <a:pos x="connsiteX9283" y="connsiteY9283"/>
              </a:cxn>
              <a:cxn ang="0">
                <a:pos x="connsiteX9284" y="connsiteY9284"/>
              </a:cxn>
              <a:cxn ang="0">
                <a:pos x="connsiteX9285" y="connsiteY9285"/>
              </a:cxn>
              <a:cxn ang="0">
                <a:pos x="connsiteX9286" y="connsiteY9286"/>
              </a:cxn>
              <a:cxn ang="0">
                <a:pos x="connsiteX9287" y="connsiteY9287"/>
              </a:cxn>
              <a:cxn ang="0">
                <a:pos x="connsiteX9288" y="connsiteY9288"/>
              </a:cxn>
              <a:cxn ang="0">
                <a:pos x="connsiteX9289" y="connsiteY9289"/>
              </a:cxn>
              <a:cxn ang="0">
                <a:pos x="connsiteX9290" y="connsiteY9290"/>
              </a:cxn>
              <a:cxn ang="0">
                <a:pos x="connsiteX9291" y="connsiteY9291"/>
              </a:cxn>
              <a:cxn ang="0">
                <a:pos x="connsiteX9292" y="connsiteY9292"/>
              </a:cxn>
              <a:cxn ang="0">
                <a:pos x="connsiteX9293" y="connsiteY9293"/>
              </a:cxn>
              <a:cxn ang="0">
                <a:pos x="connsiteX9294" y="connsiteY9294"/>
              </a:cxn>
              <a:cxn ang="0">
                <a:pos x="connsiteX9295" y="connsiteY9295"/>
              </a:cxn>
              <a:cxn ang="0">
                <a:pos x="connsiteX9296" y="connsiteY9296"/>
              </a:cxn>
              <a:cxn ang="0">
                <a:pos x="connsiteX9297" y="connsiteY9297"/>
              </a:cxn>
              <a:cxn ang="0">
                <a:pos x="connsiteX9298" y="connsiteY9298"/>
              </a:cxn>
              <a:cxn ang="0">
                <a:pos x="connsiteX9299" y="connsiteY9299"/>
              </a:cxn>
              <a:cxn ang="0">
                <a:pos x="connsiteX9300" y="connsiteY9300"/>
              </a:cxn>
              <a:cxn ang="0">
                <a:pos x="connsiteX9301" y="connsiteY9301"/>
              </a:cxn>
              <a:cxn ang="0">
                <a:pos x="connsiteX9302" y="connsiteY9302"/>
              </a:cxn>
              <a:cxn ang="0">
                <a:pos x="connsiteX9303" y="connsiteY9303"/>
              </a:cxn>
              <a:cxn ang="0">
                <a:pos x="connsiteX9304" y="connsiteY9304"/>
              </a:cxn>
              <a:cxn ang="0">
                <a:pos x="connsiteX9305" y="connsiteY9305"/>
              </a:cxn>
              <a:cxn ang="0">
                <a:pos x="connsiteX9306" y="connsiteY9306"/>
              </a:cxn>
              <a:cxn ang="0">
                <a:pos x="connsiteX9307" y="connsiteY9307"/>
              </a:cxn>
              <a:cxn ang="0">
                <a:pos x="connsiteX9308" y="connsiteY9308"/>
              </a:cxn>
              <a:cxn ang="0">
                <a:pos x="connsiteX9309" y="connsiteY9309"/>
              </a:cxn>
              <a:cxn ang="0">
                <a:pos x="connsiteX9310" y="connsiteY9310"/>
              </a:cxn>
              <a:cxn ang="0">
                <a:pos x="connsiteX9311" y="connsiteY9311"/>
              </a:cxn>
              <a:cxn ang="0">
                <a:pos x="connsiteX9312" y="connsiteY9312"/>
              </a:cxn>
              <a:cxn ang="0">
                <a:pos x="connsiteX9313" y="connsiteY9313"/>
              </a:cxn>
              <a:cxn ang="0">
                <a:pos x="connsiteX9314" y="connsiteY9314"/>
              </a:cxn>
              <a:cxn ang="0">
                <a:pos x="connsiteX9315" y="connsiteY9315"/>
              </a:cxn>
              <a:cxn ang="0">
                <a:pos x="connsiteX9316" y="connsiteY9316"/>
              </a:cxn>
              <a:cxn ang="0">
                <a:pos x="connsiteX9317" y="connsiteY9317"/>
              </a:cxn>
              <a:cxn ang="0">
                <a:pos x="connsiteX9318" y="connsiteY9318"/>
              </a:cxn>
              <a:cxn ang="0">
                <a:pos x="connsiteX9319" y="connsiteY9319"/>
              </a:cxn>
              <a:cxn ang="0">
                <a:pos x="connsiteX9320" y="connsiteY9320"/>
              </a:cxn>
              <a:cxn ang="0">
                <a:pos x="connsiteX9321" y="connsiteY9321"/>
              </a:cxn>
              <a:cxn ang="0">
                <a:pos x="connsiteX9322" y="connsiteY9322"/>
              </a:cxn>
              <a:cxn ang="0">
                <a:pos x="connsiteX9323" y="connsiteY9323"/>
              </a:cxn>
              <a:cxn ang="0">
                <a:pos x="connsiteX9324" y="connsiteY9324"/>
              </a:cxn>
              <a:cxn ang="0">
                <a:pos x="connsiteX9325" y="connsiteY9325"/>
              </a:cxn>
              <a:cxn ang="0">
                <a:pos x="connsiteX9326" y="connsiteY9326"/>
              </a:cxn>
              <a:cxn ang="0">
                <a:pos x="connsiteX9327" y="connsiteY9327"/>
              </a:cxn>
              <a:cxn ang="0">
                <a:pos x="connsiteX9328" y="connsiteY9328"/>
              </a:cxn>
              <a:cxn ang="0">
                <a:pos x="connsiteX9329" y="connsiteY9329"/>
              </a:cxn>
              <a:cxn ang="0">
                <a:pos x="connsiteX9330" y="connsiteY9330"/>
              </a:cxn>
              <a:cxn ang="0">
                <a:pos x="connsiteX9331" y="connsiteY9331"/>
              </a:cxn>
              <a:cxn ang="0">
                <a:pos x="connsiteX9332" y="connsiteY9332"/>
              </a:cxn>
              <a:cxn ang="0">
                <a:pos x="connsiteX9333" y="connsiteY9333"/>
              </a:cxn>
              <a:cxn ang="0">
                <a:pos x="connsiteX9334" y="connsiteY9334"/>
              </a:cxn>
              <a:cxn ang="0">
                <a:pos x="connsiteX9335" y="connsiteY9335"/>
              </a:cxn>
              <a:cxn ang="0">
                <a:pos x="connsiteX9336" y="connsiteY9336"/>
              </a:cxn>
              <a:cxn ang="0">
                <a:pos x="connsiteX9337" y="connsiteY9337"/>
              </a:cxn>
              <a:cxn ang="0">
                <a:pos x="connsiteX9338" y="connsiteY9338"/>
              </a:cxn>
              <a:cxn ang="0">
                <a:pos x="connsiteX9339" y="connsiteY9339"/>
              </a:cxn>
              <a:cxn ang="0">
                <a:pos x="connsiteX9340" y="connsiteY9340"/>
              </a:cxn>
              <a:cxn ang="0">
                <a:pos x="connsiteX9341" y="connsiteY9341"/>
              </a:cxn>
              <a:cxn ang="0">
                <a:pos x="connsiteX9342" y="connsiteY9342"/>
              </a:cxn>
              <a:cxn ang="0">
                <a:pos x="connsiteX9343" y="connsiteY9343"/>
              </a:cxn>
              <a:cxn ang="0">
                <a:pos x="connsiteX9344" y="connsiteY9344"/>
              </a:cxn>
              <a:cxn ang="0">
                <a:pos x="connsiteX9345" y="connsiteY9345"/>
              </a:cxn>
              <a:cxn ang="0">
                <a:pos x="connsiteX9346" y="connsiteY9346"/>
              </a:cxn>
              <a:cxn ang="0">
                <a:pos x="connsiteX9347" y="connsiteY9347"/>
              </a:cxn>
              <a:cxn ang="0">
                <a:pos x="connsiteX9348" y="connsiteY9348"/>
              </a:cxn>
              <a:cxn ang="0">
                <a:pos x="connsiteX9349" y="connsiteY9349"/>
              </a:cxn>
              <a:cxn ang="0">
                <a:pos x="connsiteX9350" y="connsiteY9350"/>
              </a:cxn>
              <a:cxn ang="0">
                <a:pos x="connsiteX9351" y="connsiteY9351"/>
              </a:cxn>
              <a:cxn ang="0">
                <a:pos x="connsiteX9352" y="connsiteY9352"/>
              </a:cxn>
              <a:cxn ang="0">
                <a:pos x="connsiteX9353" y="connsiteY9353"/>
              </a:cxn>
              <a:cxn ang="0">
                <a:pos x="connsiteX9354" y="connsiteY9354"/>
              </a:cxn>
              <a:cxn ang="0">
                <a:pos x="connsiteX9355" y="connsiteY9355"/>
              </a:cxn>
              <a:cxn ang="0">
                <a:pos x="connsiteX9356" y="connsiteY9356"/>
              </a:cxn>
              <a:cxn ang="0">
                <a:pos x="connsiteX9357" y="connsiteY9357"/>
              </a:cxn>
              <a:cxn ang="0">
                <a:pos x="connsiteX9358" y="connsiteY9358"/>
              </a:cxn>
              <a:cxn ang="0">
                <a:pos x="connsiteX9359" y="connsiteY9359"/>
              </a:cxn>
              <a:cxn ang="0">
                <a:pos x="connsiteX9360" y="connsiteY9360"/>
              </a:cxn>
              <a:cxn ang="0">
                <a:pos x="connsiteX9361" y="connsiteY9361"/>
              </a:cxn>
              <a:cxn ang="0">
                <a:pos x="connsiteX9362" y="connsiteY9362"/>
              </a:cxn>
              <a:cxn ang="0">
                <a:pos x="connsiteX9363" y="connsiteY9363"/>
              </a:cxn>
              <a:cxn ang="0">
                <a:pos x="connsiteX9364" y="connsiteY9364"/>
              </a:cxn>
              <a:cxn ang="0">
                <a:pos x="connsiteX9365" y="connsiteY9365"/>
              </a:cxn>
              <a:cxn ang="0">
                <a:pos x="connsiteX9366" y="connsiteY9366"/>
              </a:cxn>
              <a:cxn ang="0">
                <a:pos x="connsiteX9367" y="connsiteY9367"/>
              </a:cxn>
              <a:cxn ang="0">
                <a:pos x="connsiteX9368" y="connsiteY9368"/>
              </a:cxn>
              <a:cxn ang="0">
                <a:pos x="connsiteX9369" y="connsiteY9369"/>
              </a:cxn>
              <a:cxn ang="0">
                <a:pos x="connsiteX9370" y="connsiteY9370"/>
              </a:cxn>
              <a:cxn ang="0">
                <a:pos x="connsiteX9371" y="connsiteY9371"/>
              </a:cxn>
              <a:cxn ang="0">
                <a:pos x="connsiteX9372" y="connsiteY9372"/>
              </a:cxn>
              <a:cxn ang="0">
                <a:pos x="connsiteX9373" y="connsiteY9373"/>
              </a:cxn>
              <a:cxn ang="0">
                <a:pos x="connsiteX9374" y="connsiteY9374"/>
              </a:cxn>
              <a:cxn ang="0">
                <a:pos x="connsiteX9375" y="connsiteY9375"/>
              </a:cxn>
              <a:cxn ang="0">
                <a:pos x="connsiteX9376" y="connsiteY9376"/>
              </a:cxn>
              <a:cxn ang="0">
                <a:pos x="connsiteX9377" y="connsiteY9377"/>
              </a:cxn>
              <a:cxn ang="0">
                <a:pos x="connsiteX9378" y="connsiteY9378"/>
              </a:cxn>
              <a:cxn ang="0">
                <a:pos x="connsiteX9379" y="connsiteY9379"/>
              </a:cxn>
              <a:cxn ang="0">
                <a:pos x="connsiteX9380" y="connsiteY9380"/>
              </a:cxn>
              <a:cxn ang="0">
                <a:pos x="connsiteX9381" y="connsiteY9381"/>
              </a:cxn>
              <a:cxn ang="0">
                <a:pos x="connsiteX9382" y="connsiteY9382"/>
              </a:cxn>
              <a:cxn ang="0">
                <a:pos x="connsiteX9383" y="connsiteY9383"/>
              </a:cxn>
              <a:cxn ang="0">
                <a:pos x="connsiteX9384" y="connsiteY9384"/>
              </a:cxn>
              <a:cxn ang="0">
                <a:pos x="connsiteX9385" y="connsiteY9385"/>
              </a:cxn>
              <a:cxn ang="0">
                <a:pos x="connsiteX9386" y="connsiteY9386"/>
              </a:cxn>
              <a:cxn ang="0">
                <a:pos x="connsiteX9387" y="connsiteY9387"/>
              </a:cxn>
              <a:cxn ang="0">
                <a:pos x="connsiteX9388" y="connsiteY9388"/>
              </a:cxn>
              <a:cxn ang="0">
                <a:pos x="connsiteX9389" y="connsiteY9389"/>
              </a:cxn>
              <a:cxn ang="0">
                <a:pos x="connsiteX9390" y="connsiteY9390"/>
              </a:cxn>
              <a:cxn ang="0">
                <a:pos x="connsiteX9391" y="connsiteY9391"/>
              </a:cxn>
              <a:cxn ang="0">
                <a:pos x="connsiteX9392" y="connsiteY9392"/>
              </a:cxn>
              <a:cxn ang="0">
                <a:pos x="connsiteX9393" y="connsiteY9393"/>
              </a:cxn>
              <a:cxn ang="0">
                <a:pos x="connsiteX9394" y="connsiteY9394"/>
              </a:cxn>
              <a:cxn ang="0">
                <a:pos x="connsiteX9395" y="connsiteY9395"/>
              </a:cxn>
              <a:cxn ang="0">
                <a:pos x="connsiteX9396" y="connsiteY9396"/>
              </a:cxn>
              <a:cxn ang="0">
                <a:pos x="connsiteX9397" y="connsiteY9397"/>
              </a:cxn>
              <a:cxn ang="0">
                <a:pos x="connsiteX9398" y="connsiteY9398"/>
              </a:cxn>
              <a:cxn ang="0">
                <a:pos x="connsiteX9399" y="connsiteY9399"/>
              </a:cxn>
              <a:cxn ang="0">
                <a:pos x="connsiteX9400" y="connsiteY9400"/>
              </a:cxn>
              <a:cxn ang="0">
                <a:pos x="connsiteX9401" y="connsiteY9401"/>
              </a:cxn>
              <a:cxn ang="0">
                <a:pos x="connsiteX9402" y="connsiteY9402"/>
              </a:cxn>
              <a:cxn ang="0">
                <a:pos x="connsiteX9403" y="connsiteY9403"/>
              </a:cxn>
              <a:cxn ang="0">
                <a:pos x="connsiteX9404" y="connsiteY9404"/>
              </a:cxn>
              <a:cxn ang="0">
                <a:pos x="connsiteX9405" y="connsiteY9405"/>
              </a:cxn>
              <a:cxn ang="0">
                <a:pos x="connsiteX9406" y="connsiteY9406"/>
              </a:cxn>
              <a:cxn ang="0">
                <a:pos x="connsiteX9407" y="connsiteY9407"/>
              </a:cxn>
              <a:cxn ang="0">
                <a:pos x="connsiteX9408" y="connsiteY9408"/>
              </a:cxn>
              <a:cxn ang="0">
                <a:pos x="connsiteX9409" y="connsiteY9409"/>
              </a:cxn>
              <a:cxn ang="0">
                <a:pos x="connsiteX9410" y="connsiteY9410"/>
              </a:cxn>
              <a:cxn ang="0">
                <a:pos x="connsiteX9411" y="connsiteY9411"/>
              </a:cxn>
              <a:cxn ang="0">
                <a:pos x="connsiteX9412" y="connsiteY9412"/>
              </a:cxn>
              <a:cxn ang="0">
                <a:pos x="connsiteX9413" y="connsiteY9413"/>
              </a:cxn>
              <a:cxn ang="0">
                <a:pos x="connsiteX9414" y="connsiteY9414"/>
              </a:cxn>
              <a:cxn ang="0">
                <a:pos x="connsiteX9415" y="connsiteY9415"/>
              </a:cxn>
              <a:cxn ang="0">
                <a:pos x="connsiteX9416" y="connsiteY9416"/>
              </a:cxn>
              <a:cxn ang="0">
                <a:pos x="connsiteX9417" y="connsiteY9417"/>
              </a:cxn>
              <a:cxn ang="0">
                <a:pos x="connsiteX9418" y="connsiteY9418"/>
              </a:cxn>
              <a:cxn ang="0">
                <a:pos x="connsiteX9419" y="connsiteY9419"/>
              </a:cxn>
              <a:cxn ang="0">
                <a:pos x="connsiteX9420" y="connsiteY9420"/>
              </a:cxn>
              <a:cxn ang="0">
                <a:pos x="connsiteX9421" y="connsiteY9421"/>
              </a:cxn>
              <a:cxn ang="0">
                <a:pos x="connsiteX9422" y="connsiteY9422"/>
              </a:cxn>
              <a:cxn ang="0">
                <a:pos x="connsiteX9423" y="connsiteY9423"/>
              </a:cxn>
              <a:cxn ang="0">
                <a:pos x="connsiteX9424" y="connsiteY9424"/>
              </a:cxn>
              <a:cxn ang="0">
                <a:pos x="connsiteX9425" y="connsiteY9425"/>
              </a:cxn>
              <a:cxn ang="0">
                <a:pos x="connsiteX9426" y="connsiteY9426"/>
              </a:cxn>
              <a:cxn ang="0">
                <a:pos x="connsiteX9427" y="connsiteY9427"/>
              </a:cxn>
              <a:cxn ang="0">
                <a:pos x="connsiteX9428" y="connsiteY9428"/>
              </a:cxn>
              <a:cxn ang="0">
                <a:pos x="connsiteX9429" y="connsiteY9429"/>
              </a:cxn>
              <a:cxn ang="0">
                <a:pos x="connsiteX9430" y="connsiteY9430"/>
              </a:cxn>
              <a:cxn ang="0">
                <a:pos x="connsiteX9431" y="connsiteY9431"/>
              </a:cxn>
              <a:cxn ang="0">
                <a:pos x="connsiteX9432" y="connsiteY9432"/>
              </a:cxn>
              <a:cxn ang="0">
                <a:pos x="connsiteX9433" y="connsiteY9433"/>
              </a:cxn>
              <a:cxn ang="0">
                <a:pos x="connsiteX9434" y="connsiteY9434"/>
              </a:cxn>
              <a:cxn ang="0">
                <a:pos x="connsiteX9435" y="connsiteY9435"/>
              </a:cxn>
              <a:cxn ang="0">
                <a:pos x="connsiteX9436" y="connsiteY9436"/>
              </a:cxn>
              <a:cxn ang="0">
                <a:pos x="connsiteX9437" y="connsiteY9437"/>
              </a:cxn>
              <a:cxn ang="0">
                <a:pos x="connsiteX9438" y="connsiteY9438"/>
              </a:cxn>
              <a:cxn ang="0">
                <a:pos x="connsiteX9439" y="connsiteY9439"/>
              </a:cxn>
              <a:cxn ang="0">
                <a:pos x="connsiteX9440" y="connsiteY9440"/>
              </a:cxn>
              <a:cxn ang="0">
                <a:pos x="connsiteX9441" y="connsiteY9441"/>
              </a:cxn>
              <a:cxn ang="0">
                <a:pos x="connsiteX9442" y="connsiteY9442"/>
              </a:cxn>
              <a:cxn ang="0">
                <a:pos x="connsiteX9443" y="connsiteY9443"/>
              </a:cxn>
              <a:cxn ang="0">
                <a:pos x="connsiteX9444" y="connsiteY9444"/>
              </a:cxn>
              <a:cxn ang="0">
                <a:pos x="connsiteX9445" y="connsiteY9445"/>
              </a:cxn>
              <a:cxn ang="0">
                <a:pos x="connsiteX9446" y="connsiteY9446"/>
              </a:cxn>
              <a:cxn ang="0">
                <a:pos x="connsiteX9447" y="connsiteY9447"/>
              </a:cxn>
              <a:cxn ang="0">
                <a:pos x="connsiteX9448" y="connsiteY9448"/>
              </a:cxn>
              <a:cxn ang="0">
                <a:pos x="connsiteX9449" y="connsiteY9449"/>
              </a:cxn>
              <a:cxn ang="0">
                <a:pos x="connsiteX9450" y="connsiteY9450"/>
              </a:cxn>
              <a:cxn ang="0">
                <a:pos x="connsiteX9451" y="connsiteY9451"/>
              </a:cxn>
              <a:cxn ang="0">
                <a:pos x="connsiteX9452" y="connsiteY9452"/>
              </a:cxn>
              <a:cxn ang="0">
                <a:pos x="connsiteX9453" y="connsiteY9453"/>
              </a:cxn>
              <a:cxn ang="0">
                <a:pos x="connsiteX9454" y="connsiteY9454"/>
              </a:cxn>
              <a:cxn ang="0">
                <a:pos x="connsiteX9455" y="connsiteY9455"/>
              </a:cxn>
              <a:cxn ang="0">
                <a:pos x="connsiteX9456" y="connsiteY9456"/>
              </a:cxn>
              <a:cxn ang="0">
                <a:pos x="connsiteX9457" y="connsiteY9457"/>
              </a:cxn>
              <a:cxn ang="0">
                <a:pos x="connsiteX9458" y="connsiteY9458"/>
              </a:cxn>
              <a:cxn ang="0">
                <a:pos x="connsiteX9459" y="connsiteY9459"/>
              </a:cxn>
              <a:cxn ang="0">
                <a:pos x="connsiteX9460" y="connsiteY9460"/>
              </a:cxn>
              <a:cxn ang="0">
                <a:pos x="connsiteX9461" y="connsiteY9461"/>
              </a:cxn>
              <a:cxn ang="0">
                <a:pos x="connsiteX9462" y="connsiteY9462"/>
              </a:cxn>
              <a:cxn ang="0">
                <a:pos x="connsiteX9463" y="connsiteY9463"/>
              </a:cxn>
              <a:cxn ang="0">
                <a:pos x="connsiteX9464" y="connsiteY9464"/>
              </a:cxn>
              <a:cxn ang="0">
                <a:pos x="connsiteX9465" y="connsiteY9465"/>
              </a:cxn>
              <a:cxn ang="0">
                <a:pos x="connsiteX9466" y="connsiteY9466"/>
              </a:cxn>
              <a:cxn ang="0">
                <a:pos x="connsiteX9467" y="connsiteY9467"/>
              </a:cxn>
              <a:cxn ang="0">
                <a:pos x="connsiteX9468" y="connsiteY9468"/>
              </a:cxn>
              <a:cxn ang="0">
                <a:pos x="connsiteX9469" y="connsiteY9469"/>
              </a:cxn>
              <a:cxn ang="0">
                <a:pos x="connsiteX9470" y="connsiteY9470"/>
              </a:cxn>
              <a:cxn ang="0">
                <a:pos x="connsiteX9471" y="connsiteY9471"/>
              </a:cxn>
              <a:cxn ang="0">
                <a:pos x="connsiteX9472" y="connsiteY9472"/>
              </a:cxn>
              <a:cxn ang="0">
                <a:pos x="connsiteX9473" y="connsiteY9473"/>
              </a:cxn>
              <a:cxn ang="0">
                <a:pos x="connsiteX9474" y="connsiteY9474"/>
              </a:cxn>
              <a:cxn ang="0">
                <a:pos x="connsiteX9475" y="connsiteY9475"/>
              </a:cxn>
              <a:cxn ang="0">
                <a:pos x="connsiteX9476" y="connsiteY9476"/>
              </a:cxn>
              <a:cxn ang="0">
                <a:pos x="connsiteX9477" y="connsiteY9477"/>
              </a:cxn>
              <a:cxn ang="0">
                <a:pos x="connsiteX9478" y="connsiteY9478"/>
              </a:cxn>
              <a:cxn ang="0">
                <a:pos x="connsiteX9479" y="connsiteY9479"/>
              </a:cxn>
              <a:cxn ang="0">
                <a:pos x="connsiteX9480" y="connsiteY9480"/>
              </a:cxn>
              <a:cxn ang="0">
                <a:pos x="connsiteX9481" y="connsiteY9481"/>
              </a:cxn>
              <a:cxn ang="0">
                <a:pos x="connsiteX9482" y="connsiteY9482"/>
              </a:cxn>
              <a:cxn ang="0">
                <a:pos x="connsiteX9483" y="connsiteY9483"/>
              </a:cxn>
              <a:cxn ang="0">
                <a:pos x="connsiteX9484" y="connsiteY9484"/>
              </a:cxn>
              <a:cxn ang="0">
                <a:pos x="connsiteX9485" y="connsiteY9485"/>
              </a:cxn>
              <a:cxn ang="0">
                <a:pos x="connsiteX9486" y="connsiteY9486"/>
              </a:cxn>
              <a:cxn ang="0">
                <a:pos x="connsiteX9487" y="connsiteY9487"/>
              </a:cxn>
              <a:cxn ang="0">
                <a:pos x="connsiteX9488" y="connsiteY9488"/>
              </a:cxn>
              <a:cxn ang="0">
                <a:pos x="connsiteX9489" y="connsiteY9489"/>
              </a:cxn>
              <a:cxn ang="0">
                <a:pos x="connsiteX9490" y="connsiteY9490"/>
              </a:cxn>
              <a:cxn ang="0">
                <a:pos x="connsiteX9491" y="connsiteY9491"/>
              </a:cxn>
              <a:cxn ang="0">
                <a:pos x="connsiteX9492" y="connsiteY9492"/>
              </a:cxn>
              <a:cxn ang="0">
                <a:pos x="connsiteX9493" y="connsiteY9493"/>
              </a:cxn>
              <a:cxn ang="0">
                <a:pos x="connsiteX9494" y="connsiteY9494"/>
              </a:cxn>
              <a:cxn ang="0">
                <a:pos x="connsiteX9495" y="connsiteY9495"/>
              </a:cxn>
              <a:cxn ang="0">
                <a:pos x="connsiteX9496" y="connsiteY9496"/>
              </a:cxn>
              <a:cxn ang="0">
                <a:pos x="connsiteX9497" y="connsiteY9497"/>
              </a:cxn>
              <a:cxn ang="0">
                <a:pos x="connsiteX9498" y="connsiteY9498"/>
              </a:cxn>
              <a:cxn ang="0">
                <a:pos x="connsiteX9499" y="connsiteY9499"/>
              </a:cxn>
              <a:cxn ang="0">
                <a:pos x="connsiteX9500" y="connsiteY9500"/>
              </a:cxn>
              <a:cxn ang="0">
                <a:pos x="connsiteX9501" y="connsiteY9501"/>
              </a:cxn>
              <a:cxn ang="0">
                <a:pos x="connsiteX9502" y="connsiteY9502"/>
              </a:cxn>
              <a:cxn ang="0">
                <a:pos x="connsiteX9503" y="connsiteY9503"/>
              </a:cxn>
              <a:cxn ang="0">
                <a:pos x="connsiteX9504" y="connsiteY9504"/>
              </a:cxn>
              <a:cxn ang="0">
                <a:pos x="connsiteX9505" y="connsiteY9505"/>
              </a:cxn>
              <a:cxn ang="0">
                <a:pos x="connsiteX9506" y="connsiteY9506"/>
              </a:cxn>
              <a:cxn ang="0">
                <a:pos x="connsiteX9507" y="connsiteY9507"/>
              </a:cxn>
              <a:cxn ang="0">
                <a:pos x="connsiteX9508" y="connsiteY9508"/>
              </a:cxn>
              <a:cxn ang="0">
                <a:pos x="connsiteX9509" y="connsiteY9509"/>
              </a:cxn>
              <a:cxn ang="0">
                <a:pos x="connsiteX9510" y="connsiteY9510"/>
              </a:cxn>
              <a:cxn ang="0">
                <a:pos x="connsiteX9511" y="connsiteY9511"/>
              </a:cxn>
              <a:cxn ang="0">
                <a:pos x="connsiteX9512" y="connsiteY9512"/>
              </a:cxn>
              <a:cxn ang="0">
                <a:pos x="connsiteX9513" y="connsiteY9513"/>
              </a:cxn>
              <a:cxn ang="0">
                <a:pos x="connsiteX9514" y="connsiteY9514"/>
              </a:cxn>
              <a:cxn ang="0">
                <a:pos x="connsiteX9515" y="connsiteY9515"/>
              </a:cxn>
              <a:cxn ang="0">
                <a:pos x="connsiteX9516" y="connsiteY9516"/>
              </a:cxn>
              <a:cxn ang="0">
                <a:pos x="connsiteX9517" y="connsiteY9517"/>
              </a:cxn>
              <a:cxn ang="0">
                <a:pos x="connsiteX9518" y="connsiteY9518"/>
              </a:cxn>
              <a:cxn ang="0">
                <a:pos x="connsiteX9519" y="connsiteY9519"/>
              </a:cxn>
              <a:cxn ang="0">
                <a:pos x="connsiteX9520" y="connsiteY9520"/>
              </a:cxn>
              <a:cxn ang="0">
                <a:pos x="connsiteX9521" y="connsiteY9521"/>
              </a:cxn>
              <a:cxn ang="0">
                <a:pos x="connsiteX9522" y="connsiteY9522"/>
              </a:cxn>
              <a:cxn ang="0">
                <a:pos x="connsiteX9523" y="connsiteY9523"/>
              </a:cxn>
              <a:cxn ang="0">
                <a:pos x="connsiteX9524" y="connsiteY9524"/>
              </a:cxn>
              <a:cxn ang="0">
                <a:pos x="connsiteX9525" y="connsiteY9525"/>
              </a:cxn>
              <a:cxn ang="0">
                <a:pos x="connsiteX9526" y="connsiteY9526"/>
              </a:cxn>
              <a:cxn ang="0">
                <a:pos x="connsiteX9527" y="connsiteY9527"/>
              </a:cxn>
              <a:cxn ang="0">
                <a:pos x="connsiteX9528" y="connsiteY9528"/>
              </a:cxn>
              <a:cxn ang="0">
                <a:pos x="connsiteX9529" y="connsiteY9529"/>
              </a:cxn>
              <a:cxn ang="0">
                <a:pos x="connsiteX9530" y="connsiteY9530"/>
              </a:cxn>
              <a:cxn ang="0">
                <a:pos x="connsiteX9531" y="connsiteY9531"/>
              </a:cxn>
              <a:cxn ang="0">
                <a:pos x="connsiteX9532" y="connsiteY9532"/>
              </a:cxn>
              <a:cxn ang="0">
                <a:pos x="connsiteX9533" y="connsiteY9533"/>
              </a:cxn>
              <a:cxn ang="0">
                <a:pos x="connsiteX9534" y="connsiteY9534"/>
              </a:cxn>
              <a:cxn ang="0">
                <a:pos x="connsiteX9535" y="connsiteY9535"/>
              </a:cxn>
              <a:cxn ang="0">
                <a:pos x="connsiteX9536" y="connsiteY9536"/>
              </a:cxn>
              <a:cxn ang="0">
                <a:pos x="connsiteX9537" y="connsiteY9537"/>
              </a:cxn>
              <a:cxn ang="0">
                <a:pos x="connsiteX9538" y="connsiteY9538"/>
              </a:cxn>
              <a:cxn ang="0">
                <a:pos x="connsiteX9539" y="connsiteY9539"/>
              </a:cxn>
              <a:cxn ang="0">
                <a:pos x="connsiteX9540" y="connsiteY9540"/>
              </a:cxn>
              <a:cxn ang="0">
                <a:pos x="connsiteX9541" y="connsiteY9541"/>
              </a:cxn>
              <a:cxn ang="0">
                <a:pos x="connsiteX9542" y="connsiteY9542"/>
              </a:cxn>
              <a:cxn ang="0">
                <a:pos x="connsiteX9543" y="connsiteY9543"/>
              </a:cxn>
              <a:cxn ang="0">
                <a:pos x="connsiteX9544" y="connsiteY9544"/>
              </a:cxn>
              <a:cxn ang="0">
                <a:pos x="connsiteX9545" y="connsiteY9545"/>
              </a:cxn>
              <a:cxn ang="0">
                <a:pos x="connsiteX9546" y="connsiteY9546"/>
              </a:cxn>
              <a:cxn ang="0">
                <a:pos x="connsiteX9547" y="connsiteY9547"/>
              </a:cxn>
              <a:cxn ang="0">
                <a:pos x="connsiteX9548" y="connsiteY9548"/>
              </a:cxn>
              <a:cxn ang="0">
                <a:pos x="connsiteX9549" y="connsiteY9549"/>
              </a:cxn>
              <a:cxn ang="0">
                <a:pos x="connsiteX9550" y="connsiteY9550"/>
              </a:cxn>
              <a:cxn ang="0">
                <a:pos x="connsiteX9551" y="connsiteY9551"/>
              </a:cxn>
              <a:cxn ang="0">
                <a:pos x="connsiteX9552" y="connsiteY9552"/>
              </a:cxn>
              <a:cxn ang="0">
                <a:pos x="connsiteX9553" y="connsiteY9553"/>
              </a:cxn>
              <a:cxn ang="0">
                <a:pos x="connsiteX9554" y="connsiteY9554"/>
              </a:cxn>
              <a:cxn ang="0">
                <a:pos x="connsiteX9555" y="connsiteY9555"/>
              </a:cxn>
              <a:cxn ang="0">
                <a:pos x="connsiteX9556" y="connsiteY9556"/>
              </a:cxn>
              <a:cxn ang="0">
                <a:pos x="connsiteX9557" y="connsiteY9557"/>
              </a:cxn>
              <a:cxn ang="0">
                <a:pos x="connsiteX9558" y="connsiteY9558"/>
              </a:cxn>
              <a:cxn ang="0">
                <a:pos x="connsiteX9559" y="connsiteY9559"/>
              </a:cxn>
              <a:cxn ang="0">
                <a:pos x="connsiteX9560" y="connsiteY9560"/>
              </a:cxn>
              <a:cxn ang="0">
                <a:pos x="connsiteX9561" y="connsiteY9561"/>
              </a:cxn>
              <a:cxn ang="0">
                <a:pos x="connsiteX9562" y="connsiteY9562"/>
              </a:cxn>
              <a:cxn ang="0">
                <a:pos x="connsiteX9563" y="connsiteY9563"/>
              </a:cxn>
              <a:cxn ang="0">
                <a:pos x="connsiteX9564" y="connsiteY9564"/>
              </a:cxn>
              <a:cxn ang="0">
                <a:pos x="connsiteX9565" y="connsiteY9565"/>
              </a:cxn>
              <a:cxn ang="0">
                <a:pos x="connsiteX9566" y="connsiteY9566"/>
              </a:cxn>
              <a:cxn ang="0">
                <a:pos x="connsiteX9567" y="connsiteY9567"/>
              </a:cxn>
              <a:cxn ang="0">
                <a:pos x="connsiteX9568" y="connsiteY9568"/>
              </a:cxn>
              <a:cxn ang="0">
                <a:pos x="connsiteX9569" y="connsiteY9569"/>
              </a:cxn>
              <a:cxn ang="0">
                <a:pos x="connsiteX9570" y="connsiteY9570"/>
              </a:cxn>
              <a:cxn ang="0">
                <a:pos x="connsiteX9571" y="connsiteY9571"/>
              </a:cxn>
              <a:cxn ang="0">
                <a:pos x="connsiteX9572" y="connsiteY9572"/>
              </a:cxn>
              <a:cxn ang="0">
                <a:pos x="connsiteX9573" y="connsiteY9573"/>
              </a:cxn>
              <a:cxn ang="0">
                <a:pos x="connsiteX9574" y="connsiteY9574"/>
              </a:cxn>
              <a:cxn ang="0">
                <a:pos x="connsiteX9575" y="connsiteY9575"/>
              </a:cxn>
              <a:cxn ang="0">
                <a:pos x="connsiteX9576" y="connsiteY9576"/>
              </a:cxn>
              <a:cxn ang="0">
                <a:pos x="connsiteX9577" y="connsiteY9577"/>
              </a:cxn>
              <a:cxn ang="0">
                <a:pos x="connsiteX9578" y="connsiteY9578"/>
              </a:cxn>
              <a:cxn ang="0">
                <a:pos x="connsiteX9579" y="connsiteY9579"/>
              </a:cxn>
              <a:cxn ang="0">
                <a:pos x="connsiteX9580" y="connsiteY9580"/>
              </a:cxn>
              <a:cxn ang="0">
                <a:pos x="connsiteX9581" y="connsiteY9581"/>
              </a:cxn>
              <a:cxn ang="0">
                <a:pos x="connsiteX9582" y="connsiteY9582"/>
              </a:cxn>
              <a:cxn ang="0">
                <a:pos x="connsiteX9583" y="connsiteY9583"/>
              </a:cxn>
              <a:cxn ang="0">
                <a:pos x="connsiteX9584" y="connsiteY9584"/>
              </a:cxn>
              <a:cxn ang="0">
                <a:pos x="connsiteX9585" y="connsiteY9585"/>
              </a:cxn>
              <a:cxn ang="0">
                <a:pos x="connsiteX9586" y="connsiteY9586"/>
              </a:cxn>
              <a:cxn ang="0">
                <a:pos x="connsiteX9587" y="connsiteY9587"/>
              </a:cxn>
              <a:cxn ang="0">
                <a:pos x="connsiteX9588" y="connsiteY9588"/>
              </a:cxn>
              <a:cxn ang="0">
                <a:pos x="connsiteX9589" y="connsiteY9589"/>
              </a:cxn>
              <a:cxn ang="0">
                <a:pos x="connsiteX9590" y="connsiteY9590"/>
              </a:cxn>
              <a:cxn ang="0">
                <a:pos x="connsiteX9591" y="connsiteY9591"/>
              </a:cxn>
              <a:cxn ang="0">
                <a:pos x="connsiteX9592" y="connsiteY9592"/>
              </a:cxn>
              <a:cxn ang="0">
                <a:pos x="connsiteX9593" y="connsiteY9593"/>
              </a:cxn>
              <a:cxn ang="0">
                <a:pos x="connsiteX9594" y="connsiteY9594"/>
              </a:cxn>
              <a:cxn ang="0">
                <a:pos x="connsiteX9595" y="connsiteY9595"/>
              </a:cxn>
              <a:cxn ang="0">
                <a:pos x="connsiteX9596" y="connsiteY9596"/>
              </a:cxn>
              <a:cxn ang="0">
                <a:pos x="connsiteX9597" y="connsiteY9597"/>
              </a:cxn>
              <a:cxn ang="0">
                <a:pos x="connsiteX9598" y="connsiteY9598"/>
              </a:cxn>
              <a:cxn ang="0">
                <a:pos x="connsiteX9599" y="connsiteY9599"/>
              </a:cxn>
              <a:cxn ang="0">
                <a:pos x="connsiteX9600" y="connsiteY9600"/>
              </a:cxn>
              <a:cxn ang="0">
                <a:pos x="connsiteX9601" y="connsiteY9601"/>
              </a:cxn>
              <a:cxn ang="0">
                <a:pos x="connsiteX9602" y="connsiteY9602"/>
              </a:cxn>
              <a:cxn ang="0">
                <a:pos x="connsiteX9603" y="connsiteY9603"/>
              </a:cxn>
              <a:cxn ang="0">
                <a:pos x="connsiteX9604" y="connsiteY9604"/>
              </a:cxn>
              <a:cxn ang="0">
                <a:pos x="connsiteX9605" y="connsiteY9605"/>
              </a:cxn>
              <a:cxn ang="0">
                <a:pos x="connsiteX9606" y="connsiteY9606"/>
              </a:cxn>
              <a:cxn ang="0">
                <a:pos x="connsiteX9607" y="connsiteY9607"/>
              </a:cxn>
              <a:cxn ang="0">
                <a:pos x="connsiteX9608" y="connsiteY9608"/>
              </a:cxn>
              <a:cxn ang="0">
                <a:pos x="connsiteX9609" y="connsiteY9609"/>
              </a:cxn>
              <a:cxn ang="0">
                <a:pos x="connsiteX9610" y="connsiteY9610"/>
              </a:cxn>
              <a:cxn ang="0">
                <a:pos x="connsiteX9611" y="connsiteY9611"/>
              </a:cxn>
              <a:cxn ang="0">
                <a:pos x="connsiteX9612" y="connsiteY9612"/>
              </a:cxn>
              <a:cxn ang="0">
                <a:pos x="connsiteX9613" y="connsiteY9613"/>
              </a:cxn>
              <a:cxn ang="0">
                <a:pos x="connsiteX9614" y="connsiteY9614"/>
              </a:cxn>
              <a:cxn ang="0">
                <a:pos x="connsiteX9615" y="connsiteY9615"/>
              </a:cxn>
              <a:cxn ang="0">
                <a:pos x="connsiteX9616" y="connsiteY9616"/>
              </a:cxn>
              <a:cxn ang="0">
                <a:pos x="connsiteX9617" y="connsiteY9617"/>
              </a:cxn>
              <a:cxn ang="0">
                <a:pos x="connsiteX9618" y="connsiteY9618"/>
              </a:cxn>
              <a:cxn ang="0">
                <a:pos x="connsiteX9619" y="connsiteY9619"/>
              </a:cxn>
              <a:cxn ang="0">
                <a:pos x="connsiteX9620" y="connsiteY9620"/>
              </a:cxn>
              <a:cxn ang="0">
                <a:pos x="connsiteX9621" y="connsiteY9621"/>
              </a:cxn>
              <a:cxn ang="0">
                <a:pos x="connsiteX9622" y="connsiteY9622"/>
              </a:cxn>
              <a:cxn ang="0">
                <a:pos x="connsiteX9623" y="connsiteY9623"/>
              </a:cxn>
              <a:cxn ang="0">
                <a:pos x="connsiteX9624" y="connsiteY9624"/>
              </a:cxn>
              <a:cxn ang="0">
                <a:pos x="connsiteX9625" y="connsiteY9625"/>
              </a:cxn>
              <a:cxn ang="0">
                <a:pos x="connsiteX9626" y="connsiteY9626"/>
              </a:cxn>
              <a:cxn ang="0">
                <a:pos x="connsiteX9627" y="connsiteY9627"/>
              </a:cxn>
              <a:cxn ang="0">
                <a:pos x="connsiteX9628" y="connsiteY9628"/>
              </a:cxn>
              <a:cxn ang="0">
                <a:pos x="connsiteX9629" y="connsiteY9629"/>
              </a:cxn>
              <a:cxn ang="0">
                <a:pos x="connsiteX9630" y="connsiteY9630"/>
              </a:cxn>
              <a:cxn ang="0">
                <a:pos x="connsiteX9631" y="connsiteY9631"/>
              </a:cxn>
              <a:cxn ang="0">
                <a:pos x="connsiteX9632" y="connsiteY9632"/>
              </a:cxn>
              <a:cxn ang="0">
                <a:pos x="connsiteX9633" y="connsiteY9633"/>
              </a:cxn>
              <a:cxn ang="0">
                <a:pos x="connsiteX9634" y="connsiteY9634"/>
              </a:cxn>
              <a:cxn ang="0">
                <a:pos x="connsiteX9635" y="connsiteY9635"/>
              </a:cxn>
              <a:cxn ang="0">
                <a:pos x="connsiteX9636" y="connsiteY9636"/>
              </a:cxn>
              <a:cxn ang="0">
                <a:pos x="connsiteX9637" y="connsiteY9637"/>
              </a:cxn>
              <a:cxn ang="0">
                <a:pos x="connsiteX9638" y="connsiteY9638"/>
              </a:cxn>
              <a:cxn ang="0">
                <a:pos x="connsiteX9639" y="connsiteY9639"/>
              </a:cxn>
              <a:cxn ang="0">
                <a:pos x="connsiteX9640" y="connsiteY9640"/>
              </a:cxn>
              <a:cxn ang="0">
                <a:pos x="connsiteX9641" y="connsiteY9641"/>
              </a:cxn>
              <a:cxn ang="0">
                <a:pos x="connsiteX9642" y="connsiteY9642"/>
              </a:cxn>
              <a:cxn ang="0">
                <a:pos x="connsiteX9643" y="connsiteY9643"/>
              </a:cxn>
              <a:cxn ang="0">
                <a:pos x="connsiteX9644" y="connsiteY9644"/>
              </a:cxn>
              <a:cxn ang="0">
                <a:pos x="connsiteX9645" y="connsiteY9645"/>
              </a:cxn>
              <a:cxn ang="0">
                <a:pos x="connsiteX9646" y="connsiteY9646"/>
              </a:cxn>
              <a:cxn ang="0">
                <a:pos x="connsiteX9647" y="connsiteY9647"/>
              </a:cxn>
              <a:cxn ang="0">
                <a:pos x="connsiteX9648" y="connsiteY9648"/>
              </a:cxn>
              <a:cxn ang="0">
                <a:pos x="connsiteX9649" y="connsiteY9649"/>
              </a:cxn>
              <a:cxn ang="0">
                <a:pos x="connsiteX9650" y="connsiteY9650"/>
              </a:cxn>
              <a:cxn ang="0">
                <a:pos x="connsiteX9651" y="connsiteY9651"/>
              </a:cxn>
              <a:cxn ang="0">
                <a:pos x="connsiteX9652" y="connsiteY9652"/>
              </a:cxn>
              <a:cxn ang="0">
                <a:pos x="connsiteX9653" y="connsiteY9653"/>
              </a:cxn>
              <a:cxn ang="0">
                <a:pos x="connsiteX9654" y="connsiteY9654"/>
              </a:cxn>
              <a:cxn ang="0">
                <a:pos x="connsiteX9655" y="connsiteY9655"/>
              </a:cxn>
              <a:cxn ang="0">
                <a:pos x="connsiteX9656" y="connsiteY9656"/>
              </a:cxn>
              <a:cxn ang="0">
                <a:pos x="connsiteX9657" y="connsiteY9657"/>
              </a:cxn>
              <a:cxn ang="0">
                <a:pos x="connsiteX9658" y="connsiteY9658"/>
              </a:cxn>
              <a:cxn ang="0">
                <a:pos x="connsiteX9659" y="connsiteY9659"/>
              </a:cxn>
              <a:cxn ang="0">
                <a:pos x="connsiteX9660" y="connsiteY9660"/>
              </a:cxn>
              <a:cxn ang="0">
                <a:pos x="connsiteX9661" y="connsiteY9661"/>
              </a:cxn>
              <a:cxn ang="0">
                <a:pos x="connsiteX9662" y="connsiteY9662"/>
              </a:cxn>
              <a:cxn ang="0">
                <a:pos x="connsiteX9663" y="connsiteY9663"/>
              </a:cxn>
              <a:cxn ang="0">
                <a:pos x="connsiteX9664" y="connsiteY9664"/>
              </a:cxn>
              <a:cxn ang="0">
                <a:pos x="connsiteX9665" y="connsiteY9665"/>
              </a:cxn>
              <a:cxn ang="0">
                <a:pos x="connsiteX9666" y="connsiteY9666"/>
              </a:cxn>
              <a:cxn ang="0">
                <a:pos x="connsiteX9667" y="connsiteY9667"/>
              </a:cxn>
              <a:cxn ang="0">
                <a:pos x="connsiteX9668" y="connsiteY9668"/>
              </a:cxn>
              <a:cxn ang="0">
                <a:pos x="connsiteX9669" y="connsiteY9669"/>
              </a:cxn>
              <a:cxn ang="0">
                <a:pos x="connsiteX9670" y="connsiteY9670"/>
              </a:cxn>
              <a:cxn ang="0">
                <a:pos x="connsiteX9671" y="connsiteY9671"/>
              </a:cxn>
              <a:cxn ang="0">
                <a:pos x="connsiteX9672" y="connsiteY9672"/>
              </a:cxn>
              <a:cxn ang="0">
                <a:pos x="connsiteX9673" y="connsiteY9673"/>
              </a:cxn>
              <a:cxn ang="0">
                <a:pos x="connsiteX9674" y="connsiteY9674"/>
              </a:cxn>
              <a:cxn ang="0">
                <a:pos x="connsiteX9675" y="connsiteY9675"/>
              </a:cxn>
              <a:cxn ang="0">
                <a:pos x="connsiteX9676" y="connsiteY9676"/>
              </a:cxn>
              <a:cxn ang="0">
                <a:pos x="connsiteX9677" y="connsiteY9677"/>
              </a:cxn>
              <a:cxn ang="0">
                <a:pos x="connsiteX9678" y="connsiteY9678"/>
              </a:cxn>
              <a:cxn ang="0">
                <a:pos x="connsiteX9679" y="connsiteY9679"/>
              </a:cxn>
              <a:cxn ang="0">
                <a:pos x="connsiteX9680" y="connsiteY9680"/>
              </a:cxn>
              <a:cxn ang="0">
                <a:pos x="connsiteX9681" y="connsiteY9681"/>
              </a:cxn>
              <a:cxn ang="0">
                <a:pos x="connsiteX9682" y="connsiteY9682"/>
              </a:cxn>
              <a:cxn ang="0">
                <a:pos x="connsiteX9683" y="connsiteY9683"/>
              </a:cxn>
              <a:cxn ang="0">
                <a:pos x="connsiteX9684" y="connsiteY9684"/>
              </a:cxn>
              <a:cxn ang="0">
                <a:pos x="connsiteX9685" y="connsiteY9685"/>
              </a:cxn>
              <a:cxn ang="0">
                <a:pos x="connsiteX9686" y="connsiteY9686"/>
              </a:cxn>
              <a:cxn ang="0">
                <a:pos x="connsiteX9687" y="connsiteY9687"/>
              </a:cxn>
              <a:cxn ang="0">
                <a:pos x="connsiteX9688" y="connsiteY9688"/>
              </a:cxn>
              <a:cxn ang="0">
                <a:pos x="connsiteX9689" y="connsiteY9689"/>
              </a:cxn>
              <a:cxn ang="0">
                <a:pos x="connsiteX9690" y="connsiteY9690"/>
              </a:cxn>
              <a:cxn ang="0">
                <a:pos x="connsiteX9691" y="connsiteY9691"/>
              </a:cxn>
              <a:cxn ang="0">
                <a:pos x="connsiteX9692" y="connsiteY9692"/>
              </a:cxn>
              <a:cxn ang="0">
                <a:pos x="connsiteX9693" y="connsiteY9693"/>
              </a:cxn>
              <a:cxn ang="0">
                <a:pos x="connsiteX9694" y="connsiteY9694"/>
              </a:cxn>
              <a:cxn ang="0">
                <a:pos x="connsiteX9695" y="connsiteY9695"/>
              </a:cxn>
              <a:cxn ang="0">
                <a:pos x="connsiteX9696" y="connsiteY9696"/>
              </a:cxn>
              <a:cxn ang="0">
                <a:pos x="connsiteX9697" y="connsiteY9697"/>
              </a:cxn>
              <a:cxn ang="0">
                <a:pos x="connsiteX9698" y="connsiteY9698"/>
              </a:cxn>
              <a:cxn ang="0">
                <a:pos x="connsiteX9699" y="connsiteY9699"/>
              </a:cxn>
              <a:cxn ang="0">
                <a:pos x="connsiteX9700" y="connsiteY9700"/>
              </a:cxn>
              <a:cxn ang="0">
                <a:pos x="connsiteX9701" y="connsiteY9701"/>
              </a:cxn>
              <a:cxn ang="0">
                <a:pos x="connsiteX9702" y="connsiteY9702"/>
              </a:cxn>
              <a:cxn ang="0">
                <a:pos x="connsiteX9703" y="connsiteY9703"/>
              </a:cxn>
              <a:cxn ang="0">
                <a:pos x="connsiteX9704" y="connsiteY9704"/>
              </a:cxn>
              <a:cxn ang="0">
                <a:pos x="connsiteX9705" y="connsiteY9705"/>
              </a:cxn>
              <a:cxn ang="0">
                <a:pos x="connsiteX9706" y="connsiteY9706"/>
              </a:cxn>
              <a:cxn ang="0">
                <a:pos x="connsiteX9707" y="connsiteY9707"/>
              </a:cxn>
              <a:cxn ang="0">
                <a:pos x="connsiteX9708" y="connsiteY9708"/>
              </a:cxn>
              <a:cxn ang="0">
                <a:pos x="connsiteX9709" y="connsiteY9709"/>
              </a:cxn>
              <a:cxn ang="0">
                <a:pos x="connsiteX9710" y="connsiteY9710"/>
              </a:cxn>
              <a:cxn ang="0">
                <a:pos x="connsiteX9711" y="connsiteY9711"/>
              </a:cxn>
              <a:cxn ang="0">
                <a:pos x="connsiteX9712" y="connsiteY9712"/>
              </a:cxn>
              <a:cxn ang="0">
                <a:pos x="connsiteX9713" y="connsiteY9713"/>
              </a:cxn>
              <a:cxn ang="0">
                <a:pos x="connsiteX9714" y="connsiteY9714"/>
              </a:cxn>
              <a:cxn ang="0">
                <a:pos x="connsiteX9715" y="connsiteY9715"/>
              </a:cxn>
              <a:cxn ang="0">
                <a:pos x="connsiteX9716" y="connsiteY9716"/>
              </a:cxn>
              <a:cxn ang="0">
                <a:pos x="connsiteX9717" y="connsiteY9717"/>
              </a:cxn>
              <a:cxn ang="0">
                <a:pos x="connsiteX9718" y="connsiteY9718"/>
              </a:cxn>
              <a:cxn ang="0">
                <a:pos x="connsiteX9719" y="connsiteY9719"/>
              </a:cxn>
              <a:cxn ang="0">
                <a:pos x="connsiteX9720" y="connsiteY9720"/>
              </a:cxn>
              <a:cxn ang="0">
                <a:pos x="connsiteX9721" y="connsiteY9721"/>
              </a:cxn>
              <a:cxn ang="0">
                <a:pos x="connsiteX9722" y="connsiteY9722"/>
              </a:cxn>
              <a:cxn ang="0">
                <a:pos x="connsiteX9723" y="connsiteY9723"/>
              </a:cxn>
              <a:cxn ang="0">
                <a:pos x="connsiteX9724" y="connsiteY9724"/>
              </a:cxn>
              <a:cxn ang="0">
                <a:pos x="connsiteX9725" y="connsiteY9725"/>
              </a:cxn>
              <a:cxn ang="0">
                <a:pos x="connsiteX9726" y="connsiteY9726"/>
              </a:cxn>
              <a:cxn ang="0">
                <a:pos x="connsiteX9727" y="connsiteY9727"/>
              </a:cxn>
              <a:cxn ang="0">
                <a:pos x="connsiteX9728" y="connsiteY9728"/>
              </a:cxn>
              <a:cxn ang="0">
                <a:pos x="connsiteX9729" y="connsiteY9729"/>
              </a:cxn>
              <a:cxn ang="0">
                <a:pos x="connsiteX9730" y="connsiteY9730"/>
              </a:cxn>
              <a:cxn ang="0">
                <a:pos x="connsiteX9731" y="connsiteY9731"/>
              </a:cxn>
              <a:cxn ang="0">
                <a:pos x="connsiteX9732" y="connsiteY9732"/>
              </a:cxn>
              <a:cxn ang="0">
                <a:pos x="connsiteX9733" y="connsiteY9733"/>
              </a:cxn>
              <a:cxn ang="0">
                <a:pos x="connsiteX9734" y="connsiteY9734"/>
              </a:cxn>
              <a:cxn ang="0">
                <a:pos x="connsiteX9735" y="connsiteY9735"/>
              </a:cxn>
              <a:cxn ang="0">
                <a:pos x="connsiteX9736" y="connsiteY9736"/>
              </a:cxn>
              <a:cxn ang="0">
                <a:pos x="connsiteX9737" y="connsiteY9737"/>
              </a:cxn>
              <a:cxn ang="0">
                <a:pos x="connsiteX9738" y="connsiteY9738"/>
              </a:cxn>
              <a:cxn ang="0">
                <a:pos x="connsiteX9739" y="connsiteY9739"/>
              </a:cxn>
              <a:cxn ang="0">
                <a:pos x="connsiteX9740" y="connsiteY9740"/>
              </a:cxn>
              <a:cxn ang="0">
                <a:pos x="connsiteX9741" y="connsiteY9741"/>
              </a:cxn>
              <a:cxn ang="0">
                <a:pos x="connsiteX9742" y="connsiteY9742"/>
              </a:cxn>
              <a:cxn ang="0">
                <a:pos x="connsiteX9743" y="connsiteY9743"/>
              </a:cxn>
              <a:cxn ang="0">
                <a:pos x="connsiteX9744" y="connsiteY9744"/>
              </a:cxn>
              <a:cxn ang="0">
                <a:pos x="connsiteX9745" y="connsiteY9745"/>
              </a:cxn>
              <a:cxn ang="0">
                <a:pos x="connsiteX9746" y="connsiteY9746"/>
              </a:cxn>
              <a:cxn ang="0">
                <a:pos x="connsiteX9747" y="connsiteY9747"/>
              </a:cxn>
              <a:cxn ang="0">
                <a:pos x="connsiteX9748" y="connsiteY9748"/>
              </a:cxn>
              <a:cxn ang="0">
                <a:pos x="connsiteX9749" y="connsiteY9749"/>
              </a:cxn>
              <a:cxn ang="0">
                <a:pos x="connsiteX9750" y="connsiteY9750"/>
              </a:cxn>
              <a:cxn ang="0">
                <a:pos x="connsiteX9751" y="connsiteY9751"/>
              </a:cxn>
              <a:cxn ang="0">
                <a:pos x="connsiteX9752" y="connsiteY9752"/>
              </a:cxn>
              <a:cxn ang="0">
                <a:pos x="connsiteX9753" y="connsiteY9753"/>
              </a:cxn>
              <a:cxn ang="0">
                <a:pos x="connsiteX9754" y="connsiteY9754"/>
              </a:cxn>
              <a:cxn ang="0">
                <a:pos x="connsiteX9755" y="connsiteY9755"/>
              </a:cxn>
              <a:cxn ang="0">
                <a:pos x="connsiteX9756" y="connsiteY9756"/>
              </a:cxn>
              <a:cxn ang="0">
                <a:pos x="connsiteX9757" y="connsiteY9757"/>
              </a:cxn>
              <a:cxn ang="0">
                <a:pos x="connsiteX9758" y="connsiteY9758"/>
              </a:cxn>
              <a:cxn ang="0">
                <a:pos x="connsiteX9759" y="connsiteY9759"/>
              </a:cxn>
              <a:cxn ang="0">
                <a:pos x="connsiteX9760" y="connsiteY9760"/>
              </a:cxn>
              <a:cxn ang="0">
                <a:pos x="connsiteX9761" y="connsiteY9761"/>
              </a:cxn>
              <a:cxn ang="0">
                <a:pos x="connsiteX9762" y="connsiteY9762"/>
              </a:cxn>
              <a:cxn ang="0">
                <a:pos x="connsiteX9763" y="connsiteY9763"/>
              </a:cxn>
              <a:cxn ang="0">
                <a:pos x="connsiteX9764" y="connsiteY9764"/>
              </a:cxn>
              <a:cxn ang="0">
                <a:pos x="connsiteX9765" y="connsiteY9765"/>
              </a:cxn>
              <a:cxn ang="0">
                <a:pos x="connsiteX9766" y="connsiteY9766"/>
              </a:cxn>
              <a:cxn ang="0">
                <a:pos x="connsiteX9767" y="connsiteY9767"/>
              </a:cxn>
              <a:cxn ang="0">
                <a:pos x="connsiteX9768" y="connsiteY9768"/>
              </a:cxn>
              <a:cxn ang="0">
                <a:pos x="connsiteX9769" y="connsiteY9769"/>
              </a:cxn>
              <a:cxn ang="0">
                <a:pos x="connsiteX9770" y="connsiteY9770"/>
              </a:cxn>
              <a:cxn ang="0">
                <a:pos x="connsiteX9771" y="connsiteY9771"/>
              </a:cxn>
              <a:cxn ang="0">
                <a:pos x="connsiteX9772" y="connsiteY9772"/>
              </a:cxn>
              <a:cxn ang="0">
                <a:pos x="connsiteX9773" y="connsiteY9773"/>
              </a:cxn>
              <a:cxn ang="0">
                <a:pos x="connsiteX9774" y="connsiteY9774"/>
              </a:cxn>
              <a:cxn ang="0">
                <a:pos x="connsiteX9775" y="connsiteY9775"/>
              </a:cxn>
              <a:cxn ang="0">
                <a:pos x="connsiteX9776" y="connsiteY9776"/>
              </a:cxn>
              <a:cxn ang="0">
                <a:pos x="connsiteX9777" y="connsiteY9777"/>
              </a:cxn>
              <a:cxn ang="0">
                <a:pos x="connsiteX9778" y="connsiteY9778"/>
              </a:cxn>
              <a:cxn ang="0">
                <a:pos x="connsiteX9779" y="connsiteY9779"/>
              </a:cxn>
              <a:cxn ang="0">
                <a:pos x="connsiteX9780" y="connsiteY9780"/>
              </a:cxn>
              <a:cxn ang="0">
                <a:pos x="connsiteX9781" y="connsiteY9781"/>
              </a:cxn>
              <a:cxn ang="0">
                <a:pos x="connsiteX9782" y="connsiteY9782"/>
              </a:cxn>
              <a:cxn ang="0">
                <a:pos x="connsiteX9783" y="connsiteY9783"/>
              </a:cxn>
              <a:cxn ang="0">
                <a:pos x="connsiteX9784" y="connsiteY9784"/>
              </a:cxn>
              <a:cxn ang="0">
                <a:pos x="connsiteX9785" y="connsiteY9785"/>
              </a:cxn>
              <a:cxn ang="0">
                <a:pos x="connsiteX9786" y="connsiteY9786"/>
              </a:cxn>
              <a:cxn ang="0">
                <a:pos x="connsiteX9787" y="connsiteY9787"/>
              </a:cxn>
              <a:cxn ang="0">
                <a:pos x="connsiteX9788" y="connsiteY9788"/>
              </a:cxn>
              <a:cxn ang="0">
                <a:pos x="connsiteX9789" y="connsiteY9789"/>
              </a:cxn>
              <a:cxn ang="0">
                <a:pos x="connsiteX9790" y="connsiteY9790"/>
              </a:cxn>
              <a:cxn ang="0">
                <a:pos x="connsiteX9791" y="connsiteY9791"/>
              </a:cxn>
              <a:cxn ang="0">
                <a:pos x="connsiteX9792" y="connsiteY9792"/>
              </a:cxn>
              <a:cxn ang="0">
                <a:pos x="connsiteX9793" y="connsiteY9793"/>
              </a:cxn>
              <a:cxn ang="0">
                <a:pos x="connsiteX9794" y="connsiteY9794"/>
              </a:cxn>
              <a:cxn ang="0">
                <a:pos x="connsiteX9795" y="connsiteY9795"/>
              </a:cxn>
              <a:cxn ang="0">
                <a:pos x="connsiteX9796" y="connsiteY9796"/>
              </a:cxn>
              <a:cxn ang="0">
                <a:pos x="connsiteX9797" y="connsiteY9797"/>
              </a:cxn>
              <a:cxn ang="0">
                <a:pos x="connsiteX9798" y="connsiteY9798"/>
              </a:cxn>
              <a:cxn ang="0">
                <a:pos x="connsiteX9799" y="connsiteY9799"/>
              </a:cxn>
              <a:cxn ang="0">
                <a:pos x="connsiteX9800" y="connsiteY9800"/>
              </a:cxn>
              <a:cxn ang="0">
                <a:pos x="connsiteX9801" y="connsiteY9801"/>
              </a:cxn>
              <a:cxn ang="0">
                <a:pos x="connsiteX9802" y="connsiteY9802"/>
              </a:cxn>
              <a:cxn ang="0">
                <a:pos x="connsiteX9803" y="connsiteY9803"/>
              </a:cxn>
              <a:cxn ang="0">
                <a:pos x="connsiteX9804" y="connsiteY9804"/>
              </a:cxn>
              <a:cxn ang="0">
                <a:pos x="connsiteX9805" y="connsiteY9805"/>
              </a:cxn>
              <a:cxn ang="0">
                <a:pos x="connsiteX9806" y="connsiteY9806"/>
              </a:cxn>
              <a:cxn ang="0">
                <a:pos x="connsiteX9807" y="connsiteY9807"/>
              </a:cxn>
              <a:cxn ang="0">
                <a:pos x="connsiteX9808" y="connsiteY9808"/>
              </a:cxn>
              <a:cxn ang="0">
                <a:pos x="connsiteX9809" y="connsiteY9809"/>
              </a:cxn>
              <a:cxn ang="0">
                <a:pos x="connsiteX9810" y="connsiteY9810"/>
              </a:cxn>
              <a:cxn ang="0">
                <a:pos x="connsiteX9811" y="connsiteY9811"/>
              </a:cxn>
              <a:cxn ang="0">
                <a:pos x="connsiteX9812" y="connsiteY9812"/>
              </a:cxn>
              <a:cxn ang="0">
                <a:pos x="connsiteX9813" y="connsiteY9813"/>
              </a:cxn>
              <a:cxn ang="0">
                <a:pos x="connsiteX9814" y="connsiteY9814"/>
              </a:cxn>
              <a:cxn ang="0">
                <a:pos x="connsiteX9815" y="connsiteY9815"/>
              </a:cxn>
              <a:cxn ang="0">
                <a:pos x="connsiteX9816" y="connsiteY9816"/>
              </a:cxn>
              <a:cxn ang="0">
                <a:pos x="connsiteX9817" y="connsiteY9817"/>
              </a:cxn>
              <a:cxn ang="0">
                <a:pos x="connsiteX9818" y="connsiteY9818"/>
              </a:cxn>
              <a:cxn ang="0">
                <a:pos x="connsiteX9819" y="connsiteY9819"/>
              </a:cxn>
              <a:cxn ang="0">
                <a:pos x="connsiteX9820" y="connsiteY9820"/>
              </a:cxn>
              <a:cxn ang="0">
                <a:pos x="connsiteX9821" y="connsiteY9821"/>
              </a:cxn>
              <a:cxn ang="0">
                <a:pos x="connsiteX9822" y="connsiteY9822"/>
              </a:cxn>
              <a:cxn ang="0">
                <a:pos x="connsiteX9823" y="connsiteY9823"/>
              </a:cxn>
              <a:cxn ang="0">
                <a:pos x="connsiteX9824" y="connsiteY9824"/>
              </a:cxn>
              <a:cxn ang="0">
                <a:pos x="connsiteX9825" y="connsiteY9825"/>
              </a:cxn>
              <a:cxn ang="0">
                <a:pos x="connsiteX9826" y="connsiteY9826"/>
              </a:cxn>
              <a:cxn ang="0">
                <a:pos x="connsiteX9827" y="connsiteY9827"/>
              </a:cxn>
              <a:cxn ang="0">
                <a:pos x="connsiteX9828" y="connsiteY9828"/>
              </a:cxn>
              <a:cxn ang="0">
                <a:pos x="connsiteX9829" y="connsiteY9829"/>
              </a:cxn>
              <a:cxn ang="0">
                <a:pos x="connsiteX9830" y="connsiteY9830"/>
              </a:cxn>
              <a:cxn ang="0">
                <a:pos x="connsiteX9831" y="connsiteY9831"/>
              </a:cxn>
              <a:cxn ang="0">
                <a:pos x="connsiteX9832" y="connsiteY9832"/>
              </a:cxn>
              <a:cxn ang="0">
                <a:pos x="connsiteX9833" y="connsiteY9833"/>
              </a:cxn>
              <a:cxn ang="0">
                <a:pos x="connsiteX9834" y="connsiteY9834"/>
              </a:cxn>
              <a:cxn ang="0">
                <a:pos x="connsiteX9835" y="connsiteY9835"/>
              </a:cxn>
              <a:cxn ang="0">
                <a:pos x="connsiteX9836" y="connsiteY9836"/>
              </a:cxn>
              <a:cxn ang="0">
                <a:pos x="connsiteX9837" y="connsiteY9837"/>
              </a:cxn>
              <a:cxn ang="0">
                <a:pos x="connsiteX9838" y="connsiteY9838"/>
              </a:cxn>
              <a:cxn ang="0">
                <a:pos x="connsiteX9839" y="connsiteY9839"/>
              </a:cxn>
              <a:cxn ang="0">
                <a:pos x="connsiteX9840" y="connsiteY9840"/>
              </a:cxn>
              <a:cxn ang="0">
                <a:pos x="connsiteX9841" y="connsiteY9841"/>
              </a:cxn>
              <a:cxn ang="0">
                <a:pos x="connsiteX9842" y="connsiteY9842"/>
              </a:cxn>
              <a:cxn ang="0">
                <a:pos x="connsiteX9843" y="connsiteY9843"/>
              </a:cxn>
              <a:cxn ang="0">
                <a:pos x="connsiteX9844" y="connsiteY9844"/>
              </a:cxn>
              <a:cxn ang="0">
                <a:pos x="connsiteX9845" y="connsiteY9845"/>
              </a:cxn>
              <a:cxn ang="0">
                <a:pos x="connsiteX9846" y="connsiteY9846"/>
              </a:cxn>
              <a:cxn ang="0">
                <a:pos x="connsiteX9847" y="connsiteY9847"/>
              </a:cxn>
              <a:cxn ang="0">
                <a:pos x="connsiteX9848" y="connsiteY9848"/>
              </a:cxn>
              <a:cxn ang="0">
                <a:pos x="connsiteX9849" y="connsiteY9849"/>
              </a:cxn>
              <a:cxn ang="0">
                <a:pos x="connsiteX9850" y="connsiteY9850"/>
              </a:cxn>
              <a:cxn ang="0">
                <a:pos x="connsiteX9851" y="connsiteY9851"/>
              </a:cxn>
              <a:cxn ang="0">
                <a:pos x="connsiteX9852" y="connsiteY9852"/>
              </a:cxn>
              <a:cxn ang="0">
                <a:pos x="connsiteX9853" y="connsiteY9853"/>
              </a:cxn>
              <a:cxn ang="0">
                <a:pos x="connsiteX9854" y="connsiteY9854"/>
              </a:cxn>
              <a:cxn ang="0">
                <a:pos x="connsiteX9855" y="connsiteY9855"/>
              </a:cxn>
              <a:cxn ang="0">
                <a:pos x="connsiteX9856" y="connsiteY9856"/>
              </a:cxn>
              <a:cxn ang="0">
                <a:pos x="connsiteX9857" y="connsiteY9857"/>
              </a:cxn>
              <a:cxn ang="0">
                <a:pos x="connsiteX9858" y="connsiteY9858"/>
              </a:cxn>
              <a:cxn ang="0">
                <a:pos x="connsiteX9859" y="connsiteY9859"/>
              </a:cxn>
              <a:cxn ang="0">
                <a:pos x="connsiteX9860" y="connsiteY9860"/>
              </a:cxn>
              <a:cxn ang="0">
                <a:pos x="connsiteX9861" y="connsiteY9861"/>
              </a:cxn>
              <a:cxn ang="0">
                <a:pos x="connsiteX9862" y="connsiteY9862"/>
              </a:cxn>
              <a:cxn ang="0">
                <a:pos x="connsiteX9863" y="connsiteY9863"/>
              </a:cxn>
              <a:cxn ang="0">
                <a:pos x="connsiteX9864" y="connsiteY9864"/>
              </a:cxn>
              <a:cxn ang="0">
                <a:pos x="connsiteX9865" y="connsiteY9865"/>
              </a:cxn>
              <a:cxn ang="0">
                <a:pos x="connsiteX9866" y="connsiteY9866"/>
              </a:cxn>
              <a:cxn ang="0">
                <a:pos x="connsiteX9867" y="connsiteY9867"/>
              </a:cxn>
              <a:cxn ang="0">
                <a:pos x="connsiteX9868" y="connsiteY9868"/>
              </a:cxn>
              <a:cxn ang="0">
                <a:pos x="connsiteX9869" y="connsiteY9869"/>
              </a:cxn>
              <a:cxn ang="0">
                <a:pos x="connsiteX9870" y="connsiteY9870"/>
              </a:cxn>
              <a:cxn ang="0">
                <a:pos x="connsiteX9871" y="connsiteY9871"/>
              </a:cxn>
              <a:cxn ang="0">
                <a:pos x="connsiteX9872" y="connsiteY9872"/>
              </a:cxn>
              <a:cxn ang="0">
                <a:pos x="connsiteX9873" y="connsiteY9873"/>
              </a:cxn>
              <a:cxn ang="0">
                <a:pos x="connsiteX9874" y="connsiteY9874"/>
              </a:cxn>
              <a:cxn ang="0">
                <a:pos x="connsiteX9875" y="connsiteY9875"/>
              </a:cxn>
              <a:cxn ang="0">
                <a:pos x="connsiteX9876" y="connsiteY9876"/>
              </a:cxn>
              <a:cxn ang="0">
                <a:pos x="connsiteX9877" y="connsiteY9877"/>
              </a:cxn>
              <a:cxn ang="0">
                <a:pos x="connsiteX9878" y="connsiteY9878"/>
              </a:cxn>
              <a:cxn ang="0">
                <a:pos x="connsiteX9879" y="connsiteY9879"/>
              </a:cxn>
              <a:cxn ang="0">
                <a:pos x="connsiteX9880" y="connsiteY9880"/>
              </a:cxn>
              <a:cxn ang="0">
                <a:pos x="connsiteX9881" y="connsiteY9881"/>
              </a:cxn>
              <a:cxn ang="0">
                <a:pos x="connsiteX9882" y="connsiteY9882"/>
              </a:cxn>
              <a:cxn ang="0">
                <a:pos x="connsiteX9883" y="connsiteY9883"/>
              </a:cxn>
              <a:cxn ang="0">
                <a:pos x="connsiteX9884" y="connsiteY9884"/>
              </a:cxn>
              <a:cxn ang="0">
                <a:pos x="connsiteX9885" y="connsiteY9885"/>
              </a:cxn>
              <a:cxn ang="0">
                <a:pos x="connsiteX9886" y="connsiteY9886"/>
              </a:cxn>
              <a:cxn ang="0">
                <a:pos x="connsiteX9887" y="connsiteY9887"/>
              </a:cxn>
              <a:cxn ang="0">
                <a:pos x="connsiteX9888" y="connsiteY9888"/>
              </a:cxn>
              <a:cxn ang="0">
                <a:pos x="connsiteX9889" y="connsiteY9889"/>
              </a:cxn>
              <a:cxn ang="0">
                <a:pos x="connsiteX9890" y="connsiteY9890"/>
              </a:cxn>
              <a:cxn ang="0">
                <a:pos x="connsiteX9891" y="connsiteY9891"/>
              </a:cxn>
              <a:cxn ang="0">
                <a:pos x="connsiteX9892" y="connsiteY9892"/>
              </a:cxn>
              <a:cxn ang="0">
                <a:pos x="connsiteX9893" y="connsiteY9893"/>
              </a:cxn>
              <a:cxn ang="0">
                <a:pos x="connsiteX9894" y="connsiteY9894"/>
              </a:cxn>
              <a:cxn ang="0">
                <a:pos x="connsiteX9895" y="connsiteY9895"/>
              </a:cxn>
              <a:cxn ang="0">
                <a:pos x="connsiteX9896" y="connsiteY9896"/>
              </a:cxn>
              <a:cxn ang="0">
                <a:pos x="connsiteX9897" y="connsiteY9897"/>
              </a:cxn>
              <a:cxn ang="0">
                <a:pos x="connsiteX9898" y="connsiteY9898"/>
              </a:cxn>
              <a:cxn ang="0">
                <a:pos x="connsiteX9899" y="connsiteY9899"/>
              </a:cxn>
              <a:cxn ang="0">
                <a:pos x="connsiteX9900" y="connsiteY9900"/>
              </a:cxn>
              <a:cxn ang="0">
                <a:pos x="connsiteX9901" y="connsiteY9901"/>
              </a:cxn>
              <a:cxn ang="0">
                <a:pos x="connsiteX9902" y="connsiteY9902"/>
              </a:cxn>
              <a:cxn ang="0">
                <a:pos x="connsiteX9903" y="connsiteY9903"/>
              </a:cxn>
              <a:cxn ang="0">
                <a:pos x="connsiteX9904" y="connsiteY9904"/>
              </a:cxn>
              <a:cxn ang="0">
                <a:pos x="connsiteX9905" y="connsiteY9905"/>
              </a:cxn>
              <a:cxn ang="0">
                <a:pos x="connsiteX9906" y="connsiteY9906"/>
              </a:cxn>
              <a:cxn ang="0">
                <a:pos x="connsiteX9907" y="connsiteY9907"/>
              </a:cxn>
              <a:cxn ang="0">
                <a:pos x="connsiteX9908" y="connsiteY9908"/>
              </a:cxn>
              <a:cxn ang="0">
                <a:pos x="connsiteX9909" y="connsiteY9909"/>
              </a:cxn>
              <a:cxn ang="0">
                <a:pos x="connsiteX9910" y="connsiteY9910"/>
              </a:cxn>
              <a:cxn ang="0">
                <a:pos x="connsiteX9911" y="connsiteY9911"/>
              </a:cxn>
              <a:cxn ang="0">
                <a:pos x="connsiteX9912" y="connsiteY9912"/>
              </a:cxn>
              <a:cxn ang="0">
                <a:pos x="connsiteX9913" y="connsiteY9913"/>
              </a:cxn>
              <a:cxn ang="0">
                <a:pos x="connsiteX9914" y="connsiteY9914"/>
              </a:cxn>
              <a:cxn ang="0">
                <a:pos x="connsiteX9915" y="connsiteY9915"/>
              </a:cxn>
              <a:cxn ang="0">
                <a:pos x="connsiteX9916" y="connsiteY9916"/>
              </a:cxn>
              <a:cxn ang="0">
                <a:pos x="connsiteX9917" y="connsiteY9917"/>
              </a:cxn>
              <a:cxn ang="0">
                <a:pos x="connsiteX9918" y="connsiteY9918"/>
              </a:cxn>
              <a:cxn ang="0">
                <a:pos x="connsiteX9919" y="connsiteY9919"/>
              </a:cxn>
              <a:cxn ang="0">
                <a:pos x="connsiteX9920" y="connsiteY9920"/>
              </a:cxn>
              <a:cxn ang="0">
                <a:pos x="connsiteX9921" y="connsiteY9921"/>
              </a:cxn>
              <a:cxn ang="0">
                <a:pos x="connsiteX9922" y="connsiteY9922"/>
              </a:cxn>
              <a:cxn ang="0">
                <a:pos x="connsiteX9923" y="connsiteY9923"/>
              </a:cxn>
              <a:cxn ang="0">
                <a:pos x="connsiteX9924" y="connsiteY9924"/>
              </a:cxn>
              <a:cxn ang="0">
                <a:pos x="connsiteX9925" y="connsiteY9925"/>
              </a:cxn>
              <a:cxn ang="0">
                <a:pos x="connsiteX9926" y="connsiteY9926"/>
              </a:cxn>
              <a:cxn ang="0">
                <a:pos x="connsiteX9927" y="connsiteY9927"/>
              </a:cxn>
              <a:cxn ang="0">
                <a:pos x="connsiteX9928" y="connsiteY9928"/>
              </a:cxn>
              <a:cxn ang="0">
                <a:pos x="connsiteX9929" y="connsiteY9929"/>
              </a:cxn>
              <a:cxn ang="0">
                <a:pos x="connsiteX9930" y="connsiteY9930"/>
              </a:cxn>
              <a:cxn ang="0">
                <a:pos x="connsiteX9931" y="connsiteY9931"/>
              </a:cxn>
              <a:cxn ang="0">
                <a:pos x="connsiteX9932" y="connsiteY9932"/>
              </a:cxn>
              <a:cxn ang="0">
                <a:pos x="connsiteX9933" y="connsiteY9933"/>
              </a:cxn>
              <a:cxn ang="0">
                <a:pos x="connsiteX9934" y="connsiteY9934"/>
              </a:cxn>
              <a:cxn ang="0">
                <a:pos x="connsiteX9935" y="connsiteY9935"/>
              </a:cxn>
              <a:cxn ang="0">
                <a:pos x="connsiteX9936" y="connsiteY9936"/>
              </a:cxn>
              <a:cxn ang="0">
                <a:pos x="connsiteX9937" y="connsiteY9937"/>
              </a:cxn>
              <a:cxn ang="0">
                <a:pos x="connsiteX9938" y="connsiteY9938"/>
              </a:cxn>
              <a:cxn ang="0">
                <a:pos x="connsiteX9939" y="connsiteY9939"/>
              </a:cxn>
              <a:cxn ang="0">
                <a:pos x="connsiteX9940" y="connsiteY9940"/>
              </a:cxn>
              <a:cxn ang="0">
                <a:pos x="connsiteX9941" y="connsiteY9941"/>
              </a:cxn>
              <a:cxn ang="0">
                <a:pos x="connsiteX9942" y="connsiteY9942"/>
              </a:cxn>
              <a:cxn ang="0">
                <a:pos x="connsiteX9943" y="connsiteY9943"/>
              </a:cxn>
              <a:cxn ang="0">
                <a:pos x="connsiteX9944" y="connsiteY9944"/>
              </a:cxn>
              <a:cxn ang="0">
                <a:pos x="connsiteX9945" y="connsiteY9945"/>
              </a:cxn>
              <a:cxn ang="0">
                <a:pos x="connsiteX9946" y="connsiteY9946"/>
              </a:cxn>
              <a:cxn ang="0">
                <a:pos x="connsiteX9947" y="connsiteY9947"/>
              </a:cxn>
              <a:cxn ang="0">
                <a:pos x="connsiteX9948" y="connsiteY9948"/>
              </a:cxn>
              <a:cxn ang="0">
                <a:pos x="connsiteX9949" y="connsiteY9949"/>
              </a:cxn>
              <a:cxn ang="0">
                <a:pos x="connsiteX9950" y="connsiteY9950"/>
              </a:cxn>
              <a:cxn ang="0">
                <a:pos x="connsiteX9951" y="connsiteY9951"/>
              </a:cxn>
              <a:cxn ang="0">
                <a:pos x="connsiteX9952" y="connsiteY9952"/>
              </a:cxn>
              <a:cxn ang="0">
                <a:pos x="connsiteX9953" y="connsiteY9953"/>
              </a:cxn>
              <a:cxn ang="0">
                <a:pos x="connsiteX9954" y="connsiteY9954"/>
              </a:cxn>
              <a:cxn ang="0">
                <a:pos x="connsiteX9955" y="connsiteY9955"/>
              </a:cxn>
              <a:cxn ang="0">
                <a:pos x="connsiteX9956" y="connsiteY9956"/>
              </a:cxn>
              <a:cxn ang="0">
                <a:pos x="connsiteX9957" y="connsiteY9957"/>
              </a:cxn>
              <a:cxn ang="0">
                <a:pos x="connsiteX9958" y="connsiteY9958"/>
              </a:cxn>
              <a:cxn ang="0">
                <a:pos x="connsiteX9959" y="connsiteY9959"/>
              </a:cxn>
              <a:cxn ang="0">
                <a:pos x="connsiteX9960" y="connsiteY9960"/>
              </a:cxn>
              <a:cxn ang="0">
                <a:pos x="connsiteX9961" y="connsiteY9961"/>
              </a:cxn>
              <a:cxn ang="0">
                <a:pos x="connsiteX9962" y="connsiteY9962"/>
              </a:cxn>
              <a:cxn ang="0">
                <a:pos x="connsiteX9963" y="connsiteY9963"/>
              </a:cxn>
              <a:cxn ang="0">
                <a:pos x="connsiteX9964" y="connsiteY9964"/>
              </a:cxn>
              <a:cxn ang="0">
                <a:pos x="connsiteX9965" y="connsiteY9965"/>
              </a:cxn>
              <a:cxn ang="0">
                <a:pos x="connsiteX9966" y="connsiteY9966"/>
              </a:cxn>
              <a:cxn ang="0">
                <a:pos x="connsiteX9967" y="connsiteY9967"/>
              </a:cxn>
              <a:cxn ang="0">
                <a:pos x="connsiteX9968" y="connsiteY9968"/>
              </a:cxn>
              <a:cxn ang="0">
                <a:pos x="connsiteX9969" y="connsiteY9969"/>
              </a:cxn>
              <a:cxn ang="0">
                <a:pos x="connsiteX9970" y="connsiteY9970"/>
              </a:cxn>
              <a:cxn ang="0">
                <a:pos x="connsiteX9971" y="connsiteY9971"/>
              </a:cxn>
              <a:cxn ang="0">
                <a:pos x="connsiteX9972" y="connsiteY9972"/>
              </a:cxn>
              <a:cxn ang="0">
                <a:pos x="connsiteX9973" y="connsiteY9973"/>
              </a:cxn>
              <a:cxn ang="0">
                <a:pos x="connsiteX9974" y="connsiteY9974"/>
              </a:cxn>
              <a:cxn ang="0">
                <a:pos x="connsiteX9975" y="connsiteY9975"/>
              </a:cxn>
              <a:cxn ang="0">
                <a:pos x="connsiteX9976" y="connsiteY9976"/>
              </a:cxn>
              <a:cxn ang="0">
                <a:pos x="connsiteX9977" y="connsiteY9977"/>
              </a:cxn>
              <a:cxn ang="0">
                <a:pos x="connsiteX9978" y="connsiteY9978"/>
              </a:cxn>
              <a:cxn ang="0">
                <a:pos x="connsiteX9979" y="connsiteY9979"/>
              </a:cxn>
              <a:cxn ang="0">
                <a:pos x="connsiteX9980" y="connsiteY9980"/>
              </a:cxn>
              <a:cxn ang="0">
                <a:pos x="connsiteX9981" y="connsiteY9981"/>
              </a:cxn>
              <a:cxn ang="0">
                <a:pos x="connsiteX9982" y="connsiteY9982"/>
              </a:cxn>
              <a:cxn ang="0">
                <a:pos x="connsiteX9983" y="connsiteY9983"/>
              </a:cxn>
              <a:cxn ang="0">
                <a:pos x="connsiteX9984" y="connsiteY9984"/>
              </a:cxn>
              <a:cxn ang="0">
                <a:pos x="connsiteX9985" y="connsiteY9985"/>
              </a:cxn>
              <a:cxn ang="0">
                <a:pos x="connsiteX9986" y="connsiteY9986"/>
              </a:cxn>
              <a:cxn ang="0">
                <a:pos x="connsiteX9987" y="connsiteY9987"/>
              </a:cxn>
              <a:cxn ang="0">
                <a:pos x="connsiteX9988" y="connsiteY9988"/>
              </a:cxn>
              <a:cxn ang="0">
                <a:pos x="connsiteX9989" y="connsiteY9989"/>
              </a:cxn>
              <a:cxn ang="0">
                <a:pos x="connsiteX9990" y="connsiteY9990"/>
              </a:cxn>
              <a:cxn ang="0">
                <a:pos x="connsiteX9991" y="connsiteY9991"/>
              </a:cxn>
              <a:cxn ang="0">
                <a:pos x="connsiteX9992" y="connsiteY9992"/>
              </a:cxn>
              <a:cxn ang="0">
                <a:pos x="connsiteX9993" y="connsiteY9993"/>
              </a:cxn>
              <a:cxn ang="0">
                <a:pos x="connsiteX9994" y="connsiteY9994"/>
              </a:cxn>
              <a:cxn ang="0">
                <a:pos x="connsiteX9995" y="connsiteY9995"/>
              </a:cxn>
              <a:cxn ang="0">
                <a:pos x="connsiteX9996" y="connsiteY9996"/>
              </a:cxn>
              <a:cxn ang="0">
                <a:pos x="connsiteX9997" y="connsiteY9997"/>
              </a:cxn>
              <a:cxn ang="0">
                <a:pos x="connsiteX9998" y="connsiteY9998"/>
              </a:cxn>
              <a:cxn ang="0">
                <a:pos x="connsiteX9999" y="connsiteY9999"/>
              </a:cxn>
              <a:cxn ang="0">
                <a:pos x="connsiteX10000" y="connsiteY10000"/>
              </a:cxn>
              <a:cxn ang="0">
                <a:pos x="connsiteX10001" y="connsiteY10001"/>
              </a:cxn>
              <a:cxn ang="0">
                <a:pos x="connsiteX10002" y="connsiteY10002"/>
              </a:cxn>
              <a:cxn ang="0">
                <a:pos x="connsiteX10003" y="connsiteY10003"/>
              </a:cxn>
              <a:cxn ang="0">
                <a:pos x="connsiteX10004" y="connsiteY10004"/>
              </a:cxn>
              <a:cxn ang="0">
                <a:pos x="connsiteX10005" y="connsiteY10005"/>
              </a:cxn>
              <a:cxn ang="0">
                <a:pos x="connsiteX10006" y="connsiteY10006"/>
              </a:cxn>
              <a:cxn ang="0">
                <a:pos x="connsiteX10007" y="connsiteY10007"/>
              </a:cxn>
              <a:cxn ang="0">
                <a:pos x="connsiteX10008" y="connsiteY10008"/>
              </a:cxn>
              <a:cxn ang="0">
                <a:pos x="connsiteX10009" y="connsiteY10009"/>
              </a:cxn>
              <a:cxn ang="0">
                <a:pos x="connsiteX10010" y="connsiteY10010"/>
              </a:cxn>
              <a:cxn ang="0">
                <a:pos x="connsiteX10011" y="connsiteY10011"/>
              </a:cxn>
              <a:cxn ang="0">
                <a:pos x="connsiteX10012" y="connsiteY10012"/>
              </a:cxn>
              <a:cxn ang="0">
                <a:pos x="connsiteX10013" y="connsiteY10013"/>
              </a:cxn>
              <a:cxn ang="0">
                <a:pos x="connsiteX10014" y="connsiteY10014"/>
              </a:cxn>
              <a:cxn ang="0">
                <a:pos x="connsiteX10015" y="connsiteY10015"/>
              </a:cxn>
              <a:cxn ang="0">
                <a:pos x="connsiteX10016" y="connsiteY10016"/>
              </a:cxn>
              <a:cxn ang="0">
                <a:pos x="connsiteX10017" y="connsiteY10017"/>
              </a:cxn>
              <a:cxn ang="0">
                <a:pos x="connsiteX10018" y="connsiteY10018"/>
              </a:cxn>
              <a:cxn ang="0">
                <a:pos x="connsiteX10019" y="connsiteY10019"/>
              </a:cxn>
              <a:cxn ang="0">
                <a:pos x="connsiteX10020" y="connsiteY10020"/>
              </a:cxn>
              <a:cxn ang="0">
                <a:pos x="connsiteX10021" y="connsiteY10021"/>
              </a:cxn>
              <a:cxn ang="0">
                <a:pos x="connsiteX10022" y="connsiteY10022"/>
              </a:cxn>
              <a:cxn ang="0">
                <a:pos x="connsiteX10023" y="connsiteY10023"/>
              </a:cxn>
              <a:cxn ang="0">
                <a:pos x="connsiteX10024" y="connsiteY10024"/>
              </a:cxn>
              <a:cxn ang="0">
                <a:pos x="connsiteX10025" y="connsiteY10025"/>
              </a:cxn>
              <a:cxn ang="0">
                <a:pos x="connsiteX10026" y="connsiteY10026"/>
              </a:cxn>
              <a:cxn ang="0">
                <a:pos x="connsiteX10027" y="connsiteY10027"/>
              </a:cxn>
              <a:cxn ang="0">
                <a:pos x="connsiteX10028" y="connsiteY10028"/>
              </a:cxn>
              <a:cxn ang="0">
                <a:pos x="connsiteX10029" y="connsiteY10029"/>
              </a:cxn>
              <a:cxn ang="0">
                <a:pos x="connsiteX10030" y="connsiteY10030"/>
              </a:cxn>
              <a:cxn ang="0">
                <a:pos x="connsiteX10031" y="connsiteY10031"/>
              </a:cxn>
              <a:cxn ang="0">
                <a:pos x="connsiteX10032" y="connsiteY10032"/>
              </a:cxn>
              <a:cxn ang="0">
                <a:pos x="connsiteX10033" y="connsiteY10033"/>
              </a:cxn>
              <a:cxn ang="0">
                <a:pos x="connsiteX10034" y="connsiteY10034"/>
              </a:cxn>
              <a:cxn ang="0">
                <a:pos x="connsiteX10035" y="connsiteY10035"/>
              </a:cxn>
              <a:cxn ang="0">
                <a:pos x="connsiteX10036" y="connsiteY10036"/>
              </a:cxn>
              <a:cxn ang="0">
                <a:pos x="connsiteX10037" y="connsiteY10037"/>
              </a:cxn>
              <a:cxn ang="0">
                <a:pos x="connsiteX10038" y="connsiteY10038"/>
              </a:cxn>
              <a:cxn ang="0">
                <a:pos x="connsiteX10039" y="connsiteY10039"/>
              </a:cxn>
              <a:cxn ang="0">
                <a:pos x="connsiteX10040" y="connsiteY10040"/>
              </a:cxn>
              <a:cxn ang="0">
                <a:pos x="connsiteX10041" y="connsiteY10041"/>
              </a:cxn>
              <a:cxn ang="0">
                <a:pos x="connsiteX10042" y="connsiteY10042"/>
              </a:cxn>
              <a:cxn ang="0">
                <a:pos x="connsiteX10043" y="connsiteY10043"/>
              </a:cxn>
              <a:cxn ang="0">
                <a:pos x="connsiteX10044" y="connsiteY10044"/>
              </a:cxn>
              <a:cxn ang="0">
                <a:pos x="connsiteX10045" y="connsiteY10045"/>
              </a:cxn>
              <a:cxn ang="0">
                <a:pos x="connsiteX10046" y="connsiteY10046"/>
              </a:cxn>
              <a:cxn ang="0">
                <a:pos x="connsiteX10047" y="connsiteY10047"/>
              </a:cxn>
              <a:cxn ang="0">
                <a:pos x="connsiteX10048" y="connsiteY10048"/>
              </a:cxn>
              <a:cxn ang="0">
                <a:pos x="connsiteX10049" y="connsiteY10049"/>
              </a:cxn>
              <a:cxn ang="0">
                <a:pos x="connsiteX10050" y="connsiteY10050"/>
              </a:cxn>
              <a:cxn ang="0">
                <a:pos x="connsiteX10051" y="connsiteY10051"/>
              </a:cxn>
              <a:cxn ang="0">
                <a:pos x="connsiteX10052" y="connsiteY10052"/>
              </a:cxn>
              <a:cxn ang="0">
                <a:pos x="connsiteX10053" y="connsiteY10053"/>
              </a:cxn>
              <a:cxn ang="0">
                <a:pos x="connsiteX10054" y="connsiteY10054"/>
              </a:cxn>
              <a:cxn ang="0">
                <a:pos x="connsiteX10055" y="connsiteY10055"/>
              </a:cxn>
              <a:cxn ang="0">
                <a:pos x="connsiteX10056" y="connsiteY10056"/>
              </a:cxn>
              <a:cxn ang="0">
                <a:pos x="connsiteX10057" y="connsiteY10057"/>
              </a:cxn>
              <a:cxn ang="0">
                <a:pos x="connsiteX10058" y="connsiteY10058"/>
              </a:cxn>
              <a:cxn ang="0">
                <a:pos x="connsiteX10059" y="connsiteY10059"/>
              </a:cxn>
              <a:cxn ang="0">
                <a:pos x="connsiteX10060" y="connsiteY10060"/>
              </a:cxn>
              <a:cxn ang="0">
                <a:pos x="connsiteX10061" y="connsiteY10061"/>
              </a:cxn>
              <a:cxn ang="0">
                <a:pos x="connsiteX10062" y="connsiteY10062"/>
              </a:cxn>
              <a:cxn ang="0">
                <a:pos x="connsiteX10063" y="connsiteY10063"/>
              </a:cxn>
              <a:cxn ang="0">
                <a:pos x="connsiteX10064" y="connsiteY10064"/>
              </a:cxn>
              <a:cxn ang="0">
                <a:pos x="connsiteX10065" y="connsiteY10065"/>
              </a:cxn>
              <a:cxn ang="0">
                <a:pos x="connsiteX10066" y="connsiteY10066"/>
              </a:cxn>
              <a:cxn ang="0">
                <a:pos x="connsiteX10067" y="connsiteY10067"/>
              </a:cxn>
              <a:cxn ang="0">
                <a:pos x="connsiteX10068" y="connsiteY10068"/>
              </a:cxn>
              <a:cxn ang="0">
                <a:pos x="connsiteX10069" y="connsiteY10069"/>
              </a:cxn>
              <a:cxn ang="0">
                <a:pos x="connsiteX10070" y="connsiteY10070"/>
              </a:cxn>
              <a:cxn ang="0">
                <a:pos x="connsiteX10071" y="connsiteY10071"/>
              </a:cxn>
              <a:cxn ang="0">
                <a:pos x="connsiteX10072" y="connsiteY10072"/>
              </a:cxn>
              <a:cxn ang="0">
                <a:pos x="connsiteX10073" y="connsiteY10073"/>
              </a:cxn>
              <a:cxn ang="0">
                <a:pos x="connsiteX10074" y="connsiteY10074"/>
              </a:cxn>
              <a:cxn ang="0">
                <a:pos x="connsiteX10075" y="connsiteY10075"/>
              </a:cxn>
              <a:cxn ang="0">
                <a:pos x="connsiteX10076" y="connsiteY10076"/>
              </a:cxn>
              <a:cxn ang="0">
                <a:pos x="connsiteX10077" y="connsiteY10077"/>
              </a:cxn>
              <a:cxn ang="0">
                <a:pos x="connsiteX10078" y="connsiteY10078"/>
              </a:cxn>
              <a:cxn ang="0">
                <a:pos x="connsiteX10079" y="connsiteY10079"/>
              </a:cxn>
              <a:cxn ang="0">
                <a:pos x="connsiteX10080" y="connsiteY10080"/>
              </a:cxn>
              <a:cxn ang="0">
                <a:pos x="connsiteX10081" y="connsiteY10081"/>
              </a:cxn>
              <a:cxn ang="0">
                <a:pos x="connsiteX10082" y="connsiteY10082"/>
              </a:cxn>
              <a:cxn ang="0">
                <a:pos x="connsiteX10083" y="connsiteY10083"/>
              </a:cxn>
              <a:cxn ang="0">
                <a:pos x="connsiteX10084" y="connsiteY10084"/>
              </a:cxn>
              <a:cxn ang="0">
                <a:pos x="connsiteX10085" y="connsiteY10085"/>
              </a:cxn>
              <a:cxn ang="0">
                <a:pos x="connsiteX10086" y="connsiteY10086"/>
              </a:cxn>
              <a:cxn ang="0">
                <a:pos x="connsiteX10087" y="connsiteY10087"/>
              </a:cxn>
              <a:cxn ang="0">
                <a:pos x="connsiteX10088" y="connsiteY10088"/>
              </a:cxn>
              <a:cxn ang="0">
                <a:pos x="connsiteX10089" y="connsiteY10089"/>
              </a:cxn>
              <a:cxn ang="0">
                <a:pos x="connsiteX10090" y="connsiteY10090"/>
              </a:cxn>
              <a:cxn ang="0">
                <a:pos x="connsiteX10091" y="connsiteY10091"/>
              </a:cxn>
              <a:cxn ang="0">
                <a:pos x="connsiteX10092" y="connsiteY10092"/>
              </a:cxn>
              <a:cxn ang="0">
                <a:pos x="connsiteX10093" y="connsiteY10093"/>
              </a:cxn>
              <a:cxn ang="0">
                <a:pos x="connsiteX10094" y="connsiteY10094"/>
              </a:cxn>
              <a:cxn ang="0">
                <a:pos x="connsiteX10095" y="connsiteY10095"/>
              </a:cxn>
              <a:cxn ang="0">
                <a:pos x="connsiteX10096" y="connsiteY10096"/>
              </a:cxn>
              <a:cxn ang="0">
                <a:pos x="connsiteX10097" y="connsiteY10097"/>
              </a:cxn>
              <a:cxn ang="0">
                <a:pos x="connsiteX10098" y="connsiteY10098"/>
              </a:cxn>
              <a:cxn ang="0">
                <a:pos x="connsiteX10099" y="connsiteY10099"/>
              </a:cxn>
              <a:cxn ang="0">
                <a:pos x="connsiteX10100" y="connsiteY10100"/>
              </a:cxn>
              <a:cxn ang="0">
                <a:pos x="connsiteX10101" y="connsiteY10101"/>
              </a:cxn>
              <a:cxn ang="0">
                <a:pos x="connsiteX10102" y="connsiteY10102"/>
              </a:cxn>
              <a:cxn ang="0">
                <a:pos x="connsiteX10103" y="connsiteY10103"/>
              </a:cxn>
              <a:cxn ang="0">
                <a:pos x="connsiteX10104" y="connsiteY10104"/>
              </a:cxn>
              <a:cxn ang="0">
                <a:pos x="connsiteX10105" y="connsiteY10105"/>
              </a:cxn>
              <a:cxn ang="0">
                <a:pos x="connsiteX10106" y="connsiteY10106"/>
              </a:cxn>
              <a:cxn ang="0">
                <a:pos x="connsiteX10107" y="connsiteY10107"/>
              </a:cxn>
              <a:cxn ang="0">
                <a:pos x="connsiteX10108" y="connsiteY10108"/>
              </a:cxn>
              <a:cxn ang="0">
                <a:pos x="connsiteX10109" y="connsiteY10109"/>
              </a:cxn>
              <a:cxn ang="0">
                <a:pos x="connsiteX10110" y="connsiteY10110"/>
              </a:cxn>
              <a:cxn ang="0">
                <a:pos x="connsiteX10111" y="connsiteY10111"/>
              </a:cxn>
              <a:cxn ang="0">
                <a:pos x="connsiteX10112" y="connsiteY10112"/>
              </a:cxn>
              <a:cxn ang="0">
                <a:pos x="connsiteX10113" y="connsiteY10113"/>
              </a:cxn>
              <a:cxn ang="0">
                <a:pos x="connsiteX10114" y="connsiteY10114"/>
              </a:cxn>
              <a:cxn ang="0">
                <a:pos x="connsiteX10115" y="connsiteY10115"/>
              </a:cxn>
              <a:cxn ang="0">
                <a:pos x="connsiteX10116" y="connsiteY10116"/>
              </a:cxn>
              <a:cxn ang="0">
                <a:pos x="connsiteX10117" y="connsiteY10117"/>
              </a:cxn>
              <a:cxn ang="0">
                <a:pos x="connsiteX10118" y="connsiteY10118"/>
              </a:cxn>
              <a:cxn ang="0">
                <a:pos x="connsiteX10119" y="connsiteY10119"/>
              </a:cxn>
              <a:cxn ang="0">
                <a:pos x="connsiteX10120" y="connsiteY10120"/>
              </a:cxn>
              <a:cxn ang="0">
                <a:pos x="connsiteX10121" y="connsiteY10121"/>
              </a:cxn>
              <a:cxn ang="0">
                <a:pos x="connsiteX10122" y="connsiteY10122"/>
              </a:cxn>
              <a:cxn ang="0">
                <a:pos x="connsiteX10123" y="connsiteY10123"/>
              </a:cxn>
              <a:cxn ang="0">
                <a:pos x="connsiteX10124" y="connsiteY10124"/>
              </a:cxn>
              <a:cxn ang="0">
                <a:pos x="connsiteX10125" y="connsiteY10125"/>
              </a:cxn>
              <a:cxn ang="0">
                <a:pos x="connsiteX10126" y="connsiteY10126"/>
              </a:cxn>
              <a:cxn ang="0">
                <a:pos x="connsiteX10127" y="connsiteY10127"/>
              </a:cxn>
              <a:cxn ang="0">
                <a:pos x="connsiteX10128" y="connsiteY10128"/>
              </a:cxn>
              <a:cxn ang="0">
                <a:pos x="connsiteX10129" y="connsiteY10129"/>
              </a:cxn>
              <a:cxn ang="0">
                <a:pos x="connsiteX10130" y="connsiteY10130"/>
              </a:cxn>
              <a:cxn ang="0">
                <a:pos x="connsiteX10131" y="connsiteY10131"/>
              </a:cxn>
              <a:cxn ang="0">
                <a:pos x="connsiteX10132" y="connsiteY10132"/>
              </a:cxn>
              <a:cxn ang="0">
                <a:pos x="connsiteX10133" y="connsiteY10133"/>
              </a:cxn>
              <a:cxn ang="0">
                <a:pos x="connsiteX10134" y="connsiteY10134"/>
              </a:cxn>
              <a:cxn ang="0">
                <a:pos x="connsiteX10135" y="connsiteY10135"/>
              </a:cxn>
              <a:cxn ang="0">
                <a:pos x="connsiteX10136" y="connsiteY10136"/>
              </a:cxn>
              <a:cxn ang="0">
                <a:pos x="connsiteX10137" y="connsiteY10137"/>
              </a:cxn>
              <a:cxn ang="0">
                <a:pos x="connsiteX10138" y="connsiteY10138"/>
              </a:cxn>
              <a:cxn ang="0">
                <a:pos x="connsiteX10139" y="connsiteY10139"/>
              </a:cxn>
              <a:cxn ang="0">
                <a:pos x="connsiteX10140" y="connsiteY10140"/>
              </a:cxn>
              <a:cxn ang="0">
                <a:pos x="connsiteX10141" y="connsiteY10141"/>
              </a:cxn>
              <a:cxn ang="0">
                <a:pos x="connsiteX10142" y="connsiteY10142"/>
              </a:cxn>
              <a:cxn ang="0">
                <a:pos x="connsiteX10143" y="connsiteY10143"/>
              </a:cxn>
              <a:cxn ang="0">
                <a:pos x="connsiteX10144" y="connsiteY10144"/>
              </a:cxn>
              <a:cxn ang="0">
                <a:pos x="connsiteX10145" y="connsiteY10145"/>
              </a:cxn>
              <a:cxn ang="0">
                <a:pos x="connsiteX10146" y="connsiteY10146"/>
              </a:cxn>
              <a:cxn ang="0">
                <a:pos x="connsiteX10147" y="connsiteY10147"/>
              </a:cxn>
              <a:cxn ang="0">
                <a:pos x="connsiteX10148" y="connsiteY10148"/>
              </a:cxn>
              <a:cxn ang="0">
                <a:pos x="connsiteX10149" y="connsiteY10149"/>
              </a:cxn>
              <a:cxn ang="0">
                <a:pos x="connsiteX10150" y="connsiteY10150"/>
              </a:cxn>
              <a:cxn ang="0">
                <a:pos x="connsiteX10151" y="connsiteY10151"/>
              </a:cxn>
              <a:cxn ang="0">
                <a:pos x="connsiteX10152" y="connsiteY10152"/>
              </a:cxn>
              <a:cxn ang="0">
                <a:pos x="connsiteX10153" y="connsiteY10153"/>
              </a:cxn>
              <a:cxn ang="0">
                <a:pos x="connsiteX10154" y="connsiteY10154"/>
              </a:cxn>
              <a:cxn ang="0">
                <a:pos x="connsiteX10155" y="connsiteY10155"/>
              </a:cxn>
              <a:cxn ang="0">
                <a:pos x="connsiteX10156" y="connsiteY10156"/>
              </a:cxn>
              <a:cxn ang="0">
                <a:pos x="connsiteX10157" y="connsiteY10157"/>
              </a:cxn>
              <a:cxn ang="0">
                <a:pos x="connsiteX10158" y="connsiteY10158"/>
              </a:cxn>
              <a:cxn ang="0">
                <a:pos x="connsiteX10159" y="connsiteY10159"/>
              </a:cxn>
              <a:cxn ang="0">
                <a:pos x="connsiteX10160" y="connsiteY10160"/>
              </a:cxn>
              <a:cxn ang="0">
                <a:pos x="connsiteX10161" y="connsiteY10161"/>
              </a:cxn>
              <a:cxn ang="0">
                <a:pos x="connsiteX10162" y="connsiteY10162"/>
              </a:cxn>
              <a:cxn ang="0">
                <a:pos x="connsiteX10163" y="connsiteY10163"/>
              </a:cxn>
              <a:cxn ang="0">
                <a:pos x="connsiteX10164" y="connsiteY10164"/>
              </a:cxn>
              <a:cxn ang="0">
                <a:pos x="connsiteX10165" y="connsiteY10165"/>
              </a:cxn>
              <a:cxn ang="0">
                <a:pos x="connsiteX10166" y="connsiteY10166"/>
              </a:cxn>
              <a:cxn ang="0">
                <a:pos x="connsiteX10167" y="connsiteY10167"/>
              </a:cxn>
              <a:cxn ang="0">
                <a:pos x="connsiteX10168" y="connsiteY10168"/>
              </a:cxn>
              <a:cxn ang="0">
                <a:pos x="connsiteX10169" y="connsiteY10169"/>
              </a:cxn>
              <a:cxn ang="0">
                <a:pos x="connsiteX10170" y="connsiteY10170"/>
              </a:cxn>
              <a:cxn ang="0">
                <a:pos x="connsiteX10171" y="connsiteY10171"/>
              </a:cxn>
              <a:cxn ang="0">
                <a:pos x="connsiteX10172" y="connsiteY10172"/>
              </a:cxn>
              <a:cxn ang="0">
                <a:pos x="connsiteX10173" y="connsiteY10173"/>
              </a:cxn>
              <a:cxn ang="0">
                <a:pos x="connsiteX10174" y="connsiteY10174"/>
              </a:cxn>
              <a:cxn ang="0">
                <a:pos x="connsiteX10175" y="connsiteY10175"/>
              </a:cxn>
              <a:cxn ang="0">
                <a:pos x="connsiteX10176" y="connsiteY10176"/>
              </a:cxn>
              <a:cxn ang="0">
                <a:pos x="connsiteX10177" y="connsiteY10177"/>
              </a:cxn>
              <a:cxn ang="0">
                <a:pos x="connsiteX10178" y="connsiteY10178"/>
              </a:cxn>
              <a:cxn ang="0">
                <a:pos x="connsiteX10179" y="connsiteY10179"/>
              </a:cxn>
              <a:cxn ang="0">
                <a:pos x="connsiteX10180" y="connsiteY10180"/>
              </a:cxn>
              <a:cxn ang="0">
                <a:pos x="connsiteX10181" y="connsiteY10181"/>
              </a:cxn>
              <a:cxn ang="0">
                <a:pos x="connsiteX10182" y="connsiteY10182"/>
              </a:cxn>
              <a:cxn ang="0">
                <a:pos x="connsiteX10183" y="connsiteY10183"/>
              </a:cxn>
              <a:cxn ang="0">
                <a:pos x="connsiteX10184" y="connsiteY10184"/>
              </a:cxn>
              <a:cxn ang="0">
                <a:pos x="connsiteX10185" y="connsiteY10185"/>
              </a:cxn>
              <a:cxn ang="0">
                <a:pos x="connsiteX10186" y="connsiteY10186"/>
              </a:cxn>
              <a:cxn ang="0">
                <a:pos x="connsiteX10187" y="connsiteY10187"/>
              </a:cxn>
              <a:cxn ang="0">
                <a:pos x="connsiteX10188" y="connsiteY10188"/>
              </a:cxn>
              <a:cxn ang="0">
                <a:pos x="connsiteX10189" y="connsiteY10189"/>
              </a:cxn>
              <a:cxn ang="0">
                <a:pos x="connsiteX10190" y="connsiteY10190"/>
              </a:cxn>
              <a:cxn ang="0">
                <a:pos x="connsiteX10191" y="connsiteY10191"/>
              </a:cxn>
              <a:cxn ang="0">
                <a:pos x="connsiteX10192" y="connsiteY10192"/>
              </a:cxn>
              <a:cxn ang="0">
                <a:pos x="connsiteX10193" y="connsiteY10193"/>
              </a:cxn>
              <a:cxn ang="0">
                <a:pos x="connsiteX10194" y="connsiteY10194"/>
              </a:cxn>
              <a:cxn ang="0">
                <a:pos x="connsiteX10195" y="connsiteY10195"/>
              </a:cxn>
              <a:cxn ang="0">
                <a:pos x="connsiteX10196" y="connsiteY10196"/>
              </a:cxn>
              <a:cxn ang="0">
                <a:pos x="connsiteX10197" y="connsiteY10197"/>
              </a:cxn>
              <a:cxn ang="0">
                <a:pos x="connsiteX10198" y="connsiteY10198"/>
              </a:cxn>
              <a:cxn ang="0">
                <a:pos x="connsiteX10199" y="connsiteY10199"/>
              </a:cxn>
              <a:cxn ang="0">
                <a:pos x="connsiteX10200" y="connsiteY10200"/>
              </a:cxn>
              <a:cxn ang="0">
                <a:pos x="connsiteX10201" y="connsiteY10201"/>
              </a:cxn>
              <a:cxn ang="0">
                <a:pos x="connsiteX10202" y="connsiteY10202"/>
              </a:cxn>
              <a:cxn ang="0">
                <a:pos x="connsiteX10203" y="connsiteY10203"/>
              </a:cxn>
              <a:cxn ang="0">
                <a:pos x="connsiteX10204" y="connsiteY10204"/>
              </a:cxn>
              <a:cxn ang="0">
                <a:pos x="connsiteX10205" y="connsiteY10205"/>
              </a:cxn>
              <a:cxn ang="0">
                <a:pos x="connsiteX10206" y="connsiteY10206"/>
              </a:cxn>
              <a:cxn ang="0">
                <a:pos x="connsiteX10207" y="connsiteY10207"/>
              </a:cxn>
              <a:cxn ang="0">
                <a:pos x="connsiteX10208" y="connsiteY10208"/>
              </a:cxn>
              <a:cxn ang="0">
                <a:pos x="connsiteX10209" y="connsiteY10209"/>
              </a:cxn>
              <a:cxn ang="0">
                <a:pos x="connsiteX10210" y="connsiteY10210"/>
              </a:cxn>
              <a:cxn ang="0">
                <a:pos x="connsiteX10211" y="connsiteY10211"/>
              </a:cxn>
              <a:cxn ang="0">
                <a:pos x="connsiteX10212" y="connsiteY10212"/>
              </a:cxn>
              <a:cxn ang="0">
                <a:pos x="connsiteX10213" y="connsiteY10213"/>
              </a:cxn>
              <a:cxn ang="0">
                <a:pos x="connsiteX10214" y="connsiteY10214"/>
              </a:cxn>
              <a:cxn ang="0">
                <a:pos x="connsiteX10215" y="connsiteY10215"/>
              </a:cxn>
              <a:cxn ang="0">
                <a:pos x="connsiteX10216" y="connsiteY10216"/>
              </a:cxn>
              <a:cxn ang="0">
                <a:pos x="connsiteX10217" y="connsiteY10217"/>
              </a:cxn>
              <a:cxn ang="0">
                <a:pos x="connsiteX10218" y="connsiteY10218"/>
              </a:cxn>
              <a:cxn ang="0">
                <a:pos x="connsiteX10219" y="connsiteY10219"/>
              </a:cxn>
              <a:cxn ang="0">
                <a:pos x="connsiteX10220" y="connsiteY10220"/>
              </a:cxn>
              <a:cxn ang="0">
                <a:pos x="connsiteX10221" y="connsiteY10221"/>
              </a:cxn>
              <a:cxn ang="0">
                <a:pos x="connsiteX10222" y="connsiteY10222"/>
              </a:cxn>
              <a:cxn ang="0">
                <a:pos x="connsiteX10223" y="connsiteY10223"/>
              </a:cxn>
              <a:cxn ang="0">
                <a:pos x="connsiteX10224" y="connsiteY10224"/>
              </a:cxn>
              <a:cxn ang="0">
                <a:pos x="connsiteX10225" y="connsiteY10225"/>
              </a:cxn>
              <a:cxn ang="0">
                <a:pos x="connsiteX10226" y="connsiteY10226"/>
              </a:cxn>
              <a:cxn ang="0">
                <a:pos x="connsiteX10227" y="connsiteY10227"/>
              </a:cxn>
              <a:cxn ang="0">
                <a:pos x="connsiteX10228" y="connsiteY10228"/>
              </a:cxn>
              <a:cxn ang="0">
                <a:pos x="connsiteX10229" y="connsiteY10229"/>
              </a:cxn>
              <a:cxn ang="0">
                <a:pos x="connsiteX10230" y="connsiteY10230"/>
              </a:cxn>
              <a:cxn ang="0">
                <a:pos x="connsiteX10231" y="connsiteY10231"/>
              </a:cxn>
              <a:cxn ang="0">
                <a:pos x="connsiteX10232" y="connsiteY10232"/>
              </a:cxn>
              <a:cxn ang="0">
                <a:pos x="connsiteX10233" y="connsiteY10233"/>
              </a:cxn>
              <a:cxn ang="0">
                <a:pos x="connsiteX10234" y="connsiteY10234"/>
              </a:cxn>
              <a:cxn ang="0">
                <a:pos x="connsiteX10235" y="connsiteY10235"/>
              </a:cxn>
              <a:cxn ang="0">
                <a:pos x="connsiteX10236" y="connsiteY10236"/>
              </a:cxn>
              <a:cxn ang="0">
                <a:pos x="connsiteX10237" y="connsiteY10237"/>
              </a:cxn>
              <a:cxn ang="0">
                <a:pos x="connsiteX10238" y="connsiteY10238"/>
              </a:cxn>
              <a:cxn ang="0">
                <a:pos x="connsiteX10239" y="connsiteY10239"/>
              </a:cxn>
              <a:cxn ang="0">
                <a:pos x="connsiteX10240" y="connsiteY10240"/>
              </a:cxn>
              <a:cxn ang="0">
                <a:pos x="connsiteX10241" y="connsiteY10241"/>
              </a:cxn>
              <a:cxn ang="0">
                <a:pos x="connsiteX10242" y="connsiteY10242"/>
              </a:cxn>
              <a:cxn ang="0">
                <a:pos x="connsiteX10243" y="connsiteY10243"/>
              </a:cxn>
              <a:cxn ang="0">
                <a:pos x="connsiteX10244" y="connsiteY10244"/>
              </a:cxn>
              <a:cxn ang="0">
                <a:pos x="connsiteX10245" y="connsiteY10245"/>
              </a:cxn>
              <a:cxn ang="0">
                <a:pos x="connsiteX10246" y="connsiteY10246"/>
              </a:cxn>
              <a:cxn ang="0">
                <a:pos x="connsiteX10247" y="connsiteY10247"/>
              </a:cxn>
              <a:cxn ang="0">
                <a:pos x="connsiteX10248" y="connsiteY10248"/>
              </a:cxn>
              <a:cxn ang="0">
                <a:pos x="connsiteX10249" y="connsiteY10249"/>
              </a:cxn>
              <a:cxn ang="0">
                <a:pos x="connsiteX10250" y="connsiteY10250"/>
              </a:cxn>
              <a:cxn ang="0">
                <a:pos x="connsiteX10251" y="connsiteY10251"/>
              </a:cxn>
              <a:cxn ang="0">
                <a:pos x="connsiteX10252" y="connsiteY10252"/>
              </a:cxn>
              <a:cxn ang="0">
                <a:pos x="connsiteX10253" y="connsiteY10253"/>
              </a:cxn>
              <a:cxn ang="0">
                <a:pos x="connsiteX10254" y="connsiteY10254"/>
              </a:cxn>
              <a:cxn ang="0">
                <a:pos x="connsiteX10255" y="connsiteY10255"/>
              </a:cxn>
              <a:cxn ang="0">
                <a:pos x="connsiteX10256" y="connsiteY10256"/>
              </a:cxn>
              <a:cxn ang="0">
                <a:pos x="connsiteX10257" y="connsiteY10257"/>
              </a:cxn>
              <a:cxn ang="0">
                <a:pos x="connsiteX10258" y="connsiteY10258"/>
              </a:cxn>
              <a:cxn ang="0">
                <a:pos x="connsiteX10259" y="connsiteY10259"/>
              </a:cxn>
              <a:cxn ang="0">
                <a:pos x="connsiteX10260" y="connsiteY10260"/>
              </a:cxn>
              <a:cxn ang="0">
                <a:pos x="connsiteX10261" y="connsiteY10261"/>
              </a:cxn>
              <a:cxn ang="0">
                <a:pos x="connsiteX10262" y="connsiteY10262"/>
              </a:cxn>
              <a:cxn ang="0">
                <a:pos x="connsiteX10263" y="connsiteY10263"/>
              </a:cxn>
              <a:cxn ang="0">
                <a:pos x="connsiteX10264" y="connsiteY10264"/>
              </a:cxn>
              <a:cxn ang="0">
                <a:pos x="connsiteX10265" y="connsiteY10265"/>
              </a:cxn>
              <a:cxn ang="0">
                <a:pos x="connsiteX10266" y="connsiteY10266"/>
              </a:cxn>
              <a:cxn ang="0">
                <a:pos x="connsiteX10267" y="connsiteY10267"/>
              </a:cxn>
              <a:cxn ang="0">
                <a:pos x="connsiteX10268" y="connsiteY10268"/>
              </a:cxn>
              <a:cxn ang="0">
                <a:pos x="connsiteX10269" y="connsiteY10269"/>
              </a:cxn>
              <a:cxn ang="0">
                <a:pos x="connsiteX10270" y="connsiteY10270"/>
              </a:cxn>
              <a:cxn ang="0">
                <a:pos x="connsiteX10271" y="connsiteY10271"/>
              </a:cxn>
              <a:cxn ang="0">
                <a:pos x="connsiteX10272" y="connsiteY10272"/>
              </a:cxn>
              <a:cxn ang="0">
                <a:pos x="connsiteX10273" y="connsiteY10273"/>
              </a:cxn>
              <a:cxn ang="0">
                <a:pos x="connsiteX10274" y="connsiteY10274"/>
              </a:cxn>
              <a:cxn ang="0">
                <a:pos x="connsiteX10275" y="connsiteY10275"/>
              </a:cxn>
              <a:cxn ang="0">
                <a:pos x="connsiteX10276" y="connsiteY10276"/>
              </a:cxn>
              <a:cxn ang="0">
                <a:pos x="connsiteX10277" y="connsiteY10277"/>
              </a:cxn>
              <a:cxn ang="0">
                <a:pos x="connsiteX10278" y="connsiteY10278"/>
              </a:cxn>
              <a:cxn ang="0">
                <a:pos x="connsiteX10279" y="connsiteY10279"/>
              </a:cxn>
              <a:cxn ang="0">
                <a:pos x="connsiteX10280" y="connsiteY10280"/>
              </a:cxn>
              <a:cxn ang="0">
                <a:pos x="connsiteX10281" y="connsiteY10281"/>
              </a:cxn>
              <a:cxn ang="0">
                <a:pos x="connsiteX10282" y="connsiteY10282"/>
              </a:cxn>
              <a:cxn ang="0">
                <a:pos x="connsiteX10283" y="connsiteY10283"/>
              </a:cxn>
              <a:cxn ang="0">
                <a:pos x="connsiteX10284" y="connsiteY10284"/>
              </a:cxn>
              <a:cxn ang="0">
                <a:pos x="connsiteX10285" y="connsiteY10285"/>
              </a:cxn>
              <a:cxn ang="0">
                <a:pos x="connsiteX10286" y="connsiteY10286"/>
              </a:cxn>
              <a:cxn ang="0">
                <a:pos x="connsiteX10287" y="connsiteY10287"/>
              </a:cxn>
              <a:cxn ang="0">
                <a:pos x="connsiteX10288" y="connsiteY10288"/>
              </a:cxn>
              <a:cxn ang="0">
                <a:pos x="connsiteX10289" y="connsiteY10289"/>
              </a:cxn>
              <a:cxn ang="0">
                <a:pos x="connsiteX10290" y="connsiteY10290"/>
              </a:cxn>
              <a:cxn ang="0">
                <a:pos x="connsiteX10291" y="connsiteY10291"/>
              </a:cxn>
              <a:cxn ang="0">
                <a:pos x="connsiteX10292" y="connsiteY10292"/>
              </a:cxn>
              <a:cxn ang="0">
                <a:pos x="connsiteX10293" y="connsiteY10293"/>
              </a:cxn>
              <a:cxn ang="0">
                <a:pos x="connsiteX10294" y="connsiteY10294"/>
              </a:cxn>
              <a:cxn ang="0">
                <a:pos x="connsiteX10295" y="connsiteY10295"/>
              </a:cxn>
              <a:cxn ang="0">
                <a:pos x="connsiteX10296" y="connsiteY10296"/>
              </a:cxn>
              <a:cxn ang="0">
                <a:pos x="connsiteX10297" y="connsiteY10297"/>
              </a:cxn>
              <a:cxn ang="0">
                <a:pos x="connsiteX10298" y="connsiteY10298"/>
              </a:cxn>
              <a:cxn ang="0">
                <a:pos x="connsiteX10299" y="connsiteY10299"/>
              </a:cxn>
              <a:cxn ang="0">
                <a:pos x="connsiteX10300" y="connsiteY10300"/>
              </a:cxn>
              <a:cxn ang="0">
                <a:pos x="connsiteX10301" y="connsiteY10301"/>
              </a:cxn>
              <a:cxn ang="0">
                <a:pos x="connsiteX10302" y="connsiteY10302"/>
              </a:cxn>
              <a:cxn ang="0">
                <a:pos x="connsiteX10303" y="connsiteY10303"/>
              </a:cxn>
              <a:cxn ang="0">
                <a:pos x="connsiteX10304" y="connsiteY10304"/>
              </a:cxn>
              <a:cxn ang="0">
                <a:pos x="connsiteX10305" y="connsiteY10305"/>
              </a:cxn>
              <a:cxn ang="0">
                <a:pos x="connsiteX10306" y="connsiteY10306"/>
              </a:cxn>
              <a:cxn ang="0">
                <a:pos x="connsiteX10307" y="connsiteY10307"/>
              </a:cxn>
              <a:cxn ang="0">
                <a:pos x="connsiteX10308" y="connsiteY10308"/>
              </a:cxn>
              <a:cxn ang="0">
                <a:pos x="connsiteX10309" y="connsiteY10309"/>
              </a:cxn>
              <a:cxn ang="0">
                <a:pos x="connsiteX10310" y="connsiteY10310"/>
              </a:cxn>
              <a:cxn ang="0">
                <a:pos x="connsiteX10311" y="connsiteY10311"/>
              </a:cxn>
              <a:cxn ang="0">
                <a:pos x="connsiteX10312" y="connsiteY10312"/>
              </a:cxn>
              <a:cxn ang="0">
                <a:pos x="connsiteX10313" y="connsiteY10313"/>
              </a:cxn>
              <a:cxn ang="0">
                <a:pos x="connsiteX10314" y="connsiteY10314"/>
              </a:cxn>
              <a:cxn ang="0">
                <a:pos x="connsiteX10315" y="connsiteY10315"/>
              </a:cxn>
              <a:cxn ang="0">
                <a:pos x="connsiteX10316" y="connsiteY10316"/>
              </a:cxn>
              <a:cxn ang="0">
                <a:pos x="connsiteX10317" y="connsiteY10317"/>
              </a:cxn>
              <a:cxn ang="0">
                <a:pos x="connsiteX10318" y="connsiteY10318"/>
              </a:cxn>
              <a:cxn ang="0">
                <a:pos x="connsiteX10319" y="connsiteY10319"/>
              </a:cxn>
              <a:cxn ang="0">
                <a:pos x="connsiteX10320" y="connsiteY10320"/>
              </a:cxn>
              <a:cxn ang="0">
                <a:pos x="connsiteX10321" y="connsiteY10321"/>
              </a:cxn>
              <a:cxn ang="0">
                <a:pos x="connsiteX10322" y="connsiteY10322"/>
              </a:cxn>
              <a:cxn ang="0">
                <a:pos x="connsiteX10323" y="connsiteY10323"/>
              </a:cxn>
              <a:cxn ang="0">
                <a:pos x="connsiteX10324" y="connsiteY10324"/>
              </a:cxn>
              <a:cxn ang="0">
                <a:pos x="connsiteX10325" y="connsiteY10325"/>
              </a:cxn>
              <a:cxn ang="0">
                <a:pos x="connsiteX10326" y="connsiteY10326"/>
              </a:cxn>
              <a:cxn ang="0">
                <a:pos x="connsiteX10327" y="connsiteY10327"/>
              </a:cxn>
              <a:cxn ang="0">
                <a:pos x="connsiteX10328" y="connsiteY10328"/>
              </a:cxn>
              <a:cxn ang="0">
                <a:pos x="connsiteX10329" y="connsiteY10329"/>
              </a:cxn>
              <a:cxn ang="0">
                <a:pos x="connsiteX10330" y="connsiteY10330"/>
              </a:cxn>
              <a:cxn ang="0">
                <a:pos x="connsiteX10331" y="connsiteY10331"/>
              </a:cxn>
              <a:cxn ang="0">
                <a:pos x="connsiteX10332" y="connsiteY10332"/>
              </a:cxn>
              <a:cxn ang="0">
                <a:pos x="connsiteX10333" y="connsiteY10333"/>
              </a:cxn>
              <a:cxn ang="0">
                <a:pos x="connsiteX10334" y="connsiteY10334"/>
              </a:cxn>
              <a:cxn ang="0">
                <a:pos x="connsiteX10335" y="connsiteY10335"/>
              </a:cxn>
              <a:cxn ang="0">
                <a:pos x="connsiteX10336" y="connsiteY10336"/>
              </a:cxn>
              <a:cxn ang="0">
                <a:pos x="connsiteX10337" y="connsiteY10337"/>
              </a:cxn>
              <a:cxn ang="0">
                <a:pos x="connsiteX10338" y="connsiteY10338"/>
              </a:cxn>
              <a:cxn ang="0">
                <a:pos x="connsiteX10339" y="connsiteY10339"/>
              </a:cxn>
              <a:cxn ang="0">
                <a:pos x="connsiteX10340" y="connsiteY10340"/>
              </a:cxn>
              <a:cxn ang="0">
                <a:pos x="connsiteX10341" y="connsiteY10341"/>
              </a:cxn>
              <a:cxn ang="0">
                <a:pos x="connsiteX10342" y="connsiteY10342"/>
              </a:cxn>
              <a:cxn ang="0">
                <a:pos x="connsiteX10343" y="connsiteY10343"/>
              </a:cxn>
              <a:cxn ang="0">
                <a:pos x="connsiteX10344" y="connsiteY10344"/>
              </a:cxn>
              <a:cxn ang="0">
                <a:pos x="connsiteX10345" y="connsiteY10345"/>
              </a:cxn>
              <a:cxn ang="0">
                <a:pos x="connsiteX10346" y="connsiteY10346"/>
              </a:cxn>
              <a:cxn ang="0">
                <a:pos x="connsiteX10347" y="connsiteY10347"/>
              </a:cxn>
              <a:cxn ang="0">
                <a:pos x="connsiteX10348" y="connsiteY10348"/>
              </a:cxn>
              <a:cxn ang="0">
                <a:pos x="connsiteX10349" y="connsiteY10349"/>
              </a:cxn>
              <a:cxn ang="0">
                <a:pos x="connsiteX10350" y="connsiteY10350"/>
              </a:cxn>
              <a:cxn ang="0">
                <a:pos x="connsiteX10351" y="connsiteY10351"/>
              </a:cxn>
              <a:cxn ang="0">
                <a:pos x="connsiteX10352" y="connsiteY10352"/>
              </a:cxn>
              <a:cxn ang="0">
                <a:pos x="connsiteX10353" y="connsiteY10353"/>
              </a:cxn>
              <a:cxn ang="0">
                <a:pos x="connsiteX10354" y="connsiteY10354"/>
              </a:cxn>
              <a:cxn ang="0">
                <a:pos x="connsiteX10355" y="connsiteY10355"/>
              </a:cxn>
              <a:cxn ang="0">
                <a:pos x="connsiteX10356" y="connsiteY10356"/>
              </a:cxn>
              <a:cxn ang="0">
                <a:pos x="connsiteX10357" y="connsiteY10357"/>
              </a:cxn>
              <a:cxn ang="0">
                <a:pos x="connsiteX10358" y="connsiteY10358"/>
              </a:cxn>
              <a:cxn ang="0">
                <a:pos x="connsiteX10359" y="connsiteY10359"/>
              </a:cxn>
              <a:cxn ang="0">
                <a:pos x="connsiteX10360" y="connsiteY10360"/>
              </a:cxn>
              <a:cxn ang="0">
                <a:pos x="connsiteX10361" y="connsiteY10361"/>
              </a:cxn>
              <a:cxn ang="0">
                <a:pos x="connsiteX10362" y="connsiteY10362"/>
              </a:cxn>
              <a:cxn ang="0">
                <a:pos x="connsiteX10363" y="connsiteY10363"/>
              </a:cxn>
              <a:cxn ang="0">
                <a:pos x="connsiteX10364" y="connsiteY10364"/>
              </a:cxn>
              <a:cxn ang="0">
                <a:pos x="connsiteX10365" y="connsiteY10365"/>
              </a:cxn>
              <a:cxn ang="0">
                <a:pos x="connsiteX10366" y="connsiteY10366"/>
              </a:cxn>
              <a:cxn ang="0">
                <a:pos x="connsiteX10367" y="connsiteY10367"/>
              </a:cxn>
              <a:cxn ang="0">
                <a:pos x="connsiteX10368" y="connsiteY10368"/>
              </a:cxn>
              <a:cxn ang="0">
                <a:pos x="connsiteX10369" y="connsiteY10369"/>
              </a:cxn>
              <a:cxn ang="0">
                <a:pos x="connsiteX10370" y="connsiteY10370"/>
              </a:cxn>
              <a:cxn ang="0">
                <a:pos x="connsiteX10371" y="connsiteY10371"/>
              </a:cxn>
              <a:cxn ang="0">
                <a:pos x="connsiteX10372" y="connsiteY10372"/>
              </a:cxn>
              <a:cxn ang="0">
                <a:pos x="connsiteX10373" y="connsiteY10373"/>
              </a:cxn>
              <a:cxn ang="0">
                <a:pos x="connsiteX10374" y="connsiteY10374"/>
              </a:cxn>
              <a:cxn ang="0">
                <a:pos x="connsiteX10375" y="connsiteY10375"/>
              </a:cxn>
              <a:cxn ang="0">
                <a:pos x="connsiteX10376" y="connsiteY10376"/>
              </a:cxn>
              <a:cxn ang="0">
                <a:pos x="connsiteX10377" y="connsiteY10377"/>
              </a:cxn>
              <a:cxn ang="0">
                <a:pos x="connsiteX10378" y="connsiteY10378"/>
              </a:cxn>
              <a:cxn ang="0">
                <a:pos x="connsiteX10379" y="connsiteY10379"/>
              </a:cxn>
              <a:cxn ang="0">
                <a:pos x="connsiteX10380" y="connsiteY10380"/>
              </a:cxn>
              <a:cxn ang="0">
                <a:pos x="connsiteX10381" y="connsiteY10381"/>
              </a:cxn>
              <a:cxn ang="0">
                <a:pos x="connsiteX10382" y="connsiteY10382"/>
              </a:cxn>
              <a:cxn ang="0">
                <a:pos x="connsiteX10383" y="connsiteY10383"/>
              </a:cxn>
              <a:cxn ang="0">
                <a:pos x="connsiteX10384" y="connsiteY10384"/>
              </a:cxn>
              <a:cxn ang="0">
                <a:pos x="connsiteX10385" y="connsiteY10385"/>
              </a:cxn>
              <a:cxn ang="0">
                <a:pos x="connsiteX10386" y="connsiteY10386"/>
              </a:cxn>
              <a:cxn ang="0">
                <a:pos x="connsiteX10387" y="connsiteY10387"/>
              </a:cxn>
              <a:cxn ang="0">
                <a:pos x="connsiteX10388" y="connsiteY10388"/>
              </a:cxn>
              <a:cxn ang="0">
                <a:pos x="connsiteX10389" y="connsiteY10389"/>
              </a:cxn>
              <a:cxn ang="0">
                <a:pos x="connsiteX10390" y="connsiteY10390"/>
              </a:cxn>
              <a:cxn ang="0">
                <a:pos x="connsiteX10391" y="connsiteY10391"/>
              </a:cxn>
              <a:cxn ang="0">
                <a:pos x="connsiteX10392" y="connsiteY10392"/>
              </a:cxn>
              <a:cxn ang="0">
                <a:pos x="connsiteX10393" y="connsiteY10393"/>
              </a:cxn>
              <a:cxn ang="0">
                <a:pos x="connsiteX10394" y="connsiteY10394"/>
              </a:cxn>
              <a:cxn ang="0">
                <a:pos x="connsiteX10395" y="connsiteY10395"/>
              </a:cxn>
              <a:cxn ang="0">
                <a:pos x="connsiteX10396" y="connsiteY10396"/>
              </a:cxn>
              <a:cxn ang="0">
                <a:pos x="connsiteX10397" y="connsiteY10397"/>
              </a:cxn>
              <a:cxn ang="0">
                <a:pos x="connsiteX10398" y="connsiteY10398"/>
              </a:cxn>
              <a:cxn ang="0">
                <a:pos x="connsiteX10399" y="connsiteY10399"/>
              </a:cxn>
              <a:cxn ang="0">
                <a:pos x="connsiteX10400" y="connsiteY10400"/>
              </a:cxn>
              <a:cxn ang="0">
                <a:pos x="connsiteX10401" y="connsiteY10401"/>
              </a:cxn>
              <a:cxn ang="0">
                <a:pos x="connsiteX10402" y="connsiteY10402"/>
              </a:cxn>
              <a:cxn ang="0">
                <a:pos x="connsiteX10403" y="connsiteY10403"/>
              </a:cxn>
              <a:cxn ang="0">
                <a:pos x="connsiteX10404" y="connsiteY10404"/>
              </a:cxn>
              <a:cxn ang="0">
                <a:pos x="connsiteX10405" y="connsiteY10405"/>
              </a:cxn>
              <a:cxn ang="0">
                <a:pos x="connsiteX10406" y="connsiteY10406"/>
              </a:cxn>
              <a:cxn ang="0">
                <a:pos x="connsiteX10407" y="connsiteY10407"/>
              </a:cxn>
              <a:cxn ang="0">
                <a:pos x="connsiteX10408" y="connsiteY10408"/>
              </a:cxn>
              <a:cxn ang="0">
                <a:pos x="connsiteX10409" y="connsiteY10409"/>
              </a:cxn>
              <a:cxn ang="0">
                <a:pos x="connsiteX10410" y="connsiteY10410"/>
              </a:cxn>
              <a:cxn ang="0">
                <a:pos x="connsiteX10411" y="connsiteY10411"/>
              </a:cxn>
              <a:cxn ang="0">
                <a:pos x="connsiteX10412" y="connsiteY10412"/>
              </a:cxn>
              <a:cxn ang="0">
                <a:pos x="connsiteX10413" y="connsiteY10413"/>
              </a:cxn>
              <a:cxn ang="0">
                <a:pos x="connsiteX10414" y="connsiteY10414"/>
              </a:cxn>
              <a:cxn ang="0">
                <a:pos x="connsiteX10415" y="connsiteY10415"/>
              </a:cxn>
              <a:cxn ang="0">
                <a:pos x="connsiteX10416" y="connsiteY10416"/>
              </a:cxn>
              <a:cxn ang="0">
                <a:pos x="connsiteX10417" y="connsiteY10417"/>
              </a:cxn>
              <a:cxn ang="0">
                <a:pos x="connsiteX10418" y="connsiteY10418"/>
              </a:cxn>
              <a:cxn ang="0">
                <a:pos x="connsiteX10419" y="connsiteY10419"/>
              </a:cxn>
              <a:cxn ang="0">
                <a:pos x="connsiteX10420" y="connsiteY10420"/>
              </a:cxn>
              <a:cxn ang="0">
                <a:pos x="connsiteX10421" y="connsiteY10421"/>
              </a:cxn>
              <a:cxn ang="0">
                <a:pos x="connsiteX10422" y="connsiteY10422"/>
              </a:cxn>
              <a:cxn ang="0">
                <a:pos x="connsiteX10423" y="connsiteY10423"/>
              </a:cxn>
              <a:cxn ang="0">
                <a:pos x="connsiteX10424" y="connsiteY10424"/>
              </a:cxn>
              <a:cxn ang="0">
                <a:pos x="connsiteX10425" y="connsiteY10425"/>
              </a:cxn>
              <a:cxn ang="0">
                <a:pos x="connsiteX10426" y="connsiteY10426"/>
              </a:cxn>
              <a:cxn ang="0">
                <a:pos x="connsiteX10427" y="connsiteY10427"/>
              </a:cxn>
              <a:cxn ang="0">
                <a:pos x="connsiteX10428" y="connsiteY10428"/>
              </a:cxn>
              <a:cxn ang="0">
                <a:pos x="connsiteX10429" y="connsiteY10429"/>
              </a:cxn>
              <a:cxn ang="0">
                <a:pos x="connsiteX10430" y="connsiteY10430"/>
              </a:cxn>
              <a:cxn ang="0">
                <a:pos x="connsiteX10431" y="connsiteY10431"/>
              </a:cxn>
              <a:cxn ang="0">
                <a:pos x="connsiteX10432" y="connsiteY10432"/>
              </a:cxn>
              <a:cxn ang="0">
                <a:pos x="connsiteX10433" y="connsiteY10433"/>
              </a:cxn>
              <a:cxn ang="0">
                <a:pos x="connsiteX10434" y="connsiteY10434"/>
              </a:cxn>
              <a:cxn ang="0">
                <a:pos x="connsiteX10435" y="connsiteY10435"/>
              </a:cxn>
              <a:cxn ang="0">
                <a:pos x="connsiteX10436" y="connsiteY10436"/>
              </a:cxn>
              <a:cxn ang="0">
                <a:pos x="connsiteX10437" y="connsiteY10437"/>
              </a:cxn>
              <a:cxn ang="0">
                <a:pos x="connsiteX10438" y="connsiteY10438"/>
              </a:cxn>
              <a:cxn ang="0">
                <a:pos x="connsiteX10439" y="connsiteY10439"/>
              </a:cxn>
              <a:cxn ang="0">
                <a:pos x="connsiteX10440" y="connsiteY10440"/>
              </a:cxn>
              <a:cxn ang="0">
                <a:pos x="connsiteX10441" y="connsiteY10441"/>
              </a:cxn>
              <a:cxn ang="0">
                <a:pos x="connsiteX10442" y="connsiteY10442"/>
              </a:cxn>
              <a:cxn ang="0">
                <a:pos x="connsiteX10443" y="connsiteY10443"/>
              </a:cxn>
              <a:cxn ang="0">
                <a:pos x="connsiteX10444" y="connsiteY10444"/>
              </a:cxn>
              <a:cxn ang="0">
                <a:pos x="connsiteX10445" y="connsiteY10445"/>
              </a:cxn>
              <a:cxn ang="0">
                <a:pos x="connsiteX10446" y="connsiteY10446"/>
              </a:cxn>
              <a:cxn ang="0">
                <a:pos x="connsiteX10447" y="connsiteY10447"/>
              </a:cxn>
              <a:cxn ang="0">
                <a:pos x="connsiteX10448" y="connsiteY10448"/>
              </a:cxn>
              <a:cxn ang="0">
                <a:pos x="connsiteX10449" y="connsiteY10449"/>
              </a:cxn>
              <a:cxn ang="0">
                <a:pos x="connsiteX10450" y="connsiteY10450"/>
              </a:cxn>
              <a:cxn ang="0">
                <a:pos x="connsiteX10451" y="connsiteY10451"/>
              </a:cxn>
              <a:cxn ang="0">
                <a:pos x="connsiteX10452" y="connsiteY10452"/>
              </a:cxn>
              <a:cxn ang="0">
                <a:pos x="connsiteX10453" y="connsiteY10453"/>
              </a:cxn>
              <a:cxn ang="0">
                <a:pos x="connsiteX10454" y="connsiteY10454"/>
              </a:cxn>
              <a:cxn ang="0">
                <a:pos x="connsiteX10455" y="connsiteY10455"/>
              </a:cxn>
              <a:cxn ang="0">
                <a:pos x="connsiteX10456" y="connsiteY10456"/>
              </a:cxn>
              <a:cxn ang="0">
                <a:pos x="connsiteX10457" y="connsiteY10457"/>
              </a:cxn>
              <a:cxn ang="0">
                <a:pos x="connsiteX10458" y="connsiteY10458"/>
              </a:cxn>
              <a:cxn ang="0">
                <a:pos x="connsiteX10459" y="connsiteY10459"/>
              </a:cxn>
              <a:cxn ang="0">
                <a:pos x="connsiteX10460" y="connsiteY10460"/>
              </a:cxn>
              <a:cxn ang="0">
                <a:pos x="connsiteX10461" y="connsiteY10461"/>
              </a:cxn>
              <a:cxn ang="0">
                <a:pos x="connsiteX10462" y="connsiteY10462"/>
              </a:cxn>
              <a:cxn ang="0">
                <a:pos x="connsiteX10463" y="connsiteY10463"/>
              </a:cxn>
              <a:cxn ang="0">
                <a:pos x="connsiteX10464" y="connsiteY10464"/>
              </a:cxn>
              <a:cxn ang="0">
                <a:pos x="connsiteX10465" y="connsiteY10465"/>
              </a:cxn>
              <a:cxn ang="0">
                <a:pos x="connsiteX10466" y="connsiteY10466"/>
              </a:cxn>
              <a:cxn ang="0">
                <a:pos x="connsiteX10467" y="connsiteY10467"/>
              </a:cxn>
              <a:cxn ang="0">
                <a:pos x="connsiteX10468" y="connsiteY10468"/>
              </a:cxn>
              <a:cxn ang="0">
                <a:pos x="connsiteX10469" y="connsiteY10469"/>
              </a:cxn>
              <a:cxn ang="0">
                <a:pos x="connsiteX10470" y="connsiteY10470"/>
              </a:cxn>
              <a:cxn ang="0">
                <a:pos x="connsiteX10471" y="connsiteY10471"/>
              </a:cxn>
              <a:cxn ang="0">
                <a:pos x="connsiteX10472" y="connsiteY10472"/>
              </a:cxn>
              <a:cxn ang="0">
                <a:pos x="connsiteX10473" y="connsiteY10473"/>
              </a:cxn>
              <a:cxn ang="0">
                <a:pos x="connsiteX10474" y="connsiteY10474"/>
              </a:cxn>
              <a:cxn ang="0">
                <a:pos x="connsiteX10475" y="connsiteY10475"/>
              </a:cxn>
              <a:cxn ang="0">
                <a:pos x="connsiteX10476" y="connsiteY10476"/>
              </a:cxn>
              <a:cxn ang="0">
                <a:pos x="connsiteX10477" y="connsiteY10477"/>
              </a:cxn>
              <a:cxn ang="0">
                <a:pos x="connsiteX10478" y="connsiteY10478"/>
              </a:cxn>
              <a:cxn ang="0">
                <a:pos x="connsiteX10479" y="connsiteY10479"/>
              </a:cxn>
              <a:cxn ang="0">
                <a:pos x="connsiteX10480" y="connsiteY10480"/>
              </a:cxn>
              <a:cxn ang="0">
                <a:pos x="connsiteX10481" y="connsiteY10481"/>
              </a:cxn>
              <a:cxn ang="0">
                <a:pos x="connsiteX10482" y="connsiteY10482"/>
              </a:cxn>
              <a:cxn ang="0">
                <a:pos x="connsiteX10483" y="connsiteY10483"/>
              </a:cxn>
              <a:cxn ang="0">
                <a:pos x="connsiteX10484" y="connsiteY10484"/>
              </a:cxn>
              <a:cxn ang="0">
                <a:pos x="connsiteX10485" y="connsiteY10485"/>
              </a:cxn>
              <a:cxn ang="0">
                <a:pos x="connsiteX10486" y="connsiteY10486"/>
              </a:cxn>
              <a:cxn ang="0">
                <a:pos x="connsiteX10487" y="connsiteY10487"/>
              </a:cxn>
              <a:cxn ang="0">
                <a:pos x="connsiteX10488" y="connsiteY10488"/>
              </a:cxn>
              <a:cxn ang="0">
                <a:pos x="connsiteX10489" y="connsiteY10489"/>
              </a:cxn>
              <a:cxn ang="0">
                <a:pos x="connsiteX10490" y="connsiteY10490"/>
              </a:cxn>
              <a:cxn ang="0">
                <a:pos x="connsiteX10491" y="connsiteY10491"/>
              </a:cxn>
              <a:cxn ang="0">
                <a:pos x="connsiteX10492" y="connsiteY10492"/>
              </a:cxn>
              <a:cxn ang="0">
                <a:pos x="connsiteX10493" y="connsiteY10493"/>
              </a:cxn>
              <a:cxn ang="0">
                <a:pos x="connsiteX10494" y="connsiteY10494"/>
              </a:cxn>
              <a:cxn ang="0">
                <a:pos x="connsiteX10495" y="connsiteY10495"/>
              </a:cxn>
              <a:cxn ang="0">
                <a:pos x="connsiteX10496" y="connsiteY10496"/>
              </a:cxn>
              <a:cxn ang="0">
                <a:pos x="connsiteX10497" y="connsiteY10497"/>
              </a:cxn>
              <a:cxn ang="0">
                <a:pos x="connsiteX10498" y="connsiteY10498"/>
              </a:cxn>
              <a:cxn ang="0">
                <a:pos x="connsiteX10499" y="connsiteY10499"/>
              </a:cxn>
              <a:cxn ang="0">
                <a:pos x="connsiteX10500" y="connsiteY10500"/>
              </a:cxn>
              <a:cxn ang="0">
                <a:pos x="connsiteX10501" y="connsiteY10501"/>
              </a:cxn>
              <a:cxn ang="0">
                <a:pos x="connsiteX10502" y="connsiteY10502"/>
              </a:cxn>
              <a:cxn ang="0">
                <a:pos x="connsiteX10503" y="connsiteY10503"/>
              </a:cxn>
              <a:cxn ang="0">
                <a:pos x="connsiteX10504" y="connsiteY10504"/>
              </a:cxn>
              <a:cxn ang="0">
                <a:pos x="connsiteX10505" y="connsiteY10505"/>
              </a:cxn>
              <a:cxn ang="0">
                <a:pos x="connsiteX10506" y="connsiteY10506"/>
              </a:cxn>
              <a:cxn ang="0">
                <a:pos x="connsiteX10507" y="connsiteY10507"/>
              </a:cxn>
              <a:cxn ang="0">
                <a:pos x="connsiteX10508" y="connsiteY10508"/>
              </a:cxn>
              <a:cxn ang="0">
                <a:pos x="connsiteX10509" y="connsiteY10509"/>
              </a:cxn>
              <a:cxn ang="0">
                <a:pos x="connsiteX10510" y="connsiteY10510"/>
              </a:cxn>
              <a:cxn ang="0">
                <a:pos x="connsiteX10511" y="connsiteY10511"/>
              </a:cxn>
              <a:cxn ang="0">
                <a:pos x="connsiteX10512" y="connsiteY10512"/>
              </a:cxn>
              <a:cxn ang="0">
                <a:pos x="connsiteX10513" y="connsiteY10513"/>
              </a:cxn>
              <a:cxn ang="0">
                <a:pos x="connsiteX10514" y="connsiteY10514"/>
              </a:cxn>
              <a:cxn ang="0">
                <a:pos x="connsiteX10515" y="connsiteY10515"/>
              </a:cxn>
              <a:cxn ang="0">
                <a:pos x="connsiteX10516" y="connsiteY10516"/>
              </a:cxn>
              <a:cxn ang="0">
                <a:pos x="connsiteX10517" y="connsiteY10517"/>
              </a:cxn>
              <a:cxn ang="0">
                <a:pos x="connsiteX10518" y="connsiteY10518"/>
              </a:cxn>
              <a:cxn ang="0">
                <a:pos x="connsiteX10519" y="connsiteY10519"/>
              </a:cxn>
              <a:cxn ang="0">
                <a:pos x="connsiteX10520" y="connsiteY10520"/>
              </a:cxn>
              <a:cxn ang="0">
                <a:pos x="connsiteX10521" y="connsiteY10521"/>
              </a:cxn>
              <a:cxn ang="0">
                <a:pos x="connsiteX10522" y="connsiteY10522"/>
              </a:cxn>
              <a:cxn ang="0">
                <a:pos x="connsiteX10523" y="connsiteY10523"/>
              </a:cxn>
              <a:cxn ang="0">
                <a:pos x="connsiteX10524" y="connsiteY10524"/>
              </a:cxn>
              <a:cxn ang="0">
                <a:pos x="connsiteX10525" y="connsiteY10525"/>
              </a:cxn>
              <a:cxn ang="0">
                <a:pos x="connsiteX10526" y="connsiteY10526"/>
              </a:cxn>
              <a:cxn ang="0">
                <a:pos x="connsiteX10527" y="connsiteY10527"/>
              </a:cxn>
              <a:cxn ang="0">
                <a:pos x="connsiteX10528" y="connsiteY10528"/>
              </a:cxn>
              <a:cxn ang="0">
                <a:pos x="connsiteX10529" y="connsiteY10529"/>
              </a:cxn>
              <a:cxn ang="0">
                <a:pos x="connsiteX10530" y="connsiteY10530"/>
              </a:cxn>
              <a:cxn ang="0">
                <a:pos x="connsiteX10531" y="connsiteY10531"/>
              </a:cxn>
              <a:cxn ang="0">
                <a:pos x="connsiteX10532" y="connsiteY10532"/>
              </a:cxn>
              <a:cxn ang="0">
                <a:pos x="connsiteX10533" y="connsiteY10533"/>
              </a:cxn>
              <a:cxn ang="0">
                <a:pos x="connsiteX10534" y="connsiteY10534"/>
              </a:cxn>
              <a:cxn ang="0">
                <a:pos x="connsiteX10535" y="connsiteY10535"/>
              </a:cxn>
              <a:cxn ang="0">
                <a:pos x="connsiteX10536" y="connsiteY10536"/>
              </a:cxn>
              <a:cxn ang="0">
                <a:pos x="connsiteX10537" y="connsiteY10537"/>
              </a:cxn>
              <a:cxn ang="0">
                <a:pos x="connsiteX10538" y="connsiteY10538"/>
              </a:cxn>
              <a:cxn ang="0">
                <a:pos x="connsiteX10539" y="connsiteY10539"/>
              </a:cxn>
              <a:cxn ang="0">
                <a:pos x="connsiteX10540" y="connsiteY10540"/>
              </a:cxn>
              <a:cxn ang="0">
                <a:pos x="connsiteX10541" y="connsiteY10541"/>
              </a:cxn>
              <a:cxn ang="0">
                <a:pos x="connsiteX10542" y="connsiteY10542"/>
              </a:cxn>
              <a:cxn ang="0">
                <a:pos x="connsiteX10543" y="connsiteY10543"/>
              </a:cxn>
              <a:cxn ang="0">
                <a:pos x="connsiteX10544" y="connsiteY10544"/>
              </a:cxn>
              <a:cxn ang="0">
                <a:pos x="connsiteX10545" y="connsiteY10545"/>
              </a:cxn>
              <a:cxn ang="0">
                <a:pos x="connsiteX10546" y="connsiteY10546"/>
              </a:cxn>
              <a:cxn ang="0">
                <a:pos x="connsiteX10547" y="connsiteY10547"/>
              </a:cxn>
              <a:cxn ang="0">
                <a:pos x="connsiteX10548" y="connsiteY10548"/>
              </a:cxn>
              <a:cxn ang="0">
                <a:pos x="connsiteX10549" y="connsiteY10549"/>
              </a:cxn>
              <a:cxn ang="0">
                <a:pos x="connsiteX10550" y="connsiteY10550"/>
              </a:cxn>
              <a:cxn ang="0">
                <a:pos x="connsiteX10551" y="connsiteY10551"/>
              </a:cxn>
              <a:cxn ang="0">
                <a:pos x="connsiteX10552" y="connsiteY10552"/>
              </a:cxn>
              <a:cxn ang="0">
                <a:pos x="connsiteX10553" y="connsiteY10553"/>
              </a:cxn>
              <a:cxn ang="0">
                <a:pos x="connsiteX10554" y="connsiteY10554"/>
              </a:cxn>
              <a:cxn ang="0">
                <a:pos x="connsiteX10555" y="connsiteY10555"/>
              </a:cxn>
              <a:cxn ang="0">
                <a:pos x="connsiteX10556" y="connsiteY10556"/>
              </a:cxn>
              <a:cxn ang="0">
                <a:pos x="connsiteX10557" y="connsiteY10557"/>
              </a:cxn>
              <a:cxn ang="0">
                <a:pos x="connsiteX10558" y="connsiteY10558"/>
              </a:cxn>
              <a:cxn ang="0">
                <a:pos x="connsiteX10559" y="connsiteY10559"/>
              </a:cxn>
              <a:cxn ang="0">
                <a:pos x="connsiteX10560" y="connsiteY10560"/>
              </a:cxn>
              <a:cxn ang="0">
                <a:pos x="connsiteX10561" y="connsiteY10561"/>
              </a:cxn>
              <a:cxn ang="0">
                <a:pos x="connsiteX10562" y="connsiteY10562"/>
              </a:cxn>
              <a:cxn ang="0">
                <a:pos x="connsiteX10563" y="connsiteY10563"/>
              </a:cxn>
              <a:cxn ang="0">
                <a:pos x="connsiteX10564" y="connsiteY10564"/>
              </a:cxn>
              <a:cxn ang="0">
                <a:pos x="connsiteX10565" y="connsiteY10565"/>
              </a:cxn>
              <a:cxn ang="0">
                <a:pos x="connsiteX10566" y="connsiteY10566"/>
              </a:cxn>
              <a:cxn ang="0">
                <a:pos x="connsiteX10567" y="connsiteY10567"/>
              </a:cxn>
              <a:cxn ang="0">
                <a:pos x="connsiteX10568" y="connsiteY10568"/>
              </a:cxn>
              <a:cxn ang="0">
                <a:pos x="connsiteX10569" y="connsiteY10569"/>
              </a:cxn>
              <a:cxn ang="0">
                <a:pos x="connsiteX10570" y="connsiteY10570"/>
              </a:cxn>
              <a:cxn ang="0">
                <a:pos x="connsiteX10571" y="connsiteY10571"/>
              </a:cxn>
              <a:cxn ang="0">
                <a:pos x="connsiteX10572" y="connsiteY10572"/>
              </a:cxn>
              <a:cxn ang="0">
                <a:pos x="connsiteX10573" y="connsiteY10573"/>
              </a:cxn>
              <a:cxn ang="0">
                <a:pos x="connsiteX10574" y="connsiteY10574"/>
              </a:cxn>
              <a:cxn ang="0">
                <a:pos x="connsiteX10575" y="connsiteY10575"/>
              </a:cxn>
              <a:cxn ang="0">
                <a:pos x="connsiteX10576" y="connsiteY10576"/>
              </a:cxn>
              <a:cxn ang="0">
                <a:pos x="connsiteX10577" y="connsiteY10577"/>
              </a:cxn>
              <a:cxn ang="0">
                <a:pos x="connsiteX10578" y="connsiteY10578"/>
              </a:cxn>
              <a:cxn ang="0">
                <a:pos x="connsiteX10579" y="connsiteY10579"/>
              </a:cxn>
              <a:cxn ang="0">
                <a:pos x="connsiteX10580" y="connsiteY10580"/>
              </a:cxn>
              <a:cxn ang="0">
                <a:pos x="connsiteX10581" y="connsiteY10581"/>
              </a:cxn>
              <a:cxn ang="0">
                <a:pos x="connsiteX10582" y="connsiteY10582"/>
              </a:cxn>
              <a:cxn ang="0">
                <a:pos x="connsiteX10583" y="connsiteY10583"/>
              </a:cxn>
              <a:cxn ang="0">
                <a:pos x="connsiteX10584" y="connsiteY10584"/>
              </a:cxn>
              <a:cxn ang="0">
                <a:pos x="connsiteX10585" y="connsiteY10585"/>
              </a:cxn>
              <a:cxn ang="0">
                <a:pos x="connsiteX10586" y="connsiteY10586"/>
              </a:cxn>
              <a:cxn ang="0">
                <a:pos x="connsiteX10587" y="connsiteY10587"/>
              </a:cxn>
              <a:cxn ang="0">
                <a:pos x="connsiteX10588" y="connsiteY10588"/>
              </a:cxn>
              <a:cxn ang="0">
                <a:pos x="connsiteX10589" y="connsiteY10589"/>
              </a:cxn>
              <a:cxn ang="0">
                <a:pos x="connsiteX10590" y="connsiteY10590"/>
              </a:cxn>
              <a:cxn ang="0">
                <a:pos x="connsiteX10591" y="connsiteY10591"/>
              </a:cxn>
              <a:cxn ang="0">
                <a:pos x="connsiteX10592" y="connsiteY10592"/>
              </a:cxn>
              <a:cxn ang="0">
                <a:pos x="connsiteX10593" y="connsiteY10593"/>
              </a:cxn>
              <a:cxn ang="0">
                <a:pos x="connsiteX10594" y="connsiteY10594"/>
              </a:cxn>
              <a:cxn ang="0">
                <a:pos x="connsiteX10595" y="connsiteY10595"/>
              </a:cxn>
              <a:cxn ang="0">
                <a:pos x="connsiteX10596" y="connsiteY10596"/>
              </a:cxn>
              <a:cxn ang="0">
                <a:pos x="connsiteX10597" y="connsiteY10597"/>
              </a:cxn>
              <a:cxn ang="0">
                <a:pos x="connsiteX10598" y="connsiteY10598"/>
              </a:cxn>
              <a:cxn ang="0">
                <a:pos x="connsiteX10599" y="connsiteY10599"/>
              </a:cxn>
              <a:cxn ang="0">
                <a:pos x="connsiteX10600" y="connsiteY10600"/>
              </a:cxn>
              <a:cxn ang="0">
                <a:pos x="connsiteX10601" y="connsiteY10601"/>
              </a:cxn>
              <a:cxn ang="0">
                <a:pos x="connsiteX10602" y="connsiteY10602"/>
              </a:cxn>
              <a:cxn ang="0">
                <a:pos x="connsiteX10603" y="connsiteY10603"/>
              </a:cxn>
              <a:cxn ang="0">
                <a:pos x="connsiteX10604" y="connsiteY10604"/>
              </a:cxn>
              <a:cxn ang="0">
                <a:pos x="connsiteX10605" y="connsiteY10605"/>
              </a:cxn>
              <a:cxn ang="0">
                <a:pos x="connsiteX10606" y="connsiteY10606"/>
              </a:cxn>
              <a:cxn ang="0">
                <a:pos x="connsiteX10607" y="connsiteY10607"/>
              </a:cxn>
              <a:cxn ang="0">
                <a:pos x="connsiteX10608" y="connsiteY10608"/>
              </a:cxn>
              <a:cxn ang="0">
                <a:pos x="connsiteX10609" y="connsiteY10609"/>
              </a:cxn>
              <a:cxn ang="0">
                <a:pos x="connsiteX10610" y="connsiteY10610"/>
              </a:cxn>
              <a:cxn ang="0">
                <a:pos x="connsiteX10611" y="connsiteY10611"/>
              </a:cxn>
              <a:cxn ang="0">
                <a:pos x="connsiteX10612" y="connsiteY10612"/>
              </a:cxn>
              <a:cxn ang="0">
                <a:pos x="connsiteX10613" y="connsiteY10613"/>
              </a:cxn>
              <a:cxn ang="0">
                <a:pos x="connsiteX10614" y="connsiteY10614"/>
              </a:cxn>
              <a:cxn ang="0">
                <a:pos x="connsiteX10615" y="connsiteY10615"/>
              </a:cxn>
              <a:cxn ang="0">
                <a:pos x="connsiteX10616" y="connsiteY10616"/>
              </a:cxn>
              <a:cxn ang="0">
                <a:pos x="connsiteX10617" y="connsiteY10617"/>
              </a:cxn>
              <a:cxn ang="0">
                <a:pos x="connsiteX10618" y="connsiteY10618"/>
              </a:cxn>
              <a:cxn ang="0">
                <a:pos x="connsiteX10619" y="connsiteY10619"/>
              </a:cxn>
              <a:cxn ang="0">
                <a:pos x="connsiteX10620" y="connsiteY10620"/>
              </a:cxn>
              <a:cxn ang="0">
                <a:pos x="connsiteX10621" y="connsiteY10621"/>
              </a:cxn>
              <a:cxn ang="0">
                <a:pos x="connsiteX10622" y="connsiteY10622"/>
              </a:cxn>
              <a:cxn ang="0">
                <a:pos x="connsiteX10623" y="connsiteY10623"/>
              </a:cxn>
              <a:cxn ang="0">
                <a:pos x="connsiteX10624" y="connsiteY10624"/>
              </a:cxn>
              <a:cxn ang="0">
                <a:pos x="connsiteX10625" y="connsiteY10625"/>
              </a:cxn>
              <a:cxn ang="0">
                <a:pos x="connsiteX10626" y="connsiteY10626"/>
              </a:cxn>
              <a:cxn ang="0">
                <a:pos x="connsiteX10627" y="connsiteY10627"/>
              </a:cxn>
              <a:cxn ang="0">
                <a:pos x="connsiteX10628" y="connsiteY10628"/>
              </a:cxn>
              <a:cxn ang="0">
                <a:pos x="connsiteX10629" y="connsiteY10629"/>
              </a:cxn>
              <a:cxn ang="0">
                <a:pos x="connsiteX10630" y="connsiteY10630"/>
              </a:cxn>
              <a:cxn ang="0">
                <a:pos x="connsiteX10631" y="connsiteY10631"/>
              </a:cxn>
              <a:cxn ang="0">
                <a:pos x="connsiteX10632" y="connsiteY10632"/>
              </a:cxn>
              <a:cxn ang="0">
                <a:pos x="connsiteX10633" y="connsiteY10633"/>
              </a:cxn>
              <a:cxn ang="0">
                <a:pos x="connsiteX10634" y="connsiteY10634"/>
              </a:cxn>
              <a:cxn ang="0">
                <a:pos x="connsiteX10635" y="connsiteY10635"/>
              </a:cxn>
              <a:cxn ang="0">
                <a:pos x="connsiteX10636" y="connsiteY10636"/>
              </a:cxn>
              <a:cxn ang="0">
                <a:pos x="connsiteX10637" y="connsiteY10637"/>
              </a:cxn>
              <a:cxn ang="0">
                <a:pos x="connsiteX10638" y="connsiteY10638"/>
              </a:cxn>
              <a:cxn ang="0">
                <a:pos x="connsiteX10639" y="connsiteY10639"/>
              </a:cxn>
              <a:cxn ang="0">
                <a:pos x="connsiteX10640" y="connsiteY10640"/>
              </a:cxn>
              <a:cxn ang="0">
                <a:pos x="connsiteX10641" y="connsiteY10641"/>
              </a:cxn>
              <a:cxn ang="0">
                <a:pos x="connsiteX10642" y="connsiteY10642"/>
              </a:cxn>
              <a:cxn ang="0">
                <a:pos x="connsiteX10643" y="connsiteY10643"/>
              </a:cxn>
              <a:cxn ang="0">
                <a:pos x="connsiteX10644" y="connsiteY10644"/>
              </a:cxn>
              <a:cxn ang="0">
                <a:pos x="connsiteX10645" y="connsiteY10645"/>
              </a:cxn>
              <a:cxn ang="0">
                <a:pos x="connsiteX10646" y="connsiteY10646"/>
              </a:cxn>
              <a:cxn ang="0">
                <a:pos x="connsiteX10647" y="connsiteY10647"/>
              </a:cxn>
              <a:cxn ang="0">
                <a:pos x="connsiteX10648" y="connsiteY10648"/>
              </a:cxn>
              <a:cxn ang="0">
                <a:pos x="connsiteX10649" y="connsiteY10649"/>
              </a:cxn>
              <a:cxn ang="0">
                <a:pos x="connsiteX10650" y="connsiteY10650"/>
              </a:cxn>
              <a:cxn ang="0">
                <a:pos x="connsiteX10651" y="connsiteY10651"/>
              </a:cxn>
              <a:cxn ang="0">
                <a:pos x="connsiteX10652" y="connsiteY10652"/>
              </a:cxn>
              <a:cxn ang="0">
                <a:pos x="connsiteX10653" y="connsiteY10653"/>
              </a:cxn>
              <a:cxn ang="0">
                <a:pos x="connsiteX10654" y="connsiteY10654"/>
              </a:cxn>
              <a:cxn ang="0">
                <a:pos x="connsiteX10655" y="connsiteY10655"/>
              </a:cxn>
              <a:cxn ang="0">
                <a:pos x="connsiteX10656" y="connsiteY10656"/>
              </a:cxn>
              <a:cxn ang="0">
                <a:pos x="connsiteX10657" y="connsiteY10657"/>
              </a:cxn>
              <a:cxn ang="0">
                <a:pos x="connsiteX10658" y="connsiteY10658"/>
              </a:cxn>
              <a:cxn ang="0">
                <a:pos x="connsiteX10659" y="connsiteY10659"/>
              </a:cxn>
              <a:cxn ang="0">
                <a:pos x="connsiteX10660" y="connsiteY10660"/>
              </a:cxn>
              <a:cxn ang="0">
                <a:pos x="connsiteX10661" y="connsiteY10661"/>
              </a:cxn>
              <a:cxn ang="0">
                <a:pos x="connsiteX10662" y="connsiteY10662"/>
              </a:cxn>
              <a:cxn ang="0">
                <a:pos x="connsiteX10663" y="connsiteY10663"/>
              </a:cxn>
              <a:cxn ang="0">
                <a:pos x="connsiteX10664" y="connsiteY10664"/>
              </a:cxn>
              <a:cxn ang="0">
                <a:pos x="connsiteX10665" y="connsiteY10665"/>
              </a:cxn>
              <a:cxn ang="0">
                <a:pos x="connsiteX10666" y="connsiteY10666"/>
              </a:cxn>
              <a:cxn ang="0">
                <a:pos x="connsiteX10667" y="connsiteY10667"/>
              </a:cxn>
              <a:cxn ang="0">
                <a:pos x="connsiteX10668" y="connsiteY10668"/>
              </a:cxn>
              <a:cxn ang="0">
                <a:pos x="connsiteX10669" y="connsiteY10669"/>
              </a:cxn>
              <a:cxn ang="0">
                <a:pos x="connsiteX10670" y="connsiteY10670"/>
              </a:cxn>
              <a:cxn ang="0">
                <a:pos x="connsiteX10671" y="connsiteY10671"/>
              </a:cxn>
              <a:cxn ang="0">
                <a:pos x="connsiteX10672" y="connsiteY10672"/>
              </a:cxn>
              <a:cxn ang="0">
                <a:pos x="connsiteX10673" y="connsiteY10673"/>
              </a:cxn>
              <a:cxn ang="0">
                <a:pos x="connsiteX10674" y="connsiteY10674"/>
              </a:cxn>
              <a:cxn ang="0">
                <a:pos x="connsiteX10675" y="connsiteY10675"/>
              </a:cxn>
              <a:cxn ang="0">
                <a:pos x="connsiteX10676" y="connsiteY10676"/>
              </a:cxn>
              <a:cxn ang="0">
                <a:pos x="connsiteX10677" y="connsiteY10677"/>
              </a:cxn>
              <a:cxn ang="0">
                <a:pos x="connsiteX10678" y="connsiteY10678"/>
              </a:cxn>
              <a:cxn ang="0">
                <a:pos x="connsiteX10679" y="connsiteY10679"/>
              </a:cxn>
              <a:cxn ang="0">
                <a:pos x="connsiteX10680" y="connsiteY10680"/>
              </a:cxn>
              <a:cxn ang="0">
                <a:pos x="connsiteX10681" y="connsiteY10681"/>
              </a:cxn>
              <a:cxn ang="0">
                <a:pos x="connsiteX10682" y="connsiteY10682"/>
              </a:cxn>
              <a:cxn ang="0">
                <a:pos x="connsiteX10683" y="connsiteY10683"/>
              </a:cxn>
              <a:cxn ang="0">
                <a:pos x="connsiteX10684" y="connsiteY10684"/>
              </a:cxn>
              <a:cxn ang="0">
                <a:pos x="connsiteX10685" y="connsiteY10685"/>
              </a:cxn>
              <a:cxn ang="0">
                <a:pos x="connsiteX10686" y="connsiteY10686"/>
              </a:cxn>
              <a:cxn ang="0">
                <a:pos x="connsiteX10687" y="connsiteY10687"/>
              </a:cxn>
              <a:cxn ang="0">
                <a:pos x="connsiteX10688" y="connsiteY10688"/>
              </a:cxn>
              <a:cxn ang="0">
                <a:pos x="connsiteX10689" y="connsiteY10689"/>
              </a:cxn>
              <a:cxn ang="0">
                <a:pos x="connsiteX10690" y="connsiteY10690"/>
              </a:cxn>
              <a:cxn ang="0">
                <a:pos x="connsiteX10691" y="connsiteY10691"/>
              </a:cxn>
              <a:cxn ang="0">
                <a:pos x="connsiteX10692" y="connsiteY10692"/>
              </a:cxn>
              <a:cxn ang="0">
                <a:pos x="connsiteX10693" y="connsiteY10693"/>
              </a:cxn>
              <a:cxn ang="0">
                <a:pos x="connsiteX10694" y="connsiteY10694"/>
              </a:cxn>
              <a:cxn ang="0">
                <a:pos x="connsiteX10695" y="connsiteY10695"/>
              </a:cxn>
              <a:cxn ang="0">
                <a:pos x="connsiteX10696" y="connsiteY10696"/>
              </a:cxn>
              <a:cxn ang="0">
                <a:pos x="connsiteX10697" y="connsiteY10697"/>
              </a:cxn>
              <a:cxn ang="0">
                <a:pos x="connsiteX10698" y="connsiteY10698"/>
              </a:cxn>
              <a:cxn ang="0">
                <a:pos x="connsiteX10699" y="connsiteY10699"/>
              </a:cxn>
              <a:cxn ang="0">
                <a:pos x="connsiteX10700" y="connsiteY10700"/>
              </a:cxn>
              <a:cxn ang="0">
                <a:pos x="connsiteX10701" y="connsiteY10701"/>
              </a:cxn>
              <a:cxn ang="0">
                <a:pos x="connsiteX10702" y="connsiteY10702"/>
              </a:cxn>
              <a:cxn ang="0">
                <a:pos x="connsiteX10703" y="connsiteY10703"/>
              </a:cxn>
              <a:cxn ang="0">
                <a:pos x="connsiteX10704" y="connsiteY10704"/>
              </a:cxn>
              <a:cxn ang="0">
                <a:pos x="connsiteX10705" y="connsiteY10705"/>
              </a:cxn>
              <a:cxn ang="0">
                <a:pos x="connsiteX10706" y="connsiteY10706"/>
              </a:cxn>
              <a:cxn ang="0">
                <a:pos x="connsiteX10707" y="connsiteY10707"/>
              </a:cxn>
              <a:cxn ang="0">
                <a:pos x="connsiteX10708" y="connsiteY10708"/>
              </a:cxn>
              <a:cxn ang="0">
                <a:pos x="connsiteX10709" y="connsiteY10709"/>
              </a:cxn>
              <a:cxn ang="0">
                <a:pos x="connsiteX10710" y="connsiteY10710"/>
              </a:cxn>
              <a:cxn ang="0">
                <a:pos x="connsiteX10711" y="connsiteY10711"/>
              </a:cxn>
              <a:cxn ang="0">
                <a:pos x="connsiteX10712" y="connsiteY10712"/>
              </a:cxn>
              <a:cxn ang="0">
                <a:pos x="connsiteX10713" y="connsiteY10713"/>
              </a:cxn>
              <a:cxn ang="0">
                <a:pos x="connsiteX10714" y="connsiteY10714"/>
              </a:cxn>
              <a:cxn ang="0">
                <a:pos x="connsiteX10715" y="connsiteY10715"/>
              </a:cxn>
              <a:cxn ang="0">
                <a:pos x="connsiteX10716" y="connsiteY10716"/>
              </a:cxn>
              <a:cxn ang="0">
                <a:pos x="connsiteX10717" y="connsiteY10717"/>
              </a:cxn>
              <a:cxn ang="0">
                <a:pos x="connsiteX10718" y="connsiteY10718"/>
              </a:cxn>
              <a:cxn ang="0">
                <a:pos x="connsiteX10719" y="connsiteY10719"/>
              </a:cxn>
              <a:cxn ang="0">
                <a:pos x="connsiteX10720" y="connsiteY10720"/>
              </a:cxn>
              <a:cxn ang="0">
                <a:pos x="connsiteX10721" y="connsiteY10721"/>
              </a:cxn>
              <a:cxn ang="0">
                <a:pos x="connsiteX10722" y="connsiteY10722"/>
              </a:cxn>
              <a:cxn ang="0">
                <a:pos x="connsiteX10723" y="connsiteY10723"/>
              </a:cxn>
              <a:cxn ang="0">
                <a:pos x="connsiteX10724" y="connsiteY10724"/>
              </a:cxn>
              <a:cxn ang="0">
                <a:pos x="connsiteX10725" y="connsiteY10725"/>
              </a:cxn>
              <a:cxn ang="0">
                <a:pos x="connsiteX10726" y="connsiteY10726"/>
              </a:cxn>
              <a:cxn ang="0">
                <a:pos x="connsiteX10727" y="connsiteY10727"/>
              </a:cxn>
              <a:cxn ang="0">
                <a:pos x="connsiteX10728" y="connsiteY10728"/>
              </a:cxn>
              <a:cxn ang="0">
                <a:pos x="connsiteX10729" y="connsiteY10729"/>
              </a:cxn>
              <a:cxn ang="0">
                <a:pos x="connsiteX10730" y="connsiteY10730"/>
              </a:cxn>
              <a:cxn ang="0">
                <a:pos x="connsiteX10731" y="connsiteY10731"/>
              </a:cxn>
              <a:cxn ang="0">
                <a:pos x="connsiteX10732" y="connsiteY10732"/>
              </a:cxn>
              <a:cxn ang="0">
                <a:pos x="connsiteX10733" y="connsiteY10733"/>
              </a:cxn>
              <a:cxn ang="0">
                <a:pos x="connsiteX10734" y="connsiteY10734"/>
              </a:cxn>
              <a:cxn ang="0">
                <a:pos x="connsiteX10735" y="connsiteY10735"/>
              </a:cxn>
              <a:cxn ang="0">
                <a:pos x="connsiteX10736" y="connsiteY10736"/>
              </a:cxn>
              <a:cxn ang="0">
                <a:pos x="connsiteX10737" y="connsiteY10737"/>
              </a:cxn>
              <a:cxn ang="0">
                <a:pos x="connsiteX10738" y="connsiteY10738"/>
              </a:cxn>
              <a:cxn ang="0">
                <a:pos x="connsiteX10739" y="connsiteY10739"/>
              </a:cxn>
              <a:cxn ang="0">
                <a:pos x="connsiteX10740" y="connsiteY10740"/>
              </a:cxn>
              <a:cxn ang="0">
                <a:pos x="connsiteX10741" y="connsiteY10741"/>
              </a:cxn>
              <a:cxn ang="0">
                <a:pos x="connsiteX10742" y="connsiteY10742"/>
              </a:cxn>
              <a:cxn ang="0">
                <a:pos x="connsiteX10743" y="connsiteY10743"/>
              </a:cxn>
              <a:cxn ang="0">
                <a:pos x="connsiteX10744" y="connsiteY10744"/>
              </a:cxn>
              <a:cxn ang="0">
                <a:pos x="connsiteX10745" y="connsiteY10745"/>
              </a:cxn>
              <a:cxn ang="0">
                <a:pos x="connsiteX10746" y="connsiteY10746"/>
              </a:cxn>
              <a:cxn ang="0">
                <a:pos x="connsiteX10747" y="connsiteY10747"/>
              </a:cxn>
              <a:cxn ang="0">
                <a:pos x="connsiteX10748" y="connsiteY10748"/>
              </a:cxn>
              <a:cxn ang="0">
                <a:pos x="connsiteX10749" y="connsiteY10749"/>
              </a:cxn>
              <a:cxn ang="0">
                <a:pos x="connsiteX10750" y="connsiteY10750"/>
              </a:cxn>
              <a:cxn ang="0">
                <a:pos x="connsiteX10751" y="connsiteY10751"/>
              </a:cxn>
              <a:cxn ang="0">
                <a:pos x="connsiteX10752" y="connsiteY10752"/>
              </a:cxn>
              <a:cxn ang="0">
                <a:pos x="connsiteX10753" y="connsiteY10753"/>
              </a:cxn>
              <a:cxn ang="0">
                <a:pos x="connsiteX10754" y="connsiteY10754"/>
              </a:cxn>
              <a:cxn ang="0">
                <a:pos x="connsiteX10755" y="connsiteY10755"/>
              </a:cxn>
              <a:cxn ang="0">
                <a:pos x="connsiteX10756" y="connsiteY10756"/>
              </a:cxn>
              <a:cxn ang="0">
                <a:pos x="connsiteX10757" y="connsiteY10757"/>
              </a:cxn>
              <a:cxn ang="0">
                <a:pos x="connsiteX10758" y="connsiteY10758"/>
              </a:cxn>
              <a:cxn ang="0">
                <a:pos x="connsiteX10759" y="connsiteY10759"/>
              </a:cxn>
              <a:cxn ang="0">
                <a:pos x="connsiteX10760" y="connsiteY10760"/>
              </a:cxn>
              <a:cxn ang="0">
                <a:pos x="connsiteX10761" y="connsiteY10761"/>
              </a:cxn>
              <a:cxn ang="0">
                <a:pos x="connsiteX10762" y="connsiteY10762"/>
              </a:cxn>
              <a:cxn ang="0">
                <a:pos x="connsiteX10763" y="connsiteY10763"/>
              </a:cxn>
              <a:cxn ang="0">
                <a:pos x="connsiteX10764" y="connsiteY10764"/>
              </a:cxn>
              <a:cxn ang="0">
                <a:pos x="connsiteX10765" y="connsiteY10765"/>
              </a:cxn>
              <a:cxn ang="0">
                <a:pos x="connsiteX10766" y="connsiteY10766"/>
              </a:cxn>
              <a:cxn ang="0">
                <a:pos x="connsiteX10767" y="connsiteY10767"/>
              </a:cxn>
              <a:cxn ang="0">
                <a:pos x="connsiteX10768" y="connsiteY10768"/>
              </a:cxn>
              <a:cxn ang="0">
                <a:pos x="connsiteX10769" y="connsiteY10769"/>
              </a:cxn>
              <a:cxn ang="0">
                <a:pos x="connsiteX10770" y="connsiteY10770"/>
              </a:cxn>
              <a:cxn ang="0">
                <a:pos x="connsiteX10771" y="connsiteY10771"/>
              </a:cxn>
              <a:cxn ang="0">
                <a:pos x="connsiteX10772" y="connsiteY10772"/>
              </a:cxn>
              <a:cxn ang="0">
                <a:pos x="connsiteX10773" y="connsiteY10773"/>
              </a:cxn>
              <a:cxn ang="0">
                <a:pos x="connsiteX10774" y="connsiteY10774"/>
              </a:cxn>
              <a:cxn ang="0">
                <a:pos x="connsiteX10775" y="connsiteY10775"/>
              </a:cxn>
              <a:cxn ang="0">
                <a:pos x="connsiteX10776" y="connsiteY10776"/>
              </a:cxn>
              <a:cxn ang="0">
                <a:pos x="connsiteX10777" y="connsiteY10777"/>
              </a:cxn>
              <a:cxn ang="0">
                <a:pos x="connsiteX10778" y="connsiteY10778"/>
              </a:cxn>
              <a:cxn ang="0">
                <a:pos x="connsiteX10779" y="connsiteY10779"/>
              </a:cxn>
              <a:cxn ang="0">
                <a:pos x="connsiteX10780" y="connsiteY10780"/>
              </a:cxn>
              <a:cxn ang="0">
                <a:pos x="connsiteX10781" y="connsiteY10781"/>
              </a:cxn>
              <a:cxn ang="0">
                <a:pos x="connsiteX10782" y="connsiteY10782"/>
              </a:cxn>
              <a:cxn ang="0">
                <a:pos x="connsiteX10783" y="connsiteY10783"/>
              </a:cxn>
              <a:cxn ang="0">
                <a:pos x="connsiteX10784" y="connsiteY10784"/>
              </a:cxn>
              <a:cxn ang="0">
                <a:pos x="connsiteX10785" y="connsiteY10785"/>
              </a:cxn>
              <a:cxn ang="0">
                <a:pos x="connsiteX10786" y="connsiteY10786"/>
              </a:cxn>
              <a:cxn ang="0">
                <a:pos x="connsiteX10787" y="connsiteY10787"/>
              </a:cxn>
              <a:cxn ang="0">
                <a:pos x="connsiteX10788" y="connsiteY10788"/>
              </a:cxn>
              <a:cxn ang="0">
                <a:pos x="connsiteX10789" y="connsiteY10789"/>
              </a:cxn>
              <a:cxn ang="0">
                <a:pos x="connsiteX10790" y="connsiteY10790"/>
              </a:cxn>
              <a:cxn ang="0">
                <a:pos x="connsiteX10791" y="connsiteY10791"/>
              </a:cxn>
              <a:cxn ang="0">
                <a:pos x="connsiteX10792" y="connsiteY10792"/>
              </a:cxn>
              <a:cxn ang="0">
                <a:pos x="connsiteX10793" y="connsiteY10793"/>
              </a:cxn>
              <a:cxn ang="0">
                <a:pos x="connsiteX10794" y="connsiteY10794"/>
              </a:cxn>
              <a:cxn ang="0">
                <a:pos x="connsiteX10795" y="connsiteY10795"/>
              </a:cxn>
              <a:cxn ang="0">
                <a:pos x="connsiteX10796" y="connsiteY10796"/>
              </a:cxn>
              <a:cxn ang="0">
                <a:pos x="connsiteX10797" y="connsiteY10797"/>
              </a:cxn>
              <a:cxn ang="0">
                <a:pos x="connsiteX10798" y="connsiteY10798"/>
              </a:cxn>
              <a:cxn ang="0">
                <a:pos x="connsiteX10799" y="connsiteY10799"/>
              </a:cxn>
              <a:cxn ang="0">
                <a:pos x="connsiteX10800" y="connsiteY10800"/>
              </a:cxn>
              <a:cxn ang="0">
                <a:pos x="connsiteX10801" y="connsiteY10801"/>
              </a:cxn>
              <a:cxn ang="0">
                <a:pos x="connsiteX10802" y="connsiteY10802"/>
              </a:cxn>
              <a:cxn ang="0">
                <a:pos x="connsiteX10803" y="connsiteY10803"/>
              </a:cxn>
              <a:cxn ang="0">
                <a:pos x="connsiteX10804" y="connsiteY10804"/>
              </a:cxn>
              <a:cxn ang="0">
                <a:pos x="connsiteX10805" y="connsiteY10805"/>
              </a:cxn>
              <a:cxn ang="0">
                <a:pos x="connsiteX10806" y="connsiteY10806"/>
              </a:cxn>
              <a:cxn ang="0">
                <a:pos x="connsiteX10807" y="connsiteY10807"/>
              </a:cxn>
              <a:cxn ang="0">
                <a:pos x="connsiteX10808" y="connsiteY10808"/>
              </a:cxn>
              <a:cxn ang="0">
                <a:pos x="connsiteX10809" y="connsiteY10809"/>
              </a:cxn>
              <a:cxn ang="0">
                <a:pos x="connsiteX10810" y="connsiteY10810"/>
              </a:cxn>
              <a:cxn ang="0">
                <a:pos x="connsiteX10811" y="connsiteY10811"/>
              </a:cxn>
              <a:cxn ang="0">
                <a:pos x="connsiteX10812" y="connsiteY10812"/>
              </a:cxn>
              <a:cxn ang="0">
                <a:pos x="connsiteX10813" y="connsiteY10813"/>
              </a:cxn>
              <a:cxn ang="0">
                <a:pos x="connsiteX10814" y="connsiteY10814"/>
              </a:cxn>
              <a:cxn ang="0">
                <a:pos x="connsiteX10815" y="connsiteY10815"/>
              </a:cxn>
              <a:cxn ang="0">
                <a:pos x="connsiteX10816" y="connsiteY10816"/>
              </a:cxn>
              <a:cxn ang="0">
                <a:pos x="connsiteX10817" y="connsiteY10817"/>
              </a:cxn>
              <a:cxn ang="0">
                <a:pos x="connsiteX10818" y="connsiteY10818"/>
              </a:cxn>
              <a:cxn ang="0">
                <a:pos x="connsiteX10819" y="connsiteY10819"/>
              </a:cxn>
              <a:cxn ang="0">
                <a:pos x="connsiteX10820" y="connsiteY10820"/>
              </a:cxn>
              <a:cxn ang="0">
                <a:pos x="connsiteX10821" y="connsiteY10821"/>
              </a:cxn>
              <a:cxn ang="0">
                <a:pos x="connsiteX10822" y="connsiteY10822"/>
              </a:cxn>
              <a:cxn ang="0">
                <a:pos x="connsiteX10823" y="connsiteY10823"/>
              </a:cxn>
              <a:cxn ang="0">
                <a:pos x="connsiteX10824" y="connsiteY10824"/>
              </a:cxn>
              <a:cxn ang="0">
                <a:pos x="connsiteX10825" y="connsiteY10825"/>
              </a:cxn>
              <a:cxn ang="0">
                <a:pos x="connsiteX10826" y="connsiteY10826"/>
              </a:cxn>
              <a:cxn ang="0">
                <a:pos x="connsiteX10827" y="connsiteY10827"/>
              </a:cxn>
              <a:cxn ang="0">
                <a:pos x="connsiteX10828" y="connsiteY10828"/>
              </a:cxn>
              <a:cxn ang="0">
                <a:pos x="connsiteX10829" y="connsiteY10829"/>
              </a:cxn>
              <a:cxn ang="0">
                <a:pos x="connsiteX10830" y="connsiteY10830"/>
              </a:cxn>
              <a:cxn ang="0">
                <a:pos x="connsiteX10831" y="connsiteY10831"/>
              </a:cxn>
              <a:cxn ang="0">
                <a:pos x="connsiteX10832" y="connsiteY10832"/>
              </a:cxn>
              <a:cxn ang="0">
                <a:pos x="connsiteX10833" y="connsiteY10833"/>
              </a:cxn>
              <a:cxn ang="0">
                <a:pos x="connsiteX10834" y="connsiteY10834"/>
              </a:cxn>
              <a:cxn ang="0">
                <a:pos x="connsiteX10835" y="connsiteY10835"/>
              </a:cxn>
              <a:cxn ang="0">
                <a:pos x="connsiteX10836" y="connsiteY10836"/>
              </a:cxn>
              <a:cxn ang="0">
                <a:pos x="connsiteX10837" y="connsiteY10837"/>
              </a:cxn>
              <a:cxn ang="0">
                <a:pos x="connsiteX10838" y="connsiteY10838"/>
              </a:cxn>
              <a:cxn ang="0">
                <a:pos x="connsiteX10839" y="connsiteY10839"/>
              </a:cxn>
              <a:cxn ang="0">
                <a:pos x="connsiteX10840" y="connsiteY10840"/>
              </a:cxn>
              <a:cxn ang="0">
                <a:pos x="connsiteX10841" y="connsiteY10841"/>
              </a:cxn>
              <a:cxn ang="0">
                <a:pos x="connsiteX10842" y="connsiteY10842"/>
              </a:cxn>
              <a:cxn ang="0">
                <a:pos x="connsiteX10843" y="connsiteY10843"/>
              </a:cxn>
              <a:cxn ang="0">
                <a:pos x="connsiteX10844" y="connsiteY10844"/>
              </a:cxn>
              <a:cxn ang="0">
                <a:pos x="connsiteX10845" y="connsiteY10845"/>
              </a:cxn>
              <a:cxn ang="0">
                <a:pos x="connsiteX10846" y="connsiteY10846"/>
              </a:cxn>
              <a:cxn ang="0">
                <a:pos x="connsiteX10847" y="connsiteY10847"/>
              </a:cxn>
              <a:cxn ang="0">
                <a:pos x="connsiteX10848" y="connsiteY10848"/>
              </a:cxn>
              <a:cxn ang="0">
                <a:pos x="connsiteX10849" y="connsiteY10849"/>
              </a:cxn>
              <a:cxn ang="0">
                <a:pos x="connsiteX10850" y="connsiteY10850"/>
              </a:cxn>
              <a:cxn ang="0">
                <a:pos x="connsiteX10851" y="connsiteY10851"/>
              </a:cxn>
              <a:cxn ang="0">
                <a:pos x="connsiteX10852" y="connsiteY10852"/>
              </a:cxn>
              <a:cxn ang="0">
                <a:pos x="connsiteX10853" y="connsiteY10853"/>
              </a:cxn>
              <a:cxn ang="0">
                <a:pos x="connsiteX10854" y="connsiteY10854"/>
              </a:cxn>
              <a:cxn ang="0">
                <a:pos x="connsiteX10855" y="connsiteY10855"/>
              </a:cxn>
              <a:cxn ang="0">
                <a:pos x="connsiteX10856" y="connsiteY10856"/>
              </a:cxn>
              <a:cxn ang="0">
                <a:pos x="connsiteX10857" y="connsiteY10857"/>
              </a:cxn>
              <a:cxn ang="0">
                <a:pos x="connsiteX10858" y="connsiteY10858"/>
              </a:cxn>
              <a:cxn ang="0">
                <a:pos x="connsiteX10859" y="connsiteY10859"/>
              </a:cxn>
              <a:cxn ang="0">
                <a:pos x="connsiteX10860" y="connsiteY10860"/>
              </a:cxn>
              <a:cxn ang="0">
                <a:pos x="connsiteX10861" y="connsiteY10861"/>
              </a:cxn>
              <a:cxn ang="0">
                <a:pos x="connsiteX10862" y="connsiteY10862"/>
              </a:cxn>
              <a:cxn ang="0">
                <a:pos x="connsiteX10863" y="connsiteY10863"/>
              </a:cxn>
              <a:cxn ang="0">
                <a:pos x="connsiteX10864" y="connsiteY10864"/>
              </a:cxn>
              <a:cxn ang="0">
                <a:pos x="connsiteX10865" y="connsiteY10865"/>
              </a:cxn>
              <a:cxn ang="0">
                <a:pos x="connsiteX10866" y="connsiteY10866"/>
              </a:cxn>
              <a:cxn ang="0">
                <a:pos x="connsiteX10867" y="connsiteY10867"/>
              </a:cxn>
              <a:cxn ang="0">
                <a:pos x="connsiteX10868" y="connsiteY10868"/>
              </a:cxn>
              <a:cxn ang="0">
                <a:pos x="connsiteX10869" y="connsiteY10869"/>
              </a:cxn>
              <a:cxn ang="0">
                <a:pos x="connsiteX10870" y="connsiteY10870"/>
              </a:cxn>
              <a:cxn ang="0">
                <a:pos x="connsiteX10871" y="connsiteY10871"/>
              </a:cxn>
              <a:cxn ang="0">
                <a:pos x="connsiteX10872" y="connsiteY10872"/>
              </a:cxn>
              <a:cxn ang="0">
                <a:pos x="connsiteX10873" y="connsiteY10873"/>
              </a:cxn>
              <a:cxn ang="0">
                <a:pos x="connsiteX10874" y="connsiteY10874"/>
              </a:cxn>
              <a:cxn ang="0">
                <a:pos x="connsiteX10875" y="connsiteY10875"/>
              </a:cxn>
              <a:cxn ang="0">
                <a:pos x="connsiteX10876" y="connsiteY10876"/>
              </a:cxn>
              <a:cxn ang="0">
                <a:pos x="connsiteX10877" y="connsiteY10877"/>
              </a:cxn>
              <a:cxn ang="0">
                <a:pos x="connsiteX10878" y="connsiteY10878"/>
              </a:cxn>
              <a:cxn ang="0">
                <a:pos x="connsiteX10879" y="connsiteY10879"/>
              </a:cxn>
              <a:cxn ang="0">
                <a:pos x="connsiteX10880" y="connsiteY10880"/>
              </a:cxn>
              <a:cxn ang="0">
                <a:pos x="connsiteX10881" y="connsiteY10881"/>
              </a:cxn>
              <a:cxn ang="0">
                <a:pos x="connsiteX10882" y="connsiteY10882"/>
              </a:cxn>
              <a:cxn ang="0">
                <a:pos x="connsiteX10883" y="connsiteY10883"/>
              </a:cxn>
              <a:cxn ang="0">
                <a:pos x="connsiteX10884" y="connsiteY10884"/>
              </a:cxn>
              <a:cxn ang="0">
                <a:pos x="connsiteX10885" y="connsiteY10885"/>
              </a:cxn>
              <a:cxn ang="0">
                <a:pos x="connsiteX10886" y="connsiteY10886"/>
              </a:cxn>
              <a:cxn ang="0">
                <a:pos x="connsiteX10887" y="connsiteY10887"/>
              </a:cxn>
              <a:cxn ang="0">
                <a:pos x="connsiteX10888" y="connsiteY10888"/>
              </a:cxn>
              <a:cxn ang="0">
                <a:pos x="connsiteX10889" y="connsiteY10889"/>
              </a:cxn>
              <a:cxn ang="0">
                <a:pos x="connsiteX10890" y="connsiteY10890"/>
              </a:cxn>
              <a:cxn ang="0">
                <a:pos x="connsiteX10891" y="connsiteY10891"/>
              </a:cxn>
              <a:cxn ang="0">
                <a:pos x="connsiteX10892" y="connsiteY10892"/>
              </a:cxn>
              <a:cxn ang="0">
                <a:pos x="connsiteX10893" y="connsiteY10893"/>
              </a:cxn>
              <a:cxn ang="0">
                <a:pos x="connsiteX10894" y="connsiteY10894"/>
              </a:cxn>
              <a:cxn ang="0">
                <a:pos x="connsiteX10895" y="connsiteY10895"/>
              </a:cxn>
              <a:cxn ang="0">
                <a:pos x="connsiteX10896" y="connsiteY10896"/>
              </a:cxn>
              <a:cxn ang="0">
                <a:pos x="connsiteX10897" y="connsiteY10897"/>
              </a:cxn>
              <a:cxn ang="0">
                <a:pos x="connsiteX10898" y="connsiteY10898"/>
              </a:cxn>
              <a:cxn ang="0">
                <a:pos x="connsiteX10899" y="connsiteY10899"/>
              </a:cxn>
              <a:cxn ang="0">
                <a:pos x="connsiteX10900" y="connsiteY10900"/>
              </a:cxn>
              <a:cxn ang="0">
                <a:pos x="connsiteX10901" y="connsiteY10901"/>
              </a:cxn>
              <a:cxn ang="0">
                <a:pos x="connsiteX10902" y="connsiteY10902"/>
              </a:cxn>
              <a:cxn ang="0">
                <a:pos x="connsiteX10903" y="connsiteY10903"/>
              </a:cxn>
              <a:cxn ang="0">
                <a:pos x="connsiteX10904" y="connsiteY10904"/>
              </a:cxn>
              <a:cxn ang="0">
                <a:pos x="connsiteX10905" y="connsiteY10905"/>
              </a:cxn>
              <a:cxn ang="0">
                <a:pos x="connsiteX10906" y="connsiteY10906"/>
              </a:cxn>
              <a:cxn ang="0">
                <a:pos x="connsiteX10907" y="connsiteY10907"/>
              </a:cxn>
              <a:cxn ang="0">
                <a:pos x="connsiteX10908" y="connsiteY10908"/>
              </a:cxn>
              <a:cxn ang="0">
                <a:pos x="connsiteX10909" y="connsiteY10909"/>
              </a:cxn>
              <a:cxn ang="0">
                <a:pos x="connsiteX10910" y="connsiteY10910"/>
              </a:cxn>
              <a:cxn ang="0">
                <a:pos x="connsiteX10911" y="connsiteY10911"/>
              </a:cxn>
              <a:cxn ang="0">
                <a:pos x="connsiteX10912" y="connsiteY10912"/>
              </a:cxn>
              <a:cxn ang="0">
                <a:pos x="connsiteX10913" y="connsiteY10913"/>
              </a:cxn>
              <a:cxn ang="0">
                <a:pos x="connsiteX10914" y="connsiteY10914"/>
              </a:cxn>
              <a:cxn ang="0">
                <a:pos x="connsiteX10915" y="connsiteY10915"/>
              </a:cxn>
              <a:cxn ang="0">
                <a:pos x="connsiteX10916" y="connsiteY10916"/>
              </a:cxn>
              <a:cxn ang="0">
                <a:pos x="connsiteX10917" y="connsiteY10917"/>
              </a:cxn>
              <a:cxn ang="0">
                <a:pos x="connsiteX10918" y="connsiteY10918"/>
              </a:cxn>
              <a:cxn ang="0">
                <a:pos x="connsiteX10919" y="connsiteY10919"/>
              </a:cxn>
              <a:cxn ang="0">
                <a:pos x="connsiteX10920" y="connsiteY10920"/>
              </a:cxn>
              <a:cxn ang="0">
                <a:pos x="connsiteX10921" y="connsiteY10921"/>
              </a:cxn>
              <a:cxn ang="0">
                <a:pos x="connsiteX10922" y="connsiteY10922"/>
              </a:cxn>
              <a:cxn ang="0">
                <a:pos x="connsiteX10923" y="connsiteY10923"/>
              </a:cxn>
              <a:cxn ang="0">
                <a:pos x="connsiteX10924" y="connsiteY10924"/>
              </a:cxn>
              <a:cxn ang="0">
                <a:pos x="connsiteX10925" y="connsiteY10925"/>
              </a:cxn>
              <a:cxn ang="0">
                <a:pos x="connsiteX10926" y="connsiteY10926"/>
              </a:cxn>
              <a:cxn ang="0">
                <a:pos x="connsiteX10927" y="connsiteY10927"/>
              </a:cxn>
              <a:cxn ang="0">
                <a:pos x="connsiteX10928" y="connsiteY10928"/>
              </a:cxn>
              <a:cxn ang="0">
                <a:pos x="connsiteX10929" y="connsiteY10929"/>
              </a:cxn>
              <a:cxn ang="0">
                <a:pos x="connsiteX10930" y="connsiteY10930"/>
              </a:cxn>
              <a:cxn ang="0">
                <a:pos x="connsiteX10931" y="connsiteY10931"/>
              </a:cxn>
              <a:cxn ang="0">
                <a:pos x="connsiteX10932" y="connsiteY10932"/>
              </a:cxn>
              <a:cxn ang="0">
                <a:pos x="connsiteX10933" y="connsiteY10933"/>
              </a:cxn>
              <a:cxn ang="0">
                <a:pos x="connsiteX10934" y="connsiteY10934"/>
              </a:cxn>
              <a:cxn ang="0">
                <a:pos x="connsiteX10935" y="connsiteY10935"/>
              </a:cxn>
              <a:cxn ang="0">
                <a:pos x="connsiteX10936" y="connsiteY10936"/>
              </a:cxn>
              <a:cxn ang="0">
                <a:pos x="connsiteX10937" y="connsiteY10937"/>
              </a:cxn>
              <a:cxn ang="0">
                <a:pos x="connsiteX10938" y="connsiteY10938"/>
              </a:cxn>
              <a:cxn ang="0">
                <a:pos x="connsiteX10939" y="connsiteY10939"/>
              </a:cxn>
              <a:cxn ang="0">
                <a:pos x="connsiteX10940" y="connsiteY10940"/>
              </a:cxn>
              <a:cxn ang="0">
                <a:pos x="connsiteX10941" y="connsiteY10941"/>
              </a:cxn>
              <a:cxn ang="0">
                <a:pos x="connsiteX10942" y="connsiteY10942"/>
              </a:cxn>
              <a:cxn ang="0">
                <a:pos x="connsiteX10943" y="connsiteY10943"/>
              </a:cxn>
              <a:cxn ang="0">
                <a:pos x="connsiteX10944" y="connsiteY10944"/>
              </a:cxn>
              <a:cxn ang="0">
                <a:pos x="connsiteX10945" y="connsiteY10945"/>
              </a:cxn>
              <a:cxn ang="0">
                <a:pos x="connsiteX10946" y="connsiteY10946"/>
              </a:cxn>
              <a:cxn ang="0">
                <a:pos x="connsiteX10947" y="connsiteY10947"/>
              </a:cxn>
              <a:cxn ang="0">
                <a:pos x="connsiteX10948" y="connsiteY10948"/>
              </a:cxn>
              <a:cxn ang="0">
                <a:pos x="connsiteX10949" y="connsiteY10949"/>
              </a:cxn>
              <a:cxn ang="0">
                <a:pos x="connsiteX10950" y="connsiteY10950"/>
              </a:cxn>
              <a:cxn ang="0">
                <a:pos x="connsiteX10951" y="connsiteY10951"/>
              </a:cxn>
              <a:cxn ang="0">
                <a:pos x="connsiteX10952" y="connsiteY10952"/>
              </a:cxn>
              <a:cxn ang="0">
                <a:pos x="connsiteX10953" y="connsiteY10953"/>
              </a:cxn>
              <a:cxn ang="0">
                <a:pos x="connsiteX10954" y="connsiteY10954"/>
              </a:cxn>
              <a:cxn ang="0">
                <a:pos x="connsiteX10955" y="connsiteY10955"/>
              </a:cxn>
              <a:cxn ang="0">
                <a:pos x="connsiteX10956" y="connsiteY10956"/>
              </a:cxn>
              <a:cxn ang="0">
                <a:pos x="connsiteX10957" y="connsiteY10957"/>
              </a:cxn>
              <a:cxn ang="0">
                <a:pos x="connsiteX10958" y="connsiteY10958"/>
              </a:cxn>
              <a:cxn ang="0">
                <a:pos x="connsiteX10959" y="connsiteY10959"/>
              </a:cxn>
              <a:cxn ang="0">
                <a:pos x="connsiteX10960" y="connsiteY10960"/>
              </a:cxn>
              <a:cxn ang="0">
                <a:pos x="connsiteX10961" y="connsiteY10961"/>
              </a:cxn>
              <a:cxn ang="0">
                <a:pos x="connsiteX10962" y="connsiteY10962"/>
              </a:cxn>
              <a:cxn ang="0">
                <a:pos x="connsiteX10963" y="connsiteY10963"/>
              </a:cxn>
              <a:cxn ang="0">
                <a:pos x="connsiteX10964" y="connsiteY10964"/>
              </a:cxn>
              <a:cxn ang="0">
                <a:pos x="connsiteX10965" y="connsiteY10965"/>
              </a:cxn>
              <a:cxn ang="0">
                <a:pos x="connsiteX10966" y="connsiteY10966"/>
              </a:cxn>
              <a:cxn ang="0">
                <a:pos x="connsiteX10967" y="connsiteY10967"/>
              </a:cxn>
              <a:cxn ang="0">
                <a:pos x="connsiteX10968" y="connsiteY10968"/>
              </a:cxn>
              <a:cxn ang="0">
                <a:pos x="connsiteX10969" y="connsiteY10969"/>
              </a:cxn>
              <a:cxn ang="0">
                <a:pos x="connsiteX10970" y="connsiteY10970"/>
              </a:cxn>
              <a:cxn ang="0">
                <a:pos x="connsiteX10971" y="connsiteY10971"/>
              </a:cxn>
              <a:cxn ang="0">
                <a:pos x="connsiteX10972" y="connsiteY10972"/>
              </a:cxn>
              <a:cxn ang="0">
                <a:pos x="connsiteX10973" y="connsiteY10973"/>
              </a:cxn>
              <a:cxn ang="0">
                <a:pos x="connsiteX10974" y="connsiteY10974"/>
              </a:cxn>
              <a:cxn ang="0">
                <a:pos x="connsiteX10975" y="connsiteY10975"/>
              </a:cxn>
              <a:cxn ang="0">
                <a:pos x="connsiteX10976" y="connsiteY10976"/>
              </a:cxn>
              <a:cxn ang="0">
                <a:pos x="connsiteX10977" y="connsiteY10977"/>
              </a:cxn>
              <a:cxn ang="0">
                <a:pos x="connsiteX10978" y="connsiteY10978"/>
              </a:cxn>
              <a:cxn ang="0">
                <a:pos x="connsiteX10979" y="connsiteY10979"/>
              </a:cxn>
              <a:cxn ang="0">
                <a:pos x="connsiteX10980" y="connsiteY10980"/>
              </a:cxn>
              <a:cxn ang="0">
                <a:pos x="connsiteX10981" y="connsiteY10981"/>
              </a:cxn>
              <a:cxn ang="0">
                <a:pos x="connsiteX10982" y="connsiteY10982"/>
              </a:cxn>
              <a:cxn ang="0">
                <a:pos x="connsiteX10983" y="connsiteY10983"/>
              </a:cxn>
              <a:cxn ang="0">
                <a:pos x="connsiteX10984" y="connsiteY10984"/>
              </a:cxn>
              <a:cxn ang="0">
                <a:pos x="connsiteX10985" y="connsiteY10985"/>
              </a:cxn>
              <a:cxn ang="0">
                <a:pos x="connsiteX10986" y="connsiteY10986"/>
              </a:cxn>
              <a:cxn ang="0">
                <a:pos x="connsiteX10987" y="connsiteY10987"/>
              </a:cxn>
              <a:cxn ang="0">
                <a:pos x="connsiteX10988" y="connsiteY10988"/>
              </a:cxn>
              <a:cxn ang="0">
                <a:pos x="connsiteX10989" y="connsiteY10989"/>
              </a:cxn>
              <a:cxn ang="0">
                <a:pos x="connsiteX10990" y="connsiteY10990"/>
              </a:cxn>
              <a:cxn ang="0">
                <a:pos x="connsiteX10991" y="connsiteY10991"/>
              </a:cxn>
              <a:cxn ang="0">
                <a:pos x="connsiteX10992" y="connsiteY10992"/>
              </a:cxn>
              <a:cxn ang="0">
                <a:pos x="connsiteX10993" y="connsiteY10993"/>
              </a:cxn>
              <a:cxn ang="0">
                <a:pos x="connsiteX10994" y="connsiteY10994"/>
              </a:cxn>
              <a:cxn ang="0">
                <a:pos x="connsiteX10995" y="connsiteY10995"/>
              </a:cxn>
              <a:cxn ang="0">
                <a:pos x="connsiteX10996" y="connsiteY10996"/>
              </a:cxn>
              <a:cxn ang="0">
                <a:pos x="connsiteX10997" y="connsiteY10997"/>
              </a:cxn>
              <a:cxn ang="0">
                <a:pos x="connsiteX10998" y="connsiteY10998"/>
              </a:cxn>
              <a:cxn ang="0">
                <a:pos x="connsiteX10999" y="connsiteY10999"/>
              </a:cxn>
              <a:cxn ang="0">
                <a:pos x="connsiteX11000" y="connsiteY11000"/>
              </a:cxn>
              <a:cxn ang="0">
                <a:pos x="connsiteX11001" y="connsiteY11001"/>
              </a:cxn>
              <a:cxn ang="0">
                <a:pos x="connsiteX11002" y="connsiteY11002"/>
              </a:cxn>
              <a:cxn ang="0">
                <a:pos x="connsiteX11003" y="connsiteY11003"/>
              </a:cxn>
              <a:cxn ang="0">
                <a:pos x="connsiteX11004" y="connsiteY11004"/>
              </a:cxn>
              <a:cxn ang="0">
                <a:pos x="connsiteX11005" y="connsiteY11005"/>
              </a:cxn>
              <a:cxn ang="0">
                <a:pos x="connsiteX11006" y="connsiteY11006"/>
              </a:cxn>
              <a:cxn ang="0">
                <a:pos x="connsiteX11007" y="connsiteY11007"/>
              </a:cxn>
              <a:cxn ang="0">
                <a:pos x="connsiteX11008" y="connsiteY11008"/>
              </a:cxn>
              <a:cxn ang="0">
                <a:pos x="connsiteX11009" y="connsiteY11009"/>
              </a:cxn>
              <a:cxn ang="0">
                <a:pos x="connsiteX11010" y="connsiteY11010"/>
              </a:cxn>
              <a:cxn ang="0">
                <a:pos x="connsiteX11011" y="connsiteY11011"/>
              </a:cxn>
              <a:cxn ang="0">
                <a:pos x="connsiteX11012" y="connsiteY11012"/>
              </a:cxn>
              <a:cxn ang="0">
                <a:pos x="connsiteX11013" y="connsiteY11013"/>
              </a:cxn>
              <a:cxn ang="0">
                <a:pos x="connsiteX11014" y="connsiteY11014"/>
              </a:cxn>
              <a:cxn ang="0">
                <a:pos x="connsiteX11015" y="connsiteY11015"/>
              </a:cxn>
              <a:cxn ang="0">
                <a:pos x="connsiteX11016" y="connsiteY11016"/>
              </a:cxn>
              <a:cxn ang="0">
                <a:pos x="connsiteX11017" y="connsiteY11017"/>
              </a:cxn>
              <a:cxn ang="0">
                <a:pos x="connsiteX11018" y="connsiteY11018"/>
              </a:cxn>
              <a:cxn ang="0">
                <a:pos x="connsiteX11019" y="connsiteY11019"/>
              </a:cxn>
              <a:cxn ang="0">
                <a:pos x="connsiteX11020" y="connsiteY11020"/>
              </a:cxn>
              <a:cxn ang="0">
                <a:pos x="connsiteX11021" y="connsiteY11021"/>
              </a:cxn>
              <a:cxn ang="0">
                <a:pos x="connsiteX11022" y="connsiteY11022"/>
              </a:cxn>
              <a:cxn ang="0">
                <a:pos x="connsiteX11023" y="connsiteY11023"/>
              </a:cxn>
              <a:cxn ang="0">
                <a:pos x="connsiteX11024" y="connsiteY11024"/>
              </a:cxn>
              <a:cxn ang="0">
                <a:pos x="connsiteX11025" y="connsiteY11025"/>
              </a:cxn>
              <a:cxn ang="0">
                <a:pos x="connsiteX11026" y="connsiteY11026"/>
              </a:cxn>
              <a:cxn ang="0">
                <a:pos x="connsiteX11027" y="connsiteY11027"/>
              </a:cxn>
              <a:cxn ang="0">
                <a:pos x="connsiteX11028" y="connsiteY11028"/>
              </a:cxn>
              <a:cxn ang="0">
                <a:pos x="connsiteX11029" y="connsiteY11029"/>
              </a:cxn>
              <a:cxn ang="0">
                <a:pos x="connsiteX11030" y="connsiteY11030"/>
              </a:cxn>
              <a:cxn ang="0">
                <a:pos x="connsiteX11031" y="connsiteY11031"/>
              </a:cxn>
              <a:cxn ang="0">
                <a:pos x="connsiteX11032" y="connsiteY11032"/>
              </a:cxn>
              <a:cxn ang="0">
                <a:pos x="connsiteX11033" y="connsiteY11033"/>
              </a:cxn>
              <a:cxn ang="0">
                <a:pos x="connsiteX11034" y="connsiteY11034"/>
              </a:cxn>
              <a:cxn ang="0">
                <a:pos x="connsiteX11035" y="connsiteY11035"/>
              </a:cxn>
              <a:cxn ang="0">
                <a:pos x="connsiteX11036" y="connsiteY11036"/>
              </a:cxn>
              <a:cxn ang="0">
                <a:pos x="connsiteX11037" y="connsiteY11037"/>
              </a:cxn>
              <a:cxn ang="0">
                <a:pos x="connsiteX11038" y="connsiteY11038"/>
              </a:cxn>
              <a:cxn ang="0">
                <a:pos x="connsiteX11039" y="connsiteY11039"/>
              </a:cxn>
              <a:cxn ang="0">
                <a:pos x="connsiteX11040" y="connsiteY11040"/>
              </a:cxn>
              <a:cxn ang="0">
                <a:pos x="connsiteX11041" y="connsiteY11041"/>
              </a:cxn>
              <a:cxn ang="0">
                <a:pos x="connsiteX11042" y="connsiteY11042"/>
              </a:cxn>
              <a:cxn ang="0">
                <a:pos x="connsiteX11043" y="connsiteY11043"/>
              </a:cxn>
              <a:cxn ang="0">
                <a:pos x="connsiteX11044" y="connsiteY11044"/>
              </a:cxn>
              <a:cxn ang="0">
                <a:pos x="connsiteX11045" y="connsiteY11045"/>
              </a:cxn>
              <a:cxn ang="0">
                <a:pos x="connsiteX11046" y="connsiteY11046"/>
              </a:cxn>
              <a:cxn ang="0">
                <a:pos x="connsiteX11047" y="connsiteY11047"/>
              </a:cxn>
              <a:cxn ang="0">
                <a:pos x="connsiteX11048" y="connsiteY11048"/>
              </a:cxn>
              <a:cxn ang="0">
                <a:pos x="connsiteX11049" y="connsiteY11049"/>
              </a:cxn>
              <a:cxn ang="0">
                <a:pos x="connsiteX11050" y="connsiteY11050"/>
              </a:cxn>
              <a:cxn ang="0">
                <a:pos x="connsiteX11051" y="connsiteY11051"/>
              </a:cxn>
              <a:cxn ang="0">
                <a:pos x="connsiteX11052" y="connsiteY11052"/>
              </a:cxn>
              <a:cxn ang="0">
                <a:pos x="connsiteX11053" y="connsiteY11053"/>
              </a:cxn>
              <a:cxn ang="0">
                <a:pos x="connsiteX11054" y="connsiteY11054"/>
              </a:cxn>
              <a:cxn ang="0">
                <a:pos x="connsiteX11055" y="connsiteY11055"/>
              </a:cxn>
              <a:cxn ang="0">
                <a:pos x="connsiteX11056" y="connsiteY11056"/>
              </a:cxn>
              <a:cxn ang="0">
                <a:pos x="connsiteX11057" y="connsiteY11057"/>
              </a:cxn>
              <a:cxn ang="0">
                <a:pos x="connsiteX11058" y="connsiteY11058"/>
              </a:cxn>
              <a:cxn ang="0">
                <a:pos x="connsiteX11059" y="connsiteY11059"/>
              </a:cxn>
              <a:cxn ang="0">
                <a:pos x="connsiteX11060" y="connsiteY11060"/>
              </a:cxn>
              <a:cxn ang="0">
                <a:pos x="connsiteX11061" y="connsiteY11061"/>
              </a:cxn>
              <a:cxn ang="0">
                <a:pos x="connsiteX11062" y="connsiteY11062"/>
              </a:cxn>
              <a:cxn ang="0">
                <a:pos x="connsiteX11063" y="connsiteY11063"/>
              </a:cxn>
              <a:cxn ang="0">
                <a:pos x="connsiteX11064" y="connsiteY11064"/>
              </a:cxn>
              <a:cxn ang="0">
                <a:pos x="connsiteX11065" y="connsiteY11065"/>
              </a:cxn>
              <a:cxn ang="0">
                <a:pos x="connsiteX11066" y="connsiteY11066"/>
              </a:cxn>
              <a:cxn ang="0">
                <a:pos x="connsiteX11067" y="connsiteY11067"/>
              </a:cxn>
              <a:cxn ang="0">
                <a:pos x="connsiteX11068" y="connsiteY11068"/>
              </a:cxn>
              <a:cxn ang="0">
                <a:pos x="connsiteX11069" y="connsiteY11069"/>
              </a:cxn>
              <a:cxn ang="0">
                <a:pos x="connsiteX11070" y="connsiteY11070"/>
              </a:cxn>
              <a:cxn ang="0">
                <a:pos x="connsiteX11071" y="connsiteY11071"/>
              </a:cxn>
              <a:cxn ang="0">
                <a:pos x="connsiteX11072" y="connsiteY11072"/>
              </a:cxn>
              <a:cxn ang="0">
                <a:pos x="connsiteX11073" y="connsiteY11073"/>
              </a:cxn>
              <a:cxn ang="0">
                <a:pos x="connsiteX11074" y="connsiteY11074"/>
              </a:cxn>
              <a:cxn ang="0">
                <a:pos x="connsiteX11075" y="connsiteY11075"/>
              </a:cxn>
              <a:cxn ang="0">
                <a:pos x="connsiteX11076" y="connsiteY11076"/>
              </a:cxn>
              <a:cxn ang="0">
                <a:pos x="connsiteX11077" y="connsiteY11077"/>
              </a:cxn>
              <a:cxn ang="0">
                <a:pos x="connsiteX11078" y="connsiteY11078"/>
              </a:cxn>
              <a:cxn ang="0">
                <a:pos x="connsiteX11079" y="connsiteY11079"/>
              </a:cxn>
              <a:cxn ang="0">
                <a:pos x="connsiteX11080" y="connsiteY11080"/>
              </a:cxn>
              <a:cxn ang="0">
                <a:pos x="connsiteX11081" y="connsiteY11081"/>
              </a:cxn>
              <a:cxn ang="0">
                <a:pos x="connsiteX11082" y="connsiteY11082"/>
              </a:cxn>
              <a:cxn ang="0">
                <a:pos x="connsiteX11083" y="connsiteY11083"/>
              </a:cxn>
              <a:cxn ang="0">
                <a:pos x="connsiteX11084" y="connsiteY11084"/>
              </a:cxn>
              <a:cxn ang="0">
                <a:pos x="connsiteX11085" y="connsiteY11085"/>
              </a:cxn>
              <a:cxn ang="0">
                <a:pos x="connsiteX11086" y="connsiteY11086"/>
              </a:cxn>
              <a:cxn ang="0">
                <a:pos x="connsiteX11087" y="connsiteY11087"/>
              </a:cxn>
              <a:cxn ang="0">
                <a:pos x="connsiteX11088" y="connsiteY11088"/>
              </a:cxn>
              <a:cxn ang="0">
                <a:pos x="connsiteX11089" y="connsiteY11089"/>
              </a:cxn>
              <a:cxn ang="0">
                <a:pos x="connsiteX11090" y="connsiteY11090"/>
              </a:cxn>
              <a:cxn ang="0">
                <a:pos x="connsiteX11091" y="connsiteY11091"/>
              </a:cxn>
              <a:cxn ang="0">
                <a:pos x="connsiteX11092" y="connsiteY11092"/>
              </a:cxn>
              <a:cxn ang="0">
                <a:pos x="connsiteX11093" y="connsiteY11093"/>
              </a:cxn>
              <a:cxn ang="0">
                <a:pos x="connsiteX11094" y="connsiteY11094"/>
              </a:cxn>
              <a:cxn ang="0">
                <a:pos x="connsiteX11095" y="connsiteY11095"/>
              </a:cxn>
              <a:cxn ang="0">
                <a:pos x="connsiteX11096" y="connsiteY11096"/>
              </a:cxn>
              <a:cxn ang="0">
                <a:pos x="connsiteX11097" y="connsiteY11097"/>
              </a:cxn>
              <a:cxn ang="0">
                <a:pos x="connsiteX11098" y="connsiteY11098"/>
              </a:cxn>
              <a:cxn ang="0">
                <a:pos x="connsiteX11099" y="connsiteY11099"/>
              </a:cxn>
              <a:cxn ang="0">
                <a:pos x="connsiteX11100" y="connsiteY11100"/>
              </a:cxn>
              <a:cxn ang="0">
                <a:pos x="connsiteX11101" y="connsiteY11101"/>
              </a:cxn>
              <a:cxn ang="0">
                <a:pos x="connsiteX11102" y="connsiteY11102"/>
              </a:cxn>
              <a:cxn ang="0">
                <a:pos x="connsiteX11103" y="connsiteY11103"/>
              </a:cxn>
              <a:cxn ang="0">
                <a:pos x="connsiteX11104" y="connsiteY11104"/>
              </a:cxn>
              <a:cxn ang="0">
                <a:pos x="connsiteX11105" y="connsiteY11105"/>
              </a:cxn>
              <a:cxn ang="0">
                <a:pos x="connsiteX11106" y="connsiteY11106"/>
              </a:cxn>
              <a:cxn ang="0">
                <a:pos x="connsiteX11107" y="connsiteY11107"/>
              </a:cxn>
              <a:cxn ang="0">
                <a:pos x="connsiteX11108" y="connsiteY11108"/>
              </a:cxn>
              <a:cxn ang="0">
                <a:pos x="connsiteX11109" y="connsiteY11109"/>
              </a:cxn>
              <a:cxn ang="0">
                <a:pos x="connsiteX11110" y="connsiteY11110"/>
              </a:cxn>
              <a:cxn ang="0">
                <a:pos x="connsiteX11111" y="connsiteY11111"/>
              </a:cxn>
              <a:cxn ang="0">
                <a:pos x="connsiteX11112" y="connsiteY11112"/>
              </a:cxn>
              <a:cxn ang="0">
                <a:pos x="connsiteX11113" y="connsiteY11113"/>
              </a:cxn>
              <a:cxn ang="0">
                <a:pos x="connsiteX11114" y="connsiteY11114"/>
              </a:cxn>
              <a:cxn ang="0">
                <a:pos x="connsiteX11115" y="connsiteY11115"/>
              </a:cxn>
              <a:cxn ang="0">
                <a:pos x="connsiteX11116" y="connsiteY11116"/>
              </a:cxn>
              <a:cxn ang="0">
                <a:pos x="connsiteX11117" y="connsiteY11117"/>
              </a:cxn>
              <a:cxn ang="0">
                <a:pos x="connsiteX11118" y="connsiteY11118"/>
              </a:cxn>
              <a:cxn ang="0">
                <a:pos x="connsiteX11119" y="connsiteY11119"/>
              </a:cxn>
              <a:cxn ang="0">
                <a:pos x="connsiteX11120" y="connsiteY11120"/>
              </a:cxn>
              <a:cxn ang="0">
                <a:pos x="connsiteX11121" y="connsiteY11121"/>
              </a:cxn>
              <a:cxn ang="0">
                <a:pos x="connsiteX11122" y="connsiteY11122"/>
              </a:cxn>
              <a:cxn ang="0">
                <a:pos x="connsiteX11123" y="connsiteY11123"/>
              </a:cxn>
              <a:cxn ang="0">
                <a:pos x="connsiteX11124" y="connsiteY11124"/>
              </a:cxn>
              <a:cxn ang="0">
                <a:pos x="connsiteX11125" y="connsiteY11125"/>
              </a:cxn>
              <a:cxn ang="0">
                <a:pos x="connsiteX11126" y="connsiteY11126"/>
              </a:cxn>
              <a:cxn ang="0">
                <a:pos x="connsiteX11127" y="connsiteY11127"/>
              </a:cxn>
              <a:cxn ang="0">
                <a:pos x="connsiteX11128" y="connsiteY11128"/>
              </a:cxn>
              <a:cxn ang="0">
                <a:pos x="connsiteX11129" y="connsiteY11129"/>
              </a:cxn>
              <a:cxn ang="0">
                <a:pos x="connsiteX11130" y="connsiteY11130"/>
              </a:cxn>
              <a:cxn ang="0">
                <a:pos x="connsiteX11131" y="connsiteY11131"/>
              </a:cxn>
              <a:cxn ang="0">
                <a:pos x="connsiteX11132" y="connsiteY11132"/>
              </a:cxn>
              <a:cxn ang="0">
                <a:pos x="connsiteX11133" y="connsiteY11133"/>
              </a:cxn>
              <a:cxn ang="0">
                <a:pos x="connsiteX11134" y="connsiteY11134"/>
              </a:cxn>
              <a:cxn ang="0">
                <a:pos x="connsiteX11135" y="connsiteY11135"/>
              </a:cxn>
              <a:cxn ang="0">
                <a:pos x="connsiteX11136" y="connsiteY11136"/>
              </a:cxn>
              <a:cxn ang="0">
                <a:pos x="connsiteX11137" y="connsiteY11137"/>
              </a:cxn>
              <a:cxn ang="0">
                <a:pos x="connsiteX11138" y="connsiteY11138"/>
              </a:cxn>
              <a:cxn ang="0">
                <a:pos x="connsiteX11139" y="connsiteY11139"/>
              </a:cxn>
              <a:cxn ang="0">
                <a:pos x="connsiteX11140" y="connsiteY11140"/>
              </a:cxn>
              <a:cxn ang="0">
                <a:pos x="connsiteX11141" y="connsiteY11141"/>
              </a:cxn>
              <a:cxn ang="0">
                <a:pos x="connsiteX11142" y="connsiteY11142"/>
              </a:cxn>
              <a:cxn ang="0">
                <a:pos x="connsiteX11143" y="connsiteY11143"/>
              </a:cxn>
              <a:cxn ang="0">
                <a:pos x="connsiteX11144" y="connsiteY11144"/>
              </a:cxn>
              <a:cxn ang="0">
                <a:pos x="connsiteX11145" y="connsiteY11145"/>
              </a:cxn>
              <a:cxn ang="0">
                <a:pos x="connsiteX11146" y="connsiteY11146"/>
              </a:cxn>
              <a:cxn ang="0">
                <a:pos x="connsiteX11147" y="connsiteY11147"/>
              </a:cxn>
              <a:cxn ang="0">
                <a:pos x="connsiteX11148" y="connsiteY11148"/>
              </a:cxn>
              <a:cxn ang="0">
                <a:pos x="connsiteX11149" y="connsiteY11149"/>
              </a:cxn>
              <a:cxn ang="0">
                <a:pos x="connsiteX11150" y="connsiteY11150"/>
              </a:cxn>
              <a:cxn ang="0">
                <a:pos x="connsiteX11151" y="connsiteY11151"/>
              </a:cxn>
              <a:cxn ang="0">
                <a:pos x="connsiteX11152" y="connsiteY11152"/>
              </a:cxn>
              <a:cxn ang="0">
                <a:pos x="connsiteX11153" y="connsiteY11153"/>
              </a:cxn>
              <a:cxn ang="0">
                <a:pos x="connsiteX11154" y="connsiteY11154"/>
              </a:cxn>
              <a:cxn ang="0">
                <a:pos x="connsiteX11155" y="connsiteY11155"/>
              </a:cxn>
              <a:cxn ang="0">
                <a:pos x="connsiteX11156" y="connsiteY11156"/>
              </a:cxn>
              <a:cxn ang="0">
                <a:pos x="connsiteX11157" y="connsiteY11157"/>
              </a:cxn>
              <a:cxn ang="0">
                <a:pos x="connsiteX11158" y="connsiteY11158"/>
              </a:cxn>
              <a:cxn ang="0">
                <a:pos x="connsiteX11159" y="connsiteY11159"/>
              </a:cxn>
              <a:cxn ang="0">
                <a:pos x="connsiteX11160" y="connsiteY11160"/>
              </a:cxn>
              <a:cxn ang="0">
                <a:pos x="connsiteX11161" y="connsiteY11161"/>
              </a:cxn>
              <a:cxn ang="0">
                <a:pos x="connsiteX11162" y="connsiteY11162"/>
              </a:cxn>
              <a:cxn ang="0">
                <a:pos x="connsiteX11163" y="connsiteY11163"/>
              </a:cxn>
              <a:cxn ang="0">
                <a:pos x="connsiteX11164" y="connsiteY11164"/>
              </a:cxn>
              <a:cxn ang="0">
                <a:pos x="connsiteX11165" y="connsiteY11165"/>
              </a:cxn>
              <a:cxn ang="0">
                <a:pos x="connsiteX11166" y="connsiteY11166"/>
              </a:cxn>
              <a:cxn ang="0">
                <a:pos x="connsiteX11167" y="connsiteY11167"/>
              </a:cxn>
              <a:cxn ang="0">
                <a:pos x="connsiteX11168" y="connsiteY11168"/>
              </a:cxn>
              <a:cxn ang="0">
                <a:pos x="connsiteX11169" y="connsiteY11169"/>
              </a:cxn>
              <a:cxn ang="0">
                <a:pos x="connsiteX11170" y="connsiteY11170"/>
              </a:cxn>
              <a:cxn ang="0">
                <a:pos x="connsiteX11171" y="connsiteY11171"/>
              </a:cxn>
              <a:cxn ang="0">
                <a:pos x="connsiteX11172" y="connsiteY11172"/>
              </a:cxn>
              <a:cxn ang="0">
                <a:pos x="connsiteX11173" y="connsiteY11173"/>
              </a:cxn>
              <a:cxn ang="0">
                <a:pos x="connsiteX11174" y="connsiteY11174"/>
              </a:cxn>
              <a:cxn ang="0">
                <a:pos x="connsiteX11175" y="connsiteY11175"/>
              </a:cxn>
              <a:cxn ang="0">
                <a:pos x="connsiteX11176" y="connsiteY11176"/>
              </a:cxn>
              <a:cxn ang="0">
                <a:pos x="connsiteX11177" y="connsiteY11177"/>
              </a:cxn>
              <a:cxn ang="0">
                <a:pos x="connsiteX11178" y="connsiteY11178"/>
              </a:cxn>
              <a:cxn ang="0">
                <a:pos x="connsiteX11179" y="connsiteY11179"/>
              </a:cxn>
              <a:cxn ang="0">
                <a:pos x="connsiteX11180" y="connsiteY11180"/>
              </a:cxn>
              <a:cxn ang="0">
                <a:pos x="connsiteX11181" y="connsiteY11181"/>
              </a:cxn>
              <a:cxn ang="0">
                <a:pos x="connsiteX11182" y="connsiteY11182"/>
              </a:cxn>
              <a:cxn ang="0">
                <a:pos x="connsiteX11183" y="connsiteY11183"/>
              </a:cxn>
              <a:cxn ang="0">
                <a:pos x="connsiteX11184" y="connsiteY11184"/>
              </a:cxn>
              <a:cxn ang="0">
                <a:pos x="connsiteX11185" y="connsiteY11185"/>
              </a:cxn>
              <a:cxn ang="0">
                <a:pos x="connsiteX11186" y="connsiteY11186"/>
              </a:cxn>
              <a:cxn ang="0">
                <a:pos x="connsiteX11187" y="connsiteY11187"/>
              </a:cxn>
              <a:cxn ang="0">
                <a:pos x="connsiteX11188" y="connsiteY11188"/>
              </a:cxn>
              <a:cxn ang="0">
                <a:pos x="connsiteX11189" y="connsiteY11189"/>
              </a:cxn>
              <a:cxn ang="0">
                <a:pos x="connsiteX11190" y="connsiteY11190"/>
              </a:cxn>
              <a:cxn ang="0">
                <a:pos x="connsiteX11191" y="connsiteY11191"/>
              </a:cxn>
              <a:cxn ang="0">
                <a:pos x="connsiteX11192" y="connsiteY11192"/>
              </a:cxn>
              <a:cxn ang="0">
                <a:pos x="connsiteX11193" y="connsiteY11193"/>
              </a:cxn>
              <a:cxn ang="0">
                <a:pos x="connsiteX11194" y="connsiteY11194"/>
              </a:cxn>
              <a:cxn ang="0">
                <a:pos x="connsiteX11195" y="connsiteY11195"/>
              </a:cxn>
              <a:cxn ang="0">
                <a:pos x="connsiteX11196" y="connsiteY11196"/>
              </a:cxn>
              <a:cxn ang="0">
                <a:pos x="connsiteX11197" y="connsiteY11197"/>
              </a:cxn>
              <a:cxn ang="0">
                <a:pos x="connsiteX11198" y="connsiteY11198"/>
              </a:cxn>
              <a:cxn ang="0">
                <a:pos x="connsiteX11199" y="connsiteY11199"/>
              </a:cxn>
              <a:cxn ang="0">
                <a:pos x="connsiteX11200" y="connsiteY11200"/>
              </a:cxn>
              <a:cxn ang="0">
                <a:pos x="connsiteX11201" y="connsiteY11201"/>
              </a:cxn>
              <a:cxn ang="0">
                <a:pos x="connsiteX11202" y="connsiteY11202"/>
              </a:cxn>
              <a:cxn ang="0">
                <a:pos x="connsiteX11203" y="connsiteY11203"/>
              </a:cxn>
              <a:cxn ang="0">
                <a:pos x="connsiteX11204" y="connsiteY11204"/>
              </a:cxn>
              <a:cxn ang="0">
                <a:pos x="connsiteX11205" y="connsiteY11205"/>
              </a:cxn>
              <a:cxn ang="0">
                <a:pos x="connsiteX11206" y="connsiteY11206"/>
              </a:cxn>
              <a:cxn ang="0">
                <a:pos x="connsiteX11207" y="connsiteY11207"/>
              </a:cxn>
              <a:cxn ang="0">
                <a:pos x="connsiteX11208" y="connsiteY11208"/>
              </a:cxn>
              <a:cxn ang="0">
                <a:pos x="connsiteX11209" y="connsiteY11209"/>
              </a:cxn>
              <a:cxn ang="0">
                <a:pos x="connsiteX11210" y="connsiteY11210"/>
              </a:cxn>
              <a:cxn ang="0">
                <a:pos x="connsiteX11211" y="connsiteY11211"/>
              </a:cxn>
              <a:cxn ang="0">
                <a:pos x="connsiteX11212" y="connsiteY11212"/>
              </a:cxn>
              <a:cxn ang="0">
                <a:pos x="connsiteX11213" y="connsiteY11213"/>
              </a:cxn>
              <a:cxn ang="0">
                <a:pos x="connsiteX11214" y="connsiteY11214"/>
              </a:cxn>
              <a:cxn ang="0">
                <a:pos x="connsiteX11215" y="connsiteY11215"/>
              </a:cxn>
              <a:cxn ang="0">
                <a:pos x="connsiteX11216" y="connsiteY11216"/>
              </a:cxn>
              <a:cxn ang="0">
                <a:pos x="connsiteX11217" y="connsiteY11217"/>
              </a:cxn>
              <a:cxn ang="0">
                <a:pos x="connsiteX11218" y="connsiteY11218"/>
              </a:cxn>
              <a:cxn ang="0">
                <a:pos x="connsiteX11219" y="connsiteY11219"/>
              </a:cxn>
              <a:cxn ang="0">
                <a:pos x="connsiteX11220" y="connsiteY11220"/>
              </a:cxn>
              <a:cxn ang="0">
                <a:pos x="connsiteX11221" y="connsiteY11221"/>
              </a:cxn>
              <a:cxn ang="0">
                <a:pos x="connsiteX11222" y="connsiteY11222"/>
              </a:cxn>
              <a:cxn ang="0">
                <a:pos x="connsiteX11223" y="connsiteY11223"/>
              </a:cxn>
              <a:cxn ang="0">
                <a:pos x="connsiteX11224" y="connsiteY11224"/>
              </a:cxn>
              <a:cxn ang="0">
                <a:pos x="connsiteX11225" y="connsiteY11225"/>
              </a:cxn>
              <a:cxn ang="0">
                <a:pos x="connsiteX11226" y="connsiteY11226"/>
              </a:cxn>
              <a:cxn ang="0">
                <a:pos x="connsiteX11227" y="connsiteY11227"/>
              </a:cxn>
              <a:cxn ang="0">
                <a:pos x="connsiteX11228" y="connsiteY11228"/>
              </a:cxn>
              <a:cxn ang="0">
                <a:pos x="connsiteX11229" y="connsiteY11229"/>
              </a:cxn>
              <a:cxn ang="0">
                <a:pos x="connsiteX11230" y="connsiteY11230"/>
              </a:cxn>
              <a:cxn ang="0">
                <a:pos x="connsiteX11231" y="connsiteY11231"/>
              </a:cxn>
              <a:cxn ang="0">
                <a:pos x="connsiteX11232" y="connsiteY11232"/>
              </a:cxn>
              <a:cxn ang="0">
                <a:pos x="connsiteX11233" y="connsiteY11233"/>
              </a:cxn>
              <a:cxn ang="0">
                <a:pos x="connsiteX11234" y="connsiteY11234"/>
              </a:cxn>
              <a:cxn ang="0">
                <a:pos x="connsiteX11235" y="connsiteY11235"/>
              </a:cxn>
              <a:cxn ang="0">
                <a:pos x="connsiteX11236" y="connsiteY11236"/>
              </a:cxn>
              <a:cxn ang="0">
                <a:pos x="connsiteX11237" y="connsiteY11237"/>
              </a:cxn>
              <a:cxn ang="0">
                <a:pos x="connsiteX11238" y="connsiteY11238"/>
              </a:cxn>
              <a:cxn ang="0">
                <a:pos x="connsiteX11239" y="connsiteY11239"/>
              </a:cxn>
              <a:cxn ang="0">
                <a:pos x="connsiteX11240" y="connsiteY11240"/>
              </a:cxn>
              <a:cxn ang="0">
                <a:pos x="connsiteX11241" y="connsiteY11241"/>
              </a:cxn>
              <a:cxn ang="0">
                <a:pos x="connsiteX11242" y="connsiteY11242"/>
              </a:cxn>
              <a:cxn ang="0">
                <a:pos x="connsiteX11243" y="connsiteY11243"/>
              </a:cxn>
              <a:cxn ang="0">
                <a:pos x="connsiteX11244" y="connsiteY11244"/>
              </a:cxn>
              <a:cxn ang="0">
                <a:pos x="connsiteX11245" y="connsiteY11245"/>
              </a:cxn>
              <a:cxn ang="0">
                <a:pos x="connsiteX11246" y="connsiteY11246"/>
              </a:cxn>
              <a:cxn ang="0">
                <a:pos x="connsiteX11247" y="connsiteY11247"/>
              </a:cxn>
              <a:cxn ang="0">
                <a:pos x="connsiteX11248" y="connsiteY11248"/>
              </a:cxn>
              <a:cxn ang="0">
                <a:pos x="connsiteX11249" y="connsiteY11249"/>
              </a:cxn>
              <a:cxn ang="0">
                <a:pos x="connsiteX11250" y="connsiteY11250"/>
              </a:cxn>
              <a:cxn ang="0">
                <a:pos x="connsiteX11251" y="connsiteY11251"/>
              </a:cxn>
              <a:cxn ang="0">
                <a:pos x="connsiteX11252" y="connsiteY11252"/>
              </a:cxn>
              <a:cxn ang="0">
                <a:pos x="connsiteX11253" y="connsiteY11253"/>
              </a:cxn>
              <a:cxn ang="0">
                <a:pos x="connsiteX11254" y="connsiteY11254"/>
              </a:cxn>
              <a:cxn ang="0">
                <a:pos x="connsiteX11255" y="connsiteY11255"/>
              </a:cxn>
              <a:cxn ang="0">
                <a:pos x="connsiteX11256" y="connsiteY11256"/>
              </a:cxn>
              <a:cxn ang="0">
                <a:pos x="connsiteX11257" y="connsiteY11257"/>
              </a:cxn>
              <a:cxn ang="0">
                <a:pos x="connsiteX11258" y="connsiteY11258"/>
              </a:cxn>
              <a:cxn ang="0">
                <a:pos x="connsiteX11259" y="connsiteY11259"/>
              </a:cxn>
              <a:cxn ang="0">
                <a:pos x="connsiteX11260" y="connsiteY11260"/>
              </a:cxn>
              <a:cxn ang="0">
                <a:pos x="connsiteX11261" y="connsiteY11261"/>
              </a:cxn>
              <a:cxn ang="0">
                <a:pos x="connsiteX11262" y="connsiteY11262"/>
              </a:cxn>
              <a:cxn ang="0">
                <a:pos x="connsiteX11263" y="connsiteY11263"/>
              </a:cxn>
              <a:cxn ang="0">
                <a:pos x="connsiteX11264" y="connsiteY11264"/>
              </a:cxn>
              <a:cxn ang="0">
                <a:pos x="connsiteX11265" y="connsiteY11265"/>
              </a:cxn>
              <a:cxn ang="0">
                <a:pos x="connsiteX11266" y="connsiteY11266"/>
              </a:cxn>
              <a:cxn ang="0">
                <a:pos x="connsiteX11267" y="connsiteY11267"/>
              </a:cxn>
              <a:cxn ang="0">
                <a:pos x="connsiteX11268" y="connsiteY11268"/>
              </a:cxn>
              <a:cxn ang="0">
                <a:pos x="connsiteX11269" y="connsiteY11269"/>
              </a:cxn>
              <a:cxn ang="0">
                <a:pos x="connsiteX11270" y="connsiteY11270"/>
              </a:cxn>
              <a:cxn ang="0">
                <a:pos x="connsiteX11271" y="connsiteY11271"/>
              </a:cxn>
              <a:cxn ang="0">
                <a:pos x="connsiteX11272" y="connsiteY11272"/>
              </a:cxn>
              <a:cxn ang="0">
                <a:pos x="connsiteX11273" y="connsiteY11273"/>
              </a:cxn>
              <a:cxn ang="0">
                <a:pos x="connsiteX11274" y="connsiteY11274"/>
              </a:cxn>
              <a:cxn ang="0">
                <a:pos x="connsiteX11275" y="connsiteY11275"/>
              </a:cxn>
              <a:cxn ang="0">
                <a:pos x="connsiteX11276" y="connsiteY11276"/>
              </a:cxn>
              <a:cxn ang="0">
                <a:pos x="connsiteX11277" y="connsiteY11277"/>
              </a:cxn>
              <a:cxn ang="0">
                <a:pos x="connsiteX11278" y="connsiteY11278"/>
              </a:cxn>
              <a:cxn ang="0">
                <a:pos x="connsiteX11279" y="connsiteY11279"/>
              </a:cxn>
              <a:cxn ang="0">
                <a:pos x="connsiteX11280" y="connsiteY11280"/>
              </a:cxn>
              <a:cxn ang="0">
                <a:pos x="connsiteX11281" y="connsiteY11281"/>
              </a:cxn>
              <a:cxn ang="0">
                <a:pos x="connsiteX11282" y="connsiteY11282"/>
              </a:cxn>
              <a:cxn ang="0">
                <a:pos x="connsiteX11283" y="connsiteY11283"/>
              </a:cxn>
              <a:cxn ang="0">
                <a:pos x="connsiteX11284" y="connsiteY11284"/>
              </a:cxn>
              <a:cxn ang="0">
                <a:pos x="connsiteX11285" y="connsiteY11285"/>
              </a:cxn>
              <a:cxn ang="0">
                <a:pos x="connsiteX11286" y="connsiteY11286"/>
              </a:cxn>
              <a:cxn ang="0">
                <a:pos x="connsiteX11287" y="connsiteY11287"/>
              </a:cxn>
              <a:cxn ang="0">
                <a:pos x="connsiteX11288" y="connsiteY11288"/>
              </a:cxn>
              <a:cxn ang="0">
                <a:pos x="connsiteX11289" y="connsiteY11289"/>
              </a:cxn>
              <a:cxn ang="0">
                <a:pos x="connsiteX11290" y="connsiteY11290"/>
              </a:cxn>
              <a:cxn ang="0">
                <a:pos x="connsiteX11291" y="connsiteY11291"/>
              </a:cxn>
              <a:cxn ang="0">
                <a:pos x="connsiteX11292" y="connsiteY11292"/>
              </a:cxn>
              <a:cxn ang="0">
                <a:pos x="connsiteX11293" y="connsiteY11293"/>
              </a:cxn>
              <a:cxn ang="0">
                <a:pos x="connsiteX11294" y="connsiteY11294"/>
              </a:cxn>
              <a:cxn ang="0">
                <a:pos x="connsiteX11295" y="connsiteY11295"/>
              </a:cxn>
              <a:cxn ang="0">
                <a:pos x="connsiteX11296" y="connsiteY11296"/>
              </a:cxn>
              <a:cxn ang="0">
                <a:pos x="connsiteX11297" y="connsiteY11297"/>
              </a:cxn>
              <a:cxn ang="0">
                <a:pos x="connsiteX11298" y="connsiteY11298"/>
              </a:cxn>
              <a:cxn ang="0">
                <a:pos x="connsiteX11299" y="connsiteY11299"/>
              </a:cxn>
              <a:cxn ang="0">
                <a:pos x="connsiteX11300" y="connsiteY11300"/>
              </a:cxn>
              <a:cxn ang="0">
                <a:pos x="connsiteX11301" y="connsiteY11301"/>
              </a:cxn>
              <a:cxn ang="0">
                <a:pos x="connsiteX11302" y="connsiteY11302"/>
              </a:cxn>
              <a:cxn ang="0">
                <a:pos x="connsiteX11303" y="connsiteY11303"/>
              </a:cxn>
              <a:cxn ang="0">
                <a:pos x="connsiteX11304" y="connsiteY11304"/>
              </a:cxn>
              <a:cxn ang="0">
                <a:pos x="connsiteX11305" y="connsiteY11305"/>
              </a:cxn>
              <a:cxn ang="0">
                <a:pos x="connsiteX11306" y="connsiteY11306"/>
              </a:cxn>
              <a:cxn ang="0">
                <a:pos x="connsiteX11307" y="connsiteY11307"/>
              </a:cxn>
              <a:cxn ang="0">
                <a:pos x="connsiteX11308" y="connsiteY11308"/>
              </a:cxn>
              <a:cxn ang="0">
                <a:pos x="connsiteX11309" y="connsiteY11309"/>
              </a:cxn>
              <a:cxn ang="0">
                <a:pos x="connsiteX11310" y="connsiteY11310"/>
              </a:cxn>
              <a:cxn ang="0">
                <a:pos x="connsiteX11311" y="connsiteY11311"/>
              </a:cxn>
              <a:cxn ang="0">
                <a:pos x="connsiteX11312" y="connsiteY11312"/>
              </a:cxn>
              <a:cxn ang="0">
                <a:pos x="connsiteX11313" y="connsiteY11313"/>
              </a:cxn>
              <a:cxn ang="0">
                <a:pos x="connsiteX11314" y="connsiteY11314"/>
              </a:cxn>
              <a:cxn ang="0">
                <a:pos x="connsiteX11315" y="connsiteY11315"/>
              </a:cxn>
              <a:cxn ang="0">
                <a:pos x="connsiteX11316" y="connsiteY11316"/>
              </a:cxn>
              <a:cxn ang="0">
                <a:pos x="connsiteX11317" y="connsiteY11317"/>
              </a:cxn>
              <a:cxn ang="0">
                <a:pos x="connsiteX11318" y="connsiteY11318"/>
              </a:cxn>
              <a:cxn ang="0">
                <a:pos x="connsiteX11319" y="connsiteY11319"/>
              </a:cxn>
              <a:cxn ang="0">
                <a:pos x="connsiteX11320" y="connsiteY11320"/>
              </a:cxn>
              <a:cxn ang="0">
                <a:pos x="connsiteX11321" y="connsiteY11321"/>
              </a:cxn>
              <a:cxn ang="0">
                <a:pos x="connsiteX11322" y="connsiteY11322"/>
              </a:cxn>
              <a:cxn ang="0">
                <a:pos x="connsiteX11323" y="connsiteY11323"/>
              </a:cxn>
              <a:cxn ang="0">
                <a:pos x="connsiteX11324" y="connsiteY11324"/>
              </a:cxn>
              <a:cxn ang="0">
                <a:pos x="connsiteX11325" y="connsiteY11325"/>
              </a:cxn>
              <a:cxn ang="0">
                <a:pos x="connsiteX11326" y="connsiteY11326"/>
              </a:cxn>
              <a:cxn ang="0">
                <a:pos x="connsiteX11327" y="connsiteY11327"/>
              </a:cxn>
              <a:cxn ang="0">
                <a:pos x="connsiteX11328" y="connsiteY11328"/>
              </a:cxn>
              <a:cxn ang="0">
                <a:pos x="connsiteX11329" y="connsiteY11329"/>
              </a:cxn>
              <a:cxn ang="0">
                <a:pos x="connsiteX11330" y="connsiteY11330"/>
              </a:cxn>
              <a:cxn ang="0">
                <a:pos x="connsiteX11331" y="connsiteY11331"/>
              </a:cxn>
              <a:cxn ang="0">
                <a:pos x="connsiteX11332" y="connsiteY11332"/>
              </a:cxn>
              <a:cxn ang="0">
                <a:pos x="connsiteX11333" y="connsiteY11333"/>
              </a:cxn>
              <a:cxn ang="0">
                <a:pos x="connsiteX11334" y="connsiteY11334"/>
              </a:cxn>
              <a:cxn ang="0">
                <a:pos x="connsiteX11335" y="connsiteY11335"/>
              </a:cxn>
              <a:cxn ang="0">
                <a:pos x="connsiteX11336" y="connsiteY11336"/>
              </a:cxn>
              <a:cxn ang="0">
                <a:pos x="connsiteX11337" y="connsiteY11337"/>
              </a:cxn>
              <a:cxn ang="0">
                <a:pos x="connsiteX11338" y="connsiteY11338"/>
              </a:cxn>
              <a:cxn ang="0">
                <a:pos x="connsiteX11339" y="connsiteY11339"/>
              </a:cxn>
              <a:cxn ang="0">
                <a:pos x="connsiteX11340" y="connsiteY11340"/>
              </a:cxn>
              <a:cxn ang="0">
                <a:pos x="connsiteX11341" y="connsiteY11341"/>
              </a:cxn>
              <a:cxn ang="0">
                <a:pos x="connsiteX11342" y="connsiteY11342"/>
              </a:cxn>
              <a:cxn ang="0">
                <a:pos x="connsiteX11343" y="connsiteY11343"/>
              </a:cxn>
              <a:cxn ang="0">
                <a:pos x="connsiteX11344" y="connsiteY11344"/>
              </a:cxn>
              <a:cxn ang="0">
                <a:pos x="connsiteX11345" y="connsiteY11345"/>
              </a:cxn>
              <a:cxn ang="0">
                <a:pos x="connsiteX11346" y="connsiteY11346"/>
              </a:cxn>
              <a:cxn ang="0">
                <a:pos x="connsiteX11347" y="connsiteY11347"/>
              </a:cxn>
              <a:cxn ang="0">
                <a:pos x="connsiteX11348" y="connsiteY11348"/>
              </a:cxn>
              <a:cxn ang="0">
                <a:pos x="connsiteX11349" y="connsiteY11349"/>
              </a:cxn>
              <a:cxn ang="0">
                <a:pos x="connsiteX11350" y="connsiteY11350"/>
              </a:cxn>
              <a:cxn ang="0">
                <a:pos x="connsiteX11351" y="connsiteY11351"/>
              </a:cxn>
              <a:cxn ang="0">
                <a:pos x="connsiteX11352" y="connsiteY11352"/>
              </a:cxn>
              <a:cxn ang="0">
                <a:pos x="connsiteX11353" y="connsiteY11353"/>
              </a:cxn>
              <a:cxn ang="0">
                <a:pos x="connsiteX11354" y="connsiteY11354"/>
              </a:cxn>
              <a:cxn ang="0">
                <a:pos x="connsiteX11355" y="connsiteY11355"/>
              </a:cxn>
              <a:cxn ang="0">
                <a:pos x="connsiteX11356" y="connsiteY11356"/>
              </a:cxn>
              <a:cxn ang="0">
                <a:pos x="connsiteX11357" y="connsiteY11357"/>
              </a:cxn>
              <a:cxn ang="0">
                <a:pos x="connsiteX11358" y="connsiteY11358"/>
              </a:cxn>
              <a:cxn ang="0">
                <a:pos x="connsiteX11359" y="connsiteY11359"/>
              </a:cxn>
              <a:cxn ang="0">
                <a:pos x="connsiteX11360" y="connsiteY11360"/>
              </a:cxn>
              <a:cxn ang="0">
                <a:pos x="connsiteX11361" y="connsiteY11361"/>
              </a:cxn>
              <a:cxn ang="0">
                <a:pos x="connsiteX11362" y="connsiteY11362"/>
              </a:cxn>
              <a:cxn ang="0">
                <a:pos x="connsiteX11363" y="connsiteY11363"/>
              </a:cxn>
              <a:cxn ang="0">
                <a:pos x="connsiteX11364" y="connsiteY11364"/>
              </a:cxn>
              <a:cxn ang="0">
                <a:pos x="connsiteX11365" y="connsiteY11365"/>
              </a:cxn>
              <a:cxn ang="0">
                <a:pos x="connsiteX11366" y="connsiteY11366"/>
              </a:cxn>
              <a:cxn ang="0">
                <a:pos x="connsiteX11367" y="connsiteY11367"/>
              </a:cxn>
              <a:cxn ang="0">
                <a:pos x="connsiteX11368" y="connsiteY11368"/>
              </a:cxn>
              <a:cxn ang="0">
                <a:pos x="connsiteX11369" y="connsiteY11369"/>
              </a:cxn>
              <a:cxn ang="0">
                <a:pos x="connsiteX11370" y="connsiteY11370"/>
              </a:cxn>
              <a:cxn ang="0">
                <a:pos x="connsiteX11371" y="connsiteY11371"/>
              </a:cxn>
              <a:cxn ang="0">
                <a:pos x="connsiteX11372" y="connsiteY11372"/>
              </a:cxn>
              <a:cxn ang="0">
                <a:pos x="connsiteX11373" y="connsiteY11373"/>
              </a:cxn>
              <a:cxn ang="0">
                <a:pos x="connsiteX11374" y="connsiteY11374"/>
              </a:cxn>
              <a:cxn ang="0">
                <a:pos x="connsiteX11375" y="connsiteY11375"/>
              </a:cxn>
              <a:cxn ang="0">
                <a:pos x="connsiteX11376" y="connsiteY11376"/>
              </a:cxn>
              <a:cxn ang="0">
                <a:pos x="connsiteX11377" y="connsiteY11377"/>
              </a:cxn>
              <a:cxn ang="0">
                <a:pos x="connsiteX11378" y="connsiteY11378"/>
              </a:cxn>
              <a:cxn ang="0">
                <a:pos x="connsiteX11379" y="connsiteY11379"/>
              </a:cxn>
              <a:cxn ang="0">
                <a:pos x="connsiteX11380" y="connsiteY11380"/>
              </a:cxn>
              <a:cxn ang="0">
                <a:pos x="connsiteX11381" y="connsiteY11381"/>
              </a:cxn>
              <a:cxn ang="0">
                <a:pos x="connsiteX11382" y="connsiteY11382"/>
              </a:cxn>
              <a:cxn ang="0">
                <a:pos x="connsiteX11383" y="connsiteY11383"/>
              </a:cxn>
              <a:cxn ang="0">
                <a:pos x="connsiteX11384" y="connsiteY11384"/>
              </a:cxn>
              <a:cxn ang="0">
                <a:pos x="connsiteX11385" y="connsiteY11385"/>
              </a:cxn>
              <a:cxn ang="0">
                <a:pos x="connsiteX11386" y="connsiteY11386"/>
              </a:cxn>
              <a:cxn ang="0">
                <a:pos x="connsiteX11387" y="connsiteY11387"/>
              </a:cxn>
              <a:cxn ang="0">
                <a:pos x="connsiteX11388" y="connsiteY11388"/>
              </a:cxn>
              <a:cxn ang="0">
                <a:pos x="connsiteX11389" y="connsiteY11389"/>
              </a:cxn>
              <a:cxn ang="0">
                <a:pos x="connsiteX11390" y="connsiteY11390"/>
              </a:cxn>
              <a:cxn ang="0">
                <a:pos x="connsiteX11391" y="connsiteY11391"/>
              </a:cxn>
              <a:cxn ang="0">
                <a:pos x="connsiteX11392" y="connsiteY11392"/>
              </a:cxn>
              <a:cxn ang="0">
                <a:pos x="connsiteX11393" y="connsiteY11393"/>
              </a:cxn>
              <a:cxn ang="0">
                <a:pos x="connsiteX11394" y="connsiteY11394"/>
              </a:cxn>
              <a:cxn ang="0">
                <a:pos x="connsiteX11395" y="connsiteY11395"/>
              </a:cxn>
              <a:cxn ang="0">
                <a:pos x="connsiteX11396" y="connsiteY11396"/>
              </a:cxn>
              <a:cxn ang="0">
                <a:pos x="connsiteX11397" y="connsiteY11397"/>
              </a:cxn>
              <a:cxn ang="0">
                <a:pos x="connsiteX11398" y="connsiteY11398"/>
              </a:cxn>
              <a:cxn ang="0">
                <a:pos x="connsiteX11399" y="connsiteY11399"/>
              </a:cxn>
              <a:cxn ang="0">
                <a:pos x="connsiteX11400" y="connsiteY11400"/>
              </a:cxn>
              <a:cxn ang="0">
                <a:pos x="connsiteX11401" y="connsiteY11401"/>
              </a:cxn>
              <a:cxn ang="0">
                <a:pos x="connsiteX11402" y="connsiteY11402"/>
              </a:cxn>
              <a:cxn ang="0">
                <a:pos x="connsiteX11403" y="connsiteY11403"/>
              </a:cxn>
              <a:cxn ang="0">
                <a:pos x="connsiteX11404" y="connsiteY11404"/>
              </a:cxn>
              <a:cxn ang="0">
                <a:pos x="connsiteX11405" y="connsiteY11405"/>
              </a:cxn>
              <a:cxn ang="0">
                <a:pos x="connsiteX11406" y="connsiteY11406"/>
              </a:cxn>
              <a:cxn ang="0">
                <a:pos x="connsiteX11407" y="connsiteY11407"/>
              </a:cxn>
              <a:cxn ang="0">
                <a:pos x="connsiteX11408" y="connsiteY11408"/>
              </a:cxn>
              <a:cxn ang="0">
                <a:pos x="connsiteX11409" y="connsiteY11409"/>
              </a:cxn>
              <a:cxn ang="0">
                <a:pos x="connsiteX11410" y="connsiteY11410"/>
              </a:cxn>
              <a:cxn ang="0">
                <a:pos x="connsiteX11411" y="connsiteY11411"/>
              </a:cxn>
              <a:cxn ang="0">
                <a:pos x="connsiteX11412" y="connsiteY11412"/>
              </a:cxn>
              <a:cxn ang="0">
                <a:pos x="connsiteX11413" y="connsiteY11413"/>
              </a:cxn>
              <a:cxn ang="0">
                <a:pos x="connsiteX11414" y="connsiteY11414"/>
              </a:cxn>
              <a:cxn ang="0">
                <a:pos x="connsiteX11415" y="connsiteY11415"/>
              </a:cxn>
              <a:cxn ang="0">
                <a:pos x="connsiteX11416" y="connsiteY11416"/>
              </a:cxn>
              <a:cxn ang="0">
                <a:pos x="connsiteX11417" y="connsiteY11417"/>
              </a:cxn>
              <a:cxn ang="0">
                <a:pos x="connsiteX11418" y="connsiteY11418"/>
              </a:cxn>
              <a:cxn ang="0">
                <a:pos x="connsiteX11419" y="connsiteY11419"/>
              </a:cxn>
              <a:cxn ang="0">
                <a:pos x="connsiteX11420" y="connsiteY11420"/>
              </a:cxn>
              <a:cxn ang="0">
                <a:pos x="connsiteX11421" y="connsiteY11421"/>
              </a:cxn>
              <a:cxn ang="0">
                <a:pos x="connsiteX11422" y="connsiteY11422"/>
              </a:cxn>
              <a:cxn ang="0">
                <a:pos x="connsiteX11423" y="connsiteY11423"/>
              </a:cxn>
              <a:cxn ang="0">
                <a:pos x="connsiteX11424" y="connsiteY11424"/>
              </a:cxn>
              <a:cxn ang="0">
                <a:pos x="connsiteX11425" y="connsiteY11425"/>
              </a:cxn>
              <a:cxn ang="0">
                <a:pos x="connsiteX11426" y="connsiteY11426"/>
              </a:cxn>
              <a:cxn ang="0">
                <a:pos x="connsiteX11427" y="connsiteY11427"/>
              </a:cxn>
              <a:cxn ang="0">
                <a:pos x="connsiteX11428" y="connsiteY11428"/>
              </a:cxn>
              <a:cxn ang="0">
                <a:pos x="connsiteX11429" y="connsiteY11429"/>
              </a:cxn>
              <a:cxn ang="0">
                <a:pos x="connsiteX11430" y="connsiteY11430"/>
              </a:cxn>
              <a:cxn ang="0">
                <a:pos x="connsiteX11431" y="connsiteY11431"/>
              </a:cxn>
              <a:cxn ang="0">
                <a:pos x="connsiteX11432" y="connsiteY11432"/>
              </a:cxn>
              <a:cxn ang="0">
                <a:pos x="connsiteX11433" y="connsiteY11433"/>
              </a:cxn>
              <a:cxn ang="0">
                <a:pos x="connsiteX11434" y="connsiteY11434"/>
              </a:cxn>
              <a:cxn ang="0">
                <a:pos x="connsiteX11435" y="connsiteY11435"/>
              </a:cxn>
              <a:cxn ang="0">
                <a:pos x="connsiteX11436" y="connsiteY11436"/>
              </a:cxn>
              <a:cxn ang="0">
                <a:pos x="connsiteX11437" y="connsiteY11437"/>
              </a:cxn>
              <a:cxn ang="0">
                <a:pos x="connsiteX11438" y="connsiteY11438"/>
              </a:cxn>
              <a:cxn ang="0">
                <a:pos x="connsiteX11439" y="connsiteY11439"/>
              </a:cxn>
              <a:cxn ang="0">
                <a:pos x="connsiteX11440" y="connsiteY11440"/>
              </a:cxn>
              <a:cxn ang="0">
                <a:pos x="connsiteX11441" y="connsiteY11441"/>
              </a:cxn>
              <a:cxn ang="0">
                <a:pos x="connsiteX11442" y="connsiteY11442"/>
              </a:cxn>
              <a:cxn ang="0">
                <a:pos x="connsiteX11443" y="connsiteY11443"/>
              </a:cxn>
              <a:cxn ang="0">
                <a:pos x="connsiteX11444" y="connsiteY11444"/>
              </a:cxn>
              <a:cxn ang="0">
                <a:pos x="connsiteX11445" y="connsiteY11445"/>
              </a:cxn>
              <a:cxn ang="0">
                <a:pos x="connsiteX11446" y="connsiteY11446"/>
              </a:cxn>
              <a:cxn ang="0">
                <a:pos x="connsiteX11447" y="connsiteY11447"/>
              </a:cxn>
              <a:cxn ang="0">
                <a:pos x="connsiteX11448" y="connsiteY11448"/>
              </a:cxn>
              <a:cxn ang="0">
                <a:pos x="connsiteX11449" y="connsiteY11449"/>
              </a:cxn>
              <a:cxn ang="0">
                <a:pos x="connsiteX11450" y="connsiteY11450"/>
              </a:cxn>
              <a:cxn ang="0">
                <a:pos x="connsiteX11451" y="connsiteY11451"/>
              </a:cxn>
              <a:cxn ang="0">
                <a:pos x="connsiteX11452" y="connsiteY11452"/>
              </a:cxn>
              <a:cxn ang="0">
                <a:pos x="connsiteX11453" y="connsiteY11453"/>
              </a:cxn>
              <a:cxn ang="0">
                <a:pos x="connsiteX11454" y="connsiteY11454"/>
              </a:cxn>
              <a:cxn ang="0">
                <a:pos x="connsiteX11455" y="connsiteY11455"/>
              </a:cxn>
              <a:cxn ang="0">
                <a:pos x="connsiteX11456" y="connsiteY11456"/>
              </a:cxn>
              <a:cxn ang="0">
                <a:pos x="connsiteX11457" y="connsiteY11457"/>
              </a:cxn>
              <a:cxn ang="0">
                <a:pos x="connsiteX11458" y="connsiteY11458"/>
              </a:cxn>
              <a:cxn ang="0">
                <a:pos x="connsiteX11459" y="connsiteY11459"/>
              </a:cxn>
              <a:cxn ang="0">
                <a:pos x="connsiteX11460" y="connsiteY11460"/>
              </a:cxn>
              <a:cxn ang="0">
                <a:pos x="connsiteX11461" y="connsiteY11461"/>
              </a:cxn>
              <a:cxn ang="0">
                <a:pos x="connsiteX11462" y="connsiteY11462"/>
              </a:cxn>
              <a:cxn ang="0">
                <a:pos x="connsiteX11463" y="connsiteY11463"/>
              </a:cxn>
              <a:cxn ang="0">
                <a:pos x="connsiteX11464" y="connsiteY11464"/>
              </a:cxn>
              <a:cxn ang="0">
                <a:pos x="connsiteX11465" y="connsiteY11465"/>
              </a:cxn>
              <a:cxn ang="0">
                <a:pos x="connsiteX11466" y="connsiteY11466"/>
              </a:cxn>
              <a:cxn ang="0">
                <a:pos x="connsiteX11467" y="connsiteY11467"/>
              </a:cxn>
              <a:cxn ang="0">
                <a:pos x="connsiteX11468" y="connsiteY11468"/>
              </a:cxn>
              <a:cxn ang="0">
                <a:pos x="connsiteX11469" y="connsiteY11469"/>
              </a:cxn>
              <a:cxn ang="0">
                <a:pos x="connsiteX11470" y="connsiteY11470"/>
              </a:cxn>
              <a:cxn ang="0">
                <a:pos x="connsiteX11471" y="connsiteY11471"/>
              </a:cxn>
              <a:cxn ang="0">
                <a:pos x="connsiteX11472" y="connsiteY11472"/>
              </a:cxn>
              <a:cxn ang="0">
                <a:pos x="connsiteX11473" y="connsiteY11473"/>
              </a:cxn>
              <a:cxn ang="0">
                <a:pos x="connsiteX11474" y="connsiteY11474"/>
              </a:cxn>
              <a:cxn ang="0">
                <a:pos x="connsiteX11475" y="connsiteY11475"/>
              </a:cxn>
              <a:cxn ang="0">
                <a:pos x="connsiteX11476" y="connsiteY11476"/>
              </a:cxn>
              <a:cxn ang="0">
                <a:pos x="connsiteX11477" y="connsiteY11477"/>
              </a:cxn>
              <a:cxn ang="0">
                <a:pos x="connsiteX11478" y="connsiteY11478"/>
              </a:cxn>
              <a:cxn ang="0">
                <a:pos x="connsiteX11479" y="connsiteY11479"/>
              </a:cxn>
              <a:cxn ang="0">
                <a:pos x="connsiteX11480" y="connsiteY11480"/>
              </a:cxn>
              <a:cxn ang="0">
                <a:pos x="connsiteX11481" y="connsiteY11481"/>
              </a:cxn>
              <a:cxn ang="0">
                <a:pos x="connsiteX11482" y="connsiteY11482"/>
              </a:cxn>
              <a:cxn ang="0">
                <a:pos x="connsiteX11483" y="connsiteY11483"/>
              </a:cxn>
              <a:cxn ang="0">
                <a:pos x="connsiteX11484" y="connsiteY11484"/>
              </a:cxn>
              <a:cxn ang="0">
                <a:pos x="connsiteX11485" y="connsiteY11485"/>
              </a:cxn>
              <a:cxn ang="0">
                <a:pos x="connsiteX11486" y="connsiteY11486"/>
              </a:cxn>
              <a:cxn ang="0">
                <a:pos x="connsiteX11487" y="connsiteY11487"/>
              </a:cxn>
              <a:cxn ang="0">
                <a:pos x="connsiteX11488" y="connsiteY11488"/>
              </a:cxn>
              <a:cxn ang="0">
                <a:pos x="connsiteX11489" y="connsiteY11489"/>
              </a:cxn>
              <a:cxn ang="0">
                <a:pos x="connsiteX11490" y="connsiteY11490"/>
              </a:cxn>
              <a:cxn ang="0">
                <a:pos x="connsiteX11491" y="connsiteY11491"/>
              </a:cxn>
              <a:cxn ang="0">
                <a:pos x="connsiteX11492" y="connsiteY11492"/>
              </a:cxn>
              <a:cxn ang="0">
                <a:pos x="connsiteX11493" y="connsiteY11493"/>
              </a:cxn>
              <a:cxn ang="0">
                <a:pos x="connsiteX11494" y="connsiteY11494"/>
              </a:cxn>
              <a:cxn ang="0">
                <a:pos x="connsiteX11495" y="connsiteY11495"/>
              </a:cxn>
              <a:cxn ang="0">
                <a:pos x="connsiteX11496" y="connsiteY11496"/>
              </a:cxn>
              <a:cxn ang="0">
                <a:pos x="connsiteX11497" y="connsiteY11497"/>
              </a:cxn>
              <a:cxn ang="0">
                <a:pos x="connsiteX11498" y="connsiteY11498"/>
              </a:cxn>
              <a:cxn ang="0">
                <a:pos x="connsiteX11499" y="connsiteY11499"/>
              </a:cxn>
              <a:cxn ang="0">
                <a:pos x="connsiteX11500" y="connsiteY11500"/>
              </a:cxn>
              <a:cxn ang="0">
                <a:pos x="connsiteX11501" y="connsiteY11501"/>
              </a:cxn>
              <a:cxn ang="0">
                <a:pos x="connsiteX11502" y="connsiteY11502"/>
              </a:cxn>
              <a:cxn ang="0">
                <a:pos x="connsiteX11503" y="connsiteY11503"/>
              </a:cxn>
              <a:cxn ang="0">
                <a:pos x="connsiteX11504" y="connsiteY11504"/>
              </a:cxn>
              <a:cxn ang="0">
                <a:pos x="connsiteX11505" y="connsiteY11505"/>
              </a:cxn>
              <a:cxn ang="0">
                <a:pos x="connsiteX11506" y="connsiteY11506"/>
              </a:cxn>
              <a:cxn ang="0">
                <a:pos x="connsiteX11507" y="connsiteY11507"/>
              </a:cxn>
              <a:cxn ang="0">
                <a:pos x="connsiteX11508" y="connsiteY11508"/>
              </a:cxn>
              <a:cxn ang="0">
                <a:pos x="connsiteX11509" y="connsiteY11509"/>
              </a:cxn>
              <a:cxn ang="0">
                <a:pos x="connsiteX11510" y="connsiteY11510"/>
              </a:cxn>
              <a:cxn ang="0">
                <a:pos x="connsiteX11511" y="connsiteY11511"/>
              </a:cxn>
              <a:cxn ang="0">
                <a:pos x="connsiteX11512" y="connsiteY11512"/>
              </a:cxn>
              <a:cxn ang="0">
                <a:pos x="connsiteX11513" y="connsiteY11513"/>
              </a:cxn>
              <a:cxn ang="0">
                <a:pos x="connsiteX11514" y="connsiteY11514"/>
              </a:cxn>
              <a:cxn ang="0">
                <a:pos x="connsiteX11515" y="connsiteY11515"/>
              </a:cxn>
              <a:cxn ang="0">
                <a:pos x="connsiteX11516" y="connsiteY11516"/>
              </a:cxn>
              <a:cxn ang="0">
                <a:pos x="connsiteX11517" y="connsiteY11517"/>
              </a:cxn>
              <a:cxn ang="0">
                <a:pos x="connsiteX11518" y="connsiteY11518"/>
              </a:cxn>
              <a:cxn ang="0">
                <a:pos x="connsiteX11519" y="connsiteY11519"/>
              </a:cxn>
              <a:cxn ang="0">
                <a:pos x="connsiteX11520" y="connsiteY11520"/>
              </a:cxn>
              <a:cxn ang="0">
                <a:pos x="connsiteX11521" y="connsiteY11521"/>
              </a:cxn>
              <a:cxn ang="0">
                <a:pos x="connsiteX11522" y="connsiteY11522"/>
              </a:cxn>
              <a:cxn ang="0">
                <a:pos x="connsiteX11523" y="connsiteY11523"/>
              </a:cxn>
              <a:cxn ang="0">
                <a:pos x="connsiteX11524" y="connsiteY11524"/>
              </a:cxn>
              <a:cxn ang="0">
                <a:pos x="connsiteX11525" y="connsiteY11525"/>
              </a:cxn>
              <a:cxn ang="0">
                <a:pos x="connsiteX11526" y="connsiteY11526"/>
              </a:cxn>
              <a:cxn ang="0">
                <a:pos x="connsiteX11527" y="connsiteY11527"/>
              </a:cxn>
              <a:cxn ang="0">
                <a:pos x="connsiteX11528" y="connsiteY11528"/>
              </a:cxn>
              <a:cxn ang="0">
                <a:pos x="connsiteX11529" y="connsiteY11529"/>
              </a:cxn>
              <a:cxn ang="0">
                <a:pos x="connsiteX11530" y="connsiteY11530"/>
              </a:cxn>
              <a:cxn ang="0">
                <a:pos x="connsiteX11531" y="connsiteY11531"/>
              </a:cxn>
              <a:cxn ang="0">
                <a:pos x="connsiteX11532" y="connsiteY11532"/>
              </a:cxn>
              <a:cxn ang="0">
                <a:pos x="connsiteX11533" y="connsiteY11533"/>
              </a:cxn>
              <a:cxn ang="0">
                <a:pos x="connsiteX11534" y="connsiteY11534"/>
              </a:cxn>
              <a:cxn ang="0">
                <a:pos x="connsiteX11535" y="connsiteY11535"/>
              </a:cxn>
              <a:cxn ang="0">
                <a:pos x="connsiteX11536" y="connsiteY11536"/>
              </a:cxn>
              <a:cxn ang="0">
                <a:pos x="connsiteX11537" y="connsiteY11537"/>
              </a:cxn>
              <a:cxn ang="0">
                <a:pos x="connsiteX11538" y="connsiteY11538"/>
              </a:cxn>
              <a:cxn ang="0">
                <a:pos x="connsiteX11539" y="connsiteY11539"/>
              </a:cxn>
              <a:cxn ang="0">
                <a:pos x="connsiteX11540" y="connsiteY11540"/>
              </a:cxn>
              <a:cxn ang="0">
                <a:pos x="connsiteX11541" y="connsiteY11541"/>
              </a:cxn>
              <a:cxn ang="0">
                <a:pos x="connsiteX11542" y="connsiteY11542"/>
              </a:cxn>
              <a:cxn ang="0">
                <a:pos x="connsiteX11543" y="connsiteY11543"/>
              </a:cxn>
              <a:cxn ang="0">
                <a:pos x="connsiteX11544" y="connsiteY11544"/>
              </a:cxn>
              <a:cxn ang="0">
                <a:pos x="connsiteX11545" y="connsiteY11545"/>
              </a:cxn>
              <a:cxn ang="0">
                <a:pos x="connsiteX11546" y="connsiteY11546"/>
              </a:cxn>
              <a:cxn ang="0">
                <a:pos x="connsiteX11547" y="connsiteY11547"/>
              </a:cxn>
              <a:cxn ang="0">
                <a:pos x="connsiteX11548" y="connsiteY11548"/>
              </a:cxn>
              <a:cxn ang="0">
                <a:pos x="connsiteX11549" y="connsiteY11549"/>
              </a:cxn>
              <a:cxn ang="0">
                <a:pos x="connsiteX11550" y="connsiteY11550"/>
              </a:cxn>
              <a:cxn ang="0">
                <a:pos x="connsiteX11551" y="connsiteY11551"/>
              </a:cxn>
              <a:cxn ang="0">
                <a:pos x="connsiteX11552" y="connsiteY11552"/>
              </a:cxn>
              <a:cxn ang="0">
                <a:pos x="connsiteX11553" y="connsiteY11553"/>
              </a:cxn>
              <a:cxn ang="0">
                <a:pos x="connsiteX11554" y="connsiteY11554"/>
              </a:cxn>
              <a:cxn ang="0">
                <a:pos x="connsiteX11555" y="connsiteY11555"/>
              </a:cxn>
              <a:cxn ang="0">
                <a:pos x="connsiteX11556" y="connsiteY11556"/>
              </a:cxn>
              <a:cxn ang="0">
                <a:pos x="connsiteX11557" y="connsiteY11557"/>
              </a:cxn>
              <a:cxn ang="0">
                <a:pos x="connsiteX11558" y="connsiteY11558"/>
              </a:cxn>
              <a:cxn ang="0">
                <a:pos x="connsiteX11559" y="connsiteY11559"/>
              </a:cxn>
              <a:cxn ang="0">
                <a:pos x="connsiteX11560" y="connsiteY11560"/>
              </a:cxn>
              <a:cxn ang="0">
                <a:pos x="connsiteX11561" y="connsiteY11561"/>
              </a:cxn>
              <a:cxn ang="0">
                <a:pos x="connsiteX11562" y="connsiteY11562"/>
              </a:cxn>
              <a:cxn ang="0">
                <a:pos x="connsiteX11563" y="connsiteY11563"/>
              </a:cxn>
              <a:cxn ang="0">
                <a:pos x="connsiteX11564" y="connsiteY11564"/>
              </a:cxn>
              <a:cxn ang="0">
                <a:pos x="connsiteX11565" y="connsiteY11565"/>
              </a:cxn>
              <a:cxn ang="0">
                <a:pos x="connsiteX11566" y="connsiteY11566"/>
              </a:cxn>
              <a:cxn ang="0">
                <a:pos x="connsiteX11567" y="connsiteY11567"/>
              </a:cxn>
              <a:cxn ang="0">
                <a:pos x="connsiteX11568" y="connsiteY11568"/>
              </a:cxn>
              <a:cxn ang="0">
                <a:pos x="connsiteX11569" y="connsiteY11569"/>
              </a:cxn>
              <a:cxn ang="0">
                <a:pos x="connsiteX11570" y="connsiteY11570"/>
              </a:cxn>
              <a:cxn ang="0">
                <a:pos x="connsiteX11571" y="connsiteY11571"/>
              </a:cxn>
              <a:cxn ang="0">
                <a:pos x="connsiteX11572" y="connsiteY11572"/>
              </a:cxn>
              <a:cxn ang="0">
                <a:pos x="connsiteX11573" y="connsiteY11573"/>
              </a:cxn>
              <a:cxn ang="0">
                <a:pos x="connsiteX11574" y="connsiteY11574"/>
              </a:cxn>
              <a:cxn ang="0">
                <a:pos x="connsiteX11575" y="connsiteY11575"/>
              </a:cxn>
              <a:cxn ang="0">
                <a:pos x="connsiteX11576" y="connsiteY11576"/>
              </a:cxn>
              <a:cxn ang="0">
                <a:pos x="connsiteX11577" y="connsiteY11577"/>
              </a:cxn>
              <a:cxn ang="0">
                <a:pos x="connsiteX11578" y="connsiteY11578"/>
              </a:cxn>
              <a:cxn ang="0">
                <a:pos x="connsiteX11579" y="connsiteY11579"/>
              </a:cxn>
              <a:cxn ang="0">
                <a:pos x="connsiteX11580" y="connsiteY11580"/>
              </a:cxn>
              <a:cxn ang="0">
                <a:pos x="connsiteX11581" y="connsiteY11581"/>
              </a:cxn>
              <a:cxn ang="0">
                <a:pos x="connsiteX11582" y="connsiteY11582"/>
              </a:cxn>
              <a:cxn ang="0">
                <a:pos x="connsiteX11583" y="connsiteY11583"/>
              </a:cxn>
              <a:cxn ang="0">
                <a:pos x="connsiteX11584" y="connsiteY11584"/>
              </a:cxn>
              <a:cxn ang="0">
                <a:pos x="connsiteX11585" y="connsiteY11585"/>
              </a:cxn>
              <a:cxn ang="0">
                <a:pos x="connsiteX11586" y="connsiteY11586"/>
              </a:cxn>
              <a:cxn ang="0">
                <a:pos x="connsiteX11587" y="connsiteY11587"/>
              </a:cxn>
              <a:cxn ang="0">
                <a:pos x="connsiteX11588" y="connsiteY11588"/>
              </a:cxn>
              <a:cxn ang="0">
                <a:pos x="connsiteX11589" y="connsiteY11589"/>
              </a:cxn>
              <a:cxn ang="0">
                <a:pos x="connsiteX11590" y="connsiteY11590"/>
              </a:cxn>
              <a:cxn ang="0">
                <a:pos x="connsiteX11591" y="connsiteY11591"/>
              </a:cxn>
              <a:cxn ang="0">
                <a:pos x="connsiteX11592" y="connsiteY11592"/>
              </a:cxn>
              <a:cxn ang="0">
                <a:pos x="connsiteX11593" y="connsiteY11593"/>
              </a:cxn>
              <a:cxn ang="0">
                <a:pos x="connsiteX11594" y="connsiteY11594"/>
              </a:cxn>
              <a:cxn ang="0">
                <a:pos x="connsiteX11595" y="connsiteY11595"/>
              </a:cxn>
              <a:cxn ang="0">
                <a:pos x="connsiteX11596" y="connsiteY11596"/>
              </a:cxn>
              <a:cxn ang="0">
                <a:pos x="connsiteX11597" y="connsiteY11597"/>
              </a:cxn>
              <a:cxn ang="0">
                <a:pos x="connsiteX11598" y="connsiteY11598"/>
              </a:cxn>
              <a:cxn ang="0">
                <a:pos x="connsiteX11599" y="connsiteY11599"/>
              </a:cxn>
              <a:cxn ang="0">
                <a:pos x="connsiteX11600" y="connsiteY11600"/>
              </a:cxn>
              <a:cxn ang="0">
                <a:pos x="connsiteX11601" y="connsiteY11601"/>
              </a:cxn>
              <a:cxn ang="0">
                <a:pos x="connsiteX11602" y="connsiteY11602"/>
              </a:cxn>
              <a:cxn ang="0">
                <a:pos x="connsiteX11603" y="connsiteY11603"/>
              </a:cxn>
              <a:cxn ang="0">
                <a:pos x="connsiteX11604" y="connsiteY11604"/>
              </a:cxn>
              <a:cxn ang="0">
                <a:pos x="connsiteX11605" y="connsiteY11605"/>
              </a:cxn>
              <a:cxn ang="0">
                <a:pos x="connsiteX11606" y="connsiteY11606"/>
              </a:cxn>
              <a:cxn ang="0">
                <a:pos x="connsiteX11607" y="connsiteY11607"/>
              </a:cxn>
              <a:cxn ang="0">
                <a:pos x="connsiteX11608" y="connsiteY11608"/>
              </a:cxn>
              <a:cxn ang="0">
                <a:pos x="connsiteX11609" y="connsiteY11609"/>
              </a:cxn>
              <a:cxn ang="0">
                <a:pos x="connsiteX11610" y="connsiteY11610"/>
              </a:cxn>
              <a:cxn ang="0">
                <a:pos x="connsiteX11611" y="connsiteY11611"/>
              </a:cxn>
              <a:cxn ang="0">
                <a:pos x="connsiteX11612" y="connsiteY11612"/>
              </a:cxn>
              <a:cxn ang="0">
                <a:pos x="connsiteX11613" y="connsiteY11613"/>
              </a:cxn>
              <a:cxn ang="0">
                <a:pos x="connsiteX11614" y="connsiteY11614"/>
              </a:cxn>
              <a:cxn ang="0">
                <a:pos x="connsiteX11615" y="connsiteY11615"/>
              </a:cxn>
              <a:cxn ang="0">
                <a:pos x="connsiteX11616" y="connsiteY11616"/>
              </a:cxn>
              <a:cxn ang="0">
                <a:pos x="connsiteX11617" y="connsiteY11617"/>
              </a:cxn>
              <a:cxn ang="0">
                <a:pos x="connsiteX11618" y="connsiteY11618"/>
              </a:cxn>
              <a:cxn ang="0">
                <a:pos x="connsiteX11619" y="connsiteY11619"/>
              </a:cxn>
              <a:cxn ang="0">
                <a:pos x="connsiteX11620" y="connsiteY11620"/>
              </a:cxn>
              <a:cxn ang="0">
                <a:pos x="connsiteX11621" y="connsiteY11621"/>
              </a:cxn>
              <a:cxn ang="0">
                <a:pos x="connsiteX11622" y="connsiteY11622"/>
              </a:cxn>
              <a:cxn ang="0">
                <a:pos x="connsiteX11623" y="connsiteY11623"/>
              </a:cxn>
              <a:cxn ang="0">
                <a:pos x="connsiteX11624" y="connsiteY11624"/>
              </a:cxn>
              <a:cxn ang="0">
                <a:pos x="connsiteX11625" y="connsiteY11625"/>
              </a:cxn>
              <a:cxn ang="0">
                <a:pos x="connsiteX11626" y="connsiteY11626"/>
              </a:cxn>
              <a:cxn ang="0">
                <a:pos x="connsiteX11627" y="connsiteY11627"/>
              </a:cxn>
              <a:cxn ang="0">
                <a:pos x="connsiteX11628" y="connsiteY11628"/>
              </a:cxn>
              <a:cxn ang="0">
                <a:pos x="connsiteX11629" y="connsiteY11629"/>
              </a:cxn>
              <a:cxn ang="0">
                <a:pos x="connsiteX11630" y="connsiteY11630"/>
              </a:cxn>
              <a:cxn ang="0">
                <a:pos x="connsiteX11631" y="connsiteY11631"/>
              </a:cxn>
              <a:cxn ang="0">
                <a:pos x="connsiteX11632" y="connsiteY11632"/>
              </a:cxn>
              <a:cxn ang="0">
                <a:pos x="connsiteX11633" y="connsiteY11633"/>
              </a:cxn>
              <a:cxn ang="0">
                <a:pos x="connsiteX11634" y="connsiteY11634"/>
              </a:cxn>
              <a:cxn ang="0">
                <a:pos x="connsiteX11635" y="connsiteY11635"/>
              </a:cxn>
              <a:cxn ang="0">
                <a:pos x="connsiteX11636" y="connsiteY11636"/>
              </a:cxn>
              <a:cxn ang="0">
                <a:pos x="connsiteX11637" y="connsiteY11637"/>
              </a:cxn>
              <a:cxn ang="0">
                <a:pos x="connsiteX11638" y="connsiteY11638"/>
              </a:cxn>
              <a:cxn ang="0">
                <a:pos x="connsiteX11639" y="connsiteY11639"/>
              </a:cxn>
              <a:cxn ang="0">
                <a:pos x="connsiteX11640" y="connsiteY11640"/>
              </a:cxn>
              <a:cxn ang="0">
                <a:pos x="connsiteX11641" y="connsiteY11641"/>
              </a:cxn>
              <a:cxn ang="0">
                <a:pos x="connsiteX11642" y="connsiteY11642"/>
              </a:cxn>
              <a:cxn ang="0">
                <a:pos x="connsiteX11643" y="connsiteY11643"/>
              </a:cxn>
              <a:cxn ang="0">
                <a:pos x="connsiteX11644" y="connsiteY11644"/>
              </a:cxn>
              <a:cxn ang="0">
                <a:pos x="connsiteX11645" y="connsiteY11645"/>
              </a:cxn>
              <a:cxn ang="0">
                <a:pos x="connsiteX11646" y="connsiteY11646"/>
              </a:cxn>
              <a:cxn ang="0">
                <a:pos x="connsiteX11647" y="connsiteY11647"/>
              </a:cxn>
              <a:cxn ang="0">
                <a:pos x="connsiteX11648" y="connsiteY11648"/>
              </a:cxn>
              <a:cxn ang="0">
                <a:pos x="connsiteX11649" y="connsiteY11649"/>
              </a:cxn>
              <a:cxn ang="0">
                <a:pos x="connsiteX11650" y="connsiteY11650"/>
              </a:cxn>
              <a:cxn ang="0">
                <a:pos x="connsiteX11651" y="connsiteY11651"/>
              </a:cxn>
              <a:cxn ang="0">
                <a:pos x="connsiteX11652" y="connsiteY11652"/>
              </a:cxn>
              <a:cxn ang="0">
                <a:pos x="connsiteX11653" y="connsiteY11653"/>
              </a:cxn>
              <a:cxn ang="0">
                <a:pos x="connsiteX11654" y="connsiteY11654"/>
              </a:cxn>
              <a:cxn ang="0">
                <a:pos x="connsiteX11655" y="connsiteY11655"/>
              </a:cxn>
              <a:cxn ang="0">
                <a:pos x="connsiteX11656" y="connsiteY11656"/>
              </a:cxn>
              <a:cxn ang="0">
                <a:pos x="connsiteX11657" y="connsiteY11657"/>
              </a:cxn>
              <a:cxn ang="0">
                <a:pos x="connsiteX11658" y="connsiteY11658"/>
              </a:cxn>
              <a:cxn ang="0">
                <a:pos x="connsiteX11659" y="connsiteY11659"/>
              </a:cxn>
              <a:cxn ang="0">
                <a:pos x="connsiteX11660" y="connsiteY11660"/>
              </a:cxn>
              <a:cxn ang="0">
                <a:pos x="connsiteX11661" y="connsiteY11661"/>
              </a:cxn>
              <a:cxn ang="0">
                <a:pos x="connsiteX11662" y="connsiteY11662"/>
              </a:cxn>
              <a:cxn ang="0">
                <a:pos x="connsiteX11663" y="connsiteY11663"/>
              </a:cxn>
              <a:cxn ang="0">
                <a:pos x="connsiteX11664" y="connsiteY11664"/>
              </a:cxn>
              <a:cxn ang="0">
                <a:pos x="connsiteX11665" y="connsiteY11665"/>
              </a:cxn>
              <a:cxn ang="0">
                <a:pos x="connsiteX11666" y="connsiteY11666"/>
              </a:cxn>
              <a:cxn ang="0">
                <a:pos x="connsiteX11667" y="connsiteY11667"/>
              </a:cxn>
              <a:cxn ang="0">
                <a:pos x="connsiteX11668" y="connsiteY11668"/>
              </a:cxn>
              <a:cxn ang="0">
                <a:pos x="connsiteX11669" y="connsiteY11669"/>
              </a:cxn>
              <a:cxn ang="0">
                <a:pos x="connsiteX11670" y="connsiteY11670"/>
              </a:cxn>
              <a:cxn ang="0">
                <a:pos x="connsiteX11671" y="connsiteY11671"/>
              </a:cxn>
              <a:cxn ang="0">
                <a:pos x="connsiteX11672" y="connsiteY11672"/>
              </a:cxn>
              <a:cxn ang="0">
                <a:pos x="connsiteX11673" y="connsiteY11673"/>
              </a:cxn>
              <a:cxn ang="0">
                <a:pos x="connsiteX11674" y="connsiteY11674"/>
              </a:cxn>
              <a:cxn ang="0">
                <a:pos x="connsiteX11675" y="connsiteY11675"/>
              </a:cxn>
              <a:cxn ang="0">
                <a:pos x="connsiteX11676" y="connsiteY11676"/>
              </a:cxn>
              <a:cxn ang="0">
                <a:pos x="connsiteX11677" y="connsiteY11677"/>
              </a:cxn>
              <a:cxn ang="0">
                <a:pos x="connsiteX11678" y="connsiteY11678"/>
              </a:cxn>
              <a:cxn ang="0">
                <a:pos x="connsiteX11679" y="connsiteY11679"/>
              </a:cxn>
              <a:cxn ang="0">
                <a:pos x="connsiteX11680" y="connsiteY11680"/>
              </a:cxn>
              <a:cxn ang="0">
                <a:pos x="connsiteX11681" y="connsiteY11681"/>
              </a:cxn>
              <a:cxn ang="0">
                <a:pos x="connsiteX11682" y="connsiteY11682"/>
              </a:cxn>
              <a:cxn ang="0">
                <a:pos x="connsiteX11683" y="connsiteY11683"/>
              </a:cxn>
              <a:cxn ang="0">
                <a:pos x="connsiteX11684" y="connsiteY11684"/>
              </a:cxn>
              <a:cxn ang="0">
                <a:pos x="connsiteX11685" y="connsiteY11685"/>
              </a:cxn>
              <a:cxn ang="0">
                <a:pos x="connsiteX11686" y="connsiteY11686"/>
              </a:cxn>
              <a:cxn ang="0">
                <a:pos x="connsiteX11687" y="connsiteY11687"/>
              </a:cxn>
              <a:cxn ang="0">
                <a:pos x="connsiteX11688" y="connsiteY11688"/>
              </a:cxn>
              <a:cxn ang="0">
                <a:pos x="connsiteX11689" y="connsiteY11689"/>
              </a:cxn>
              <a:cxn ang="0">
                <a:pos x="connsiteX11690" y="connsiteY11690"/>
              </a:cxn>
              <a:cxn ang="0">
                <a:pos x="connsiteX11691" y="connsiteY11691"/>
              </a:cxn>
              <a:cxn ang="0">
                <a:pos x="connsiteX11692" y="connsiteY11692"/>
              </a:cxn>
              <a:cxn ang="0">
                <a:pos x="connsiteX11693" y="connsiteY11693"/>
              </a:cxn>
              <a:cxn ang="0">
                <a:pos x="connsiteX11694" y="connsiteY11694"/>
              </a:cxn>
              <a:cxn ang="0">
                <a:pos x="connsiteX11695" y="connsiteY11695"/>
              </a:cxn>
              <a:cxn ang="0">
                <a:pos x="connsiteX11696" y="connsiteY11696"/>
              </a:cxn>
              <a:cxn ang="0">
                <a:pos x="connsiteX11697" y="connsiteY11697"/>
              </a:cxn>
              <a:cxn ang="0">
                <a:pos x="connsiteX11698" y="connsiteY11698"/>
              </a:cxn>
              <a:cxn ang="0">
                <a:pos x="connsiteX11699" y="connsiteY11699"/>
              </a:cxn>
              <a:cxn ang="0">
                <a:pos x="connsiteX11700" y="connsiteY11700"/>
              </a:cxn>
              <a:cxn ang="0">
                <a:pos x="connsiteX11701" y="connsiteY11701"/>
              </a:cxn>
              <a:cxn ang="0">
                <a:pos x="connsiteX11702" y="connsiteY11702"/>
              </a:cxn>
              <a:cxn ang="0">
                <a:pos x="connsiteX11703" y="connsiteY11703"/>
              </a:cxn>
              <a:cxn ang="0">
                <a:pos x="connsiteX11704" y="connsiteY11704"/>
              </a:cxn>
              <a:cxn ang="0">
                <a:pos x="connsiteX11705" y="connsiteY11705"/>
              </a:cxn>
              <a:cxn ang="0">
                <a:pos x="connsiteX11706" y="connsiteY11706"/>
              </a:cxn>
              <a:cxn ang="0">
                <a:pos x="connsiteX11707" y="connsiteY11707"/>
              </a:cxn>
              <a:cxn ang="0">
                <a:pos x="connsiteX11708" y="connsiteY11708"/>
              </a:cxn>
              <a:cxn ang="0">
                <a:pos x="connsiteX11709" y="connsiteY11709"/>
              </a:cxn>
              <a:cxn ang="0">
                <a:pos x="connsiteX11710" y="connsiteY11710"/>
              </a:cxn>
              <a:cxn ang="0">
                <a:pos x="connsiteX11711" y="connsiteY11711"/>
              </a:cxn>
              <a:cxn ang="0">
                <a:pos x="connsiteX11712" y="connsiteY11712"/>
              </a:cxn>
              <a:cxn ang="0">
                <a:pos x="connsiteX11713" y="connsiteY11713"/>
              </a:cxn>
              <a:cxn ang="0">
                <a:pos x="connsiteX11714" y="connsiteY11714"/>
              </a:cxn>
              <a:cxn ang="0">
                <a:pos x="connsiteX11715" y="connsiteY11715"/>
              </a:cxn>
              <a:cxn ang="0">
                <a:pos x="connsiteX11716" y="connsiteY11716"/>
              </a:cxn>
              <a:cxn ang="0">
                <a:pos x="connsiteX11717" y="connsiteY11717"/>
              </a:cxn>
              <a:cxn ang="0">
                <a:pos x="connsiteX11718" y="connsiteY11718"/>
              </a:cxn>
              <a:cxn ang="0">
                <a:pos x="connsiteX11719" y="connsiteY11719"/>
              </a:cxn>
              <a:cxn ang="0">
                <a:pos x="connsiteX11720" y="connsiteY11720"/>
              </a:cxn>
              <a:cxn ang="0">
                <a:pos x="connsiteX11721" y="connsiteY11721"/>
              </a:cxn>
              <a:cxn ang="0">
                <a:pos x="connsiteX11722" y="connsiteY11722"/>
              </a:cxn>
              <a:cxn ang="0">
                <a:pos x="connsiteX11723" y="connsiteY11723"/>
              </a:cxn>
              <a:cxn ang="0">
                <a:pos x="connsiteX11724" y="connsiteY11724"/>
              </a:cxn>
              <a:cxn ang="0">
                <a:pos x="connsiteX11725" y="connsiteY11725"/>
              </a:cxn>
              <a:cxn ang="0">
                <a:pos x="connsiteX11726" y="connsiteY11726"/>
              </a:cxn>
              <a:cxn ang="0">
                <a:pos x="connsiteX11727" y="connsiteY11727"/>
              </a:cxn>
              <a:cxn ang="0">
                <a:pos x="connsiteX11728" y="connsiteY11728"/>
              </a:cxn>
              <a:cxn ang="0">
                <a:pos x="connsiteX11729" y="connsiteY11729"/>
              </a:cxn>
              <a:cxn ang="0">
                <a:pos x="connsiteX11730" y="connsiteY11730"/>
              </a:cxn>
              <a:cxn ang="0">
                <a:pos x="connsiteX11731" y="connsiteY11731"/>
              </a:cxn>
              <a:cxn ang="0">
                <a:pos x="connsiteX11732" y="connsiteY11732"/>
              </a:cxn>
              <a:cxn ang="0">
                <a:pos x="connsiteX11733" y="connsiteY11733"/>
              </a:cxn>
              <a:cxn ang="0">
                <a:pos x="connsiteX11734" y="connsiteY11734"/>
              </a:cxn>
              <a:cxn ang="0">
                <a:pos x="connsiteX11735" y="connsiteY11735"/>
              </a:cxn>
              <a:cxn ang="0">
                <a:pos x="connsiteX11736" y="connsiteY11736"/>
              </a:cxn>
              <a:cxn ang="0">
                <a:pos x="connsiteX11737" y="connsiteY11737"/>
              </a:cxn>
              <a:cxn ang="0">
                <a:pos x="connsiteX11738" y="connsiteY11738"/>
              </a:cxn>
              <a:cxn ang="0">
                <a:pos x="connsiteX11739" y="connsiteY11739"/>
              </a:cxn>
              <a:cxn ang="0">
                <a:pos x="connsiteX11740" y="connsiteY11740"/>
              </a:cxn>
              <a:cxn ang="0">
                <a:pos x="connsiteX11741" y="connsiteY11741"/>
              </a:cxn>
              <a:cxn ang="0">
                <a:pos x="connsiteX11742" y="connsiteY11742"/>
              </a:cxn>
              <a:cxn ang="0">
                <a:pos x="connsiteX11743" y="connsiteY11743"/>
              </a:cxn>
              <a:cxn ang="0">
                <a:pos x="connsiteX11744" y="connsiteY11744"/>
              </a:cxn>
              <a:cxn ang="0">
                <a:pos x="connsiteX11745" y="connsiteY11745"/>
              </a:cxn>
              <a:cxn ang="0">
                <a:pos x="connsiteX11746" y="connsiteY11746"/>
              </a:cxn>
              <a:cxn ang="0">
                <a:pos x="connsiteX11747" y="connsiteY11747"/>
              </a:cxn>
              <a:cxn ang="0">
                <a:pos x="connsiteX11748" y="connsiteY11748"/>
              </a:cxn>
              <a:cxn ang="0">
                <a:pos x="connsiteX11749" y="connsiteY11749"/>
              </a:cxn>
              <a:cxn ang="0">
                <a:pos x="connsiteX11750" y="connsiteY11750"/>
              </a:cxn>
              <a:cxn ang="0">
                <a:pos x="connsiteX11751" y="connsiteY11751"/>
              </a:cxn>
              <a:cxn ang="0">
                <a:pos x="connsiteX11752" y="connsiteY11752"/>
              </a:cxn>
              <a:cxn ang="0">
                <a:pos x="connsiteX11753" y="connsiteY11753"/>
              </a:cxn>
              <a:cxn ang="0">
                <a:pos x="connsiteX11754" y="connsiteY11754"/>
              </a:cxn>
              <a:cxn ang="0">
                <a:pos x="connsiteX11755" y="connsiteY11755"/>
              </a:cxn>
              <a:cxn ang="0">
                <a:pos x="connsiteX11756" y="connsiteY11756"/>
              </a:cxn>
              <a:cxn ang="0">
                <a:pos x="connsiteX11757" y="connsiteY11757"/>
              </a:cxn>
              <a:cxn ang="0">
                <a:pos x="connsiteX11758" y="connsiteY11758"/>
              </a:cxn>
              <a:cxn ang="0">
                <a:pos x="connsiteX11759" y="connsiteY11759"/>
              </a:cxn>
              <a:cxn ang="0">
                <a:pos x="connsiteX11760" y="connsiteY11760"/>
              </a:cxn>
              <a:cxn ang="0">
                <a:pos x="connsiteX11761" y="connsiteY11761"/>
              </a:cxn>
              <a:cxn ang="0">
                <a:pos x="connsiteX11762" y="connsiteY11762"/>
              </a:cxn>
              <a:cxn ang="0">
                <a:pos x="connsiteX11763" y="connsiteY11763"/>
              </a:cxn>
              <a:cxn ang="0">
                <a:pos x="connsiteX11764" y="connsiteY11764"/>
              </a:cxn>
              <a:cxn ang="0">
                <a:pos x="connsiteX11765" y="connsiteY11765"/>
              </a:cxn>
              <a:cxn ang="0">
                <a:pos x="connsiteX11766" y="connsiteY11766"/>
              </a:cxn>
              <a:cxn ang="0">
                <a:pos x="connsiteX11767" y="connsiteY11767"/>
              </a:cxn>
              <a:cxn ang="0">
                <a:pos x="connsiteX11768" y="connsiteY11768"/>
              </a:cxn>
              <a:cxn ang="0">
                <a:pos x="connsiteX11769" y="connsiteY11769"/>
              </a:cxn>
              <a:cxn ang="0">
                <a:pos x="connsiteX11770" y="connsiteY11770"/>
              </a:cxn>
              <a:cxn ang="0">
                <a:pos x="connsiteX11771" y="connsiteY11771"/>
              </a:cxn>
              <a:cxn ang="0">
                <a:pos x="connsiteX11772" y="connsiteY11772"/>
              </a:cxn>
              <a:cxn ang="0">
                <a:pos x="connsiteX11773" y="connsiteY11773"/>
              </a:cxn>
              <a:cxn ang="0">
                <a:pos x="connsiteX11774" y="connsiteY11774"/>
              </a:cxn>
              <a:cxn ang="0">
                <a:pos x="connsiteX11775" y="connsiteY11775"/>
              </a:cxn>
              <a:cxn ang="0">
                <a:pos x="connsiteX11776" y="connsiteY11776"/>
              </a:cxn>
              <a:cxn ang="0">
                <a:pos x="connsiteX11777" y="connsiteY11777"/>
              </a:cxn>
              <a:cxn ang="0">
                <a:pos x="connsiteX11778" y="connsiteY11778"/>
              </a:cxn>
              <a:cxn ang="0">
                <a:pos x="connsiteX11779" y="connsiteY11779"/>
              </a:cxn>
              <a:cxn ang="0">
                <a:pos x="connsiteX11780" y="connsiteY11780"/>
              </a:cxn>
              <a:cxn ang="0">
                <a:pos x="connsiteX11781" y="connsiteY11781"/>
              </a:cxn>
              <a:cxn ang="0">
                <a:pos x="connsiteX11782" y="connsiteY11782"/>
              </a:cxn>
              <a:cxn ang="0">
                <a:pos x="connsiteX11783" y="connsiteY11783"/>
              </a:cxn>
              <a:cxn ang="0">
                <a:pos x="connsiteX11784" y="connsiteY11784"/>
              </a:cxn>
              <a:cxn ang="0">
                <a:pos x="connsiteX11785" y="connsiteY11785"/>
              </a:cxn>
              <a:cxn ang="0">
                <a:pos x="connsiteX11786" y="connsiteY11786"/>
              </a:cxn>
              <a:cxn ang="0">
                <a:pos x="connsiteX11787" y="connsiteY11787"/>
              </a:cxn>
              <a:cxn ang="0">
                <a:pos x="connsiteX11788" y="connsiteY11788"/>
              </a:cxn>
              <a:cxn ang="0">
                <a:pos x="connsiteX11789" y="connsiteY11789"/>
              </a:cxn>
              <a:cxn ang="0">
                <a:pos x="connsiteX11790" y="connsiteY11790"/>
              </a:cxn>
              <a:cxn ang="0">
                <a:pos x="connsiteX11791" y="connsiteY11791"/>
              </a:cxn>
              <a:cxn ang="0">
                <a:pos x="connsiteX11792" y="connsiteY11792"/>
              </a:cxn>
              <a:cxn ang="0">
                <a:pos x="connsiteX11793" y="connsiteY11793"/>
              </a:cxn>
              <a:cxn ang="0">
                <a:pos x="connsiteX11794" y="connsiteY11794"/>
              </a:cxn>
              <a:cxn ang="0">
                <a:pos x="connsiteX11795" y="connsiteY11795"/>
              </a:cxn>
              <a:cxn ang="0">
                <a:pos x="connsiteX11796" y="connsiteY11796"/>
              </a:cxn>
              <a:cxn ang="0">
                <a:pos x="connsiteX11797" y="connsiteY11797"/>
              </a:cxn>
              <a:cxn ang="0">
                <a:pos x="connsiteX11798" y="connsiteY11798"/>
              </a:cxn>
              <a:cxn ang="0">
                <a:pos x="connsiteX11799" y="connsiteY11799"/>
              </a:cxn>
              <a:cxn ang="0">
                <a:pos x="connsiteX11800" y="connsiteY11800"/>
              </a:cxn>
              <a:cxn ang="0">
                <a:pos x="connsiteX11801" y="connsiteY11801"/>
              </a:cxn>
              <a:cxn ang="0">
                <a:pos x="connsiteX11802" y="connsiteY11802"/>
              </a:cxn>
              <a:cxn ang="0">
                <a:pos x="connsiteX11803" y="connsiteY11803"/>
              </a:cxn>
              <a:cxn ang="0">
                <a:pos x="connsiteX11804" y="connsiteY11804"/>
              </a:cxn>
              <a:cxn ang="0">
                <a:pos x="connsiteX11805" y="connsiteY11805"/>
              </a:cxn>
              <a:cxn ang="0">
                <a:pos x="connsiteX11806" y="connsiteY11806"/>
              </a:cxn>
              <a:cxn ang="0">
                <a:pos x="connsiteX11807" y="connsiteY11807"/>
              </a:cxn>
              <a:cxn ang="0">
                <a:pos x="connsiteX11808" y="connsiteY11808"/>
              </a:cxn>
              <a:cxn ang="0">
                <a:pos x="connsiteX11809" y="connsiteY11809"/>
              </a:cxn>
              <a:cxn ang="0">
                <a:pos x="connsiteX11810" y="connsiteY11810"/>
              </a:cxn>
              <a:cxn ang="0">
                <a:pos x="connsiteX11811" y="connsiteY11811"/>
              </a:cxn>
              <a:cxn ang="0">
                <a:pos x="connsiteX11812" y="connsiteY11812"/>
              </a:cxn>
              <a:cxn ang="0">
                <a:pos x="connsiteX11813" y="connsiteY11813"/>
              </a:cxn>
              <a:cxn ang="0">
                <a:pos x="connsiteX11814" y="connsiteY11814"/>
              </a:cxn>
              <a:cxn ang="0">
                <a:pos x="connsiteX11815" y="connsiteY11815"/>
              </a:cxn>
              <a:cxn ang="0">
                <a:pos x="connsiteX11816" y="connsiteY11816"/>
              </a:cxn>
              <a:cxn ang="0">
                <a:pos x="connsiteX11817" y="connsiteY11817"/>
              </a:cxn>
              <a:cxn ang="0">
                <a:pos x="connsiteX11818" y="connsiteY11818"/>
              </a:cxn>
              <a:cxn ang="0">
                <a:pos x="connsiteX11819" y="connsiteY11819"/>
              </a:cxn>
              <a:cxn ang="0">
                <a:pos x="connsiteX11820" y="connsiteY11820"/>
              </a:cxn>
              <a:cxn ang="0">
                <a:pos x="connsiteX11821" y="connsiteY11821"/>
              </a:cxn>
              <a:cxn ang="0">
                <a:pos x="connsiteX11822" y="connsiteY11822"/>
              </a:cxn>
              <a:cxn ang="0">
                <a:pos x="connsiteX11823" y="connsiteY11823"/>
              </a:cxn>
              <a:cxn ang="0">
                <a:pos x="connsiteX11824" y="connsiteY11824"/>
              </a:cxn>
              <a:cxn ang="0">
                <a:pos x="connsiteX11825" y="connsiteY11825"/>
              </a:cxn>
              <a:cxn ang="0">
                <a:pos x="connsiteX11826" y="connsiteY11826"/>
              </a:cxn>
              <a:cxn ang="0">
                <a:pos x="connsiteX11827" y="connsiteY11827"/>
              </a:cxn>
              <a:cxn ang="0">
                <a:pos x="connsiteX11828" y="connsiteY11828"/>
              </a:cxn>
              <a:cxn ang="0">
                <a:pos x="connsiteX11829" y="connsiteY11829"/>
              </a:cxn>
              <a:cxn ang="0">
                <a:pos x="connsiteX11830" y="connsiteY11830"/>
              </a:cxn>
              <a:cxn ang="0">
                <a:pos x="connsiteX11831" y="connsiteY11831"/>
              </a:cxn>
              <a:cxn ang="0">
                <a:pos x="connsiteX11832" y="connsiteY11832"/>
              </a:cxn>
              <a:cxn ang="0">
                <a:pos x="connsiteX11833" y="connsiteY11833"/>
              </a:cxn>
              <a:cxn ang="0">
                <a:pos x="connsiteX11834" y="connsiteY11834"/>
              </a:cxn>
              <a:cxn ang="0">
                <a:pos x="connsiteX11835" y="connsiteY11835"/>
              </a:cxn>
              <a:cxn ang="0">
                <a:pos x="connsiteX11836" y="connsiteY11836"/>
              </a:cxn>
              <a:cxn ang="0">
                <a:pos x="connsiteX11837" y="connsiteY11837"/>
              </a:cxn>
              <a:cxn ang="0">
                <a:pos x="connsiteX11838" y="connsiteY11838"/>
              </a:cxn>
              <a:cxn ang="0">
                <a:pos x="connsiteX11839" y="connsiteY11839"/>
              </a:cxn>
              <a:cxn ang="0">
                <a:pos x="connsiteX11840" y="connsiteY11840"/>
              </a:cxn>
              <a:cxn ang="0">
                <a:pos x="connsiteX11841" y="connsiteY11841"/>
              </a:cxn>
              <a:cxn ang="0">
                <a:pos x="connsiteX11842" y="connsiteY11842"/>
              </a:cxn>
              <a:cxn ang="0">
                <a:pos x="connsiteX11843" y="connsiteY11843"/>
              </a:cxn>
              <a:cxn ang="0">
                <a:pos x="connsiteX11844" y="connsiteY11844"/>
              </a:cxn>
              <a:cxn ang="0">
                <a:pos x="connsiteX11845" y="connsiteY11845"/>
              </a:cxn>
              <a:cxn ang="0">
                <a:pos x="connsiteX11846" y="connsiteY11846"/>
              </a:cxn>
              <a:cxn ang="0">
                <a:pos x="connsiteX11847" y="connsiteY11847"/>
              </a:cxn>
              <a:cxn ang="0">
                <a:pos x="connsiteX11848" y="connsiteY11848"/>
              </a:cxn>
              <a:cxn ang="0">
                <a:pos x="connsiteX11849" y="connsiteY11849"/>
              </a:cxn>
              <a:cxn ang="0">
                <a:pos x="connsiteX11850" y="connsiteY11850"/>
              </a:cxn>
              <a:cxn ang="0">
                <a:pos x="connsiteX11851" y="connsiteY11851"/>
              </a:cxn>
              <a:cxn ang="0">
                <a:pos x="connsiteX11852" y="connsiteY11852"/>
              </a:cxn>
              <a:cxn ang="0">
                <a:pos x="connsiteX11853" y="connsiteY11853"/>
              </a:cxn>
              <a:cxn ang="0">
                <a:pos x="connsiteX11854" y="connsiteY11854"/>
              </a:cxn>
              <a:cxn ang="0">
                <a:pos x="connsiteX11855" y="connsiteY11855"/>
              </a:cxn>
              <a:cxn ang="0">
                <a:pos x="connsiteX11856" y="connsiteY11856"/>
              </a:cxn>
              <a:cxn ang="0">
                <a:pos x="connsiteX11857" y="connsiteY11857"/>
              </a:cxn>
              <a:cxn ang="0">
                <a:pos x="connsiteX11858" y="connsiteY11858"/>
              </a:cxn>
              <a:cxn ang="0">
                <a:pos x="connsiteX11859" y="connsiteY11859"/>
              </a:cxn>
              <a:cxn ang="0">
                <a:pos x="connsiteX11860" y="connsiteY11860"/>
              </a:cxn>
              <a:cxn ang="0">
                <a:pos x="connsiteX11861" y="connsiteY11861"/>
              </a:cxn>
              <a:cxn ang="0">
                <a:pos x="connsiteX11862" y="connsiteY11862"/>
              </a:cxn>
              <a:cxn ang="0">
                <a:pos x="connsiteX11863" y="connsiteY11863"/>
              </a:cxn>
              <a:cxn ang="0">
                <a:pos x="connsiteX11864" y="connsiteY11864"/>
              </a:cxn>
              <a:cxn ang="0">
                <a:pos x="connsiteX11865" y="connsiteY11865"/>
              </a:cxn>
              <a:cxn ang="0">
                <a:pos x="connsiteX11866" y="connsiteY11866"/>
              </a:cxn>
              <a:cxn ang="0">
                <a:pos x="connsiteX11867" y="connsiteY11867"/>
              </a:cxn>
              <a:cxn ang="0">
                <a:pos x="connsiteX11868" y="connsiteY11868"/>
              </a:cxn>
              <a:cxn ang="0">
                <a:pos x="connsiteX11869" y="connsiteY11869"/>
              </a:cxn>
              <a:cxn ang="0">
                <a:pos x="connsiteX11870" y="connsiteY11870"/>
              </a:cxn>
              <a:cxn ang="0">
                <a:pos x="connsiteX11871" y="connsiteY11871"/>
              </a:cxn>
              <a:cxn ang="0">
                <a:pos x="connsiteX11872" y="connsiteY11872"/>
              </a:cxn>
              <a:cxn ang="0">
                <a:pos x="connsiteX11873" y="connsiteY11873"/>
              </a:cxn>
              <a:cxn ang="0">
                <a:pos x="connsiteX11874" y="connsiteY11874"/>
              </a:cxn>
              <a:cxn ang="0">
                <a:pos x="connsiteX11875" y="connsiteY11875"/>
              </a:cxn>
              <a:cxn ang="0">
                <a:pos x="connsiteX11876" y="connsiteY11876"/>
              </a:cxn>
              <a:cxn ang="0">
                <a:pos x="connsiteX11877" y="connsiteY11877"/>
              </a:cxn>
              <a:cxn ang="0">
                <a:pos x="connsiteX11878" y="connsiteY11878"/>
              </a:cxn>
              <a:cxn ang="0">
                <a:pos x="connsiteX11879" y="connsiteY11879"/>
              </a:cxn>
              <a:cxn ang="0">
                <a:pos x="connsiteX11880" y="connsiteY11880"/>
              </a:cxn>
              <a:cxn ang="0">
                <a:pos x="connsiteX11881" y="connsiteY11881"/>
              </a:cxn>
              <a:cxn ang="0">
                <a:pos x="connsiteX11882" y="connsiteY11882"/>
              </a:cxn>
              <a:cxn ang="0">
                <a:pos x="connsiteX11883" y="connsiteY11883"/>
              </a:cxn>
              <a:cxn ang="0">
                <a:pos x="connsiteX11884" y="connsiteY11884"/>
              </a:cxn>
              <a:cxn ang="0">
                <a:pos x="connsiteX11885" y="connsiteY11885"/>
              </a:cxn>
              <a:cxn ang="0">
                <a:pos x="connsiteX11886" y="connsiteY11886"/>
              </a:cxn>
              <a:cxn ang="0">
                <a:pos x="connsiteX11887" y="connsiteY11887"/>
              </a:cxn>
              <a:cxn ang="0">
                <a:pos x="connsiteX11888" y="connsiteY11888"/>
              </a:cxn>
              <a:cxn ang="0">
                <a:pos x="connsiteX11889" y="connsiteY11889"/>
              </a:cxn>
              <a:cxn ang="0">
                <a:pos x="connsiteX11890" y="connsiteY11890"/>
              </a:cxn>
              <a:cxn ang="0">
                <a:pos x="connsiteX11891" y="connsiteY11891"/>
              </a:cxn>
              <a:cxn ang="0">
                <a:pos x="connsiteX11892" y="connsiteY11892"/>
              </a:cxn>
              <a:cxn ang="0">
                <a:pos x="connsiteX11893" y="connsiteY11893"/>
              </a:cxn>
              <a:cxn ang="0">
                <a:pos x="connsiteX11894" y="connsiteY11894"/>
              </a:cxn>
              <a:cxn ang="0">
                <a:pos x="connsiteX11895" y="connsiteY11895"/>
              </a:cxn>
              <a:cxn ang="0">
                <a:pos x="connsiteX11896" y="connsiteY11896"/>
              </a:cxn>
              <a:cxn ang="0">
                <a:pos x="connsiteX11897" y="connsiteY11897"/>
              </a:cxn>
              <a:cxn ang="0">
                <a:pos x="connsiteX11898" y="connsiteY11898"/>
              </a:cxn>
              <a:cxn ang="0">
                <a:pos x="connsiteX11899" y="connsiteY11899"/>
              </a:cxn>
              <a:cxn ang="0">
                <a:pos x="connsiteX11900" y="connsiteY11900"/>
              </a:cxn>
              <a:cxn ang="0">
                <a:pos x="connsiteX11901" y="connsiteY11901"/>
              </a:cxn>
              <a:cxn ang="0">
                <a:pos x="connsiteX11902" y="connsiteY11902"/>
              </a:cxn>
              <a:cxn ang="0">
                <a:pos x="connsiteX11903" y="connsiteY11903"/>
              </a:cxn>
              <a:cxn ang="0">
                <a:pos x="connsiteX11904" y="connsiteY11904"/>
              </a:cxn>
              <a:cxn ang="0">
                <a:pos x="connsiteX11905" y="connsiteY11905"/>
              </a:cxn>
              <a:cxn ang="0">
                <a:pos x="connsiteX11906" y="connsiteY11906"/>
              </a:cxn>
              <a:cxn ang="0">
                <a:pos x="connsiteX11907" y="connsiteY11907"/>
              </a:cxn>
              <a:cxn ang="0">
                <a:pos x="connsiteX11908" y="connsiteY11908"/>
              </a:cxn>
              <a:cxn ang="0">
                <a:pos x="connsiteX11909" y="connsiteY11909"/>
              </a:cxn>
              <a:cxn ang="0">
                <a:pos x="connsiteX11910" y="connsiteY11910"/>
              </a:cxn>
              <a:cxn ang="0">
                <a:pos x="connsiteX11911" y="connsiteY11911"/>
              </a:cxn>
              <a:cxn ang="0">
                <a:pos x="connsiteX11912" y="connsiteY11912"/>
              </a:cxn>
              <a:cxn ang="0">
                <a:pos x="connsiteX11913" y="connsiteY11913"/>
              </a:cxn>
              <a:cxn ang="0">
                <a:pos x="connsiteX11914" y="connsiteY11914"/>
              </a:cxn>
              <a:cxn ang="0">
                <a:pos x="connsiteX11915" y="connsiteY11915"/>
              </a:cxn>
              <a:cxn ang="0">
                <a:pos x="connsiteX11916" y="connsiteY11916"/>
              </a:cxn>
              <a:cxn ang="0">
                <a:pos x="connsiteX11917" y="connsiteY11917"/>
              </a:cxn>
              <a:cxn ang="0">
                <a:pos x="connsiteX11918" y="connsiteY11918"/>
              </a:cxn>
              <a:cxn ang="0">
                <a:pos x="connsiteX11919" y="connsiteY11919"/>
              </a:cxn>
              <a:cxn ang="0">
                <a:pos x="connsiteX11920" y="connsiteY11920"/>
              </a:cxn>
              <a:cxn ang="0">
                <a:pos x="connsiteX11921" y="connsiteY11921"/>
              </a:cxn>
              <a:cxn ang="0">
                <a:pos x="connsiteX11922" y="connsiteY11922"/>
              </a:cxn>
              <a:cxn ang="0">
                <a:pos x="connsiteX11923" y="connsiteY11923"/>
              </a:cxn>
              <a:cxn ang="0">
                <a:pos x="connsiteX11924" y="connsiteY11924"/>
              </a:cxn>
              <a:cxn ang="0">
                <a:pos x="connsiteX11925" y="connsiteY11925"/>
              </a:cxn>
              <a:cxn ang="0">
                <a:pos x="connsiteX11926" y="connsiteY11926"/>
              </a:cxn>
              <a:cxn ang="0">
                <a:pos x="connsiteX11927" y="connsiteY11927"/>
              </a:cxn>
              <a:cxn ang="0">
                <a:pos x="connsiteX11928" y="connsiteY11928"/>
              </a:cxn>
              <a:cxn ang="0">
                <a:pos x="connsiteX11929" y="connsiteY11929"/>
              </a:cxn>
              <a:cxn ang="0">
                <a:pos x="connsiteX11930" y="connsiteY11930"/>
              </a:cxn>
              <a:cxn ang="0">
                <a:pos x="connsiteX11931" y="connsiteY11931"/>
              </a:cxn>
              <a:cxn ang="0">
                <a:pos x="connsiteX11932" y="connsiteY11932"/>
              </a:cxn>
              <a:cxn ang="0">
                <a:pos x="connsiteX11933" y="connsiteY11933"/>
              </a:cxn>
              <a:cxn ang="0">
                <a:pos x="connsiteX11934" y="connsiteY11934"/>
              </a:cxn>
              <a:cxn ang="0">
                <a:pos x="connsiteX11935" y="connsiteY11935"/>
              </a:cxn>
              <a:cxn ang="0">
                <a:pos x="connsiteX11936" y="connsiteY11936"/>
              </a:cxn>
              <a:cxn ang="0">
                <a:pos x="connsiteX11937" y="connsiteY11937"/>
              </a:cxn>
              <a:cxn ang="0">
                <a:pos x="connsiteX11938" y="connsiteY11938"/>
              </a:cxn>
              <a:cxn ang="0">
                <a:pos x="connsiteX11939" y="connsiteY11939"/>
              </a:cxn>
              <a:cxn ang="0">
                <a:pos x="connsiteX11940" y="connsiteY11940"/>
              </a:cxn>
              <a:cxn ang="0">
                <a:pos x="connsiteX11941" y="connsiteY11941"/>
              </a:cxn>
              <a:cxn ang="0">
                <a:pos x="connsiteX11942" y="connsiteY11942"/>
              </a:cxn>
              <a:cxn ang="0">
                <a:pos x="connsiteX11943" y="connsiteY11943"/>
              </a:cxn>
              <a:cxn ang="0">
                <a:pos x="connsiteX11944" y="connsiteY11944"/>
              </a:cxn>
              <a:cxn ang="0">
                <a:pos x="connsiteX11945" y="connsiteY11945"/>
              </a:cxn>
              <a:cxn ang="0">
                <a:pos x="connsiteX11946" y="connsiteY11946"/>
              </a:cxn>
              <a:cxn ang="0">
                <a:pos x="connsiteX11947" y="connsiteY11947"/>
              </a:cxn>
              <a:cxn ang="0">
                <a:pos x="connsiteX11948" y="connsiteY11948"/>
              </a:cxn>
              <a:cxn ang="0">
                <a:pos x="connsiteX11949" y="connsiteY11949"/>
              </a:cxn>
              <a:cxn ang="0">
                <a:pos x="connsiteX11950" y="connsiteY11950"/>
              </a:cxn>
              <a:cxn ang="0">
                <a:pos x="connsiteX11951" y="connsiteY11951"/>
              </a:cxn>
              <a:cxn ang="0">
                <a:pos x="connsiteX11952" y="connsiteY11952"/>
              </a:cxn>
              <a:cxn ang="0">
                <a:pos x="connsiteX11953" y="connsiteY11953"/>
              </a:cxn>
              <a:cxn ang="0">
                <a:pos x="connsiteX11954" y="connsiteY11954"/>
              </a:cxn>
              <a:cxn ang="0">
                <a:pos x="connsiteX11955" y="connsiteY11955"/>
              </a:cxn>
              <a:cxn ang="0">
                <a:pos x="connsiteX11956" y="connsiteY11956"/>
              </a:cxn>
              <a:cxn ang="0">
                <a:pos x="connsiteX11957" y="connsiteY11957"/>
              </a:cxn>
              <a:cxn ang="0">
                <a:pos x="connsiteX11958" y="connsiteY11958"/>
              </a:cxn>
              <a:cxn ang="0">
                <a:pos x="connsiteX11959" y="connsiteY11959"/>
              </a:cxn>
              <a:cxn ang="0">
                <a:pos x="connsiteX11960" y="connsiteY11960"/>
              </a:cxn>
              <a:cxn ang="0">
                <a:pos x="connsiteX11961" y="connsiteY11961"/>
              </a:cxn>
              <a:cxn ang="0">
                <a:pos x="connsiteX11962" y="connsiteY11962"/>
              </a:cxn>
              <a:cxn ang="0">
                <a:pos x="connsiteX11963" y="connsiteY11963"/>
              </a:cxn>
              <a:cxn ang="0">
                <a:pos x="connsiteX11964" y="connsiteY11964"/>
              </a:cxn>
              <a:cxn ang="0">
                <a:pos x="connsiteX11965" y="connsiteY11965"/>
              </a:cxn>
              <a:cxn ang="0">
                <a:pos x="connsiteX11966" y="connsiteY11966"/>
              </a:cxn>
              <a:cxn ang="0">
                <a:pos x="connsiteX11967" y="connsiteY11967"/>
              </a:cxn>
              <a:cxn ang="0">
                <a:pos x="connsiteX11968" y="connsiteY11968"/>
              </a:cxn>
              <a:cxn ang="0">
                <a:pos x="connsiteX11969" y="connsiteY11969"/>
              </a:cxn>
              <a:cxn ang="0">
                <a:pos x="connsiteX11970" y="connsiteY11970"/>
              </a:cxn>
              <a:cxn ang="0">
                <a:pos x="connsiteX11971" y="connsiteY11971"/>
              </a:cxn>
              <a:cxn ang="0">
                <a:pos x="connsiteX11972" y="connsiteY11972"/>
              </a:cxn>
              <a:cxn ang="0">
                <a:pos x="connsiteX11973" y="connsiteY11973"/>
              </a:cxn>
              <a:cxn ang="0">
                <a:pos x="connsiteX11974" y="connsiteY11974"/>
              </a:cxn>
              <a:cxn ang="0">
                <a:pos x="connsiteX11975" y="connsiteY11975"/>
              </a:cxn>
              <a:cxn ang="0">
                <a:pos x="connsiteX11976" y="connsiteY11976"/>
              </a:cxn>
              <a:cxn ang="0">
                <a:pos x="connsiteX11977" y="connsiteY11977"/>
              </a:cxn>
              <a:cxn ang="0">
                <a:pos x="connsiteX11978" y="connsiteY11978"/>
              </a:cxn>
              <a:cxn ang="0">
                <a:pos x="connsiteX11979" y="connsiteY11979"/>
              </a:cxn>
              <a:cxn ang="0">
                <a:pos x="connsiteX11980" y="connsiteY11980"/>
              </a:cxn>
              <a:cxn ang="0">
                <a:pos x="connsiteX11981" y="connsiteY11981"/>
              </a:cxn>
              <a:cxn ang="0">
                <a:pos x="connsiteX11982" y="connsiteY11982"/>
              </a:cxn>
              <a:cxn ang="0">
                <a:pos x="connsiteX11983" y="connsiteY11983"/>
              </a:cxn>
              <a:cxn ang="0">
                <a:pos x="connsiteX11984" y="connsiteY11984"/>
              </a:cxn>
              <a:cxn ang="0">
                <a:pos x="connsiteX11985" y="connsiteY11985"/>
              </a:cxn>
              <a:cxn ang="0">
                <a:pos x="connsiteX11986" y="connsiteY11986"/>
              </a:cxn>
              <a:cxn ang="0">
                <a:pos x="connsiteX11987" y="connsiteY11987"/>
              </a:cxn>
              <a:cxn ang="0">
                <a:pos x="connsiteX11988" y="connsiteY11988"/>
              </a:cxn>
              <a:cxn ang="0">
                <a:pos x="connsiteX11989" y="connsiteY11989"/>
              </a:cxn>
              <a:cxn ang="0">
                <a:pos x="connsiteX11990" y="connsiteY11990"/>
              </a:cxn>
              <a:cxn ang="0">
                <a:pos x="connsiteX11991" y="connsiteY11991"/>
              </a:cxn>
              <a:cxn ang="0">
                <a:pos x="connsiteX11992" y="connsiteY11992"/>
              </a:cxn>
              <a:cxn ang="0">
                <a:pos x="connsiteX11993" y="connsiteY11993"/>
              </a:cxn>
              <a:cxn ang="0">
                <a:pos x="connsiteX11994" y="connsiteY11994"/>
              </a:cxn>
              <a:cxn ang="0">
                <a:pos x="connsiteX11995" y="connsiteY11995"/>
              </a:cxn>
              <a:cxn ang="0">
                <a:pos x="connsiteX11996" y="connsiteY11996"/>
              </a:cxn>
              <a:cxn ang="0">
                <a:pos x="connsiteX11997" y="connsiteY11997"/>
              </a:cxn>
              <a:cxn ang="0">
                <a:pos x="connsiteX11998" y="connsiteY11998"/>
              </a:cxn>
              <a:cxn ang="0">
                <a:pos x="connsiteX11999" y="connsiteY11999"/>
              </a:cxn>
              <a:cxn ang="0">
                <a:pos x="connsiteX12000" y="connsiteY12000"/>
              </a:cxn>
              <a:cxn ang="0">
                <a:pos x="connsiteX12001" y="connsiteY12001"/>
              </a:cxn>
              <a:cxn ang="0">
                <a:pos x="connsiteX12002" y="connsiteY12002"/>
              </a:cxn>
              <a:cxn ang="0">
                <a:pos x="connsiteX12003" y="connsiteY12003"/>
              </a:cxn>
              <a:cxn ang="0">
                <a:pos x="connsiteX12004" y="connsiteY12004"/>
              </a:cxn>
              <a:cxn ang="0">
                <a:pos x="connsiteX12005" y="connsiteY12005"/>
              </a:cxn>
              <a:cxn ang="0">
                <a:pos x="connsiteX12006" y="connsiteY12006"/>
              </a:cxn>
              <a:cxn ang="0">
                <a:pos x="connsiteX12007" y="connsiteY12007"/>
              </a:cxn>
              <a:cxn ang="0">
                <a:pos x="connsiteX12008" y="connsiteY12008"/>
              </a:cxn>
              <a:cxn ang="0">
                <a:pos x="connsiteX12009" y="connsiteY12009"/>
              </a:cxn>
              <a:cxn ang="0">
                <a:pos x="connsiteX12010" y="connsiteY12010"/>
              </a:cxn>
              <a:cxn ang="0">
                <a:pos x="connsiteX12011" y="connsiteY12011"/>
              </a:cxn>
              <a:cxn ang="0">
                <a:pos x="connsiteX12012" y="connsiteY12012"/>
              </a:cxn>
              <a:cxn ang="0">
                <a:pos x="connsiteX12013" y="connsiteY12013"/>
              </a:cxn>
              <a:cxn ang="0">
                <a:pos x="connsiteX12014" y="connsiteY12014"/>
              </a:cxn>
              <a:cxn ang="0">
                <a:pos x="connsiteX12015" y="connsiteY12015"/>
              </a:cxn>
              <a:cxn ang="0">
                <a:pos x="connsiteX12016" y="connsiteY12016"/>
              </a:cxn>
              <a:cxn ang="0">
                <a:pos x="connsiteX12017" y="connsiteY12017"/>
              </a:cxn>
              <a:cxn ang="0">
                <a:pos x="connsiteX12018" y="connsiteY12018"/>
              </a:cxn>
              <a:cxn ang="0">
                <a:pos x="connsiteX12019" y="connsiteY12019"/>
              </a:cxn>
              <a:cxn ang="0">
                <a:pos x="connsiteX12020" y="connsiteY12020"/>
              </a:cxn>
              <a:cxn ang="0">
                <a:pos x="connsiteX12021" y="connsiteY12021"/>
              </a:cxn>
              <a:cxn ang="0">
                <a:pos x="connsiteX12022" y="connsiteY12022"/>
              </a:cxn>
              <a:cxn ang="0">
                <a:pos x="connsiteX12023" y="connsiteY12023"/>
              </a:cxn>
              <a:cxn ang="0">
                <a:pos x="connsiteX12024" y="connsiteY12024"/>
              </a:cxn>
              <a:cxn ang="0">
                <a:pos x="connsiteX12025" y="connsiteY12025"/>
              </a:cxn>
              <a:cxn ang="0">
                <a:pos x="connsiteX12026" y="connsiteY12026"/>
              </a:cxn>
              <a:cxn ang="0">
                <a:pos x="connsiteX12027" y="connsiteY12027"/>
              </a:cxn>
              <a:cxn ang="0">
                <a:pos x="connsiteX12028" y="connsiteY12028"/>
              </a:cxn>
              <a:cxn ang="0">
                <a:pos x="connsiteX12029" y="connsiteY12029"/>
              </a:cxn>
              <a:cxn ang="0">
                <a:pos x="connsiteX12030" y="connsiteY12030"/>
              </a:cxn>
              <a:cxn ang="0">
                <a:pos x="connsiteX12031" y="connsiteY12031"/>
              </a:cxn>
              <a:cxn ang="0">
                <a:pos x="connsiteX12032" y="connsiteY12032"/>
              </a:cxn>
              <a:cxn ang="0">
                <a:pos x="connsiteX12033" y="connsiteY12033"/>
              </a:cxn>
              <a:cxn ang="0">
                <a:pos x="connsiteX12034" y="connsiteY12034"/>
              </a:cxn>
              <a:cxn ang="0">
                <a:pos x="connsiteX12035" y="connsiteY12035"/>
              </a:cxn>
              <a:cxn ang="0">
                <a:pos x="connsiteX12036" y="connsiteY12036"/>
              </a:cxn>
              <a:cxn ang="0">
                <a:pos x="connsiteX12037" y="connsiteY12037"/>
              </a:cxn>
              <a:cxn ang="0">
                <a:pos x="connsiteX12038" y="connsiteY12038"/>
              </a:cxn>
              <a:cxn ang="0">
                <a:pos x="connsiteX12039" y="connsiteY12039"/>
              </a:cxn>
              <a:cxn ang="0">
                <a:pos x="connsiteX12040" y="connsiteY12040"/>
              </a:cxn>
              <a:cxn ang="0">
                <a:pos x="connsiteX12041" y="connsiteY12041"/>
              </a:cxn>
              <a:cxn ang="0">
                <a:pos x="connsiteX12042" y="connsiteY12042"/>
              </a:cxn>
              <a:cxn ang="0">
                <a:pos x="connsiteX12043" y="connsiteY12043"/>
              </a:cxn>
              <a:cxn ang="0">
                <a:pos x="connsiteX12044" y="connsiteY12044"/>
              </a:cxn>
              <a:cxn ang="0">
                <a:pos x="connsiteX12045" y="connsiteY12045"/>
              </a:cxn>
              <a:cxn ang="0">
                <a:pos x="connsiteX12046" y="connsiteY12046"/>
              </a:cxn>
              <a:cxn ang="0">
                <a:pos x="connsiteX12047" y="connsiteY12047"/>
              </a:cxn>
              <a:cxn ang="0">
                <a:pos x="connsiteX12048" y="connsiteY12048"/>
              </a:cxn>
              <a:cxn ang="0">
                <a:pos x="connsiteX12049" y="connsiteY12049"/>
              </a:cxn>
              <a:cxn ang="0">
                <a:pos x="connsiteX12050" y="connsiteY12050"/>
              </a:cxn>
              <a:cxn ang="0">
                <a:pos x="connsiteX12051" y="connsiteY12051"/>
              </a:cxn>
              <a:cxn ang="0">
                <a:pos x="connsiteX12052" y="connsiteY12052"/>
              </a:cxn>
              <a:cxn ang="0">
                <a:pos x="connsiteX12053" y="connsiteY12053"/>
              </a:cxn>
              <a:cxn ang="0">
                <a:pos x="connsiteX12054" y="connsiteY12054"/>
              </a:cxn>
              <a:cxn ang="0">
                <a:pos x="connsiteX12055" y="connsiteY12055"/>
              </a:cxn>
              <a:cxn ang="0">
                <a:pos x="connsiteX12056" y="connsiteY12056"/>
              </a:cxn>
              <a:cxn ang="0">
                <a:pos x="connsiteX12057" y="connsiteY12057"/>
              </a:cxn>
              <a:cxn ang="0">
                <a:pos x="connsiteX12058" y="connsiteY12058"/>
              </a:cxn>
              <a:cxn ang="0">
                <a:pos x="connsiteX12059" y="connsiteY12059"/>
              </a:cxn>
              <a:cxn ang="0">
                <a:pos x="connsiteX12060" y="connsiteY12060"/>
              </a:cxn>
              <a:cxn ang="0">
                <a:pos x="connsiteX12061" y="connsiteY12061"/>
              </a:cxn>
              <a:cxn ang="0">
                <a:pos x="connsiteX12062" y="connsiteY12062"/>
              </a:cxn>
              <a:cxn ang="0">
                <a:pos x="connsiteX12063" y="connsiteY12063"/>
              </a:cxn>
              <a:cxn ang="0">
                <a:pos x="connsiteX12064" y="connsiteY12064"/>
              </a:cxn>
              <a:cxn ang="0">
                <a:pos x="connsiteX12065" y="connsiteY12065"/>
              </a:cxn>
              <a:cxn ang="0">
                <a:pos x="connsiteX12066" y="connsiteY12066"/>
              </a:cxn>
              <a:cxn ang="0">
                <a:pos x="connsiteX12067" y="connsiteY12067"/>
              </a:cxn>
              <a:cxn ang="0">
                <a:pos x="connsiteX12068" y="connsiteY12068"/>
              </a:cxn>
              <a:cxn ang="0">
                <a:pos x="connsiteX12069" y="connsiteY12069"/>
              </a:cxn>
              <a:cxn ang="0">
                <a:pos x="connsiteX12070" y="connsiteY12070"/>
              </a:cxn>
              <a:cxn ang="0">
                <a:pos x="connsiteX12071" y="connsiteY12071"/>
              </a:cxn>
              <a:cxn ang="0">
                <a:pos x="connsiteX12072" y="connsiteY12072"/>
              </a:cxn>
              <a:cxn ang="0">
                <a:pos x="connsiteX12073" y="connsiteY12073"/>
              </a:cxn>
              <a:cxn ang="0">
                <a:pos x="connsiteX12074" y="connsiteY12074"/>
              </a:cxn>
              <a:cxn ang="0">
                <a:pos x="connsiteX12075" y="connsiteY12075"/>
              </a:cxn>
              <a:cxn ang="0">
                <a:pos x="connsiteX12076" y="connsiteY12076"/>
              </a:cxn>
              <a:cxn ang="0">
                <a:pos x="connsiteX12077" y="connsiteY12077"/>
              </a:cxn>
              <a:cxn ang="0">
                <a:pos x="connsiteX12078" y="connsiteY12078"/>
              </a:cxn>
              <a:cxn ang="0">
                <a:pos x="connsiteX12079" y="connsiteY12079"/>
              </a:cxn>
              <a:cxn ang="0">
                <a:pos x="connsiteX12080" y="connsiteY12080"/>
              </a:cxn>
              <a:cxn ang="0">
                <a:pos x="connsiteX12081" y="connsiteY12081"/>
              </a:cxn>
              <a:cxn ang="0">
                <a:pos x="connsiteX12082" y="connsiteY12082"/>
              </a:cxn>
              <a:cxn ang="0">
                <a:pos x="connsiteX12083" y="connsiteY12083"/>
              </a:cxn>
              <a:cxn ang="0">
                <a:pos x="connsiteX12084" y="connsiteY12084"/>
              </a:cxn>
              <a:cxn ang="0">
                <a:pos x="connsiteX12085" y="connsiteY12085"/>
              </a:cxn>
              <a:cxn ang="0">
                <a:pos x="connsiteX12086" y="connsiteY12086"/>
              </a:cxn>
              <a:cxn ang="0">
                <a:pos x="connsiteX12087" y="connsiteY12087"/>
              </a:cxn>
              <a:cxn ang="0">
                <a:pos x="connsiteX12088" y="connsiteY12088"/>
              </a:cxn>
              <a:cxn ang="0">
                <a:pos x="connsiteX12089" y="connsiteY12089"/>
              </a:cxn>
              <a:cxn ang="0">
                <a:pos x="connsiteX12090" y="connsiteY12090"/>
              </a:cxn>
              <a:cxn ang="0">
                <a:pos x="connsiteX12091" y="connsiteY12091"/>
              </a:cxn>
              <a:cxn ang="0">
                <a:pos x="connsiteX12092" y="connsiteY12092"/>
              </a:cxn>
              <a:cxn ang="0">
                <a:pos x="connsiteX12093" y="connsiteY12093"/>
              </a:cxn>
              <a:cxn ang="0">
                <a:pos x="connsiteX12094" y="connsiteY12094"/>
              </a:cxn>
              <a:cxn ang="0">
                <a:pos x="connsiteX12095" y="connsiteY12095"/>
              </a:cxn>
              <a:cxn ang="0">
                <a:pos x="connsiteX12096" y="connsiteY12096"/>
              </a:cxn>
              <a:cxn ang="0">
                <a:pos x="connsiteX12097" y="connsiteY12097"/>
              </a:cxn>
              <a:cxn ang="0">
                <a:pos x="connsiteX12098" y="connsiteY12098"/>
              </a:cxn>
              <a:cxn ang="0">
                <a:pos x="connsiteX12099" y="connsiteY12099"/>
              </a:cxn>
              <a:cxn ang="0">
                <a:pos x="connsiteX12100" y="connsiteY12100"/>
              </a:cxn>
              <a:cxn ang="0">
                <a:pos x="connsiteX12101" y="connsiteY12101"/>
              </a:cxn>
              <a:cxn ang="0">
                <a:pos x="connsiteX12102" y="connsiteY12102"/>
              </a:cxn>
              <a:cxn ang="0">
                <a:pos x="connsiteX12103" y="connsiteY12103"/>
              </a:cxn>
              <a:cxn ang="0">
                <a:pos x="connsiteX12104" y="connsiteY12104"/>
              </a:cxn>
              <a:cxn ang="0">
                <a:pos x="connsiteX12105" y="connsiteY12105"/>
              </a:cxn>
              <a:cxn ang="0">
                <a:pos x="connsiteX12106" y="connsiteY12106"/>
              </a:cxn>
              <a:cxn ang="0">
                <a:pos x="connsiteX12107" y="connsiteY12107"/>
              </a:cxn>
              <a:cxn ang="0">
                <a:pos x="connsiteX12108" y="connsiteY12108"/>
              </a:cxn>
              <a:cxn ang="0">
                <a:pos x="connsiteX12109" y="connsiteY12109"/>
              </a:cxn>
              <a:cxn ang="0">
                <a:pos x="connsiteX12110" y="connsiteY12110"/>
              </a:cxn>
              <a:cxn ang="0">
                <a:pos x="connsiteX12111" y="connsiteY12111"/>
              </a:cxn>
              <a:cxn ang="0">
                <a:pos x="connsiteX12112" y="connsiteY12112"/>
              </a:cxn>
              <a:cxn ang="0">
                <a:pos x="connsiteX12113" y="connsiteY12113"/>
              </a:cxn>
              <a:cxn ang="0">
                <a:pos x="connsiteX12114" y="connsiteY12114"/>
              </a:cxn>
              <a:cxn ang="0">
                <a:pos x="connsiteX12115" y="connsiteY12115"/>
              </a:cxn>
              <a:cxn ang="0">
                <a:pos x="connsiteX12116" y="connsiteY12116"/>
              </a:cxn>
              <a:cxn ang="0">
                <a:pos x="connsiteX12117" y="connsiteY12117"/>
              </a:cxn>
              <a:cxn ang="0">
                <a:pos x="connsiteX12118" y="connsiteY12118"/>
              </a:cxn>
              <a:cxn ang="0">
                <a:pos x="connsiteX12119" y="connsiteY12119"/>
              </a:cxn>
              <a:cxn ang="0">
                <a:pos x="connsiteX12120" y="connsiteY12120"/>
              </a:cxn>
              <a:cxn ang="0">
                <a:pos x="connsiteX12121" y="connsiteY12121"/>
              </a:cxn>
              <a:cxn ang="0">
                <a:pos x="connsiteX12122" y="connsiteY12122"/>
              </a:cxn>
              <a:cxn ang="0">
                <a:pos x="connsiteX12123" y="connsiteY12123"/>
              </a:cxn>
              <a:cxn ang="0">
                <a:pos x="connsiteX12124" y="connsiteY12124"/>
              </a:cxn>
              <a:cxn ang="0">
                <a:pos x="connsiteX12125" y="connsiteY12125"/>
              </a:cxn>
              <a:cxn ang="0">
                <a:pos x="connsiteX12126" y="connsiteY12126"/>
              </a:cxn>
              <a:cxn ang="0">
                <a:pos x="connsiteX12127" y="connsiteY12127"/>
              </a:cxn>
              <a:cxn ang="0">
                <a:pos x="connsiteX12128" y="connsiteY12128"/>
              </a:cxn>
              <a:cxn ang="0">
                <a:pos x="connsiteX12129" y="connsiteY12129"/>
              </a:cxn>
              <a:cxn ang="0">
                <a:pos x="connsiteX12130" y="connsiteY12130"/>
              </a:cxn>
              <a:cxn ang="0">
                <a:pos x="connsiteX12131" y="connsiteY12131"/>
              </a:cxn>
              <a:cxn ang="0">
                <a:pos x="connsiteX12132" y="connsiteY12132"/>
              </a:cxn>
              <a:cxn ang="0">
                <a:pos x="connsiteX12133" y="connsiteY12133"/>
              </a:cxn>
              <a:cxn ang="0">
                <a:pos x="connsiteX12134" y="connsiteY12134"/>
              </a:cxn>
              <a:cxn ang="0">
                <a:pos x="connsiteX12135" y="connsiteY12135"/>
              </a:cxn>
              <a:cxn ang="0">
                <a:pos x="connsiteX12136" y="connsiteY12136"/>
              </a:cxn>
              <a:cxn ang="0">
                <a:pos x="connsiteX12137" y="connsiteY12137"/>
              </a:cxn>
              <a:cxn ang="0">
                <a:pos x="connsiteX12138" y="connsiteY12138"/>
              </a:cxn>
              <a:cxn ang="0">
                <a:pos x="connsiteX12139" y="connsiteY12139"/>
              </a:cxn>
              <a:cxn ang="0">
                <a:pos x="connsiteX12140" y="connsiteY12140"/>
              </a:cxn>
              <a:cxn ang="0">
                <a:pos x="connsiteX12141" y="connsiteY12141"/>
              </a:cxn>
              <a:cxn ang="0">
                <a:pos x="connsiteX12142" y="connsiteY12142"/>
              </a:cxn>
              <a:cxn ang="0">
                <a:pos x="connsiteX12143" y="connsiteY12143"/>
              </a:cxn>
              <a:cxn ang="0">
                <a:pos x="connsiteX12144" y="connsiteY12144"/>
              </a:cxn>
              <a:cxn ang="0">
                <a:pos x="connsiteX12145" y="connsiteY12145"/>
              </a:cxn>
              <a:cxn ang="0">
                <a:pos x="connsiteX12146" y="connsiteY12146"/>
              </a:cxn>
              <a:cxn ang="0">
                <a:pos x="connsiteX12147" y="connsiteY12147"/>
              </a:cxn>
              <a:cxn ang="0">
                <a:pos x="connsiteX12148" y="connsiteY12148"/>
              </a:cxn>
              <a:cxn ang="0">
                <a:pos x="connsiteX12149" y="connsiteY12149"/>
              </a:cxn>
              <a:cxn ang="0">
                <a:pos x="connsiteX12150" y="connsiteY12150"/>
              </a:cxn>
              <a:cxn ang="0">
                <a:pos x="connsiteX12151" y="connsiteY12151"/>
              </a:cxn>
              <a:cxn ang="0">
                <a:pos x="connsiteX12152" y="connsiteY12152"/>
              </a:cxn>
              <a:cxn ang="0">
                <a:pos x="connsiteX12153" y="connsiteY12153"/>
              </a:cxn>
              <a:cxn ang="0">
                <a:pos x="connsiteX12154" y="connsiteY12154"/>
              </a:cxn>
              <a:cxn ang="0">
                <a:pos x="connsiteX12155" y="connsiteY12155"/>
              </a:cxn>
              <a:cxn ang="0">
                <a:pos x="connsiteX12156" y="connsiteY12156"/>
              </a:cxn>
              <a:cxn ang="0">
                <a:pos x="connsiteX12157" y="connsiteY12157"/>
              </a:cxn>
              <a:cxn ang="0">
                <a:pos x="connsiteX12158" y="connsiteY12158"/>
              </a:cxn>
              <a:cxn ang="0">
                <a:pos x="connsiteX12159" y="connsiteY12159"/>
              </a:cxn>
              <a:cxn ang="0">
                <a:pos x="connsiteX12160" y="connsiteY12160"/>
              </a:cxn>
              <a:cxn ang="0">
                <a:pos x="connsiteX12161" y="connsiteY12161"/>
              </a:cxn>
              <a:cxn ang="0">
                <a:pos x="connsiteX12162" y="connsiteY12162"/>
              </a:cxn>
              <a:cxn ang="0">
                <a:pos x="connsiteX12163" y="connsiteY12163"/>
              </a:cxn>
              <a:cxn ang="0">
                <a:pos x="connsiteX12164" y="connsiteY12164"/>
              </a:cxn>
              <a:cxn ang="0">
                <a:pos x="connsiteX12165" y="connsiteY12165"/>
              </a:cxn>
              <a:cxn ang="0">
                <a:pos x="connsiteX12166" y="connsiteY12166"/>
              </a:cxn>
              <a:cxn ang="0">
                <a:pos x="connsiteX12167" y="connsiteY12167"/>
              </a:cxn>
              <a:cxn ang="0">
                <a:pos x="connsiteX12168" y="connsiteY12168"/>
              </a:cxn>
              <a:cxn ang="0">
                <a:pos x="connsiteX12169" y="connsiteY12169"/>
              </a:cxn>
              <a:cxn ang="0">
                <a:pos x="connsiteX12170" y="connsiteY12170"/>
              </a:cxn>
              <a:cxn ang="0">
                <a:pos x="connsiteX12171" y="connsiteY12171"/>
              </a:cxn>
              <a:cxn ang="0">
                <a:pos x="connsiteX12172" y="connsiteY12172"/>
              </a:cxn>
              <a:cxn ang="0">
                <a:pos x="connsiteX12173" y="connsiteY12173"/>
              </a:cxn>
              <a:cxn ang="0">
                <a:pos x="connsiteX12174" y="connsiteY12174"/>
              </a:cxn>
              <a:cxn ang="0">
                <a:pos x="connsiteX12175" y="connsiteY12175"/>
              </a:cxn>
              <a:cxn ang="0">
                <a:pos x="connsiteX12176" y="connsiteY12176"/>
              </a:cxn>
              <a:cxn ang="0">
                <a:pos x="connsiteX12177" y="connsiteY12177"/>
              </a:cxn>
              <a:cxn ang="0">
                <a:pos x="connsiteX12178" y="connsiteY12178"/>
              </a:cxn>
              <a:cxn ang="0">
                <a:pos x="connsiteX12179" y="connsiteY12179"/>
              </a:cxn>
              <a:cxn ang="0">
                <a:pos x="connsiteX12180" y="connsiteY12180"/>
              </a:cxn>
              <a:cxn ang="0">
                <a:pos x="connsiteX12181" y="connsiteY12181"/>
              </a:cxn>
              <a:cxn ang="0">
                <a:pos x="connsiteX12182" y="connsiteY12182"/>
              </a:cxn>
              <a:cxn ang="0">
                <a:pos x="connsiteX12183" y="connsiteY12183"/>
              </a:cxn>
              <a:cxn ang="0">
                <a:pos x="connsiteX12184" y="connsiteY12184"/>
              </a:cxn>
              <a:cxn ang="0">
                <a:pos x="connsiteX12185" y="connsiteY12185"/>
              </a:cxn>
              <a:cxn ang="0">
                <a:pos x="connsiteX12186" y="connsiteY12186"/>
              </a:cxn>
              <a:cxn ang="0">
                <a:pos x="connsiteX12187" y="connsiteY12187"/>
              </a:cxn>
              <a:cxn ang="0">
                <a:pos x="connsiteX12188" y="connsiteY12188"/>
              </a:cxn>
              <a:cxn ang="0">
                <a:pos x="connsiteX12189" y="connsiteY12189"/>
              </a:cxn>
              <a:cxn ang="0">
                <a:pos x="connsiteX12190" y="connsiteY12190"/>
              </a:cxn>
              <a:cxn ang="0">
                <a:pos x="connsiteX12191" y="connsiteY12191"/>
              </a:cxn>
              <a:cxn ang="0">
                <a:pos x="connsiteX12192" y="connsiteY12192"/>
              </a:cxn>
              <a:cxn ang="0">
                <a:pos x="connsiteX12193" y="connsiteY12193"/>
              </a:cxn>
              <a:cxn ang="0">
                <a:pos x="connsiteX12194" y="connsiteY12194"/>
              </a:cxn>
              <a:cxn ang="0">
                <a:pos x="connsiteX12195" y="connsiteY12195"/>
              </a:cxn>
              <a:cxn ang="0">
                <a:pos x="connsiteX12196" y="connsiteY12196"/>
              </a:cxn>
              <a:cxn ang="0">
                <a:pos x="connsiteX12197" y="connsiteY12197"/>
              </a:cxn>
              <a:cxn ang="0">
                <a:pos x="connsiteX12198" y="connsiteY12198"/>
              </a:cxn>
              <a:cxn ang="0">
                <a:pos x="connsiteX12199" y="connsiteY12199"/>
              </a:cxn>
              <a:cxn ang="0">
                <a:pos x="connsiteX12200" y="connsiteY12200"/>
              </a:cxn>
              <a:cxn ang="0">
                <a:pos x="connsiteX12201" y="connsiteY12201"/>
              </a:cxn>
              <a:cxn ang="0">
                <a:pos x="connsiteX12202" y="connsiteY12202"/>
              </a:cxn>
              <a:cxn ang="0">
                <a:pos x="connsiteX12203" y="connsiteY12203"/>
              </a:cxn>
              <a:cxn ang="0">
                <a:pos x="connsiteX12204" y="connsiteY12204"/>
              </a:cxn>
              <a:cxn ang="0">
                <a:pos x="connsiteX12205" y="connsiteY12205"/>
              </a:cxn>
              <a:cxn ang="0">
                <a:pos x="connsiteX12206" y="connsiteY12206"/>
              </a:cxn>
              <a:cxn ang="0">
                <a:pos x="connsiteX12207" y="connsiteY12207"/>
              </a:cxn>
              <a:cxn ang="0">
                <a:pos x="connsiteX12208" y="connsiteY12208"/>
              </a:cxn>
              <a:cxn ang="0">
                <a:pos x="connsiteX12209" y="connsiteY12209"/>
              </a:cxn>
              <a:cxn ang="0">
                <a:pos x="connsiteX12210" y="connsiteY12210"/>
              </a:cxn>
              <a:cxn ang="0">
                <a:pos x="connsiteX12211" y="connsiteY12211"/>
              </a:cxn>
              <a:cxn ang="0">
                <a:pos x="connsiteX12212" y="connsiteY12212"/>
              </a:cxn>
              <a:cxn ang="0">
                <a:pos x="connsiteX12213" y="connsiteY12213"/>
              </a:cxn>
              <a:cxn ang="0">
                <a:pos x="connsiteX12214" y="connsiteY12214"/>
              </a:cxn>
              <a:cxn ang="0">
                <a:pos x="connsiteX12215" y="connsiteY12215"/>
              </a:cxn>
              <a:cxn ang="0">
                <a:pos x="connsiteX12216" y="connsiteY12216"/>
              </a:cxn>
              <a:cxn ang="0">
                <a:pos x="connsiteX12217" y="connsiteY12217"/>
              </a:cxn>
              <a:cxn ang="0">
                <a:pos x="connsiteX12218" y="connsiteY12218"/>
              </a:cxn>
              <a:cxn ang="0">
                <a:pos x="connsiteX12219" y="connsiteY12219"/>
              </a:cxn>
              <a:cxn ang="0">
                <a:pos x="connsiteX12220" y="connsiteY12220"/>
              </a:cxn>
              <a:cxn ang="0">
                <a:pos x="connsiteX12221" y="connsiteY12221"/>
              </a:cxn>
              <a:cxn ang="0">
                <a:pos x="connsiteX12222" y="connsiteY12222"/>
              </a:cxn>
              <a:cxn ang="0">
                <a:pos x="connsiteX12223" y="connsiteY12223"/>
              </a:cxn>
              <a:cxn ang="0">
                <a:pos x="connsiteX12224" y="connsiteY12224"/>
              </a:cxn>
              <a:cxn ang="0">
                <a:pos x="connsiteX12225" y="connsiteY12225"/>
              </a:cxn>
              <a:cxn ang="0">
                <a:pos x="connsiteX12226" y="connsiteY12226"/>
              </a:cxn>
              <a:cxn ang="0">
                <a:pos x="connsiteX12227" y="connsiteY12227"/>
              </a:cxn>
              <a:cxn ang="0">
                <a:pos x="connsiteX12228" y="connsiteY12228"/>
              </a:cxn>
              <a:cxn ang="0">
                <a:pos x="connsiteX12229" y="connsiteY12229"/>
              </a:cxn>
              <a:cxn ang="0">
                <a:pos x="connsiteX12230" y="connsiteY12230"/>
              </a:cxn>
              <a:cxn ang="0">
                <a:pos x="connsiteX12231" y="connsiteY12231"/>
              </a:cxn>
              <a:cxn ang="0">
                <a:pos x="connsiteX12232" y="connsiteY12232"/>
              </a:cxn>
              <a:cxn ang="0">
                <a:pos x="connsiteX12233" y="connsiteY12233"/>
              </a:cxn>
              <a:cxn ang="0">
                <a:pos x="connsiteX12234" y="connsiteY12234"/>
              </a:cxn>
              <a:cxn ang="0">
                <a:pos x="connsiteX12235" y="connsiteY12235"/>
              </a:cxn>
              <a:cxn ang="0">
                <a:pos x="connsiteX12236" y="connsiteY12236"/>
              </a:cxn>
              <a:cxn ang="0">
                <a:pos x="connsiteX12237" y="connsiteY12237"/>
              </a:cxn>
              <a:cxn ang="0">
                <a:pos x="connsiteX12238" y="connsiteY12238"/>
              </a:cxn>
              <a:cxn ang="0">
                <a:pos x="connsiteX12239" y="connsiteY12239"/>
              </a:cxn>
              <a:cxn ang="0">
                <a:pos x="connsiteX12240" y="connsiteY12240"/>
              </a:cxn>
              <a:cxn ang="0">
                <a:pos x="connsiteX12241" y="connsiteY12241"/>
              </a:cxn>
              <a:cxn ang="0">
                <a:pos x="connsiteX12242" y="connsiteY12242"/>
              </a:cxn>
              <a:cxn ang="0">
                <a:pos x="connsiteX12243" y="connsiteY12243"/>
              </a:cxn>
              <a:cxn ang="0">
                <a:pos x="connsiteX12244" y="connsiteY12244"/>
              </a:cxn>
              <a:cxn ang="0">
                <a:pos x="connsiteX12245" y="connsiteY12245"/>
              </a:cxn>
              <a:cxn ang="0">
                <a:pos x="connsiteX12246" y="connsiteY12246"/>
              </a:cxn>
              <a:cxn ang="0">
                <a:pos x="connsiteX12247" y="connsiteY12247"/>
              </a:cxn>
              <a:cxn ang="0">
                <a:pos x="connsiteX12248" y="connsiteY12248"/>
              </a:cxn>
              <a:cxn ang="0">
                <a:pos x="connsiteX12249" y="connsiteY12249"/>
              </a:cxn>
              <a:cxn ang="0">
                <a:pos x="connsiteX12250" y="connsiteY12250"/>
              </a:cxn>
              <a:cxn ang="0">
                <a:pos x="connsiteX12251" y="connsiteY12251"/>
              </a:cxn>
              <a:cxn ang="0">
                <a:pos x="connsiteX12252" y="connsiteY12252"/>
              </a:cxn>
              <a:cxn ang="0">
                <a:pos x="connsiteX12253" y="connsiteY12253"/>
              </a:cxn>
              <a:cxn ang="0">
                <a:pos x="connsiteX12254" y="connsiteY12254"/>
              </a:cxn>
              <a:cxn ang="0">
                <a:pos x="connsiteX12255" y="connsiteY12255"/>
              </a:cxn>
              <a:cxn ang="0">
                <a:pos x="connsiteX12256" y="connsiteY12256"/>
              </a:cxn>
              <a:cxn ang="0">
                <a:pos x="connsiteX12257" y="connsiteY12257"/>
              </a:cxn>
              <a:cxn ang="0">
                <a:pos x="connsiteX12258" y="connsiteY12258"/>
              </a:cxn>
              <a:cxn ang="0">
                <a:pos x="connsiteX12259" y="connsiteY12259"/>
              </a:cxn>
              <a:cxn ang="0">
                <a:pos x="connsiteX12260" y="connsiteY12260"/>
              </a:cxn>
              <a:cxn ang="0">
                <a:pos x="connsiteX12261" y="connsiteY12261"/>
              </a:cxn>
              <a:cxn ang="0">
                <a:pos x="connsiteX12262" y="connsiteY12262"/>
              </a:cxn>
              <a:cxn ang="0">
                <a:pos x="connsiteX12263" y="connsiteY12263"/>
              </a:cxn>
              <a:cxn ang="0">
                <a:pos x="connsiteX12264" y="connsiteY12264"/>
              </a:cxn>
              <a:cxn ang="0">
                <a:pos x="connsiteX12265" y="connsiteY12265"/>
              </a:cxn>
              <a:cxn ang="0">
                <a:pos x="connsiteX12266" y="connsiteY12266"/>
              </a:cxn>
              <a:cxn ang="0">
                <a:pos x="connsiteX12267" y="connsiteY12267"/>
              </a:cxn>
              <a:cxn ang="0">
                <a:pos x="connsiteX12268" y="connsiteY12268"/>
              </a:cxn>
              <a:cxn ang="0">
                <a:pos x="connsiteX12269" y="connsiteY12269"/>
              </a:cxn>
              <a:cxn ang="0">
                <a:pos x="connsiteX12270" y="connsiteY12270"/>
              </a:cxn>
              <a:cxn ang="0">
                <a:pos x="connsiteX12271" y="connsiteY12271"/>
              </a:cxn>
              <a:cxn ang="0">
                <a:pos x="connsiteX12272" y="connsiteY12272"/>
              </a:cxn>
              <a:cxn ang="0">
                <a:pos x="connsiteX12273" y="connsiteY12273"/>
              </a:cxn>
              <a:cxn ang="0">
                <a:pos x="connsiteX12274" y="connsiteY12274"/>
              </a:cxn>
              <a:cxn ang="0">
                <a:pos x="connsiteX12275" y="connsiteY12275"/>
              </a:cxn>
              <a:cxn ang="0">
                <a:pos x="connsiteX12276" y="connsiteY12276"/>
              </a:cxn>
              <a:cxn ang="0">
                <a:pos x="connsiteX12277" y="connsiteY12277"/>
              </a:cxn>
              <a:cxn ang="0">
                <a:pos x="connsiteX12278" y="connsiteY12278"/>
              </a:cxn>
              <a:cxn ang="0">
                <a:pos x="connsiteX12279" y="connsiteY12279"/>
              </a:cxn>
              <a:cxn ang="0">
                <a:pos x="connsiteX12280" y="connsiteY12280"/>
              </a:cxn>
              <a:cxn ang="0">
                <a:pos x="connsiteX12281" y="connsiteY12281"/>
              </a:cxn>
              <a:cxn ang="0">
                <a:pos x="connsiteX12282" y="connsiteY12282"/>
              </a:cxn>
              <a:cxn ang="0">
                <a:pos x="connsiteX12283" y="connsiteY12283"/>
              </a:cxn>
              <a:cxn ang="0">
                <a:pos x="connsiteX12284" y="connsiteY12284"/>
              </a:cxn>
              <a:cxn ang="0">
                <a:pos x="connsiteX12285" y="connsiteY12285"/>
              </a:cxn>
              <a:cxn ang="0">
                <a:pos x="connsiteX12286" y="connsiteY12286"/>
              </a:cxn>
              <a:cxn ang="0">
                <a:pos x="connsiteX12287" y="connsiteY12287"/>
              </a:cxn>
              <a:cxn ang="0">
                <a:pos x="connsiteX12288" y="connsiteY12288"/>
              </a:cxn>
              <a:cxn ang="0">
                <a:pos x="connsiteX12289" y="connsiteY12289"/>
              </a:cxn>
              <a:cxn ang="0">
                <a:pos x="connsiteX12290" y="connsiteY12290"/>
              </a:cxn>
              <a:cxn ang="0">
                <a:pos x="connsiteX12291" y="connsiteY12291"/>
              </a:cxn>
              <a:cxn ang="0">
                <a:pos x="connsiteX12292" y="connsiteY12292"/>
              </a:cxn>
              <a:cxn ang="0">
                <a:pos x="connsiteX12293" y="connsiteY12293"/>
              </a:cxn>
              <a:cxn ang="0">
                <a:pos x="connsiteX12294" y="connsiteY12294"/>
              </a:cxn>
              <a:cxn ang="0">
                <a:pos x="connsiteX12295" y="connsiteY12295"/>
              </a:cxn>
              <a:cxn ang="0">
                <a:pos x="connsiteX12296" y="connsiteY12296"/>
              </a:cxn>
              <a:cxn ang="0">
                <a:pos x="connsiteX12297" y="connsiteY12297"/>
              </a:cxn>
              <a:cxn ang="0">
                <a:pos x="connsiteX12298" y="connsiteY12298"/>
              </a:cxn>
              <a:cxn ang="0">
                <a:pos x="connsiteX12299" y="connsiteY12299"/>
              </a:cxn>
              <a:cxn ang="0">
                <a:pos x="connsiteX12300" y="connsiteY12300"/>
              </a:cxn>
              <a:cxn ang="0">
                <a:pos x="connsiteX12301" y="connsiteY12301"/>
              </a:cxn>
              <a:cxn ang="0">
                <a:pos x="connsiteX12302" y="connsiteY12302"/>
              </a:cxn>
              <a:cxn ang="0">
                <a:pos x="connsiteX12303" y="connsiteY12303"/>
              </a:cxn>
              <a:cxn ang="0">
                <a:pos x="connsiteX12304" y="connsiteY12304"/>
              </a:cxn>
              <a:cxn ang="0">
                <a:pos x="connsiteX12305" y="connsiteY12305"/>
              </a:cxn>
              <a:cxn ang="0">
                <a:pos x="connsiteX12306" y="connsiteY12306"/>
              </a:cxn>
              <a:cxn ang="0">
                <a:pos x="connsiteX12307" y="connsiteY12307"/>
              </a:cxn>
              <a:cxn ang="0">
                <a:pos x="connsiteX12308" y="connsiteY12308"/>
              </a:cxn>
              <a:cxn ang="0">
                <a:pos x="connsiteX12309" y="connsiteY12309"/>
              </a:cxn>
              <a:cxn ang="0">
                <a:pos x="connsiteX12310" y="connsiteY12310"/>
              </a:cxn>
              <a:cxn ang="0">
                <a:pos x="connsiteX12311" y="connsiteY12311"/>
              </a:cxn>
              <a:cxn ang="0">
                <a:pos x="connsiteX12312" y="connsiteY12312"/>
              </a:cxn>
              <a:cxn ang="0">
                <a:pos x="connsiteX12313" y="connsiteY12313"/>
              </a:cxn>
              <a:cxn ang="0">
                <a:pos x="connsiteX12314" y="connsiteY12314"/>
              </a:cxn>
              <a:cxn ang="0">
                <a:pos x="connsiteX12315" y="connsiteY12315"/>
              </a:cxn>
              <a:cxn ang="0">
                <a:pos x="connsiteX12316" y="connsiteY12316"/>
              </a:cxn>
              <a:cxn ang="0">
                <a:pos x="connsiteX12317" y="connsiteY12317"/>
              </a:cxn>
              <a:cxn ang="0">
                <a:pos x="connsiteX12318" y="connsiteY12318"/>
              </a:cxn>
              <a:cxn ang="0">
                <a:pos x="connsiteX12319" y="connsiteY12319"/>
              </a:cxn>
              <a:cxn ang="0">
                <a:pos x="connsiteX12320" y="connsiteY12320"/>
              </a:cxn>
              <a:cxn ang="0">
                <a:pos x="connsiteX12321" y="connsiteY12321"/>
              </a:cxn>
              <a:cxn ang="0">
                <a:pos x="connsiteX12322" y="connsiteY12322"/>
              </a:cxn>
              <a:cxn ang="0">
                <a:pos x="connsiteX12323" y="connsiteY12323"/>
              </a:cxn>
              <a:cxn ang="0">
                <a:pos x="connsiteX12324" y="connsiteY12324"/>
              </a:cxn>
              <a:cxn ang="0">
                <a:pos x="connsiteX12325" y="connsiteY12325"/>
              </a:cxn>
              <a:cxn ang="0">
                <a:pos x="connsiteX12326" y="connsiteY12326"/>
              </a:cxn>
              <a:cxn ang="0">
                <a:pos x="connsiteX12327" y="connsiteY12327"/>
              </a:cxn>
              <a:cxn ang="0">
                <a:pos x="connsiteX12328" y="connsiteY12328"/>
              </a:cxn>
              <a:cxn ang="0">
                <a:pos x="connsiteX12329" y="connsiteY12329"/>
              </a:cxn>
              <a:cxn ang="0">
                <a:pos x="connsiteX12330" y="connsiteY12330"/>
              </a:cxn>
              <a:cxn ang="0">
                <a:pos x="connsiteX12331" y="connsiteY12331"/>
              </a:cxn>
              <a:cxn ang="0">
                <a:pos x="connsiteX12332" y="connsiteY12332"/>
              </a:cxn>
              <a:cxn ang="0">
                <a:pos x="connsiteX12333" y="connsiteY12333"/>
              </a:cxn>
              <a:cxn ang="0">
                <a:pos x="connsiteX12334" y="connsiteY12334"/>
              </a:cxn>
              <a:cxn ang="0">
                <a:pos x="connsiteX12335" y="connsiteY12335"/>
              </a:cxn>
              <a:cxn ang="0">
                <a:pos x="connsiteX12336" y="connsiteY12336"/>
              </a:cxn>
              <a:cxn ang="0">
                <a:pos x="connsiteX12337" y="connsiteY12337"/>
              </a:cxn>
              <a:cxn ang="0">
                <a:pos x="connsiteX12338" y="connsiteY12338"/>
              </a:cxn>
              <a:cxn ang="0">
                <a:pos x="connsiteX12339" y="connsiteY12339"/>
              </a:cxn>
              <a:cxn ang="0">
                <a:pos x="connsiteX12340" y="connsiteY12340"/>
              </a:cxn>
              <a:cxn ang="0">
                <a:pos x="connsiteX12341" y="connsiteY12341"/>
              </a:cxn>
              <a:cxn ang="0">
                <a:pos x="connsiteX12342" y="connsiteY12342"/>
              </a:cxn>
              <a:cxn ang="0">
                <a:pos x="connsiteX12343" y="connsiteY12343"/>
              </a:cxn>
              <a:cxn ang="0">
                <a:pos x="connsiteX12344" y="connsiteY12344"/>
              </a:cxn>
              <a:cxn ang="0">
                <a:pos x="connsiteX12345" y="connsiteY12345"/>
              </a:cxn>
              <a:cxn ang="0">
                <a:pos x="connsiteX12346" y="connsiteY12346"/>
              </a:cxn>
              <a:cxn ang="0">
                <a:pos x="connsiteX12347" y="connsiteY12347"/>
              </a:cxn>
              <a:cxn ang="0">
                <a:pos x="connsiteX12348" y="connsiteY12348"/>
              </a:cxn>
              <a:cxn ang="0">
                <a:pos x="connsiteX12349" y="connsiteY12349"/>
              </a:cxn>
              <a:cxn ang="0">
                <a:pos x="connsiteX12350" y="connsiteY12350"/>
              </a:cxn>
              <a:cxn ang="0">
                <a:pos x="connsiteX12351" y="connsiteY12351"/>
              </a:cxn>
              <a:cxn ang="0">
                <a:pos x="connsiteX12352" y="connsiteY12352"/>
              </a:cxn>
              <a:cxn ang="0">
                <a:pos x="connsiteX12353" y="connsiteY12353"/>
              </a:cxn>
              <a:cxn ang="0">
                <a:pos x="connsiteX12354" y="connsiteY12354"/>
              </a:cxn>
              <a:cxn ang="0">
                <a:pos x="connsiteX12355" y="connsiteY12355"/>
              </a:cxn>
              <a:cxn ang="0">
                <a:pos x="connsiteX12356" y="connsiteY12356"/>
              </a:cxn>
              <a:cxn ang="0">
                <a:pos x="connsiteX12357" y="connsiteY12357"/>
              </a:cxn>
              <a:cxn ang="0">
                <a:pos x="connsiteX12358" y="connsiteY12358"/>
              </a:cxn>
              <a:cxn ang="0">
                <a:pos x="connsiteX12359" y="connsiteY12359"/>
              </a:cxn>
              <a:cxn ang="0">
                <a:pos x="connsiteX12360" y="connsiteY12360"/>
              </a:cxn>
              <a:cxn ang="0">
                <a:pos x="connsiteX12361" y="connsiteY12361"/>
              </a:cxn>
              <a:cxn ang="0">
                <a:pos x="connsiteX12362" y="connsiteY12362"/>
              </a:cxn>
              <a:cxn ang="0">
                <a:pos x="connsiteX12363" y="connsiteY12363"/>
              </a:cxn>
              <a:cxn ang="0">
                <a:pos x="connsiteX12364" y="connsiteY12364"/>
              </a:cxn>
              <a:cxn ang="0">
                <a:pos x="connsiteX12365" y="connsiteY12365"/>
              </a:cxn>
              <a:cxn ang="0">
                <a:pos x="connsiteX12366" y="connsiteY12366"/>
              </a:cxn>
              <a:cxn ang="0">
                <a:pos x="connsiteX12367" y="connsiteY12367"/>
              </a:cxn>
              <a:cxn ang="0">
                <a:pos x="connsiteX12368" y="connsiteY12368"/>
              </a:cxn>
              <a:cxn ang="0">
                <a:pos x="connsiteX12369" y="connsiteY12369"/>
              </a:cxn>
              <a:cxn ang="0">
                <a:pos x="connsiteX12370" y="connsiteY12370"/>
              </a:cxn>
              <a:cxn ang="0">
                <a:pos x="connsiteX12371" y="connsiteY12371"/>
              </a:cxn>
              <a:cxn ang="0">
                <a:pos x="connsiteX12372" y="connsiteY12372"/>
              </a:cxn>
              <a:cxn ang="0">
                <a:pos x="connsiteX12373" y="connsiteY12373"/>
              </a:cxn>
              <a:cxn ang="0">
                <a:pos x="connsiteX12374" y="connsiteY12374"/>
              </a:cxn>
              <a:cxn ang="0">
                <a:pos x="connsiteX12375" y="connsiteY12375"/>
              </a:cxn>
              <a:cxn ang="0">
                <a:pos x="connsiteX12376" y="connsiteY12376"/>
              </a:cxn>
              <a:cxn ang="0">
                <a:pos x="connsiteX12377" y="connsiteY12377"/>
              </a:cxn>
              <a:cxn ang="0">
                <a:pos x="connsiteX12378" y="connsiteY12378"/>
              </a:cxn>
              <a:cxn ang="0">
                <a:pos x="connsiteX12379" y="connsiteY12379"/>
              </a:cxn>
              <a:cxn ang="0">
                <a:pos x="connsiteX12380" y="connsiteY12380"/>
              </a:cxn>
              <a:cxn ang="0">
                <a:pos x="connsiteX12381" y="connsiteY12381"/>
              </a:cxn>
              <a:cxn ang="0">
                <a:pos x="connsiteX12382" y="connsiteY12382"/>
              </a:cxn>
              <a:cxn ang="0">
                <a:pos x="connsiteX12383" y="connsiteY12383"/>
              </a:cxn>
              <a:cxn ang="0">
                <a:pos x="connsiteX12384" y="connsiteY12384"/>
              </a:cxn>
              <a:cxn ang="0">
                <a:pos x="connsiteX12385" y="connsiteY12385"/>
              </a:cxn>
              <a:cxn ang="0">
                <a:pos x="connsiteX12386" y="connsiteY12386"/>
              </a:cxn>
              <a:cxn ang="0">
                <a:pos x="connsiteX12387" y="connsiteY12387"/>
              </a:cxn>
              <a:cxn ang="0">
                <a:pos x="connsiteX12388" y="connsiteY12388"/>
              </a:cxn>
              <a:cxn ang="0">
                <a:pos x="connsiteX12389" y="connsiteY12389"/>
              </a:cxn>
              <a:cxn ang="0">
                <a:pos x="connsiteX12390" y="connsiteY12390"/>
              </a:cxn>
              <a:cxn ang="0">
                <a:pos x="connsiteX12391" y="connsiteY12391"/>
              </a:cxn>
              <a:cxn ang="0">
                <a:pos x="connsiteX12392" y="connsiteY12392"/>
              </a:cxn>
              <a:cxn ang="0">
                <a:pos x="connsiteX12393" y="connsiteY12393"/>
              </a:cxn>
              <a:cxn ang="0">
                <a:pos x="connsiteX12394" y="connsiteY12394"/>
              </a:cxn>
              <a:cxn ang="0">
                <a:pos x="connsiteX12395" y="connsiteY12395"/>
              </a:cxn>
              <a:cxn ang="0">
                <a:pos x="connsiteX12396" y="connsiteY12396"/>
              </a:cxn>
              <a:cxn ang="0">
                <a:pos x="connsiteX12397" y="connsiteY12397"/>
              </a:cxn>
              <a:cxn ang="0">
                <a:pos x="connsiteX12398" y="connsiteY12398"/>
              </a:cxn>
              <a:cxn ang="0">
                <a:pos x="connsiteX12399" y="connsiteY12399"/>
              </a:cxn>
              <a:cxn ang="0">
                <a:pos x="connsiteX12400" y="connsiteY12400"/>
              </a:cxn>
              <a:cxn ang="0">
                <a:pos x="connsiteX12401" y="connsiteY12401"/>
              </a:cxn>
              <a:cxn ang="0">
                <a:pos x="connsiteX12402" y="connsiteY12402"/>
              </a:cxn>
              <a:cxn ang="0">
                <a:pos x="connsiteX12403" y="connsiteY12403"/>
              </a:cxn>
              <a:cxn ang="0">
                <a:pos x="connsiteX12404" y="connsiteY12404"/>
              </a:cxn>
              <a:cxn ang="0">
                <a:pos x="connsiteX12405" y="connsiteY12405"/>
              </a:cxn>
              <a:cxn ang="0">
                <a:pos x="connsiteX12406" y="connsiteY12406"/>
              </a:cxn>
              <a:cxn ang="0">
                <a:pos x="connsiteX12407" y="connsiteY12407"/>
              </a:cxn>
              <a:cxn ang="0">
                <a:pos x="connsiteX12408" y="connsiteY12408"/>
              </a:cxn>
              <a:cxn ang="0">
                <a:pos x="connsiteX12409" y="connsiteY12409"/>
              </a:cxn>
              <a:cxn ang="0">
                <a:pos x="connsiteX12410" y="connsiteY12410"/>
              </a:cxn>
              <a:cxn ang="0">
                <a:pos x="connsiteX12411" y="connsiteY12411"/>
              </a:cxn>
              <a:cxn ang="0">
                <a:pos x="connsiteX12412" y="connsiteY12412"/>
              </a:cxn>
              <a:cxn ang="0">
                <a:pos x="connsiteX12413" y="connsiteY12413"/>
              </a:cxn>
              <a:cxn ang="0">
                <a:pos x="connsiteX12414" y="connsiteY12414"/>
              </a:cxn>
              <a:cxn ang="0">
                <a:pos x="connsiteX12415" y="connsiteY12415"/>
              </a:cxn>
              <a:cxn ang="0">
                <a:pos x="connsiteX12416" y="connsiteY12416"/>
              </a:cxn>
              <a:cxn ang="0">
                <a:pos x="connsiteX12417" y="connsiteY12417"/>
              </a:cxn>
              <a:cxn ang="0">
                <a:pos x="connsiteX12418" y="connsiteY12418"/>
              </a:cxn>
              <a:cxn ang="0">
                <a:pos x="connsiteX12419" y="connsiteY12419"/>
              </a:cxn>
              <a:cxn ang="0">
                <a:pos x="connsiteX12420" y="connsiteY12420"/>
              </a:cxn>
              <a:cxn ang="0">
                <a:pos x="connsiteX12421" y="connsiteY12421"/>
              </a:cxn>
              <a:cxn ang="0">
                <a:pos x="connsiteX12422" y="connsiteY12422"/>
              </a:cxn>
              <a:cxn ang="0">
                <a:pos x="connsiteX12423" y="connsiteY12423"/>
              </a:cxn>
              <a:cxn ang="0">
                <a:pos x="connsiteX12424" y="connsiteY12424"/>
              </a:cxn>
              <a:cxn ang="0">
                <a:pos x="connsiteX12425" y="connsiteY12425"/>
              </a:cxn>
              <a:cxn ang="0">
                <a:pos x="connsiteX12426" y="connsiteY12426"/>
              </a:cxn>
              <a:cxn ang="0">
                <a:pos x="connsiteX12427" y="connsiteY12427"/>
              </a:cxn>
              <a:cxn ang="0">
                <a:pos x="connsiteX12428" y="connsiteY12428"/>
              </a:cxn>
              <a:cxn ang="0">
                <a:pos x="connsiteX12429" y="connsiteY12429"/>
              </a:cxn>
              <a:cxn ang="0">
                <a:pos x="connsiteX12430" y="connsiteY12430"/>
              </a:cxn>
              <a:cxn ang="0">
                <a:pos x="connsiteX12431" y="connsiteY12431"/>
              </a:cxn>
              <a:cxn ang="0">
                <a:pos x="connsiteX12432" y="connsiteY12432"/>
              </a:cxn>
              <a:cxn ang="0">
                <a:pos x="connsiteX12433" y="connsiteY12433"/>
              </a:cxn>
              <a:cxn ang="0">
                <a:pos x="connsiteX12434" y="connsiteY12434"/>
              </a:cxn>
              <a:cxn ang="0">
                <a:pos x="connsiteX12435" y="connsiteY12435"/>
              </a:cxn>
              <a:cxn ang="0">
                <a:pos x="connsiteX12436" y="connsiteY12436"/>
              </a:cxn>
              <a:cxn ang="0">
                <a:pos x="connsiteX12437" y="connsiteY12437"/>
              </a:cxn>
              <a:cxn ang="0">
                <a:pos x="connsiteX12438" y="connsiteY12438"/>
              </a:cxn>
              <a:cxn ang="0">
                <a:pos x="connsiteX12439" y="connsiteY12439"/>
              </a:cxn>
              <a:cxn ang="0">
                <a:pos x="connsiteX12440" y="connsiteY12440"/>
              </a:cxn>
              <a:cxn ang="0">
                <a:pos x="connsiteX12441" y="connsiteY12441"/>
              </a:cxn>
              <a:cxn ang="0">
                <a:pos x="connsiteX12442" y="connsiteY12442"/>
              </a:cxn>
              <a:cxn ang="0">
                <a:pos x="connsiteX12443" y="connsiteY12443"/>
              </a:cxn>
              <a:cxn ang="0">
                <a:pos x="connsiteX12444" y="connsiteY12444"/>
              </a:cxn>
              <a:cxn ang="0">
                <a:pos x="connsiteX12445" y="connsiteY12445"/>
              </a:cxn>
              <a:cxn ang="0">
                <a:pos x="connsiteX12446" y="connsiteY12446"/>
              </a:cxn>
              <a:cxn ang="0">
                <a:pos x="connsiteX12447" y="connsiteY12447"/>
              </a:cxn>
              <a:cxn ang="0">
                <a:pos x="connsiteX12448" y="connsiteY12448"/>
              </a:cxn>
              <a:cxn ang="0">
                <a:pos x="connsiteX12449" y="connsiteY12449"/>
              </a:cxn>
              <a:cxn ang="0">
                <a:pos x="connsiteX12450" y="connsiteY12450"/>
              </a:cxn>
              <a:cxn ang="0">
                <a:pos x="connsiteX12451" y="connsiteY12451"/>
              </a:cxn>
              <a:cxn ang="0">
                <a:pos x="connsiteX12452" y="connsiteY12452"/>
              </a:cxn>
              <a:cxn ang="0">
                <a:pos x="connsiteX12453" y="connsiteY12453"/>
              </a:cxn>
              <a:cxn ang="0">
                <a:pos x="connsiteX12454" y="connsiteY12454"/>
              </a:cxn>
              <a:cxn ang="0">
                <a:pos x="connsiteX12455" y="connsiteY12455"/>
              </a:cxn>
              <a:cxn ang="0">
                <a:pos x="connsiteX12456" y="connsiteY12456"/>
              </a:cxn>
              <a:cxn ang="0">
                <a:pos x="connsiteX12457" y="connsiteY12457"/>
              </a:cxn>
              <a:cxn ang="0">
                <a:pos x="connsiteX12458" y="connsiteY12458"/>
              </a:cxn>
              <a:cxn ang="0">
                <a:pos x="connsiteX12459" y="connsiteY12459"/>
              </a:cxn>
              <a:cxn ang="0">
                <a:pos x="connsiteX12460" y="connsiteY12460"/>
              </a:cxn>
              <a:cxn ang="0">
                <a:pos x="connsiteX12461" y="connsiteY12461"/>
              </a:cxn>
              <a:cxn ang="0">
                <a:pos x="connsiteX12462" y="connsiteY12462"/>
              </a:cxn>
              <a:cxn ang="0">
                <a:pos x="connsiteX12463" y="connsiteY12463"/>
              </a:cxn>
              <a:cxn ang="0">
                <a:pos x="connsiteX12464" y="connsiteY12464"/>
              </a:cxn>
              <a:cxn ang="0">
                <a:pos x="connsiteX12465" y="connsiteY12465"/>
              </a:cxn>
              <a:cxn ang="0">
                <a:pos x="connsiteX12466" y="connsiteY12466"/>
              </a:cxn>
              <a:cxn ang="0">
                <a:pos x="connsiteX12467" y="connsiteY12467"/>
              </a:cxn>
              <a:cxn ang="0">
                <a:pos x="connsiteX12468" y="connsiteY12468"/>
              </a:cxn>
              <a:cxn ang="0">
                <a:pos x="connsiteX12469" y="connsiteY12469"/>
              </a:cxn>
              <a:cxn ang="0">
                <a:pos x="connsiteX12470" y="connsiteY12470"/>
              </a:cxn>
              <a:cxn ang="0">
                <a:pos x="connsiteX12471" y="connsiteY12471"/>
              </a:cxn>
              <a:cxn ang="0">
                <a:pos x="connsiteX12472" y="connsiteY12472"/>
              </a:cxn>
              <a:cxn ang="0">
                <a:pos x="connsiteX12473" y="connsiteY12473"/>
              </a:cxn>
              <a:cxn ang="0">
                <a:pos x="connsiteX12474" y="connsiteY12474"/>
              </a:cxn>
              <a:cxn ang="0">
                <a:pos x="connsiteX12475" y="connsiteY12475"/>
              </a:cxn>
              <a:cxn ang="0">
                <a:pos x="connsiteX12476" y="connsiteY12476"/>
              </a:cxn>
              <a:cxn ang="0">
                <a:pos x="connsiteX12477" y="connsiteY12477"/>
              </a:cxn>
              <a:cxn ang="0">
                <a:pos x="connsiteX12478" y="connsiteY12478"/>
              </a:cxn>
              <a:cxn ang="0">
                <a:pos x="connsiteX12479" y="connsiteY12479"/>
              </a:cxn>
              <a:cxn ang="0">
                <a:pos x="connsiteX12480" y="connsiteY12480"/>
              </a:cxn>
              <a:cxn ang="0">
                <a:pos x="connsiteX12481" y="connsiteY12481"/>
              </a:cxn>
              <a:cxn ang="0">
                <a:pos x="connsiteX12482" y="connsiteY12482"/>
              </a:cxn>
              <a:cxn ang="0">
                <a:pos x="connsiteX12483" y="connsiteY12483"/>
              </a:cxn>
              <a:cxn ang="0">
                <a:pos x="connsiteX12484" y="connsiteY12484"/>
              </a:cxn>
              <a:cxn ang="0">
                <a:pos x="connsiteX12485" y="connsiteY12485"/>
              </a:cxn>
              <a:cxn ang="0">
                <a:pos x="connsiteX12486" y="connsiteY12486"/>
              </a:cxn>
              <a:cxn ang="0">
                <a:pos x="connsiteX12487" y="connsiteY12487"/>
              </a:cxn>
              <a:cxn ang="0">
                <a:pos x="connsiteX12488" y="connsiteY12488"/>
              </a:cxn>
              <a:cxn ang="0">
                <a:pos x="connsiteX12489" y="connsiteY12489"/>
              </a:cxn>
              <a:cxn ang="0">
                <a:pos x="connsiteX12490" y="connsiteY12490"/>
              </a:cxn>
              <a:cxn ang="0">
                <a:pos x="connsiteX12491" y="connsiteY12491"/>
              </a:cxn>
              <a:cxn ang="0">
                <a:pos x="connsiteX12492" y="connsiteY12492"/>
              </a:cxn>
              <a:cxn ang="0">
                <a:pos x="connsiteX12493" y="connsiteY12493"/>
              </a:cxn>
              <a:cxn ang="0">
                <a:pos x="connsiteX12494" y="connsiteY12494"/>
              </a:cxn>
              <a:cxn ang="0">
                <a:pos x="connsiteX12495" y="connsiteY12495"/>
              </a:cxn>
              <a:cxn ang="0">
                <a:pos x="connsiteX12496" y="connsiteY12496"/>
              </a:cxn>
              <a:cxn ang="0">
                <a:pos x="connsiteX12497" y="connsiteY12497"/>
              </a:cxn>
              <a:cxn ang="0">
                <a:pos x="connsiteX12498" y="connsiteY12498"/>
              </a:cxn>
              <a:cxn ang="0">
                <a:pos x="connsiteX12499" y="connsiteY12499"/>
              </a:cxn>
              <a:cxn ang="0">
                <a:pos x="connsiteX12500" y="connsiteY12500"/>
              </a:cxn>
              <a:cxn ang="0">
                <a:pos x="connsiteX12501" y="connsiteY12501"/>
              </a:cxn>
              <a:cxn ang="0">
                <a:pos x="connsiteX12502" y="connsiteY12502"/>
              </a:cxn>
              <a:cxn ang="0">
                <a:pos x="connsiteX12503" y="connsiteY12503"/>
              </a:cxn>
              <a:cxn ang="0">
                <a:pos x="connsiteX12504" y="connsiteY12504"/>
              </a:cxn>
              <a:cxn ang="0">
                <a:pos x="connsiteX12505" y="connsiteY12505"/>
              </a:cxn>
              <a:cxn ang="0">
                <a:pos x="connsiteX12506" y="connsiteY12506"/>
              </a:cxn>
              <a:cxn ang="0">
                <a:pos x="connsiteX12507" y="connsiteY12507"/>
              </a:cxn>
              <a:cxn ang="0">
                <a:pos x="connsiteX12508" y="connsiteY12508"/>
              </a:cxn>
              <a:cxn ang="0">
                <a:pos x="connsiteX12509" y="connsiteY12509"/>
              </a:cxn>
              <a:cxn ang="0">
                <a:pos x="connsiteX12510" y="connsiteY12510"/>
              </a:cxn>
              <a:cxn ang="0">
                <a:pos x="connsiteX12511" y="connsiteY12511"/>
              </a:cxn>
              <a:cxn ang="0">
                <a:pos x="connsiteX12512" y="connsiteY12512"/>
              </a:cxn>
              <a:cxn ang="0">
                <a:pos x="connsiteX12513" y="connsiteY12513"/>
              </a:cxn>
              <a:cxn ang="0">
                <a:pos x="connsiteX12514" y="connsiteY12514"/>
              </a:cxn>
              <a:cxn ang="0">
                <a:pos x="connsiteX12515" y="connsiteY12515"/>
              </a:cxn>
              <a:cxn ang="0">
                <a:pos x="connsiteX12516" y="connsiteY12516"/>
              </a:cxn>
              <a:cxn ang="0">
                <a:pos x="connsiteX12517" y="connsiteY12517"/>
              </a:cxn>
              <a:cxn ang="0">
                <a:pos x="connsiteX12518" y="connsiteY12518"/>
              </a:cxn>
              <a:cxn ang="0">
                <a:pos x="connsiteX12519" y="connsiteY12519"/>
              </a:cxn>
              <a:cxn ang="0">
                <a:pos x="connsiteX12520" y="connsiteY12520"/>
              </a:cxn>
              <a:cxn ang="0">
                <a:pos x="connsiteX12521" y="connsiteY12521"/>
              </a:cxn>
              <a:cxn ang="0">
                <a:pos x="connsiteX12522" y="connsiteY12522"/>
              </a:cxn>
              <a:cxn ang="0">
                <a:pos x="connsiteX12523" y="connsiteY12523"/>
              </a:cxn>
              <a:cxn ang="0">
                <a:pos x="connsiteX12524" y="connsiteY12524"/>
              </a:cxn>
              <a:cxn ang="0">
                <a:pos x="connsiteX12525" y="connsiteY12525"/>
              </a:cxn>
              <a:cxn ang="0">
                <a:pos x="connsiteX12526" y="connsiteY12526"/>
              </a:cxn>
              <a:cxn ang="0">
                <a:pos x="connsiteX12527" y="connsiteY12527"/>
              </a:cxn>
              <a:cxn ang="0">
                <a:pos x="connsiteX12528" y="connsiteY12528"/>
              </a:cxn>
              <a:cxn ang="0">
                <a:pos x="connsiteX12529" y="connsiteY12529"/>
              </a:cxn>
              <a:cxn ang="0">
                <a:pos x="connsiteX12530" y="connsiteY12530"/>
              </a:cxn>
              <a:cxn ang="0">
                <a:pos x="connsiteX12531" y="connsiteY12531"/>
              </a:cxn>
              <a:cxn ang="0">
                <a:pos x="connsiteX12532" y="connsiteY12532"/>
              </a:cxn>
              <a:cxn ang="0">
                <a:pos x="connsiteX12533" y="connsiteY12533"/>
              </a:cxn>
              <a:cxn ang="0">
                <a:pos x="connsiteX12534" y="connsiteY12534"/>
              </a:cxn>
              <a:cxn ang="0">
                <a:pos x="connsiteX12535" y="connsiteY12535"/>
              </a:cxn>
              <a:cxn ang="0">
                <a:pos x="connsiteX12536" y="connsiteY12536"/>
              </a:cxn>
              <a:cxn ang="0">
                <a:pos x="connsiteX12537" y="connsiteY12537"/>
              </a:cxn>
              <a:cxn ang="0">
                <a:pos x="connsiteX12538" y="connsiteY12538"/>
              </a:cxn>
              <a:cxn ang="0">
                <a:pos x="connsiteX12539" y="connsiteY12539"/>
              </a:cxn>
              <a:cxn ang="0">
                <a:pos x="connsiteX12540" y="connsiteY12540"/>
              </a:cxn>
              <a:cxn ang="0">
                <a:pos x="connsiteX12541" y="connsiteY12541"/>
              </a:cxn>
              <a:cxn ang="0">
                <a:pos x="connsiteX12542" y="connsiteY12542"/>
              </a:cxn>
              <a:cxn ang="0">
                <a:pos x="connsiteX12543" y="connsiteY12543"/>
              </a:cxn>
              <a:cxn ang="0">
                <a:pos x="connsiteX12544" y="connsiteY12544"/>
              </a:cxn>
              <a:cxn ang="0">
                <a:pos x="connsiteX12545" y="connsiteY12545"/>
              </a:cxn>
              <a:cxn ang="0">
                <a:pos x="connsiteX12546" y="connsiteY12546"/>
              </a:cxn>
              <a:cxn ang="0">
                <a:pos x="connsiteX12547" y="connsiteY12547"/>
              </a:cxn>
              <a:cxn ang="0">
                <a:pos x="connsiteX12548" y="connsiteY12548"/>
              </a:cxn>
              <a:cxn ang="0">
                <a:pos x="connsiteX12549" y="connsiteY12549"/>
              </a:cxn>
              <a:cxn ang="0">
                <a:pos x="connsiteX12550" y="connsiteY12550"/>
              </a:cxn>
              <a:cxn ang="0">
                <a:pos x="connsiteX12551" y="connsiteY12551"/>
              </a:cxn>
              <a:cxn ang="0">
                <a:pos x="connsiteX12552" y="connsiteY12552"/>
              </a:cxn>
              <a:cxn ang="0">
                <a:pos x="connsiteX12553" y="connsiteY12553"/>
              </a:cxn>
              <a:cxn ang="0">
                <a:pos x="connsiteX12554" y="connsiteY12554"/>
              </a:cxn>
              <a:cxn ang="0">
                <a:pos x="connsiteX12555" y="connsiteY12555"/>
              </a:cxn>
              <a:cxn ang="0">
                <a:pos x="connsiteX12556" y="connsiteY12556"/>
              </a:cxn>
              <a:cxn ang="0">
                <a:pos x="connsiteX12557" y="connsiteY12557"/>
              </a:cxn>
              <a:cxn ang="0">
                <a:pos x="connsiteX12558" y="connsiteY12558"/>
              </a:cxn>
              <a:cxn ang="0">
                <a:pos x="connsiteX12559" y="connsiteY12559"/>
              </a:cxn>
              <a:cxn ang="0">
                <a:pos x="connsiteX12560" y="connsiteY12560"/>
              </a:cxn>
              <a:cxn ang="0">
                <a:pos x="connsiteX12561" y="connsiteY12561"/>
              </a:cxn>
              <a:cxn ang="0">
                <a:pos x="connsiteX12562" y="connsiteY12562"/>
              </a:cxn>
              <a:cxn ang="0">
                <a:pos x="connsiteX12563" y="connsiteY12563"/>
              </a:cxn>
              <a:cxn ang="0">
                <a:pos x="connsiteX12564" y="connsiteY12564"/>
              </a:cxn>
              <a:cxn ang="0">
                <a:pos x="connsiteX12565" y="connsiteY12565"/>
              </a:cxn>
              <a:cxn ang="0">
                <a:pos x="connsiteX12566" y="connsiteY12566"/>
              </a:cxn>
              <a:cxn ang="0">
                <a:pos x="connsiteX12567" y="connsiteY12567"/>
              </a:cxn>
              <a:cxn ang="0">
                <a:pos x="connsiteX12568" y="connsiteY12568"/>
              </a:cxn>
              <a:cxn ang="0">
                <a:pos x="connsiteX12569" y="connsiteY12569"/>
              </a:cxn>
              <a:cxn ang="0">
                <a:pos x="connsiteX12570" y="connsiteY12570"/>
              </a:cxn>
              <a:cxn ang="0">
                <a:pos x="connsiteX12571" y="connsiteY12571"/>
              </a:cxn>
              <a:cxn ang="0">
                <a:pos x="connsiteX12572" y="connsiteY12572"/>
              </a:cxn>
              <a:cxn ang="0">
                <a:pos x="connsiteX12573" y="connsiteY12573"/>
              </a:cxn>
              <a:cxn ang="0">
                <a:pos x="connsiteX12574" y="connsiteY12574"/>
              </a:cxn>
              <a:cxn ang="0">
                <a:pos x="connsiteX12575" y="connsiteY12575"/>
              </a:cxn>
              <a:cxn ang="0">
                <a:pos x="connsiteX12576" y="connsiteY12576"/>
              </a:cxn>
              <a:cxn ang="0">
                <a:pos x="connsiteX12577" y="connsiteY12577"/>
              </a:cxn>
              <a:cxn ang="0">
                <a:pos x="connsiteX12578" y="connsiteY12578"/>
              </a:cxn>
              <a:cxn ang="0">
                <a:pos x="connsiteX12579" y="connsiteY12579"/>
              </a:cxn>
              <a:cxn ang="0">
                <a:pos x="connsiteX12580" y="connsiteY12580"/>
              </a:cxn>
              <a:cxn ang="0">
                <a:pos x="connsiteX12581" y="connsiteY12581"/>
              </a:cxn>
              <a:cxn ang="0">
                <a:pos x="connsiteX12582" y="connsiteY12582"/>
              </a:cxn>
              <a:cxn ang="0">
                <a:pos x="connsiteX12583" y="connsiteY12583"/>
              </a:cxn>
              <a:cxn ang="0">
                <a:pos x="connsiteX12584" y="connsiteY12584"/>
              </a:cxn>
              <a:cxn ang="0">
                <a:pos x="connsiteX12585" y="connsiteY12585"/>
              </a:cxn>
              <a:cxn ang="0">
                <a:pos x="connsiteX12586" y="connsiteY12586"/>
              </a:cxn>
              <a:cxn ang="0">
                <a:pos x="connsiteX12587" y="connsiteY12587"/>
              </a:cxn>
              <a:cxn ang="0">
                <a:pos x="connsiteX12588" y="connsiteY12588"/>
              </a:cxn>
              <a:cxn ang="0">
                <a:pos x="connsiteX12589" y="connsiteY12589"/>
              </a:cxn>
              <a:cxn ang="0">
                <a:pos x="connsiteX12590" y="connsiteY12590"/>
              </a:cxn>
              <a:cxn ang="0">
                <a:pos x="connsiteX12591" y="connsiteY12591"/>
              </a:cxn>
              <a:cxn ang="0">
                <a:pos x="connsiteX12592" y="connsiteY12592"/>
              </a:cxn>
              <a:cxn ang="0">
                <a:pos x="connsiteX12593" y="connsiteY12593"/>
              </a:cxn>
              <a:cxn ang="0">
                <a:pos x="connsiteX12594" y="connsiteY12594"/>
              </a:cxn>
              <a:cxn ang="0">
                <a:pos x="connsiteX12595" y="connsiteY12595"/>
              </a:cxn>
              <a:cxn ang="0">
                <a:pos x="connsiteX12596" y="connsiteY12596"/>
              </a:cxn>
              <a:cxn ang="0">
                <a:pos x="connsiteX12597" y="connsiteY12597"/>
              </a:cxn>
              <a:cxn ang="0">
                <a:pos x="connsiteX12598" y="connsiteY12598"/>
              </a:cxn>
              <a:cxn ang="0">
                <a:pos x="connsiteX12599" y="connsiteY12599"/>
              </a:cxn>
              <a:cxn ang="0">
                <a:pos x="connsiteX12600" y="connsiteY12600"/>
              </a:cxn>
              <a:cxn ang="0">
                <a:pos x="connsiteX12601" y="connsiteY12601"/>
              </a:cxn>
              <a:cxn ang="0">
                <a:pos x="connsiteX12602" y="connsiteY12602"/>
              </a:cxn>
              <a:cxn ang="0">
                <a:pos x="connsiteX12603" y="connsiteY12603"/>
              </a:cxn>
              <a:cxn ang="0">
                <a:pos x="connsiteX12604" y="connsiteY12604"/>
              </a:cxn>
              <a:cxn ang="0">
                <a:pos x="connsiteX12605" y="connsiteY12605"/>
              </a:cxn>
              <a:cxn ang="0">
                <a:pos x="connsiteX12606" y="connsiteY12606"/>
              </a:cxn>
              <a:cxn ang="0">
                <a:pos x="connsiteX12607" y="connsiteY12607"/>
              </a:cxn>
              <a:cxn ang="0">
                <a:pos x="connsiteX12608" y="connsiteY12608"/>
              </a:cxn>
              <a:cxn ang="0">
                <a:pos x="connsiteX12609" y="connsiteY12609"/>
              </a:cxn>
              <a:cxn ang="0">
                <a:pos x="connsiteX12610" y="connsiteY12610"/>
              </a:cxn>
              <a:cxn ang="0">
                <a:pos x="connsiteX12611" y="connsiteY12611"/>
              </a:cxn>
              <a:cxn ang="0">
                <a:pos x="connsiteX12612" y="connsiteY12612"/>
              </a:cxn>
              <a:cxn ang="0">
                <a:pos x="connsiteX12613" y="connsiteY12613"/>
              </a:cxn>
              <a:cxn ang="0">
                <a:pos x="connsiteX12614" y="connsiteY12614"/>
              </a:cxn>
              <a:cxn ang="0">
                <a:pos x="connsiteX12615" y="connsiteY12615"/>
              </a:cxn>
              <a:cxn ang="0">
                <a:pos x="connsiteX12616" y="connsiteY12616"/>
              </a:cxn>
              <a:cxn ang="0">
                <a:pos x="connsiteX12617" y="connsiteY12617"/>
              </a:cxn>
              <a:cxn ang="0">
                <a:pos x="connsiteX12618" y="connsiteY12618"/>
              </a:cxn>
              <a:cxn ang="0">
                <a:pos x="connsiteX12619" y="connsiteY12619"/>
              </a:cxn>
              <a:cxn ang="0">
                <a:pos x="connsiteX12620" y="connsiteY12620"/>
              </a:cxn>
              <a:cxn ang="0">
                <a:pos x="connsiteX12621" y="connsiteY12621"/>
              </a:cxn>
              <a:cxn ang="0">
                <a:pos x="connsiteX12622" y="connsiteY12622"/>
              </a:cxn>
              <a:cxn ang="0">
                <a:pos x="connsiteX12623" y="connsiteY12623"/>
              </a:cxn>
              <a:cxn ang="0">
                <a:pos x="connsiteX12624" y="connsiteY12624"/>
              </a:cxn>
              <a:cxn ang="0">
                <a:pos x="connsiteX12625" y="connsiteY12625"/>
              </a:cxn>
              <a:cxn ang="0">
                <a:pos x="connsiteX12626" y="connsiteY12626"/>
              </a:cxn>
              <a:cxn ang="0">
                <a:pos x="connsiteX12627" y="connsiteY12627"/>
              </a:cxn>
              <a:cxn ang="0">
                <a:pos x="connsiteX12628" y="connsiteY12628"/>
              </a:cxn>
              <a:cxn ang="0">
                <a:pos x="connsiteX12629" y="connsiteY12629"/>
              </a:cxn>
              <a:cxn ang="0">
                <a:pos x="connsiteX12630" y="connsiteY12630"/>
              </a:cxn>
              <a:cxn ang="0">
                <a:pos x="connsiteX12631" y="connsiteY12631"/>
              </a:cxn>
              <a:cxn ang="0">
                <a:pos x="connsiteX12632" y="connsiteY12632"/>
              </a:cxn>
              <a:cxn ang="0">
                <a:pos x="connsiteX12633" y="connsiteY12633"/>
              </a:cxn>
              <a:cxn ang="0">
                <a:pos x="connsiteX12634" y="connsiteY12634"/>
              </a:cxn>
              <a:cxn ang="0">
                <a:pos x="connsiteX12635" y="connsiteY12635"/>
              </a:cxn>
              <a:cxn ang="0">
                <a:pos x="connsiteX12636" y="connsiteY12636"/>
              </a:cxn>
              <a:cxn ang="0">
                <a:pos x="connsiteX12637" y="connsiteY12637"/>
              </a:cxn>
              <a:cxn ang="0">
                <a:pos x="connsiteX12638" y="connsiteY12638"/>
              </a:cxn>
              <a:cxn ang="0">
                <a:pos x="connsiteX12639" y="connsiteY12639"/>
              </a:cxn>
              <a:cxn ang="0">
                <a:pos x="connsiteX12640" y="connsiteY12640"/>
              </a:cxn>
              <a:cxn ang="0">
                <a:pos x="connsiteX12641" y="connsiteY12641"/>
              </a:cxn>
              <a:cxn ang="0">
                <a:pos x="connsiteX12642" y="connsiteY12642"/>
              </a:cxn>
              <a:cxn ang="0">
                <a:pos x="connsiteX12643" y="connsiteY12643"/>
              </a:cxn>
              <a:cxn ang="0">
                <a:pos x="connsiteX12644" y="connsiteY12644"/>
              </a:cxn>
              <a:cxn ang="0">
                <a:pos x="connsiteX12645" y="connsiteY12645"/>
              </a:cxn>
              <a:cxn ang="0">
                <a:pos x="connsiteX12646" y="connsiteY12646"/>
              </a:cxn>
              <a:cxn ang="0">
                <a:pos x="connsiteX12647" y="connsiteY12647"/>
              </a:cxn>
              <a:cxn ang="0">
                <a:pos x="connsiteX12648" y="connsiteY12648"/>
              </a:cxn>
              <a:cxn ang="0">
                <a:pos x="connsiteX12649" y="connsiteY12649"/>
              </a:cxn>
              <a:cxn ang="0">
                <a:pos x="connsiteX12650" y="connsiteY12650"/>
              </a:cxn>
              <a:cxn ang="0">
                <a:pos x="connsiteX12651" y="connsiteY12651"/>
              </a:cxn>
              <a:cxn ang="0">
                <a:pos x="connsiteX12652" y="connsiteY12652"/>
              </a:cxn>
              <a:cxn ang="0">
                <a:pos x="connsiteX12653" y="connsiteY12653"/>
              </a:cxn>
              <a:cxn ang="0">
                <a:pos x="connsiteX12654" y="connsiteY12654"/>
              </a:cxn>
              <a:cxn ang="0">
                <a:pos x="connsiteX12655" y="connsiteY12655"/>
              </a:cxn>
              <a:cxn ang="0">
                <a:pos x="connsiteX12656" y="connsiteY12656"/>
              </a:cxn>
              <a:cxn ang="0">
                <a:pos x="connsiteX12657" y="connsiteY12657"/>
              </a:cxn>
              <a:cxn ang="0">
                <a:pos x="connsiteX12658" y="connsiteY12658"/>
              </a:cxn>
              <a:cxn ang="0">
                <a:pos x="connsiteX12659" y="connsiteY12659"/>
              </a:cxn>
              <a:cxn ang="0">
                <a:pos x="connsiteX12660" y="connsiteY12660"/>
              </a:cxn>
              <a:cxn ang="0">
                <a:pos x="connsiteX12661" y="connsiteY12661"/>
              </a:cxn>
              <a:cxn ang="0">
                <a:pos x="connsiteX12662" y="connsiteY12662"/>
              </a:cxn>
              <a:cxn ang="0">
                <a:pos x="connsiteX12663" y="connsiteY12663"/>
              </a:cxn>
              <a:cxn ang="0">
                <a:pos x="connsiteX12664" y="connsiteY12664"/>
              </a:cxn>
              <a:cxn ang="0">
                <a:pos x="connsiteX12665" y="connsiteY12665"/>
              </a:cxn>
              <a:cxn ang="0">
                <a:pos x="connsiteX12666" y="connsiteY12666"/>
              </a:cxn>
              <a:cxn ang="0">
                <a:pos x="connsiteX12667" y="connsiteY12667"/>
              </a:cxn>
              <a:cxn ang="0">
                <a:pos x="connsiteX12668" y="connsiteY12668"/>
              </a:cxn>
              <a:cxn ang="0">
                <a:pos x="connsiteX12669" y="connsiteY12669"/>
              </a:cxn>
              <a:cxn ang="0">
                <a:pos x="connsiteX12670" y="connsiteY12670"/>
              </a:cxn>
              <a:cxn ang="0">
                <a:pos x="connsiteX12671" y="connsiteY12671"/>
              </a:cxn>
              <a:cxn ang="0">
                <a:pos x="connsiteX12672" y="connsiteY12672"/>
              </a:cxn>
              <a:cxn ang="0">
                <a:pos x="connsiteX12673" y="connsiteY12673"/>
              </a:cxn>
              <a:cxn ang="0">
                <a:pos x="connsiteX12674" y="connsiteY12674"/>
              </a:cxn>
              <a:cxn ang="0">
                <a:pos x="connsiteX12675" y="connsiteY12675"/>
              </a:cxn>
              <a:cxn ang="0">
                <a:pos x="connsiteX12676" y="connsiteY12676"/>
              </a:cxn>
              <a:cxn ang="0">
                <a:pos x="connsiteX12677" y="connsiteY12677"/>
              </a:cxn>
              <a:cxn ang="0">
                <a:pos x="connsiteX12678" y="connsiteY12678"/>
              </a:cxn>
              <a:cxn ang="0">
                <a:pos x="connsiteX12679" y="connsiteY12679"/>
              </a:cxn>
              <a:cxn ang="0">
                <a:pos x="connsiteX12680" y="connsiteY12680"/>
              </a:cxn>
              <a:cxn ang="0">
                <a:pos x="connsiteX12681" y="connsiteY12681"/>
              </a:cxn>
              <a:cxn ang="0">
                <a:pos x="connsiteX12682" y="connsiteY12682"/>
              </a:cxn>
              <a:cxn ang="0">
                <a:pos x="connsiteX12683" y="connsiteY12683"/>
              </a:cxn>
              <a:cxn ang="0">
                <a:pos x="connsiteX12684" y="connsiteY12684"/>
              </a:cxn>
              <a:cxn ang="0">
                <a:pos x="connsiteX12685" y="connsiteY12685"/>
              </a:cxn>
              <a:cxn ang="0">
                <a:pos x="connsiteX12686" y="connsiteY12686"/>
              </a:cxn>
              <a:cxn ang="0">
                <a:pos x="connsiteX12687" y="connsiteY12687"/>
              </a:cxn>
              <a:cxn ang="0">
                <a:pos x="connsiteX12688" y="connsiteY12688"/>
              </a:cxn>
              <a:cxn ang="0">
                <a:pos x="connsiteX12689" y="connsiteY12689"/>
              </a:cxn>
              <a:cxn ang="0">
                <a:pos x="connsiteX12690" y="connsiteY12690"/>
              </a:cxn>
              <a:cxn ang="0">
                <a:pos x="connsiteX12691" y="connsiteY12691"/>
              </a:cxn>
              <a:cxn ang="0">
                <a:pos x="connsiteX12692" y="connsiteY12692"/>
              </a:cxn>
              <a:cxn ang="0">
                <a:pos x="connsiteX12693" y="connsiteY12693"/>
              </a:cxn>
              <a:cxn ang="0">
                <a:pos x="connsiteX12694" y="connsiteY12694"/>
              </a:cxn>
              <a:cxn ang="0">
                <a:pos x="connsiteX12695" y="connsiteY12695"/>
              </a:cxn>
              <a:cxn ang="0">
                <a:pos x="connsiteX12696" y="connsiteY12696"/>
              </a:cxn>
              <a:cxn ang="0">
                <a:pos x="connsiteX12697" y="connsiteY12697"/>
              </a:cxn>
              <a:cxn ang="0">
                <a:pos x="connsiteX12698" y="connsiteY12698"/>
              </a:cxn>
              <a:cxn ang="0">
                <a:pos x="connsiteX12699" y="connsiteY12699"/>
              </a:cxn>
              <a:cxn ang="0">
                <a:pos x="connsiteX12700" y="connsiteY12700"/>
              </a:cxn>
              <a:cxn ang="0">
                <a:pos x="connsiteX12701" y="connsiteY12701"/>
              </a:cxn>
              <a:cxn ang="0">
                <a:pos x="connsiteX12702" y="connsiteY12702"/>
              </a:cxn>
              <a:cxn ang="0">
                <a:pos x="connsiteX12703" y="connsiteY12703"/>
              </a:cxn>
              <a:cxn ang="0">
                <a:pos x="connsiteX12704" y="connsiteY12704"/>
              </a:cxn>
              <a:cxn ang="0">
                <a:pos x="connsiteX12705" y="connsiteY12705"/>
              </a:cxn>
              <a:cxn ang="0">
                <a:pos x="connsiteX12706" y="connsiteY12706"/>
              </a:cxn>
              <a:cxn ang="0">
                <a:pos x="connsiteX12707" y="connsiteY12707"/>
              </a:cxn>
              <a:cxn ang="0">
                <a:pos x="connsiteX12708" y="connsiteY12708"/>
              </a:cxn>
              <a:cxn ang="0">
                <a:pos x="connsiteX12709" y="connsiteY12709"/>
              </a:cxn>
              <a:cxn ang="0">
                <a:pos x="connsiteX12710" y="connsiteY12710"/>
              </a:cxn>
              <a:cxn ang="0">
                <a:pos x="connsiteX12711" y="connsiteY12711"/>
              </a:cxn>
              <a:cxn ang="0">
                <a:pos x="connsiteX12712" y="connsiteY12712"/>
              </a:cxn>
              <a:cxn ang="0">
                <a:pos x="connsiteX12713" y="connsiteY12713"/>
              </a:cxn>
              <a:cxn ang="0">
                <a:pos x="connsiteX12714" y="connsiteY12714"/>
              </a:cxn>
              <a:cxn ang="0">
                <a:pos x="connsiteX12715" y="connsiteY12715"/>
              </a:cxn>
              <a:cxn ang="0">
                <a:pos x="connsiteX12716" y="connsiteY12716"/>
              </a:cxn>
              <a:cxn ang="0">
                <a:pos x="connsiteX12717" y="connsiteY12717"/>
              </a:cxn>
              <a:cxn ang="0">
                <a:pos x="connsiteX12718" y="connsiteY12718"/>
              </a:cxn>
              <a:cxn ang="0">
                <a:pos x="connsiteX12719" y="connsiteY12719"/>
              </a:cxn>
              <a:cxn ang="0">
                <a:pos x="connsiteX12720" y="connsiteY12720"/>
              </a:cxn>
              <a:cxn ang="0">
                <a:pos x="connsiteX12721" y="connsiteY12721"/>
              </a:cxn>
              <a:cxn ang="0">
                <a:pos x="connsiteX12722" y="connsiteY12722"/>
              </a:cxn>
              <a:cxn ang="0">
                <a:pos x="connsiteX12723" y="connsiteY12723"/>
              </a:cxn>
              <a:cxn ang="0">
                <a:pos x="connsiteX12724" y="connsiteY12724"/>
              </a:cxn>
              <a:cxn ang="0">
                <a:pos x="connsiteX12725" y="connsiteY12725"/>
              </a:cxn>
              <a:cxn ang="0">
                <a:pos x="connsiteX12726" y="connsiteY12726"/>
              </a:cxn>
              <a:cxn ang="0">
                <a:pos x="connsiteX12727" y="connsiteY12727"/>
              </a:cxn>
              <a:cxn ang="0">
                <a:pos x="connsiteX12728" y="connsiteY12728"/>
              </a:cxn>
              <a:cxn ang="0">
                <a:pos x="connsiteX12729" y="connsiteY12729"/>
              </a:cxn>
              <a:cxn ang="0">
                <a:pos x="connsiteX12730" y="connsiteY12730"/>
              </a:cxn>
              <a:cxn ang="0">
                <a:pos x="connsiteX12731" y="connsiteY12731"/>
              </a:cxn>
              <a:cxn ang="0">
                <a:pos x="connsiteX12732" y="connsiteY12732"/>
              </a:cxn>
              <a:cxn ang="0">
                <a:pos x="connsiteX12733" y="connsiteY12733"/>
              </a:cxn>
              <a:cxn ang="0">
                <a:pos x="connsiteX12734" y="connsiteY12734"/>
              </a:cxn>
              <a:cxn ang="0">
                <a:pos x="connsiteX12735" y="connsiteY12735"/>
              </a:cxn>
              <a:cxn ang="0">
                <a:pos x="connsiteX12736" y="connsiteY12736"/>
              </a:cxn>
              <a:cxn ang="0">
                <a:pos x="connsiteX12737" y="connsiteY12737"/>
              </a:cxn>
              <a:cxn ang="0">
                <a:pos x="connsiteX12738" y="connsiteY12738"/>
              </a:cxn>
              <a:cxn ang="0">
                <a:pos x="connsiteX12739" y="connsiteY12739"/>
              </a:cxn>
              <a:cxn ang="0">
                <a:pos x="connsiteX12740" y="connsiteY12740"/>
              </a:cxn>
              <a:cxn ang="0">
                <a:pos x="connsiteX12741" y="connsiteY12741"/>
              </a:cxn>
              <a:cxn ang="0">
                <a:pos x="connsiteX12742" y="connsiteY12742"/>
              </a:cxn>
              <a:cxn ang="0">
                <a:pos x="connsiteX12743" y="connsiteY12743"/>
              </a:cxn>
              <a:cxn ang="0">
                <a:pos x="connsiteX12744" y="connsiteY12744"/>
              </a:cxn>
              <a:cxn ang="0">
                <a:pos x="connsiteX12745" y="connsiteY12745"/>
              </a:cxn>
              <a:cxn ang="0">
                <a:pos x="connsiteX12746" y="connsiteY12746"/>
              </a:cxn>
              <a:cxn ang="0">
                <a:pos x="connsiteX12747" y="connsiteY12747"/>
              </a:cxn>
              <a:cxn ang="0">
                <a:pos x="connsiteX12748" y="connsiteY12748"/>
              </a:cxn>
              <a:cxn ang="0">
                <a:pos x="connsiteX12749" y="connsiteY12749"/>
              </a:cxn>
              <a:cxn ang="0">
                <a:pos x="connsiteX12750" y="connsiteY12750"/>
              </a:cxn>
              <a:cxn ang="0">
                <a:pos x="connsiteX12751" y="connsiteY12751"/>
              </a:cxn>
              <a:cxn ang="0">
                <a:pos x="connsiteX12752" y="connsiteY12752"/>
              </a:cxn>
              <a:cxn ang="0">
                <a:pos x="connsiteX12753" y="connsiteY12753"/>
              </a:cxn>
              <a:cxn ang="0">
                <a:pos x="connsiteX12754" y="connsiteY12754"/>
              </a:cxn>
              <a:cxn ang="0">
                <a:pos x="connsiteX12755" y="connsiteY12755"/>
              </a:cxn>
              <a:cxn ang="0">
                <a:pos x="connsiteX12756" y="connsiteY12756"/>
              </a:cxn>
              <a:cxn ang="0">
                <a:pos x="connsiteX12757" y="connsiteY12757"/>
              </a:cxn>
              <a:cxn ang="0">
                <a:pos x="connsiteX12758" y="connsiteY12758"/>
              </a:cxn>
              <a:cxn ang="0">
                <a:pos x="connsiteX12759" y="connsiteY12759"/>
              </a:cxn>
              <a:cxn ang="0">
                <a:pos x="connsiteX12760" y="connsiteY12760"/>
              </a:cxn>
              <a:cxn ang="0">
                <a:pos x="connsiteX12761" y="connsiteY12761"/>
              </a:cxn>
              <a:cxn ang="0">
                <a:pos x="connsiteX12762" y="connsiteY12762"/>
              </a:cxn>
              <a:cxn ang="0">
                <a:pos x="connsiteX12763" y="connsiteY12763"/>
              </a:cxn>
              <a:cxn ang="0">
                <a:pos x="connsiteX12764" y="connsiteY12764"/>
              </a:cxn>
              <a:cxn ang="0">
                <a:pos x="connsiteX12765" y="connsiteY12765"/>
              </a:cxn>
              <a:cxn ang="0">
                <a:pos x="connsiteX12766" y="connsiteY12766"/>
              </a:cxn>
              <a:cxn ang="0">
                <a:pos x="connsiteX12767" y="connsiteY12767"/>
              </a:cxn>
              <a:cxn ang="0">
                <a:pos x="connsiteX12768" y="connsiteY12768"/>
              </a:cxn>
              <a:cxn ang="0">
                <a:pos x="connsiteX12769" y="connsiteY12769"/>
              </a:cxn>
              <a:cxn ang="0">
                <a:pos x="connsiteX12770" y="connsiteY12770"/>
              </a:cxn>
              <a:cxn ang="0">
                <a:pos x="connsiteX12771" y="connsiteY12771"/>
              </a:cxn>
              <a:cxn ang="0">
                <a:pos x="connsiteX12772" y="connsiteY12772"/>
              </a:cxn>
              <a:cxn ang="0">
                <a:pos x="connsiteX12773" y="connsiteY12773"/>
              </a:cxn>
              <a:cxn ang="0">
                <a:pos x="connsiteX12774" y="connsiteY12774"/>
              </a:cxn>
              <a:cxn ang="0">
                <a:pos x="connsiteX12775" y="connsiteY12775"/>
              </a:cxn>
              <a:cxn ang="0">
                <a:pos x="connsiteX12776" y="connsiteY12776"/>
              </a:cxn>
              <a:cxn ang="0">
                <a:pos x="connsiteX12777" y="connsiteY12777"/>
              </a:cxn>
              <a:cxn ang="0">
                <a:pos x="connsiteX12778" y="connsiteY12778"/>
              </a:cxn>
              <a:cxn ang="0">
                <a:pos x="connsiteX12779" y="connsiteY12779"/>
              </a:cxn>
              <a:cxn ang="0">
                <a:pos x="connsiteX12780" y="connsiteY12780"/>
              </a:cxn>
              <a:cxn ang="0">
                <a:pos x="connsiteX12781" y="connsiteY12781"/>
              </a:cxn>
              <a:cxn ang="0">
                <a:pos x="connsiteX12782" y="connsiteY12782"/>
              </a:cxn>
              <a:cxn ang="0">
                <a:pos x="connsiteX12783" y="connsiteY12783"/>
              </a:cxn>
              <a:cxn ang="0">
                <a:pos x="connsiteX12784" y="connsiteY12784"/>
              </a:cxn>
              <a:cxn ang="0">
                <a:pos x="connsiteX12785" y="connsiteY12785"/>
              </a:cxn>
              <a:cxn ang="0">
                <a:pos x="connsiteX12786" y="connsiteY12786"/>
              </a:cxn>
              <a:cxn ang="0">
                <a:pos x="connsiteX12787" y="connsiteY12787"/>
              </a:cxn>
              <a:cxn ang="0">
                <a:pos x="connsiteX12788" y="connsiteY12788"/>
              </a:cxn>
              <a:cxn ang="0">
                <a:pos x="connsiteX12789" y="connsiteY12789"/>
              </a:cxn>
              <a:cxn ang="0">
                <a:pos x="connsiteX12790" y="connsiteY12790"/>
              </a:cxn>
              <a:cxn ang="0">
                <a:pos x="connsiteX12791" y="connsiteY12791"/>
              </a:cxn>
              <a:cxn ang="0">
                <a:pos x="connsiteX12792" y="connsiteY12792"/>
              </a:cxn>
              <a:cxn ang="0">
                <a:pos x="connsiteX12793" y="connsiteY12793"/>
              </a:cxn>
              <a:cxn ang="0">
                <a:pos x="connsiteX12794" y="connsiteY12794"/>
              </a:cxn>
              <a:cxn ang="0">
                <a:pos x="connsiteX12795" y="connsiteY12795"/>
              </a:cxn>
              <a:cxn ang="0">
                <a:pos x="connsiteX12796" y="connsiteY12796"/>
              </a:cxn>
              <a:cxn ang="0">
                <a:pos x="connsiteX12797" y="connsiteY12797"/>
              </a:cxn>
              <a:cxn ang="0">
                <a:pos x="connsiteX12798" y="connsiteY12798"/>
              </a:cxn>
              <a:cxn ang="0">
                <a:pos x="connsiteX12799" y="connsiteY12799"/>
              </a:cxn>
              <a:cxn ang="0">
                <a:pos x="connsiteX12800" y="connsiteY12800"/>
              </a:cxn>
              <a:cxn ang="0">
                <a:pos x="connsiteX12801" y="connsiteY12801"/>
              </a:cxn>
              <a:cxn ang="0">
                <a:pos x="connsiteX12802" y="connsiteY12802"/>
              </a:cxn>
              <a:cxn ang="0">
                <a:pos x="connsiteX12803" y="connsiteY12803"/>
              </a:cxn>
              <a:cxn ang="0">
                <a:pos x="connsiteX12804" y="connsiteY12804"/>
              </a:cxn>
              <a:cxn ang="0">
                <a:pos x="connsiteX12805" y="connsiteY12805"/>
              </a:cxn>
              <a:cxn ang="0">
                <a:pos x="connsiteX12806" y="connsiteY12806"/>
              </a:cxn>
              <a:cxn ang="0">
                <a:pos x="connsiteX12807" y="connsiteY12807"/>
              </a:cxn>
              <a:cxn ang="0">
                <a:pos x="connsiteX12808" y="connsiteY12808"/>
              </a:cxn>
              <a:cxn ang="0">
                <a:pos x="connsiteX12809" y="connsiteY12809"/>
              </a:cxn>
              <a:cxn ang="0">
                <a:pos x="connsiteX12810" y="connsiteY12810"/>
              </a:cxn>
              <a:cxn ang="0">
                <a:pos x="connsiteX12811" y="connsiteY12811"/>
              </a:cxn>
              <a:cxn ang="0">
                <a:pos x="connsiteX12812" y="connsiteY12812"/>
              </a:cxn>
              <a:cxn ang="0">
                <a:pos x="connsiteX12813" y="connsiteY12813"/>
              </a:cxn>
              <a:cxn ang="0">
                <a:pos x="connsiteX12814" y="connsiteY12814"/>
              </a:cxn>
              <a:cxn ang="0">
                <a:pos x="connsiteX12815" y="connsiteY12815"/>
              </a:cxn>
              <a:cxn ang="0">
                <a:pos x="connsiteX12816" y="connsiteY12816"/>
              </a:cxn>
              <a:cxn ang="0">
                <a:pos x="connsiteX12817" y="connsiteY12817"/>
              </a:cxn>
              <a:cxn ang="0">
                <a:pos x="connsiteX12818" y="connsiteY12818"/>
              </a:cxn>
              <a:cxn ang="0">
                <a:pos x="connsiteX12819" y="connsiteY12819"/>
              </a:cxn>
              <a:cxn ang="0">
                <a:pos x="connsiteX12820" y="connsiteY12820"/>
              </a:cxn>
              <a:cxn ang="0">
                <a:pos x="connsiteX12821" y="connsiteY12821"/>
              </a:cxn>
              <a:cxn ang="0">
                <a:pos x="connsiteX12822" y="connsiteY12822"/>
              </a:cxn>
              <a:cxn ang="0">
                <a:pos x="connsiteX12823" y="connsiteY12823"/>
              </a:cxn>
              <a:cxn ang="0">
                <a:pos x="connsiteX12824" y="connsiteY12824"/>
              </a:cxn>
              <a:cxn ang="0">
                <a:pos x="connsiteX12825" y="connsiteY12825"/>
              </a:cxn>
              <a:cxn ang="0">
                <a:pos x="connsiteX12826" y="connsiteY12826"/>
              </a:cxn>
              <a:cxn ang="0">
                <a:pos x="connsiteX12827" y="connsiteY12827"/>
              </a:cxn>
              <a:cxn ang="0">
                <a:pos x="connsiteX12828" y="connsiteY12828"/>
              </a:cxn>
              <a:cxn ang="0">
                <a:pos x="connsiteX12829" y="connsiteY12829"/>
              </a:cxn>
              <a:cxn ang="0">
                <a:pos x="connsiteX12830" y="connsiteY12830"/>
              </a:cxn>
              <a:cxn ang="0">
                <a:pos x="connsiteX12831" y="connsiteY12831"/>
              </a:cxn>
              <a:cxn ang="0">
                <a:pos x="connsiteX12832" y="connsiteY12832"/>
              </a:cxn>
              <a:cxn ang="0">
                <a:pos x="connsiteX12833" y="connsiteY12833"/>
              </a:cxn>
              <a:cxn ang="0">
                <a:pos x="connsiteX12834" y="connsiteY12834"/>
              </a:cxn>
              <a:cxn ang="0">
                <a:pos x="connsiteX12835" y="connsiteY12835"/>
              </a:cxn>
              <a:cxn ang="0">
                <a:pos x="connsiteX12836" y="connsiteY12836"/>
              </a:cxn>
              <a:cxn ang="0">
                <a:pos x="connsiteX12837" y="connsiteY12837"/>
              </a:cxn>
              <a:cxn ang="0">
                <a:pos x="connsiteX12838" y="connsiteY12838"/>
              </a:cxn>
              <a:cxn ang="0">
                <a:pos x="connsiteX12839" y="connsiteY12839"/>
              </a:cxn>
              <a:cxn ang="0">
                <a:pos x="connsiteX12840" y="connsiteY12840"/>
              </a:cxn>
              <a:cxn ang="0">
                <a:pos x="connsiteX12841" y="connsiteY12841"/>
              </a:cxn>
              <a:cxn ang="0">
                <a:pos x="connsiteX12842" y="connsiteY12842"/>
              </a:cxn>
              <a:cxn ang="0">
                <a:pos x="connsiteX12843" y="connsiteY12843"/>
              </a:cxn>
              <a:cxn ang="0">
                <a:pos x="connsiteX12844" y="connsiteY12844"/>
              </a:cxn>
              <a:cxn ang="0">
                <a:pos x="connsiteX12845" y="connsiteY12845"/>
              </a:cxn>
              <a:cxn ang="0">
                <a:pos x="connsiteX12846" y="connsiteY12846"/>
              </a:cxn>
              <a:cxn ang="0">
                <a:pos x="connsiteX12847" y="connsiteY12847"/>
              </a:cxn>
              <a:cxn ang="0">
                <a:pos x="connsiteX12848" y="connsiteY12848"/>
              </a:cxn>
              <a:cxn ang="0">
                <a:pos x="connsiteX12849" y="connsiteY12849"/>
              </a:cxn>
              <a:cxn ang="0">
                <a:pos x="connsiteX12850" y="connsiteY12850"/>
              </a:cxn>
              <a:cxn ang="0">
                <a:pos x="connsiteX12851" y="connsiteY12851"/>
              </a:cxn>
              <a:cxn ang="0">
                <a:pos x="connsiteX12852" y="connsiteY12852"/>
              </a:cxn>
              <a:cxn ang="0">
                <a:pos x="connsiteX12853" y="connsiteY12853"/>
              </a:cxn>
              <a:cxn ang="0">
                <a:pos x="connsiteX12854" y="connsiteY12854"/>
              </a:cxn>
              <a:cxn ang="0">
                <a:pos x="connsiteX12855" y="connsiteY12855"/>
              </a:cxn>
              <a:cxn ang="0">
                <a:pos x="connsiteX12856" y="connsiteY12856"/>
              </a:cxn>
              <a:cxn ang="0">
                <a:pos x="connsiteX12857" y="connsiteY12857"/>
              </a:cxn>
              <a:cxn ang="0">
                <a:pos x="connsiteX12858" y="connsiteY12858"/>
              </a:cxn>
              <a:cxn ang="0">
                <a:pos x="connsiteX12859" y="connsiteY12859"/>
              </a:cxn>
              <a:cxn ang="0">
                <a:pos x="connsiteX12860" y="connsiteY12860"/>
              </a:cxn>
              <a:cxn ang="0">
                <a:pos x="connsiteX12861" y="connsiteY12861"/>
              </a:cxn>
              <a:cxn ang="0">
                <a:pos x="connsiteX12862" y="connsiteY12862"/>
              </a:cxn>
              <a:cxn ang="0">
                <a:pos x="connsiteX12863" y="connsiteY12863"/>
              </a:cxn>
              <a:cxn ang="0">
                <a:pos x="connsiteX12864" y="connsiteY12864"/>
              </a:cxn>
              <a:cxn ang="0">
                <a:pos x="connsiteX12865" y="connsiteY12865"/>
              </a:cxn>
              <a:cxn ang="0">
                <a:pos x="connsiteX12866" y="connsiteY12866"/>
              </a:cxn>
              <a:cxn ang="0">
                <a:pos x="connsiteX12867" y="connsiteY12867"/>
              </a:cxn>
              <a:cxn ang="0">
                <a:pos x="connsiteX12868" y="connsiteY12868"/>
              </a:cxn>
              <a:cxn ang="0">
                <a:pos x="connsiteX12869" y="connsiteY12869"/>
              </a:cxn>
              <a:cxn ang="0">
                <a:pos x="connsiteX12870" y="connsiteY12870"/>
              </a:cxn>
              <a:cxn ang="0">
                <a:pos x="connsiteX12871" y="connsiteY12871"/>
              </a:cxn>
              <a:cxn ang="0">
                <a:pos x="connsiteX12872" y="connsiteY12872"/>
              </a:cxn>
              <a:cxn ang="0">
                <a:pos x="connsiteX12873" y="connsiteY12873"/>
              </a:cxn>
              <a:cxn ang="0">
                <a:pos x="connsiteX12874" y="connsiteY12874"/>
              </a:cxn>
              <a:cxn ang="0">
                <a:pos x="connsiteX12875" y="connsiteY12875"/>
              </a:cxn>
              <a:cxn ang="0">
                <a:pos x="connsiteX12876" y="connsiteY12876"/>
              </a:cxn>
              <a:cxn ang="0">
                <a:pos x="connsiteX12877" y="connsiteY12877"/>
              </a:cxn>
              <a:cxn ang="0">
                <a:pos x="connsiteX12878" y="connsiteY12878"/>
              </a:cxn>
              <a:cxn ang="0">
                <a:pos x="connsiteX12879" y="connsiteY12879"/>
              </a:cxn>
              <a:cxn ang="0">
                <a:pos x="connsiteX12880" y="connsiteY12880"/>
              </a:cxn>
              <a:cxn ang="0">
                <a:pos x="connsiteX12881" y="connsiteY12881"/>
              </a:cxn>
              <a:cxn ang="0">
                <a:pos x="connsiteX12882" y="connsiteY12882"/>
              </a:cxn>
              <a:cxn ang="0">
                <a:pos x="connsiteX12883" y="connsiteY12883"/>
              </a:cxn>
              <a:cxn ang="0">
                <a:pos x="connsiteX12884" y="connsiteY12884"/>
              </a:cxn>
              <a:cxn ang="0">
                <a:pos x="connsiteX12885" y="connsiteY12885"/>
              </a:cxn>
              <a:cxn ang="0">
                <a:pos x="connsiteX12886" y="connsiteY12886"/>
              </a:cxn>
              <a:cxn ang="0">
                <a:pos x="connsiteX12887" y="connsiteY12887"/>
              </a:cxn>
              <a:cxn ang="0">
                <a:pos x="connsiteX12888" y="connsiteY12888"/>
              </a:cxn>
              <a:cxn ang="0">
                <a:pos x="connsiteX12889" y="connsiteY12889"/>
              </a:cxn>
              <a:cxn ang="0">
                <a:pos x="connsiteX12890" y="connsiteY12890"/>
              </a:cxn>
              <a:cxn ang="0">
                <a:pos x="connsiteX12891" y="connsiteY12891"/>
              </a:cxn>
              <a:cxn ang="0">
                <a:pos x="connsiteX12892" y="connsiteY12892"/>
              </a:cxn>
              <a:cxn ang="0">
                <a:pos x="connsiteX12893" y="connsiteY12893"/>
              </a:cxn>
              <a:cxn ang="0">
                <a:pos x="connsiteX12894" y="connsiteY12894"/>
              </a:cxn>
              <a:cxn ang="0">
                <a:pos x="connsiteX12895" y="connsiteY12895"/>
              </a:cxn>
              <a:cxn ang="0">
                <a:pos x="connsiteX12896" y="connsiteY12896"/>
              </a:cxn>
              <a:cxn ang="0">
                <a:pos x="connsiteX12897" y="connsiteY12897"/>
              </a:cxn>
              <a:cxn ang="0">
                <a:pos x="connsiteX12898" y="connsiteY12898"/>
              </a:cxn>
              <a:cxn ang="0">
                <a:pos x="connsiteX12899" y="connsiteY12899"/>
              </a:cxn>
              <a:cxn ang="0">
                <a:pos x="connsiteX12900" y="connsiteY12900"/>
              </a:cxn>
              <a:cxn ang="0">
                <a:pos x="connsiteX12901" y="connsiteY12901"/>
              </a:cxn>
              <a:cxn ang="0">
                <a:pos x="connsiteX12902" y="connsiteY12902"/>
              </a:cxn>
              <a:cxn ang="0">
                <a:pos x="connsiteX12903" y="connsiteY12903"/>
              </a:cxn>
              <a:cxn ang="0">
                <a:pos x="connsiteX12904" y="connsiteY12904"/>
              </a:cxn>
              <a:cxn ang="0">
                <a:pos x="connsiteX12905" y="connsiteY12905"/>
              </a:cxn>
              <a:cxn ang="0">
                <a:pos x="connsiteX12906" y="connsiteY12906"/>
              </a:cxn>
              <a:cxn ang="0">
                <a:pos x="connsiteX12907" y="connsiteY12907"/>
              </a:cxn>
              <a:cxn ang="0">
                <a:pos x="connsiteX12908" y="connsiteY12908"/>
              </a:cxn>
              <a:cxn ang="0">
                <a:pos x="connsiteX12909" y="connsiteY12909"/>
              </a:cxn>
              <a:cxn ang="0">
                <a:pos x="connsiteX12910" y="connsiteY12910"/>
              </a:cxn>
              <a:cxn ang="0">
                <a:pos x="connsiteX12911" y="connsiteY12911"/>
              </a:cxn>
              <a:cxn ang="0">
                <a:pos x="connsiteX12912" y="connsiteY12912"/>
              </a:cxn>
              <a:cxn ang="0">
                <a:pos x="connsiteX12913" y="connsiteY12913"/>
              </a:cxn>
              <a:cxn ang="0">
                <a:pos x="connsiteX12914" y="connsiteY12914"/>
              </a:cxn>
              <a:cxn ang="0">
                <a:pos x="connsiteX12915" y="connsiteY12915"/>
              </a:cxn>
              <a:cxn ang="0">
                <a:pos x="connsiteX12916" y="connsiteY12916"/>
              </a:cxn>
              <a:cxn ang="0">
                <a:pos x="connsiteX12917" y="connsiteY12917"/>
              </a:cxn>
              <a:cxn ang="0">
                <a:pos x="connsiteX12918" y="connsiteY12918"/>
              </a:cxn>
              <a:cxn ang="0">
                <a:pos x="connsiteX12919" y="connsiteY12919"/>
              </a:cxn>
              <a:cxn ang="0">
                <a:pos x="connsiteX12920" y="connsiteY12920"/>
              </a:cxn>
              <a:cxn ang="0">
                <a:pos x="connsiteX12921" y="connsiteY12921"/>
              </a:cxn>
              <a:cxn ang="0">
                <a:pos x="connsiteX12922" y="connsiteY12922"/>
              </a:cxn>
              <a:cxn ang="0">
                <a:pos x="connsiteX12923" y="connsiteY12923"/>
              </a:cxn>
              <a:cxn ang="0">
                <a:pos x="connsiteX12924" y="connsiteY12924"/>
              </a:cxn>
              <a:cxn ang="0">
                <a:pos x="connsiteX12925" y="connsiteY12925"/>
              </a:cxn>
              <a:cxn ang="0">
                <a:pos x="connsiteX12926" y="connsiteY12926"/>
              </a:cxn>
              <a:cxn ang="0">
                <a:pos x="connsiteX12927" y="connsiteY12927"/>
              </a:cxn>
              <a:cxn ang="0">
                <a:pos x="connsiteX12928" y="connsiteY12928"/>
              </a:cxn>
              <a:cxn ang="0">
                <a:pos x="connsiteX12929" y="connsiteY12929"/>
              </a:cxn>
              <a:cxn ang="0">
                <a:pos x="connsiteX12930" y="connsiteY12930"/>
              </a:cxn>
              <a:cxn ang="0">
                <a:pos x="connsiteX12931" y="connsiteY12931"/>
              </a:cxn>
              <a:cxn ang="0">
                <a:pos x="connsiteX12932" y="connsiteY12932"/>
              </a:cxn>
              <a:cxn ang="0">
                <a:pos x="connsiteX12933" y="connsiteY12933"/>
              </a:cxn>
              <a:cxn ang="0">
                <a:pos x="connsiteX12934" y="connsiteY12934"/>
              </a:cxn>
              <a:cxn ang="0">
                <a:pos x="connsiteX12935" y="connsiteY12935"/>
              </a:cxn>
              <a:cxn ang="0">
                <a:pos x="connsiteX12936" y="connsiteY12936"/>
              </a:cxn>
              <a:cxn ang="0">
                <a:pos x="connsiteX12937" y="connsiteY12937"/>
              </a:cxn>
              <a:cxn ang="0">
                <a:pos x="connsiteX12938" y="connsiteY12938"/>
              </a:cxn>
              <a:cxn ang="0">
                <a:pos x="connsiteX12939" y="connsiteY12939"/>
              </a:cxn>
              <a:cxn ang="0">
                <a:pos x="connsiteX12940" y="connsiteY12940"/>
              </a:cxn>
              <a:cxn ang="0">
                <a:pos x="connsiteX12941" y="connsiteY12941"/>
              </a:cxn>
              <a:cxn ang="0">
                <a:pos x="connsiteX12942" y="connsiteY12942"/>
              </a:cxn>
              <a:cxn ang="0">
                <a:pos x="connsiteX12943" y="connsiteY12943"/>
              </a:cxn>
              <a:cxn ang="0">
                <a:pos x="connsiteX12944" y="connsiteY12944"/>
              </a:cxn>
              <a:cxn ang="0">
                <a:pos x="connsiteX12945" y="connsiteY12945"/>
              </a:cxn>
              <a:cxn ang="0">
                <a:pos x="connsiteX12946" y="connsiteY12946"/>
              </a:cxn>
              <a:cxn ang="0">
                <a:pos x="connsiteX12947" y="connsiteY12947"/>
              </a:cxn>
              <a:cxn ang="0">
                <a:pos x="connsiteX12948" y="connsiteY12948"/>
              </a:cxn>
              <a:cxn ang="0">
                <a:pos x="connsiteX12949" y="connsiteY12949"/>
              </a:cxn>
              <a:cxn ang="0">
                <a:pos x="connsiteX12950" y="connsiteY12950"/>
              </a:cxn>
              <a:cxn ang="0">
                <a:pos x="connsiteX12951" y="connsiteY12951"/>
              </a:cxn>
              <a:cxn ang="0">
                <a:pos x="connsiteX12952" y="connsiteY12952"/>
              </a:cxn>
              <a:cxn ang="0">
                <a:pos x="connsiteX12953" y="connsiteY12953"/>
              </a:cxn>
              <a:cxn ang="0">
                <a:pos x="connsiteX12954" y="connsiteY12954"/>
              </a:cxn>
              <a:cxn ang="0">
                <a:pos x="connsiteX12955" y="connsiteY12955"/>
              </a:cxn>
              <a:cxn ang="0">
                <a:pos x="connsiteX12956" y="connsiteY12956"/>
              </a:cxn>
              <a:cxn ang="0">
                <a:pos x="connsiteX12957" y="connsiteY12957"/>
              </a:cxn>
              <a:cxn ang="0">
                <a:pos x="connsiteX12958" y="connsiteY12958"/>
              </a:cxn>
              <a:cxn ang="0">
                <a:pos x="connsiteX12959" y="connsiteY12959"/>
              </a:cxn>
              <a:cxn ang="0">
                <a:pos x="connsiteX12960" y="connsiteY12960"/>
              </a:cxn>
              <a:cxn ang="0">
                <a:pos x="connsiteX12961" y="connsiteY12961"/>
              </a:cxn>
              <a:cxn ang="0">
                <a:pos x="connsiteX12962" y="connsiteY12962"/>
              </a:cxn>
              <a:cxn ang="0">
                <a:pos x="connsiteX12963" y="connsiteY12963"/>
              </a:cxn>
              <a:cxn ang="0">
                <a:pos x="connsiteX12964" y="connsiteY12964"/>
              </a:cxn>
              <a:cxn ang="0">
                <a:pos x="connsiteX12965" y="connsiteY12965"/>
              </a:cxn>
              <a:cxn ang="0">
                <a:pos x="connsiteX12966" y="connsiteY12966"/>
              </a:cxn>
              <a:cxn ang="0">
                <a:pos x="connsiteX12967" y="connsiteY12967"/>
              </a:cxn>
              <a:cxn ang="0">
                <a:pos x="connsiteX12968" y="connsiteY12968"/>
              </a:cxn>
              <a:cxn ang="0">
                <a:pos x="connsiteX12969" y="connsiteY12969"/>
              </a:cxn>
              <a:cxn ang="0">
                <a:pos x="connsiteX12970" y="connsiteY12970"/>
              </a:cxn>
              <a:cxn ang="0">
                <a:pos x="connsiteX12971" y="connsiteY12971"/>
              </a:cxn>
              <a:cxn ang="0">
                <a:pos x="connsiteX12972" y="connsiteY12972"/>
              </a:cxn>
              <a:cxn ang="0">
                <a:pos x="connsiteX12973" y="connsiteY12973"/>
              </a:cxn>
              <a:cxn ang="0">
                <a:pos x="connsiteX12974" y="connsiteY12974"/>
              </a:cxn>
              <a:cxn ang="0">
                <a:pos x="connsiteX12975" y="connsiteY12975"/>
              </a:cxn>
              <a:cxn ang="0">
                <a:pos x="connsiteX12976" y="connsiteY12976"/>
              </a:cxn>
              <a:cxn ang="0">
                <a:pos x="connsiteX12977" y="connsiteY12977"/>
              </a:cxn>
              <a:cxn ang="0">
                <a:pos x="connsiteX12978" y="connsiteY12978"/>
              </a:cxn>
              <a:cxn ang="0">
                <a:pos x="connsiteX12979" y="connsiteY12979"/>
              </a:cxn>
              <a:cxn ang="0">
                <a:pos x="connsiteX12980" y="connsiteY12980"/>
              </a:cxn>
              <a:cxn ang="0">
                <a:pos x="connsiteX12981" y="connsiteY12981"/>
              </a:cxn>
              <a:cxn ang="0">
                <a:pos x="connsiteX12982" y="connsiteY12982"/>
              </a:cxn>
              <a:cxn ang="0">
                <a:pos x="connsiteX12983" y="connsiteY12983"/>
              </a:cxn>
              <a:cxn ang="0">
                <a:pos x="connsiteX12984" y="connsiteY12984"/>
              </a:cxn>
              <a:cxn ang="0">
                <a:pos x="connsiteX12985" y="connsiteY12985"/>
              </a:cxn>
              <a:cxn ang="0">
                <a:pos x="connsiteX12986" y="connsiteY12986"/>
              </a:cxn>
              <a:cxn ang="0">
                <a:pos x="connsiteX12987" y="connsiteY12987"/>
              </a:cxn>
              <a:cxn ang="0">
                <a:pos x="connsiteX12988" y="connsiteY12988"/>
              </a:cxn>
              <a:cxn ang="0">
                <a:pos x="connsiteX12989" y="connsiteY12989"/>
              </a:cxn>
              <a:cxn ang="0">
                <a:pos x="connsiteX12990" y="connsiteY12990"/>
              </a:cxn>
              <a:cxn ang="0">
                <a:pos x="connsiteX12991" y="connsiteY12991"/>
              </a:cxn>
              <a:cxn ang="0">
                <a:pos x="connsiteX12992" y="connsiteY12992"/>
              </a:cxn>
              <a:cxn ang="0">
                <a:pos x="connsiteX12993" y="connsiteY12993"/>
              </a:cxn>
              <a:cxn ang="0">
                <a:pos x="connsiteX12994" y="connsiteY12994"/>
              </a:cxn>
              <a:cxn ang="0">
                <a:pos x="connsiteX12995" y="connsiteY12995"/>
              </a:cxn>
              <a:cxn ang="0">
                <a:pos x="connsiteX12996" y="connsiteY12996"/>
              </a:cxn>
              <a:cxn ang="0">
                <a:pos x="connsiteX12997" y="connsiteY12997"/>
              </a:cxn>
              <a:cxn ang="0">
                <a:pos x="connsiteX12998" y="connsiteY12998"/>
              </a:cxn>
              <a:cxn ang="0">
                <a:pos x="connsiteX12999" y="connsiteY12999"/>
              </a:cxn>
              <a:cxn ang="0">
                <a:pos x="connsiteX13000" y="connsiteY13000"/>
              </a:cxn>
              <a:cxn ang="0">
                <a:pos x="connsiteX13001" y="connsiteY13001"/>
              </a:cxn>
              <a:cxn ang="0">
                <a:pos x="connsiteX13002" y="connsiteY13002"/>
              </a:cxn>
              <a:cxn ang="0">
                <a:pos x="connsiteX13003" y="connsiteY13003"/>
              </a:cxn>
              <a:cxn ang="0">
                <a:pos x="connsiteX13004" y="connsiteY13004"/>
              </a:cxn>
              <a:cxn ang="0">
                <a:pos x="connsiteX13005" y="connsiteY13005"/>
              </a:cxn>
              <a:cxn ang="0">
                <a:pos x="connsiteX13006" y="connsiteY13006"/>
              </a:cxn>
              <a:cxn ang="0">
                <a:pos x="connsiteX13007" y="connsiteY13007"/>
              </a:cxn>
              <a:cxn ang="0">
                <a:pos x="connsiteX13008" y="connsiteY13008"/>
              </a:cxn>
              <a:cxn ang="0">
                <a:pos x="connsiteX13009" y="connsiteY13009"/>
              </a:cxn>
              <a:cxn ang="0">
                <a:pos x="connsiteX13010" y="connsiteY13010"/>
              </a:cxn>
              <a:cxn ang="0">
                <a:pos x="connsiteX13011" y="connsiteY13011"/>
              </a:cxn>
              <a:cxn ang="0">
                <a:pos x="connsiteX13012" y="connsiteY13012"/>
              </a:cxn>
              <a:cxn ang="0">
                <a:pos x="connsiteX13013" y="connsiteY13013"/>
              </a:cxn>
              <a:cxn ang="0">
                <a:pos x="connsiteX13014" y="connsiteY13014"/>
              </a:cxn>
              <a:cxn ang="0">
                <a:pos x="connsiteX13015" y="connsiteY13015"/>
              </a:cxn>
              <a:cxn ang="0">
                <a:pos x="connsiteX13016" y="connsiteY13016"/>
              </a:cxn>
              <a:cxn ang="0">
                <a:pos x="connsiteX13017" y="connsiteY13017"/>
              </a:cxn>
              <a:cxn ang="0">
                <a:pos x="connsiteX13018" y="connsiteY13018"/>
              </a:cxn>
              <a:cxn ang="0">
                <a:pos x="connsiteX13019" y="connsiteY13019"/>
              </a:cxn>
              <a:cxn ang="0">
                <a:pos x="connsiteX13020" y="connsiteY13020"/>
              </a:cxn>
              <a:cxn ang="0">
                <a:pos x="connsiteX13021" y="connsiteY13021"/>
              </a:cxn>
              <a:cxn ang="0">
                <a:pos x="connsiteX13022" y="connsiteY13022"/>
              </a:cxn>
              <a:cxn ang="0">
                <a:pos x="connsiteX13023" y="connsiteY13023"/>
              </a:cxn>
              <a:cxn ang="0">
                <a:pos x="connsiteX13024" y="connsiteY13024"/>
              </a:cxn>
              <a:cxn ang="0">
                <a:pos x="connsiteX13025" y="connsiteY13025"/>
              </a:cxn>
              <a:cxn ang="0">
                <a:pos x="connsiteX13026" y="connsiteY13026"/>
              </a:cxn>
              <a:cxn ang="0">
                <a:pos x="connsiteX13027" y="connsiteY13027"/>
              </a:cxn>
              <a:cxn ang="0">
                <a:pos x="connsiteX13028" y="connsiteY13028"/>
              </a:cxn>
              <a:cxn ang="0">
                <a:pos x="connsiteX13029" y="connsiteY13029"/>
              </a:cxn>
              <a:cxn ang="0">
                <a:pos x="connsiteX13030" y="connsiteY13030"/>
              </a:cxn>
              <a:cxn ang="0">
                <a:pos x="connsiteX13031" y="connsiteY13031"/>
              </a:cxn>
              <a:cxn ang="0">
                <a:pos x="connsiteX13032" y="connsiteY13032"/>
              </a:cxn>
              <a:cxn ang="0">
                <a:pos x="connsiteX13033" y="connsiteY13033"/>
              </a:cxn>
              <a:cxn ang="0">
                <a:pos x="connsiteX13034" y="connsiteY13034"/>
              </a:cxn>
              <a:cxn ang="0">
                <a:pos x="connsiteX13035" y="connsiteY13035"/>
              </a:cxn>
              <a:cxn ang="0">
                <a:pos x="connsiteX13036" y="connsiteY13036"/>
              </a:cxn>
              <a:cxn ang="0">
                <a:pos x="connsiteX13037" y="connsiteY13037"/>
              </a:cxn>
              <a:cxn ang="0">
                <a:pos x="connsiteX13038" y="connsiteY13038"/>
              </a:cxn>
              <a:cxn ang="0">
                <a:pos x="connsiteX13039" y="connsiteY13039"/>
              </a:cxn>
              <a:cxn ang="0">
                <a:pos x="connsiteX13040" y="connsiteY13040"/>
              </a:cxn>
              <a:cxn ang="0">
                <a:pos x="connsiteX13041" y="connsiteY13041"/>
              </a:cxn>
              <a:cxn ang="0">
                <a:pos x="connsiteX13042" y="connsiteY13042"/>
              </a:cxn>
              <a:cxn ang="0">
                <a:pos x="connsiteX13043" y="connsiteY13043"/>
              </a:cxn>
              <a:cxn ang="0">
                <a:pos x="connsiteX13044" y="connsiteY13044"/>
              </a:cxn>
              <a:cxn ang="0">
                <a:pos x="connsiteX13045" y="connsiteY13045"/>
              </a:cxn>
              <a:cxn ang="0">
                <a:pos x="connsiteX13046" y="connsiteY13046"/>
              </a:cxn>
              <a:cxn ang="0">
                <a:pos x="connsiteX13047" y="connsiteY13047"/>
              </a:cxn>
              <a:cxn ang="0">
                <a:pos x="connsiteX13048" y="connsiteY13048"/>
              </a:cxn>
              <a:cxn ang="0">
                <a:pos x="connsiteX13049" y="connsiteY13049"/>
              </a:cxn>
              <a:cxn ang="0">
                <a:pos x="connsiteX13050" y="connsiteY13050"/>
              </a:cxn>
              <a:cxn ang="0">
                <a:pos x="connsiteX13051" y="connsiteY13051"/>
              </a:cxn>
              <a:cxn ang="0">
                <a:pos x="connsiteX13052" y="connsiteY13052"/>
              </a:cxn>
              <a:cxn ang="0">
                <a:pos x="connsiteX13053" y="connsiteY13053"/>
              </a:cxn>
              <a:cxn ang="0">
                <a:pos x="connsiteX13054" y="connsiteY13054"/>
              </a:cxn>
              <a:cxn ang="0">
                <a:pos x="connsiteX13055" y="connsiteY13055"/>
              </a:cxn>
              <a:cxn ang="0">
                <a:pos x="connsiteX13056" y="connsiteY13056"/>
              </a:cxn>
              <a:cxn ang="0">
                <a:pos x="connsiteX13057" y="connsiteY13057"/>
              </a:cxn>
              <a:cxn ang="0">
                <a:pos x="connsiteX13058" y="connsiteY13058"/>
              </a:cxn>
              <a:cxn ang="0">
                <a:pos x="connsiteX13059" y="connsiteY13059"/>
              </a:cxn>
              <a:cxn ang="0">
                <a:pos x="connsiteX13060" y="connsiteY13060"/>
              </a:cxn>
              <a:cxn ang="0">
                <a:pos x="connsiteX13061" y="connsiteY13061"/>
              </a:cxn>
              <a:cxn ang="0">
                <a:pos x="connsiteX13062" y="connsiteY13062"/>
              </a:cxn>
              <a:cxn ang="0">
                <a:pos x="connsiteX13063" y="connsiteY13063"/>
              </a:cxn>
              <a:cxn ang="0">
                <a:pos x="connsiteX13064" y="connsiteY13064"/>
              </a:cxn>
              <a:cxn ang="0">
                <a:pos x="connsiteX13065" y="connsiteY13065"/>
              </a:cxn>
              <a:cxn ang="0">
                <a:pos x="connsiteX13066" y="connsiteY13066"/>
              </a:cxn>
              <a:cxn ang="0">
                <a:pos x="connsiteX13067" y="connsiteY13067"/>
              </a:cxn>
              <a:cxn ang="0">
                <a:pos x="connsiteX13068" y="connsiteY13068"/>
              </a:cxn>
              <a:cxn ang="0">
                <a:pos x="connsiteX13069" y="connsiteY13069"/>
              </a:cxn>
              <a:cxn ang="0">
                <a:pos x="connsiteX13070" y="connsiteY13070"/>
              </a:cxn>
              <a:cxn ang="0">
                <a:pos x="connsiteX13071" y="connsiteY13071"/>
              </a:cxn>
              <a:cxn ang="0">
                <a:pos x="connsiteX13072" y="connsiteY13072"/>
              </a:cxn>
              <a:cxn ang="0">
                <a:pos x="connsiteX13073" y="connsiteY13073"/>
              </a:cxn>
              <a:cxn ang="0">
                <a:pos x="connsiteX13074" y="connsiteY13074"/>
              </a:cxn>
              <a:cxn ang="0">
                <a:pos x="connsiteX13075" y="connsiteY13075"/>
              </a:cxn>
              <a:cxn ang="0">
                <a:pos x="connsiteX13076" y="connsiteY13076"/>
              </a:cxn>
              <a:cxn ang="0">
                <a:pos x="connsiteX13077" y="connsiteY13077"/>
              </a:cxn>
              <a:cxn ang="0">
                <a:pos x="connsiteX13078" y="connsiteY13078"/>
              </a:cxn>
              <a:cxn ang="0">
                <a:pos x="connsiteX13079" y="connsiteY13079"/>
              </a:cxn>
              <a:cxn ang="0">
                <a:pos x="connsiteX13080" y="connsiteY13080"/>
              </a:cxn>
              <a:cxn ang="0">
                <a:pos x="connsiteX13081" y="connsiteY13081"/>
              </a:cxn>
              <a:cxn ang="0">
                <a:pos x="connsiteX13082" y="connsiteY13082"/>
              </a:cxn>
              <a:cxn ang="0">
                <a:pos x="connsiteX13083" y="connsiteY13083"/>
              </a:cxn>
              <a:cxn ang="0">
                <a:pos x="connsiteX13084" y="connsiteY13084"/>
              </a:cxn>
              <a:cxn ang="0">
                <a:pos x="connsiteX13085" y="connsiteY13085"/>
              </a:cxn>
              <a:cxn ang="0">
                <a:pos x="connsiteX13086" y="connsiteY13086"/>
              </a:cxn>
              <a:cxn ang="0">
                <a:pos x="connsiteX13087" y="connsiteY13087"/>
              </a:cxn>
              <a:cxn ang="0">
                <a:pos x="connsiteX13088" y="connsiteY13088"/>
              </a:cxn>
              <a:cxn ang="0">
                <a:pos x="connsiteX13089" y="connsiteY13089"/>
              </a:cxn>
              <a:cxn ang="0">
                <a:pos x="connsiteX13090" y="connsiteY13090"/>
              </a:cxn>
              <a:cxn ang="0">
                <a:pos x="connsiteX13091" y="connsiteY13091"/>
              </a:cxn>
              <a:cxn ang="0">
                <a:pos x="connsiteX13092" y="connsiteY13092"/>
              </a:cxn>
              <a:cxn ang="0">
                <a:pos x="connsiteX13093" y="connsiteY13093"/>
              </a:cxn>
              <a:cxn ang="0">
                <a:pos x="connsiteX13094" y="connsiteY13094"/>
              </a:cxn>
              <a:cxn ang="0">
                <a:pos x="connsiteX13095" y="connsiteY13095"/>
              </a:cxn>
              <a:cxn ang="0">
                <a:pos x="connsiteX13096" y="connsiteY13096"/>
              </a:cxn>
              <a:cxn ang="0">
                <a:pos x="connsiteX13097" y="connsiteY13097"/>
              </a:cxn>
              <a:cxn ang="0">
                <a:pos x="connsiteX13098" y="connsiteY13098"/>
              </a:cxn>
              <a:cxn ang="0">
                <a:pos x="connsiteX13099" y="connsiteY13099"/>
              </a:cxn>
              <a:cxn ang="0">
                <a:pos x="connsiteX13100" y="connsiteY13100"/>
              </a:cxn>
              <a:cxn ang="0">
                <a:pos x="connsiteX13101" y="connsiteY13101"/>
              </a:cxn>
              <a:cxn ang="0">
                <a:pos x="connsiteX13102" y="connsiteY13102"/>
              </a:cxn>
              <a:cxn ang="0">
                <a:pos x="connsiteX13103" y="connsiteY13103"/>
              </a:cxn>
              <a:cxn ang="0">
                <a:pos x="connsiteX13104" y="connsiteY13104"/>
              </a:cxn>
              <a:cxn ang="0">
                <a:pos x="connsiteX13105" y="connsiteY13105"/>
              </a:cxn>
              <a:cxn ang="0">
                <a:pos x="connsiteX13106" y="connsiteY13106"/>
              </a:cxn>
              <a:cxn ang="0">
                <a:pos x="connsiteX13107" y="connsiteY13107"/>
              </a:cxn>
              <a:cxn ang="0">
                <a:pos x="connsiteX13108" y="connsiteY13108"/>
              </a:cxn>
              <a:cxn ang="0">
                <a:pos x="connsiteX13109" y="connsiteY13109"/>
              </a:cxn>
              <a:cxn ang="0">
                <a:pos x="connsiteX13110" y="connsiteY13110"/>
              </a:cxn>
              <a:cxn ang="0">
                <a:pos x="connsiteX13111" y="connsiteY13111"/>
              </a:cxn>
              <a:cxn ang="0">
                <a:pos x="connsiteX13112" y="connsiteY13112"/>
              </a:cxn>
              <a:cxn ang="0">
                <a:pos x="connsiteX13113" y="connsiteY13113"/>
              </a:cxn>
              <a:cxn ang="0">
                <a:pos x="connsiteX13114" y="connsiteY13114"/>
              </a:cxn>
              <a:cxn ang="0">
                <a:pos x="connsiteX13115" y="connsiteY13115"/>
              </a:cxn>
              <a:cxn ang="0">
                <a:pos x="connsiteX13116" y="connsiteY13116"/>
              </a:cxn>
              <a:cxn ang="0">
                <a:pos x="connsiteX13117" y="connsiteY13117"/>
              </a:cxn>
              <a:cxn ang="0">
                <a:pos x="connsiteX13118" y="connsiteY13118"/>
              </a:cxn>
              <a:cxn ang="0">
                <a:pos x="connsiteX13119" y="connsiteY13119"/>
              </a:cxn>
              <a:cxn ang="0">
                <a:pos x="connsiteX13120" y="connsiteY13120"/>
              </a:cxn>
              <a:cxn ang="0">
                <a:pos x="connsiteX13121" y="connsiteY13121"/>
              </a:cxn>
              <a:cxn ang="0">
                <a:pos x="connsiteX13122" y="connsiteY13122"/>
              </a:cxn>
              <a:cxn ang="0">
                <a:pos x="connsiteX13123" y="connsiteY13123"/>
              </a:cxn>
              <a:cxn ang="0">
                <a:pos x="connsiteX13124" y="connsiteY13124"/>
              </a:cxn>
              <a:cxn ang="0">
                <a:pos x="connsiteX13125" y="connsiteY13125"/>
              </a:cxn>
              <a:cxn ang="0">
                <a:pos x="connsiteX13126" y="connsiteY13126"/>
              </a:cxn>
              <a:cxn ang="0">
                <a:pos x="connsiteX13127" y="connsiteY13127"/>
              </a:cxn>
              <a:cxn ang="0">
                <a:pos x="connsiteX13128" y="connsiteY13128"/>
              </a:cxn>
              <a:cxn ang="0">
                <a:pos x="connsiteX13129" y="connsiteY13129"/>
              </a:cxn>
              <a:cxn ang="0">
                <a:pos x="connsiteX13130" y="connsiteY13130"/>
              </a:cxn>
              <a:cxn ang="0">
                <a:pos x="connsiteX13131" y="connsiteY13131"/>
              </a:cxn>
              <a:cxn ang="0">
                <a:pos x="connsiteX13132" y="connsiteY13132"/>
              </a:cxn>
              <a:cxn ang="0">
                <a:pos x="connsiteX13133" y="connsiteY13133"/>
              </a:cxn>
              <a:cxn ang="0">
                <a:pos x="connsiteX13134" y="connsiteY13134"/>
              </a:cxn>
              <a:cxn ang="0">
                <a:pos x="connsiteX13135" y="connsiteY13135"/>
              </a:cxn>
              <a:cxn ang="0">
                <a:pos x="connsiteX13136" y="connsiteY13136"/>
              </a:cxn>
              <a:cxn ang="0">
                <a:pos x="connsiteX13137" y="connsiteY13137"/>
              </a:cxn>
              <a:cxn ang="0">
                <a:pos x="connsiteX13138" y="connsiteY13138"/>
              </a:cxn>
              <a:cxn ang="0">
                <a:pos x="connsiteX13139" y="connsiteY13139"/>
              </a:cxn>
              <a:cxn ang="0">
                <a:pos x="connsiteX13140" y="connsiteY13140"/>
              </a:cxn>
              <a:cxn ang="0">
                <a:pos x="connsiteX13141" y="connsiteY13141"/>
              </a:cxn>
              <a:cxn ang="0">
                <a:pos x="connsiteX13142" y="connsiteY13142"/>
              </a:cxn>
              <a:cxn ang="0">
                <a:pos x="connsiteX13143" y="connsiteY13143"/>
              </a:cxn>
              <a:cxn ang="0">
                <a:pos x="connsiteX13144" y="connsiteY13144"/>
              </a:cxn>
              <a:cxn ang="0">
                <a:pos x="connsiteX13145" y="connsiteY13145"/>
              </a:cxn>
              <a:cxn ang="0">
                <a:pos x="connsiteX13146" y="connsiteY13146"/>
              </a:cxn>
              <a:cxn ang="0">
                <a:pos x="connsiteX13147" y="connsiteY13147"/>
              </a:cxn>
              <a:cxn ang="0">
                <a:pos x="connsiteX13148" y="connsiteY13148"/>
              </a:cxn>
              <a:cxn ang="0">
                <a:pos x="connsiteX13149" y="connsiteY13149"/>
              </a:cxn>
              <a:cxn ang="0">
                <a:pos x="connsiteX13150" y="connsiteY13150"/>
              </a:cxn>
              <a:cxn ang="0">
                <a:pos x="connsiteX13151" y="connsiteY13151"/>
              </a:cxn>
              <a:cxn ang="0">
                <a:pos x="connsiteX13152" y="connsiteY13152"/>
              </a:cxn>
              <a:cxn ang="0">
                <a:pos x="connsiteX13153" y="connsiteY13153"/>
              </a:cxn>
              <a:cxn ang="0">
                <a:pos x="connsiteX13154" y="connsiteY13154"/>
              </a:cxn>
              <a:cxn ang="0">
                <a:pos x="connsiteX13155" y="connsiteY13155"/>
              </a:cxn>
              <a:cxn ang="0">
                <a:pos x="connsiteX13156" y="connsiteY13156"/>
              </a:cxn>
              <a:cxn ang="0">
                <a:pos x="connsiteX13157" y="connsiteY13157"/>
              </a:cxn>
              <a:cxn ang="0">
                <a:pos x="connsiteX13158" y="connsiteY13158"/>
              </a:cxn>
              <a:cxn ang="0">
                <a:pos x="connsiteX13159" y="connsiteY13159"/>
              </a:cxn>
              <a:cxn ang="0">
                <a:pos x="connsiteX13160" y="connsiteY13160"/>
              </a:cxn>
              <a:cxn ang="0">
                <a:pos x="connsiteX13161" y="connsiteY13161"/>
              </a:cxn>
              <a:cxn ang="0">
                <a:pos x="connsiteX13162" y="connsiteY13162"/>
              </a:cxn>
              <a:cxn ang="0">
                <a:pos x="connsiteX13163" y="connsiteY13163"/>
              </a:cxn>
              <a:cxn ang="0">
                <a:pos x="connsiteX13164" y="connsiteY13164"/>
              </a:cxn>
              <a:cxn ang="0">
                <a:pos x="connsiteX13165" y="connsiteY13165"/>
              </a:cxn>
              <a:cxn ang="0">
                <a:pos x="connsiteX13166" y="connsiteY13166"/>
              </a:cxn>
              <a:cxn ang="0">
                <a:pos x="connsiteX13167" y="connsiteY13167"/>
              </a:cxn>
              <a:cxn ang="0">
                <a:pos x="connsiteX13168" y="connsiteY13168"/>
              </a:cxn>
              <a:cxn ang="0">
                <a:pos x="connsiteX13169" y="connsiteY13169"/>
              </a:cxn>
              <a:cxn ang="0">
                <a:pos x="connsiteX13170" y="connsiteY13170"/>
              </a:cxn>
              <a:cxn ang="0">
                <a:pos x="connsiteX13171" y="connsiteY13171"/>
              </a:cxn>
              <a:cxn ang="0">
                <a:pos x="connsiteX13172" y="connsiteY13172"/>
              </a:cxn>
              <a:cxn ang="0">
                <a:pos x="connsiteX13173" y="connsiteY13173"/>
              </a:cxn>
              <a:cxn ang="0">
                <a:pos x="connsiteX13174" y="connsiteY13174"/>
              </a:cxn>
              <a:cxn ang="0">
                <a:pos x="connsiteX13175" y="connsiteY13175"/>
              </a:cxn>
              <a:cxn ang="0">
                <a:pos x="connsiteX13176" y="connsiteY13176"/>
              </a:cxn>
              <a:cxn ang="0">
                <a:pos x="connsiteX13177" y="connsiteY13177"/>
              </a:cxn>
              <a:cxn ang="0">
                <a:pos x="connsiteX13178" y="connsiteY13178"/>
              </a:cxn>
              <a:cxn ang="0">
                <a:pos x="connsiteX13179" y="connsiteY13179"/>
              </a:cxn>
              <a:cxn ang="0">
                <a:pos x="connsiteX13180" y="connsiteY13180"/>
              </a:cxn>
              <a:cxn ang="0">
                <a:pos x="connsiteX13181" y="connsiteY13181"/>
              </a:cxn>
              <a:cxn ang="0">
                <a:pos x="connsiteX13182" y="connsiteY13182"/>
              </a:cxn>
              <a:cxn ang="0">
                <a:pos x="connsiteX13183" y="connsiteY13183"/>
              </a:cxn>
              <a:cxn ang="0">
                <a:pos x="connsiteX13184" y="connsiteY13184"/>
              </a:cxn>
              <a:cxn ang="0">
                <a:pos x="connsiteX13185" y="connsiteY13185"/>
              </a:cxn>
              <a:cxn ang="0">
                <a:pos x="connsiteX13186" y="connsiteY13186"/>
              </a:cxn>
              <a:cxn ang="0">
                <a:pos x="connsiteX13187" y="connsiteY13187"/>
              </a:cxn>
              <a:cxn ang="0">
                <a:pos x="connsiteX13188" y="connsiteY13188"/>
              </a:cxn>
              <a:cxn ang="0">
                <a:pos x="connsiteX13189" y="connsiteY13189"/>
              </a:cxn>
              <a:cxn ang="0">
                <a:pos x="connsiteX13190" y="connsiteY13190"/>
              </a:cxn>
              <a:cxn ang="0">
                <a:pos x="connsiteX13191" y="connsiteY13191"/>
              </a:cxn>
              <a:cxn ang="0">
                <a:pos x="connsiteX13192" y="connsiteY13192"/>
              </a:cxn>
              <a:cxn ang="0">
                <a:pos x="connsiteX13193" y="connsiteY13193"/>
              </a:cxn>
              <a:cxn ang="0">
                <a:pos x="connsiteX13194" y="connsiteY13194"/>
              </a:cxn>
              <a:cxn ang="0">
                <a:pos x="connsiteX13195" y="connsiteY13195"/>
              </a:cxn>
              <a:cxn ang="0">
                <a:pos x="connsiteX13196" y="connsiteY13196"/>
              </a:cxn>
              <a:cxn ang="0">
                <a:pos x="connsiteX13197" y="connsiteY13197"/>
              </a:cxn>
              <a:cxn ang="0">
                <a:pos x="connsiteX13198" y="connsiteY13198"/>
              </a:cxn>
              <a:cxn ang="0">
                <a:pos x="connsiteX13199" y="connsiteY13199"/>
              </a:cxn>
              <a:cxn ang="0">
                <a:pos x="connsiteX13200" y="connsiteY13200"/>
              </a:cxn>
              <a:cxn ang="0">
                <a:pos x="connsiteX13201" y="connsiteY13201"/>
              </a:cxn>
              <a:cxn ang="0">
                <a:pos x="connsiteX13202" y="connsiteY13202"/>
              </a:cxn>
              <a:cxn ang="0">
                <a:pos x="connsiteX13203" y="connsiteY13203"/>
              </a:cxn>
              <a:cxn ang="0">
                <a:pos x="connsiteX13204" y="connsiteY13204"/>
              </a:cxn>
              <a:cxn ang="0">
                <a:pos x="connsiteX13205" y="connsiteY13205"/>
              </a:cxn>
              <a:cxn ang="0">
                <a:pos x="connsiteX13206" y="connsiteY13206"/>
              </a:cxn>
              <a:cxn ang="0">
                <a:pos x="connsiteX13207" y="connsiteY13207"/>
              </a:cxn>
              <a:cxn ang="0">
                <a:pos x="connsiteX13208" y="connsiteY13208"/>
              </a:cxn>
              <a:cxn ang="0">
                <a:pos x="connsiteX13209" y="connsiteY13209"/>
              </a:cxn>
              <a:cxn ang="0">
                <a:pos x="connsiteX13210" y="connsiteY13210"/>
              </a:cxn>
              <a:cxn ang="0">
                <a:pos x="connsiteX13211" y="connsiteY13211"/>
              </a:cxn>
              <a:cxn ang="0">
                <a:pos x="connsiteX13212" y="connsiteY13212"/>
              </a:cxn>
              <a:cxn ang="0">
                <a:pos x="connsiteX13213" y="connsiteY13213"/>
              </a:cxn>
              <a:cxn ang="0">
                <a:pos x="connsiteX13214" y="connsiteY13214"/>
              </a:cxn>
              <a:cxn ang="0">
                <a:pos x="connsiteX13215" y="connsiteY13215"/>
              </a:cxn>
              <a:cxn ang="0">
                <a:pos x="connsiteX13216" y="connsiteY13216"/>
              </a:cxn>
              <a:cxn ang="0">
                <a:pos x="connsiteX13217" y="connsiteY13217"/>
              </a:cxn>
              <a:cxn ang="0">
                <a:pos x="connsiteX13218" y="connsiteY13218"/>
              </a:cxn>
              <a:cxn ang="0">
                <a:pos x="connsiteX13219" y="connsiteY13219"/>
              </a:cxn>
              <a:cxn ang="0">
                <a:pos x="connsiteX13220" y="connsiteY13220"/>
              </a:cxn>
              <a:cxn ang="0">
                <a:pos x="connsiteX13221" y="connsiteY13221"/>
              </a:cxn>
              <a:cxn ang="0">
                <a:pos x="connsiteX13222" y="connsiteY13222"/>
              </a:cxn>
              <a:cxn ang="0">
                <a:pos x="connsiteX13223" y="connsiteY13223"/>
              </a:cxn>
              <a:cxn ang="0">
                <a:pos x="connsiteX13224" y="connsiteY13224"/>
              </a:cxn>
              <a:cxn ang="0">
                <a:pos x="connsiteX13225" y="connsiteY13225"/>
              </a:cxn>
              <a:cxn ang="0">
                <a:pos x="connsiteX13226" y="connsiteY13226"/>
              </a:cxn>
              <a:cxn ang="0">
                <a:pos x="connsiteX13227" y="connsiteY13227"/>
              </a:cxn>
              <a:cxn ang="0">
                <a:pos x="connsiteX13228" y="connsiteY13228"/>
              </a:cxn>
              <a:cxn ang="0">
                <a:pos x="connsiteX13229" y="connsiteY13229"/>
              </a:cxn>
              <a:cxn ang="0">
                <a:pos x="connsiteX13230" y="connsiteY13230"/>
              </a:cxn>
              <a:cxn ang="0">
                <a:pos x="connsiteX13231" y="connsiteY13231"/>
              </a:cxn>
              <a:cxn ang="0">
                <a:pos x="connsiteX13232" y="connsiteY13232"/>
              </a:cxn>
              <a:cxn ang="0">
                <a:pos x="connsiteX13233" y="connsiteY13233"/>
              </a:cxn>
              <a:cxn ang="0">
                <a:pos x="connsiteX13234" y="connsiteY13234"/>
              </a:cxn>
              <a:cxn ang="0">
                <a:pos x="connsiteX13235" y="connsiteY13235"/>
              </a:cxn>
              <a:cxn ang="0">
                <a:pos x="connsiteX13236" y="connsiteY13236"/>
              </a:cxn>
              <a:cxn ang="0">
                <a:pos x="connsiteX13237" y="connsiteY13237"/>
              </a:cxn>
              <a:cxn ang="0">
                <a:pos x="connsiteX13238" y="connsiteY13238"/>
              </a:cxn>
              <a:cxn ang="0">
                <a:pos x="connsiteX13239" y="connsiteY13239"/>
              </a:cxn>
              <a:cxn ang="0">
                <a:pos x="connsiteX13240" y="connsiteY13240"/>
              </a:cxn>
              <a:cxn ang="0">
                <a:pos x="connsiteX13241" y="connsiteY13241"/>
              </a:cxn>
              <a:cxn ang="0">
                <a:pos x="connsiteX13242" y="connsiteY13242"/>
              </a:cxn>
              <a:cxn ang="0">
                <a:pos x="connsiteX13243" y="connsiteY13243"/>
              </a:cxn>
              <a:cxn ang="0">
                <a:pos x="connsiteX13244" y="connsiteY13244"/>
              </a:cxn>
              <a:cxn ang="0">
                <a:pos x="connsiteX13245" y="connsiteY13245"/>
              </a:cxn>
              <a:cxn ang="0">
                <a:pos x="connsiteX13246" y="connsiteY13246"/>
              </a:cxn>
              <a:cxn ang="0">
                <a:pos x="connsiteX13247" y="connsiteY13247"/>
              </a:cxn>
              <a:cxn ang="0">
                <a:pos x="connsiteX13248" y="connsiteY13248"/>
              </a:cxn>
              <a:cxn ang="0">
                <a:pos x="connsiteX13249" y="connsiteY13249"/>
              </a:cxn>
              <a:cxn ang="0">
                <a:pos x="connsiteX13250" y="connsiteY13250"/>
              </a:cxn>
              <a:cxn ang="0">
                <a:pos x="connsiteX13251" y="connsiteY13251"/>
              </a:cxn>
              <a:cxn ang="0">
                <a:pos x="connsiteX13252" y="connsiteY13252"/>
              </a:cxn>
              <a:cxn ang="0">
                <a:pos x="connsiteX13253" y="connsiteY13253"/>
              </a:cxn>
              <a:cxn ang="0">
                <a:pos x="connsiteX13254" y="connsiteY13254"/>
              </a:cxn>
              <a:cxn ang="0">
                <a:pos x="connsiteX13255" y="connsiteY13255"/>
              </a:cxn>
              <a:cxn ang="0">
                <a:pos x="connsiteX13256" y="connsiteY13256"/>
              </a:cxn>
              <a:cxn ang="0">
                <a:pos x="connsiteX13257" y="connsiteY13257"/>
              </a:cxn>
              <a:cxn ang="0">
                <a:pos x="connsiteX13258" y="connsiteY13258"/>
              </a:cxn>
              <a:cxn ang="0">
                <a:pos x="connsiteX13259" y="connsiteY13259"/>
              </a:cxn>
              <a:cxn ang="0">
                <a:pos x="connsiteX13260" y="connsiteY13260"/>
              </a:cxn>
              <a:cxn ang="0">
                <a:pos x="connsiteX13261" y="connsiteY13261"/>
              </a:cxn>
              <a:cxn ang="0">
                <a:pos x="connsiteX13262" y="connsiteY13262"/>
              </a:cxn>
              <a:cxn ang="0">
                <a:pos x="connsiteX13263" y="connsiteY13263"/>
              </a:cxn>
              <a:cxn ang="0">
                <a:pos x="connsiteX13264" y="connsiteY13264"/>
              </a:cxn>
              <a:cxn ang="0">
                <a:pos x="connsiteX13265" y="connsiteY13265"/>
              </a:cxn>
              <a:cxn ang="0">
                <a:pos x="connsiteX13266" y="connsiteY13266"/>
              </a:cxn>
              <a:cxn ang="0">
                <a:pos x="connsiteX13267" y="connsiteY13267"/>
              </a:cxn>
              <a:cxn ang="0">
                <a:pos x="connsiteX13268" y="connsiteY13268"/>
              </a:cxn>
              <a:cxn ang="0">
                <a:pos x="connsiteX13269" y="connsiteY13269"/>
              </a:cxn>
              <a:cxn ang="0">
                <a:pos x="connsiteX13270" y="connsiteY13270"/>
              </a:cxn>
              <a:cxn ang="0">
                <a:pos x="connsiteX13271" y="connsiteY13271"/>
              </a:cxn>
              <a:cxn ang="0">
                <a:pos x="connsiteX13272" y="connsiteY13272"/>
              </a:cxn>
              <a:cxn ang="0">
                <a:pos x="connsiteX13273" y="connsiteY13273"/>
              </a:cxn>
              <a:cxn ang="0">
                <a:pos x="connsiteX13274" y="connsiteY13274"/>
              </a:cxn>
              <a:cxn ang="0">
                <a:pos x="connsiteX13275" y="connsiteY13275"/>
              </a:cxn>
              <a:cxn ang="0">
                <a:pos x="connsiteX13276" y="connsiteY13276"/>
              </a:cxn>
              <a:cxn ang="0">
                <a:pos x="connsiteX13277" y="connsiteY13277"/>
              </a:cxn>
              <a:cxn ang="0">
                <a:pos x="connsiteX13278" y="connsiteY13278"/>
              </a:cxn>
              <a:cxn ang="0">
                <a:pos x="connsiteX13279" y="connsiteY13279"/>
              </a:cxn>
              <a:cxn ang="0">
                <a:pos x="connsiteX13280" y="connsiteY13280"/>
              </a:cxn>
              <a:cxn ang="0">
                <a:pos x="connsiteX13281" y="connsiteY13281"/>
              </a:cxn>
              <a:cxn ang="0">
                <a:pos x="connsiteX13282" y="connsiteY13282"/>
              </a:cxn>
              <a:cxn ang="0">
                <a:pos x="connsiteX13283" y="connsiteY13283"/>
              </a:cxn>
              <a:cxn ang="0">
                <a:pos x="connsiteX13284" y="connsiteY13284"/>
              </a:cxn>
              <a:cxn ang="0">
                <a:pos x="connsiteX13285" y="connsiteY13285"/>
              </a:cxn>
              <a:cxn ang="0">
                <a:pos x="connsiteX13286" y="connsiteY13286"/>
              </a:cxn>
              <a:cxn ang="0">
                <a:pos x="connsiteX13287" y="connsiteY13287"/>
              </a:cxn>
              <a:cxn ang="0">
                <a:pos x="connsiteX13288" y="connsiteY13288"/>
              </a:cxn>
              <a:cxn ang="0">
                <a:pos x="connsiteX13289" y="connsiteY13289"/>
              </a:cxn>
              <a:cxn ang="0">
                <a:pos x="connsiteX13290" y="connsiteY13290"/>
              </a:cxn>
              <a:cxn ang="0">
                <a:pos x="connsiteX13291" y="connsiteY13291"/>
              </a:cxn>
              <a:cxn ang="0">
                <a:pos x="connsiteX13292" y="connsiteY13292"/>
              </a:cxn>
              <a:cxn ang="0">
                <a:pos x="connsiteX13293" y="connsiteY13293"/>
              </a:cxn>
              <a:cxn ang="0">
                <a:pos x="connsiteX13294" y="connsiteY13294"/>
              </a:cxn>
              <a:cxn ang="0">
                <a:pos x="connsiteX13295" y="connsiteY13295"/>
              </a:cxn>
              <a:cxn ang="0">
                <a:pos x="connsiteX13296" y="connsiteY13296"/>
              </a:cxn>
              <a:cxn ang="0">
                <a:pos x="connsiteX13297" y="connsiteY13297"/>
              </a:cxn>
              <a:cxn ang="0">
                <a:pos x="connsiteX13298" y="connsiteY13298"/>
              </a:cxn>
              <a:cxn ang="0">
                <a:pos x="connsiteX13299" y="connsiteY13299"/>
              </a:cxn>
              <a:cxn ang="0">
                <a:pos x="connsiteX13300" y="connsiteY13300"/>
              </a:cxn>
              <a:cxn ang="0">
                <a:pos x="connsiteX13301" y="connsiteY13301"/>
              </a:cxn>
              <a:cxn ang="0">
                <a:pos x="connsiteX13302" y="connsiteY13302"/>
              </a:cxn>
              <a:cxn ang="0">
                <a:pos x="connsiteX13303" y="connsiteY13303"/>
              </a:cxn>
              <a:cxn ang="0">
                <a:pos x="connsiteX13304" y="connsiteY13304"/>
              </a:cxn>
              <a:cxn ang="0">
                <a:pos x="connsiteX13305" y="connsiteY13305"/>
              </a:cxn>
              <a:cxn ang="0">
                <a:pos x="connsiteX13306" y="connsiteY13306"/>
              </a:cxn>
              <a:cxn ang="0">
                <a:pos x="connsiteX13307" y="connsiteY13307"/>
              </a:cxn>
              <a:cxn ang="0">
                <a:pos x="connsiteX13308" y="connsiteY13308"/>
              </a:cxn>
              <a:cxn ang="0">
                <a:pos x="connsiteX13309" y="connsiteY13309"/>
              </a:cxn>
              <a:cxn ang="0">
                <a:pos x="connsiteX13310" y="connsiteY13310"/>
              </a:cxn>
              <a:cxn ang="0">
                <a:pos x="connsiteX13311" y="connsiteY13311"/>
              </a:cxn>
              <a:cxn ang="0">
                <a:pos x="connsiteX13312" y="connsiteY13312"/>
              </a:cxn>
              <a:cxn ang="0">
                <a:pos x="connsiteX13313" y="connsiteY13313"/>
              </a:cxn>
              <a:cxn ang="0">
                <a:pos x="connsiteX13314" y="connsiteY13314"/>
              </a:cxn>
              <a:cxn ang="0">
                <a:pos x="connsiteX13315" y="connsiteY13315"/>
              </a:cxn>
              <a:cxn ang="0">
                <a:pos x="connsiteX13316" y="connsiteY13316"/>
              </a:cxn>
              <a:cxn ang="0">
                <a:pos x="connsiteX13317" y="connsiteY13317"/>
              </a:cxn>
              <a:cxn ang="0">
                <a:pos x="connsiteX13318" y="connsiteY13318"/>
              </a:cxn>
              <a:cxn ang="0">
                <a:pos x="connsiteX13319" y="connsiteY13319"/>
              </a:cxn>
              <a:cxn ang="0">
                <a:pos x="connsiteX13320" y="connsiteY13320"/>
              </a:cxn>
              <a:cxn ang="0">
                <a:pos x="connsiteX13321" y="connsiteY13321"/>
              </a:cxn>
              <a:cxn ang="0">
                <a:pos x="connsiteX13322" y="connsiteY13322"/>
              </a:cxn>
              <a:cxn ang="0">
                <a:pos x="connsiteX13323" y="connsiteY13323"/>
              </a:cxn>
              <a:cxn ang="0">
                <a:pos x="connsiteX13324" y="connsiteY13324"/>
              </a:cxn>
              <a:cxn ang="0">
                <a:pos x="connsiteX13325" y="connsiteY13325"/>
              </a:cxn>
              <a:cxn ang="0">
                <a:pos x="connsiteX13326" y="connsiteY13326"/>
              </a:cxn>
              <a:cxn ang="0">
                <a:pos x="connsiteX13327" y="connsiteY13327"/>
              </a:cxn>
              <a:cxn ang="0">
                <a:pos x="connsiteX13328" y="connsiteY13328"/>
              </a:cxn>
              <a:cxn ang="0">
                <a:pos x="connsiteX13329" y="connsiteY13329"/>
              </a:cxn>
              <a:cxn ang="0">
                <a:pos x="connsiteX13330" y="connsiteY13330"/>
              </a:cxn>
              <a:cxn ang="0">
                <a:pos x="connsiteX13331" y="connsiteY13331"/>
              </a:cxn>
              <a:cxn ang="0">
                <a:pos x="connsiteX13332" y="connsiteY13332"/>
              </a:cxn>
              <a:cxn ang="0">
                <a:pos x="connsiteX13333" y="connsiteY13333"/>
              </a:cxn>
              <a:cxn ang="0">
                <a:pos x="connsiteX13334" y="connsiteY13334"/>
              </a:cxn>
              <a:cxn ang="0">
                <a:pos x="connsiteX13335" y="connsiteY13335"/>
              </a:cxn>
              <a:cxn ang="0">
                <a:pos x="connsiteX13336" y="connsiteY13336"/>
              </a:cxn>
              <a:cxn ang="0">
                <a:pos x="connsiteX13337" y="connsiteY13337"/>
              </a:cxn>
              <a:cxn ang="0">
                <a:pos x="connsiteX13338" y="connsiteY13338"/>
              </a:cxn>
              <a:cxn ang="0">
                <a:pos x="connsiteX13339" y="connsiteY13339"/>
              </a:cxn>
              <a:cxn ang="0">
                <a:pos x="connsiteX13340" y="connsiteY13340"/>
              </a:cxn>
              <a:cxn ang="0">
                <a:pos x="connsiteX13341" y="connsiteY13341"/>
              </a:cxn>
              <a:cxn ang="0">
                <a:pos x="connsiteX13342" y="connsiteY13342"/>
              </a:cxn>
              <a:cxn ang="0">
                <a:pos x="connsiteX13343" y="connsiteY13343"/>
              </a:cxn>
              <a:cxn ang="0">
                <a:pos x="connsiteX13344" y="connsiteY13344"/>
              </a:cxn>
              <a:cxn ang="0">
                <a:pos x="connsiteX13345" y="connsiteY13345"/>
              </a:cxn>
              <a:cxn ang="0">
                <a:pos x="connsiteX13346" y="connsiteY13346"/>
              </a:cxn>
              <a:cxn ang="0">
                <a:pos x="connsiteX13347" y="connsiteY13347"/>
              </a:cxn>
              <a:cxn ang="0">
                <a:pos x="connsiteX13348" y="connsiteY13348"/>
              </a:cxn>
              <a:cxn ang="0">
                <a:pos x="connsiteX13349" y="connsiteY13349"/>
              </a:cxn>
              <a:cxn ang="0">
                <a:pos x="connsiteX13350" y="connsiteY13350"/>
              </a:cxn>
              <a:cxn ang="0">
                <a:pos x="connsiteX13351" y="connsiteY13351"/>
              </a:cxn>
              <a:cxn ang="0">
                <a:pos x="connsiteX13352" y="connsiteY13352"/>
              </a:cxn>
              <a:cxn ang="0">
                <a:pos x="connsiteX13353" y="connsiteY13353"/>
              </a:cxn>
              <a:cxn ang="0">
                <a:pos x="connsiteX13354" y="connsiteY13354"/>
              </a:cxn>
              <a:cxn ang="0">
                <a:pos x="connsiteX13355" y="connsiteY13355"/>
              </a:cxn>
              <a:cxn ang="0">
                <a:pos x="connsiteX13356" y="connsiteY13356"/>
              </a:cxn>
              <a:cxn ang="0">
                <a:pos x="connsiteX13357" y="connsiteY13357"/>
              </a:cxn>
              <a:cxn ang="0">
                <a:pos x="connsiteX13358" y="connsiteY13358"/>
              </a:cxn>
              <a:cxn ang="0">
                <a:pos x="connsiteX13359" y="connsiteY13359"/>
              </a:cxn>
              <a:cxn ang="0">
                <a:pos x="connsiteX13360" y="connsiteY13360"/>
              </a:cxn>
              <a:cxn ang="0">
                <a:pos x="connsiteX13361" y="connsiteY13361"/>
              </a:cxn>
              <a:cxn ang="0">
                <a:pos x="connsiteX13362" y="connsiteY13362"/>
              </a:cxn>
              <a:cxn ang="0">
                <a:pos x="connsiteX13363" y="connsiteY13363"/>
              </a:cxn>
              <a:cxn ang="0">
                <a:pos x="connsiteX13364" y="connsiteY13364"/>
              </a:cxn>
              <a:cxn ang="0">
                <a:pos x="connsiteX13365" y="connsiteY13365"/>
              </a:cxn>
              <a:cxn ang="0">
                <a:pos x="connsiteX13366" y="connsiteY13366"/>
              </a:cxn>
              <a:cxn ang="0">
                <a:pos x="connsiteX13367" y="connsiteY13367"/>
              </a:cxn>
              <a:cxn ang="0">
                <a:pos x="connsiteX13368" y="connsiteY13368"/>
              </a:cxn>
              <a:cxn ang="0">
                <a:pos x="connsiteX13369" y="connsiteY13369"/>
              </a:cxn>
              <a:cxn ang="0">
                <a:pos x="connsiteX13370" y="connsiteY13370"/>
              </a:cxn>
              <a:cxn ang="0">
                <a:pos x="connsiteX13371" y="connsiteY13371"/>
              </a:cxn>
              <a:cxn ang="0">
                <a:pos x="connsiteX13372" y="connsiteY13372"/>
              </a:cxn>
              <a:cxn ang="0">
                <a:pos x="connsiteX13373" y="connsiteY13373"/>
              </a:cxn>
              <a:cxn ang="0">
                <a:pos x="connsiteX13374" y="connsiteY13374"/>
              </a:cxn>
              <a:cxn ang="0">
                <a:pos x="connsiteX13375" y="connsiteY13375"/>
              </a:cxn>
              <a:cxn ang="0">
                <a:pos x="connsiteX13376" y="connsiteY13376"/>
              </a:cxn>
              <a:cxn ang="0">
                <a:pos x="connsiteX13377" y="connsiteY13377"/>
              </a:cxn>
              <a:cxn ang="0">
                <a:pos x="connsiteX13378" y="connsiteY13378"/>
              </a:cxn>
              <a:cxn ang="0">
                <a:pos x="connsiteX13379" y="connsiteY13379"/>
              </a:cxn>
              <a:cxn ang="0">
                <a:pos x="connsiteX13380" y="connsiteY13380"/>
              </a:cxn>
              <a:cxn ang="0">
                <a:pos x="connsiteX13381" y="connsiteY13381"/>
              </a:cxn>
              <a:cxn ang="0">
                <a:pos x="connsiteX13382" y="connsiteY13382"/>
              </a:cxn>
              <a:cxn ang="0">
                <a:pos x="connsiteX13383" y="connsiteY13383"/>
              </a:cxn>
              <a:cxn ang="0">
                <a:pos x="connsiteX13384" y="connsiteY13384"/>
              </a:cxn>
              <a:cxn ang="0">
                <a:pos x="connsiteX13385" y="connsiteY13385"/>
              </a:cxn>
              <a:cxn ang="0">
                <a:pos x="connsiteX13386" y="connsiteY13386"/>
              </a:cxn>
              <a:cxn ang="0">
                <a:pos x="connsiteX13387" y="connsiteY13387"/>
              </a:cxn>
              <a:cxn ang="0">
                <a:pos x="connsiteX13388" y="connsiteY13388"/>
              </a:cxn>
              <a:cxn ang="0">
                <a:pos x="connsiteX13389" y="connsiteY13389"/>
              </a:cxn>
              <a:cxn ang="0">
                <a:pos x="connsiteX13390" y="connsiteY13390"/>
              </a:cxn>
              <a:cxn ang="0">
                <a:pos x="connsiteX13391" y="connsiteY13391"/>
              </a:cxn>
              <a:cxn ang="0">
                <a:pos x="connsiteX13392" y="connsiteY13392"/>
              </a:cxn>
              <a:cxn ang="0">
                <a:pos x="connsiteX13393" y="connsiteY13393"/>
              </a:cxn>
              <a:cxn ang="0">
                <a:pos x="connsiteX13394" y="connsiteY13394"/>
              </a:cxn>
              <a:cxn ang="0">
                <a:pos x="connsiteX13395" y="connsiteY13395"/>
              </a:cxn>
              <a:cxn ang="0">
                <a:pos x="connsiteX13396" y="connsiteY13396"/>
              </a:cxn>
              <a:cxn ang="0">
                <a:pos x="connsiteX13397" y="connsiteY13397"/>
              </a:cxn>
              <a:cxn ang="0">
                <a:pos x="connsiteX13398" y="connsiteY13398"/>
              </a:cxn>
              <a:cxn ang="0">
                <a:pos x="connsiteX13399" y="connsiteY13399"/>
              </a:cxn>
              <a:cxn ang="0">
                <a:pos x="connsiteX13400" y="connsiteY13400"/>
              </a:cxn>
              <a:cxn ang="0">
                <a:pos x="connsiteX13401" y="connsiteY13401"/>
              </a:cxn>
              <a:cxn ang="0">
                <a:pos x="connsiteX13402" y="connsiteY13402"/>
              </a:cxn>
              <a:cxn ang="0">
                <a:pos x="connsiteX13403" y="connsiteY13403"/>
              </a:cxn>
              <a:cxn ang="0">
                <a:pos x="connsiteX13404" y="connsiteY13404"/>
              </a:cxn>
              <a:cxn ang="0">
                <a:pos x="connsiteX13405" y="connsiteY13405"/>
              </a:cxn>
              <a:cxn ang="0">
                <a:pos x="connsiteX13406" y="connsiteY13406"/>
              </a:cxn>
              <a:cxn ang="0">
                <a:pos x="connsiteX13407" y="connsiteY13407"/>
              </a:cxn>
              <a:cxn ang="0">
                <a:pos x="connsiteX13408" y="connsiteY13408"/>
              </a:cxn>
              <a:cxn ang="0">
                <a:pos x="connsiteX13409" y="connsiteY13409"/>
              </a:cxn>
              <a:cxn ang="0">
                <a:pos x="connsiteX13410" y="connsiteY13410"/>
              </a:cxn>
              <a:cxn ang="0">
                <a:pos x="connsiteX13411" y="connsiteY13411"/>
              </a:cxn>
              <a:cxn ang="0">
                <a:pos x="connsiteX13412" y="connsiteY13412"/>
              </a:cxn>
              <a:cxn ang="0">
                <a:pos x="connsiteX13413" y="connsiteY13413"/>
              </a:cxn>
              <a:cxn ang="0">
                <a:pos x="connsiteX13414" y="connsiteY13414"/>
              </a:cxn>
              <a:cxn ang="0">
                <a:pos x="connsiteX13415" y="connsiteY13415"/>
              </a:cxn>
              <a:cxn ang="0">
                <a:pos x="connsiteX13416" y="connsiteY13416"/>
              </a:cxn>
              <a:cxn ang="0">
                <a:pos x="connsiteX13417" y="connsiteY13417"/>
              </a:cxn>
              <a:cxn ang="0">
                <a:pos x="connsiteX13418" y="connsiteY13418"/>
              </a:cxn>
              <a:cxn ang="0">
                <a:pos x="connsiteX13419" y="connsiteY13419"/>
              </a:cxn>
              <a:cxn ang="0">
                <a:pos x="connsiteX13420" y="connsiteY13420"/>
              </a:cxn>
              <a:cxn ang="0">
                <a:pos x="connsiteX13421" y="connsiteY13421"/>
              </a:cxn>
              <a:cxn ang="0">
                <a:pos x="connsiteX13422" y="connsiteY13422"/>
              </a:cxn>
              <a:cxn ang="0">
                <a:pos x="connsiteX13423" y="connsiteY13423"/>
              </a:cxn>
              <a:cxn ang="0">
                <a:pos x="connsiteX13424" y="connsiteY13424"/>
              </a:cxn>
              <a:cxn ang="0">
                <a:pos x="connsiteX13425" y="connsiteY13425"/>
              </a:cxn>
              <a:cxn ang="0">
                <a:pos x="connsiteX13426" y="connsiteY13426"/>
              </a:cxn>
              <a:cxn ang="0">
                <a:pos x="connsiteX13427" y="connsiteY13427"/>
              </a:cxn>
              <a:cxn ang="0">
                <a:pos x="connsiteX13428" y="connsiteY13428"/>
              </a:cxn>
              <a:cxn ang="0">
                <a:pos x="connsiteX13429" y="connsiteY13429"/>
              </a:cxn>
              <a:cxn ang="0">
                <a:pos x="connsiteX13430" y="connsiteY13430"/>
              </a:cxn>
              <a:cxn ang="0">
                <a:pos x="connsiteX13431" y="connsiteY13431"/>
              </a:cxn>
              <a:cxn ang="0">
                <a:pos x="connsiteX13432" y="connsiteY13432"/>
              </a:cxn>
              <a:cxn ang="0">
                <a:pos x="connsiteX13433" y="connsiteY13433"/>
              </a:cxn>
              <a:cxn ang="0">
                <a:pos x="connsiteX13434" y="connsiteY13434"/>
              </a:cxn>
              <a:cxn ang="0">
                <a:pos x="connsiteX13435" y="connsiteY13435"/>
              </a:cxn>
              <a:cxn ang="0">
                <a:pos x="connsiteX13436" y="connsiteY13436"/>
              </a:cxn>
              <a:cxn ang="0">
                <a:pos x="connsiteX13437" y="connsiteY13437"/>
              </a:cxn>
              <a:cxn ang="0">
                <a:pos x="connsiteX13438" y="connsiteY13438"/>
              </a:cxn>
              <a:cxn ang="0">
                <a:pos x="connsiteX13439" y="connsiteY13439"/>
              </a:cxn>
              <a:cxn ang="0">
                <a:pos x="connsiteX13440" y="connsiteY13440"/>
              </a:cxn>
              <a:cxn ang="0">
                <a:pos x="connsiteX13441" y="connsiteY13441"/>
              </a:cxn>
              <a:cxn ang="0">
                <a:pos x="connsiteX13442" y="connsiteY13442"/>
              </a:cxn>
              <a:cxn ang="0">
                <a:pos x="connsiteX13443" y="connsiteY13443"/>
              </a:cxn>
              <a:cxn ang="0">
                <a:pos x="connsiteX13444" y="connsiteY13444"/>
              </a:cxn>
              <a:cxn ang="0">
                <a:pos x="connsiteX13445" y="connsiteY13445"/>
              </a:cxn>
              <a:cxn ang="0">
                <a:pos x="connsiteX13446" y="connsiteY13446"/>
              </a:cxn>
              <a:cxn ang="0">
                <a:pos x="connsiteX13447" y="connsiteY13447"/>
              </a:cxn>
              <a:cxn ang="0">
                <a:pos x="connsiteX13448" y="connsiteY13448"/>
              </a:cxn>
              <a:cxn ang="0">
                <a:pos x="connsiteX13449" y="connsiteY13449"/>
              </a:cxn>
              <a:cxn ang="0">
                <a:pos x="connsiteX13450" y="connsiteY13450"/>
              </a:cxn>
              <a:cxn ang="0">
                <a:pos x="connsiteX13451" y="connsiteY13451"/>
              </a:cxn>
              <a:cxn ang="0">
                <a:pos x="connsiteX13452" y="connsiteY13452"/>
              </a:cxn>
              <a:cxn ang="0">
                <a:pos x="connsiteX13453" y="connsiteY13453"/>
              </a:cxn>
              <a:cxn ang="0">
                <a:pos x="connsiteX13454" y="connsiteY13454"/>
              </a:cxn>
              <a:cxn ang="0">
                <a:pos x="connsiteX13455" y="connsiteY13455"/>
              </a:cxn>
              <a:cxn ang="0">
                <a:pos x="connsiteX13456" y="connsiteY13456"/>
              </a:cxn>
              <a:cxn ang="0">
                <a:pos x="connsiteX13457" y="connsiteY13457"/>
              </a:cxn>
              <a:cxn ang="0">
                <a:pos x="connsiteX13458" y="connsiteY13458"/>
              </a:cxn>
              <a:cxn ang="0">
                <a:pos x="connsiteX13459" y="connsiteY13459"/>
              </a:cxn>
              <a:cxn ang="0">
                <a:pos x="connsiteX13460" y="connsiteY13460"/>
              </a:cxn>
              <a:cxn ang="0">
                <a:pos x="connsiteX13461" y="connsiteY13461"/>
              </a:cxn>
              <a:cxn ang="0">
                <a:pos x="connsiteX13462" y="connsiteY13462"/>
              </a:cxn>
              <a:cxn ang="0">
                <a:pos x="connsiteX13463" y="connsiteY13463"/>
              </a:cxn>
              <a:cxn ang="0">
                <a:pos x="connsiteX13464" y="connsiteY13464"/>
              </a:cxn>
              <a:cxn ang="0">
                <a:pos x="connsiteX13465" y="connsiteY13465"/>
              </a:cxn>
              <a:cxn ang="0">
                <a:pos x="connsiteX13466" y="connsiteY13466"/>
              </a:cxn>
              <a:cxn ang="0">
                <a:pos x="connsiteX13467" y="connsiteY13467"/>
              </a:cxn>
              <a:cxn ang="0">
                <a:pos x="connsiteX13468" y="connsiteY13468"/>
              </a:cxn>
              <a:cxn ang="0">
                <a:pos x="connsiteX13469" y="connsiteY13469"/>
              </a:cxn>
              <a:cxn ang="0">
                <a:pos x="connsiteX13470" y="connsiteY13470"/>
              </a:cxn>
              <a:cxn ang="0">
                <a:pos x="connsiteX13471" y="connsiteY13471"/>
              </a:cxn>
              <a:cxn ang="0">
                <a:pos x="connsiteX13472" y="connsiteY13472"/>
              </a:cxn>
              <a:cxn ang="0">
                <a:pos x="connsiteX13473" y="connsiteY13473"/>
              </a:cxn>
              <a:cxn ang="0">
                <a:pos x="connsiteX13474" y="connsiteY13474"/>
              </a:cxn>
              <a:cxn ang="0">
                <a:pos x="connsiteX13475" y="connsiteY13475"/>
              </a:cxn>
              <a:cxn ang="0">
                <a:pos x="connsiteX13476" y="connsiteY13476"/>
              </a:cxn>
              <a:cxn ang="0">
                <a:pos x="connsiteX13477" y="connsiteY13477"/>
              </a:cxn>
              <a:cxn ang="0">
                <a:pos x="connsiteX13478" y="connsiteY13478"/>
              </a:cxn>
              <a:cxn ang="0">
                <a:pos x="connsiteX13479" y="connsiteY13479"/>
              </a:cxn>
              <a:cxn ang="0">
                <a:pos x="connsiteX13480" y="connsiteY13480"/>
              </a:cxn>
              <a:cxn ang="0">
                <a:pos x="connsiteX13481" y="connsiteY13481"/>
              </a:cxn>
              <a:cxn ang="0">
                <a:pos x="connsiteX13482" y="connsiteY13482"/>
              </a:cxn>
              <a:cxn ang="0">
                <a:pos x="connsiteX13483" y="connsiteY13483"/>
              </a:cxn>
              <a:cxn ang="0">
                <a:pos x="connsiteX13484" y="connsiteY13484"/>
              </a:cxn>
              <a:cxn ang="0">
                <a:pos x="connsiteX13485" y="connsiteY13485"/>
              </a:cxn>
              <a:cxn ang="0">
                <a:pos x="connsiteX13486" y="connsiteY13486"/>
              </a:cxn>
              <a:cxn ang="0">
                <a:pos x="connsiteX13487" y="connsiteY13487"/>
              </a:cxn>
              <a:cxn ang="0">
                <a:pos x="connsiteX13488" y="connsiteY13488"/>
              </a:cxn>
              <a:cxn ang="0">
                <a:pos x="connsiteX13489" y="connsiteY13489"/>
              </a:cxn>
              <a:cxn ang="0">
                <a:pos x="connsiteX13490" y="connsiteY13490"/>
              </a:cxn>
              <a:cxn ang="0">
                <a:pos x="connsiteX13491" y="connsiteY13491"/>
              </a:cxn>
              <a:cxn ang="0">
                <a:pos x="connsiteX13492" y="connsiteY13492"/>
              </a:cxn>
              <a:cxn ang="0">
                <a:pos x="connsiteX13493" y="connsiteY13493"/>
              </a:cxn>
              <a:cxn ang="0">
                <a:pos x="connsiteX13494" y="connsiteY13494"/>
              </a:cxn>
              <a:cxn ang="0">
                <a:pos x="connsiteX13495" y="connsiteY13495"/>
              </a:cxn>
              <a:cxn ang="0">
                <a:pos x="connsiteX13496" y="connsiteY13496"/>
              </a:cxn>
              <a:cxn ang="0">
                <a:pos x="connsiteX13497" y="connsiteY13497"/>
              </a:cxn>
              <a:cxn ang="0">
                <a:pos x="connsiteX13498" y="connsiteY13498"/>
              </a:cxn>
              <a:cxn ang="0">
                <a:pos x="connsiteX13499" y="connsiteY13499"/>
              </a:cxn>
              <a:cxn ang="0">
                <a:pos x="connsiteX13500" y="connsiteY13500"/>
              </a:cxn>
              <a:cxn ang="0">
                <a:pos x="connsiteX13501" y="connsiteY13501"/>
              </a:cxn>
              <a:cxn ang="0">
                <a:pos x="connsiteX13502" y="connsiteY13502"/>
              </a:cxn>
              <a:cxn ang="0">
                <a:pos x="connsiteX13503" y="connsiteY13503"/>
              </a:cxn>
              <a:cxn ang="0">
                <a:pos x="connsiteX13504" y="connsiteY13504"/>
              </a:cxn>
              <a:cxn ang="0">
                <a:pos x="connsiteX13505" y="connsiteY13505"/>
              </a:cxn>
              <a:cxn ang="0">
                <a:pos x="connsiteX13506" y="connsiteY13506"/>
              </a:cxn>
              <a:cxn ang="0">
                <a:pos x="connsiteX13507" y="connsiteY13507"/>
              </a:cxn>
              <a:cxn ang="0">
                <a:pos x="connsiteX13508" y="connsiteY13508"/>
              </a:cxn>
              <a:cxn ang="0">
                <a:pos x="connsiteX13509" y="connsiteY13509"/>
              </a:cxn>
              <a:cxn ang="0">
                <a:pos x="connsiteX13510" y="connsiteY13510"/>
              </a:cxn>
              <a:cxn ang="0">
                <a:pos x="connsiteX13511" y="connsiteY13511"/>
              </a:cxn>
              <a:cxn ang="0">
                <a:pos x="connsiteX13512" y="connsiteY13512"/>
              </a:cxn>
              <a:cxn ang="0">
                <a:pos x="connsiteX13513" y="connsiteY13513"/>
              </a:cxn>
              <a:cxn ang="0">
                <a:pos x="connsiteX13514" y="connsiteY13514"/>
              </a:cxn>
              <a:cxn ang="0">
                <a:pos x="connsiteX13515" y="connsiteY13515"/>
              </a:cxn>
              <a:cxn ang="0">
                <a:pos x="connsiteX13516" y="connsiteY13516"/>
              </a:cxn>
              <a:cxn ang="0">
                <a:pos x="connsiteX13517" y="connsiteY13517"/>
              </a:cxn>
              <a:cxn ang="0">
                <a:pos x="connsiteX13518" y="connsiteY13518"/>
              </a:cxn>
              <a:cxn ang="0">
                <a:pos x="connsiteX13519" y="connsiteY13519"/>
              </a:cxn>
              <a:cxn ang="0">
                <a:pos x="connsiteX13520" y="connsiteY13520"/>
              </a:cxn>
              <a:cxn ang="0">
                <a:pos x="connsiteX13521" y="connsiteY13521"/>
              </a:cxn>
              <a:cxn ang="0">
                <a:pos x="connsiteX13522" y="connsiteY13522"/>
              </a:cxn>
              <a:cxn ang="0">
                <a:pos x="connsiteX13523" y="connsiteY13523"/>
              </a:cxn>
              <a:cxn ang="0">
                <a:pos x="connsiteX13524" y="connsiteY13524"/>
              </a:cxn>
              <a:cxn ang="0">
                <a:pos x="connsiteX13525" y="connsiteY13525"/>
              </a:cxn>
              <a:cxn ang="0">
                <a:pos x="connsiteX13526" y="connsiteY13526"/>
              </a:cxn>
              <a:cxn ang="0">
                <a:pos x="connsiteX13527" y="connsiteY13527"/>
              </a:cxn>
              <a:cxn ang="0">
                <a:pos x="connsiteX13528" y="connsiteY13528"/>
              </a:cxn>
              <a:cxn ang="0">
                <a:pos x="connsiteX13529" y="connsiteY13529"/>
              </a:cxn>
              <a:cxn ang="0">
                <a:pos x="connsiteX13530" y="connsiteY13530"/>
              </a:cxn>
              <a:cxn ang="0">
                <a:pos x="connsiteX13531" y="connsiteY13531"/>
              </a:cxn>
              <a:cxn ang="0">
                <a:pos x="connsiteX13532" y="connsiteY13532"/>
              </a:cxn>
              <a:cxn ang="0">
                <a:pos x="connsiteX13533" y="connsiteY13533"/>
              </a:cxn>
              <a:cxn ang="0">
                <a:pos x="connsiteX13534" y="connsiteY13534"/>
              </a:cxn>
              <a:cxn ang="0">
                <a:pos x="connsiteX13535" y="connsiteY13535"/>
              </a:cxn>
              <a:cxn ang="0">
                <a:pos x="connsiteX13536" y="connsiteY13536"/>
              </a:cxn>
              <a:cxn ang="0">
                <a:pos x="connsiteX13537" y="connsiteY13537"/>
              </a:cxn>
              <a:cxn ang="0">
                <a:pos x="connsiteX13538" y="connsiteY13538"/>
              </a:cxn>
              <a:cxn ang="0">
                <a:pos x="connsiteX13539" y="connsiteY13539"/>
              </a:cxn>
              <a:cxn ang="0">
                <a:pos x="connsiteX13540" y="connsiteY13540"/>
              </a:cxn>
              <a:cxn ang="0">
                <a:pos x="connsiteX13541" y="connsiteY13541"/>
              </a:cxn>
              <a:cxn ang="0">
                <a:pos x="connsiteX13542" y="connsiteY13542"/>
              </a:cxn>
              <a:cxn ang="0">
                <a:pos x="connsiteX13543" y="connsiteY13543"/>
              </a:cxn>
              <a:cxn ang="0">
                <a:pos x="connsiteX13544" y="connsiteY13544"/>
              </a:cxn>
              <a:cxn ang="0">
                <a:pos x="connsiteX13545" y="connsiteY13545"/>
              </a:cxn>
              <a:cxn ang="0">
                <a:pos x="connsiteX13546" y="connsiteY13546"/>
              </a:cxn>
              <a:cxn ang="0">
                <a:pos x="connsiteX13547" y="connsiteY13547"/>
              </a:cxn>
              <a:cxn ang="0">
                <a:pos x="connsiteX13548" y="connsiteY13548"/>
              </a:cxn>
              <a:cxn ang="0">
                <a:pos x="connsiteX13549" y="connsiteY13549"/>
              </a:cxn>
              <a:cxn ang="0">
                <a:pos x="connsiteX13550" y="connsiteY13550"/>
              </a:cxn>
              <a:cxn ang="0">
                <a:pos x="connsiteX13551" y="connsiteY13551"/>
              </a:cxn>
              <a:cxn ang="0">
                <a:pos x="connsiteX13552" y="connsiteY13552"/>
              </a:cxn>
              <a:cxn ang="0">
                <a:pos x="connsiteX13553" y="connsiteY13553"/>
              </a:cxn>
              <a:cxn ang="0">
                <a:pos x="connsiteX13554" y="connsiteY13554"/>
              </a:cxn>
              <a:cxn ang="0">
                <a:pos x="connsiteX13555" y="connsiteY13555"/>
              </a:cxn>
              <a:cxn ang="0">
                <a:pos x="connsiteX13556" y="connsiteY13556"/>
              </a:cxn>
              <a:cxn ang="0">
                <a:pos x="connsiteX13557" y="connsiteY13557"/>
              </a:cxn>
              <a:cxn ang="0">
                <a:pos x="connsiteX13558" y="connsiteY13558"/>
              </a:cxn>
              <a:cxn ang="0">
                <a:pos x="connsiteX13559" y="connsiteY13559"/>
              </a:cxn>
              <a:cxn ang="0">
                <a:pos x="connsiteX13560" y="connsiteY13560"/>
              </a:cxn>
              <a:cxn ang="0">
                <a:pos x="connsiteX13561" y="connsiteY13561"/>
              </a:cxn>
              <a:cxn ang="0">
                <a:pos x="connsiteX13562" y="connsiteY13562"/>
              </a:cxn>
              <a:cxn ang="0">
                <a:pos x="connsiteX13563" y="connsiteY13563"/>
              </a:cxn>
              <a:cxn ang="0">
                <a:pos x="connsiteX13564" y="connsiteY13564"/>
              </a:cxn>
              <a:cxn ang="0">
                <a:pos x="connsiteX13565" y="connsiteY13565"/>
              </a:cxn>
              <a:cxn ang="0">
                <a:pos x="connsiteX13566" y="connsiteY13566"/>
              </a:cxn>
              <a:cxn ang="0">
                <a:pos x="connsiteX13567" y="connsiteY13567"/>
              </a:cxn>
              <a:cxn ang="0">
                <a:pos x="connsiteX13568" y="connsiteY13568"/>
              </a:cxn>
              <a:cxn ang="0">
                <a:pos x="connsiteX13569" y="connsiteY13569"/>
              </a:cxn>
              <a:cxn ang="0">
                <a:pos x="connsiteX13570" y="connsiteY13570"/>
              </a:cxn>
              <a:cxn ang="0">
                <a:pos x="connsiteX13571" y="connsiteY13571"/>
              </a:cxn>
              <a:cxn ang="0">
                <a:pos x="connsiteX13572" y="connsiteY13572"/>
              </a:cxn>
              <a:cxn ang="0">
                <a:pos x="connsiteX13573" y="connsiteY13573"/>
              </a:cxn>
              <a:cxn ang="0">
                <a:pos x="connsiteX13574" y="connsiteY13574"/>
              </a:cxn>
              <a:cxn ang="0">
                <a:pos x="connsiteX13575" y="connsiteY13575"/>
              </a:cxn>
              <a:cxn ang="0">
                <a:pos x="connsiteX13576" y="connsiteY13576"/>
              </a:cxn>
              <a:cxn ang="0">
                <a:pos x="connsiteX13577" y="connsiteY13577"/>
              </a:cxn>
              <a:cxn ang="0">
                <a:pos x="connsiteX13578" y="connsiteY13578"/>
              </a:cxn>
              <a:cxn ang="0">
                <a:pos x="connsiteX13579" y="connsiteY13579"/>
              </a:cxn>
              <a:cxn ang="0">
                <a:pos x="connsiteX13580" y="connsiteY13580"/>
              </a:cxn>
              <a:cxn ang="0">
                <a:pos x="connsiteX13581" y="connsiteY13581"/>
              </a:cxn>
              <a:cxn ang="0">
                <a:pos x="connsiteX13582" y="connsiteY13582"/>
              </a:cxn>
              <a:cxn ang="0">
                <a:pos x="connsiteX13583" y="connsiteY13583"/>
              </a:cxn>
              <a:cxn ang="0">
                <a:pos x="connsiteX13584" y="connsiteY13584"/>
              </a:cxn>
              <a:cxn ang="0">
                <a:pos x="connsiteX13585" y="connsiteY13585"/>
              </a:cxn>
              <a:cxn ang="0">
                <a:pos x="connsiteX13586" y="connsiteY13586"/>
              </a:cxn>
              <a:cxn ang="0">
                <a:pos x="connsiteX13587" y="connsiteY13587"/>
              </a:cxn>
              <a:cxn ang="0">
                <a:pos x="connsiteX13588" y="connsiteY13588"/>
              </a:cxn>
              <a:cxn ang="0">
                <a:pos x="connsiteX13589" y="connsiteY13589"/>
              </a:cxn>
              <a:cxn ang="0">
                <a:pos x="connsiteX13590" y="connsiteY13590"/>
              </a:cxn>
              <a:cxn ang="0">
                <a:pos x="connsiteX13591" y="connsiteY13591"/>
              </a:cxn>
              <a:cxn ang="0">
                <a:pos x="connsiteX13592" y="connsiteY13592"/>
              </a:cxn>
              <a:cxn ang="0">
                <a:pos x="connsiteX13593" y="connsiteY13593"/>
              </a:cxn>
              <a:cxn ang="0">
                <a:pos x="connsiteX13594" y="connsiteY13594"/>
              </a:cxn>
              <a:cxn ang="0">
                <a:pos x="connsiteX13595" y="connsiteY13595"/>
              </a:cxn>
              <a:cxn ang="0">
                <a:pos x="connsiteX13596" y="connsiteY13596"/>
              </a:cxn>
              <a:cxn ang="0">
                <a:pos x="connsiteX13597" y="connsiteY13597"/>
              </a:cxn>
              <a:cxn ang="0">
                <a:pos x="connsiteX13598" y="connsiteY13598"/>
              </a:cxn>
              <a:cxn ang="0">
                <a:pos x="connsiteX13599" y="connsiteY13599"/>
              </a:cxn>
              <a:cxn ang="0">
                <a:pos x="connsiteX13600" y="connsiteY13600"/>
              </a:cxn>
              <a:cxn ang="0">
                <a:pos x="connsiteX13601" y="connsiteY13601"/>
              </a:cxn>
              <a:cxn ang="0">
                <a:pos x="connsiteX13602" y="connsiteY13602"/>
              </a:cxn>
              <a:cxn ang="0">
                <a:pos x="connsiteX13603" y="connsiteY13603"/>
              </a:cxn>
              <a:cxn ang="0">
                <a:pos x="connsiteX13604" y="connsiteY13604"/>
              </a:cxn>
              <a:cxn ang="0">
                <a:pos x="connsiteX13605" y="connsiteY13605"/>
              </a:cxn>
              <a:cxn ang="0">
                <a:pos x="connsiteX13606" y="connsiteY13606"/>
              </a:cxn>
              <a:cxn ang="0">
                <a:pos x="connsiteX13607" y="connsiteY13607"/>
              </a:cxn>
              <a:cxn ang="0">
                <a:pos x="connsiteX13608" y="connsiteY13608"/>
              </a:cxn>
              <a:cxn ang="0">
                <a:pos x="connsiteX13609" y="connsiteY13609"/>
              </a:cxn>
              <a:cxn ang="0">
                <a:pos x="connsiteX13610" y="connsiteY13610"/>
              </a:cxn>
              <a:cxn ang="0">
                <a:pos x="connsiteX13611" y="connsiteY13611"/>
              </a:cxn>
              <a:cxn ang="0">
                <a:pos x="connsiteX13612" y="connsiteY13612"/>
              </a:cxn>
              <a:cxn ang="0">
                <a:pos x="connsiteX13613" y="connsiteY13613"/>
              </a:cxn>
              <a:cxn ang="0">
                <a:pos x="connsiteX13614" y="connsiteY13614"/>
              </a:cxn>
              <a:cxn ang="0">
                <a:pos x="connsiteX13615" y="connsiteY13615"/>
              </a:cxn>
              <a:cxn ang="0">
                <a:pos x="connsiteX13616" y="connsiteY13616"/>
              </a:cxn>
              <a:cxn ang="0">
                <a:pos x="connsiteX13617" y="connsiteY13617"/>
              </a:cxn>
              <a:cxn ang="0">
                <a:pos x="connsiteX13618" y="connsiteY13618"/>
              </a:cxn>
              <a:cxn ang="0">
                <a:pos x="connsiteX13619" y="connsiteY13619"/>
              </a:cxn>
              <a:cxn ang="0">
                <a:pos x="connsiteX13620" y="connsiteY13620"/>
              </a:cxn>
              <a:cxn ang="0">
                <a:pos x="connsiteX13621" y="connsiteY13621"/>
              </a:cxn>
              <a:cxn ang="0">
                <a:pos x="connsiteX13622" y="connsiteY13622"/>
              </a:cxn>
              <a:cxn ang="0">
                <a:pos x="connsiteX13623" y="connsiteY13623"/>
              </a:cxn>
              <a:cxn ang="0">
                <a:pos x="connsiteX13624" y="connsiteY13624"/>
              </a:cxn>
              <a:cxn ang="0">
                <a:pos x="connsiteX13625" y="connsiteY13625"/>
              </a:cxn>
              <a:cxn ang="0">
                <a:pos x="connsiteX13626" y="connsiteY13626"/>
              </a:cxn>
              <a:cxn ang="0">
                <a:pos x="connsiteX13627" y="connsiteY13627"/>
              </a:cxn>
              <a:cxn ang="0">
                <a:pos x="connsiteX13628" y="connsiteY13628"/>
              </a:cxn>
              <a:cxn ang="0">
                <a:pos x="connsiteX13629" y="connsiteY13629"/>
              </a:cxn>
              <a:cxn ang="0">
                <a:pos x="connsiteX13630" y="connsiteY13630"/>
              </a:cxn>
              <a:cxn ang="0">
                <a:pos x="connsiteX13631" y="connsiteY13631"/>
              </a:cxn>
              <a:cxn ang="0">
                <a:pos x="connsiteX13632" y="connsiteY13632"/>
              </a:cxn>
              <a:cxn ang="0">
                <a:pos x="connsiteX13633" y="connsiteY13633"/>
              </a:cxn>
              <a:cxn ang="0">
                <a:pos x="connsiteX13634" y="connsiteY13634"/>
              </a:cxn>
              <a:cxn ang="0">
                <a:pos x="connsiteX13635" y="connsiteY13635"/>
              </a:cxn>
              <a:cxn ang="0">
                <a:pos x="connsiteX13636" y="connsiteY13636"/>
              </a:cxn>
              <a:cxn ang="0">
                <a:pos x="connsiteX13637" y="connsiteY13637"/>
              </a:cxn>
              <a:cxn ang="0">
                <a:pos x="connsiteX13638" y="connsiteY13638"/>
              </a:cxn>
              <a:cxn ang="0">
                <a:pos x="connsiteX13639" y="connsiteY13639"/>
              </a:cxn>
              <a:cxn ang="0">
                <a:pos x="connsiteX13640" y="connsiteY13640"/>
              </a:cxn>
              <a:cxn ang="0">
                <a:pos x="connsiteX13641" y="connsiteY13641"/>
              </a:cxn>
              <a:cxn ang="0">
                <a:pos x="connsiteX13642" y="connsiteY13642"/>
              </a:cxn>
              <a:cxn ang="0">
                <a:pos x="connsiteX13643" y="connsiteY13643"/>
              </a:cxn>
              <a:cxn ang="0">
                <a:pos x="connsiteX13644" y="connsiteY13644"/>
              </a:cxn>
              <a:cxn ang="0">
                <a:pos x="connsiteX13645" y="connsiteY13645"/>
              </a:cxn>
              <a:cxn ang="0">
                <a:pos x="connsiteX13646" y="connsiteY13646"/>
              </a:cxn>
              <a:cxn ang="0">
                <a:pos x="connsiteX13647" y="connsiteY13647"/>
              </a:cxn>
              <a:cxn ang="0">
                <a:pos x="connsiteX13648" y="connsiteY13648"/>
              </a:cxn>
              <a:cxn ang="0">
                <a:pos x="connsiteX13649" y="connsiteY13649"/>
              </a:cxn>
              <a:cxn ang="0">
                <a:pos x="connsiteX13650" y="connsiteY13650"/>
              </a:cxn>
              <a:cxn ang="0">
                <a:pos x="connsiteX13651" y="connsiteY13651"/>
              </a:cxn>
              <a:cxn ang="0">
                <a:pos x="connsiteX13652" y="connsiteY13652"/>
              </a:cxn>
              <a:cxn ang="0">
                <a:pos x="connsiteX13653" y="connsiteY13653"/>
              </a:cxn>
              <a:cxn ang="0">
                <a:pos x="connsiteX13654" y="connsiteY13654"/>
              </a:cxn>
              <a:cxn ang="0">
                <a:pos x="connsiteX13655" y="connsiteY13655"/>
              </a:cxn>
              <a:cxn ang="0">
                <a:pos x="connsiteX13656" y="connsiteY13656"/>
              </a:cxn>
              <a:cxn ang="0">
                <a:pos x="connsiteX13657" y="connsiteY13657"/>
              </a:cxn>
              <a:cxn ang="0">
                <a:pos x="connsiteX13658" y="connsiteY13658"/>
              </a:cxn>
              <a:cxn ang="0">
                <a:pos x="connsiteX13659" y="connsiteY13659"/>
              </a:cxn>
              <a:cxn ang="0">
                <a:pos x="connsiteX13660" y="connsiteY13660"/>
              </a:cxn>
              <a:cxn ang="0">
                <a:pos x="connsiteX13661" y="connsiteY13661"/>
              </a:cxn>
              <a:cxn ang="0">
                <a:pos x="connsiteX13662" y="connsiteY13662"/>
              </a:cxn>
              <a:cxn ang="0">
                <a:pos x="connsiteX13663" y="connsiteY13663"/>
              </a:cxn>
              <a:cxn ang="0">
                <a:pos x="connsiteX13664" y="connsiteY13664"/>
              </a:cxn>
              <a:cxn ang="0">
                <a:pos x="connsiteX13665" y="connsiteY13665"/>
              </a:cxn>
              <a:cxn ang="0">
                <a:pos x="connsiteX13666" y="connsiteY13666"/>
              </a:cxn>
              <a:cxn ang="0">
                <a:pos x="connsiteX13667" y="connsiteY13667"/>
              </a:cxn>
              <a:cxn ang="0">
                <a:pos x="connsiteX13668" y="connsiteY13668"/>
              </a:cxn>
              <a:cxn ang="0">
                <a:pos x="connsiteX13669" y="connsiteY13669"/>
              </a:cxn>
              <a:cxn ang="0">
                <a:pos x="connsiteX13670" y="connsiteY13670"/>
              </a:cxn>
              <a:cxn ang="0">
                <a:pos x="connsiteX13671" y="connsiteY13671"/>
              </a:cxn>
              <a:cxn ang="0">
                <a:pos x="connsiteX13672" y="connsiteY13672"/>
              </a:cxn>
              <a:cxn ang="0">
                <a:pos x="connsiteX13673" y="connsiteY13673"/>
              </a:cxn>
              <a:cxn ang="0">
                <a:pos x="connsiteX13674" y="connsiteY13674"/>
              </a:cxn>
              <a:cxn ang="0">
                <a:pos x="connsiteX13675" y="connsiteY13675"/>
              </a:cxn>
              <a:cxn ang="0">
                <a:pos x="connsiteX13676" y="connsiteY13676"/>
              </a:cxn>
              <a:cxn ang="0">
                <a:pos x="connsiteX13677" y="connsiteY13677"/>
              </a:cxn>
              <a:cxn ang="0">
                <a:pos x="connsiteX13678" y="connsiteY13678"/>
              </a:cxn>
              <a:cxn ang="0">
                <a:pos x="connsiteX13679" y="connsiteY13679"/>
              </a:cxn>
              <a:cxn ang="0">
                <a:pos x="connsiteX13680" y="connsiteY13680"/>
              </a:cxn>
              <a:cxn ang="0">
                <a:pos x="connsiteX13681" y="connsiteY13681"/>
              </a:cxn>
              <a:cxn ang="0">
                <a:pos x="connsiteX13682" y="connsiteY13682"/>
              </a:cxn>
              <a:cxn ang="0">
                <a:pos x="connsiteX13683" y="connsiteY13683"/>
              </a:cxn>
              <a:cxn ang="0">
                <a:pos x="connsiteX13684" y="connsiteY13684"/>
              </a:cxn>
              <a:cxn ang="0">
                <a:pos x="connsiteX13685" y="connsiteY13685"/>
              </a:cxn>
              <a:cxn ang="0">
                <a:pos x="connsiteX13686" y="connsiteY13686"/>
              </a:cxn>
              <a:cxn ang="0">
                <a:pos x="connsiteX13687" y="connsiteY13687"/>
              </a:cxn>
              <a:cxn ang="0">
                <a:pos x="connsiteX13688" y="connsiteY13688"/>
              </a:cxn>
              <a:cxn ang="0">
                <a:pos x="connsiteX13689" y="connsiteY13689"/>
              </a:cxn>
              <a:cxn ang="0">
                <a:pos x="connsiteX13690" y="connsiteY13690"/>
              </a:cxn>
              <a:cxn ang="0">
                <a:pos x="connsiteX13691" y="connsiteY13691"/>
              </a:cxn>
              <a:cxn ang="0">
                <a:pos x="connsiteX13692" y="connsiteY13692"/>
              </a:cxn>
              <a:cxn ang="0">
                <a:pos x="connsiteX13693" y="connsiteY13693"/>
              </a:cxn>
              <a:cxn ang="0">
                <a:pos x="connsiteX13694" y="connsiteY13694"/>
              </a:cxn>
              <a:cxn ang="0">
                <a:pos x="connsiteX13695" y="connsiteY13695"/>
              </a:cxn>
              <a:cxn ang="0">
                <a:pos x="connsiteX13696" y="connsiteY13696"/>
              </a:cxn>
              <a:cxn ang="0">
                <a:pos x="connsiteX13697" y="connsiteY13697"/>
              </a:cxn>
              <a:cxn ang="0">
                <a:pos x="connsiteX13698" y="connsiteY13698"/>
              </a:cxn>
              <a:cxn ang="0">
                <a:pos x="connsiteX13699" y="connsiteY13699"/>
              </a:cxn>
              <a:cxn ang="0">
                <a:pos x="connsiteX13700" y="connsiteY13700"/>
              </a:cxn>
              <a:cxn ang="0">
                <a:pos x="connsiteX13701" y="connsiteY13701"/>
              </a:cxn>
              <a:cxn ang="0">
                <a:pos x="connsiteX13702" y="connsiteY13702"/>
              </a:cxn>
              <a:cxn ang="0">
                <a:pos x="connsiteX13703" y="connsiteY13703"/>
              </a:cxn>
              <a:cxn ang="0">
                <a:pos x="connsiteX13704" y="connsiteY13704"/>
              </a:cxn>
              <a:cxn ang="0">
                <a:pos x="connsiteX13705" y="connsiteY13705"/>
              </a:cxn>
              <a:cxn ang="0">
                <a:pos x="connsiteX13706" y="connsiteY13706"/>
              </a:cxn>
              <a:cxn ang="0">
                <a:pos x="connsiteX13707" y="connsiteY13707"/>
              </a:cxn>
              <a:cxn ang="0">
                <a:pos x="connsiteX13708" y="connsiteY13708"/>
              </a:cxn>
              <a:cxn ang="0">
                <a:pos x="connsiteX13709" y="connsiteY13709"/>
              </a:cxn>
              <a:cxn ang="0">
                <a:pos x="connsiteX13710" y="connsiteY13710"/>
              </a:cxn>
              <a:cxn ang="0">
                <a:pos x="connsiteX13711" y="connsiteY13711"/>
              </a:cxn>
              <a:cxn ang="0">
                <a:pos x="connsiteX13712" y="connsiteY13712"/>
              </a:cxn>
              <a:cxn ang="0">
                <a:pos x="connsiteX13713" y="connsiteY13713"/>
              </a:cxn>
              <a:cxn ang="0">
                <a:pos x="connsiteX13714" y="connsiteY13714"/>
              </a:cxn>
              <a:cxn ang="0">
                <a:pos x="connsiteX13715" y="connsiteY13715"/>
              </a:cxn>
              <a:cxn ang="0">
                <a:pos x="connsiteX13716" y="connsiteY13716"/>
              </a:cxn>
              <a:cxn ang="0">
                <a:pos x="connsiteX13717" y="connsiteY13717"/>
              </a:cxn>
              <a:cxn ang="0">
                <a:pos x="connsiteX13718" y="connsiteY13718"/>
              </a:cxn>
              <a:cxn ang="0">
                <a:pos x="connsiteX13719" y="connsiteY13719"/>
              </a:cxn>
              <a:cxn ang="0">
                <a:pos x="connsiteX13720" y="connsiteY13720"/>
              </a:cxn>
              <a:cxn ang="0">
                <a:pos x="connsiteX13721" y="connsiteY13721"/>
              </a:cxn>
              <a:cxn ang="0">
                <a:pos x="connsiteX13722" y="connsiteY13722"/>
              </a:cxn>
              <a:cxn ang="0">
                <a:pos x="connsiteX13723" y="connsiteY13723"/>
              </a:cxn>
              <a:cxn ang="0">
                <a:pos x="connsiteX13724" y="connsiteY13724"/>
              </a:cxn>
              <a:cxn ang="0">
                <a:pos x="connsiteX13725" y="connsiteY13725"/>
              </a:cxn>
              <a:cxn ang="0">
                <a:pos x="connsiteX13726" y="connsiteY13726"/>
              </a:cxn>
              <a:cxn ang="0">
                <a:pos x="connsiteX13727" y="connsiteY13727"/>
              </a:cxn>
              <a:cxn ang="0">
                <a:pos x="connsiteX13728" y="connsiteY13728"/>
              </a:cxn>
              <a:cxn ang="0">
                <a:pos x="connsiteX13729" y="connsiteY13729"/>
              </a:cxn>
              <a:cxn ang="0">
                <a:pos x="connsiteX13730" y="connsiteY13730"/>
              </a:cxn>
              <a:cxn ang="0">
                <a:pos x="connsiteX13731" y="connsiteY13731"/>
              </a:cxn>
              <a:cxn ang="0">
                <a:pos x="connsiteX13732" y="connsiteY13732"/>
              </a:cxn>
              <a:cxn ang="0">
                <a:pos x="connsiteX13733" y="connsiteY13733"/>
              </a:cxn>
              <a:cxn ang="0">
                <a:pos x="connsiteX13734" y="connsiteY13734"/>
              </a:cxn>
              <a:cxn ang="0">
                <a:pos x="connsiteX13735" y="connsiteY13735"/>
              </a:cxn>
              <a:cxn ang="0">
                <a:pos x="connsiteX13736" y="connsiteY13736"/>
              </a:cxn>
              <a:cxn ang="0">
                <a:pos x="connsiteX13737" y="connsiteY13737"/>
              </a:cxn>
              <a:cxn ang="0">
                <a:pos x="connsiteX13738" y="connsiteY13738"/>
              </a:cxn>
              <a:cxn ang="0">
                <a:pos x="connsiteX13739" y="connsiteY13739"/>
              </a:cxn>
              <a:cxn ang="0">
                <a:pos x="connsiteX13740" y="connsiteY13740"/>
              </a:cxn>
              <a:cxn ang="0">
                <a:pos x="connsiteX13741" y="connsiteY13741"/>
              </a:cxn>
              <a:cxn ang="0">
                <a:pos x="connsiteX13742" y="connsiteY13742"/>
              </a:cxn>
              <a:cxn ang="0">
                <a:pos x="connsiteX13743" y="connsiteY13743"/>
              </a:cxn>
              <a:cxn ang="0">
                <a:pos x="connsiteX13744" y="connsiteY13744"/>
              </a:cxn>
              <a:cxn ang="0">
                <a:pos x="connsiteX13745" y="connsiteY13745"/>
              </a:cxn>
              <a:cxn ang="0">
                <a:pos x="connsiteX13746" y="connsiteY13746"/>
              </a:cxn>
              <a:cxn ang="0">
                <a:pos x="connsiteX13747" y="connsiteY13747"/>
              </a:cxn>
              <a:cxn ang="0">
                <a:pos x="connsiteX13748" y="connsiteY13748"/>
              </a:cxn>
              <a:cxn ang="0">
                <a:pos x="connsiteX13749" y="connsiteY13749"/>
              </a:cxn>
              <a:cxn ang="0">
                <a:pos x="connsiteX13750" y="connsiteY13750"/>
              </a:cxn>
              <a:cxn ang="0">
                <a:pos x="connsiteX13751" y="connsiteY13751"/>
              </a:cxn>
              <a:cxn ang="0">
                <a:pos x="connsiteX13752" y="connsiteY13752"/>
              </a:cxn>
              <a:cxn ang="0">
                <a:pos x="connsiteX13753" y="connsiteY13753"/>
              </a:cxn>
              <a:cxn ang="0">
                <a:pos x="connsiteX13754" y="connsiteY13754"/>
              </a:cxn>
              <a:cxn ang="0">
                <a:pos x="connsiteX13755" y="connsiteY13755"/>
              </a:cxn>
              <a:cxn ang="0">
                <a:pos x="connsiteX13756" y="connsiteY13756"/>
              </a:cxn>
              <a:cxn ang="0">
                <a:pos x="connsiteX13757" y="connsiteY13757"/>
              </a:cxn>
              <a:cxn ang="0">
                <a:pos x="connsiteX13758" y="connsiteY13758"/>
              </a:cxn>
              <a:cxn ang="0">
                <a:pos x="connsiteX13759" y="connsiteY13759"/>
              </a:cxn>
              <a:cxn ang="0">
                <a:pos x="connsiteX13760" y="connsiteY13760"/>
              </a:cxn>
              <a:cxn ang="0">
                <a:pos x="connsiteX13761" y="connsiteY13761"/>
              </a:cxn>
              <a:cxn ang="0">
                <a:pos x="connsiteX13762" y="connsiteY13762"/>
              </a:cxn>
              <a:cxn ang="0">
                <a:pos x="connsiteX13763" y="connsiteY13763"/>
              </a:cxn>
              <a:cxn ang="0">
                <a:pos x="connsiteX13764" y="connsiteY13764"/>
              </a:cxn>
              <a:cxn ang="0">
                <a:pos x="connsiteX13765" y="connsiteY13765"/>
              </a:cxn>
              <a:cxn ang="0">
                <a:pos x="connsiteX13766" y="connsiteY13766"/>
              </a:cxn>
              <a:cxn ang="0">
                <a:pos x="connsiteX13767" y="connsiteY13767"/>
              </a:cxn>
              <a:cxn ang="0">
                <a:pos x="connsiteX13768" y="connsiteY13768"/>
              </a:cxn>
              <a:cxn ang="0">
                <a:pos x="connsiteX13769" y="connsiteY13769"/>
              </a:cxn>
              <a:cxn ang="0">
                <a:pos x="connsiteX13770" y="connsiteY13770"/>
              </a:cxn>
              <a:cxn ang="0">
                <a:pos x="connsiteX13771" y="connsiteY13771"/>
              </a:cxn>
              <a:cxn ang="0">
                <a:pos x="connsiteX13772" y="connsiteY13772"/>
              </a:cxn>
              <a:cxn ang="0">
                <a:pos x="connsiteX13773" y="connsiteY13773"/>
              </a:cxn>
              <a:cxn ang="0">
                <a:pos x="connsiteX13774" y="connsiteY13774"/>
              </a:cxn>
              <a:cxn ang="0">
                <a:pos x="connsiteX13775" y="connsiteY13775"/>
              </a:cxn>
              <a:cxn ang="0">
                <a:pos x="connsiteX13776" y="connsiteY13776"/>
              </a:cxn>
              <a:cxn ang="0">
                <a:pos x="connsiteX13777" y="connsiteY13777"/>
              </a:cxn>
              <a:cxn ang="0">
                <a:pos x="connsiteX13778" y="connsiteY13778"/>
              </a:cxn>
              <a:cxn ang="0">
                <a:pos x="connsiteX13779" y="connsiteY13779"/>
              </a:cxn>
              <a:cxn ang="0">
                <a:pos x="connsiteX13780" y="connsiteY13780"/>
              </a:cxn>
              <a:cxn ang="0">
                <a:pos x="connsiteX13781" y="connsiteY13781"/>
              </a:cxn>
              <a:cxn ang="0">
                <a:pos x="connsiteX13782" y="connsiteY13782"/>
              </a:cxn>
              <a:cxn ang="0">
                <a:pos x="connsiteX13783" y="connsiteY13783"/>
              </a:cxn>
              <a:cxn ang="0">
                <a:pos x="connsiteX13784" y="connsiteY13784"/>
              </a:cxn>
              <a:cxn ang="0">
                <a:pos x="connsiteX13785" y="connsiteY13785"/>
              </a:cxn>
              <a:cxn ang="0">
                <a:pos x="connsiteX13786" y="connsiteY13786"/>
              </a:cxn>
              <a:cxn ang="0">
                <a:pos x="connsiteX13787" y="connsiteY13787"/>
              </a:cxn>
              <a:cxn ang="0">
                <a:pos x="connsiteX13788" y="connsiteY13788"/>
              </a:cxn>
              <a:cxn ang="0">
                <a:pos x="connsiteX13789" y="connsiteY13789"/>
              </a:cxn>
              <a:cxn ang="0">
                <a:pos x="connsiteX13790" y="connsiteY13790"/>
              </a:cxn>
              <a:cxn ang="0">
                <a:pos x="connsiteX13791" y="connsiteY13791"/>
              </a:cxn>
              <a:cxn ang="0">
                <a:pos x="connsiteX13792" y="connsiteY13792"/>
              </a:cxn>
              <a:cxn ang="0">
                <a:pos x="connsiteX13793" y="connsiteY13793"/>
              </a:cxn>
              <a:cxn ang="0">
                <a:pos x="connsiteX13794" y="connsiteY13794"/>
              </a:cxn>
              <a:cxn ang="0">
                <a:pos x="connsiteX13795" y="connsiteY13795"/>
              </a:cxn>
              <a:cxn ang="0">
                <a:pos x="connsiteX13796" y="connsiteY13796"/>
              </a:cxn>
              <a:cxn ang="0">
                <a:pos x="connsiteX13797" y="connsiteY13797"/>
              </a:cxn>
              <a:cxn ang="0">
                <a:pos x="connsiteX13798" y="connsiteY13798"/>
              </a:cxn>
              <a:cxn ang="0">
                <a:pos x="connsiteX13799" y="connsiteY13799"/>
              </a:cxn>
              <a:cxn ang="0">
                <a:pos x="connsiteX13800" y="connsiteY13800"/>
              </a:cxn>
              <a:cxn ang="0">
                <a:pos x="connsiteX13801" y="connsiteY13801"/>
              </a:cxn>
              <a:cxn ang="0">
                <a:pos x="connsiteX13802" y="connsiteY13802"/>
              </a:cxn>
              <a:cxn ang="0">
                <a:pos x="connsiteX13803" y="connsiteY13803"/>
              </a:cxn>
              <a:cxn ang="0">
                <a:pos x="connsiteX13804" y="connsiteY13804"/>
              </a:cxn>
              <a:cxn ang="0">
                <a:pos x="connsiteX13805" y="connsiteY13805"/>
              </a:cxn>
              <a:cxn ang="0">
                <a:pos x="connsiteX13806" y="connsiteY13806"/>
              </a:cxn>
              <a:cxn ang="0">
                <a:pos x="connsiteX13807" y="connsiteY13807"/>
              </a:cxn>
              <a:cxn ang="0">
                <a:pos x="connsiteX13808" y="connsiteY13808"/>
              </a:cxn>
              <a:cxn ang="0">
                <a:pos x="connsiteX13809" y="connsiteY13809"/>
              </a:cxn>
              <a:cxn ang="0">
                <a:pos x="connsiteX13810" y="connsiteY13810"/>
              </a:cxn>
              <a:cxn ang="0">
                <a:pos x="connsiteX13811" y="connsiteY13811"/>
              </a:cxn>
              <a:cxn ang="0">
                <a:pos x="connsiteX13812" y="connsiteY13812"/>
              </a:cxn>
              <a:cxn ang="0">
                <a:pos x="connsiteX13813" y="connsiteY13813"/>
              </a:cxn>
              <a:cxn ang="0">
                <a:pos x="connsiteX13814" y="connsiteY13814"/>
              </a:cxn>
              <a:cxn ang="0">
                <a:pos x="connsiteX13815" y="connsiteY13815"/>
              </a:cxn>
              <a:cxn ang="0">
                <a:pos x="connsiteX13816" y="connsiteY13816"/>
              </a:cxn>
              <a:cxn ang="0">
                <a:pos x="connsiteX13817" y="connsiteY13817"/>
              </a:cxn>
              <a:cxn ang="0">
                <a:pos x="connsiteX13818" y="connsiteY13818"/>
              </a:cxn>
              <a:cxn ang="0">
                <a:pos x="connsiteX13819" y="connsiteY13819"/>
              </a:cxn>
              <a:cxn ang="0">
                <a:pos x="connsiteX13820" y="connsiteY13820"/>
              </a:cxn>
              <a:cxn ang="0">
                <a:pos x="connsiteX13821" y="connsiteY13821"/>
              </a:cxn>
              <a:cxn ang="0">
                <a:pos x="connsiteX13822" y="connsiteY13822"/>
              </a:cxn>
              <a:cxn ang="0">
                <a:pos x="connsiteX13823" y="connsiteY13823"/>
              </a:cxn>
              <a:cxn ang="0">
                <a:pos x="connsiteX13824" y="connsiteY13824"/>
              </a:cxn>
              <a:cxn ang="0">
                <a:pos x="connsiteX13825" y="connsiteY13825"/>
              </a:cxn>
              <a:cxn ang="0">
                <a:pos x="connsiteX13826" y="connsiteY13826"/>
              </a:cxn>
              <a:cxn ang="0">
                <a:pos x="connsiteX13827" y="connsiteY13827"/>
              </a:cxn>
              <a:cxn ang="0">
                <a:pos x="connsiteX13828" y="connsiteY13828"/>
              </a:cxn>
              <a:cxn ang="0">
                <a:pos x="connsiteX13829" y="connsiteY13829"/>
              </a:cxn>
              <a:cxn ang="0">
                <a:pos x="connsiteX13830" y="connsiteY13830"/>
              </a:cxn>
              <a:cxn ang="0">
                <a:pos x="connsiteX13831" y="connsiteY13831"/>
              </a:cxn>
              <a:cxn ang="0">
                <a:pos x="connsiteX13832" y="connsiteY13832"/>
              </a:cxn>
              <a:cxn ang="0">
                <a:pos x="connsiteX13833" y="connsiteY13833"/>
              </a:cxn>
              <a:cxn ang="0">
                <a:pos x="connsiteX13834" y="connsiteY13834"/>
              </a:cxn>
              <a:cxn ang="0">
                <a:pos x="connsiteX13835" y="connsiteY13835"/>
              </a:cxn>
              <a:cxn ang="0">
                <a:pos x="connsiteX13836" y="connsiteY13836"/>
              </a:cxn>
              <a:cxn ang="0">
                <a:pos x="connsiteX13837" y="connsiteY13837"/>
              </a:cxn>
              <a:cxn ang="0">
                <a:pos x="connsiteX13838" y="connsiteY13838"/>
              </a:cxn>
              <a:cxn ang="0">
                <a:pos x="connsiteX13839" y="connsiteY13839"/>
              </a:cxn>
              <a:cxn ang="0">
                <a:pos x="connsiteX13840" y="connsiteY13840"/>
              </a:cxn>
              <a:cxn ang="0">
                <a:pos x="connsiteX13841" y="connsiteY13841"/>
              </a:cxn>
              <a:cxn ang="0">
                <a:pos x="connsiteX13842" y="connsiteY13842"/>
              </a:cxn>
              <a:cxn ang="0">
                <a:pos x="connsiteX13843" y="connsiteY13843"/>
              </a:cxn>
              <a:cxn ang="0">
                <a:pos x="connsiteX13844" y="connsiteY13844"/>
              </a:cxn>
              <a:cxn ang="0">
                <a:pos x="connsiteX13845" y="connsiteY13845"/>
              </a:cxn>
              <a:cxn ang="0">
                <a:pos x="connsiteX13846" y="connsiteY13846"/>
              </a:cxn>
              <a:cxn ang="0">
                <a:pos x="connsiteX13847" y="connsiteY13847"/>
              </a:cxn>
              <a:cxn ang="0">
                <a:pos x="connsiteX13848" y="connsiteY13848"/>
              </a:cxn>
              <a:cxn ang="0">
                <a:pos x="connsiteX13849" y="connsiteY13849"/>
              </a:cxn>
              <a:cxn ang="0">
                <a:pos x="connsiteX13850" y="connsiteY13850"/>
              </a:cxn>
              <a:cxn ang="0">
                <a:pos x="connsiteX13851" y="connsiteY13851"/>
              </a:cxn>
              <a:cxn ang="0">
                <a:pos x="connsiteX13852" y="connsiteY13852"/>
              </a:cxn>
              <a:cxn ang="0">
                <a:pos x="connsiteX13853" y="connsiteY13853"/>
              </a:cxn>
              <a:cxn ang="0">
                <a:pos x="connsiteX13854" y="connsiteY13854"/>
              </a:cxn>
              <a:cxn ang="0">
                <a:pos x="connsiteX13855" y="connsiteY13855"/>
              </a:cxn>
              <a:cxn ang="0">
                <a:pos x="connsiteX13856" y="connsiteY13856"/>
              </a:cxn>
              <a:cxn ang="0">
                <a:pos x="connsiteX13857" y="connsiteY13857"/>
              </a:cxn>
              <a:cxn ang="0">
                <a:pos x="connsiteX13858" y="connsiteY13858"/>
              </a:cxn>
              <a:cxn ang="0">
                <a:pos x="connsiteX13859" y="connsiteY13859"/>
              </a:cxn>
              <a:cxn ang="0">
                <a:pos x="connsiteX13860" y="connsiteY13860"/>
              </a:cxn>
              <a:cxn ang="0">
                <a:pos x="connsiteX13861" y="connsiteY13861"/>
              </a:cxn>
              <a:cxn ang="0">
                <a:pos x="connsiteX13862" y="connsiteY13862"/>
              </a:cxn>
              <a:cxn ang="0">
                <a:pos x="connsiteX13863" y="connsiteY13863"/>
              </a:cxn>
              <a:cxn ang="0">
                <a:pos x="connsiteX13864" y="connsiteY13864"/>
              </a:cxn>
              <a:cxn ang="0">
                <a:pos x="connsiteX13865" y="connsiteY13865"/>
              </a:cxn>
              <a:cxn ang="0">
                <a:pos x="connsiteX13866" y="connsiteY13866"/>
              </a:cxn>
              <a:cxn ang="0">
                <a:pos x="connsiteX13867" y="connsiteY13867"/>
              </a:cxn>
              <a:cxn ang="0">
                <a:pos x="connsiteX13868" y="connsiteY13868"/>
              </a:cxn>
              <a:cxn ang="0">
                <a:pos x="connsiteX13869" y="connsiteY13869"/>
              </a:cxn>
              <a:cxn ang="0">
                <a:pos x="connsiteX13870" y="connsiteY13870"/>
              </a:cxn>
              <a:cxn ang="0">
                <a:pos x="connsiteX13871" y="connsiteY13871"/>
              </a:cxn>
              <a:cxn ang="0">
                <a:pos x="connsiteX13872" y="connsiteY13872"/>
              </a:cxn>
              <a:cxn ang="0">
                <a:pos x="connsiteX13873" y="connsiteY13873"/>
              </a:cxn>
              <a:cxn ang="0">
                <a:pos x="connsiteX13874" y="connsiteY13874"/>
              </a:cxn>
              <a:cxn ang="0">
                <a:pos x="connsiteX13875" y="connsiteY13875"/>
              </a:cxn>
              <a:cxn ang="0">
                <a:pos x="connsiteX13876" y="connsiteY13876"/>
              </a:cxn>
              <a:cxn ang="0">
                <a:pos x="connsiteX13877" y="connsiteY13877"/>
              </a:cxn>
              <a:cxn ang="0">
                <a:pos x="connsiteX13878" y="connsiteY13878"/>
              </a:cxn>
              <a:cxn ang="0">
                <a:pos x="connsiteX13879" y="connsiteY13879"/>
              </a:cxn>
              <a:cxn ang="0">
                <a:pos x="connsiteX13880" y="connsiteY13880"/>
              </a:cxn>
              <a:cxn ang="0">
                <a:pos x="connsiteX13881" y="connsiteY13881"/>
              </a:cxn>
              <a:cxn ang="0">
                <a:pos x="connsiteX13882" y="connsiteY13882"/>
              </a:cxn>
              <a:cxn ang="0">
                <a:pos x="connsiteX13883" y="connsiteY13883"/>
              </a:cxn>
              <a:cxn ang="0">
                <a:pos x="connsiteX13884" y="connsiteY13884"/>
              </a:cxn>
              <a:cxn ang="0">
                <a:pos x="connsiteX13885" y="connsiteY13885"/>
              </a:cxn>
              <a:cxn ang="0">
                <a:pos x="connsiteX13886" y="connsiteY13886"/>
              </a:cxn>
              <a:cxn ang="0">
                <a:pos x="connsiteX13887" y="connsiteY13887"/>
              </a:cxn>
              <a:cxn ang="0">
                <a:pos x="connsiteX13888" y="connsiteY13888"/>
              </a:cxn>
              <a:cxn ang="0">
                <a:pos x="connsiteX13889" y="connsiteY13889"/>
              </a:cxn>
              <a:cxn ang="0">
                <a:pos x="connsiteX13890" y="connsiteY13890"/>
              </a:cxn>
              <a:cxn ang="0">
                <a:pos x="connsiteX13891" y="connsiteY13891"/>
              </a:cxn>
              <a:cxn ang="0">
                <a:pos x="connsiteX13892" y="connsiteY13892"/>
              </a:cxn>
              <a:cxn ang="0">
                <a:pos x="connsiteX13893" y="connsiteY13893"/>
              </a:cxn>
              <a:cxn ang="0">
                <a:pos x="connsiteX13894" y="connsiteY13894"/>
              </a:cxn>
              <a:cxn ang="0">
                <a:pos x="connsiteX13895" y="connsiteY13895"/>
              </a:cxn>
              <a:cxn ang="0">
                <a:pos x="connsiteX13896" y="connsiteY13896"/>
              </a:cxn>
              <a:cxn ang="0">
                <a:pos x="connsiteX13897" y="connsiteY13897"/>
              </a:cxn>
              <a:cxn ang="0">
                <a:pos x="connsiteX13898" y="connsiteY13898"/>
              </a:cxn>
              <a:cxn ang="0">
                <a:pos x="connsiteX13899" y="connsiteY13899"/>
              </a:cxn>
              <a:cxn ang="0">
                <a:pos x="connsiteX13900" y="connsiteY13900"/>
              </a:cxn>
              <a:cxn ang="0">
                <a:pos x="connsiteX13901" y="connsiteY13901"/>
              </a:cxn>
              <a:cxn ang="0">
                <a:pos x="connsiteX13902" y="connsiteY13902"/>
              </a:cxn>
              <a:cxn ang="0">
                <a:pos x="connsiteX13903" y="connsiteY13903"/>
              </a:cxn>
              <a:cxn ang="0">
                <a:pos x="connsiteX13904" y="connsiteY13904"/>
              </a:cxn>
              <a:cxn ang="0">
                <a:pos x="connsiteX13905" y="connsiteY13905"/>
              </a:cxn>
              <a:cxn ang="0">
                <a:pos x="connsiteX13906" y="connsiteY13906"/>
              </a:cxn>
              <a:cxn ang="0">
                <a:pos x="connsiteX13907" y="connsiteY13907"/>
              </a:cxn>
              <a:cxn ang="0">
                <a:pos x="connsiteX13908" y="connsiteY13908"/>
              </a:cxn>
              <a:cxn ang="0">
                <a:pos x="connsiteX13909" y="connsiteY13909"/>
              </a:cxn>
              <a:cxn ang="0">
                <a:pos x="connsiteX13910" y="connsiteY13910"/>
              </a:cxn>
              <a:cxn ang="0">
                <a:pos x="connsiteX13911" y="connsiteY13911"/>
              </a:cxn>
              <a:cxn ang="0">
                <a:pos x="connsiteX13912" y="connsiteY13912"/>
              </a:cxn>
              <a:cxn ang="0">
                <a:pos x="connsiteX13913" y="connsiteY13913"/>
              </a:cxn>
              <a:cxn ang="0">
                <a:pos x="connsiteX13914" y="connsiteY13914"/>
              </a:cxn>
              <a:cxn ang="0">
                <a:pos x="connsiteX13915" y="connsiteY13915"/>
              </a:cxn>
              <a:cxn ang="0">
                <a:pos x="connsiteX13916" y="connsiteY13916"/>
              </a:cxn>
              <a:cxn ang="0">
                <a:pos x="connsiteX13917" y="connsiteY13917"/>
              </a:cxn>
              <a:cxn ang="0">
                <a:pos x="connsiteX13918" y="connsiteY13918"/>
              </a:cxn>
              <a:cxn ang="0">
                <a:pos x="connsiteX13919" y="connsiteY13919"/>
              </a:cxn>
              <a:cxn ang="0">
                <a:pos x="connsiteX13920" y="connsiteY13920"/>
              </a:cxn>
              <a:cxn ang="0">
                <a:pos x="connsiteX13921" y="connsiteY13921"/>
              </a:cxn>
              <a:cxn ang="0">
                <a:pos x="connsiteX13922" y="connsiteY13922"/>
              </a:cxn>
              <a:cxn ang="0">
                <a:pos x="connsiteX13923" y="connsiteY13923"/>
              </a:cxn>
              <a:cxn ang="0">
                <a:pos x="connsiteX13924" y="connsiteY13924"/>
              </a:cxn>
              <a:cxn ang="0">
                <a:pos x="connsiteX13925" y="connsiteY13925"/>
              </a:cxn>
              <a:cxn ang="0">
                <a:pos x="connsiteX13926" y="connsiteY13926"/>
              </a:cxn>
              <a:cxn ang="0">
                <a:pos x="connsiteX13927" y="connsiteY13927"/>
              </a:cxn>
              <a:cxn ang="0">
                <a:pos x="connsiteX13928" y="connsiteY13928"/>
              </a:cxn>
              <a:cxn ang="0">
                <a:pos x="connsiteX13929" y="connsiteY13929"/>
              </a:cxn>
              <a:cxn ang="0">
                <a:pos x="connsiteX13930" y="connsiteY13930"/>
              </a:cxn>
              <a:cxn ang="0">
                <a:pos x="connsiteX13931" y="connsiteY13931"/>
              </a:cxn>
              <a:cxn ang="0">
                <a:pos x="connsiteX13932" y="connsiteY13932"/>
              </a:cxn>
              <a:cxn ang="0">
                <a:pos x="connsiteX13933" y="connsiteY13933"/>
              </a:cxn>
              <a:cxn ang="0">
                <a:pos x="connsiteX13934" y="connsiteY13934"/>
              </a:cxn>
              <a:cxn ang="0">
                <a:pos x="connsiteX13935" y="connsiteY13935"/>
              </a:cxn>
              <a:cxn ang="0">
                <a:pos x="connsiteX13936" y="connsiteY13936"/>
              </a:cxn>
              <a:cxn ang="0">
                <a:pos x="connsiteX13937" y="connsiteY13937"/>
              </a:cxn>
              <a:cxn ang="0">
                <a:pos x="connsiteX13938" y="connsiteY13938"/>
              </a:cxn>
              <a:cxn ang="0">
                <a:pos x="connsiteX13939" y="connsiteY13939"/>
              </a:cxn>
              <a:cxn ang="0">
                <a:pos x="connsiteX13940" y="connsiteY13940"/>
              </a:cxn>
              <a:cxn ang="0">
                <a:pos x="connsiteX13941" y="connsiteY13941"/>
              </a:cxn>
              <a:cxn ang="0">
                <a:pos x="connsiteX13942" y="connsiteY13942"/>
              </a:cxn>
              <a:cxn ang="0">
                <a:pos x="connsiteX13943" y="connsiteY13943"/>
              </a:cxn>
              <a:cxn ang="0">
                <a:pos x="connsiteX13944" y="connsiteY13944"/>
              </a:cxn>
              <a:cxn ang="0">
                <a:pos x="connsiteX13945" y="connsiteY13945"/>
              </a:cxn>
              <a:cxn ang="0">
                <a:pos x="connsiteX13946" y="connsiteY13946"/>
              </a:cxn>
              <a:cxn ang="0">
                <a:pos x="connsiteX13947" y="connsiteY13947"/>
              </a:cxn>
              <a:cxn ang="0">
                <a:pos x="connsiteX13948" y="connsiteY13948"/>
              </a:cxn>
              <a:cxn ang="0">
                <a:pos x="connsiteX13949" y="connsiteY13949"/>
              </a:cxn>
              <a:cxn ang="0">
                <a:pos x="connsiteX13950" y="connsiteY13950"/>
              </a:cxn>
              <a:cxn ang="0">
                <a:pos x="connsiteX13951" y="connsiteY13951"/>
              </a:cxn>
              <a:cxn ang="0">
                <a:pos x="connsiteX13952" y="connsiteY13952"/>
              </a:cxn>
              <a:cxn ang="0">
                <a:pos x="connsiteX13953" y="connsiteY13953"/>
              </a:cxn>
              <a:cxn ang="0">
                <a:pos x="connsiteX13954" y="connsiteY13954"/>
              </a:cxn>
              <a:cxn ang="0">
                <a:pos x="connsiteX13955" y="connsiteY13955"/>
              </a:cxn>
              <a:cxn ang="0">
                <a:pos x="connsiteX13956" y="connsiteY13956"/>
              </a:cxn>
              <a:cxn ang="0">
                <a:pos x="connsiteX13957" y="connsiteY13957"/>
              </a:cxn>
              <a:cxn ang="0">
                <a:pos x="connsiteX13958" y="connsiteY13958"/>
              </a:cxn>
              <a:cxn ang="0">
                <a:pos x="connsiteX13959" y="connsiteY13959"/>
              </a:cxn>
              <a:cxn ang="0">
                <a:pos x="connsiteX13960" y="connsiteY13960"/>
              </a:cxn>
              <a:cxn ang="0">
                <a:pos x="connsiteX13961" y="connsiteY13961"/>
              </a:cxn>
              <a:cxn ang="0">
                <a:pos x="connsiteX13962" y="connsiteY13962"/>
              </a:cxn>
              <a:cxn ang="0">
                <a:pos x="connsiteX13963" y="connsiteY13963"/>
              </a:cxn>
              <a:cxn ang="0">
                <a:pos x="connsiteX13964" y="connsiteY13964"/>
              </a:cxn>
              <a:cxn ang="0">
                <a:pos x="connsiteX13965" y="connsiteY13965"/>
              </a:cxn>
              <a:cxn ang="0">
                <a:pos x="connsiteX13966" y="connsiteY13966"/>
              </a:cxn>
              <a:cxn ang="0">
                <a:pos x="connsiteX13967" y="connsiteY13967"/>
              </a:cxn>
              <a:cxn ang="0">
                <a:pos x="connsiteX13968" y="connsiteY13968"/>
              </a:cxn>
              <a:cxn ang="0">
                <a:pos x="connsiteX13969" y="connsiteY13969"/>
              </a:cxn>
              <a:cxn ang="0">
                <a:pos x="connsiteX13970" y="connsiteY13970"/>
              </a:cxn>
              <a:cxn ang="0">
                <a:pos x="connsiteX13971" y="connsiteY13971"/>
              </a:cxn>
              <a:cxn ang="0">
                <a:pos x="connsiteX13972" y="connsiteY13972"/>
              </a:cxn>
              <a:cxn ang="0">
                <a:pos x="connsiteX13973" y="connsiteY13973"/>
              </a:cxn>
              <a:cxn ang="0">
                <a:pos x="connsiteX13974" y="connsiteY13974"/>
              </a:cxn>
              <a:cxn ang="0">
                <a:pos x="connsiteX13975" y="connsiteY13975"/>
              </a:cxn>
              <a:cxn ang="0">
                <a:pos x="connsiteX13976" y="connsiteY13976"/>
              </a:cxn>
              <a:cxn ang="0">
                <a:pos x="connsiteX13977" y="connsiteY13977"/>
              </a:cxn>
              <a:cxn ang="0">
                <a:pos x="connsiteX13978" y="connsiteY13978"/>
              </a:cxn>
              <a:cxn ang="0">
                <a:pos x="connsiteX13979" y="connsiteY13979"/>
              </a:cxn>
              <a:cxn ang="0">
                <a:pos x="connsiteX13980" y="connsiteY13980"/>
              </a:cxn>
              <a:cxn ang="0">
                <a:pos x="connsiteX13981" y="connsiteY13981"/>
              </a:cxn>
              <a:cxn ang="0">
                <a:pos x="connsiteX13982" y="connsiteY13982"/>
              </a:cxn>
              <a:cxn ang="0">
                <a:pos x="connsiteX13983" y="connsiteY13983"/>
              </a:cxn>
              <a:cxn ang="0">
                <a:pos x="connsiteX13984" y="connsiteY13984"/>
              </a:cxn>
              <a:cxn ang="0">
                <a:pos x="connsiteX13985" y="connsiteY13985"/>
              </a:cxn>
              <a:cxn ang="0">
                <a:pos x="connsiteX13986" y="connsiteY13986"/>
              </a:cxn>
              <a:cxn ang="0">
                <a:pos x="connsiteX13987" y="connsiteY13987"/>
              </a:cxn>
              <a:cxn ang="0">
                <a:pos x="connsiteX13988" y="connsiteY13988"/>
              </a:cxn>
              <a:cxn ang="0">
                <a:pos x="connsiteX13989" y="connsiteY13989"/>
              </a:cxn>
              <a:cxn ang="0">
                <a:pos x="connsiteX13990" y="connsiteY13990"/>
              </a:cxn>
              <a:cxn ang="0">
                <a:pos x="connsiteX13991" y="connsiteY13991"/>
              </a:cxn>
              <a:cxn ang="0">
                <a:pos x="connsiteX13992" y="connsiteY13992"/>
              </a:cxn>
              <a:cxn ang="0">
                <a:pos x="connsiteX13993" y="connsiteY13993"/>
              </a:cxn>
              <a:cxn ang="0">
                <a:pos x="connsiteX13994" y="connsiteY13994"/>
              </a:cxn>
              <a:cxn ang="0">
                <a:pos x="connsiteX13995" y="connsiteY13995"/>
              </a:cxn>
              <a:cxn ang="0">
                <a:pos x="connsiteX13996" y="connsiteY13996"/>
              </a:cxn>
              <a:cxn ang="0">
                <a:pos x="connsiteX13997" y="connsiteY13997"/>
              </a:cxn>
              <a:cxn ang="0">
                <a:pos x="connsiteX13998" y="connsiteY13998"/>
              </a:cxn>
              <a:cxn ang="0">
                <a:pos x="connsiteX13999" y="connsiteY13999"/>
              </a:cxn>
              <a:cxn ang="0">
                <a:pos x="connsiteX14000" y="connsiteY14000"/>
              </a:cxn>
              <a:cxn ang="0">
                <a:pos x="connsiteX14001" y="connsiteY14001"/>
              </a:cxn>
              <a:cxn ang="0">
                <a:pos x="connsiteX14002" y="connsiteY14002"/>
              </a:cxn>
              <a:cxn ang="0">
                <a:pos x="connsiteX14003" y="connsiteY14003"/>
              </a:cxn>
              <a:cxn ang="0">
                <a:pos x="connsiteX14004" y="connsiteY14004"/>
              </a:cxn>
              <a:cxn ang="0">
                <a:pos x="connsiteX14005" y="connsiteY14005"/>
              </a:cxn>
              <a:cxn ang="0">
                <a:pos x="connsiteX14006" y="connsiteY14006"/>
              </a:cxn>
              <a:cxn ang="0">
                <a:pos x="connsiteX14007" y="connsiteY14007"/>
              </a:cxn>
              <a:cxn ang="0">
                <a:pos x="connsiteX14008" y="connsiteY14008"/>
              </a:cxn>
              <a:cxn ang="0">
                <a:pos x="connsiteX14009" y="connsiteY14009"/>
              </a:cxn>
              <a:cxn ang="0">
                <a:pos x="connsiteX14010" y="connsiteY14010"/>
              </a:cxn>
              <a:cxn ang="0">
                <a:pos x="connsiteX14011" y="connsiteY14011"/>
              </a:cxn>
              <a:cxn ang="0">
                <a:pos x="connsiteX14012" y="connsiteY14012"/>
              </a:cxn>
              <a:cxn ang="0">
                <a:pos x="connsiteX14013" y="connsiteY14013"/>
              </a:cxn>
              <a:cxn ang="0">
                <a:pos x="connsiteX14014" y="connsiteY14014"/>
              </a:cxn>
              <a:cxn ang="0">
                <a:pos x="connsiteX14015" y="connsiteY14015"/>
              </a:cxn>
              <a:cxn ang="0">
                <a:pos x="connsiteX14016" y="connsiteY14016"/>
              </a:cxn>
              <a:cxn ang="0">
                <a:pos x="connsiteX14017" y="connsiteY14017"/>
              </a:cxn>
              <a:cxn ang="0">
                <a:pos x="connsiteX14018" y="connsiteY14018"/>
              </a:cxn>
              <a:cxn ang="0">
                <a:pos x="connsiteX14019" y="connsiteY14019"/>
              </a:cxn>
              <a:cxn ang="0">
                <a:pos x="connsiteX14020" y="connsiteY14020"/>
              </a:cxn>
              <a:cxn ang="0">
                <a:pos x="connsiteX14021" y="connsiteY14021"/>
              </a:cxn>
              <a:cxn ang="0">
                <a:pos x="connsiteX14022" y="connsiteY14022"/>
              </a:cxn>
              <a:cxn ang="0">
                <a:pos x="connsiteX14023" y="connsiteY14023"/>
              </a:cxn>
              <a:cxn ang="0">
                <a:pos x="connsiteX14024" y="connsiteY14024"/>
              </a:cxn>
              <a:cxn ang="0">
                <a:pos x="connsiteX14025" y="connsiteY14025"/>
              </a:cxn>
              <a:cxn ang="0">
                <a:pos x="connsiteX14026" y="connsiteY14026"/>
              </a:cxn>
              <a:cxn ang="0">
                <a:pos x="connsiteX14027" y="connsiteY14027"/>
              </a:cxn>
              <a:cxn ang="0">
                <a:pos x="connsiteX14028" y="connsiteY14028"/>
              </a:cxn>
              <a:cxn ang="0">
                <a:pos x="connsiteX14029" y="connsiteY14029"/>
              </a:cxn>
              <a:cxn ang="0">
                <a:pos x="connsiteX14030" y="connsiteY14030"/>
              </a:cxn>
              <a:cxn ang="0">
                <a:pos x="connsiteX14031" y="connsiteY14031"/>
              </a:cxn>
              <a:cxn ang="0">
                <a:pos x="connsiteX14032" y="connsiteY14032"/>
              </a:cxn>
              <a:cxn ang="0">
                <a:pos x="connsiteX14033" y="connsiteY14033"/>
              </a:cxn>
              <a:cxn ang="0">
                <a:pos x="connsiteX14034" y="connsiteY14034"/>
              </a:cxn>
              <a:cxn ang="0">
                <a:pos x="connsiteX14035" y="connsiteY14035"/>
              </a:cxn>
              <a:cxn ang="0">
                <a:pos x="connsiteX14036" y="connsiteY14036"/>
              </a:cxn>
              <a:cxn ang="0">
                <a:pos x="connsiteX14037" y="connsiteY14037"/>
              </a:cxn>
              <a:cxn ang="0">
                <a:pos x="connsiteX14038" y="connsiteY14038"/>
              </a:cxn>
              <a:cxn ang="0">
                <a:pos x="connsiteX14039" y="connsiteY14039"/>
              </a:cxn>
              <a:cxn ang="0">
                <a:pos x="connsiteX14040" y="connsiteY14040"/>
              </a:cxn>
              <a:cxn ang="0">
                <a:pos x="connsiteX14041" y="connsiteY14041"/>
              </a:cxn>
              <a:cxn ang="0">
                <a:pos x="connsiteX14042" y="connsiteY14042"/>
              </a:cxn>
              <a:cxn ang="0">
                <a:pos x="connsiteX14043" y="connsiteY14043"/>
              </a:cxn>
              <a:cxn ang="0">
                <a:pos x="connsiteX14044" y="connsiteY14044"/>
              </a:cxn>
              <a:cxn ang="0">
                <a:pos x="connsiteX14045" y="connsiteY14045"/>
              </a:cxn>
              <a:cxn ang="0">
                <a:pos x="connsiteX14046" y="connsiteY14046"/>
              </a:cxn>
              <a:cxn ang="0">
                <a:pos x="connsiteX14047" y="connsiteY14047"/>
              </a:cxn>
              <a:cxn ang="0">
                <a:pos x="connsiteX14048" y="connsiteY14048"/>
              </a:cxn>
              <a:cxn ang="0">
                <a:pos x="connsiteX14049" y="connsiteY14049"/>
              </a:cxn>
              <a:cxn ang="0">
                <a:pos x="connsiteX14050" y="connsiteY14050"/>
              </a:cxn>
              <a:cxn ang="0">
                <a:pos x="connsiteX14051" y="connsiteY14051"/>
              </a:cxn>
              <a:cxn ang="0">
                <a:pos x="connsiteX14052" y="connsiteY14052"/>
              </a:cxn>
              <a:cxn ang="0">
                <a:pos x="connsiteX14053" y="connsiteY14053"/>
              </a:cxn>
              <a:cxn ang="0">
                <a:pos x="connsiteX14054" y="connsiteY14054"/>
              </a:cxn>
              <a:cxn ang="0">
                <a:pos x="connsiteX14055" y="connsiteY14055"/>
              </a:cxn>
              <a:cxn ang="0">
                <a:pos x="connsiteX14056" y="connsiteY14056"/>
              </a:cxn>
              <a:cxn ang="0">
                <a:pos x="connsiteX14057" y="connsiteY14057"/>
              </a:cxn>
              <a:cxn ang="0">
                <a:pos x="connsiteX14058" y="connsiteY14058"/>
              </a:cxn>
              <a:cxn ang="0">
                <a:pos x="connsiteX14059" y="connsiteY14059"/>
              </a:cxn>
              <a:cxn ang="0">
                <a:pos x="connsiteX14060" y="connsiteY14060"/>
              </a:cxn>
              <a:cxn ang="0">
                <a:pos x="connsiteX14061" y="connsiteY14061"/>
              </a:cxn>
              <a:cxn ang="0">
                <a:pos x="connsiteX14062" y="connsiteY14062"/>
              </a:cxn>
              <a:cxn ang="0">
                <a:pos x="connsiteX14063" y="connsiteY14063"/>
              </a:cxn>
              <a:cxn ang="0">
                <a:pos x="connsiteX14064" y="connsiteY14064"/>
              </a:cxn>
              <a:cxn ang="0">
                <a:pos x="connsiteX14065" y="connsiteY14065"/>
              </a:cxn>
              <a:cxn ang="0">
                <a:pos x="connsiteX14066" y="connsiteY14066"/>
              </a:cxn>
              <a:cxn ang="0">
                <a:pos x="connsiteX14067" y="connsiteY14067"/>
              </a:cxn>
              <a:cxn ang="0">
                <a:pos x="connsiteX14068" y="connsiteY14068"/>
              </a:cxn>
              <a:cxn ang="0">
                <a:pos x="connsiteX14069" y="connsiteY14069"/>
              </a:cxn>
              <a:cxn ang="0">
                <a:pos x="connsiteX14070" y="connsiteY14070"/>
              </a:cxn>
              <a:cxn ang="0">
                <a:pos x="connsiteX14071" y="connsiteY14071"/>
              </a:cxn>
              <a:cxn ang="0">
                <a:pos x="connsiteX14072" y="connsiteY14072"/>
              </a:cxn>
              <a:cxn ang="0">
                <a:pos x="connsiteX14073" y="connsiteY14073"/>
              </a:cxn>
              <a:cxn ang="0">
                <a:pos x="connsiteX14074" y="connsiteY14074"/>
              </a:cxn>
              <a:cxn ang="0">
                <a:pos x="connsiteX14075" y="connsiteY14075"/>
              </a:cxn>
              <a:cxn ang="0">
                <a:pos x="connsiteX14076" y="connsiteY14076"/>
              </a:cxn>
              <a:cxn ang="0">
                <a:pos x="connsiteX14077" y="connsiteY14077"/>
              </a:cxn>
              <a:cxn ang="0">
                <a:pos x="connsiteX14078" y="connsiteY14078"/>
              </a:cxn>
              <a:cxn ang="0">
                <a:pos x="connsiteX14079" y="connsiteY14079"/>
              </a:cxn>
              <a:cxn ang="0">
                <a:pos x="connsiteX14080" y="connsiteY14080"/>
              </a:cxn>
              <a:cxn ang="0">
                <a:pos x="connsiteX14081" y="connsiteY14081"/>
              </a:cxn>
              <a:cxn ang="0">
                <a:pos x="connsiteX14082" y="connsiteY14082"/>
              </a:cxn>
              <a:cxn ang="0">
                <a:pos x="connsiteX14083" y="connsiteY14083"/>
              </a:cxn>
              <a:cxn ang="0">
                <a:pos x="connsiteX14084" y="connsiteY14084"/>
              </a:cxn>
              <a:cxn ang="0">
                <a:pos x="connsiteX14085" y="connsiteY14085"/>
              </a:cxn>
              <a:cxn ang="0">
                <a:pos x="connsiteX14086" y="connsiteY14086"/>
              </a:cxn>
              <a:cxn ang="0">
                <a:pos x="connsiteX14087" y="connsiteY14087"/>
              </a:cxn>
              <a:cxn ang="0">
                <a:pos x="connsiteX14088" y="connsiteY14088"/>
              </a:cxn>
              <a:cxn ang="0">
                <a:pos x="connsiteX14089" y="connsiteY14089"/>
              </a:cxn>
              <a:cxn ang="0">
                <a:pos x="connsiteX14090" y="connsiteY14090"/>
              </a:cxn>
              <a:cxn ang="0">
                <a:pos x="connsiteX14091" y="connsiteY14091"/>
              </a:cxn>
              <a:cxn ang="0">
                <a:pos x="connsiteX14092" y="connsiteY14092"/>
              </a:cxn>
              <a:cxn ang="0">
                <a:pos x="connsiteX14093" y="connsiteY14093"/>
              </a:cxn>
              <a:cxn ang="0">
                <a:pos x="connsiteX14094" y="connsiteY14094"/>
              </a:cxn>
              <a:cxn ang="0">
                <a:pos x="connsiteX14095" y="connsiteY14095"/>
              </a:cxn>
              <a:cxn ang="0">
                <a:pos x="connsiteX14096" y="connsiteY14096"/>
              </a:cxn>
              <a:cxn ang="0">
                <a:pos x="connsiteX14097" y="connsiteY14097"/>
              </a:cxn>
              <a:cxn ang="0">
                <a:pos x="connsiteX14098" y="connsiteY14098"/>
              </a:cxn>
              <a:cxn ang="0">
                <a:pos x="connsiteX14099" y="connsiteY14099"/>
              </a:cxn>
              <a:cxn ang="0">
                <a:pos x="connsiteX14100" y="connsiteY14100"/>
              </a:cxn>
              <a:cxn ang="0">
                <a:pos x="connsiteX14101" y="connsiteY14101"/>
              </a:cxn>
              <a:cxn ang="0">
                <a:pos x="connsiteX14102" y="connsiteY14102"/>
              </a:cxn>
              <a:cxn ang="0">
                <a:pos x="connsiteX14103" y="connsiteY14103"/>
              </a:cxn>
              <a:cxn ang="0">
                <a:pos x="connsiteX14104" y="connsiteY14104"/>
              </a:cxn>
              <a:cxn ang="0">
                <a:pos x="connsiteX14105" y="connsiteY14105"/>
              </a:cxn>
              <a:cxn ang="0">
                <a:pos x="connsiteX14106" y="connsiteY14106"/>
              </a:cxn>
              <a:cxn ang="0">
                <a:pos x="connsiteX14107" y="connsiteY14107"/>
              </a:cxn>
              <a:cxn ang="0">
                <a:pos x="connsiteX14108" y="connsiteY14108"/>
              </a:cxn>
              <a:cxn ang="0">
                <a:pos x="connsiteX14109" y="connsiteY14109"/>
              </a:cxn>
              <a:cxn ang="0">
                <a:pos x="connsiteX14110" y="connsiteY14110"/>
              </a:cxn>
              <a:cxn ang="0">
                <a:pos x="connsiteX14111" y="connsiteY14111"/>
              </a:cxn>
              <a:cxn ang="0">
                <a:pos x="connsiteX14112" y="connsiteY14112"/>
              </a:cxn>
              <a:cxn ang="0">
                <a:pos x="connsiteX14113" y="connsiteY14113"/>
              </a:cxn>
              <a:cxn ang="0">
                <a:pos x="connsiteX14114" y="connsiteY14114"/>
              </a:cxn>
              <a:cxn ang="0">
                <a:pos x="connsiteX14115" y="connsiteY14115"/>
              </a:cxn>
              <a:cxn ang="0">
                <a:pos x="connsiteX14116" y="connsiteY14116"/>
              </a:cxn>
              <a:cxn ang="0">
                <a:pos x="connsiteX14117" y="connsiteY14117"/>
              </a:cxn>
              <a:cxn ang="0">
                <a:pos x="connsiteX14118" y="connsiteY14118"/>
              </a:cxn>
              <a:cxn ang="0">
                <a:pos x="connsiteX14119" y="connsiteY14119"/>
              </a:cxn>
              <a:cxn ang="0">
                <a:pos x="connsiteX14120" y="connsiteY14120"/>
              </a:cxn>
              <a:cxn ang="0">
                <a:pos x="connsiteX14121" y="connsiteY14121"/>
              </a:cxn>
              <a:cxn ang="0">
                <a:pos x="connsiteX14122" y="connsiteY14122"/>
              </a:cxn>
              <a:cxn ang="0">
                <a:pos x="connsiteX14123" y="connsiteY14123"/>
              </a:cxn>
              <a:cxn ang="0">
                <a:pos x="connsiteX14124" y="connsiteY14124"/>
              </a:cxn>
              <a:cxn ang="0">
                <a:pos x="connsiteX14125" y="connsiteY14125"/>
              </a:cxn>
              <a:cxn ang="0">
                <a:pos x="connsiteX14126" y="connsiteY14126"/>
              </a:cxn>
              <a:cxn ang="0">
                <a:pos x="connsiteX14127" y="connsiteY14127"/>
              </a:cxn>
              <a:cxn ang="0">
                <a:pos x="connsiteX14128" y="connsiteY14128"/>
              </a:cxn>
              <a:cxn ang="0">
                <a:pos x="connsiteX14129" y="connsiteY14129"/>
              </a:cxn>
              <a:cxn ang="0">
                <a:pos x="connsiteX14130" y="connsiteY14130"/>
              </a:cxn>
              <a:cxn ang="0">
                <a:pos x="connsiteX14131" y="connsiteY14131"/>
              </a:cxn>
              <a:cxn ang="0">
                <a:pos x="connsiteX14132" y="connsiteY14132"/>
              </a:cxn>
              <a:cxn ang="0">
                <a:pos x="connsiteX14133" y="connsiteY14133"/>
              </a:cxn>
              <a:cxn ang="0">
                <a:pos x="connsiteX14134" y="connsiteY14134"/>
              </a:cxn>
              <a:cxn ang="0">
                <a:pos x="connsiteX14135" y="connsiteY14135"/>
              </a:cxn>
              <a:cxn ang="0">
                <a:pos x="connsiteX14136" y="connsiteY14136"/>
              </a:cxn>
              <a:cxn ang="0">
                <a:pos x="connsiteX14137" y="connsiteY14137"/>
              </a:cxn>
              <a:cxn ang="0">
                <a:pos x="connsiteX14138" y="connsiteY14138"/>
              </a:cxn>
              <a:cxn ang="0">
                <a:pos x="connsiteX14139" y="connsiteY14139"/>
              </a:cxn>
              <a:cxn ang="0">
                <a:pos x="connsiteX14140" y="connsiteY14140"/>
              </a:cxn>
              <a:cxn ang="0">
                <a:pos x="connsiteX14141" y="connsiteY14141"/>
              </a:cxn>
              <a:cxn ang="0">
                <a:pos x="connsiteX14142" y="connsiteY14142"/>
              </a:cxn>
              <a:cxn ang="0">
                <a:pos x="connsiteX14143" y="connsiteY14143"/>
              </a:cxn>
              <a:cxn ang="0">
                <a:pos x="connsiteX14144" y="connsiteY14144"/>
              </a:cxn>
              <a:cxn ang="0">
                <a:pos x="connsiteX14145" y="connsiteY14145"/>
              </a:cxn>
              <a:cxn ang="0">
                <a:pos x="connsiteX14146" y="connsiteY14146"/>
              </a:cxn>
              <a:cxn ang="0">
                <a:pos x="connsiteX14147" y="connsiteY14147"/>
              </a:cxn>
              <a:cxn ang="0">
                <a:pos x="connsiteX14148" y="connsiteY14148"/>
              </a:cxn>
              <a:cxn ang="0">
                <a:pos x="connsiteX14149" y="connsiteY14149"/>
              </a:cxn>
              <a:cxn ang="0">
                <a:pos x="connsiteX14150" y="connsiteY14150"/>
              </a:cxn>
              <a:cxn ang="0">
                <a:pos x="connsiteX14151" y="connsiteY14151"/>
              </a:cxn>
              <a:cxn ang="0">
                <a:pos x="connsiteX14152" y="connsiteY14152"/>
              </a:cxn>
              <a:cxn ang="0">
                <a:pos x="connsiteX14153" y="connsiteY14153"/>
              </a:cxn>
              <a:cxn ang="0">
                <a:pos x="connsiteX14154" y="connsiteY14154"/>
              </a:cxn>
              <a:cxn ang="0">
                <a:pos x="connsiteX14155" y="connsiteY14155"/>
              </a:cxn>
              <a:cxn ang="0">
                <a:pos x="connsiteX14156" y="connsiteY14156"/>
              </a:cxn>
              <a:cxn ang="0">
                <a:pos x="connsiteX14157" y="connsiteY14157"/>
              </a:cxn>
              <a:cxn ang="0">
                <a:pos x="connsiteX14158" y="connsiteY14158"/>
              </a:cxn>
              <a:cxn ang="0">
                <a:pos x="connsiteX14159" y="connsiteY14159"/>
              </a:cxn>
              <a:cxn ang="0">
                <a:pos x="connsiteX14160" y="connsiteY14160"/>
              </a:cxn>
              <a:cxn ang="0">
                <a:pos x="connsiteX14161" y="connsiteY14161"/>
              </a:cxn>
              <a:cxn ang="0">
                <a:pos x="connsiteX14162" y="connsiteY14162"/>
              </a:cxn>
              <a:cxn ang="0">
                <a:pos x="connsiteX14163" y="connsiteY14163"/>
              </a:cxn>
              <a:cxn ang="0">
                <a:pos x="connsiteX14164" y="connsiteY14164"/>
              </a:cxn>
              <a:cxn ang="0">
                <a:pos x="connsiteX14165" y="connsiteY14165"/>
              </a:cxn>
              <a:cxn ang="0">
                <a:pos x="connsiteX14166" y="connsiteY14166"/>
              </a:cxn>
              <a:cxn ang="0">
                <a:pos x="connsiteX14167" y="connsiteY14167"/>
              </a:cxn>
              <a:cxn ang="0">
                <a:pos x="connsiteX14168" y="connsiteY14168"/>
              </a:cxn>
              <a:cxn ang="0">
                <a:pos x="connsiteX14169" y="connsiteY14169"/>
              </a:cxn>
              <a:cxn ang="0">
                <a:pos x="connsiteX14170" y="connsiteY14170"/>
              </a:cxn>
              <a:cxn ang="0">
                <a:pos x="connsiteX14171" y="connsiteY14171"/>
              </a:cxn>
              <a:cxn ang="0">
                <a:pos x="connsiteX14172" y="connsiteY14172"/>
              </a:cxn>
              <a:cxn ang="0">
                <a:pos x="connsiteX14173" y="connsiteY14173"/>
              </a:cxn>
              <a:cxn ang="0">
                <a:pos x="connsiteX14174" y="connsiteY14174"/>
              </a:cxn>
              <a:cxn ang="0">
                <a:pos x="connsiteX14175" y="connsiteY14175"/>
              </a:cxn>
              <a:cxn ang="0">
                <a:pos x="connsiteX14176" y="connsiteY14176"/>
              </a:cxn>
              <a:cxn ang="0">
                <a:pos x="connsiteX14177" y="connsiteY14177"/>
              </a:cxn>
              <a:cxn ang="0">
                <a:pos x="connsiteX14178" y="connsiteY14178"/>
              </a:cxn>
              <a:cxn ang="0">
                <a:pos x="connsiteX14179" y="connsiteY14179"/>
              </a:cxn>
              <a:cxn ang="0">
                <a:pos x="connsiteX14180" y="connsiteY14180"/>
              </a:cxn>
              <a:cxn ang="0">
                <a:pos x="connsiteX14181" y="connsiteY14181"/>
              </a:cxn>
              <a:cxn ang="0">
                <a:pos x="connsiteX14182" y="connsiteY14182"/>
              </a:cxn>
              <a:cxn ang="0">
                <a:pos x="connsiteX14183" y="connsiteY14183"/>
              </a:cxn>
              <a:cxn ang="0">
                <a:pos x="connsiteX14184" y="connsiteY14184"/>
              </a:cxn>
              <a:cxn ang="0">
                <a:pos x="connsiteX14185" y="connsiteY14185"/>
              </a:cxn>
              <a:cxn ang="0">
                <a:pos x="connsiteX14186" y="connsiteY14186"/>
              </a:cxn>
              <a:cxn ang="0">
                <a:pos x="connsiteX14187" y="connsiteY14187"/>
              </a:cxn>
              <a:cxn ang="0">
                <a:pos x="connsiteX14188" y="connsiteY14188"/>
              </a:cxn>
              <a:cxn ang="0">
                <a:pos x="connsiteX14189" y="connsiteY14189"/>
              </a:cxn>
              <a:cxn ang="0">
                <a:pos x="connsiteX14190" y="connsiteY14190"/>
              </a:cxn>
              <a:cxn ang="0">
                <a:pos x="connsiteX14191" y="connsiteY14191"/>
              </a:cxn>
              <a:cxn ang="0">
                <a:pos x="connsiteX14192" y="connsiteY14192"/>
              </a:cxn>
              <a:cxn ang="0">
                <a:pos x="connsiteX14193" y="connsiteY14193"/>
              </a:cxn>
              <a:cxn ang="0">
                <a:pos x="connsiteX14194" y="connsiteY14194"/>
              </a:cxn>
              <a:cxn ang="0">
                <a:pos x="connsiteX14195" y="connsiteY14195"/>
              </a:cxn>
              <a:cxn ang="0">
                <a:pos x="connsiteX14196" y="connsiteY14196"/>
              </a:cxn>
              <a:cxn ang="0">
                <a:pos x="connsiteX14197" y="connsiteY14197"/>
              </a:cxn>
              <a:cxn ang="0">
                <a:pos x="connsiteX14198" y="connsiteY14198"/>
              </a:cxn>
              <a:cxn ang="0">
                <a:pos x="connsiteX14199" y="connsiteY14199"/>
              </a:cxn>
              <a:cxn ang="0">
                <a:pos x="connsiteX14200" y="connsiteY14200"/>
              </a:cxn>
              <a:cxn ang="0">
                <a:pos x="connsiteX14201" y="connsiteY14201"/>
              </a:cxn>
              <a:cxn ang="0">
                <a:pos x="connsiteX14202" y="connsiteY14202"/>
              </a:cxn>
              <a:cxn ang="0">
                <a:pos x="connsiteX14203" y="connsiteY14203"/>
              </a:cxn>
              <a:cxn ang="0">
                <a:pos x="connsiteX14204" y="connsiteY14204"/>
              </a:cxn>
              <a:cxn ang="0">
                <a:pos x="connsiteX14205" y="connsiteY14205"/>
              </a:cxn>
              <a:cxn ang="0">
                <a:pos x="connsiteX14206" y="connsiteY14206"/>
              </a:cxn>
              <a:cxn ang="0">
                <a:pos x="connsiteX14207" y="connsiteY14207"/>
              </a:cxn>
              <a:cxn ang="0">
                <a:pos x="connsiteX14208" y="connsiteY14208"/>
              </a:cxn>
              <a:cxn ang="0">
                <a:pos x="connsiteX14209" y="connsiteY14209"/>
              </a:cxn>
              <a:cxn ang="0">
                <a:pos x="connsiteX14210" y="connsiteY14210"/>
              </a:cxn>
              <a:cxn ang="0">
                <a:pos x="connsiteX14211" y="connsiteY14211"/>
              </a:cxn>
              <a:cxn ang="0">
                <a:pos x="connsiteX14212" y="connsiteY14212"/>
              </a:cxn>
              <a:cxn ang="0">
                <a:pos x="connsiteX14213" y="connsiteY14213"/>
              </a:cxn>
              <a:cxn ang="0">
                <a:pos x="connsiteX14214" y="connsiteY14214"/>
              </a:cxn>
              <a:cxn ang="0">
                <a:pos x="connsiteX14215" y="connsiteY14215"/>
              </a:cxn>
              <a:cxn ang="0">
                <a:pos x="connsiteX14216" y="connsiteY14216"/>
              </a:cxn>
              <a:cxn ang="0">
                <a:pos x="connsiteX14217" y="connsiteY14217"/>
              </a:cxn>
              <a:cxn ang="0">
                <a:pos x="connsiteX14218" y="connsiteY14218"/>
              </a:cxn>
              <a:cxn ang="0">
                <a:pos x="connsiteX14219" y="connsiteY14219"/>
              </a:cxn>
              <a:cxn ang="0">
                <a:pos x="connsiteX14220" y="connsiteY14220"/>
              </a:cxn>
              <a:cxn ang="0">
                <a:pos x="connsiteX14221" y="connsiteY14221"/>
              </a:cxn>
              <a:cxn ang="0">
                <a:pos x="connsiteX14222" y="connsiteY14222"/>
              </a:cxn>
              <a:cxn ang="0">
                <a:pos x="connsiteX14223" y="connsiteY14223"/>
              </a:cxn>
              <a:cxn ang="0">
                <a:pos x="connsiteX14224" y="connsiteY14224"/>
              </a:cxn>
              <a:cxn ang="0">
                <a:pos x="connsiteX14225" y="connsiteY14225"/>
              </a:cxn>
              <a:cxn ang="0">
                <a:pos x="connsiteX14226" y="connsiteY14226"/>
              </a:cxn>
              <a:cxn ang="0">
                <a:pos x="connsiteX14227" y="connsiteY14227"/>
              </a:cxn>
              <a:cxn ang="0">
                <a:pos x="connsiteX14228" y="connsiteY14228"/>
              </a:cxn>
              <a:cxn ang="0">
                <a:pos x="connsiteX14229" y="connsiteY14229"/>
              </a:cxn>
              <a:cxn ang="0">
                <a:pos x="connsiteX14230" y="connsiteY14230"/>
              </a:cxn>
              <a:cxn ang="0">
                <a:pos x="connsiteX14231" y="connsiteY14231"/>
              </a:cxn>
              <a:cxn ang="0">
                <a:pos x="connsiteX14232" y="connsiteY14232"/>
              </a:cxn>
              <a:cxn ang="0">
                <a:pos x="connsiteX14233" y="connsiteY14233"/>
              </a:cxn>
              <a:cxn ang="0">
                <a:pos x="connsiteX14234" y="connsiteY14234"/>
              </a:cxn>
              <a:cxn ang="0">
                <a:pos x="connsiteX14235" y="connsiteY14235"/>
              </a:cxn>
              <a:cxn ang="0">
                <a:pos x="connsiteX14236" y="connsiteY14236"/>
              </a:cxn>
              <a:cxn ang="0">
                <a:pos x="connsiteX14237" y="connsiteY14237"/>
              </a:cxn>
              <a:cxn ang="0">
                <a:pos x="connsiteX14238" y="connsiteY14238"/>
              </a:cxn>
              <a:cxn ang="0">
                <a:pos x="connsiteX14239" y="connsiteY14239"/>
              </a:cxn>
              <a:cxn ang="0">
                <a:pos x="connsiteX14240" y="connsiteY14240"/>
              </a:cxn>
              <a:cxn ang="0">
                <a:pos x="connsiteX14241" y="connsiteY14241"/>
              </a:cxn>
              <a:cxn ang="0">
                <a:pos x="connsiteX14242" y="connsiteY14242"/>
              </a:cxn>
              <a:cxn ang="0">
                <a:pos x="connsiteX14243" y="connsiteY14243"/>
              </a:cxn>
              <a:cxn ang="0">
                <a:pos x="connsiteX14244" y="connsiteY14244"/>
              </a:cxn>
              <a:cxn ang="0">
                <a:pos x="connsiteX14245" y="connsiteY14245"/>
              </a:cxn>
              <a:cxn ang="0">
                <a:pos x="connsiteX14246" y="connsiteY14246"/>
              </a:cxn>
              <a:cxn ang="0">
                <a:pos x="connsiteX14247" y="connsiteY14247"/>
              </a:cxn>
              <a:cxn ang="0">
                <a:pos x="connsiteX14248" y="connsiteY14248"/>
              </a:cxn>
              <a:cxn ang="0">
                <a:pos x="connsiteX14249" y="connsiteY14249"/>
              </a:cxn>
              <a:cxn ang="0">
                <a:pos x="connsiteX14250" y="connsiteY14250"/>
              </a:cxn>
              <a:cxn ang="0">
                <a:pos x="connsiteX14251" y="connsiteY14251"/>
              </a:cxn>
              <a:cxn ang="0">
                <a:pos x="connsiteX14252" y="connsiteY14252"/>
              </a:cxn>
              <a:cxn ang="0">
                <a:pos x="connsiteX14253" y="connsiteY14253"/>
              </a:cxn>
              <a:cxn ang="0">
                <a:pos x="connsiteX14254" y="connsiteY14254"/>
              </a:cxn>
              <a:cxn ang="0">
                <a:pos x="connsiteX14255" y="connsiteY14255"/>
              </a:cxn>
              <a:cxn ang="0">
                <a:pos x="connsiteX14256" y="connsiteY14256"/>
              </a:cxn>
              <a:cxn ang="0">
                <a:pos x="connsiteX14257" y="connsiteY14257"/>
              </a:cxn>
              <a:cxn ang="0">
                <a:pos x="connsiteX14258" y="connsiteY14258"/>
              </a:cxn>
              <a:cxn ang="0">
                <a:pos x="connsiteX14259" y="connsiteY14259"/>
              </a:cxn>
              <a:cxn ang="0">
                <a:pos x="connsiteX14260" y="connsiteY14260"/>
              </a:cxn>
              <a:cxn ang="0">
                <a:pos x="connsiteX14261" y="connsiteY14261"/>
              </a:cxn>
              <a:cxn ang="0">
                <a:pos x="connsiteX14262" y="connsiteY14262"/>
              </a:cxn>
              <a:cxn ang="0">
                <a:pos x="connsiteX14263" y="connsiteY14263"/>
              </a:cxn>
              <a:cxn ang="0">
                <a:pos x="connsiteX14264" y="connsiteY14264"/>
              </a:cxn>
              <a:cxn ang="0">
                <a:pos x="connsiteX14265" y="connsiteY14265"/>
              </a:cxn>
              <a:cxn ang="0">
                <a:pos x="connsiteX14266" y="connsiteY14266"/>
              </a:cxn>
              <a:cxn ang="0">
                <a:pos x="connsiteX14267" y="connsiteY14267"/>
              </a:cxn>
              <a:cxn ang="0">
                <a:pos x="connsiteX14268" y="connsiteY14268"/>
              </a:cxn>
              <a:cxn ang="0">
                <a:pos x="connsiteX14269" y="connsiteY14269"/>
              </a:cxn>
              <a:cxn ang="0">
                <a:pos x="connsiteX14270" y="connsiteY14270"/>
              </a:cxn>
              <a:cxn ang="0">
                <a:pos x="connsiteX14271" y="connsiteY14271"/>
              </a:cxn>
              <a:cxn ang="0">
                <a:pos x="connsiteX14272" y="connsiteY14272"/>
              </a:cxn>
              <a:cxn ang="0">
                <a:pos x="connsiteX14273" y="connsiteY14273"/>
              </a:cxn>
              <a:cxn ang="0">
                <a:pos x="connsiteX14274" y="connsiteY14274"/>
              </a:cxn>
              <a:cxn ang="0">
                <a:pos x="connsiteX14275" y="connsiteY14275"/>
              </a:cxn>
              <a:cxn ang="0">
                <a:pos x="connsiteX14276" y="connsiteY14276"/>
              </a:cxn>
              <a:cxn ang="0">
                <a:pos x="connsiteX14277" y="connsiteY14277"/>
              </a:cxn>
              <a:cxn ang="0">
                <a:pos x="connsiteX14278" y="connsiteY14278"/>
              </a:cxn>
              <a:cxn ang="0">
                <a:pos x="connsiteX14279" y="connsiteY14279"/>
              </a:cxn>
              <a:cxn ang="0">
                <a:pos x="connsiteX14280" y="connsiteY14280"/>
              </a:cxn>
              <a:cxn ang="0">
                <a:pos x="connsiteX14281" y="connsiteY14281"/>
              </a:cxn>
              <a:cxn ang="0">
                <a:pos x="connsiteX14282" y="connsiteY14282"/>
              </a:cxn>
              <a:cxn ang="0">
                <a:pos x="connsiteX14283" y="connsiteY14283"/>
              </a:cxn>
              <a:cxn ang="0">
                <a:pos x="connsiteX14284" y="connsiteY14284"/>
              </a:cxn>
              <a:cxn ang="0">
                <a:pos x="connsiteX14285" y="connsiteY14285"/>
              </a:cxn>
              <a:cxn ang="0">
                <a:pos x="connsiteX14286" y="connsiteY14286"/>
              </a:cxn>
              <a:cxn ang="0">
                <a:pos x="connsiteX14287" y="connsiteY14287"/>
              </a:cxn>
              <a:cxn ang="0">
                <a:pos x="connsiteX14288" y="connsiteY14288"/>
              </a:cxn>
              <a:cxn ang="0">
                <a:pos x="connsiteX14289" y="connsiteY14289"/>
              </a:cxn>
              <a:cxn ang="0">
                <a:pos x="connsiteX14290" y="connsiteY14290"/>
              </a:cxn>
              <a:cxn ang="0">
                <a:pos x="connsiteX14291" y="connsiteY14291"/>
              </a:cxn>
              <a:cxn ang="0">
                <a:pos x="connsiteX14292" y="connsiteY14292"/>
              </a:cxn>
              <a:cxn ang="0">
                <a:pos x="connsiteX14293" y="connsiteY14293"/>
              </a:cxn>
              <a:cxn ang="0">
                <a:pos x="connsiteX14294" y="connsiteY14294"/>
              </a:cxn>
              <a:cxn ang="0">
                <a:pos x="connsiteX14295" y="connsiteY14295"/>
              </a:cxn>
              <a:cxn ang="0">
                <a:pos x="connsiteX14296" y="connsiteY14296"/>
              </a:cxn>
              <a:cxn ang="0">
                <a:pos x="connsiteX14297" y="connsiteY14297"/>
              </a:cxn>
              <a:cxn ang="0">
                <a:pos x="connsiteX14298" y="connsiteY14298"/>
              </a:cxn>
              <a:cxn ang="0">
                <a:pos x="connsiteX14299" y="connsiteY14299"/>
              </a:cxn>
              <a:cxn ang="0">
                <a:pos x="connsiteX14300" y="connsiteY14300"/>
              </a:cxn>
              <a:cxn ang="0">
                <a:pos x="connsiteX14301" y="connsiteY14301"/>
              </a:cxn>
              <a:cxn ang="0">
                <a:pos x="connsiteX14302" y="connsiteY14302"/>
              </a:cxn>
              <a:cxn ang="0">
                <a:pos x="connsiteX14303" y="connsiteY14303"/>
              </a:cxn>
              <a:cxn ang="0">
                <a:pos x="connsiteX14304" y="connsiteY14304"/>
              </a:cxn>
              <a:cxn ang="0">
                <a:pos x="connsiteX14305" y="connsiteY14305"/>
              </a:cxn>
              <a:cxn ang="0">
                <a:pos x="connsiteX14306" y="connsiteY14306"/>
              </a:cxn>
              <a:cxn ang="0">
                <a:pos x="connsiteX14307" y="connsiteY14307"/>
              </a:cxn>
              <a:cxn ang="0">
                <a:pos x="connsiteX14308" y="connsiteY14308"/>
              </a:cxn>
              <a:cxn ang="0">
                <a:pos x="connsiteX14309" y="connsiteY14309"/>
              </a:cxn>
              <a:cxn ang="0">
                <a:pos x="connsiteX14310" y="connsiteY14310"/>
              </a:cxn>
              <a:cxn ang="0">
                <a:pos x="connsiteX14311" y="connsiteY14311"/>
              </a:cxn>
              <a:cxn ang="0">
                <a:pos x="connsiteX14312" y="connsiteY14312"/>
              </a:cxn>
              <a:cxn ang="0">
                <a:pos x="connsiteX14313" y="connsiteY14313"/>
              </a:cxn>
              <a:cxn ang="0">
                <a:pos x="connsiteX14314" y="connsiteY14314"/>
              </a:cxn>
              <a:cxn ang="0">
                <a:pos x="connsiteX14315" y="connsiteY14315"/>
              </a:cxn>
              <a:cxn ang="0">
                <a:pos x="connsiteX14316" y="connsiteY14316"/>
              </a:cxn>
              <a:cxn ang="0">
                <a:pos x="connsiteX14317" y="connsiteY14317"/>
              </a:cxn>
              <a:cxn ang="0">
                <a:pos x="connsiteX14318" y="connsiteY14318"/>
              </a:cxn>
              <a:cxn ang="0">
                <a:pos x="connsiteX14319" y="connsiteY14319"/>
              </a:cxn>
              <a:cxn ang="0">
                <a:pos x="connsiteX14320" y="connsiteY14320"/>
              </a:cxn>
              <a:cxn ang="0">
                <a:pos x="connsiteX14321" y="connsiteY14321"/>
              </a:cxn>
              <a:cxn ang="0">
                <a:pos x="connsiteX14322" y="connsiteY14322"/>
              </a:cxn>
              <a:cxn ang="0">
                <a:pos x="connsiteX14323" y="connsiteY14323"/>
              </a:cxn>
              <a:cxn ang="0">
                <a:pos x="connsiteX14324" y="connsiteY14324"/>
              </a:cxn>
              <a:cxn ang="0">
                <a:pos x="connsiteX14325" y="connsiteY14325"/>
              </a:cxn>
              <a:cxn ang="0">
                <a:pos x="connsiteX14326" y="connsiteY14326"/>
              </a:cxn>
              <a:cxn ang="0">
                <a:pos x="connsiteX14327" y="connsiteY14327"/>
              </a:cxn>
              <a:cxn ang="0">
                <a:pos x="connsiteX14328" y="connsiteY14328"/>
              </a:cxn>
              <a:cxn ang="0">
                <a:pos x="connsiteX14329" y="connsiteY14329"/>
              </a:cxn>
              <a:cxn ang="0">
                <a:pos x="connsiteX14330" y="connsiteY14330"/>
              </a:cxn>
              <a:cxn ang="0">
                <a:pos x="connsiteX14331" y="connsiteY14331"/>
              </a:cxn>
              <a:cxn ang="0">
                <a:pos x="connsiteX14332" y="connsiteY14332"/>
              </a:cxn>
              <a:cxn ang="0">
                <a:pos x="connsiteX14333" y="connsiteY14333"/>
              </a:cxn>
              <a:cxn ang="0">
                <a:pos x="connsiteX14334" y="connsiteY14334"/>
              </a:cxn>
              <a:cxn ang="0">
                <a:pos x="connsiteX14335" y="connsiteY14335"/>
              </a:cxn>
              <a:cxn ang="0">
                <a:pos x="connsiteX14336" y="connsiteY14336"/>
              </a:cxn>
              <a:cxn ang="0">
                <a:pos x="connsiteX14337" y="connsiteY14337"/>
              </a:cxn>
              <a:cxn ang="0">
                <a:pos x="connsiteX14338" y="connsiteY14338"/>
              </a:cxn>
              <a:cxn ang="0">
                <a:pos x="connsiteX14339" y="connsiteY14339"/>
              </a:cxn>
              <a:cxn ang="0">
                <a:pos x="connsiteX14340" y="connsiteY14340"/>
              </a:cxn>
              <a:cxn ang="0">
                <a:pos x="connsiteX14341" y="connsiteY14341"/>
              </a:cxn>
              <a:cxn ang="0">
                <a:pos x="connsiteX14342" y="connsiteY14342"/>
              </a:cxn>
              <a:cxn ang="0">
                <a:pos x="connsiteX14343" y="connsiteY14343"/>
              </a:cxn>
              <a:cxn ang="0">
                <a:pos x="connsiteX14344" y="connsiteY14344"/>
              </a:cxn>
              <a:cxn ang="0">
                <a:pos x="connsiteX14345" y="connsiteY14345"/>
              </a:cxn>
              <a:cxn ang="0">
                <a:pos x="connsiteX14346" y="connsiteY14346"/>
              </a:cxn>
              <a:cxn ang="0">
                <a:pos x="connsiteX14347" y="connsiteY14347"/>
              </a:cxn>
              <a:cxn ang="0">
                <a:pos x="connsiteX14348" y="connsiteY14348"/>
              </a:cxn>
              <a:cxn ang="0">
                <a:pos x="connsiteX14349" y="connsiteY14349"/>
              </a:cxn>
              <a:cxn ang="0">
                <a:pos x="connsiteX14350" y="connsiteY14350"/>
              </a:cxn>
              <a:cxn ang="0">
                <a:pos x="connsiteX14351" y="connsiteY14351"/>
              </a:cxn>
              <a:cxn ang="0">
                <a:pos x="connsiteX14352" y="connsiteY14352"/>
              </a:cxn>
              <a:cxn ang="0">
                <a:pos x="connsiteX14353" y="connsiteY14353"/>
              </a:cxn>
              <a:cxn ang="0">
                <a:pos x="connsiteX14354" y="connsiteY14354"/>
              </a:cxn>
              <a:cxn ang="0">
                <a:pos x="connsiteX14355" y="connsiteY14355"/>
              </a:cxn>
              <a:cxn ang="0">
                <a:pos x="connsiteX14356" y="connsiteY14356"/>
              </a:cxn>
              <a:cxn ang="0">
                <a:pos x="connsiteX14357" y="connsiteY14357"/>
              </a:cxn>
              <a:cxn ang="0">
                <a:pos x="connsiteX14358" y="connsiteY14358"/>
              </a:cxn>
              <a:cxn ang="0">
                <a:pos x="connsiteX14359" y="connsiteY14359"/>
              </a:cxn>
              <a:cxn ang="0">
                <a:pos x="connsiteX14360" y="connsiteY14360"/>
              </a:cxn>
              <a:cxn ang="0">
                <a:pos x="connsiteX14361" y="connsiteY14361"/>
              </a:cxn>
              <a:cxn ang="0">
                <a:pos x="connsiteX14362" y="connsiteY14362"/>
              </a:cxn>
              <a:cxn ang="0">
                <a:pos x="connsiteX14363" y="connsiteY14363"/>
              </a:cxn>
              <a:cxn ang="0">
                <a:pos x="connsiteX14364" y="connsiteY14364"/>
              </a:cxn>
              <a:cxn ang="0">
                <a:pos x="connsiteX14365" y="connsiteY14365"/>
              </a:cxn>
              <a:cxn ang="0">
                <a:pos x="connsiteX14366" y="connsiteY14366"/>
              </a:cxn>
              <a:cxn ang="0">
                <a:pos x="connsiteX14367" y="connsiteY14367"/>
              </a:cxn>
              <a:cxn ang="0">
                <a:pos x="connsiteX14368" y="connsiteY14368"/>
              </a:cxn>
              <a:cxn ang="0">
                <a:pos x="connsiteX14369" y="connsiteY14369"/>
              </a:cxn>
              <a:cxn ang="0">
                <a:pos x="connsiteX14370" y="connsiteY14370"/>
              </a:cxn>
              <a:cxn ang="0">
                <a:pos x="connsiteX14371" y="connsiteY14371"/>
              </a:cxn>
              <a:cxn ang="0">
                <a:pos x="connsiteX14372" y="connsiteY14372"/>
              </a:cxn>
              <a:cxn ang="0">
                <a:pos x="connsiteX14373" y="connsiteY14373"/>
              </a:cxn>
              <a:cxn ang="0">
                <a:pos x="connsiteX14374" y="connsiteY14374"/>
              </a:cxn>
              <a:cxn ang="0">
                <a:pos x="connsiteX14375" y="connsiteY14375"/>
              </a:cxn>
              <a:cxn ang="0">
                <a:pos x="connsiteX14376" y="connsiteY14376"/>
              </a:cxn>
              <a:cxn ang="0">
                <a:pos x="connsiteX14377" y="connsiteY14377"/>
              </a:cxn>
              <a:cxn ang="0">
                <a:pos x="connsiteX14378" y="connsiteY14378"/>
              </a:cxn>
              <a:cxn ang="0">
                <a:pos x="connsiteX14379" y="connsiteY14379"/>
              </a:cxn>
              <a:cxn ang="0">
                <a:pos x="connsiteX14380" y="connsiteY14380"/>
              </a:cxn>
              <a:cxn ang="0">
                <a:pos x="connsiteX14381" y="connsiteY14381"/>
              </a:cxn>
              <a:cxn ang="0">
                <a:pos x="connsiteX14382" y="connsiteY14382"/>
              </a:cxn>
              <a:cxn ang="0">
                <a:pos x="connsiteX14383" y="connsiteY14383"/>
              </a:cxn>
              <a:cxn ang="0">
                <a:pos x="connsiteX14384" y="connsiteY14384"/>
              </a:cxn>
              <a:cxn ang="0">
                <a:pos x="connsiteX14385" y="connsiteY14385"/>
              </a:cxn>
              <a:cxn ang="0">
                <a:pos x="connsiteX14386" y="connsiteY14386"/>
              </a:cxn>
              <a:cxn ang="0">
                <a:pos x="connsiteX14387" y="connsiteY14387"/>
              </a:cxn>
              <a:cxn ang="0">
                <a:pos x="connsiteX14388" y="connsiteY14388"/>
              </a:cxn>
              <a:cxn ang="0">
                <a:pos x="connsiteX14389" y="connsiteY14389"/>
              </a:cxn>
              <a:cxn ang="0">
                <a:pos x="connsiteX14390" y="connsiteY14390"/>
              </a:cxn>
              <a:cxn ang="0">
                <a:pos x="connsiteX14391" y="connsiteY14391"/>
              </a:cxn>
              <a:cxn ang="0">
                <a:pos x="connsiteX14392" y="connsiteY14392"/>
              </a:cxn>
              <a:cxn ang="0">
                <a:pos x="connsiteX14393" y="connsiteY14393"/>
              </a:cxn>
              <a:cxn ang="0">
                <a:pos x="connsiteX14394" y="connsiteY14394"/>
              </a:cxn>
              <a:cxn ang="0">
                <a:pos x="connsiteX14395" y="connsiteY14395"/>
              </a:cxn>
              <a:cxn ang="0">
                <a:pos x="connsiteX14396" y="connsiteY14396"/>
              </a:cxn>
              <a:cxn ang="0">
                <a:pos x="connsiteX14397" y="connsiteY14397"/>
              </a:cxn>
              <a:cxn ang="0">
                <a:pos x="connsiteX14398" y="connsiteY14398"/>
              </a:cxn>
              <a:cxn ang="0">
                <a:pos x="connsiteX14399" y="connsiteY14399"/>
              </a:cxn>
              <a:cxn ang="0">
                <a:pos x="connsiteX14400" y="connsiteY14400"/>
              </a:cxn>
              <a:cxn ang="0">
                <a:pos x="connsiteX14401" y="connsiteY14401"/>
              </a:cxn>
              <a:cxn ang="0">
                <a:pos x="connsiteX14402" y="connsiteY14402"/>
              </a:cxn>
              <a:cxn ang="0">
                <a:pos x="connsiteX14403" y="connsiteY14403"/>
              </a:cxn>
              <a:cxn ang="0">
                <a:pos x="connsiteX14404" y="connsiteY14404"/>
              </a:cxn>
              <a:cxn ang="0">
                <a:pos x="connsiteX14405" y="connsiteY14405"/>
              </a:cxn>
              <a:cxn ang="0">
                <a:pos x="connsiteX14406" y="connsiteY14406"/>
              </a:cxn>
              <a:cxn ang="0">
                <a:pos x="connsiteX14407" y="connsiteY14407"/>
              </a:cxn>
              <a:cxn ang="0">
                <a:pos x="connsiteX14408" y="connsiteY14408"/>
              </a:cxn>
              <a:cxn ang="0">
                <a:pos x="connsiteX14409" y="connsiteY14409"/>
              </a:cxn>
              <a:cxn ang="0">
                <a:pos x="connsiteX14410" y="connsiteY14410"/>
              </a:cxn>
              <a:cxn ang="0">
                <a:pos x="connsiteX14411" y="connsiteY14411"/>
              </a:cxn>
              <a:cxn ang="0">
                <a:pos x="connsiteX14412" y="connsiteY14412"/>
              </a:cxn>
              <a:cxn ang="0">
                <a:pos x="connsiteX14413" y="connsiteY14413"/>
              </a:cxn>
              <a:cxn ang="0">
                <a:pos x="connsiteX14414" y="connsiteY14414"/>
              </a:cxn>
              <a:cxn ang="0">
                <a:pos x="connsiteX14415" y="connsiteY14415"/>
              </a:cxn>
              <a:cxn ang="0">
                <a:pos x="connsiteX14416" y="connsiteY14416"/>
              </a:cxn>
              <a:cxn ang="0">
                <a:pos x="connsiteX14417" y="connsiteY14417"/>
              </a:cxn>
              <a:cxn ang="0">
                <a:pos x="connsiteX14418" y="connsiteY14418"/>
              </a:cxn>
              <a:cxn ang="0">
                <a:pos x="connsiteX14419" y="connsiteY14419"/>
              </a:cxn>
              <a:cxn ang="0">
                <a:pos x="connsiteX14420" y="connsiteY14420"/>
              </a:cxn>
              <a:cxn ang="0">
                <a:pos x="connsiteX14421" y="connsiteY14421"/>
              </a:cxn>
              <a:cxn ang="0">
                <a:pos x="connsiteX14422" y="connsiteY14422"/>
              </a:cxn>
              <a:cxn ang="0">
                <a:pos x="connsiteX14423" y="connsiteY14423"/>
              </a:cxn>
              <a:cxn ang="0">
                <a:pos x="connsiteX14424" y="connsiteY14424"/>
              </a:cxn>
              <a:cxn ang="0">
                <a:pos x="connsiteX14425" y="connsiteY14425"/>
              </a:cxn>
              <a:cxn ang="0">
                <a:pos x="connsiteX14426" y="connsiteY14426"/>
              </a:cxn>
              <a:cxn ang="0">
                <a:pos x="connsiteX14427" y="connsiteY14427"/>
              </a:cxn>
              <a:cxn ang="0">
                <a:pos x="connsiteX14428" y="connsiteY14428"/>
              </a:cxn>
              <a:cxn ang="0">
                <a:pos x="connsiteX14429" y="connsiteY14429"/>
              </a:cxn>
              <a:cxn ang="0">
                <a:pos x="connsiteX14430" y="connsiteY14430"/>
              </a:cxn>
              <a:cxn ang="0">
                <a:pos x="connsiteX14431" y="connsiteY14431"/>
              </a:cxn>
              <a:cxn ang="0">
                <a:pos x="connsiteX14432" y="connsiteY14432"/>
              </a:cxn>
              <a:cxn ang="0">
                <a:pos x="connsiteX14433" y="connsiteY14433"/>
              </a:cxn>
              <a:cxn ang="0">
                <a:pos x="connsiteX14434" y="connsiteY14434"/>
              </a:cxn>
              <a:cxn ang="0">
                <a:pos x="connsiteX14435" y="connsiteY14435"/>
              </a:cxn>
              <a:cxn ang="0">
                <a:pos x="connsiteX14436" y="connsiteY14436"/>
              </a:cxn>
              <a:cxn ang="0">
                <a:pos x="connsiteX14437" y="connsiteY14437"/>
              </a:cxn>
              <a:cxn ang="0">
                <a:pos x="connsiteX14438" y="connsiteY14438"/>
              </a:cxn>
              <a:cxn ang="0">
                <a:pos x="connsiteX14439" y="connsiteY14439"/>
              </a:cxn>
              <a:cxn ang="0">
                <a:pos x="connsiteX14440" y="connsiteY14440"/>
              </a:cxn>
              <a:cxn ang="0">
                <a:pos x="connsiteX14441" y="connsiteY14441"/>
              </a:cxn>
              <a:cxn ang="0">
                <a:pos x="connsiteX14442" y="connsiteY14442"/>
              </a:cxn>
              <a:cxn ang="0">
                <a:pos x="connsiteX14443" y="connsiteY14443"/>
              </a:cxn>
              <a:cxn ang="0">
                <a:pos x="connsiteX14444" y="connsiteY14444"/>
              </a:cxn>
              <a:cxn ang="0">
                <a:pos x="connsiteX14445" y="connsiteY14445"/>
              </a:cxn>
              <a:cxn ang="0">
                <a:pos x="connsiteX14446" y="connsiteY14446"/>
              </a:cxn>
              <a:cxn ang="0">
                <a:pos x="connsiteX14447" y="connsiteY14447"/>
              </a:cxn>
              <a:cxn ang="0">
                <a:pos x="connsiteX14448" y="connsiteY14448"/>
              </a:cxn>
              <a:cxn ang="0">
                <a:pos x="connsiteX14449" y="connsiteY14449"/>
              </a:cxn>
              <a:cxn ang="0">
                <a:pos x="connsiteX14450" y="connsiteY14450"/>
              </a:cxn>
              <a:cxn ang="0">
                <a:pos x="connsiteX14451" y="connsiteY14451"/>
              </a:cxn>
              <a:cxn ang="0">
                <a:pos x="connsiteX14452" y="connsiteY14452"/>
              </a:cxn>
              <a:cxn ang="0">
                <a:pos x="connsiteX14453" y="connsiteY14453"/>
              </a:cxn>
              <a:cxn ang="0">
                <a:pos x="connsiteX14454" y="connsiteY14454"/>
              </a:cxn>
              <a:cxn ang="0">
                <a:pos x="connsiteX14455" y="connsiteY14455"/>
              </a:cxn>
              <a:cxn ang="0">
                <a:pos x="connsiteX14456" y="connsiteY14456"/>
              </a:cxn>
              <a:cxn ang="0">
                <a:pos x="connsiteX14457" y="connsiteY14457"/>
              </a:cxn>
              <a:cxn ang="0">
                <a:pos x="connsiteX14458" y="connsiteY14458"/>
              </a:cxn>
              <a:cxn ang="0">
                <a:pos x="connsiteX14459" y="connsiteY14459"/>
              </a:cxn>
              <a:cxn ang="0">
                <a:pos x="connsiteX14460" y="connsiteY14460"/>
              </a:cxn>
              <a:cxn ang="0">
                <a:pos x="connsiteX14461" y="connsiteY14461"/>
              </a:cxn>
              <a:cxn ang="0">
                <a:pos x="connsiteX14462" y="connsiteY14462"/>
              </a:cxn>
              <a:cxn ang="0">
                <a:pos x="connsiteX14463" y="connsiteY14463"/>
              </a:cxn>
              <a:cxn ang="0">
                <a:pos x="connsiteX14464" y="connsiteY14464"/>
              </a:cxn>
              <a:cxn ang="0">
                <a:pos x="connsiteX14465" y="connsiteY14465"/>
              </a:cxn>
              <a:cxn ang="0">
                <a:pos x="connsiteX14466" y="connsiteY14466"/>
              </a:cxn>
              <a:cxn ang="0">
                <a:pos x="connsiteX14467" y="connsiteY14467"/>
              </a:cxn>
              <a:cxn ang="0">
                <a:pos x="connsiteX14468" y="connsiteY14468"/>
              </a:cxn>
              <a:cxn ang="0">
                <a:pos x="connsiteX14469" y="connsiteY14469"/>
              </a:cxn>
              <a:cxn ang="0">
                <a:pos x="connsiteX14470" y="connsiteY14470"/>
              </a:cxn>
              <a:cxn ang="0">
                <a:pos x="connsiteX14471" y="connsiteY14471"/>
              </a:cxn>
              <a:cxn ang="0">
                <a:pos x="connsiteX14472" y="connsiteY14472"/>
              </a:cxn>
              <a:cxn ang="0">
                <a:pos x="connsiteX14473" y="connsiteY14473"/>
              </a:cxn>
              <a:cxn ang="0">
                <a:pos x="connsiteX14474" y="connsiteY14474"/>
              </a:cxn>
              <a:cxn ang="0">
                <a:pos x="connsiteX14475" y="connsiteY14475"/>
              </a:cxn>
              <a:cxn ang="0">
                <a:pos x="connsiteX14476" y="connsiteY14476"/>
              </a:cxn>
              <a:cxn ang="0">
                <a:pos x="connsiteX14477" y="connsiteY14477"/>
              </a:cxn>
              <a:cxn ang="0">
                <a:pos x="connsiteX14478" y="connsiteY14478"/>
              </a:cxn>
              <a:cxn ang="0">
                <a:pos x="connsiteX14479" y="connsiteY14479"/>
              </a:cxn>
              <a:cxn ang="0">
                <a:pos x="connsiteX14480" y="connsiteY14480"/>
              </a:cxn>
              <a:cxn ang="0">
                <a:pos x="connsiteX14481" y="connsiteY14481"/>
              </a:cxn>
              <a:cxn ang="0">
                <a:pos x="connsiteX14482" y="connsiteY14482"/>
              </a:cxn>
              <a:cxn ang="0">
                <a:pos x="connsiteX14483" y="connsiteY14483"/>
              </a:cxn>
              <a:cxn ang="0">
                <a:pos x="connsiteX14484" y="connsiteY14484"/>
              </a:cxn>
              <a:cxn ang="0">
                <a:pos x="connsiteX14485" y="connsiteY14485"/>
              </a:cxn>
              <a:cxn ang="0">
                <a:pos x="connsiteX14486" y="connsiteY14486"/>
              </a:cxn>
              <a:cxn ang="0">
                <a:pos x="connsiteX14487" y="connsiteY14487"/>
              </a:cxn>
              <a:cxn ang="0">
                <a:pos x="connsiteX14488" y="connsiteY14488"/>
              </a:cxn>
              <a:cxn ang="0">
                <a:pos x="connsiteX14489" y="connsiteY14489"/>
              </a:cxn>
              <a:cxn ang="0">
                <a:pos x="connsiteX14490" y="connsiteY14490"/>
              </a:cxn>
              <a:cxn ang="0">
                <a:pos x="connsiteX14491" y="connsiteY14491"/>
              </a:cxn>
              <a:cxn ang="0">
                <a:pos x="connsiteX14492" y="connsiteY14492"/>
              </a:cxn>
              <a:cxn ang="0">
                <a:pos x="connsiteX14493" y="connsiteY14493"/>
              </a:cxn>
              <a:cxn ang="0">
                <a:pos x="connsiteX14494" y="connsiteY14494"/>
              </a:cxn>
              <a:cxn ang="0">
                <a:pos x="connsiteX14495" y="connsiteY14495"/>
              </a:cxn>
              <a:cxn ang="0">
                <a:pos x="connsiteX14496" y="connsiteY14496"/>
              </a:cxn>
              <a:cxn ang="0">
                <a:pos x="connsiteX14497" y="connsiteY14497"/>
              </a:cxn>
              <a:cxn ang="0">
                <a:pos x="connsiteX14498" y="connsiteY14498"/>
              </a:cxn>
              <a:cxn ang="0">
                <a:pos x="connsiteX14499" y="connsiteY14499"/>
              </a:cxn>
              <a:cxn ang="0">
                <a:pos x="connsiteX14500" y="connsiteY14500"/>
              </a:cxn>
              <a:cxn ang="0">
                <a:pos x="connsiteX14501" y="connsiteY14501"/>
              </a:cxn>
              <a:cxn ang="0">
                <a:pos x="connsiteX14502" y="connsiteY14502"/>
              </a:cxn>
              <a:cxn ang="0">
                <a:pos x="connsiteX14503" y="connsiteY14503"/>
              </a:cxn>
              <a:cxn ang="0">
                <a:pos x="connsiteX14504" y="connsiteY14504"/>
              </a:cxn>
              <a:cxn ang="0">
                <a:pos x="connsiteX14505" y="connsiteY14505"/>
              </a:cxn>
              <a:cxn ang="0">
                <a:pos x="connsiteX14506" y="connsiteY14506"/>
              </a:cxn>
              <a:cxn ang="0">
                <a:pos x="connsiteX14507" y="connsiteY14507"/>
              </a:cxn>
              <a:cxn ang="0">
                <a:pos x="connsiteX14508" y="connsiteY14508"/>
              </a:cxn>
              <a:cxn ang="0">
                <a:pos x="connsiteX14509" y="connsiteY14509"/>
              </a:cxn>
              <a:cxn ang="0">
                <a:pos x="connsiteX14510" y="connsiteY14510"/>
              </a:cxn>
              <a:cxn ang="0">
                <a:pos x="connsiteX14511" y="connsiteY14511"/>
              </a:cxn>
              <a:cxn ang="0">
                <a:pos x="connsiteX14512" y="connsiteY14512"/>
              </a:cxn>
              <a:cxn ang="0">
                <a:pos x="connsiteX14513" y="connsiteY14513"/>
              </a:cxn>
              <a:cxn ang="0">
                <a:pos x="connsiteX14514" y="connsiteY14514"/>
              </a:cxn>
              <a:cxn ang="0">
                <a:pos x="connsiteX14515" y="connsiteY14515"/>
              </a:cxn>
              <a:cxn ang="0">
                <a:pos x="connsiteX14516" y="connsiteY14516"/>
              </a:cxn>
              <a:cxn ang="0">
                <a:pos x="connsiteX14517" y="connsiteY14517"/>
              </a:cxn>
              <a:cxn ang="0">
                <a:pos x="connsiteX14518" y="connsiteY14518"/>
              </a:cxn>
              <a:cxn ang="0">
                <a:pos x="connsiteX14519" y="connsiteY14519"/>
              </a:cxn>
              <a:cxn ang="0">
                <a:pos x="connsiteX14520" y="connsiteY14520"/>
              </a:cxn>
              <a:cxn ang="0">
                <a:pos x="connsiteX14521" y="connsiteY14521"/>
              </a:cxn>
              <a:cxn ang="0">
                <a:pos x="connsiteX14522" y="connsiteY14522"/>
              </a:cxn>
              <a:cxn ang="0">
                <a:pos x="connsiteX14523" y="connsiteY14523"/>
              </a:cxn>
              <a:cxn ang="0">
                <a:pos x="connsiteX14524" y="connsiteY14524"/>
              </a:cxn>
              <a:cxn ang="0">
                <a:pos x="connsiteX14525" y="connsiteY14525"/>
              </a:cxn>
              <a:cxn ang="0">
                <a:pos x="connsiteX14526" y="connsiteY14526"/>
              </a:cxn>
              <a:cxn ang="0">
                <a:pos x="connsiteX14527" y="connsiteY14527"/>
              </a:cxn>
              <a:cxn ang="0">
                <a:pos x="connsiteX14528" y="connsiteY14528"/>
              </a:cxn>
              <a:cxn ang="0">
                <a:pos x="connsiteX14529" y="connsiteY14529"/>
              </a:cxn>
              <a:cxn ang="0">
                <a:pos x="connsiteX14530" y="connsiteY14530"/>
              </a:cxn>
              <a:cxn ang="0">
                <a:pos x="connsiteX14531" y="connsiteY14531"/>
              </a:cxn>
              <a:cxn ang="0">
                <a:pos x="connsiteX14532" y="connsiteY14532"/>
              </a:cxn>
              <a:cxn ang="0">
                <a:pos x="connsiteX14533" y="connsiteY14533"/>
              </a:cxn>
              <a:cxn ang="0">
                <a:pos x="connsiteX14534" y="connsiteY14534"/>
              </a:cxn>
              <a:cxn ang="0">
                <a:pos x="connsiteX14535" y="connsiteY14535"/>
              </a:cxn>
              <a:cxn ang="0">
                <a:pos x="connsiteX14536" y="connsiteY14536"/>
              </a:cxn>
              <a:cxn ang="0">
                <a:pos x="connsiteX14537" y="connsiteY14537"/>
              </a:cxn>
              <a:cxn ang="0">
                <a:pos x="connsiteX14538" y="connsiteY14538"/>
              </a:cxn>
              <a:cxn ang="0">
                <a:pos x="connsiteX14539" y="connsiteY14539"/>
              </a:cxn>
              <a:cxn ang="0">
                <a:pos x="connsiteX14540" y="connsiteY14540"/>
              </a:cxn>
              <a:cxn ang="0">
                <a:pos x="connsiteX14541" y="connsiteY14541"/>
              </a:cxn>
              <a:cxn ang="0">
                <a:pos x="connsiteX14542" y="connsiteY14542"/>
              </a:cxn>
              <a:cxn ang="0">
                <a:pos x="connsiteX14543" y="connsiteY14543"/>
              </a:cxn>
              <a:cxn ang="0">
                <a:pos x="connsiteX14544" y="connsiteY14544"/>
              </a:cxn>
              <a:cxn ang="0">
                <a:pos x="connsiteX14545" y="connsiteY14545"/>
              </a:cxn>
              <a:cxn ang="0">
                <a:pos x="connsiteX14546" y="connsiteY14546"/>
              </a:cxn>
              <a:cxn ang="0">
                <a:pos x="connsiteX14547" y="connsiteY14547"/>
              </a:cxn>
              <a:cxn ang="0">
                <a:pos x="connsiteX14548" y="connsiteY14548"/>
              </a:cxn>
              <a:cxn ang="0">
                <a:pos x="connsiteX14549" y="connsiteY14549"/>
              </a:cxn>
              <a:cxn ang="0">
                <a:pos x="connsiteX14550" y="connsiteY14550"/>
              </a:cxn>
              <a:cxn ang="0">
                <a:pos x="connsiteX14551" y="connsiteY14551"/>
              </a:cxn>
              <a:cxn ang="0">
                <a:pos x="connsiteX14552" y="connsiteY14552"/>
              </a:cxn>
              <a:cxn ang="0">
                <a:pos x="connsiteX14553" y="connsiteY14553"/>
              </a:cxn>
              <a:cxn ang="0">
                <a:pos x="connsiteX14554" y="connsiteY14554"/>
              </a:cxn>
              <a:cxn ang="0">
                <a:pos x="connsiteX14555" y="connsiteY14555"/>
              </a:cxn>
              <a:cxn ang="0">
                <a:pos x="connsiteX14556" y="connsiteY14556"/>
              </a:cxn>
              <a:cxn ang="0">
                <a:pos x="connsiteX14557" y="connsiteY14557"/>
              </a:cxn>
              <a:cxn ang="0">
                <a:pos x="connsiteX14558" y="connsiteY14558"/>
              </a:cxn>
              <a:cxn ang="0">
                <a:pos x="connsiteX14559" y="connsiteY14559"/>
              </a:cxn>
              <a:cxn ang="0">
                <a:pos x="connsiteX14560" y="connsiteY14560"/>
              </a:cxn>
              <a:cxn ang="0">
                <a:pos x="connsiteX14561" y="connsiteY14561"/>
              </a:cxn>
              <a:cxn ang="0">
                <a:pos x="connsiteX14562" y="connsiteY14562"/>
              </a:cxn>
              <a:cxn ang="0">
                <a:pos x="connsiteX14563" y="connsiteY14563"/>
              </a:cxn>
              <a:cxn ang="0">
                <a:pos x="connsiteX14564" y="connsiteY14564"/>
              </a:cxn>
              <a:cxn ang="0">
                <a:pos x="connsiteX14565" y="connsiteY14565"/>
              </a:cxn>
              <a:cxn ang="0">
                <a:pos x="connsiteX14566" y="connsiteY14566"/>
              </a:cxn>
              <a:cxn ang="0">
                <a:pos x="connsiteX14567" y="connsiteY14567"/>
              </a:cxn>
              <a:cxn ang="0">
                <a:pos x="connsiteX14568" y="connsiteY14568"/>
              </a:cxn>
              <a:cxn ang="0">
                <a:pos x="connsiteX14569" y="connsiteY14569"/>
              </a:cxn>
              <a:cxn ang="0">
                <a:pos x="connsiteX14570" y="connsiteY14570"/>
              </a:cxn>
              <a:cxn ang="0">
                <a:pos x="connsiteX14571" y="connsiteY14571"/>
              </a:cxn>
              <a:cxn ang="0">
                <a:pos x="connsiteX14572" y="connsiteY14572"/>
              </a:cxn>
              <a:cxn ang="0">
                <a:pos x="connsiteX14573" y="connsiteY14573"/>
              </a:cxn>
              <a:cxn ang="0">
                <a:pos x="connsiteX14574" y="connsiteY14574"/>
              </a:cxn>
              <a:cxn ang="0">
                <a:pos x="connsiteX14575" y="connsiteY14575"/>
              </a:cxn>
              <a:cxn ang="0">
                <a:pos x="connsiteX14576" y="connsiteY14576"/>
              </a:cxn>
              <a:cxn ang="0">
                <a:pos x="connsiteX14577" y="connsiteY14577"/>
              </a:cxn>
              <a:cxn ang="0">
                <a:pos x="connsiteX14578" y="connsiteY14578"/>
              </a:cxn>
              <a:cxn ang="0">
                <a:pos x="connsiteX14579" y="connsiteY14579"/>
              </a:cxn>
              <a:cxn ang="0">
                <a:pos x="connsiteX14580" y="connsiteY14580"/>
              </a:cxn>
              <a:cxn ang="0">
                <a:pos x="connsiteX14581" y="connsiteY14581"/>
              </a:cxn>
              <a:cxn ang="0">
                <a:pos x="connsiteX14582" y="connsiteY14582"/>
              </a:cxn>
              <a:cxn ang="0">
                <a:pos x="connsiteX14583" y="connsiteY14583"/>
              </a:cxn>
              <a:cxn ang="0">
                <a:pos x="connsiteX14584" y="connsiteY14584"/>
              </a:cxn>
              <a:cxn ang="0">
                <a:pos x="connsiteX14585" y="connsiteY14585"/>
              </a:cxn>
              <a:cxn ang="0">
                <a:pos x="connsiteX14586" y="connsiteY14586"/>
              </a:cxn>
              <a:cxn ang="0">
                <a:pos x="connsiteX14587" y="connsiteY14587"/>
              </a:cxn>
              <a:cxn ang="0">
                <a:pos x="connsiteX14588" y="connsiteY14588"/>
              </a:cxn>
              <a:cxn ang="0">
                <a:pos x="connsiteX14589" y="connsiteY14589"/>
              </a:cxn>
              <a:cxn ang="0">
                <a:pos x="connsiteX14590" y="connsiteY14590"/>
              </a:cxn>
              <a:cxn ang="0">
                <a:pos x="connsiteX14591" y="connsiteY14591"/>
              </a:cxn>
              <a:cxn ang="0">
                <a:pos x="connsiteX14592" y="connsiteY14592"/>
              </a:cxn>
              <a:cxn ang="0">
                <a:pos x="connsiteX14593" y="connsiteY14593"/>
              </a:cxn>
              <a:cxn ang="0">
                <a:pos x="connsiteX14594" y="connsiteY14594"/>
              </a:cxn>
              <a:cxn ang="0">
                <a:pos x="connsiteX14595" y="connsiteY14595"/>
              </a:cxn>
              <a:cxn ang="0">
                <a:pos x="connsiteX14596" y="connsiteY14596"/>
              </a:cxn>
              <a:cxn ang="0">
                <a:pos x="connsiteX14597" y="connsiteY14597"/>
              </a:cxn>
              <a:cxn ang="0">
                <a:pos x="connsiteX14598" y="connsiteY14598"/>
              </a:cxn>
              <a:cxn ang="0">
                <a:pos x="connsiteX14599" y="connsiteY14599"/>
              </a:cxn>
              <a:cxn ang="0">
                <a:pos x="connsiteX14600" y="connsiteY14600"/>
              </a:cxn>
              <a:cxn ang="0">
                <a:pos x="connsiteX14601" y="connsiteY14601"/>
              </a:cxn>
              <a:cxn ang="0">
                <a:pos x="connsiteX14602" y="connsiteY14602"/>
              </a:cxn>
              <a:cxn ang="0">
                <a:pos x="connsiteX14603" y="connsiteY14603"/>
              </a:cxn>
              <a:cxn ang="0">
                <a:pos x="connsiteX14604" y="connsiteY14604"/>
              </a:cxn>
              <a:cxn ang="0">
                <a:pos x="connsiteX14605" y="connsiteY14605"/>
              </a:cxn>
              <a:cxn ang="0">
                <a:pos x="connsiteX14606" y="connsiteY14606"/>
              </a:cxn>
              <a:cxn ang="0">
                <a:pos x="connsiteX14607" y="connsiteY14607"/>
              </a:cxn>
              <a:cxn ang="0">
                <a:pos x="connsiteX14608" y="connsiteY14608"/>
              </a:cxn>
              <a:cxn ang="0">
                <a:pos x="connsiteX14609" y="connsiteY14609"/>
              </a:cxn>
              <a:cxn ang="0">
                <a:pos x="connsiteX14610" y="connsiteY14610"/>
              </a:cxn>
              <a:cxn ang="0">
                <a:pos x="connsiteX14611" y="connsiteY14611"/>
              </a:cxn>
              <a:cxn ang="0">
                <a:pos x="connsiteX14612" y="connsiteY14612"/>
              </a:cxn>
              <a:cxn ang="0">
                <a:pos x="connsiteX14613" y="connsiteY14613"/>
              </a:cxn>
              <a:cxn ang="0">
                <a:pos x="connsiteX14614" y="connsiteY14614"/>
              </a:cxn>
              <a:cxn ang="0">
                <a:pos x="connsiteX14615" y="connsiteY14615"/>
              </a:cxn>
              <a:cxn ang="0">
                <a:pos x="connsiteX14616" y="connsiteY14616"/>
              </a:cxn>
              <a:cxn ang="0">
                <a:pos x="connsiteX14617" y="connsiteY14617"/>
              </a:cxn>
              <a:cxn ang="0">
                <a:pos x="connsiteX14618" y="connsiteY14618"/>
              </a:cxn>
              <a:cxn ang="0">
                <a:pos x="connsiteX14619" y="connsiteY14619"/>
              </a:cxn>
              <a:cxn ang="0">
                <a:pos x="connsiteX14620" y="connsiteY14620"/>
              </a:cxn>
              <a:cxn ang="0">
                <a:pos x="connsiteX14621" y="connsiteY14621"/>
              </a:cxn>
              <a:cxn ang="0">
                <a:pos x="connsiteX14622" y="connsiteY14622"/>
              </a:cxn>
              <a:cxn ang="0">
                <a:pos x="connsiteX14623" y="connsiteY14623"/>
              </a:cxn>
              <a:cxn ang="0">
                <a:pos x="connsiteX14624" y="connsiteY14624"/>
              </a:cxn>
              <a:cxn ang="0">
                <a:pos x="connsiteX14625" y="connsiteY14625"/>
              </a:cxn>
              <a:cxn ang="0">
                <a:pos x="connsiteX14626" y="connsiteY14626"/>
              </a:cxn>
              <a:cxn ang="0">
                <a:pos x="connsiteX14627" y="connsiteY14627"/>
              </a:cxn>
              <a:cxn ang="0">
                <a:pos x="connsiteX14628" y="connsiteY14628"/>
              </a:cxn>
              <a:cxn ang="0">
                <a:pos x="connsiteX14629" y="connsiteY14629"/>
              </a:cxn>
              <a:cxn ang="0">
                <a:pos x="connsiteX14630" y="connsiteY14630"/>
              </a:cxn>
              <a:cxn ang="0">
                <a:pos x="connsiteX14631" y="connsiteY14631"/>
              </a:cxn>
              <a:cxn ang="0">
                <a:pos x="connsiteX14632" y="connsiteY14632"/>
              </a:cxn>
              <a:cxn ang="0">
                <a:pos x="connsiteX14633" y="connsiteY14633"/>
              </a:cxn>
              <a:cxn ang="0">
                <a:pos x="connsiteX14634" y="connsiteY14634"/>
              </a:cxn>
              <a:cxn ang="0">
                <a:pos x="connsiteX14635" y="connsiteY14635"/>
              </a:cxn>
              <a:cxn ang="0">
                <a:pos x="connsiteX14636" y="connsiteY14636"/>
              </a:cxn>
              <a:cxn ang="0">
                <a:pos x="connsiteX14637" y="connsiteY14637"/>
              </a:cxn>
              <a:cxn ang="0">
                <a:pos x="connsiteX14638" y="connsiteY14638"/>
              </a:cxn>
              <a:cxn ang="0">
                <a:pos x="connsiteX14639" y="connsiteY14639"/>
              </a:cxn>
              <a:cxn ang="0">
                <a:pos x="connsiteX14640" y="connsiteY14640"/>
              </a:cxn>
              <a:cxn ang="0">
                <a:pos x="connsiteX14641" y="connsiteY14641"/>
              </a:cxn>
              <a:cxn ang="0">
                <a:pos x="connsiteX14642" y="connsiteY14642"/>
              </a:cxn>
              <a:cxn ang="0">
                <a:pos x="connsiteX14643" y="connsiteY14643"/>
              </a:cxn>
              <a:cxn ang="0">
                <a:pos x="connsiteX14644" y="connsiteY14644"/>
              </a:cxn>
              <a:cxn ang="0">
                <a:pos x="connsiteX14645" y="connsiteY14645"/>
              </a:cxn>
              <a:cxn ang="0">
                <a:pos x="connsiteX14646" y="connsiteY14646"/>
              </a:cxn>
              <a:cxn ang="0">
                <a:pos x="connsiteX14647" y="connsiteY14647"/>
              </a:cxn>
              <a:cxn ang="0">
                <a:pos x="connsiteX14648" y="connsiteY14648"/>
              </a:cxn>
              <a:cxn ang="0">
                <a:pos x="connsiteX14649" y="connsiteY14649"/>
              </a:cxn>
              <a:cxn ang="0">
                <a:pos x="connsiteX14650" y="connsiteY14650"/>
              </a:cxn>
              <a:cxn ang="0">
                <a:pos x="connsiteX14651" y="connsiteY14651"/>
              </a:cxn>
              <a:cxn ang="0">
                <a:pos x="connsiteX14652" y="connsiteY14652"/>
              </a:cxn>
              <a:cxn ang="0">
                <a:pos x="connsiteX14653" y="connsiteY14653"/>
              </a:cxn>
              <a:cxn ang="0">
                <a:pos x="connsiteX14654" y="connsiteY14654"/>
              </a:cxn>
              <a:cxn ang="0">
                <a:pos x="connsiteX14655" y="connsiteY14655"/>
              </a:cxn>
              <a:cxn ang="0">
                <a:pos x="connsiteX14656" y="connsiteY14656"/>
              </a:cxn>
              <a:cxn ang="0">
                <a:pos x="connsiteX14657" y="connsiteY14657"/>
              </a:cxn>
              <a:cxn ang="0">
                <a:pos x="connsiteX14658" y="connsiteY14658"/>
              </a:cxn>
              <a:cxn ang="0">
                <a:pos x="connsiteX14659" y="connsiteY14659"/>
              </a:cxn>
              <a:cxn ang="0">
                <a:pos x="connsiteX14660" y="connsiteY14660"/>
              </a:cxn>
              <a:cxn ang="0">
                <a:pos x="connsiteX14661" y="connsiteY14661"/>
              </a:cxn>
              <a:cxn ang="0">
                <a:pos x="connsiteX14662" y="connsiteY14662"/>
              </a:cxn>
              <a:cxn ang="0">
                <a:pos x="connsiteX14663" y="connsiteY14663"/>
              </a:cxn>
              <a:cxn ang="0">
                <a:pos x="connsiteX14664" y="connsiteY14664"/>
              </a:cxn>
              <a:cxn ang="0">
                <a:pos x="connsiteX14665" y="connsiteY14665"/>
              </a:cxn>
              <a:cxn ang="0">
                <a:pos x="connsiteX14666" y="connsiteY14666"/>
              </a:cxn>
              <a:cxn ang="0">
                <a:pos x="connsiteX14667" y="connsiteY14667"/>
              </a:cxn>
              <a:cxn ang="0">
                <a:pos x="connsiteX14668" y="connsiteY14668"/>
              </a:cxn>
              <a:cxn ang="0">
                <a:pos x="connsiteX14669" y="connsiteY14669"/>
              </a:cxn>
              <a:cxn ang="0">
                <a:pos x="connsiteX14670" y="connsiteY14670"/>
              </a:cxn>
              <a:cxn ang="0">
                <a:pos x="connsiteX14671" y="connsiteY14671"/>
              </a:cxn>
              <a:cxn ang="0">
                <a:pos x="connsiteX14672" y="connsiteY14672"/>
              </a:cxn>
              <a:cxn ang="0">
                <a:pos x="connsiteX14673" y="connsiteY14673"/>
              </a:cxn>
              <a:cxn ang="0">
                <a:pos x="connsiteX14674" y="connsiteY14674"/>
              </a:cxn>
              <a:cxn ang="0">
                <a:pos x="connsiteX14675" y="connsiteY14675"/>
              </a:cxn>
              <a:cxn ang="0">
                <a:pos x="connsiteX14676" y="connsiteY14676"/>
              </a:cxn>
              <a:cxn ang="0">
                <a:pos x="connsiteX14677" y="connsiteY14677"/>
              </a:cxn>
              <a:cxn ang="0">
                <a:pos x="connsiteX14678" y="connsiteY14678"/>
              </a:cxn>
              <a:cxn ang="0">
                <a:pos x="connsiteX14679" y="connsiteY14679"/>
              </a:cxn>
              <a:cxn ang="0">
                <a:pos x="connsiteX14680" y="connsiteY14680"/>
              </a:cxn>
              <a:cxn ang="0">
                <a:pos x="connsiteX14681" y="connsiteY14681"/>
              </a:cxn>
              <a:cxn ang="0">
                <a:pos x="connsiteX14682" y="connsiteY14682"/>
              </a:cxn>
              <a:cxn ang="0">
                <a:pos x="connsiteX14683" y="connsiteY14683"/>
              </a:cxn>
              <a:cxn ang="0">
                <a:pos x="connsiteX14684" y="connsiteY14684"/>
              </a:cxn>
              <a:cxn ang="0">
                <a:pos x="connsiteX14685" y="connsiteY14685"/>
              </a:cxn>
              <a:cxn ang="0">
                <a:pos x="connsiteX14686" y="connsiteY14686"/>
              </a:cxn>
              <a:cxn ang="0">
                <a:pos x="connsiteX14687" y="connsiteY14687"/>
              </a:cxn>
              <a:cxn ang="0">
                <a:pos x="connsiteX14688" y="connsiteY14688"/>
              </a:cxn>
              <a:cxn ang="0">
                <a:pos x="connsiteX14689" y="connsiteY14689"/>
              </a:cxn>
              <a:cxn ang="0">
                <a:pos x="connsiteX14690" y="connsiteY14690"/>
              </a:cxn>
              <a:cxn ang="0">
                <a:pos x="connsiteX14691" y="connsiteY14691"/>
              </a:cxn>
              <a:cxn ang="0">
                <a:pos x="connsiteX14692" y="connsiteY14692"/>
              </a:cxn>
              <a:cxn ang="0">
                <a:pos x="connsiteX14693" y="connsiteY14693"/>
              </a:cxn>
              <a:cxn ang="0">
                <a:pos x="connsiteX14694" y="connsiteY14694"/>
              </a:cxn>
              <a:cxn ang="0">
                <a:pos x="connsiteX14695" y="connsiteY14695"/>
              </a:cxn>
              <a:cxn ang="0">
                <a:pos x="connsiteX14696" y="connsiteY14696"/>
              </a:cxn>
              <a:cxn ang="0">
                <a:pos x="connsiteX14697" y="connsiteY14697"/>
              </a:cxn>
              <a:cxn ang="0">
                <a:pos x="connsiteX14698" y="connsiteY14698"/>
              </a:cxn>
              <a:cxn ang="0">
                <a:pos x="connsiteX14699" y="connsiteY14699"/>
              </a:cxn>
              <a:cxn ang="0">
                <a:pos x="connsiteX14700" y="connsiteY14700"/>
              </a:cxn>
              <a:cxn ang="0">
                <a:pos x="connsiteX14701" y="connsiteY14701"/>
              </a:cxn>
              <a:cxn ang="0">
                <a:pos x="connsiteX14702" y="connsiteY14702"/>
              </a:cxn>
              <a:cxn ang="0">
                <a:pos x="connsiteX14703" y="connsiteY14703"/>
              </a:cxn>
              <a:cxn ang="0">
                <a:pos x="connsiteX14704" y="connsiteY14704"/>
              </a:cxn>
              <a:cxn ang="0">
                <a:pos x="connsiteX14705" y="connsiteY14705"/>
              </a:cxn>
              <a:cxn ang="0">
                <a:pos x="connsiteX14706" y="connsiteY14706"/>
              </a:cxn>
              <a:cxn ang="0">
                <a:pos x="connsiteX14707" y="connsiteY14707"/>
              </a:cxn>
              <a:cxn ang="0">
                <a:pos x="connsiteX14708" y="connsiteY14708"/>
              </a:cxn>
              <a:cxn ang="0">
                <a:pos x="connsiteX14709" y="connsiteY14709"/>
              </a:cxn>
              <a:cxn ang="0">
                <a:pos x="connsiteX14710" y="connsiteY14710"/>
              </a:cxn>
              <a:cxn ang="0">
                <a:pos x="connsiteX14711" y="connsiteY14711"/>
              </a:cxn>
              <a:cxn ang="0">
                <a:pos x="connsiteX14712" y="connsiteY14712"/>
              </a:cxn>
              <a:cxn ang="0">
                <a:pos x="connsiteX14713" y="connsiteY14713"/>
              </a:cxn>
              <a:cxn ang="0">
                <a:pos x="connsiteX14714" y="connsiteY14714"/>
              </a:cxn>
              <a:cxn ang="0">
                <a:pos x="connsiteX14715" y="connsiteY14715"/>
              </a:cxn>
              <a:cxn ang="0">
                <a:pos x="connsiteX14716" y="connsiteY14716"/>
              </a:cxn>
              <a:cxn ang="0">
                <a:pos x="connsiteX14717" y="connsiteY14717"/>
              </a:cxn>
              <a:cxn ang="0">
                <a:pos x="connsiteX14718" y="connsiteY14718"/>
              </a:cxn>
              <a:cxn ang="0">
                <a:pos x="connsiteX14719" y="connsiteY14719"/>
              </a:cxn>
              <a:cxn ang="0">
                <a:pos x="connsiteX14720" y="connsiteY14720"/>
              </a:cxn>
              <a:cxn ang="0">
                <a:pos x="connsiteX14721" y="connsiteY14721"/>
              </a:cxn>
              <a:cxn ang="0">
                <a:pos x="connsiteX14722" y="connsiteY14722"/>
              </a:cxn>
              <a:cxn ang="0">
                <a:pos x="connsiteX14723" y="connsiteY14723"/>
              </a:cxn>
              <a:cxn ang="0">
                <a:pos x="connsiteX14724" y="connsiteY14724"/>
              </a:cxn>
              <a:cxn ang="0">
                <a:pos x="connsiteX14725" y="connsiteY14725"/>
              </a:cxn>
              <a:cxn ang="0">
                <a:pos x="connsiteX14726" y="connsiteY14726"/>
              </a:cxn>
              <a:cxn ang="0">
                <a:pos x="connsiteX14727" y="connsiteY14727"/>
              </a:cxn>
              <a:cxn ang="0">
                <a:pos x="connsiteX14728" y="connsiteY14728"/>
              </a:cxn>
              <a:cxn ang="0">
                <a:pos x="connsiteX14729" y="connsiteY14729"/>
              </a:cxn>
              <a:cxn ang="0">
                <a:pos x="connsiteX14730" y="connsiteY14730"/>
              </a:cxn>
              <a:cxn ang="0">
                <a:pos x="connsiteX14731" y="connsiteY14731"/>
              </a:cxn>
              <a:cxn ang="0">
                <a:pos x="connsiteX14732" y="connsiteY14732"/>
              </a:cxn>
              <a:cxn ang="0">
                <a:pos x="connsiteX14733" y="connsiteY14733"/>
              </a:cxn>
              <a:cxn ang="0">
                <a:pos x="connsiteX14734" y="connsiteY14734"/>
              </a:cxn>
              <a:cxn ang="0">
                <a:pos x="connsiteX14735" y="connsiteY14735"/>
              </a:cxn>
              <a:cxn ang="0">
                <a:pos x="connsiteX14736" y="connsiteY14736"/>
              </a:cxn>
              <a:cxn ang="0">
                <a:pos x="connsiteX14737" y="connsiteY14737"/>
              </a:cxn>
              <a:cxn ang="0">
                <a:pos x="connsiteX14738" y="connsiteY14738"/>
              </a:cxn>
              <a:cxn ang="0">
                <a:pos x="connsiteX14739" y="connsiteY14739"/>
              </a:cxn>
              <a:cxn ang="0">
                <a:pos x="connsiteX14740" y="connsiteY14740"/>
              </a:cxn>
              <a:cxn ang="0">
                <a:pos x="connsiteX14741" y="connsiteY14741"/>
              </a:cxn>
              <a:cxn ang="0">
                <a:pos x="connsiteX14742" y="connsiteY14742"/>
              </a:cxn>
              <a:cxn ang="0">
                <a:pos x="connsiteX14743" y="connsiteY14743"/>
              </a:cxn>
              <a:cxn ang="0">
                <a:pos x="connsiteX14744" y="connsiteY14744"/>
              </a:cxn>
              <a:cxn ang="0">
                <a:pos x="connsiteX14745" y="connsiteY14745"/>
              </a:cxn>
              <a:cxn ang="0">
                <a:pos x="connsiteX14746" y="connsiteY14746"/>
              </a:cxn>
              <a:cxn ang="0">
                <a:pos x="connsiteX14747" y="connsiteY14747"/>
              </a:cxn>
              <a:cxn ang="0">
                <a:pos x="connsiteX14748" y="connsiteY14748"/>
              </a:cxn>
              <a:cxn ang="0">
                <a:pos x="connsiteX14749" y="connsiteY14749"/>
              </a:cxn>
              <a:cxn ang="0">
                <a:pos x="connsiteX14750" y="connsiteY14750"/>
              </a:cxn>
              <a:cxn ang="0">
                <a:pos x="connsiteX14751" y="connsiteY14751"/>
              </a:cxn>
              <a:cxn ang="0">
                <a:pos x="connsiteX14752" y="connsiteY14752"/>
              </a:cxn>
              <a:cxn ang="0">
                <a:pos x="connsiteX14753" y="connsiteY14753"/>
              </a:cxn>
              <a:cxn ang="0">
                <a:pos x="connsiteX14754" y="connsiteY14754"/>
              </a:cxn>
              <a:cxn ang="0">
                <a:pos x="connsiteX14755" y="connsiteY14755"/>
              </a:cxn>
              <a:cxn ang="0">
                <a:pos x="connsiteX14756" y="connsiteY14756"/>
              </a:cxn>
              <a:cxn ang="0">
                <a:pos x="connsiteX14757" y="connsiteY14757"/>
              </a:cxn>
              <a:cxn ang="0">
                <a:pos x="connsiteX14758" y="connsiteY14758"/>
              </a:cxn>
              <a:cxn ang="0">
                <a:pos x="connsiteX14759" y="connsiteY14759"/>
              </a:cxn>
              <a:cxn ang="0">
                <a:pos x="connsiteX14760" y="connsiteY14760"/>
              </a:cxn>
              <a:cxn ang="0">
                <a:pos x="connsiteX14761" y="connsiteY14761"/>
              </a:cxn>
              <a:cxn ang="0">
                <a:pos x="connsiteX14762" y="connsiteY14762"/>
              </a:cxn>
              <a:cxn ang="0">
                <a:pos x="connsiteX14763" y="connsiteY14763"/>
              </a:cxn>
              <a:cxn ang="0">
                <a:pos x="connsiteX14764" y="connsiteY14764"/>
              </a:cxn>
              <a:cxn ang="0">
                <a:pos x="connsiteX14765" y="connsiteY14765"/>
              </a:cxn>
              <a:cxn ang="0">
                <a:pos x="connsiteX14766" y="connsiteY14766"/>
              </a:cxn>
              <a:cxn ang="0">
                <a:pos x="connsiteX14767" y="connsiteY14767"/>
              </a:cxn>
              <a:cxn ang="0">
                <a:pos x="connsiteX14768" y="connsiteY14768"/>
              </a:cxn>
              <a:cxn ang="0">
                <a:pos x="connsiteX14769" y="connsiteY14769"/>
              </a:cxn>
              <a:cxn ang="0">
                <a:pos x="connsiteX14770" y="connsiteY14770"/>
              </a:cxn>
              <a:cxn ang="0">
                <a:pos x="connsiteX14771" y="connsiteY14771"/>
              </a:cxn>
              <a:cxn ang="0">
                <a:pos x="connsiteX14772" y="connsiteY14772"/>
              </a:cxn>
              <a:cxn ang="0">
                <a:pos x="connsiteX14773" y="connsiteY14773"/>
              </a:cxn>
              <a:cxn ang="0">
                <a:pos x="connsiteX14774" y="connsiteY14774"/>
              </a:cxn>
              <a:cxn ang="0">
                <a:pos x="connsiteX14775" y="connsiteY14775"/>
              </a:cxn>
              <a:cxn ang="0">
                <a:pos x="connsiteX14776" y="connsiteY14776"/>
              </a:cxn>
              <a:cxn ang="0">
                <a:pos x="connsiteX14777" y="connsiteY14777"/>
              </a:cxn>
              <a:cxn ang="0">
                <a:pos x="connsiteX14778" y="connsiteY14778"/>
              </a:cxn>
              <a:cxn ang="0">
                <a:pos x="connsiteX14779" y="connsiteY14779"/>
              </a:cxn>
              <a:cxn ang="0">
                <a:pos x="connsiteX14780" y="connsiteY14780"/>
              </a:cxn>
              <a:cxn ang="0">
                <a:pos x="connsiteX14781" y="connsiteY14781"/>
              </a:cxn>
              <a:cxn ang="0">
                <a:pos x="connsiteX14782" y="connsiteY14782"/>
              </a:cxn>
              <a:cxn ang="0">
                <a:pos x="connsiteX14783" y="connsiteY14783"/>
              </a:cxn>
              <a:cxn ang="0">
                <a:pos x="connsiteX14784" y="connsiteY14784"/>
              </a:cxn>
              <a:cxn ang="0">
                <a:pos x="connsiteX14785" y="connsiteY14785"/>
              </a:cxn>
              <a:cxn ang="0">
                <a:pos x="connsiteX14786" y="connsiteY14786"/>
              </a:cxn>
              <a:cxn ang="0">
                <a:pos x="connsiteX14787" y="connsiteY14787"/>
              </a:cxn>
              <a:cxn ang="0">
                <a:pos x="connsiteX14788" y="connsiteY14788"/>
              </a:cxn>
              <a:cxn ang="0">
                <a:pos x="connsiteX14789" y="connsiteY14789"/>
              </a:cxn>
              <a:cxn ang="0">
                <a:pos x="connsiteX14790" y="connsiteY14790"/>
              </a:cxn>
              <a:cxn ang="0">
                <a:pos x="connsiteX14791" y="connsiteY14791"/>
              </a:cxn>
              <a:cxn ang="0">
                <a:pos x="connsiteX14792" y="connsiteY14792"/>
              </a:cxn>
              <a:cxn ang="0">
                <a:pos x="connsiteX14793" y="connsiteY14793"/>
              </a:cxn>
              <a:cxn ang="0">
                <a:pos x="connsiteX14794" y="connsiteY14794"/>
              </a:cxn>
              <a:cxn ang="0">
                <a:pos x="connsiteX14795" y="connsiteY14795"/>
              </a:cxn>
              <a:cxn ang="0">
                <a:pos x="connsiteX14796" y="connsiteY14796"/>
              </a:cxn>
              <a:cxn ang="0">
                <a:pos x="connsiteX14797" y="connsiteY14797"/>
              </a:cxn>
              <a:cxn ang="0">
                <a:pos x="connsiteX14798" y="connsiteY14798"/>
              </a:cxn>
              <a:cxn ang="0">
                <a:pos x="connsiteX14799" y="connsiteY14799"/>
              </a:cxn>
              <a:cxn ang="0">
                <a:pos x="connsiteX14800" y="connsiteY14800"/>
              </a:cxn>
              <a:cxn ang="0">
                <a:pos x="connsiteX14801" y="connsiteY14801"/>
              </a:cxn>
              <a:cxn ang="0">
                <a:pos x="connsiteX14802" y="connsiteY14802"/>
              </a:cxn>
              <a:cxn ang="0">
                <a:pos x="connsiteX14803" y="connsiteY14803"/>
              </a:cxn>
              <a:cxn ang="0">
                <a:pos x="connsiteX14804" y="connsiteY14804"/>
              </a:cxn>
              <a:cxn ang="0">
                <a:pos x="connsiteX14805" y="connsiteY14805"/>
              </a:cxn>
              <a:cxn ang="0">
                <a:pos x="connsiteX14806" y="connsiteY14806"/>
              </a:cxn>
              <a:cxn ang="0">
                <a:pos x="connsiteX14807" y="connsiteY14807"/>
              </a:cxn>
              <a:cxn ang="0">
                <a:pos x="connsiteX14808" y="connsiteY14808"/>
              </a:cxn>
              <a:cxn ang="0">
                <a:pos x="connsiteX14809" y="connsiteY14809"/>
              </a:cxn>
              <a:cxn ang="0">
                <a:pos x="connsiteX14810" y="connsiteY14810"/>
              </a:cxn>
              <a:cxn ang="0">
                <a:pos x="connsiteX14811" y="connsiteY14811"/>
              </a:cxn>
              <a:cxn ang="0">
                <a:pos x="connsiteX14812" y="connsiteY14812"/>
              </a:cxn>
              <a:cxn ang="0">
                <a:pos x="connsiteX14813" y="connsiteY14813"/>
              </a:cxn>
              <a:cxn ang="0">
                <a:pos x="connsiteX14814" y="connsiteY14814"/>
              </a:cxn>
              <a:cxn ang="0">
                <a:pos x="connsiteX14815" y="connsiteY14815"/>
              </a:cxn>
              <a:cxn ang="0">
                <a:pos x="connsiteX14816" y="connsiteY14816"/>
              </a:cxn>
              <a:cxn ang="0">
                <a:pos x="connsiteX14817" y="connsiteY14817"/>
              </a:cxn>
              <a:cxn ang="0">
                <a:pos x="connsiteX14818" y="connsiteY14818"/>
              </a:cxn>
              <a:cxn ang="0">
                <a:pos x="connsiteX14819" y="connsiteY14819"/>
              </a:cxn>
              <a:cxn ang="0">
                <a:pos x="connsiteX14820" y="connsiteY14820"/>
              </a:cxn>
              <a:cxn ang="0">
                <a:pos x="connsiteX14821" y="connsiteY14821"/>
              </a:cxn>
              <a:cxn ang="0">
                <a:pos x="connsiteX14822" y="connsiteY14822"/>
              </a:cxn>
              <a:cxn ang="0">
                <a:pos x="connsiteX14823" y="connsiteY14823"/>
              </a:cxn>
              <a:cxn ang="0">
                <a:pos x="connsiteX14824" y="connsiteY14824"/>
              </a:cxn>
              <a:cxn ang="0">
                <a:pos x="connsiteX14825" y="connsiteY14825"/>
              </a:cxn>
              <a:cxn ang="0">
                <a:pos x="connsiteX14826" y="connsiteY14826"/>
              </a:cxn>
              <a:cxn ang="0">
                <a:pos x="connsiteX14827" y="connsiteY14827"/>
              </a:cxn>
              <a:cxn ang="0">
                <a:pos x="connsiteX14828" y="connsiteY14828"/>
              </a:cxn>
              <a:cxn ang="0">
                <a:pos x="connsiteX14829" y="connsiteY14829"/>
              </a:cxn>
              <a:cxn ang="0">
                <a:pos x="connsiteX14830" y="connsiteY14830"/>
              </a:cxn>
              <a:cxn ang="0">
                <a:pos x="connsiteX14831" y="connsiteY14831"/>
              </a:cxn>
              <a:cxn ang="0">
                <a:pos x="connsiteX14832" y="connsiteY14832"/>
              </a:cxn>
              <a:cxn ang="0">
                <a:pos x="connsiteX14833" y="connsiteY14833"/>
              </a:cxn>
              <a:cxn ang="0">
                <a:pos x="connsiteX14834" y="connsiteY14834"/>
              </a:cxn>
              <a:cxn ang="0">
                <a:pos x="connsiteX14835" y="connsiteY14835"/>
              </a:cxn>
              <a:cxn ang="0">
                <a:pos x="connsiteX14836" y="connsiteY14836"/>
              </a:cxn>
              <a:cxn ang="0">
                <a:pos x="connsiteX14837" y="connsiteY14837"/>
              </a:cxn>
              <a:cxn ang="0">
                <a:pos x="connsiteX14838" y="connsiteY14838"/>
              </a:cxn>
              <a:cxn ang="0">
                <a:pos x="connsiteX14839" y="connsiteY14839"/>
              </a:cxn>
              <a:cxn ang="0">
                <a:pos x="connsiteX14840" y="connsiteY14840"/>
              </a:cxn>
              <a:cxn ang="0">
                <a:pos x="connsiteX14841" y="connsiteY14841"/>
              </a:cxn>
              <a:cxn ang="0">
                <a:pos x="connsiteX14842" y="connsiteY14842"/>
              </a:cxn>
              <a:cxn ang="0">
                <a:pos x="connsiteX14843" y="connsiteY14843"/>
              </a:cxn>
              <a:cxn ang="0">
                <a:pos x="connsiteX14844" y="connsiteY14844"/>
              </a:cxn>
              <a:cxn ang="0">
                <a:pos x="connsiteX14845" y="connsiteY14845"/>
              </a:cxn>
              <a:cxn ang="0">
                <a:pos x="connsiteX14846" y="connsiteY14846"/>
              </a:cxn>
              <a:cxn ang="0">
                <a:pos x="connsiteX14847" y="connsiteY14847"/>
              </a:cxn>
              <a:cxn ang="0">
                <a:pos x="connsiteX14848" y="connsiteY14848"/>
              </a:cxn>
              <a:cxn ang="0">
                <a:pos x="connsiteX14849" y="connsiteY14849"/>
              </a:cxn>
              <a:cxn ang="0">
                <a:pos x="connsiteX14850" y="connsiteY14850"/>
              </a:cxn>
              <a:cxn ang="0">
                <a:pos x="connsiteX14851" y="connsiteY14851"/>
              </a:cxn>
              <a:cxn ang="0">
                <a:pos x="connsiteX14852" y="connsiteY14852"/>
              </a:cxn>
              <a:cxn ang="0">
                <a:pos x="connsiteX14853" y="connsiteY14853"/>
              </a:cxn>
              <a:cxn ang="0">
                <a:pos x="connsiteX14854" y="connsiteY14854"/>
              </a:cxn>
              <a:cxn ang="0">
                <a:pos x="connsiteX14855" y="connsiteY14855"/>
              </a:cxn>
              <a:cxn ang="0">
                <a:pos x="connsiteX14856" y="connsiteY14856"/>
              </a:cxn>
              <a:cxn ang="0">
                <a:pos x="connsiteX14857" y="connsiteY14857"/>
              </a:cxn>
              <a:cxn ang="0">
                <a:pos x="connsiteX14858" y="connsiteY14858"/>
              </a:cxn>
              <a:cxn ang="0">
                <a:pos x="connsiteX14859" y="connsiteY14859"/>
              </a:cxn>
              <a:cxn ang="0">
                <a:pos x="connsiteX14860" y="connsiteY14860"/>
              </a:cxn>
              <a:cxn ang="0">
                <a:pos x="connsiteX14861" y="connsiteY14861"/>
              </a:cxn>
              <a:cxn ang="0">
                <a:pos x="connsiteX14862" y="connsiteY14862"/>
              </a:cxn>
              <a:cxn ang="0">
                <a:pos x="connsiteX14863" y="connsiteY14863"/>
              </a:cxn>
              <a:cxn ang="0">
                <a:pos x="connsiteX14864" y="connsiteY14864"/>
              </a:cxn>
              <a:cxn ang="0">
                <a:pos x="connsiteX14865" y="connsiteY14865"/>
              </a:cxn>
              <a:cxn ang="0">
                <a:pos x="connsiteX14866" y="connsiteY14866"/>
              </a:cxn>
              <a:cxn ang="0">
                <a:pos x="connsiteX14867" y="connsiteY14867"/>
              </a:cxn>
              <a:cxn ang="0">
                <a:pos x="connsiteX14868" y="connsiteY14868"/>
              </a:cxn>
              <a:cxn ang="0">
                <a:pos x="connsiteX14869" y="connsiteY14869"/>
              </a:cxn>
              <a:cxn ang="0">
                <a:pos x="connsiteX14870" y="connsiteY14870"/>
              </a:cxn>
              <a:cxn ang="0">
                <a:pos x="connsiteX14871" y="connsiteY14871"/>
              </a:cxn>
              <a:cxn ang="0">
                <a:pos x="connsiteX14872" y="connsiteY14872"/>
              </a:cxn>
              <a:cxn ang="0">
                <a:pos x="connsiteX14873" y="connsiteY14873"/>
              </a:cxn>
              <a:cxn ang="0">
                <a:pos x="connsiteX14874" y="connsiteY14874"/>
              </a:cxn>
              <a:cxn ang="0">
                <a:pos x="connsiteX14875" y="connsiteY14875"/>
              </a:cxn>
              <a:cxn ang="0">
                <a:pos x="connsiteX14876" y="connsiteY14876"/>
              </a:cxn>
              <a:cxn ang="0">
                <a:pos x="connsiteX14877" y="connsiteY14877"/>
              </a:cxn>
              <a:cxn ang="0">
                <a:pos x="connsiteX14878" y="connsiteY14878"/>
              </a:cxn>
              <a:cxn ang="0">
                <a:pos x="connsiteX14879" y="connsiteY14879"/>
              </a:cxn>
              <a:cxn ang="0">
                <a:pos x="connsiteX14880" y="connsiteY14880"/>
              </a:cxn>
              <a:cxn ang="0">
                <a:pos x="connsiteX14881" y="connsiteY14881"/>
              </a:cxn>
              <a:cxn ang="0">
                <a:pos x="connsiteX14882" y="connsiteY14882"/>
              </a:cxn>
              <a:cxn ang="0">
                <a:pos x="connsiteX14883" y="connsiteY14883"/>
              </a:cxn>
              <a:cxn ang="0">
                <a:pos x="connsiteX14884" y="connsiteY14884"/>
              </a:cxn>
              <a:cxn ang="0">
                <a:pos x="connsiteX14885" y="connsiteY14885"/>
              </a:cxn>
              <a:cxn ang="0">
                <a:pos x="connsiteX14886" y="connsiteY14886"/>
              </a:cxn>
              <a:cxn ang="0">
                <a:pos x="connsiteX14887" y="connsiteY14887"/>
              </a:cxn>
              <a:cxn ang="0">
                <a:pos x="connsiteX14888" y="connsiteY14888"/>
              </a:cxn>
              <a:cxn ang="0">
                <a:pos x="connsiteX14889" y="connsiteY14889"/>
              </a:cxn>
              <a:cxn ang="0">
                <a:pos x="connsiteX14890" y="connsiteY14890"/>
              </a:cxn>
              <a:cxn ang="0">
                <a:pos x="connsiteX14891" y="connsiteY14891"/>
              </a:cxn>
              <a:cxn ang="0">
                <a:pos x="connsiteX14892" y="connsiteY14892"/>
              </a:cxn>
              <a:cxn ang="0">
                <a:pos x="connsiteX14893" y="connsiteY14893"/>
              </a:cxn>
              <a:cxn ang="0">
                <a:pos x="connsiteX14894" y="connsiteY14894"/>
              </a:cxn>
              <a:cxn ang="0">
                <a:pos x="connsiteX14895" y="connsiteY14895"/>
              </a:cxn>
              <a:cxn ang="0">
                <a:pos x="connsiteX14896" y="connsiteY14896"/>
              </a:cxn>
              <a:cxn ang="0">
                <a:pos x="connsiteX14897" y="connsiteY14897"/>
              </a:cxn>
              <a:cxn ang="0">
                <a:pos x="connsiteX14898" y="connsiteY14898"/>
              </a:cxn>
              <a:cxn ang="0">
                <a:pos x="connsiteX14899" y="connsiteY14899"/>
              </a:cxn>
              <a:cxn ang="0">
                <a:pos x="connsiteX14900" y="connsiteY14900"/>
              </a:cxn>
              <a:cxn ang="0">
                <a:pos x="connsiteX14901" y="connsiteY14901"/>
              </a:cxn>
              <a:cxn ang="0">
                <a:pos x="connsiteX14902" y="connsiteY14902"/>
              </a:cxn>
              <a:cxn ang="0">
                <a:pos x="connsiteX14903" y="connsiteY14903"/>
              </a:cxn>
              <a:cxn ang="0">
                <a:pos x="connsiteX14904" y="connsiteY14904"/>
              </a:cxn>
              <a:cxn ang="0">
                <a:pos x="connsiteX14905" y="connsiteY14905"/>
              </a:cxn>
              <a:cxn ang="0">
                <a:pos x="connsiteX14906" y="connsiteY14906"/>
              </a:cxn>
              <a:cxn ang="0">
                <a:pos x="connsiteX14907" y="connsiteY14907"/>
              </a:cxn>
              <a:cxn ang="0">
                <a:pos x="connsiteX14908" y="connsiteY14908"/>
              </a:cxn>
              <a:cxn ang="0">
                <a:pos x="connsiteX14909" y="connsiteY14909"/>
              </a:cxn>
              <a:cxn ang="0">
                <a:pos x="connsiteX14910" y="connsiteY14910"/>
              </a:cxn>
              <a:cxn ang="0">
                <a:pos x="connsiteX14911" y="connsiteY14911"/>
              </a:cxn>
              <a:cxn ang="0">
                <a:pos x="connsiteX14912" y="connsiteY14912"/>
              </a:cxn>
              <a:cxn ang="0">
                <a:pos x="connsiteX14913" y="connsiteY14913"/>
              </a:cxn>
              <a:cxn ang="0">
                <a:pos x="connsiteX14914" y="connsiteY14914"/>
              </a:cxn>
              <a:cxn ang="0">
                <a:pos x="connsiteX14915" y="connsiteY14915"/>
              </a:cxn>
              <a:cxn ang="0">
                <a:pos x="connsiteX14916" y="connsiteY14916"/>
              </a:cxn>
              <a:cxn ang="0">
                <a:pos x="connsiteX14917" y="connsiteY14917"/>
              </a:cxn>
              <a:cxn ang="0">
                <a:pos x="connsiteX14918" y="connsiteY14918"/>
              </a:cxn>
              <a:cxn ang="0">
                <a:pos x="connsiteX14919" y="connsiteY14919"/>
              </a:cxn>
              <a:cxn ang="0">
                <a:pos x="connsiteX14920" y="connsiteY14920"/>
              </a:cxn>
              <a:cxn ang="0">
                <a:pos x="connsiteX14921" y="connsiteY14921"/>
              </a:cxn>
              <a:cxn ang="0">
                <a:pos x="connsiteX14922" y="connsiteY14922"/>
              </a:cxn>
              <a:cxn ang="0">
                <a:pos x="connsiteX14923" y="connsiteY14923"/>
              </a:cxn>
              <a:cxn ang="0">
                <a:pos x="connsiteX14924" y="connsiteY14924"/>
              </a:cxn>
              <a:cxn ang="0">
                <a:pos x="connsiteX14925" y="connsiteY14925"/>
              </a:cxn>
              <a:cxn ang="0">
                <a:pos x="connsiteX14926" y="connsiteY14926"/>
              </a:cxn>
              <a:cxn ang="0">
                <a:pos x="connsiteX14927" y="connsiteY14927"/>
              </a:cxn>
              <a:cxn ang="0">
                <a:pos x="connsiteX14928" y="connsiteY14928"/>
              </a:cxn>
              <a:cxn ang="0">
                <a:pos x="connsiteX14929" y="connsiteY14929"/>
              </a:cxn>
              <a:cxn ang="0">
                <a:pos x="connsiteX14930" y="connsiteY14930"/>
              </a:cxn>
              <a:cxn ang="0">
                <a:pos x="connsiteX14931" y="connsiteY14931"/>
              </a:cxn>
              <a:cxn ang="0">
                <a:pos x="connsiteX14932" y="connsiteY14932"/>
              </a:cxn>
              <a:cxn ang="0">
                <a:pos x="connsiteX14933" y="connsiteY14933"/>
              </a:cxn>
              <a:cxn ang="0">
                <a:pos x="connsiteX14934" y="connsiteY14934"/>
              </a:cxn>
              <a:cxn ang="0">
                <a:pos x="connsiteX14935" y="connsiteY14935"/>
              </a:cxn>
              <a:cxn ang="0">
                <a:pos x="connsiteX14936" y="connsiteY14936"/>
              </a:cxn>
              <a:cxn ang="0">
                <a:pos x="connsiteX14937" y="connsiteY14937"/>
              </a:cxn>
              <a:cxn ang="0">
                <a:pos x="connsiteX14938" y="connsiteY14938"/>
              </a:cxn>
              <a:cxn ang="0">
                <a:pos x="connsiteX14939" y="connsiteY14939"/>
              </a:cxn>
              <a:cxn ang="0">
                <a:pos x="connsiteX14940" y="connsiteY14940"/>
              </a:cxn>
              <a:cxn ang="0">
                <a:pos x="connsiteX14941" y="connsiteY14941"/>
              </a:cxn>
              <a:cxn ang="0">
                <a:pos x="connsiteX14942" y="connsiteY14942"/>
              </a:cxn>
              <a:cxn ang="0">
                <a:pos x="connsiteX14943" y="connsiteY14943"/>
              </a:cxn>
              <a:cxn ang="0">
                <a:pos x="connsiteX14944" y="connsiteY14944"/>
              </a:cxn>
              <a:cxn ang="0">
                <a:pos x="connsiteX14945" y="connsiteY14945"/>
              </a:cxn>
              <a:cxn ang="0">
                <a:pos x="connsiteX14946" y="connsiteY14946"/>
              </a:cxn>
              <a:cxn ang="0">
                <a:pos x="connsiteX14947" y="connsiteY14947"/>
              </a:cxn>
              <a:cxn ang="0">
                <a:pos x="connsiteX14948" y="connsiteY14948"/>
              </a:cxn>
              <a:cxn ang="0">
                <a:pos x="connsiteX14949" y="connsiteY14949"/>
              </a:cxn>
              <a:cxn ang="0">
                <a:pos x="connsiteX14950" y="connsiteY14950"/>
              </a:cxn>
              <a:cxn ang="0">
                <a:pos x="connsiteX14951" y="connsiteY14951"/>
              </a:cxn>
              <a:cxn ang="0">
                <a:pos x="connsiteX14952" y="connsiteY14952"/>
              </a:cxn>
              <a:cxn ang="0">
                <a:pos x="connsiteX14953" y="connsiteY14953"/>
              </a:cxn>
              <a:cxn ang="0">
                <a:pos x="connsiteX14954" y="connsiteY14954"/>
              </a:cxn>
              <a:cxn ang="0">
                <a:pos x="connsiteX14955" y="connsiteY14955"/>
              </a:cxn>
              <a:cxn ang="0">
                <a:pos x="connsiteX14956" y="connsiteY14956"/>
              </a:cxn>
              <a:cxn ang="0">
                <a:pos x="connsiteX14957" y="connsiteY14957"/>
              </a:cxn>
              <a:cxn ang="0">
                <a:pos x="connsiteX14958" y="connsiteY14958"/>
              </a:cxn>
              <a:cxn ang="0">
                <a:pos x="connsiteX14959" y="connsiteY14959"/>
              </a:cxn>
              <a:cxn ang="0">
                <a:pos x="connsiteX14960" y="connsiteY14960"/>
              </a:cxn>
              <a:cxn ang="0">
                <a:pos x="connsiteX14961" y="connsiteY14961"/>
              </a:cxn>
              <a:cxn ang="0">
                <a:pos x="connsiteX14962" y="connsiteY14962"/>
              </a:cxn>
              <a:cxn ang="0">
                <a:pos x="connsiteX14963" y="connsiteY14963"/>
              </a:cxn>
              <a:cxn ang="0">
                <a:pos x="connsiteX14964" y="connsiteY14964"/>
              </a:cxn>
              <a:cxn ang="0">
                <a:pos x="connsiteX14965" y="connsiteY14965"/>
              </a:cxn>
              <a:cxn ang="0">
                <a:pos x="connsiteX14966" y="connsiteY14966"/>
              </a:cxn>
              <a:cxn ang="0">
                <a:pos x="connsiteX14967" y="connsiteY14967"/>
              </a:cxn>
              <a:cxn ang="0">
                <a:pos x="connsiteX14968" y="connsiteY14968"/>
              </a:cxn>
              <a:cxn ang="0">
                <a:pos x="connsiteX14969" y="connsiteY14969"/>
              </a:cxn>
              <a:cxn ang="0">
                <a:pos x="connsiteX14970" y="connsiteY14970"/>
              </a:cxn>
              <a:cxn ang="0">
                <a:pos x="connsiteX14971" y="connsiteY14971"/>
              </a:cxn>
              <a:cxn ang="0">
                <a:pos x="connsiteX14972" y="connsiteY14972"/>
              </a:cxn>
              <a:cxn ang="0">
                <a:pos x="connsiteX14973" y="connsiteY14973"/>
              </a:cxn>
              <a:cxn ang="0">
                <a:pos x="connsiteX14974" y="connsiteY14974"/>
              </a:cxn>
              <a:cxn ang="0">
                <a:pos x="connsiteX14975" y="connsiteY14975"/>
              </a:cxn>
              <a:cxn ang="0">
                <a:pos x="connsiteX14976" y="connsiteY14976"/>
              </a:cxn>
              <a:cxn ang="0">
                <a:pos x="connsiteX14977" y="connsiteY14977"/>
              </a:cxn>
              <a:cxn ang="0">
                <a:pos x="connsiteX14978" y="connsiteY14978"/>
              </a:cxn>
              <a:cxn ang="0">
                <a:pos x="connsiteX14979" y="connsiteY14979"/>
              </a:cxn>
              <a:cxn ang="0">
                <a:pos x="connsiteX14980" y="connsiteY14980"/>
              </a:cxn>
              <a:cxn ang="0">
                <a:pos x="connsiteX14981" y="connsiteY14981"/>
              </a:cxn>
              <a:cxn ang="0">
                <a:pos x="connsiteX14982" y="connsiteY14982"/>
              </a:cxn>
              <a:cxn ang="0">
                <a:pos x="connsiteX14983" y="connsiteY14983"/>
              </a:cxn>
              <a:cxn ang="0">
                <a:pos x="connsiteX14984" y="connsiteY14984"/>
              </a:cxn>
              <a:cxn ang="0">
                <a:pos x="connsiteX14985" y="connsiteY14985"/>
              </a:cxn>
              <a:cxn ang="0">
                <a:pos x="connsiteX14986" y="connsiteY14986"/>
              </a:cxn>
              <a:cxn ang="0">
                <a:pos x="connsiteX14987" y="connsiteY14987"/>
              </a:cxn>
              <a:cxn ang="0">
                <a:pos x="connsiteX14988" y="connsiteY14988"/>
              </a:cxn>
              <a:cxn ang="0">
                <a:pos x="connsiteX14989" y="connsiteY14989"/>
              </a:cxn>
              <a:cxn ang="0">
                <a:pos x="connsiteX14990" y="connsiteY14990"/>
              </a:cxn>
              <a:cxn ang="0">
                <a:pos x="connsiteX14991" y="connsiteY14991"/>
              </a:cxn>
              <a:cxn ang="0">
                <a:pos x="connsiteX14992" y="connsiteY14992"/>
              </a:cxn>
              <a:cxn ang="0">
                <a:pos x="connsiteX14993" y="connsiteY14993"/>
              </a:cxn>
              <a:cxn ang="0">
                <a:pos x="connsiteX14994" y="connsiteY14994"/>
              </a:cxn>
              <a:cxn ang="0">
                <a:pos x="connsiteX14995" y="connsiteY14995"/>
              </a:cxn>
              <a:cxn ang="0">
                <a:pos x="connsiteX14996" y="connsiteY14996"/>
              </a:cxn>
              <a:cxn ang="0">
                <a:pos x="connsiteX14997" y="connsiteY14997"/>
              </a:cxn>
              <a:cxn ang="0">
                <a:pos x="connsiteX14998" y="connsiteY14998"/>
              </a:cxn>
              <a:cxn ang="0">
                <a:pos x="connsiteX14999" y="connsiteY14999"/>
              </a:cxn>
              <a:cxn ang="0">
                <a:pos x="connsiteX15000" y="connsiteY15000"/>
              </a:cxn>
              <a:cxn ang="0">
                <a:pos x="connsiteX15001" y="connsiteY15001"/>
              </a:cxn>
              <a:cxn ang="0">
                <a:pos x="connsiteX15002" y="connsiteY15002"/>
              </a:cxn>
              <a:cxn ang="0">
                <a:pos x="connsiteX15003" y="connsiteY15003"/>
              </a:cxn>
              <a:cxn ang="0">
                <a:pos x="connsiteX15004" y="connsiteY15004"/>
              </a:cxn>
              <a:cxn ang="0">
                <a:pos x="connsiteX15005" y="connsiteY15005"/>
              </a:cxn>
              <a:cxn ang="0">
                <a:pos x="connsiteX15006" y="connsiteY15006"/>
              </a:cxn>
              <a:cxn ang="0">
                <a:pos x="connsiteX15007" y="connsiteY15007"/>
              </a:cxn>
              <a:cxn ang="0">
                <a:pos x="connsiteX15008" y="connsiteY15008"/>
              </a:cxn>
              <a:cxn ang="0">
                <a:pos x="connsiteX15009" y="connsiteY15009"/>
              </a:cxn>
              <a:cxn ang="0">
                <a:pos x="connsiteX15010" y="connsiteY15010"/>
              </a:cxn>
              <a:cxn ang="0">
                <a:pos x="connsiteX15011" y="connsiteY15011"/>
              </a:cxn>
              <a:cxn ang="0">
                <a:pos x="connsiteX15012" y="connsiteY15012"/>
              </a:cxn>
              <a:cxn ang="0">
                <a:pos x="connsiteX15013" y="connsiteY15013"/>
              </a:cxn>
              <a:cxn ang="0">
                <a:pos x="connsiteX15014" y="connsiteY15014"/>
              </a:cxn>
              <a:cxn ang="0">
                <a:pos x="connsiteX15015" y="connsiteY15015"/>
              </a:cxn>
              <a:cxn ang="0">
                <a:pos x="connsiteX15016" y="connsiteY15016"/>
              </a:cxn>
              <a:cxn ang="0">
                <a:pos x="connsiteX15017" y="connsiteY15017"/>
              </a:cxn>
              <a:cxn ang="0">
                <a:pos x="connsiteX15018" y="connsiteY15018"/>
              </a:cxn>
              <a:cxn ang="0">
                <a:pos x="connsiteX15019" y="connsiteY15019"/>
              </a:cxn>
              <a:cxn ang="0">
                <a:pos x="connsiteX15020" y="connsiteY15020"/>
              </a:cxn>
              <a:cxn ang="0">
                <a:pos x="connsiteX15021" y="connsiteY15021"/>
              </a:cxn>
              <a:cxn ang="0">
                <a:pos x="connsiteX15022" y="connsiteY15022"/>
              </a:cxn>
              <a:cxn ang="0">
                <a:pos x="connsiteX15023" y="connsiteY15023"/>
              </a:cxn>
              <a:cxn ang="0">
                <a:pos x="connsiteX15024" y="connsiteY15024"/>
              </a:cxn>
              <a:cxn ang="0">
                <a:pos x="connsiteX15025" y="connsiteY15025"/>
              </a:cxn>
              <a:cxn ang="0">
                <a:pos x="connsiteX15026" y="connsiteY15026"/>
              </a:cxn>
              <a:cxn ang="0">
                <a:pos x="connsiteX15027" y="connsiteY15027"/>
              </a:cxn>
              <a:cxn ang="0">
                <a:pos x="connsiteX15028" y="connsiteY15028"/>
              </a:cxn>
              <a:cxn ang="0">
                <a:pos x="connsiteX15029" y="connsiteY15029"/>
              </a:cxn>
              <a:cxn ang="0">
                <a:pos x="connsiteX15030" y="connsiteY15030"/>
              </a:cxn>
              <a:cxn ang="0">
                <a:pos x="connsiteX15031" y="connsiteY15031"/>
              </a:cxn>
              <a:cxn ang="0">
                <a:pos x="connsiteX15032" y="connsiteY15032"/>
              </a:cxn>
              <a:cxn ang="0">
                <a:pos x="connsiteX15033" y="connsiteY15033"/>
              </a:cxn>
              <a:cxn ang="0">
                <a:pos x="connsiteX15034" y="connsiteY15034"/>
              </a:cxn>
              <a:cxn ang="0">
                <a:pos x="connsiteX15035" y="connsiteY15035"/>
              </a:cxn>
              <a:cxn ang="0">
                <a:pos x="connsiteX15036" y="connsiteY15036"/>
              </a:cxn>
              <a:cxn ang="0">
                <a:pos x="connsiteX15037" y="connsiteY15037"/>
              </a:cxn>
              <a:cxn ang="0">
                <a:pos x="connsiteX15038" y="connsiteY15038"/>
              </a:cxn>
              <a:cxn ang="0">
                <a:pos x="connsiteX15039" y="connsiteY15039"/>
              </a:cxn>
              <a:cxn ang="0">
                <a:pos x="connsiteX15040" y="connsiteY15040"/>
              </a:cxn>
              <a:cxn ang="0">
                <a:pos x="connsiteX15041" y="connsiteY15041"/>
              </a:cxn>
              <a:cxn ang="0">
                <a:pos x="connsiteX15042" y="connsiteY15042"/>
              </a:cxn>
              <a:cxn ang="0">
                <a:pos x="connsiteX15043" y="connsiteY15043"/>
              </a:cxn>
              <a:cxn ang="0">
                <a:pos x="connsiteX15044" y="connsiteY15044"/>
              </a:cxn>
              <a:cxn ang="0">
                <a:pos x="connsiteX15045" y="connsiteY15045"/>
              </a:cxn>
              <a:cxn ang="0">
                <a:pos x="connsiteX15046" y="connsiteY15046"/>
              </a:cxn>
              <a:cxn ang="0">
                <a:pos x="connsiteX15047" y="connsiteY15047"/>
              </a:cxn>
              <a:cxn ang="0">
                <a:pos x="connsiteX15048" y="connsiteY15048"/>
              </a:cxn>
              <a:cxn ang="0">
                <a:pos x="connsiteX15049" y="connsiteY15049"/>
              </a:cxn>
              <a:cxn ang="0">
                <a:pos x="connsiteX15050" y="connsiteY15050"/>
              </a:cxn>
              <a:cxn ang="0">
                <a:pos x="connsiteX15051" y="connsiteY15051"/>
              </a:cxn>
              <a:cxn ang="0">
                <a:pos x="connsiteX15052" y="connsiteY15052"/>
              </a:cxn>
              <a:cxn ang="0">
                <a:pos x="connsiteX15053" y="connsiteY15053"/>
              </a:cxn>
              <a:cxn ang="0">
                <a:pos x="connsiteX15054" y="connsiteY15054"/>
              </a:cxn>
              <a:cxn ang="0">
                <a:pos x="connsiteX15055" y="connsiteY15055"/>
              </a:cxn>
              <a:cxn ang="0">
                <a:pos x="connsiteX15056" y="connsiteY15056"/>
              </a:cxn>
              <a:cxn ang="0">
                <a:pos x="connsiteX15057" y="connsiteY15057"/>
              </a:cxn>
              <a:cxn ang="0">
                <a:pos x="connsiteX15058" y="connsiteY15058"/>
              </a:cxn>
              <a:cxn ang="0">
                <a:pos x="connsiteX15059" y="connsiteY15059"/>
              </a:cxn>
              <a:cxn ang="0">
                <a:pos x="connsiteX15060" y="connsiteY15060"/>
              </a:cxn>
              <a:cxn ang="0">
                <a:pos x="connsiteX15061" y="connsiteY15061"/>
              </a:cxn>
              <a:cxn ang="0">
                <a:pos x="connsiteX15062" y="connsiteY15062"/>
              </a:cxn>
              <a:cxn ang="0">
                <a:pos x="connsiteX15063" y="connsiteY15063"/>
              </a:cxn>
              <a:cxn ang="0">
                <a:pos x="connsiteX15064" y="connsiteY15064"/>
              </a:cxn>
              <a:cxn ang="0">
                <a:pos x="connsiteX15065" y="connsiteY15065"/>
              </a:cxn>
              <a:cxn ang="0">
                <a:pos x="connsiteX15066" y="connsiteY15066"/>
              </a:cxn>
              <a:cxn ang="0">
                <a:pos x="connsiteX15067" y="connsiteY15067"/>
              </a:cxn>
              <a:cxn ang="0">
                <a:pos x="connsiteX15068" y="connsiteY15068"/>
              </a:cxn>
              <a:cxn ang="0">
                <a:pos x="connsiteX15069" y="connsiteY15069"/>
              </a:cxn>
              <a:cxn ang="0">
                <a:pos x="connsiteX15070" y="connsiteY15070"/>
              </a:cxn>
              <a:cxn ang="0">
                <a:pos x="connsiteX15071" y="connsiteY15071"/>
              </a:cxn>
              <a:cxn ang="0">
                <a:pos x="connsiteX15072" y="connsiteY15072"/>
              </a:cxn>
              <a:cxn ang="0">
                <a:pos x="connsiteX15073" y="connsiteY15073"/>
              </a:cxn>
              <a:cxn ang="0">
                <a:pos x="connsiteX15074" y="connsiteY15074"/>
              </a:cxn>
              <a:cxn ang="0">
                <a:pos x="connsiteX15075" y="connsiteY15075"/>
              </a:cxn>
              <a:cxn ang="0">
                <a:pos x="connsiteX15076" y="connsiteY15076"/>
              </a:cxn>
              <a:cxn ang="0">
                <a:pos x="connsiteX15077" y="connsiteY15077"/>
              </a:cxn>
              <a:cxn ang="0">
                <a:pos x="connsiteX15078" y="connsiteY15078"/>
              </a:cxn>
              <a:cxn ang="0">
                <a:pos x="connsiteX15079" y="connsiteY15079"/>
              </a:cxn>
              <a:cxn ang="0">
                <a:pos x="connsiteX15080" y="connsiteY15080"/>
              </a:cxn>
              <a:cxn ang="0">
                <a:pos x="connsiteX15081" y="connsiteY15081"/>
              </a:cxn>
              <a:cxn ang="0">
                <a:pos x="connsiteX15082" y="connsiteY15082"/>
              </a:cxn>
              <a:cxn ang="0">
                <a:pos x="connsiteX15083" y="connsiteY15083"/>
              </a:cxn>
              <a:cxn ang="0">
                <a:pos x="connsiteX15084" y="connsiteY15084"/>
              </a:cxn>
              <a:cxn ang="0">
                <a:pos x="connsiteX15085" y="connsiteY15085"/>
              </a:cxn>
              <a:cxn ang="0">
                <a:pos x="connsiteX15086" y="connsiteY15086"/>
              </a:cxn>
              <a:cxn ang="0">
                <a:pos x="connsiteX15087" y="connsiteY15087"/>
              </a:cxn>
              <a:cxn ang="0">
                <a:pos x="connsiteX15088" y="connsiteY15088"/>
              </a:cxn>
              <a:cxn ang="0">
                <a:pos x="connsiteX15089" y="connsiteY15089"/>
              </a:cxn>
              <a:cxn ang="0">
                <a:pos x="connsiteX15090" y="connsiteY15090"/>
              </a:cxn>
              <a:cxn ang="0">
                <a:pos x="connsiteX15091" y="connsiteY15091"/>
              </a:cxn>
              <a:cxn ang="0">
                <a:pos x="connsiteX15092" y="connsiteY15092"/>
              </a:cxn>
              <a:cxn ang="0">
                <a:pos x="connsiteX15093" y="connsiteY15093"/>
              </a:cxn>
              <a:cxn ang="0">
                <a:pos x="connsiteX15094" y="connsiteY15094"/>
              </a:cxn>
              <a:cxn ang="0">
                <a:pos x="connsiteX15095" y="connsiteY15095"/>
              </a:cxn>
              <a:cxn ang="0">
                <a:pos x="connsiteX15096" y="connsiteY15096"/>
              </a:cxn>
              <a:cxn ang="0">
                <a:pos x="connsiteX15097" y="connsiteY15097"/>
              </a:cxn>
              <a:cxn ang="0">
                <a:pos x="connsiteX15098" y="connsiteY15098"/>
              </a:cxn>
              <a:cxn ang="0">
                <a:pos x="connsiteX15099" y="connsiteY15099"/>
              </a:cxn>
              <a:cxn ang="0">
                <a:pos x="connsiteX15100" y="connsiteY15100"/>
              </a:cxn>
              <a:cxn ang="0">
                <a:pos x="connsiteX15101" y="connsiteY15101"/>
              </a:cxn>
              <a:cxn ang="0">
                <a:pos x="connsiteX15102" y="connsiteY15102"/>
              </a:cxn>
              <a:cxn ang="0">
                <a:pos x="connsiteX15103" y="connsiteY15103"/>
              </a:cxn>
              <a:cxn ang="0">
                <a:pos x="connsiteX15104" y="connsiteY15104"/>
              </a:cxn>
              <a:cxn ang="0">
                <a:pos x="connsiteX15105" y="connsiteY15105"/>
              </a:cxn>
              <a:cxn ang="0">
                <a:pos x="connsiteX15106" y="connsiteY15106"/>
              </a:cxn>
              <a:cxn ang="0">
                <a:pos x="connsiteX15107" y="connsiteY15107"/>
              </a:cxn>
              <a:cxn ang="0">
                <a:pos x="connsiteX15108" y="connsiteY15108"/>
              </a:cxn>
              <a:cxn ang="0">
                <a:pos x="connsiteX15109" y="connsiteY15109"/>
              </a:cxn>
              <a:cxn ang="0">
                <a:pos x="connsiteX15110" y="connsiteY15110"/>
              </a:cxn>
              <a:cxn ang="0">
                <a:pos x="connsiteX15111" y="connsiteY15111"/>
              </a:cxn>
              <a:cxn ang="0">
                <a:pos x="connsiteX15112" y="connsiteY15112"/>
              </a:cxn>
              <a:cxn ang="0">
                <a:pos x="connsiteX15113" y="connsiteY15113"/>
              </a:cxn>
              <a:cxn ang="0">
                <a:pos x="connsiteX15114" y="connsiteY15114"/>
              </a:cxn>
              <a:cxn ang="0">
                <a:pos x="connsiteX15115" y="connsiteY15115"/>
              </a:cxn>
              <a:cxn ang="0">
                <a:pos x="connsiteX15116" y="connsiteY15116"/>
              </a:cxn>
              <a:cxn ang="0">
                <a:pos x="connsiteX15117" y="connsiteY15117"/>
              </a:cxn>
              <a:cxn ang="0">
                <a:pos x="connsiteX15118" y="connsiteY15118"/>
              </a:cxn>
              <a:cxn ang="0">
                <a:pos x="connsiteX15119" y="connsiteY15119"/>
              </a:cxn>
              <a:cxn ang="0">
                <a:pos x="connsiteX15120" y="connsiteY15120"/>
              </a:cxn>
              <a:cxn ang="0">
                <a:pos x="connsiteX15121" y="connsiteY15121"/>
              </a:cxn>
              <a:cxn ang="0">
                <a:pos x="connsiteX15122" y="connsiteY15122"/>
              </a:cxn>
              <a:cxn ang="0">
                <a:pos x="connsiteX15123" y="connsiteY15123"/>
              </a:cxn>
              <a:cxn ang="0">
                <a:pos x="connsiteX15124" y="connsiteY15124"/>
              </a:cxn>
              <a:cxn ang="0">
                <a:pos x="connsiteX15125" y="connsiteY15125"/>
              </a:cxn>
              <a:cxn ang="0">
                <a:pos x="connsiteX15126" y="connsiteY15126"/>
              </a:cxn>
              <a:cxn ang="0">
                <a:pos x="connsiteX15127" y="connsiteY15127"/>
              </a:cxn>
              <a:cxn ang="0">
                <a:pos x="connsiteX15128" y="connsiteY15128"/>
              </a:cxn>
              <a:cxn ang="0">
                <a:pos x="connsiteX15129" y="connsiteY15129"/>
              </a:cxn>
              <a:cxn ang="0">
                <a:pos x="connsiteX15130" y="connsiteY15130"/>
              </a:cxn>
              <a:cxn ang="0">
                <a:pos x="connsiteX15131" y="connsiteY15131"/>
              </a:cxn>
              <a:cxn ang="0">
                <a:pos x="connsiteX15132" y="connsiteY15132"/>
              </a:cxn>
              <a:cxn ang="0">
                <a:pos x="connsiteX15133" y="connsiteY15133"/>
              </a:cxn>
              <a:cxn ang="0">
                <a:pos x="connsiteX15134" y="connsiteY15134"/>
              </a:cxn>
              <a:cxn ang="0">
                <a:pos x="connsiteX15135" y="connsiteY15135"/>
              </a:cxn>
              <a:cxn ang="0">
                <a:pos x="connsiteX15136" y="connsiteY15136"/>
              </a:cxn>
              <a:cxn ang="0">
                <a:pos x="connsiteX15137" y="connsiteY15137"/>
              </a:cxn>
              <a:cxn ang="0">
                <a:pos x="connsiteX15138" y="connsiteY15138"/>
              </a:cxn>
              <a:cxn ang="0">
                <a:pos x="connsiteX15139" y="connsiteY15139"/>
              </a:cxn>
              <a:cxn ang="0">
                <a:pos x="connsiteX15140" y="connsiteY15140"/>
              </a:cxn>
              <a:cxn ang="0">
                <a:pos x="connsiteX15141" y="connsiteY15141"/>
              </a:cxn>
              <a:cxn ang="0">
                <a:pos x="connsiteX15142" y="connsiteY15142"/>
              </a:cxn>
              <a:cxn ang="0">
                <a:pos x="connsiteX15143" y="connsiteY15143"/>
              </a:cxn>
              <a:cxn ang="0">
                <a:pos x="connsiteX15144" y="connsiteY15144"/>
              </a:cxn>
              <a:cxn ang="0">
                <a:pos x="connsiteX15145" y="connsiteY15145"/>
              </a:cxn>
              <a:cxn ang="0">
                <a:pos x="connsiteX15146" y="connsiteY15146"/>
              </a:cxn>
              <a:cxn ang="0">
                <a:pos x="connsiteX15147" y="connsiteY15147"/>
              </a:cxn>
              <a:cxn ang="0">
                <a:pos x="connsiteX15148" y="connsiteY15148"/>
              </a:cxn>
              <a:cxn ang="0">
                <a:pos x="connsiteX15149" y="connsiteY15149"/>
              </a:cxn>
              <a:cxn ang="0">
                <a:pos x="connsiteX15150" y="connsiteY15150"/>
              </a:cxn>
              <a:cxn ang="0">
                <a:pos x="connsiteX15151" y="connsiteY15151"/>
              </a:cxn>
              <a:cxn ang="0">
                <a:pos x="connsiteX15152" y="connsiteY15152"/>
              </a:cxn>
              <a:cxn ang="0">
                <a:pos x="connsiteX15153" y="connsiteY15153"/>
              </a:cxn>
              <a:cxn ang="0">
                <a:pos x="connsiteX15154" y="connsiteY15154"/>
              </a:cxn>
              <a:cxn ang="0">
                <a:pos x="connsiteX15155" y="connsiteY15155"/>
              </a:cxn>
              <a:cxn ang="0">
                <a:pos x="connsiteX15156" y="connsiteY15156"/>
              </a:cxn>
              <a:cxn ang="0">
                <a:pos x="connsiteX15157" y="connsiteY15157"/>
              </a:cxn>
              <a:cxn ang="0">
                <a:pos x="connsiteX15158" y="connsiteY15158"/>
              </a:cxn>
              <a:cxn ang="0">
                <a:pos x="connsiteX15159" y="connsiteY15159"/>
              </a:cxn>
              <a:cxn ang="0">
                <a:pos x="connsiteX15160" y="connsiteY15160"/>
              </a:cxn>
              <a:cxn ang="0">
                <a:pos x="connsiteX15161" y="connsiteY15161"/>
              </a:cxn>
              <a:cxn ang="0">
                <a:pos x="connsiteX15162" y="connsiteY15162"/>
              </a:cxn>
              <a:cxn ang="0">
                <a:pos x="connsiteX15163" y="connsiteY15163"/>
              </a:cxn>
              <a:cxn ang="0">
                <a:pos x="connsiteX15164" y="connsiteY15164"/>
              </a:cxn>
              <a:cxn ang="0">
                <a:pos x="connsiteX15165" y="connsiteY15165"/>
              </a:cxn>
              <a:cxn ang="0">
                <a:pos x="connsiteX15166" y="connsiteY15166"/>
              </a:cxn>
              <a:cxn ang="0">
                <a:pos x="connsiteX15167" y="connsiteY15167"/>
              </a:cxn>
              <a:cxn ang="0">
                <a:pos x="connsiteX15168" y="connsiteY15168"/>
              </a:cxn>
              <a:cxn ang="0">
                <a:pos x="connsiteX15169" y="connsiteY15169"/>
              </a:cxn>
              <a:cxn ang="0">
                <a:pos x="connsiteX15170" y="connsiteY15170"/>
              </a:cxn>
              <a:cxn ang="0">
                <a:pos x="connsiteX15171" y="connsiteY15171"/>
              </a:cxn>
              <a:cxn ang="0">
                <a:pos x="connsiteX15172" y="connsiteY15172"/>
              </a:cxn>
              <a:cxn ang="0">
                <a:pos x="connsiteX15173" y="connsiteY15173"/>
              </a:cxn>
              <a:cxn ang="0">
                <a:pos x="connsiteX15174" y="connsiteY15174"/>
              </a:cxn>
              <a:cxn ang="0">
                <a:pos x="connsiteX15175" y="connsiteY15175"/>
              </a:cxn>
              <a:cxn ang="0">
                <a:pos x="connsiteX15176" y="connsiteY15176"/>
              </a:cxn>
              <a:cxn ang="0">
                <a:pos x="connsiteX15177" y="connsiteY15177"/>
              </a:cxn>
              <a:cxn ang="0">
                <a:pos x="connsiteX15178" y="connsiteY15178"/>
              </a:cxn>
              <a:cxn ang="0">
                <a:pos x="connsiteX15179" y="connsiteY15179"/>
              </a:cxn>
              <a:cxn ang="0">
                <a:pos x="connsiteX15180" y="connsiteY15180"/>
              </a:cxn>
              <a:cxn ang="0">
                <a:pos x="connsiteX15181" y="connsiteY15181"/>
              </a:cxn>
              <a:cxn ang="0">
                <a:pos x="connsiteX15182" y="connsiteY15182"/>
              </a:cxn>
              <a:cxn ang="0">
                <a:pos x="connsiteX15183" y="connsiteY15183"/>
              </a:cxn>
              <a:cxn ang="0">
                <a:pos x="connsiteX15184" y="connsiteY15184"/>
              </a:cxn>
              <a:cxn ang="0">
                <a:pos x="connsiteX15185" y="connsiteY15185"/>
              </a:cxn>
              <a:cxn ang="0">
                <a:pos x="connsiteX15186" y="connsiteY15186"/>
              </a:cxn>
              <a:cxn ang="0">
                <a:pos x="connsiteX15187" y="connsiteY15187"/>
              </a:cxn>
              <a:cxn ang="0">
                <a:pos x="connsiteX15188" y="connsiteY15188"/>
              </a:cxn>
              <a:cxn ang="0">
                <a:pos x="connsiteX15189" y="connsiteY15189"/>
              </a:cxn>
              <a:cxn ang="0">
                <a:pos x="connsiteX15190" y="connsiteY15190"/>
              </a:cxn>
              <a:cxn ang="0">
                <a:pos x="connsiteX15191" y="connsiteY15191"/>
              </a:cxn>
              <a:cxn ang="0">
                <a:pos x="connsiteX15192" y="connsiteY15192"/>
              </a:cxn>
              <a:cxn ang="0">
                <a:pos x="connsiteX15193" y="connsiteY15193"/>
              </a:cxn>
              <a:cxn ang="0">
                <a:pos x="connsiteX15194" y="connsiteY15194"/>
              </a:cxn>
              <a:cxn ang="0">
                <a:pos x="connsiteX15195" y="connsiteY15195"/>
              </a:cxn>
              <a:cxn ang="0">
                <a:pos x="connsiteX15196" y="connsiteY15196"/>
              </a:cxn>
              <a:cxn ang="0">
                <a:pos x="connsiteX15197" y="connsiteY15197"/>
              </a:cxn>
              <a:cxn ang="0">
                <a:pos x="connsiteX15198" y="connsiteY15198"/>
              </a:cxn>
              <a:cxn ang="0">
                <a:pos x="connsiteX15199" y="connsiteY15199"/>
              </a:cxn>
              <a:cxn ang="0">
                <a:pos x="connsiteX15200" y="connsiteY15200"/>
              </a:cxn>
              <a:cxn ang="0">
                <a:pos x="connsiteX15201" y="connsiteY15201"/>
              </a:cxn>
              <a:cxn ang="0">
                <a:pos x="connsiteX15202" y="connsiteY15202"/>
              </a:cxn>
              <a:cxn ang="0">
                <a:pos x="connsiteX15203" y="connsiteY15203"/>
              </a:cxn>
              <a:cxn ang="0">
                <a:pos x="connsiteX15204" y="connsiteY15204"/>
              </a:cxn>
              <a:cxn ang="0">
                <a:pos x="connsiteX15205" y="connsiteY15205"/>
              </a:cxn>
              <a:cxn ang="0">
                <a:pos x="connsiteX15206" y="connsiteY15206"/>
              </a:cxn>
              <a:cxn ang="0">
                <a:pos x="connsiteX15207" y="connsiteY15207"/>
              </a:cxn>
              <a:cxn ang="0">
                <a:pos x="connsiteX15208" y="connsiteY15208"/>
              </a:cxn>
              <a:cxn ang="0">
                <a:pos x="connsiteX15209" y="connsiteY15209"/>
              </a:cxn>
              <a:cxn ang="0">
                <a:pos x="connsiteX15210" y="connsiteY15210"/>
              </a:cxn>
              <a:cxn ang="0">
                <a:pos x="connsiteX15211" y="connsiteY15211"/>
              </a:cxn>
              <a:cxn ang="0">
                <a:pos x="connsiteX15212" y="connsiteY15212"/>
              </a:cxn>
              <a:cxn ang="0">
                <a:pos x="connsiteX15213" y="connsiteY15213"/>
              </a:cxn>
              <a:cxn ang="0">
                <a:pos x="connsiteX15214" y="connsiteY15214"/>
              </a:cxn>
              <a:cxn ang="0">
                <a:pos x="connsiteX15215" y="connsiteY15215"/>
              </a:cxn>
              <a:cxn ang="0">
                <a:pos x="connsiteX15216" y="connsiteY15216"/>
              </a:cxn>
              <a:cxn ang="0">
                <a:pos x="connsiteX15217" y="connsiteY15217"/>
              </a:cxn>
              <a:cxn ang="0">
                <a:pos x="connsiteX15218" y="connsiteY15218"/>
              </a:cxn>
              <a:cxn ang="0">
                <a:pos x="connsiteX15219" y="connsiteY15219"/>
              </a:cxn>
              <a:cxn ang="0">
                <a:pos x="connsiteX15220" y="connsiteY15220"/>
              </a:cxn>
              <a:cxn ang="0">
                <a:pos x="connsiteX15221" y="connsiteY15221"/>
              </a:cxn>
              <a:cxn ang="0">
                <a:pos x="connsiteX15222" y="connsiteY15222"/>
              </a:cxn>
              <a:cxn ang="0">
                <a:pos x="connsiteX15223" y="connsiteY15223"/>
              </a:cxn>
              <a:cxn ang="0">
                <a:pos x="connsiteX15224" y="connsiteY15224"/>
              </a:cxn>
              <a:cxn ang="0">
                <a:pos x="connsiteX15225" y="connsiteY15225"/>
              </a:cxn>
              <a:cxn ang="0">
                <a:pos x="connsiteX15226" y="connsiteY15226"/>
              </a:cxn>
              <a:cxn ang="0">
                <a:pos x="connsiteX15227" y="connsiteY15227"/>
              </a:cxn>
              <a:cxn ang="0">
                <a:pos x="connsiteX15228" y="connsiteY15228"/>
              </a:cxn>
              <a:cxn ang="0">
                <a:pos x="connsiteX15229" y="connsiteY15229"/>
              </a:cxn>
              <a:cxn ang="0">
                <a:pos x="connsiteX15230" y="connsiteY15230"/>
              </a:cxn>
              <a:cxn ang="0">
                <a:pos x="connsiteX15231" y="connsiteY15231"/>
              </a:cxn>
              <a:cxn ang="0">
                <a:pos x="connsiteX15232" y="connsiteY15232"/>
              </a:cxn>
              <a:cxn ang="0">
                <a:pos x="connsiteX15233" y="connsiteY15233"/>
              </a:cxn>
              <a:cxn ang="0">
                <a:pos x="connsiteX15234" y="connsiteY15234"/>
              </a:cxn>
              <a:cxn ang="0">
                <a:pos x="connsiteX15235" y="connsiteY15235"/>
              </a:cxn>
              <a:cxn ang="0">
                <a:pos x="connsiteX15236" y="connsiteY15236"/>
              </a:cxn>
              <a:cxn ang="0">
                <a:pos x="connsiteX15237" y="connsiteY15237"/>
              </a:cxn>
              <a:cxn ang="0">
                <a:pos x="connsiteX15238" y="connsiteY15238"/>
              </a:cxn>
              <a:cxn ang="0">
                <a:pos x="connsiteX15239" y="connsiteY15239"/>
              </a:cxn>
              <a:cxn ang="0">
                <a:pos x="connsiteX15240" y="connsiteY15240"/>
              </a:cxn>
              <a:cxn ang="0">
                <a:pos x="connsiteX15241" y="connsiteY15241"/>
              </a:cxn>
              <a:cxn ang="0">
                <a:pos x="connsiteX15242" y="connsiteY15242"/>
              </a:cxn>
              <a:cxn ang="0">
                <a:pos x="connsiteX15243" y="connsiteY15243"/>
              </a:cxn>
              <a:cxn ang="0">
                <a:pos x="connsiteX15244" y="connsiteY15244"/>
              </a:cxn>
              <a:cxn ang="0">
                <a:pos x="connsiteX15245" y="connsiteY15245"/>
              </a:cxn>
              <a:cxn ang="0">
                <a:pos x="connsiteX15246" y="connsiteY15246"/>
              </a:cxn>
              <a:cxn ang="0">
                <a:pos x="connsiteX15247" y="connsiteY15247"/>
              </a:cxn>
              <a:cxn ang="0">
                <a:pos x="connsiteX15248" y="connsiteY15248"/>
              </a:cxn>
              <a:cxn ang="0">
                <a:pos x="connsiteX15249" y="connsiteY15249"/>
              </a:cxn>
              <a:cxn ang="0">
                <a:pos x="connsiteX15250" y="connsiteY15250"/>
              </a:cxn>
              <a:cxn ang="0">
                <a:pos x="connsiteX15251" y="connsiteY15251"/>
              </a:cxn>
              <a:cxn ang="0">
                <a:pos x="connsiteX15252" y="connsiteY15252"/>
              </a:cxn>
              <a:cxn ang="0">
                <a:pos x="connsiteX15253" y="connsiteY15253"/>
              </a:cxn>
              <a:cxn ang="0">
                <a:pos x="connsiteX15254" y="connsiteY15254"/>
              </a:cxn>
              <a:cxn ang="0">
                <a:pos x="connsiteX15255" y="connsiteY15255"/>
              </a:cxn>
              <a:cxn ang="0">
                <a:pos x="connsiteX15256" y="connsiteY15256"/>
              </a:cxn>
              <a:cxn ang="0">
                <a:pos x="connsiteX15257" y="connsiteY15257"/>
              </a:cxn>
              <a:cxn ang="0">
                <a:pos x="connsiteX15258" y="connsiteY15258"/>
              </a:cxn>
              <a:cxn ang="0">
                <a:pos x="connsiteX15259" y="connsiteY15259"/>
              </a:cxn>
              <a:cxn ang="0">
                <a:pos x="connsiteX15260" y="connsiteY15260"/>
              </a:cxn>
              <a:cxn ang="0">
                <a:pos x="connsiteX15261" y="connsiteY15261"/>
              </a:cxn>
              <a:cxn ang="0">
                <a:pos x="connsiteX15262" y="connsiteY15262"/>
              </a:cxn>
              <a:cxn ang="0">
                <a:pos x="connsiteX15263" y="connsiteY15263"/>
              </a:cxn>
              <a:cxn ang="0">
                <a:pos x="connsiteX15264" y="connsiteY15264"/>
              </a:cxn>
              <a:cxn ang="0">
                <a:pos x="connsiteX15265" y="connsiteY15265"/>
              </a:cxn>
              <a:cxn ang="0">
                <a:pos x="connsiteX15266" y="connsiteY15266"/>
              </a:cxn>
              <a:cxn ang="0">
                <a:pos x="connsiteX15267" y="connsiteY15267"/>
              </a:cxn>
              <a:cxn ang="0">
                <a:pos x="connsiteX15268" y="connsiteY15268"/>
              </a:cxn>
              <a:cxn ang="0">
                <a:pos x="connsiteX15269" y="connsiteY15269"/>
              </a:cxn>
              <a:cxn ang="0">
                <a:pos x="connsiteX15270" y="connsiteY15270"/>
              </a:cxn>
              <a:cxn ang="0">
                <a:pos x="connsiteX15271" y="connsiteY15271"/>
              </a:cxn>
              <a:cxn ang="0">
                <a:pos x="connsiteX15272" y="connsiteY15272"/>
              </a:cxn>
              <a:cxn ang="0">
                <a:pos x="connsiteX15273" y="connsiteY15273"/>
              </a:cxn>
              <a:cxn ang="0">
                <a:pos x="connsiteX15274" y="connsiteY15274"/>
              </a:cxn>
              <a:cxn ang="0">
                <a:pos x="connsiteX15275" y="connsiteY15275"/>
              </a:cxn>
              <a:cxn ang="0">
                <a:pos x="connsiteX15276" y="connsiteY15276"/>
              </a:cxn>
              <a:cxn ang="0">
                <a:pos x="connsiteX15277" y="connsiteY15277"/>
              </a:cxn>
              <a:cxn ang="0">
                <a:pos x="connsiteX15278" y="connsiteY15278"/>
              </a:cxn>
              <a:cxn ang="0">
                <a:pos x="connsiteX15279" y="connsiteY15279"/>
              </a:cxn>
              <a:cxn ang="0">
                <a:pos x="connsiteX15280" y="connsiteY15280"/>
              </a:cxn>
              <a:cxn ang="0">
                <a:pos x="connsiteX15281" y="connsiteY15281"/>
              </a:cxn>
              <a:cxn ang="0">
                <a:pos x="connsiteX15282" y="connsiteY15282"/>
              </a:cxn>
              <a:cxn ang="0">
                <a:pos x="connsiteX15283" y="connsiteY15283"/>
              </a:cxn>
              <a:cxn ang="0">
                <a:pos x="connsiteX15284" y="connsiteY15284"/>
              </a:cxn>
              <a:cxn ang="0">
                <a:pos x="connsiteX15285" y="connsiteY15285"/>
              </a:cxn>
              <a:cxn ang="0">
                <a:pos x="connsiteX15286" y="connsiteY15286"/>
              </a:cxn>
              <a:cxn ang="0">
                <a:pos x="connsiteX15287" y="connsiteY15287"/>
              </a:cxn>
              <a:cxn ang="0">
                <a:pos x="connsiteX15288" y="connsiteY15288"/>
              </a:cxn>
              <a:cxn ang="0">
                <a:pos x="connsiteX15289" y="connsiteY15289"/>
              </a:cxn>
              <a:cxn ang="0">
                <a:pos x="connsiteX15290" y="connsiteY15290"/>
              </a:cxn>
              <a:cxn ang="0">
                <a:pos x="connsiteX15291" y="connsiteY15291"/>
              </a:cxn>
              <a:cxn ang="0">
                <a:pos x="connsiteX15292" y="connsiteY15292"/>
              </a:cxn>
              <a:cxn ang="0">
                <a:pos x="connsiteX15293" y="connsiteY15293"/>
              </a:cxn>
              <a:cxn ang="0">
                <a:pos x="connsiteX15294" y="connsiteY15294"/>
              </a:cxn>
              <a:cxn ang="0">
                <a:pos x="connsiteX15295" y="connsiteY15295"/>
              </a:cxn>
              <a:cxn ang="0">
                <a:pos x="connsiteX15296" y="connsiteY15296"/>
              </a:cxn>
              <a:cxn ang="0">
                <a:pos x="connsiteX15297" y="connsiteY15297"/>
              </a:cxn>
              <a:cxn ang="0">
                <a:pos x="connsiteX15298" y="connsiteY15298"/>
              </a:cxn>
              <a:cxn ang="0">
                <a:pos x="connsiteX15299" y="connsiteY15299"/>
              </a:cxn>
              <a:cxn ang="0">
                <a:pos x="connsiteX15300" y="connsiteY15300"/>
              </a:cxn>
              <a:cxn ang="0">
                <a:pos x="connsiteX15301" y="connsiteY15301"/>
              </a:cxn>
              <a:cxn ang="0">
                <a:pos x="connsiteX15302" y="connsiteY15302"/>
              </a:cxn>
              <a:cxn ang="0">
                <a:pos x="connsiteX15303" y="connsiteY15303"/>
              </a:cxn>
              <a:cxn ang="0">
                <a:pos x="connsiteX15304" y="connsiteY15304"/>
              </a:cxn>
              <a:cxn ang="0">
                <a:pos x="connsiteX15305" y="connsiteY15305"/>
              </a:cxn>
              <a:cxn ang="0">
                <a:pos x="connsiteX15306" y="connsiteY15306"/>
              </a:cxn>
              <a:cxn ang="0">
                <a:pos x="connsiteX15307" y="connsiteY15307"/>
              </a:cxn>
              <a:cxn ang="0">
                <a:pos x="connsiteX15308" y="connsiteY15308"/>
              </a:cxn>
              <a:cxn ang="0">
                <a:pos x="connsiteX15309" y="connsiteY15309"/>
              </a:cxn>
              <a:cxn ang="0">
                <a:pos x="connsiteX15310" y="connsiteY15310"/>
              </a:cxn>
              <a:cxn ang="0">
                <a:pos x="connsiteX15311" y="connsiteY15311"/>
              </a:cxn>
              <a:cxn ang="0">
                <a:pos x="connsiteX15312" y="connsiteY15312"/>
              </a:cxn>
              <a:cxn ang="0">
                <a:pos x="connsiteX15313" y="connsiteY15313"/>
              </a:cxn>
              <a:cxn ang="0">
                <a:pos x="connsiteX15314" y="connsiteY15314"/>
              </a:cxn>
              <a:cxn ang="0">
                <a:pos x="connsiteX15315" y="connsiteY15315"/>
              </a:cxn>
              <a:cxn ang="0">
                <a:pos x="connsiteX15316" y="connsiteY15316"/>
              </a:cxn>
              <a:cxn ang="0">
                <a:pos x="connsiteX15317" y="connsiteY15317"/>
              </a:cxn>
              <a:cxn ang="0">
                <a:pos x="connsiteX15318" y="connsiteY15318"/>
              </a:cxn>
              <a:cxn ang="0">
                <a:pos x="connsiteX15319" y="connsiteY15319"/>
              </a:cxn>
              <a:cxn ang="0">
                <a:pos x="connsiteX15320" y="connsiteY15320"/>
              </a:cxn>
              <a:cxn ang="0">
                <a:pos x="connsiteX15321" y="connsiteY15321"/>
              </a:cxn>
              <a:cxn ang="0">
                <a:pos x="connsiteX15322" y="connsiteY15322"/>
              </a:cxn>
              <a:cxn ang="0">
                <a:pos x="connsiteX15323" y="connsiteY15323"/>
              </a:cxn>
              <a:cxn ang="0">
                <a:pos x="connsiteX15324" y="connsiteY15324"/>
              </a:cxn>
              <a:cxn ang="0">
                <a:pos x="connsiteX15325" y="connsiteY15325"/>
              </a:cxn>
              <a:cxn ang="0">
                <a:pos x="connsiteX15326" y="connsiteY15326"/>
              </a:cxn>
              <a:cxn ang="0">
                <a:pos x="connsiteX15327" y="connsiteY15327"/>
              </a:cxn>
              <a:cxn ang="0">
                <a:pos x="connsiteX15328" y="connsiteY15328"/>
              </a:cxn>
              <a:cxn ang="0">
                <a:pos x="connsiteX15329" y="connsiteY15329"/>
              </a:cxn>
              <a:cxn ang="0">
                <a:pos x="connsiteX15330" y="connsiteY15330"/>
              </a:cxn>
              <a:cxn ang="0">
                <a:pos x="connsiteX15331" y="connsiteY15331"/>
              </a:cxn>
              <a:cxn ang="0">
                <a:pos x="connsiteX15332" y="connsiteY15332"/>
              </a:cxn>
              <a:cxn ang="0">
                <a:pos x="connsiteX15333" y="connsiteY15333"/>
              </a:cxn>
              <a:cxn ang="0">
                <a:pos x="connsiteX15334" y="connsiteY15334"/>
              </a:cxn>
              <a:cxn ang="0">
                <a:pos x="connsiteX15335" y="connsiteY15335"/>
              </a:cxn>
              <a:cxn ang="0">
                <a:pos x="connsiteX15336" y="connsiteY15336"/>
              </a:cxn>
              <a:cxn ang="0">
                <a:pos x="connsiteX15337" y="connsiteY15337"/>
              </a:cxn>
              <a:cxn ang="0">
                <a:pos x="connsiteX15338" y="connsiteY15338"/>
              </a:cxn>
              <a:cxn ang="0">
                <a:pos x="connsiteX15339" y="connsiteY15339"/>
              </a:cxn>
              <a:cxn ang="0">
                <a:pos x="connsiteX15340" y="connsiteY15340"/>
              </a:cxn>
              <a:cxn ang="0">
                <a:pos x="connsiteX15341" y="connsiteY15341"/>
              </a:cxn>
              <a:cxn ang="0">
                <a:pos x="connsiteX15342" y="connsiteY15342"/>
              </a:cxn>
              <a:cxn ang="0">
                <a:pos x="connsiteX15343" y="connsiteY15343"/>
              </a:cxn>
              <a:cxn ang="0">
                <a:pos x="connsiteX15344" y="connsiteY15344"/>
              </a:cxn>
              <a:cxn ang="0">
                <a:pos x="connsiteX15345" y="connsiteY15345"/>
              </a:cxn>
              <a:cxn ang="0">
                <a:pos x="connsiteX15346" y="connsiteY15346"/>
              </a:cxn>
              <a:cxn ang="0">
                <a:pos x="connsiteX15347" y="connsiteY15347"/>
              </a:cxn>
              <a:cxn ang="0">
                <a:pos x="connsiteX15348" y="connsiteY15348"/>
              </a:cxn>
              <a:cxn ang="0">
                <a:pos x="connsiteX15349" y="connsiteY15349"/>
              </a:cxn>
              <a:cxn ang="0">
                <a:pos x="connsiteX15350" y="connsiteY15350"/>
              </a:cxn>
              <a:cxn ang="0">
                <a:pos x="connsiteX15351" y="connsiteY15351"/>
              </a:cxn>
              <a:cxn ang="0">
                <a:pos x="connsiteX15352" y="connsiteY15352"/>
              </a:cxn>
              <a:cxn ang="0">
                <a:pos x="connsiteX15353" y="connsiteY15353"/>
              </a:cxn>
              <a:cxn ang="0">
                <a:pos x="connsiteX15354" y="connsiteY15354"/>
              </a:cxn>
              <a:cxn ang="0">
                <a:pos x="connsiteX15355" y="connsiteY15355"/>
              </a:cxn>
              <a:cxn ang="0">
                <a:pos x="connsiteX15356" y="connsiteY15356"/>
              </a:cxn>
              <a:cxn ang="0">
                <a:pos x="connsiteX15357" y="connsiteY15357"/>
              </a:cxn>
              <a:cxn ang="0">
                <a:pos x="connsiteX15358" y="connsiteY15358"/>
              </a:cxn>
              <a:cxn ang="0">
                <a:pos x="connsiteX15359" y="connsiteY15359"/>
              </a:cxn>
              <a:cxn ang="0">
                <a:pos x="connsiteX15360" y="connsiteY15360"/>
              </a:cxn>
              <a:cxn ang="0">
                <a:pos x="connsiteX15361" y="connsiteY15361"/>
              </a:cxn>
              <a:cxn ang="0">
                <a:pos x="connsiteX15362" y="connsiteY15362"/>
              </a:cxn>
              <a:cxn ang="0">
                <a:pos x="connsiteX15363" y="connsiteY15363"/>
              </a:cxn>
              <a:cxn ang="0">
                <a:pos x="connsiteX15364" y="connsiteY15364"/>
              </a:cxn>
              <a:cxn ang="0">
                <a:pos x="connsiteX15365" y="connsiteY15365"/>
              </a:cxn>
              <a:cxn ang="0">
                <a:pos x="connsiteX15366" y="connsiteY15366"/>
              </a:cxn>
              <a:cxn ang="0">
                <a:pos x="connsiteX15367" y="connsiteY15367"/>
              </a:cxn>
              <a:cxn ang="0">
                <a:pos x="connsiteX15368" y="connsiteY15368"/>
              </a:cxn>
              <a:cxn ang="0">
                <a:pos x="connsiteX15369" y="connsiteY15369"/>
              </a:cxn>
              <a:cxn ang="0">
                <a:pos x="connsiteX15370" y="connsiteY15370"/>
              </a:cxn>
              <a:cxn ang="0">
                <a:pos x="connsiteX15371" y="connsiteY15371"/>
              </a:cxn>
              <a:cxn ang="0">
                <a:pos x="connsiteX15372" y="connsiteY15372"/>
              </a:cxn>
              <a:cxn ang="0">
                <a:pos x="connsiteX15373" y="connsiteY15373"/>
              </a:cxn>
              <a:cxn ang="0">
                <a:pos x="connsiteX15374" y="connsiteY15374"/>
              </a:cxn>
              <a:cxn ang="0">
                <a:pos x="connsiteX15375" y="connsiteY15375"/>
              </a:cxn>
              <a:cxn ang="0">
                <a:pos x="connsiteX15376" y="connsiteY15376"/>
              </a:cxn>
              <a:cxn ang="0">
                <a:pos x="connsiteX15377" y="connsiteY15377"/>
              </a:cxn>
              <a:cxn ang="0">
                <a:pos x="connsiteX15378" y="connsiteY15378"/>
              </a:cxn>
              <a:cxn ang="0">
                <a:pos x="connsiteX15379" y="connsiteY15379"/>
              </a:cxn>
              <a:cxn ang="0">
                <a:pos x="connsiteX15380" y="connsiteY15380"/>
              </a:cxn>
              <a:cxn ang="0">
                <a:pos x="connsiteX15381" y="connsiteY15381"/>
              </a:cxn>
              <a:cxn ang="0">
                <a:pos x="connsiteX15382" y="connsiteY15382"/>
              </a:cxn>
              <a:cxn ang="0">
                <a:pos x="connsiteX15383" y="connsiteY15383"/>
              </a:cxn>
              <a:cxn ang="0">
                <a:pos x="connsiteX15384" y="connsiteY15384"/>
              </a:cxn>
              <a:cxn ang="0">
                <a:pos x="connsiteX15385" y="connsiteY15385"/>
              </a:cxn>
              <a:cxn ang="0">
                <a:pos x="connsiteX15386" y="connsiteY15386"/>
              </a:cxn>
              <a:cxn ang="0">
                <a:pos x="connsiteX15387" y="connsiteY15387"/>
              </a:cxn>
              <a:cxn ang="0">
                <a:pos x="connsiteX15388" y="connsiteY15388"/>
              </a:cxn>
              <a:cxn ang="0">
                <a:pos x="connsiteX15389" y="connsiteY15389"/>
              </a:cxn>
              <a:cxn ang="0">
                <a:pos x="connsiteX15390" y="connsiteY15390"/>
              </a:cxn>
              <a:cxn ang="0">
                <a:pos x="connsiteX15391" y="connsiteY15391"/>
              </a:cxn>
              <a:cxn ang="0">
                <a:pos x="connsiteX15392" y="connsiteY15392"/>
              </a:cxn>
              <a:cxn ang="0">
                <a:pos x="connsiteX15393" y="connsiteY15393"/>
              </a:cxn>
              <a:cxn ang="0">
                <a:pos x="connsiteX15394" y="connsiteY15394"/>
              </a:cxn>
              <a:cxn ang="0">
                <a:pos x="connsiteX15395" y="connsiteY15395"/>
              </a:cxn>
              <a:cxn ang="0">
                <a:pos x="connsiteX15396" y="connsiteY15396"/>
              </a:cxn>
              <a:cxn ang="0">
                <a:pos x="connsiteX15397" y="connsiteY15397"/>
              </a:cxn>
              <a:cxn ang="0">
                <a:pos x="connsiteX15398" y="connsiteY15398"/>
              </a:cxn>
              <a:cxn ang="0">
                <a:pos x="connsiteX15399" y="connsiteY15399"/>
              </a:cxn>
              <a:cxn ang="0">
                <a:pos x="connsiteX15400" y="connsiteY15400"/>
              </a:cxn>
              <a:cxn ang="0">
                <a:pos x="connsiteX15401" y="connsiteY15401"/>
              </a:cxn>
              <a:cxn ang="0">
                <a:pos x="connsiteX15402" y="connsiteY15402"/>
              </a:cxn>
              <a:cxn ang="0">
                <a:pos x="connsiteX15403" y="connsiteY15403"/>
              </a:cxn>
              <a:cxn ang="0">
                <a:pos x="connsiteX15404" y="connsiteY15404"/>
              </a:cxn>
              <a:cxn ang="0">
                <a:pos x="connsiteX15405" y="connsiteY15405"/>
              </a:cxn>
              <a:cxn ang="0">
                <a:pos x="connsiteX15406" y="connsiteY15406"/>
              </a:cxn>
              <a:cxn ang="0">
                <a:pos x="connsiteX15407" y="connsiteY15407"/>
              </a:cxn>
              <a:cxn ang="0">
                <a:pos x="connsiteX15408" y="connsiteY15408"/>
              </a:cxn>
              <a:cxn ang="0">
                <a:pos x="connsiteX15409" y="connsiteY15409"/>
              </a:cxn>
              <a:cxn ang="0">
                <a:pos x="connsiteX15410" y="connsiteY15410"/>
              </a:cxn>
              <a:cxn ang="0">
                <a:pos x="connsiteX15411" y="connsiteY15411"/>
              </a:cxn>
              <a:cxn ang="0">
                <a:pos x="connsiteX15412" y="connsiteY15412"/>
              </a:cxn>
              <a:cxn ang="0">
                <a:pos x="connsiteX15413" y="connsiteY15413"/>
              </a:cxn>
              <a:cxn ang="0">
                <a:pos x="connsiteX15414" y="connsiteY15414"/>
              </a:cxn>
              <a:cxn ang="0">
                <a:pos x="connsiteX15415" y="connsiteY15415"/>
              </a:cxn>
              <a:cxn ang="0">
                <a:pos x="connsiteX15416" y="connsiteY15416"/>
              </a:cxn>
              <a:cxn ang="0">
                <a:pos x="connsiteX15417" y="connsiteY15417"/>
              </a:cxn>
              <a:cxn ang="0">
                <a:pos x="connsiteX15418" y="connsiteY15418"/>
              </a:cxn>
              <a:cxn ang="0">
                <a:pos x="connsiteX15419" y="connsiteY15419"/>
              </a:cxn>
              <a:cxn ang="0">
                <a:pos x="connsiteX15420" y="connsiteY15420"/>
              </a:cxn>
              <a:cxn ang="0">
                <a:pos x="connsiteX15421" y="connsiteY15421"/>
              </a:cxn>
              <a:cxn ang="0">
                <a:pos x="connsiteX15422" y="connsiteY15422"/>
              </a:cxn>
              <a:cxn ang="0">
                <a:pos x="connsiteX15423" y="connsiteY15423"/>
              </a:cxn>
              <a:cxn ang="0">
                <a:pos x="connsiteX15424" y="connsiteY15424"/>
              </a:cxn>
              <a:cxn ang="0">
                <a:pos x="connsiteX15425" y="connsiteY15425"/>
              </a:cxn>
              <a:cxn ang="0">
                <a:pos x="connsiteX15426" y="connsiteY15426"/>
              </a:cxn>
              <a:cxn ang="0">
                <a:pos x="connsiteX15427" y="connsiteY15427"/>
              </a:cxn>
              <a:cxn ang="0">
                <a:pos x="connsiteX15428" y="connsiteY15428"/>
              </a:cxn>
              <a:cxn ang="0">
                <a:pos x="connsiteX15429" y="connsiteY15429"/>
              </a:cxn>
              <a:cxn ang="0">
                <a:pos x="connsiteX15430" y="connsiteY15430"/>
              </a:cxn>
              <a:cxn ang="0">
                <a:pos x="connsiteX15431" y="connsiteY15431"/>
              </a:cxn>
              <a:cxn ang="0">
                <a:pos x="connsiteX15432" y="connsiteY15432"/>
              </a:cxn>
              <a:cxn ang="0">
                <a:pos x="connsiteX15433" y="connsiteY15433"/>
              </a:cxn>
              <a:cxn ang="0">
                <a:pos x="connsiteX15434" y="connsiteY15434"/>
              </a:cxn>
              <a:cxn ang="0">
                <a:pos x="connsiteX15435" y="connsiteY15435"/>
              </a:cxn>
              <a:cxn ang="0">
                <a:pos x="connsiteX15436" y="connsiteY15436"/>
              </a:cxn>
              <a:cxn ang="0">
                <a:pos x="connsiteX15437" y="connsiteY15437"/>
              </a:cxn>
              <a:cxn ang="0">
                <a:pos x="connsiteX15438" y="connsiteY15438"/>
              </a:cxn>
              <a:cxn ang="0">
                <a:pos x="connsiteX15439" y="connsiteY15439"/>
              </a:cxn>
              <a:cxn ang="0">
                <a:pos x="connsiteX15440" y="connsiteY15440"/>
              </a:cxn>
              <a:cxn ang="0">
                <a:pos x="connsiteX15441" y="connsiteY15441"/>
              </a:cxn>
              <a:cxn ang="0">
                <a:pos x="connsiteX15442" y="connsiteY15442"/>
              </a:cxn>
              <a:cxn ang="0">
                <a:pos x="connsiteX15443" y="connsiteY15443"/>
              </a:cxn>
              <a:cxn ang="0">
                <a:pos x="connsiteX15444" y="connsiteY15444"/>
              </a:cxn>
              <a:cxn ang="0">
                <a:pos x="connsiteX15445" y="connsiteY15445"/>
              </a:cxn>
              <a:cxn ang="0">
                <a:pos x="connsiteX15446" y="connsiteY15446"/>
              </a:cxn>
              <a:cxn ang="0">
                <a:pos x="connsiteX15447" y="connsiteY15447"/>
              </a:cxn>
              <a:cxn ang="0">
                <a:pos x="connsiteX15448" y="connsiteY15448"/>
              </a:cxn>
              <a:cxn ang="0">
                <a:pos x="connsiteX15449" y="connsiteY15449"/>
              </a:cxn>
              <a:cxn ang="0">
                <a:pos x="connsiteX15450" y="connsiteY15450"/>
              </a:cxn>
              <a:cxn ang="0">
                <a:pos x="connsiteX15451" y="connsiteY15451"/>
              </a:cxn>
              <a:cxn ang="0">
                <a:pos x="connsiteX15452" y="connsiteY15452"/>
              </a:cxn>
              <a:cxn ang="0">
                <a:pos x="connsiteX15453" y="connsiteY15453"/>
              </a:cxn>
              <a:cxn ang="0">
                <a:pos x="connsiteX15454" y="connsiteY15454"/>
              </a:cxn>
              <a:cxn ang="0">
                <a:pos x="connsiteX15455" y="connsiteY15455"/>
              </a:cxn>
              <a:cxn ang="0">
                <a:pos x="connsiteX15456" y="connsiteY15456"/>
              </a:cxn>
              <a:cxn ang="0">
                <a:pos x="connsiteX15457" y="connsiteY15457"/>
              </a:cxn>
              <a:cxn ang="0">
                <a:pos x="connsiteX15458" y="connsiteY15458"/>
              </a:cxn>
              <a:cxn ang="0">
                <a:pos x="connsiteX15459" y="connsiteY15459"/>
              </a:cxn>
              <a:cxn ang="0">
                <a:pos x="connsiteX15460" y="connsiteY15460"/>
              </a:cxn>
              <a:cxn ang="0">
                <a:pos x="connsiteX15461" y="connsiteY15461"/>
              </a:cxn>
              <a:cxn ang="0">
                <a:pos x="connsiteX15462" y="connsiteY15462"/>
              </a:cxn>
              <a:cxn ang="0">
                <a:pos x="connsiteX15463" y="connsiteY15463"/>
              </a:cxn>
              <a:cxn ang="0">
                <a:pos x="connsiteX15464" y="connsiteY15464"/>
              </a:cxn>
              <a:cxn ang="0">
                <a:pos x="connsiteX15465" y="connsiteY15465"/>
              </a:cxn>
              <a:cxn ang="0">
                <a:pos x="connsiteX15466" y="connsiteY15466"/>
              </a:cxn>
              <a:cxn ang="0">
                <a:pos x="connsiteX15467" y="connsiteY15467"/>
              </a:cxn>
              <a:cxn ang="0">
                <a:pos x="connsiteX15468" y="connsiteY15468"/>
              </a:cxn>
              <a:cxn ang="0">
                <a:pos x="connsiteX15469" y="connsiteY15469"/>
              </a:cxn>
              <a:cxn ang="0">
                <a:pos x="connsiteX15470" y="connsiteY15470"/>
              </a:cxn>
              <a:cxn ang="0">
                <a:pos x="connsiteX15471" y="connsiteY15471"/>
              </a:cxn>
              <a:cxn ang="0">
                <a:pos x="connsiteX15472" y="connsiteY15472"/>
              </a:cxn>
              <a:cxn ang="0">
                <a:pos x="connsiteX15473" y="connsiteY15473"/>
              </a:cxn>
              <a:cxn ang="0">
                <a:pos x="connsiteX15474" y="connsiteY15474"/>
              </a:cxn>
              <a:cxn ang="0">
                <a:pos x="connsiteX15475" y="connsiteY15475"/>
              </a:cxn>
              <a:cxn ang="0">
                <a:pos x="connsiteX15476" y="connsiteY15476"/>
              </a:cxn>
              <a:cxn ang="0">
                <a:pos x="connsiteX15477" y="connsiteY15477"/>
              </a:cxn>
              <a:cxn ang="0">
                <a:pos x="connsiteX15478" y="connsiteY15478"/>
              </a:cxn>
              <a:cxn ang="0">
                <a:pos x="connsiteX15479" y="connsiteY15479"/>
              </a:cxn>
              <a:cxn ang="0">
                <a:pos x="connsiteX15480" y="connsiteY15480"/>
              </a:cxn>
              <a:cxn ang="0">
                <a:pos x="connsiteX15481" y="connsiteY15481"/>
              </a:cxn>
              <a:cxn ang="0">
                <a:pos x="connsiteX15482" y="connsiteY15482"/>
              </a:cxn>
              <a:cxn ang="0">
                <a:pos x="connsiteX15483" y="connsiteY15483"/>
              </a:cxn>
              <a:cxn ang="0">
                <a:pos x="connsiteX15484" y="connsiteY15484"/>
              </a:cxn>
              <a:cxn ang="0">
                <a:pos x="connsiteX15485" y="connsiteY15485"/>
              </a:cxn>
              <a:cxn ang="0">
                <a:pos x="connsiteX15486" y="connsiteY15486"/>
              </a:cxn>
              <a:cxn ang="0">
                <a:pos x="connsiteX15487" y="connsiteY15487"/>
              </a:cxn>
              <a:cxn ang="0">
                <a:pos x="connsiteX15488" y="connsiteY15488"/>
              </a:cxn>
              <a:cxn ang="0">
                <a:pos x="connsiteX15489" y="connsiteY15489"/>
              </a:cxn>
              <a:cxn ang="0">
                <a:pos x="connsiteX15490" y="connsiteY15490"/>
              </a:cxn>
              <a:cxn ang="0">
                <a:pos x="connsiteX15491" y="connsiteY15491"/>
              </a:cxn>
              <a:cxn ang="0">
                <a:pos x="connsiteX15492" y="connsiteY15492"/>
              </a:cxn>
              <a:cxn ang="0">
                <a:pos x="connsiteX15493" y="connsiteY15493"/>
              </a:cxn>
              <a:cxn ang="0">
                <a:pos x="connsiteX15494" y="connsiteY15494"/>
              </a:cxn>
              <a:cxn ang="0">
                <a:pos x="connsiteX15495" y="connsiteY15495"/>
              </a:cxn>
              <a:cxn ang="0">
                <a:pos x="connsiteX15496" y="connsiteY15496"/>
              </a:cxn>
              <a:cxn ang="0">
                <a:pos x="connsiteX15497" y="connsiteY15497"/>
              </a:cxn>
              <a:cxn ang="0">
                <a:pos x="connsiteX15498" y="connsiteY15498"/>
              </a:cxn>
              <a:cxn ang="0">
                <a:pos x="connsiteX15499" y="connsiteY15499"/>
              </a:cxn>
              <a:cxn ang="0">
                <a:pos x="connsiteX15500" y="connsiteY15500"/>
              </a:cxn>
              <a:cxn ang="0">
                <a:pos x="connsiteX15501" y="connsiteY15501"/>
              </a:cxn>
              <a:cxn ang="0">
                <a:pos x="connsiteX15502" y="connsiteY15502"/>
              </a:cxn>
              <a:cxn ang="0">
                <a:pos x="connsiteX15503" y="connsiteY15503"/>
              </a:cxn>
              <a:cxn ang="0">
                <a:pos x="connsiteX15504" y="connsiteY15504"/>
              </a:cxn>
              <a:cxn ang="0">
                <a:pos x="connsiteX15505" y="connsiteY15505"/>
              </a:cxn>
              <a:cxn ang="0">
                <a:pos x="connsiteX15506" y="connsiteY15506"/>
              </a:cxn>
              <a:cxn ang="0">
                <a:pos x="connsiteX15507" y="connsiteY15507"/>
              </a:cxn>
              <a:cxn ang="0">
                <a:pos x="connsiteX15508" y="connsiteY15508"/>
              </a:cxn>
              <a:cxn ang="0">
                <a:pos x="connsiteX15509" y="connsiteY15509"/>
              </a:cxn>
              <a:cxn ang="0">
                <a:pos x="connsiteX15510" y="connsiteY15510"/>
              </a:cxn>
              <a:cxn ang="0">
                <a:pos x="connsiteX15511" y="connsiteY15511"/>
              </a:cxn>
              <a:cxn ang="0">
                <a:pos x="connsiteX15512" y="connsiteY15512"/>
              </a:cxn>
              <a:cxn ang="0">
                <a:pos x="connsiteX15513" y="connsiteY15513"/>
              </a:cxn>
              <a:cxn ang="0">
                <a:pos x="connsiteX15514" y="connsiteY15514"/>
              </a:cxn>
              <a:cxn ang="0">
                <a:pos x="connsiteX15515" y="connsiteY15515"/>
              </a:cxn>
              <a:cxn ang="0">
                <a:pos x="connsiteX15516" y="connsiteY15516"/>
              </a:cxn>
              <a:cxn ang="0">
                <a:pos x="connsiteX15517" y="connsiteY15517"/>
              </a:cxn>
              <a:cxn ang="0">
                <a:pos x="connsiteX15518" y="connsiteY15518"/>
              </a:cxn>
              <a:cxn ang="0">
                <a:pos x="connsiteX15519" y="connsiteY15519"/>
              </a:cxn>
              <a:cxn ang="0">
                <a:pos x="connsiteX15520" y="connsiteY15520"/>
              </a:cxn>
              <a:cxn ang="0">
                <a:pos x="connsiteX15521" y="connsiteY15521"/>
              </a:cxn>
              <a:cxn ang="0">
                <a:pos x="connsiteX15522" y="connsiteY15522"/>
              </a:cxn>
              <a:cxn ang="0">
                <a:pos x="connsiteX15523" y="connsiteY15523"/>
              </a:cxn>
              <a:cxn ang="0">
                <a:pos x="connsiteX15524" y="connsiteY15524"/>
              </a:cxn>
              <a:cxn ang="0">
                <a:pos x="connsiteX15525" y="connsiteY15525"/>
              </a:cxn>
              <a:cxn ang="0">
                <a:pos x="connsiteX15526" y="connsiteY15526"/>
              </a:cxn>
              <a:cxn ang="0">
                <a:pos x="connsiteX15527" y="connsiteY15527"/>
              </a:cxn>
              <a:cxn ang="0">
                <a:pos x="connsiteX15528" y="connsiteY15528"/>
              </a:cxn>
              <a:cxn ang="0">
                <a:pos x="connsiteX15529" y="connsiteY15529"/>
              </a:cxn>
              <a:cxn ang="0">
                <a:pos x="connsiteX15530" y="connsiteY15530"/>
              </a:cxn>
              <a:cxn ang="0">
                <a:pos x="connsiteX15531" y="connsiteY15531"/>
              </a:cxn>
              <a:cxn ang="0">
                <a:pos x="connsiteX15532" y="connsiteY15532"/>
              </a:cxn>
              <a:cxn ang="0">
                <a:pos x="connsiteX15533" y="connsiteY15533"/>
              </a:cxn>
              <a:cxn ang="0">
                <a:pos x="connsiteX15534" y="connsiteY15534"/>
              </a:cxn>
              <a:cxn ang="0">
                <a:pos x="connsiteX15535" y="connsiteY15535"/>
              </a:cxn>
              <a:cxn ang="0">
                <a:pos x="connsiteX15536" y="connsiteY15536"/>
              </a:cxn>
              <a:cxn ang="0">
                <a:pos x="connsiteX15537" y="connsiteY15537"/>
              </a:cxn>
              <a:cxn ang="0">
                <a:pos x="connsiteX15538" y="connsiteY15538"/>
              </a:cxn>
              <a:cxn ang="0">
                <a:pos x="connsiteX15539" y="connsiteY15539"/>
              </a:cxn>
              <a:cxn ang="0">
                <a:pos x="connsiteX15540" y="connsiteY15540"/>
              </a:cxn>
              <a:cxn ang="0">
                <a:pos x="connsiteX15541" y="connsiteY15541"/>
              </a:cxn>
              <a:cxn ang="0">
                <a:pos x="connsiteX15542" y="connsiteY15542"/>
              </a:cxn>
              <a:cxn ang="0">
                <a:pos x="connsiteX15543" y="connsiteY15543"/>
              </a:cxn>
              <a:cxn ang="0">
                <a:pos x="connsiteX15544" y="connsiteY15544"/>
              </a:cxn>
              <a:cxn ang="0">
                <a:pos x="connsiteX15545" y="connsiteY15545"/>
              </a:cxn>
              <a:cxn ang="0">
                <a:pos x="connsiteX15546" y="connsiteY15546"/>
              </a:cxn>
              <a:cxn ang="0">
                <a:pos x="connsiteX15547" y="connsiteY15547"/>
              </a:cxn>
              <a:cxn ang="0">
                <a:pos x="connsiteX15548" y="connsiteY15548"/>
              </a:cxn>
              <a:cxn ang="0">
                <a:pos x="connsiteX15549" y="connsiteY15549"/>
              </a:cxn>
              <a:cxn ang="0">
                <a:pos x="connsiteX15550" y="connsiteY15550"/>
              </a:cxn>
              <a:cxn ang="0">
                <a:pos x="connsiteX15551" y="connsiteY15551"/>
              </a:cxn>
              <a:cxn ang="0">
                <a:pos x="connsiteX15552" y="connsiteY15552"/>
              </a:cxn>
              <a:cxn ang="0">
                <a:pos x="connsiteX15553" y="connsiteY15553"/>
              </a:cxn>
              <a:cxn ang="0">
                <a:pos x="connsiteX15554" y="connsiteY15554"/>
              </a:cxn>
              <a:cxn ang="0">
                <a:pos x="connsiteX15555" y="connsiteY15555"/>
              </a:cxn>
              <a:cxn ang="0">
                <a:pos x="connsiteX15556" y="connsiteY15556"/>
              </a:cxn>
              <a:cxn ang="0">
                <a:pos x="connsiteX15557" y="connsiteY15557"/>
              </a:cxn>
              <a:cxn ang="0">
                <a:pos x="connsiteX15558" y="connsiteY15558"/>
              </a:cxn>
              <a:cxn ang="0">
                <a:pos x="connsiteX15559" y="connsiteY15559"/>
              </a:cxn>
              <a:cxn ang="0">
                <a:pos x="connsiteX15560" y="connsiteY15560"/>
              </a:cxn>
              <a:cxn ang="0">
                <a:pos x="connsiteX15561" y="connsiteY15561"/>
              </a:cxn>
              <a:cxn ang="0">
                <a:pos x="connsiteX15562" y="connsiteY15562"/>
              </a:cxn>
              <a:cxn ang="0">
                <a:pos x="connsiteX15563" y="connsiteY15563"/>
              </a:cxn>
              <a:cxn ang="0">
                <a:pos x="connsiteX15564" y="connsiteY15564"/>
              </a:cxn>
              <a:cxn ang="0">
                <a:pos x="connsiteX15565" y="connsiteY15565"/>
              </a:cxn>
              <a:cxn ang="0">
                <a:pos x="connsiteX15566" y="connsiteY15566"/>
              </a:cxn>
              <a:cxn ang="0">
                <a:pos x="connsiteX15567" y="connsiteY15567"/>
              </a:cxn>
              <a:cxn ang="0">
                <a:pos x="connsiteX15568" y="connsiteY15568"/>
              </a:cxn>
              <a:cxn ang="0">
                <a:pos x="connsiteX15569" y="connsiteY15569"/>
              </a:cxn>
              <a:cxn ang="0">
                <a:pos x="connsiteX15570" y="connsiteY15570"/>
              </a:cxn>
              <a:cxn ang="0">
                <a:pos x="connsiteX15571" y="connsiteY15571"/>
              </a:cxn>
              <a:cxn ang="0">
                <a:pos x="connsiteX15572" y="connsiteY15572"/>
              </a:cxn>
              <a:cxn ang="0">
                <a:pos x="connsiteX15573" y="connsiteY15573"/>
              </a:cxn>
              <a:cxn ang="0">
                <a:pos x="connsiteX15574" y="connsiteY15574"/>
              </a:cxn>
              <a:cxn ang="0">
                <a:pos x="connsiteX15575" y="connsiteY15575"/>
              </a:cxn>
              <a:cxn ang="0">
                <a:pos x="connsiteX15576" y="connsiteY15576"/>
              </a:cxn>
              <a:cxn ang="0">
                <a:pos x="connsiteX15577" y="connsiteY15577"/>
              </a:cxn>
              <a:cxn ang="0">
                <a:pos x="connsiteX15578" y="connsiteY15578"/>
              </a:cxn>
              <a:cxn ang="0">
                <a:pos x="connsiteX15579" y="connsiteY15579"/>
              </a:cxn>
              <a:cxn ang="0">
                <a:pos x="connsiteX15580" y="connsiteY15580"/>
              </a:cxn>
              <a:cxn ang="0">
                <a:pos x="connsiteX15581" y="connsiteY15581"/>
              </a:cxn>
              <a:cxn ang="0">
                <a:pos x="connsiteX15582" y="connsiteY15582"/>
              </a:cxn>
              <a:cxn ang="0">
                <a:pos x="connsiteX15583" y="connsiteY15583"/>
              </a:cxn>
              <a:cxn ang="0">
                <a:pos x="connsiteX15584" y="connsiteY15584"/>
              </a:cxn>
              <a:cxn ang="0">
                <a:pos x="connsiteX15585" y="connsiteY15585"/>
              </a:cxn>
              <a:cxn ang="0">
                <a:pos x="connsiteX15586" y="connsiteY15586"/>
              </a:cxn>
              <a:cxn ang="0">
                <a:pos x="connsiteX15587" y="connsiteY15587"/>
              </a:cxn>
              <a:cxn ang="0">
                <a:pos x="connsiteX15588" y="connsiteY15588"/>
              </a:cxn>
              <a:cxn ang="0">
                <a:pos x="connsiteX15589" y="connsiteY15589"/>
              </a:cxn>
              <a:cxn ang="0">
                <a:pos x="connsiteX15590" y="connsiteY15590"/>
              </a:cxn>
              <a:cxn ang="0">
                <a:pos x="connsiteX15591" y="connsiteY15591"/>
              </a:cxn>
              <a:cxn ang="0">
                <a:pos x="connsiteX15592" y="connsiteY15592"/>
              </a:cxn>
              <a:cxn ang="0">
                <a:pos x="connsiteX15593" y="connsiteY15593"/>
              </a:cxn>
              <a:cxn ang="0">
                <a:pos x="connsiteX15594" y="connsiteY15594"/>
              </a:cxn>
              <a:cxn ang="0">
                <a:pos x="connsiteX15595" y="connsiteY15595"/>
              </a:cxn>
              <a:cxn ang="0">
                <a:pos x="connsiteX15596" y="connsiteY15596"/>
              </a:cxn>
              <a:cxn ang="0">
                <a:pos x="connsiteX15597" y="connsiteY15597"/>
              </a:cxn>
              <a:cxn ang="0">
                <a:pos x="connsiteX15598" y="connsiteY15598"/>
              </a:cxn>
              <a:cxn ang="0">
                <a:pos x="connsiteX15599" y="connsiteY15599"/>
              </a:cxn>
              <a:cxn ang="0">
                <a:pos x="connsiteX15600" y="connsiteY15600"/>
              </a:cxn>
              <a:cxn ang="0">
                <a:pos x="connsiteX15601" y="connsiteY15601"/>
              </a:cxn>
              <a:cxn ang="0">
                <a:pos x="connsiteX15602" y="connsiteY15602"/>
              </a:cxn>
              <a:cxn ang="0">
                <a:pos x="connsiteX15603" y="connsiteY15603"/>
              </a:cxn>
              <a:cxn ang="0">
                <a:pos x="connsiteX15604" y="connsiteY15604"/>
              </a:cxn>
              <a:cxn ang="0">
                <a:pos x="connsiteX15605" y="connsiteY15605"/>
              </a:cxn>
              <a:cxn ang="0">
                <a:pos x="connsiteX15606" y="connsiteY15606"/>
              </a:cxn>
              <a:cxn ang="0">
                <a:pos x="connsiteX15607" y="connsiteY15607"/>
              </a:cxn>
              <a:cxn ang="0">
                <a:pos x="connsiteX15608" y="connsiteY15608"/>
              </a:cxn>
              <a:cxn ang="0">
                <a:pos x="connsiteX15609" y="connsiteY15609"/>
              </a:cxn>
              <a:cxn ang="0">
                <a:pos x="connsiteX15610" y="connsiteY15610"/>
              </a:cxn>
              <a:cxn ang="0">
                <a:pos x="connsiteX15611" y="connsiteY15611"/>
              </a:cxn>
              <a:cxn ang="0">
                <a:pos x="connsiteX15612" y="connsiteY15612"/>
              </a:cxn>
              <a:cxn ang="0">
                <a:pos x="connsiteX15613" y="connsiteY15613"/>
              </a:cxn>
              <a:cxn ang="0">
                <a:pos x="connsiteX15614" y="connsiteY15614"/>
              </a:cxn>
              <a:cxn ang="0">
                <a:pos x="connsiteX15615" y="connsiteY15615"/>
              </a:cxn>
              <a:cxn ang="0">
                <a:pos x="connsiteX15616" y="connsiteY15616"/>
              </a:cxn>
              <a:cxn ang="0">
                <a:pos x="connsiteX15617" y="connsiteY15617"/>
              </a:cxn>
              <a:cxn ang="0">
                <a:pos x="connsiteX15618" y="connsiteY15618"/>
              </a:cxn>
              <a:cxn ang="0">
                <a:pos x="connsiteX15619" y="connsiteY15619"/>
              </a:cxn>
              <a:cxn ang="0">
                <a:pos x="connsiteX15620" y="connsiteY15620"/>
              </a:cxn>
              <a:cxn ang="0">
                <a:pos x="connsiteX15621" y="connsiteY15621"/>
              </a:cxn>
              <a:cxn ang="0">
                <a:pos x="connsiteX15622" y="connsiteY15622"/>
              </a:cxn>
              <a:cxn ang="0">
                <a:pos x="connsiteX15623" y="connsiteY15623"/>
              </a:cxn>
              <a:cxn ang="0">
                <a:pos x="connsiteX15624" y="connsiteY15624"/>
              </a:cxn>
              <a:cxn ang="0">
                <a:pos x="connsiteX15625" y="connsiteY15625"/>
              </a:cxn>
              <a:cxn ang="0">
                <a:pos x="connsiteX15626" y="connsiteY15626"/>
              </a:cxn>
              <a:cxn ang="0">
                <a:pos x="connsiteX15627" y="connsiteY15627"/>
              </a:cxn>
              <a:cxn ang="0">
                <a:pos x="connsiteX15628" y="connsiteY15628"/>
              </a:cxn>
              <a:cxn ang="0">
                <a:pos x="connsiteX15629" y="connsiteY15629"/>
              </a:cxn>
              <a:cxn ang="0">
                <a:pos x="connsiteX15630" y="connsiteY15630"/>
              </a:cxn>
              <a:cxn ang="0">
                <a:pos x="connsiteX15631" y="connsiteY15631"/>
              </a:cxn>
              <a:cxn ang="0">
                <a:pos x="connsiteX15632" y="connsiteY15632"/>
              </a:cxn>
              <a:cxn ang="0">
                <a:pos x="connsiteX15633" y="connsiteY15633"/>
              </a:cxn>
              <a:cxn ang="0">
                <a:pos x="connsiteX15634" y="connsiteY15634"/>
              </a:cxn>
              <a:cxn ang="0">
                <a:pos x="connsiteX15635" y="connsiteY15635"/>
              </a:cxn>
              <a:cxn ang="0">
                <a:pos x="connsiteX15636" y="connsiteY15636"/>
              </a:cxn>
              <a:cxn ang="0">
                <a:pos x="connsiteX15637" y="connsiteY15637"/>
              </a:cxn>
              <a:cxn ang="0">
                <a:pos x="connsiteX15638" y="connsiteY15638"/>
              </a:cxn>
              <a:cxn ang="0">
                <a:pos x="connsiteX15639" y="connsiteY15639"/>
              </a:cxn>
              <a:cxn ang="0">
                <a:pos x="connsiteX15640" y="connsiteY15640"/>
              </a:cxn>
              <a:cxn ang="0">
                <a:pos x="connsiteX15641" y="connsiteY15641"/>
              </a:cxn>
              <a:cxn ang="0">
                <a:pos x="connsiteX15642" y="connsiteY15642"/>
              </a:cxn>
              <a:cxn ang="0">
                <a:pos x="connsiteX15643" y="connsiteY15643"/>
              </a:cxn>
              <a:cxn ang="0">
                <a:pos x="connsiteX15644" y="connsiteY15644"/>
              </a:cxn>
              <a:cxn ang="0">
                <a:pos x="connsiteX15645" y="connsiteY15645"/>
              </a:cxn>
              <a:cxn ang="0">
                <a:pos x="connsiteX15646" y="connsiteY15646"/>
              </a:cxn>
              <a:cxn ang="0">
                <a:pos x="connsiteX15647" y="connsiteY15647"/>
              </a:cxn>
              <a:cxn ang="0">
                <a:pos x="connsiteX15648" y="connsiteY15648"/>
              </a:cxn>
              <a:cxn ang="0">
                <a:pos x="connsiteX15649" y="connsiteY15649"/>
              </a:cxn>
              <a:cxn ang="0">
                <a:pos x="connsiteX15650" y="connsiteY15650"/>
              </a:cxn>
              <a:cxn ang="0">
                <a:pos x="connsiteX15651" y="connsiteY15651"/>
              </a:cxn>
              <a:cxn ang="0">
                <a:pos x="connsiteX15652" y="connsiteY15652"/>
              </a:cxn>
              <a:cxn ang="0">
                <a:pos x="connsiteX15653" y="connsiteY15653"/>
              </a:cxn>
              <a:cxn ang="0">
                <a:pos x="connsiteX15654" y="connsiteY15654"/>
              </a:cxn>
              <a:cxn ang="0">
                <a:pos x="connsiteX15655" y="connsiteY15655"/>
              </a:cxn>
              <a:cxn ang="0">
                <a:pos x="connsiteX15656" y="connsiteY15656"/>
              </a:cxn>
              <a:cxn ang="0">
                <a:pos x="connsiteX15657" y="connsiteY15657"/>
              </a:cxn>
              <a:cxn ang="0">
                <a:pos x="connsiteX15658" y="connsiteY15658"/>
              </a:cxn>
              <a:cxn ang="0">
                <a:pos x="connsiteX15659" y="connsiteY15659"/>
              </a:cxn>
              <a:cxn ang="0">
                <a:pos x="connsiteX15660" y="connsiteY15660"/>
              </a:cxn>
              <a:cxn ang="0">
                <a:pos x="connsiteX15661" y="connsiteY15661"/>
              </a:cxn>
              <a:cxn ang="0">
                <a:pos x="connsiteX15662" y="connsiteY15662"/>
              </a:cxn>
              <a:cxn ang="0">
                <a:pos x="connsiteX15663" y="connsiteY15663"/>
              </a:cxn>
              <a:cxn ang="0">
                <a:pos x="connsiteX15664" y="connsiteY15664"/>
              </a:cxn>
              <a:cxn ang="0">
                <a:pos x="connsiteX15665" y="connsiteY15665"/>
              </a:cxn>
              <a:cxn ang="0">
                <a:pos x="connsiteX15666" y="connsiteY15666"/>
              </a:cxn>
              <a:cxn ang="0">
                <a:pos x="connsiteX15667" y="connsiteY15667"/>
              </a:cxn>
              <a:cxn ang="0">
                <a:pos x="connsiteX15668" y="connsiteY15668"/>
              </a:cxn>
              <a:cxn ang="0">
                <a:pos x="connsiteX15669" y="connsiteY15669"/>
              </a:cxn>
              <a:cxn ang="0">
                <a:pos x="connsiteX15670" y="connsiteY15670"/>
              </a:cxn>
              <a:cxn ang="0">
                <a:pos x="connsiteX15671" y="connsiteY15671"/>
              </a:cxn>
              <a:cxn ang="0">
                <a:pos x="connsiteX15672" y="connsiteY15672"/>
              </a:cxn>
              <a:cxn ang="0">
                <a:pos x="connsiteX15673" y="connsiteY15673"/>
              </a:cxn>
              <a:cxn ang="0">
                <a:pos x="connsiteX15674" y="connsiteY15674"/>
              </a:cxn>
              <a:cxn ang="0">
                <a:pos x="connsiteX15675" y="connsiteY15675"/>
              </a:cxn>
              <a:cxn ang="0">
                <a:pos x="connsiteX15676" y="connsiteY15676"/>
              </a:cxn>
              <a:cxn ang="0">
                <a:pos x="connsiteX15677" y="connsiteY15677"/>
              </a:cxn>
              <a:cxn ang="0">
                <a:pos x="connsiteX15678" y="connsiteY15678"/>
              </a:cxn>
              <a:cxn ang="0">
                <a:pos x="connsiteX15679" y="connsiteY15679"/>
              </a:cxn>
              <a:cxn ang="0">
                <a:pos x="connsiteX15680" y="connsiteY15680"/>
              </a:cxn>
              <a:cxn ang="0">
                <a:pos x="connsiteX15681" y="connsiteY15681"/>
              </a:cxn>
              <a:cxn ang="0">
                <a:pos x="connsiteX15682" y="connsiteY15682"/>
              </a:cxn>
              <a:cxn ang="0">
                <a:pos x="connsiteX15683" y="connsiteY15683"/>
              </a:cxn>
              <a:cxn ang="0">
                <a:pos x="connsiteX15684" y="connsiteY15684"/>
              </a:cxn>
              <a:cxn ang="0">
                <a:pos x="connsiteX15685" y="connsiteY15685"/>
              </a:cxn>
              <a:cxn ang="0">
                <a:pos x="connsiteX15686" y="connsiteY15686"/>
              </a:cxn>
              <a:cxn ang="0">
                <a:pos x="connsiteX15687" y="connsiteY15687"/>
              </a:cxn>
              <a:cxn ang="0">
                <a:pos x="connsiteX15688" y="connsiteY15688"/>
              </a:cxn>
              <a:cxn ang="0">
                <a:pos x="connsiteX15689" y="connsiteY15689"/>
              </a:cxn>
              <a:cxn ang="0">
                <a:pos x="connsiteX15690" y="connsiteY15690"/>
              </a:cxn>
              <a:cxn ang="0">
                <a:pos x="connsiteX15691" y="connsiteY15691"/>
              </a:cxn>
              <a:cxn ang="0">
                <a:pos x="connsiteX15692" y="connsiteY15692"/>
              </a:cxn>
              <a:cxn ang="0">
                <a:pos x="connsiteX15693" y="connsiteY15693"/>
              </a:cxn>
              <a:cxn ang="0">
                <a:pos x="connsiteX15694" y="connsiteY15694"/>
              </a:cxn>
              <a:cxn ang="0">
                <a:pos x="connsiteX15695" y="connsiteY15695"/>
              </a:cxn>
              <a:cxn ang="0">
                <a:pos x="connsiteX15696" y="connsiteY15696"/>
              </a:cxn>
              <a:cxn ang="0">
                <a:pos x="connsiteX15697" y="connsiteY15697"/>
              </a:cxn>
              <a:cxn ang="0">
                <a:pos x="connsiteX15698" y="connsiteY15698"/>
              </a:cxn>
              <a:cxn ang="0">
                <a:pos x="connsiteX15699" y="connsiteY15699"/>
              </a:cxn>
              <a:cxn ang="0">
                <a:pos x="connsiteX15700" y="connsiteY15700"/>
              </a:cxn>
              <a:cxn ang="0">
                <a:pos x="connsiteX15701" y="connsiteY15701"/>
              </a:cxn>
              <a:cxn ang="0">
                <a:pos x="connsiteX15702" y="connsiteY15702"/>
              </a:cxn>
              <a:cxn ang="0">
                <a:pos x="connsiteX15703" y="connsiteY15703"/>
              </a:cxn>
              <a:cxn ang="0">
                <a:pos x="connsiteX15704" y="connsiteY15704"/>
              </a:cxn>
              <a:cxn ang="0">
                <a:pos x="connsiteX15705" y="connsiteY15705"/>
              </a:cxn>
              <a:cxn ang="0">
                <a:pos x="connsiteX15706" y="connsiteY15706"/>
              </a:cxn>
              <a:cxn ang="0">
                <a:pos x="connsiteX15707" y="connsiteY15707"/>
              </a:cxn>
              <a:cxn ang="0">
                <a:pos x="connsiteX15708" y="connsiteY15708"/>
              </a:cxn>
              <a:cxn ang="0">
                <a:pos x="connsiteX15709" y="connsiteY15709"/>
              </a:cxn>
              <a:cxn ang="0">
                <a:pos x="connsiteX15710" y="connsiteY15710"/>
              </a:cxn>
              <a:cxn ang="0">
                <a:pos x="connsiteX15711" y="connsiteY15711"/>
              </a:cxn>
              <a:cxn ang="0">
                <a:pos x="connsiteX15712" y="connsiteY15712"/>
              </a:cxn>
              <a:cxn ang="0">
                <a:pos x="connsiteX15713" y="connsiteY15713"/>
              </a:cxn>
              <a:cxn ang="0">
                <a:pos x="connsiteX15714" y="connsiteY15714"/>
              </a:cxn>
              <a:cxn ang="0">
                <a:pos x="connsiteX15715" y="connsiteY15715"/>
              </a:cxn>
              <a:cxn ang="0">
                <a:pos x="connsiteX15716" y="connsiteY15716"/>
              </a:cxn>
              <a:cxn ang="0">
                <a:pos x="connsiteX15717" y="connsiteY15717"/>
              </a:cxn>
              <a:cxn ang="0">
                <a:pos x="connsiteX15718" y="connsiteY15718"/>
              </a:cxn>
              <a:cxn ang="0">
                <a:pos x="connsiteX15719" y="connsiteY15719"/>
              </a:cxn>
              <a:cxn ang="0">
                <a:pos x="connsiteX15720" y="connsiteY15720"/>
              </a:cxn>
              <a:cxn ang="0">
                <a:pos x="connsiteX15721" y="connsiteY15721"/>
              </a:cxn>
              <a:cxn ang="0">
                <a:pos x="connsiteX15722" y="connsiteY15722"/>
              </a:cxn>
              <a:cxn ang="0">
                <a:pos x="connsiteX15723" y="connsiteY15723"/>
              </a:cxn>
              <a:cxn ang="0">
                <a:pos x="connsiteX15724" y="connsiteY15724"/>
              </a:cxn>
              <a:cxn ang="0">
                <a:pos x="connsiteX15725" y="connsiteY15725"/>
              </a:cxn>
              <a:cxn ang="0">
                <a:pos x="connsiteX15726" y="connsiteY15726"/>
              </a:cxn>
              <a:cxn ang="0">
                <a:pos x="connsiteX15727" y="connsiteY15727"/>
              </a:cxn>
              <a:cxn ang="0">
                <a:pos x="connsiteX15728" y="connsiteY15728"/>
              </a:cxn>
              <a:cxn ang="0">
                <a:pos x="connsiteX15729" y="connsiteY15729"/>
              </a:cxn>
              <a:cxn ang="0">
                <a:pos x="connsiteX15730" y="connsiteY15730"/>
              </a:cxn>
              <a:cxn ang="0">
                <a:pos x="connsiteX15731" y="connsiteY15731"/>
              </a:cxn>
              <a:cxn ang="0">
                <a:pos x="connsiteX15732" y="connsiteY15732"/>
              </a:cxn>
              <a:cxn ang="0">
                <a:pos x="connsiteX15733" y="connsiteY15733"/>
              </a:cxn>
              <a:cxn ang="0">
                <a:pos x="connsiteX15734" y="connsiteY15734"/>
              </a:cxn>
              <a:cxn ang="0">
                <a:pos x="connsiteX15735" y="connsiteY15735"/>
              </a:cxn>
              <a:cxn ang="0">
                <a:pos x="connsiteX15736" y="connsiteY15736"/>
              </a:cxn>
              <a:cxn ang="0">
                <a:pos x="connsiteX15737" y="connsiteY15737"/>
              </a:cxn>
              <a:cxn ang="0">
                <a:pos x="connsiteX15738" y="connsiteY15738"/>
              </a:cxn>
              <a:cxn ang="0">
                <a:pos x="connsiteX15739" y="connsiteY15739"/>
              </a:cxn>
              <a:cxn ang="0">
                <a:pos x="connsiteX15740" y="connsiteY15740"/>
              </a:cxn>
              <a:cxn ang="0">
                <a:pos x="connsiteX15741" y="connsiteY15741"/>
              </a:cxn>
              <a:cxn ang="0">
                <a:pos x="connsiteX15742" y="connsiteY15742"/>
              </a:cxn>
              <a:cxn ang="0">
                <a:pos x="connsiteX15743" y="connsiteY15743"/>
              </a:cxn>
              <a:cxn ang="0">
                <a:pos x="connsiteX15744" y="connsiteY15744"/>
              </a:cxn>
              <a:cxn ang="0">
                <a:pos x="connsiteX15745" y="connsiteY15745"/>
              </a:cxn>
              <a:cxn ang="0">
                <a:pos x="connsiteX15746" y="connsiteY15746"/>
              </a:cxn>
              <a:cxn ang="0">
                <a:pos x="connsiteX15747" y="connsiteY15747"/>
              </a:cxn>
              <a:cxn ang="0">
                <a:pos x="connsiteX15748" y="connsiteY15748"/>
              </a:cxn>
              <a:cxn ang="0">
                <a:pos x="connsiteX15749" y="connsiteY15749"/>
              </a:cxn>
              <a:cxn ang="0">
                <a:pos x="connsiteX15750" y="connsiteY15750"/>
              </a:cxn>
              <a:cxn ang="0">
                <a:pos x="connsiteX15751" y="connsiteY15751"/>
              </a:cxn>
              <a:cxn ang="0">
                <a:pos x="connsiteX15752" y="connsiteY15752"/>
              </a:cxn>
              <a:cxn ang="0">
                <a:pos x="connsiteX15753" y="connsiteY15753"/>
              </a:cxn>
              <a:cxn ang="0">
                <a:pos x="connsiteX15754" y="connsiteY15754"/>
              </a:cxn>
              <a:cxn ang="0">
                <a:pos x="connsiteX15755" y="connsiteY15755"/>
              </a:cxn>
              <a:cxn ang="0">
                <a:pos x="connsiteX15756" y="connsiteY15756"/>
              </a:cxn>
              <a:cxn ang="0">
                <a:pos x="connsiteX15757" y="connsiteY15757"/>
              </a:cxn>
              <a:cxn ang="0">
                <a:pos x="connsiteX15758" y="connsiteY15758"/>
              </a:cxn>
              <a:cxn ang="0">
                <a:pos x="connsiteX15759" y="connsiteY15759"/>
              </a:cxn>
              <a:cxn ang="0">
                <a:pos x="connsiteX15760" y="connsiteY15760"/>
              </a:cxn>
              <a:cxn ang="0">
                <a:pos x="connsiteX15761" y="connsiteY15761"/>
              </a:cxn>
              <a:cxn ang="0">
                <a:pos x="connsiteX15762" y="connsiteY15762"/>
              </a:cxn>
              <a:cxn ang="0">
                <a:pos x="connsiteX15763" y="connsiteY15763"/>
              </a:cxn>
              <a:cxn ang="0">
                <a:pos x="connsiteX15764" y="connsiteY15764"/>
              </a:cxn>
              <a:cxn ang="0">
                <a:pos x="connsiteX15765" y="connsiteY15765"/>
              </a:cxn>
              <a:cxn ang="0">
                <a:pos x="connsiteX15766" y="connsiteY15766"/>
              </a:cxn>
              <a:cxn ang="0">
                <a:pos x="connsiteX15767" y="connsiteY15767"/>
              </a:cxn>
              <a:cxn ang="0">
                <a:pos x="connsiteX15768" y="connsiteY15768"/>
              </a:cxn>
              <a:cxn ang="0">
                <a:pos x="connsiteX15769" y="connsiteY15769"/>
              </a:cxn>
              <a:cxn ang="0">
                <a:pos x="connsiteX15770" y="connsiteY15770"/>
              </a:cxn>
              <a:cxn ang="0">
                <a:pos x="connsiteX15771" y="connsiteY15771"/>
              </a:cxn>
              <a:cxn ang="0">
                <a:pos x="connsiteX15772" y="connsiteY15772"/>
              </a:cxn>
              <a:cxn ang="0">
                <a:pos x="connsiteX15773" y="connsiteY15773"/>
              </a:cxn>
              <a:cxn ang="0">
                <a:pos x="connsiteX15774" y="connsiteY15774"/>
              </a:cxn>
              <a:cxn ang="0">
                <a:pos x="connsiteX15775" y="connsiteY15775"/>
              </a:cxn>
              <a:cxn ang="0">
                <a:pos x="connsiteX15776" y="connsiteY15776"/>
              </a:cxn>
              <a:cxn ang="0">
                <a:pos x="connsiteX15777" y="connsiteY15777"/>
              </a:cxn>
              <a:cxn ang="0">
                <a:pos x="connsiteX15778" y="connsiteY15778"/>
              </a:cxn>
              <a:cxn ang="0">
                <a:pos x="connsiteX15779" y="connsiteY15779"/>
              </a:cxn>
              <a:cxn ang="0">
                <a:pos x="connsiteX15780" y="connsiteY15780"/>
              </a:cxn>
              <a:cxn ang="0">
                <a:pos x="connsiteX15781" y="connsiteY15781"/>
              </a:cxn>
              <a:cxn ang="0">
                <a:pos x="connsiteX15782" y="connsiteY15782"/>
              </a:cxn>
              <a:cxn ang="0">
                <a:pos x="connsiteX15783" y="connsiteY15783"/>
              </a:cxn>
              <a:cxn ang="0">
                <a:pos x="connsiteX15784" y="connsiteY15784"/>
              </a:cxn>
              <a:cxn ang="0">
                <a:pos x="connsiteX15785" y="connsiteY15785"/>
              </a:cxn>
              <a:cxn ang="0">
                <a:pos x="connsiteX15786" y="connsiteY15786"/>
              </a:cxn>
              <a:cxn ang="0">
                <a:pos x="connsiteX15787" y="connsiteY15787"/>
              </a:cxn>
              <a:cxn ang="0">
                <a:pos x="connsiteX15788" y="connsiteY15788"/>
              </a:cxn>
              <a:cxn ang="0">
                <a:pos x="connsiteX15789" y="connsiteY15789"/>
              </a:cxn>
              <a:cxn ang="0">
                <a:pos x="connsiteX15790" y="connsiteY15790"/>
              </a:cxn>
              <a:cxn ang="0">
                <a:pos x="connsiteX15791" y="connsiteY15791"/>
              </a:cxn>
              <a:cxn ang="0">
                <a:pos x="connsiteX15792" y="connsiteY15792"/>
              </a:cxn>
              <a:cxn ang="0">
                <a:pos x="connsiteX15793" y="connsiteY15793"/>
              </a:cxn>
              <a:cxn ang="0">
                <a:pos x="connsiteX15794" y="connsiteY15794"/>
              </a:cxn>
              <a:cxn ang="0">
                <a:pos x="connsiteX15795" y="connsiteY15795"/>
              </a:cxn>
              <a:cxn ang="0">
                <a:pos x="connsiteX15796" y="connsiteY15796"/>
              </a:cxn>
              <a:cxn ang="0">
                <a:pos x="connsiteX15797" y="connsiteY15797"/>
              </a:cxn>
              <a:cxn ang="0">
                <a:pos x="connsiteX15798" y="connsiteY15798"/>
              </a:cxn>
              <a:cxn ang="0">
                <a:pos x="connsiteX15799" y="connsiteY15799"/>
              </a:cxn>
              <a:cxn ang="0">
                <a:pos x="connsiteX15800" y="connsiteY15800"/>
              </a:cxn>
              <a:cxn ang="0">
                <a:pos x="connsiteX15801" y="connsiteY15801"/>
              </a:cxn>
              <a:cxn ang="0">
                <a:pos x="connsiteX15802" y="connsiteY15802"/>
              </a:cxn>
              <a:cxn ang="0">
                <a:pos x="connsiteX15803" y="connsiteY15803"/>
              </a:cxn>
              <a:cxn ang="0">
                <a:pos x="connsiteX15804" y="connsiteY15804"/>
              </a:cxn>
              <a:cxn ang="0">
                <a:pos x="connsiteX15805" y="connsiteY15805"/>
              </a:cxn>
              <a:cxn ang="0">
                <a:pos x="connsiteX15806" y="connsiteY15806"/>
              </a:cxn>
              <a:cxn ang="0">
                <a:pos x="connsiteX15807" y="connsiteY15807"/>
              </a:cxn>
              <a:cxn ang="0">
                <a:pos x="connsiteX15808" y="connsiteY15808"/>
              </a:cxn>
              <a:cxn ang="0">
                <a:pos x="connsiteX15809" y="connsiteY15809"/>
              </a:cxn>
              <a:cxn ang="0">
                <a:pos x="connsiteX15810" y="connsiteY15810"/>
              </a:cxn>
              <a:cxn ang="0">
                <a:pos x="connsiteX15811" y="connsiteY15811"/>
              </a:cxn>
              <a:cxn ang="0">
                <a:pos x="connsiteX15812" y="connsiteY15812"/>
              </a:cxn>
              <a:cxn ang="0">
                <a:pos x="connsiteX15813" y="connsiteY15813"/>
              </a:cxn>
              <a:cxn ang="0">
                <a:pos x="connsiteX15814" y="connsiteY15814"/>
              </a:cxn>
              <a:cxn ang="0">
                <a:pos x="connsiteX15815" y="connsiteY15815"/>
              </a:cxn>
              <a:cxn ang="0">
                <a:pos x="connsiteX15816" y="connsiteY15816"/>
              </a:cxn>
              <a:cxn ang="0">
                <a:pos x="connsiteX15817" y="connsiteY15817"/>
              </a:cxn>
              <a:cxn ang="0">
                <a:pos x="connsiteX15818" y="connsiteY15818"/>
              </a:cxn>
              <a:cxn ang="0">
                <a:pos x="connsiteX15819" y="connsiteY15819"/>
              </a:cxn>
              <a:cxn ang="0">
                <a:pos x="connsiteX15820" y="connsiteY15820"/>
              </a:cxn>
              <a:cxn ang="0">
                <a:pos x="connsiteX15821" y="connsiteY15821"/>
              </a:cxn>
              <a:cxn ang="0">
                <a:pos x="connsiteX15822" y="connsiteY15822"/>
              </a:cxn>
              <a:cxn ang="0">
                <a:pos x="connsiteX15823" y="connsiteY15823"/>
              </a:cxn>
              <a:cxn ang="0">
                <a:pos x="connsiteX15824" y="connsiteY15824"/>
              </a:cxn>
              <a:cxn ang="0">
                <a:pos x="connsiteX15825" y="connsiteY15825"/>
              </a:cxn>
              <a:cxn ang="0">
                <a:pos x="connsiteX15826" y="connsiteY15826"/>
              </a:cxn>
              <a:cxn ang="0">
                <a:pos x="connsiteX15827" y="connsiteY15827"/>
              </a:cxn>
              <a:cxn ang="0">
                <a:pos x="connsiteX15828" y="connsiteY15828"/>
              </a:cxn>
              <a:cxn ang="0">
                <a:pos x="connsiteX15829" y="connsiteY15829"/>
              </a:cxn>
              <a:cxn ang="0">
                <a:pos x="connsiteX15830" y="connsiteY15830"/>
              </a:cxn>
              <a:cxn ang="0">
                <a:pos x="connsiteX15831" y="connsiteY15831"/>
              </a:cxn>
              <a:cxn ang="0">
                <a:pos x="connsiteX15832" y="connsiteY15832"/>
              </a:cxn>
              <a:cxn ang="0">
                <a:pos x="connsiteX15833" y="connsiteY15833"/>
              </a:cxn>
              <a:cxn ang="0">
                <a:pos x="connsiteX15834" y="connsiteY15834"/>
              </a:cxn>
              <a:cxn ang="0">
                <a:pos x="connsiteX15835" y="connsiteY15835"/>
              </a:cxn>
              <a:cxn ang="0">
                <a:pos x="connsiteX15836" y="connsiteY15836"/>
              </a:cxn>
              <a:cxn ang="0">
                <a:pos x="connsiteX15837" y="connsiteY15837"/>
              </a:cxn>
              <a:cxn ang="0">
                <a:pos x="connsiteX15838" y="connsiteY15838"/>
              </a:cxn>
              <a:cxn ang="0">
                <a:pos x="connsiteX15839" y="connsiteY15839"/>
              </a:cxn>
              <a:cxn ang="0">
                <a:pos x="connsiteX15840" y="connsiteY15840"/>
              </a:cxn>
              <a:cxn ang="0">
                <a:pos x="connsiteX15841" y="connsiteY15841"/>
              </a:cxn>
              <a:cxn ang="0">
                <a:pos x="connsiteX15842" y="connsiteY15842"/>
              </a:cxn>
              <a:cxn ang="0">
                <a:pos x="connsiteX15843" y="connsiteY15843"/>
              </a:cxn>
              <a:cxn ang="0">
                <a:pos x="connsiteX15844" y="connsiteY15844"/>
              </a:cxn>
              <a:cxn ang="0">
                <a:pos x="connsiteX15845" y="connsiteY15845"/>
              </a:cxn>
              <a:cxn ang="0">
                <a:pos x="connsiteX15846" y="connsiteY15846"/>
              </a:cxn>
              <a:cxn ang="0">
                <a:pos x="connsiteX15847" y="connsiteY15847"/>
              </a:cxn>
              <a:cxn ang="0">
                <a:pos x="connsiteX15848" y="connsiteY15848"/>
              </a:cxn>
              <a:cxn ang="0">
                <a:pos x="connsiteX15849" y="connsiteY15849"/>
              </a:cxn>
              <a:cxn ang="0">
                <a:pos x="connsiteX15850" y="connsiteY15850"/>
              </a:cxn>
              <a:cxn ang="0">
                <a:pos x="connsiteX15851" y="connsiteY15851"/>
              </a:cxn>
              <a:cxn ang="0">
                <a:pos x="connsiteX15852" y="connsiteY15852"/>
              </a:cxn>
              <a:cxn ang="0">
                <a:pos x="connsiteX15853" y="connsiteY15853"/>
              </a:cxn>
              <a:cxn ang="0">
                <a:pos x="connsiteX15854" y="connsiteY15854"/>
              </a:cxn>
              <a:cxn ang="0">
                <a:pos x="connsiteX15855" y="connsiteY15855"/>
              </a:cxn>
              <a:cxn ang="0">
                <a:pos x="connsiteX15856" y="connsiteY15856"/>
              </a:cxn>
              <a:cxn ang="0">
                <a:pos x="connsiteX15857" y="connsiteY15857"/>
              </a:cxn>
              <a:cxn ang="0">
                <a:pos x="connsiteX15858" y="connsiteY15858"/>
              </a:cxn>
              <a:cxn ang="0">
                <a:pos x="connsiteX15859" y="connsiteY15859"/>
              </a:cxn>
              <a:cxn ang="0">
                <a:pos x="connsiteX15860" y="connsiteY15860"/>
              </a:cxn>
              <a:cxn ang="0">
                <a:pos x="connsiteX15861" y="connsiteY15861"/>
              </a:cxn>
              <a:cxn ang="0">
                <a:pos x="connsiteX15862" y="connsiteY15862"/>
              </a:cxn>
              <a:cxn ang="0">
                <a:pos x="connsiteX15863" y="connsiteY15863"/>
              </a:cxn>
              <a:cxn ang="0">
                <a:pos x="connsiteX15864" y="connsiteY15864"/>
              </a:cxn>
              <a:cxn ang="0">
                <a:pos x="connsiteX15865" y="connsiteY15865"/>
              </a:cxn>
              <a:cxn ang="0">
                <a:pos x="connsiteX15866" y="connsiteY15866"/>
              </a:cxn>
              <a:cxn ang="0">
                <a:pos x="connsiteX15867" y="connsiteY15867"/>
              </a:cxn>
              <a:cxn ang="0">
                <a:pos x="connsiteX15868" y="connsiteY15868"/>
              </a:cxn>
              <a:cxn ang="0">
                <a:pos x="connsiteX15869" y="connsiteY15869"/>
              </a:cxn>
              <a:cxn ang="0">
                <a:pos x="connsiteX15870" y="connsiteY15870"/>
              </a:cxn>
              <a:cxn ang="0">
                <a:pos x="connsiteX15871" y="connsiteY15871"/>
              </a:cxn>
              <a:cxn ang="0">
                <a:pos x="connsiteX15872" y="connsiteY15872"/>
              </a:cxn>
              <a:cxn ang="0">
                <a:pos x="connsiteX15873" y="connsiteY15873"/>
              </a:cxn>
              <a:cxn ang="0">
                <a:pos x="connsiteX15874" y="connsiteY15874"/>
              </a:cxn>
              <a:cxn ang="0">
                <a:pos x="connsiteX15875" y="connsiteY15875"/>
              </a:cxn>
              <a:cxn ang="0">
                <a:pos x="connsiteX15876" y="connsiteY15876"/>
              </a:cxn>
              <a:cxn ang="0">
                <a:pos x="connsiteX15877" y="connsiteY15877"/>
              </a:cxn>
              <a:cxn ang="0">
                <a:pos x="connsiteX15878" y="connsiteY15878"/>
              </a:cxn>
              <a:cxn ang="0">
                <a:pos x="connsiteX15879" y="connsiteY15879"/>
              </a:cxn>
              <a:cxn ang="0">
                <a:pos x="connsiteX15880" y="connsiteY15880"/>
              </a:cxn>
              <a:cxn ang="0">
                <a:pos x="connsiteX15881" y="connsiteY15881"/>
              </a:cxn>
              <a:cxn ang="0">
                <a:pos x="connsiteX15882" y="connsiteY15882"/>
              </a:cxn>
              <a:cxn ang="0">
                <a:pos x="connsiteX15883" y="connsiteY15883"/>
              </a:cxn>
              <a:cxn ang="0">
                <a:pos x="connsiteX15884" y="connsiteY15884"/>
              </a:cxn>
              <a:cxn ang="0">
                <a:pos x="connsiteX15885" y="connsiteY15885"/>
              </a:cxn>
              <a:cxn ang="0">
                <a:pos x="connsiteX15886" y="connsiteY15886"/>
              </a:cxn>
              <a:cxn ang="0">
                <a:pos x="connsiteX15887" y="connsiteY15887"/>
              </a:cxn>
              <a:cxn ang="0">
                <a:pos x="connsiteX15888" y="connsiteY15888"/>
              </a:cxn>
              <a:cxn ang="0">
                <a:pos x="connsiteX15889" y="connsiteY15889"/>
              </a:cxn>
              <a:cxn ang="0">
                <a:pos x="connsiteX15890" y="connsiteY15890"/>
              </a:cxn>
              <a:cxn ang="0">
                <a:pos x="connsiteX15891" y="connsiteY15891"/>
              </a:cxn>
              <a:cxn ang="0">
                <a:pos x="connsiteX15892" y="connsiteY15892"/>
              </a:cxn>
              <a:cxn ang="0">
                <a:pos x="connsiteX15893" y="connsiteY15893"/>
              </a:cxn>
              <a:cxn ang="0">
                <a:pos x="connsiteX15894" y="connsiteY15894"/>
              </a:cxn>
              <a:cxn ang="0">
                <a:pos x="connsiteX15895" y="connsiteY15895"/>
              </a:cxn>
              <a:cxn ang="0">
                <a:pos x="connsiteX15896" y="connsiteY15896"/>
              </a:cxn>
              <a:cxn ang="0">
                <a:pos x="connsiteX15897" y="connsiteY15897"/>
              </a:cxn>
              <a:cxn ang="0">
                <a:pos x="connsiteX15898" y="connsiteY15898"/>
              </a:cxn>
              <a:cxn ang="0">
                <a:pos x="connsiteX15899" y="connsiteY15899"/>
              </a:cxn>
              <a:cxn ang="0">
                <a:pos x="connsiteX15900" y="connsiteY15900"/>
              </a:cxn>
              <a:cxn ang="0">
                <a:pos x="connsiteX15901" y="connsiteY15901"/>
              </a:cxn>
              <a:cxn ang="0">
                <a:pos x="connsiteX15902" y="connsiteY15902"/>
              </a:cxn>
              <a:cxn ang="0">
                <a:pos x="connsiteX15903" y="connsiteY15903"/>
              </a:cxn>
              <a:cxn ang="0">
                <a:pos x="connsiteX15904" y="connsiteY15904"/>
              </a:cxn>
              <a:cxn ang="0">
                <a:pos x="connsiteX15905" y="connsiteY15905"/>
              </a:cxn>
              <a:cxn ang="0">
                <a:pos x="connsiteX15906" y="connsiteY15906"/>
              </a:cxn>
              <a:cxn ang="0">
                <a:pos x="connsiteX15907" y="connsiteY15907"/>
              </a:cxn>
              <a:cxn ang="0">
                <a:pos x="connsiteX15908" y="connsiteY15908"/>
              </a:cxn>
              <a:cxn ang="0">
                <a:pos x="connsiteX15909" y="connsiteY15909"/>
              </a:cxn>
              <a:cxn ang="0">
                <a:pos x="connsiteX15910" y="connsiteY15910"/>
              </a:cxn>
              <a:cxn ang="0">
                <a:pos x="connsiteX15911" y="connsiteY15911"/>
              </a:cxn>
              <a:cxn ang="0">
                <a:pos x="connsiteX15912" y="connsiteY15912"/>
              </a:cxn>
              <a:cxn ang="0">
                <a:pos x="connsiteX15913" y="connsiteY15913"/>
              </a:cxn>
              <a:cxn ang="0">
                <a:pos x="connsiteX15914" y="connsiteY15914"/>
              </a:cxn>
              <a:cxn ang="0">
                <a:pos x="connsiteX15915" y="connsiteY15915"/>
              </a:cxn>
              <a:cxn ang="0">
                <a:pos x="connsiteX15916" y="connsiteY15916"/>
              </a:cxn>
              <a:cxn ang="0">
                <a:pos x="connsiteX15917" y="connsiteY15917"/>
              </a:cxn>
              <a:cxn ang="0">
                <a:pos x="connsiteX15918" y="connsiteY15918"/>
              </a:cxn>
              <a:cxn ang="0">
                <a:pos x="connsiteX15919" y="connsiteY15919"/>
              </a:cxn>
              <a:cxn ang="0">
                <a:pos x="connsiteX15920" y="connsiteY15920"/>
              </a:cxn>
              <a:cxn ang="0">
                <a:pos x="connsiteX15921" y="connsiteY15921"/>
              </a:cxn>
              <a:cxn ang="0">
                <a:pos x="connsiteX15922" y="connsiteY15922"/>
              </a:cxn>
              <a:cxn ang="0">
                <a:pos x="connsiteX15923" y="connsiteY15923"/>
              </a:cxn>
              <a:cxn ang="0">
                <a:pos x="connsiteX15924" y="connsiteY15924"/>
              </a:cxn>
              <a:cxn ang="0">
                <a:pos x="connsiteX15925" y="connsiteY15925"/>
              </a:cxn>
              <a:cxn ang="0">
                <a:pos x="connsiteX15926" y="connsiteY15926"/>
              </a:cxn>
              <a:cxn ang="0">
                <a:pos x="connsiteX15927" y="connsiteY15927"/>
              </a:cxn>
              <a:cxn ang="0">
                <a:pos x="connsiteX15928" y="connsiteY15928"/>
              </a:cxn>
              <a:cxn ang="0">
                <a:pos x="connsiteX15929" y="connsiteY15929"/>
              </a:cxn>
              <a:cxn ang="0">
                <a:pos x="connsiteX15930" y="connsiteY15930"/>
              </a:cxn>
              <a:cxn ang="0">
                <a:pos x="connsiteX15931" y="connsiteY15931"/>
              </a:cxn>
              <a:cxn ang="0">
                <a:pos x="connsiteX15932" y="connsiteY15932"/>
              </a:cxn>
              <a:cxn ang="0">
                <a:pos x="connsiteX15933" y="connsiteY15933"/>
              </a:cxn>
              <a:cxn ang="0">
                <a:pos x="connsiteX15934" y="connsiteY15934"/>
              </a:cxn>
              <a:cxn ang="0">
                <a:pos x="connsiteX15935" y="connsiteY15935"/>
              </a:cxn>
              <a:cxn ang="0">
                <a:pos x="connsiteX15936" y="connsiteY15936"/>
              </a:cxn>
              <a:cxn ang="0">
                <a:pos x="connsiteX15937" y="connsiteY15937"/>
              </a:cxn>
              <a:cxn ang="0">
                <a:pos x="connsiteX15938" y="connsiteY15938"/>
              </a:cxn>
              <a:cxn ang="0">
                <a:pos x="connsiteX15939" y="connsiteY15939"/>
              </a:cxn>
              <a:cxn ang="0">
                <a:pos x="connsiteX15940" y="connsiteY15940"/>
              </a:cxn>
              <a:cxn ang="0">
                <a:pos x="connsiteX15941" y="connsiteY15941"/>
              </a:cxn>
              <a:cxn ang="0">
                <a:pos x="connsiteX15942" y="connsiteY15942"/>
              </a:cxn>
              <a:cxn ang="0">
                <a:pos x="connsiteX15943" y="connsiteY15943"/>
              </a:cxn>
              <a:cxn ang="0">
                <a:pos x="connsiteX15944" y="connsiteY15944"/>
              </a:cxn>
              <a:cxn ang="0">
                <a:pos x="connsiteX15945" y="connsiteY15945"/>
              </a:cxn>
              <a:cxn ang="0">
                <a:pos x="connsiteX15946" y="connsiteY15946"/>
              </a:cxn>
              <a:cxn ang="0">
                <a:pos x="connsiteX15947" y="connsiteY15947"/>
              </a:cxn>
              <a:cxn ang="0">
                <a:pos x="connsiteX15948" y="connsiteY15948"/>
              </a:cxn>
              <a:cxn ang="0">
                <a:pos x="connsiteX15949" y="connsiteY15949"/>
              </a:cxn>
              <a:cxn ang="0">
                <a:pos x="connsiteX15950" y="connsiteY15950"/>
              </a:cxn>
              <a:cxn ang="0">
                <a:pos x="connsiteX15951" y="connsiteY15951"/>
              </a:cxn>
              <a:cxn ang="0">
                <a:pos x="connsiteX15952" y="connsiteY15952"/>
              </a:cxn>
              <a:cxn ang="0">
                <a:pos x="connsiteX15953" y="connsiteY15953"/>
              </a:cxn>
              <a:cxn ang="0">
                <a:pos x="connsiteX15954" y="connsiteY15954"/>
              </a:cxn>
              <a:cxn ang="0">
                <a:pos x="connsiteX15955" y="connsiteY15955"/>
              </a:cxn>
              <a:cxn ang="0">
                <a:pos x="connsiteX15956" y="connsiteY15956"/>
              </a:cxn>
              <a:cxn ang="0">
                <a:pos x="connsiteX15957" y="connsiteY15957"/>
              </a:cxn>
              <a:cxn ang="0">
                <a:pos x="connsiteX15958" y="connsiteY15958"/>
              </a:cxn>
              <a:cxn ang="0">
                <a:pos x="connsiteX15959" y="connsiteY15959"/>
              </a:cxn>
              <a:cxn ang="0">
                <a:pos x="connsiteX15960" y="connsiteY15960"/>
              </a:cxn>
              <a:cxn ang="0">
                <a:pos x="connsiteX15961" y="connsiteY15961"/>
              </a:cxn>
              <a:cxn ang="0">
                <a:pos x="connsiteX15962" y="connsiteY15962"/>
              </a:cxn>
              <a:cxn ang="0">
                <a:pos x="connsiteX15963" y="connsiteY15963"/>
              </a:cxn>
              <a:cxn ang="0">
                <a:pos x="connsiteX15964" y="connsiteY15964"/>
              </a:cxn>
              <a:cxn ang="0">
                <a:pos x="connsiteX15965" y="connsiteY15965"/>
              </a:cxn>
              <a:cxn ang="0">
                <a:pos x="connsiteX15966" y="connsiteY15966"/>
              </a:cxn>
              <a:cxn ang="0">
                <a:pos x="connsiteX15967" y="connsiteY15967"/>
              </a:cxn>
              <a:cxn ang="0">
                <a:pos x="connsiteX15968" y="connsiteY15968"/>
              </a:cxn>
              <a:cxn ang="0">
                <a:pos x="connsiteX15969" y="connsiteY15969"/>
              </a:cxn>
              <a:cxn ang="0">
                <a:pos x="connsiteX15970" y="connsiteY15970"/>
              </a:cxn>
              <a:cxn ang="0">
                <a:pos x="connsiteX15971" y="connsiteY15971"/>
              </a:cxn>
              <a:cxn ang="0">
                <a:pos x="connsiteX15972" y="connsiteY15972"/>
              </a:cxn>
              <a:cxn ang="0">
                <a:pos x="connsiteX15973" y="connsiteY15973"/>
              </a:cxn>
              <a:cxn ang="0">
                <a:pos x="connsiteX15974" y="connsiteY15974"/>
              </a:cxn>
              <a:cxn ang="0">
                <a:pos x="connsiteX15975" y="connsiteY15975"/>
              </a:cxn>
              <a:cxn ang="0">
                <a:pos x="connsiteX15976" y="connsiteY15976"/>
              </a:cxn>
              <a:cxn ang="0">
                <a:pos x="connsiteX15977" y="connsiteY15977"/>
              </a:cxn>
              <a:cxn ang="0">
                <a:pos x="connsiteX15978" y="connsiteY15978"/>
              </a:cxn>
              <a:cxn ang="0">
                <a:pos x="connsiteX15979" y="connsiteY15979"/>
              </a:cxn>
              <a:cxn ang="0">
                <a:pos x="connsiteX15980" y="connsiteY15980"/>
              </a:cxn>
              <a:cxn ang="0">
                <a:pos x="connsiteX15981" y="connsiteY15981"/>
              </a:cxn>
              <a:cxn ang="0">
                <a:pos x="connsiteX15982" y="connsiteY15982"/>
              </a:cxn>
              <a:cxn ang="0">
                <a:pos x="connsiteX15983" y="connsiteY15983"/>
              </a:cxn>
              <a:cxn ang="0">
                <a:pos x="connsiteX15984" y="connsiteY15984"/>
              </a:cxn>
              <a:cxn ang="0">
                <a:pos x="connsiteX15985" y="connsiteY15985"/>
              </a:cxn>
              <a:cxn ang="0">
                <a:pos x="connsiteX15986" y="connsiteY15986"/>
              </a:cxn>
              <a:cxn ang="0">
                <a:pos x="connsiteX15987" y="connsiteY15987"/>
              </a:cxn>
              <a:cxn ang="0">
                <a:pos x="connsiteX15988" y="connsiteY15988"/>
              </a:cxn>
              <a:cxn ang="0">
                <a:pos x="connsiteX15989" y="connsiteY15989"/>
              </a:cxn>
              <a:cxn ang="0">
                <a:pos x="connsiteX15990" y="connsiteY15990"/>
              </a:cxn>
              <a:cxn ang="0">
                <a:pos x="connsiteX15991" y="connsiteY15991"/>
              </a:cxn>
              <a:cxn ang="0">
                <a:pos x="connsiteX15992" y="connsiteY15992"/>
              </a:cxn>
              <a:cxn ang="0">
                <a:pos x="connsiteX15993" y="connsiteY15993"/>
              </a:cxn>
              <a:cxn ang="0">
                <a:pos x="connsiteX15994" y="connsiteY15994"/>
              </a:cxn>
              <a:cxn ang="0">
                <a:pos x="connsiteX15995" y="connsiteY15995"/>
              </a:cxn>
              <a:cxn ang="0">
                <a:pos x="connsiteX15996" y="connsiteY15996"/>
              </a:cxn>
              <a:cxn ang="0">
                <a:pos x="connsiteX15997" y="connsiteY15997"/>
              </a:cxn>
              <a:cxn ang="0">
                <a:pos x="connsiteX15998" y="connsiteY15998"/>
              </a:cxn>
              <a:cxn ang="0">
                <a:pos x="connsiteX15999" y="connsiteY15999"/>
              </a:cxn>
              <a:cxn ang="0">
                <a:pos x="connsiteX16000" y="connsiteY16000"/>
              </a:cxn>
              <a:cxn ang="0">
                <a:pos x="connsiteX16001" y="connsiteY16001"/>
              </a:cxn>
              <a:cxn ang="0">
                <a:pos x="connsiteX16002" y="connsiteY16002"/>
              </a:cxn>
              <a:cxn ang="0">
                <a:pos x="connsiteX16003" y="connsiteY16003"/>
              </a:cxn>
              <a:cxn ang="0">
                <a:pos x="connsiteX16004" y="connsiteY16004"/>
              </a:cxn>
              <a:cxn ang="0">
                <a:pos x="connsiteX16005" y="connsiteY16005"/>
              </a:cxn>
              <a:cxn ang="0">
                <a:pos x="connsiteX16006" y="connsiteY16006"/>
              </a:cxn>
              <a:cxn ang="0">
                <a:pos x="connsiteX16007" y="connsiteY16007"/>
              </a:cxn>
              <a:cxn ang="0">
                <a:pos x="connsiteX16008" y="connsiteY16008"/>
              </a:cxn>
              <a:cxn ang="0">
                <a:pos x="connsiteX16009" y="connsiteY16009"/>
              </a:cxn>
              <a:cxn ang="0">
                <a:pos x="connsiteX16010" y="connsiteY16010"/>
              </a:cxn>
              <a:cxn ang="0">
                <a:pos x="connsiteX16011" y="connsiteY16011"/>
              </a:cxn>
              <a:cxn ang="0">
                <a:pos x="connsiteX16012" y="connsiteY16012"/>
              </a:cxn>
              <a:cxn ang="0">
                <a:pos x="connsiteX16013" y="connsiteY16013"/>
              </a:cxn>
              <a:cxn ang="0">
                <a:pos x="connsiteX16014" y="connsiteY16014"/>
              </a:cxn>
              <a:cxn ang="0">
                <a:pos x="connsiteX16015" y="connsiteY16015"/>
              </a:cxn>
              <a:cxn ang="0">
                <a:pos x="connsiteX16016" y="connsiteY16016"/>
              </a:cxn>
              <a:cxn ang="0">
                <a:pos x="connsiteX16017" y="connsiteY16017"/>
              </a:cxn>
              <a:cxn ang="0">
                <a:pos x="connsiteX16018" y="connsiteY16018"/>
              </a:cxn>
              <a:cxn ang="0">
                <a:pos x="connsiteX16019" y="connsiteY16019"/>
              </a:cxn>
              <a:cxn ang="0">
                <a:pos x="connsiteX16020" y="connsiteY16020"/>
              </a:cxn>
              <a:cxn ang="0">
                <a:pos x="connsiteX16021" y="connsiteY16021"/>
              </a:cxn>
              <a:cxn ang="0">
                <a:pos x="connsiteX16022" y="connsiteY16022"/>
              </a:cxn>
              <a:cxn ang="0">
                <a:pos x="connsiteX16023" y="connsiteY16023"/>
              </a:cxn>
              <a:cxn ang="0">
                <a:pos x="connsiteX16024" y="connsiteY16024"/>
              </a:cxn>
              <a:cxn ang="0">
                <a:pos x="connsiteX16025" y="connsiteY16025"/>
              </a:cxn>
              <a:cxn ang="0">
                <a:pos x="connsiteX16026" y="connsiteY16026"/>
              </a:cxn>
              <a:cxn ang="0">
                <a:pos x="connsiteX16027" y="connsiteY16027"/>
              </a:cxn>
              <a:cxn ang="0">
                <a:pos x="connsiteX16028" y="connsiteY16028"/>
              </a:cxn>
              <a:cxn ang="0">
                <a:pos x="connsiteX16029" y="connsiteY16029"/>
              </a:cxn>
              <a:cxn ang="0">
                <a:pos x="connsiteX16030" y="connsiteY16030"/>
              </a:cxn>
              <a:cxn ang="0">
                <a:pos x="connsiteX16031" y="connsiteY16031"/>
              </a:cxn>
              <a:cxn ang="0">
                <a:pos x="connsiteX16032" y="connsiteY16032"/>
              </a:cxn>
              <a:cxn ang="0">
                <a:pos x="connsiteX16033" y="connsiteY16033"/>
              </a:cxn>
              <a:cxn ang="0">
                <a:pos x="connsiteX16034" y="connsiteY16034"/>
              </a:cxn>
              <a:cxn ang="0">
                <a:pos x="connsiteX16035" y="connsiteY16035"/>
              </a:cxn>
              <a:cxn ang="0">
                <a:pos x="connsiteX16036" y="connsiteY16036"/>
              </a:cxn>
              <a:cxn ang="0">
                <a:pos x="connsiteX16037" y="connsiteY16037"/>
              </a:cxn>
              <a:cxn ang="0">
                <a:pos x="connsiteX16038" y="connsiteY16038"/>
              </a:cxn>
              <a:cxn ang="0">
                <a:pos x="connsiteX16039" y="connsiteY16039"/>
              </a:cxn>
              <a:cxn ang="0">
                <a:pos x="connsiteX16040" y="connsiteY16040"/>
              </a:cxn>
              <a:cxn ang="0">
                <a:pos x="connsiteX16041" y="connsiteY16041"/>
              </a:cxn>
              <a:cxn ang="0">
                <a:pos x="connsiteX16042" y="connsiteY16042"/>
              </a:cxn>
              <a:cxn ang="0">
                <a:pos x="connsiteX16043" y="connsiteY16043"/>
              </a:cxn>
              <a:cxn ang="0">
                <a:pos x="connsiteX16044" y="connsiteY16044"/>
              </a:cxn>
              <a:cxn ang="0">
                <a:pos x="connsiteX16045" y="connsiteY16045"/>
              </a:cxn>
              <a:cxn ang="0">
                <a:pos x="connsiteX16046" y="connsiteY16046"/>
              </a:cxn>
              <a:cxn ang="0">
                <a:pos x="connsiteX16047" y="connsiteY16047"/>
              </a:cxn>
              <a:cxn ang="0">
                <a:pos x="connsiteX16048" y="connsiteY16048"/>
              </a:cxn>
              <a:cxn ang="0">
                <a:pos x="connsiteX16049" y="connsiteY16049"/>
              </a:cxn>
              <a:cxn ang="0">
                <a:pos x="connsiteX16050" y="connsiteY16050"/>
              </a:cxn>
              <a:cxn ang="0">
                <a:pos x="connsiteX16051" y="connsiteY16051"/>
              </a:cxn>
              <a:cxn ang="0">
                <a:pos x="connsiteX16052" y="connsiteY16052"/>
              </a:cxn>
              <a:cxn ang="0">
                <a:pos x="connsiteX16053" y="connsiteY16053"/>
              </a:cxn>
              <a:cxn ang="0">
                <a:pos x="connsiteX16054" y="connsiteY16054"/>
              </a:cxn>
              <a:cxn ang="0">
                <a:pos x="connsiteX16055" y="connsiteY16055"/>
              </a:cxn>
              <a:cxn ang="0">
                <a:pos x="connsiteX16056" y="connsiteY16056"/>
              </a:cxn>
              <a:cxn ang="0">
                <a:pos x="connsiteX16057" y="connsiteY16057"/>
              </a:cxn>
              <a:cxn ang="0">
                <a:pos x="connsiteX16058" y="connsiteY16058"/>
              </a:cxn>
              <a:cxn ang="0">
                <a:pos x="connsiteX16059" y="connsiteY16059"/>
              </a:cxn>
              <a:cxn ang="0">
                <a:pos x="connsiteX16060" y="connsiteY16060"/>
              </a:cxn>
              <a:cxn ang="0">
                <a:pos x="connsiteX16061" y="connsiteY16061"/>
              </a:cxn>
              <a:cxn ang="0">
                <a:pos x="connsiteX16062" y="connsiteY16062"/>
              </a:cxn>
              <a:cxn ang="0">
                <a:pos x="connsiteX16063" y="connsiteY16063"/>
              </a:cxn>
              <a:cxn ang="0">
                <a:pos x="connsiteX16064" y="connsiteY16064"/>
              </a:cxn>
              <a:cxn ang="0">
                <a:pos x="connsiteX16065" y="connsiteY16065"/>
              </a:cxn>
              <a:cxn ang="0">
                <a:pos x="connsiteX16066" y="connsiteY16066"/>
              </a:cxn>
              <a:cxn ang="0">
                <a:pos x="connsiteX16067" y="connsiteY16067"/>
              </a:cxn>
              <a:cxn ang="0">
                <a:pos x="connsiteX16068" y="connsiteY16068"/>
              </a:cxn>
              <a:cxn ang="0">
                <a:pos x="connsiteX16069" y="connsiteY16069"/>
              </a:cxn>
              <a:cxn ang="0">
                <a:pos x="connsiteX16070" y="connsiteY16070"/>
              </a:cxn>
              <a:cxn ang="0">
                <a:pos x="connsiteX16071" y="connsiteY16071"/>
              </a:cxn>
              <a:cxn ang="0">
                <a:pos x="connsiteX16072" y="connsiteY16072"/>
              </a:cxn>
              <a:cxn ang="0">
                <a:pos x="connsiteX16073" y="connsiteY16073"/>
              </a:cxn>
              <a:cxn ang="0">
                <a:pos x="connsiteX16074" y="connsiteY16074"/>
              </a:cxn>
              <a:cxn ang="0">
                <a:pos x="connsiteX16075" y="connsiteY16075"/>
              </a:cxn>
              <a:cxn ang="0">
                <a:pos x="connsiteX16076" y="connsiteY16076"/>
              </a:cxn>
              <a:cxn ang="0">
                <a:pos x="connsiteX16077" y="connsiteY16077"/>
              </a:cxn>
              <a:cxn ang="0">
                <a:pos x="connsiteX16078" y="connsiteY16078"/>
              </a:cxn>
              <a:cxn ang="0">
                <a:pos x="connsiteX16079" y="connsiteY16079"/>
              </a:cxn>
              <a:cxn ang="0">
                <a:pos x="connsiteX16080" y="connsiteY16080"/>
              </a:cxn>
              <a:cxn ang="0">
                <a:pos x="connsiteX16081" y="connsiteY16081"/>
              </a:cxn>
              <a:cxn ang="0">
                <a:pos x="connsiteX16082" y="connsiteY16082"/>
              </a:cxn>
              <a:cxn ang="0">
                <a:pos x="connsiteX16083" y="connsiteY16083"/>
              </a:cxn>
              <a:cxn ang="0">
                <a:pos x="connsiteX16084" y="connsiteY16084"/>
              </a:cxn>
              <a:cxn ang="0">
                <a:pos x="connsiteX16085" y="connsiteY16085"/>
              </a:cxn>
              <a:cxn ang="0">
                <a:pos x="connsiteX16086" y="connsiteY16086"/>
              </a:cxn>
              <a:cxn ang="0">
                <a:pos x="connsiteX16087" y="connsiteY16087"/>
              </a:cxn>
              <a:cxn ang="0">
                <a:pos x="connsiteX16088" y="connsiteY16088"/>
              </a:cxn>
              <a:cxn ang="0">
                <a:pos x="connsiteX16089" y="connsiteY16089"/>
              </a:cxn>
              <a:cxn ang="0">
                <a:pos x="connsiteX16090" y="connsiteY16090"/>
              </a:cxn>
              <a:cxn ang="0">
                <a:pos x="connsiteX16091" y="connsiteY16091"/>
              </a:cxn>
              <a:cxn ang="0">
                <a:pos x="connsiteX16092" y="connsiteY16092"/>
              </a:cxn>
              <a:cxn ang="0">
                <a:pos x="connsiteX16093" y="connsiteY16093"/>
              </a:cxn>
              <a:cxn ang="0">
                <a:pos x="connsiteX16094" y="connsiteY16094"/>
              </a:cxn>
              <a:cxn ang="0">
                <a:pos x="connsiteX16095" y="connsiteY16095"/>
              </a:cxn>
              <a:cxn ang="0">
                <a:pos x="connsiteX16096" y="connsiteY16096"/>
              </a:cxn>
              <a:cxn ang="0">
                <a:pos x="connsiteX16097" y="connsiteY16097"/>
              </a:cxn>
              <a:cxn ang="0">
                <a:pos x="connsiteX16098" y="connsiteY16098"/>
              </a:cxn>
              <a:cxn ang="0">
                <a:pos x="connsiteX16099" y="connsiteY16099"/>
              </a:cxn>
              <a:cxn ang="0">
                <a:pos x="connsiteX16100" y="connsiteY16100"/>
              </a:cxn>
              <a:cxn ang="0">
                <a:pos x="connsiteX16101" y="connsiteY16101"/>
              </a:cxn>
              <a:cxn ang="0">
                <a:pos x="connsiteX16102" y="connsiteY16102"/>
              </a:cxn>
              <a:cxn ang="0">
                <a:pos x="connsiteX16103" y="connsiteY16103"/>
              </a:cxn>
              <a:cxn ang="0">
                <a:pos x="connsiteX16104" y="connsiteY16104"/>
              </a:cxn>
              <a:cxn ang="0">
                <a:pos x="connsiteX16105" y="connsiteY16105"/>
              </a:cxn>
              <a:cxn ang="0">
                <a:pos x="connsiteX16106" y="connsiteY16106"/>
              </a:cxn>
              <a:cxn ang="0">
                <a:pos x="connsiteX16107" y="connsiteY16107"/>
              </a:cxn>
              <a:cxn ang="0">
                <a:pos x="connsiteX16108" y="connsiteY16108"/>
              </a:cxn>
              <a:cxn ang="0">
                <a:pos x="connsiteX16109" y="connsiteY16109"/>
              </a:cxn>
              <a:cxn ang="0">
                <a:pos x="connsiteX16110" y="connsiteY16110"/>
              </a:cxn>
              <a:cxn ang="0">
                <a:pos x="connsiteX16111" y="connsiteY16111"/>
              </a:cxn>
              <a:cxn ang="0">
                <a:pos x="connsiteX16112" y="connsiteY16112"/>
              </a:cxn>
              <a:cxn ang="0">
                <a:pos x="connsiteX16113" y="connsiteY16113"/>
              </a:cxn>
              <a:cxn ang="0">
                <a:pos x="connsiteX16114" y="connsiteY16114"/>
              </a:cxn>
              <a:cxn ang="0">
                <a:pos x="connsiteX16115" y="connsiteY16115"/>
              </a:cxn>
              <a:cxn ang="0">
                <a:pos x="connsiteX16116" y="connsiteY16116"/>
              </a:cxn>
              <a:cxn ang="0">
                <a:pos x="connsiteX16117" y="connsiteY16117"/>
              </a:cxn>
              <a:cxn ang="0">
                <a:pos x="connsiteX16118" y="connsiteY16118"/>
              </a:cxn>
              <a:cxn ang="0">
                <a:pos x="connsiteX16119" y="connsiteY16119"/>
              </a:cxn>
              <a:cxn ang="0">
                <a:pos x="connsiteX16120" y="connsiteY16120"/>
              </a:cxn>
              <a:cxn ang="0">
                <a:pos x="connsiteX16121" y="connsiteY16121"/>
              </a:cxn>
              <a:cxn ang="0">
                <a:pos x="connsiteX16122" y="connsiteY16122"/>
              </a:cxn>
              <a:cxn ang="0">
                <a:pos x="connsiteX16123" y="connsiteY16123"/>
              </a:cxn>
              <a:cxn ang="0">
                <a:pos x="connsiteX16124" y="connsiteY16124"/>
              </a:cxn>
              <a:cxn ang="0">
                <a:pos x="connsiteX16125" y="connsiteY16125"/>
              </a:cxn>
              <a:cxn ang="0">
                <a:pos x="connsiteX16126" y="connsiteY16126"/>
              </a:cxn>
              <a:cxn ang="0">
                <a:pos x="connsiteX16127" y="connsiteY16127"/>
              </a:cxn>
              <a:cxn ang="0">
                <a:pos x="connsiteX16128" y="connsiteY16128"/>
              </a:cxn>
              <a:cxn ang="0">
                <a:pos x="connsiteX16129" y="connsiteY16129"/>
              </a:cxn>
              <a:cxn ang="0">
                <a:pos x="connsiteX16130" y="connsiteY16130"/>
              </a:cxn>
              <a:cxn ang="0">
                <a:pos x="connsiteX16131" y="connsiteY16131"/>
              </a:cxn>
              <a:cxn ang="0">
                <a:pos x="connsiteX16132" y="connsiteY16132"/>
              </a:cxn>
              <a:cxn ang="0">
                <a:pos x="connsiteX16133" y="connsiteY16133"/>
              </a:cxn>
              <a:cxn ang="0">
                <a:pos x="connsiteX16134" y="connsiteY16134"/>
              </a:cxn>
              <a:cxn ang="0">
                <a:pos x="connsiteX16135" y="connsiteY16135"/>
              </a:cxn>
              <a:cxn ang="0">
                <a:pos x="connsiteX16136" y="connsiteY16136"/>
              </a:cxn>
              <a:cxn ang="0">
                <a:pos x="connsiteX16137" y="connsiteY16137"/>
              </a:cxn>
              <a:cxn ang="0">
                <a:pos x="connsiteX16138" y="connsiteY16138"/>
              </a:cxn>
              <a:cxn ang="0">
                <a:pos x="connsiteX16139" y="connsiteY16139"/>
              </a:cxn>
              <a:cxn ang="0">
                <a:pos x="connsiteX16140" y="connsiteY16140"/>
              </a:cxn>
              <a:cxn ang="0">
                <a:pos x="connsiteX16141" y="connsiteY16141"/>
              </a:cxn>
              <a:cxn ang="0">
                <a:pos x="connsiteX16142" y="connsiteY16142"/>
              </a:cxn>
              <a:cxn ang="0">
                <a:pos x="connsiteX16143" y="connsiteY16143"/>
              </a:cxn>
              <a:cxn ang="0">
                <a:pos x="connsiteX16144" y="connsiteY16144"/>
              </a:cxn>
              <a:cxn ang="0">
                <a:pos x="connsiteX16145" y="connsiteY16145"/>
              </a:cxn>
              <a:cxn ang="0">
                <a:pos x="connsiteX16146" y="connsiteY16146"/>
              </a:cxn>
              <a:cxn ang="0">
                <a:pos x="connsiteX16147" y="connsiteY16147"/>
              </a:cxn>
              <a:cxn ang="0">
                <a:pos x="connsiteX16148" y="connsiteY16148"/>
              </a:cxn>
              <a:cxn ang="0">
                <a:pos x="connsiteX16149" y="connsiteY16149"/>
              </a:cxn>
              <a:cxn ang="0">
                <a:pos x="connsiteX16150" y="connsiteY16150"/>
              </a:cxn>
              <a:cxn ang="0">
                <a:pos x="connsiteX16151" y="connsiteY16151"/>
              </a:cxn>
              <a:cxn ang="0">
                <a:pos x="connsiteX16152" y="connsiteY16152"/>
              </a:cxn>
              <a:cxn ang="0">
                <a:pos x="connsiteX16153" y="connsiteY16153"/>
              </a:cxn>
              <a:cxn ang="0">
                <a:pos x="connsiteX16154" y="connsiteY16154"/>
              </a:cxn>
              <a:cxn ang="0">
                <a:pos x="connsiteX16155" y="connsiteY16155"/>
              </a:cxn>
              <a:cxn ang="0">
                <a:pos x="connsiteX16156" y="connsiteY16156"/>
              </a:cxn>
              <a:cxn ang="0">
                <a:pos x="connsiteX16157" y="connsiteY16157"/>
              </a:cxn>
              <a:cxn ang="0">
                <a:pos x="connsiteX16158" y="connsiteY16158"/>
              </a:cxn>
              <a:cxn ang="0">
                <a:pos x="connsiteX16159" y="connsiteY16159"/>
              </a:cxn>
              <a:cxn ang="0">
                <a:pos x="connsiteX16160" y="connsiteY16160"/>
              </a:cxn>
              <a:cxn ang="0">
                <a:pos x="connsiteX16161" y="connsiteY16161"/>
              </a:cxn>
              <a:cxn ang="0">
                <a:pos x="connsiteX16162" y="connsiteY16162"/>
              </a:cxn>
              <a:cxn ang="0">
                <a:pos x="connsiteX16163" y="connsiteY16163"/>
              </a:cxn>
              <a:cxn ang="0">
                <a:pos x="connsiteX16164" y="connsiteY16164"/>
              </a:cxn>
              <a:cxn ang="0">
                <a:pos x="connsiteX16165" y="connsiteY16165"/>
              </a:cxn>
              <a:cxn ang="0">
                <a:pos x="connsiteX16166" y="connsiteY16166"/>
              </a:cxn>
              <a:cxn ang="0">
                <a:pos x="connsiteX16167" y="connsiteY16167"/>
              </a:cxn>
              <a:cxn ang="0">
                <a:pos x="connsiteX16168" y="connsiteY16168"/>
              </a:cxn>
              <a:cxn ang="0">
                <a:pos x="connsiteX16169" y="connsiteY16169"/>
              </a:cxn>
              <a:cxn ang="0">
                <a:pos x="connsiteX16170" y="connsiteY16170"/>
              </a:cxn>
              <a:cxn ang="0">
                <a:pos x="connsiteX16171" y="connsiteY16171"/>
              </a:cxn>
              <a:cxn ang="0">
                <a:pos x="connsiteX16172" y="connsiteY16172"/>
              </a:cxn>
              <a:cxn ang="0">
                <a:pos x="connsiteX16173" y="connsiteY16173"/>
              </a:cxn>
              <a:cxn ang="0">
                <a:pos x="connsiteX16174" y="connsiteY16174"/>
              </a:cxn>
              <a:cxn ang="0">
                <a:pos x="connsiteX16175" y="connsiteY16175"/>
              </a:cxn>
              <a:cxn ang="0">
                <a:pos x="connsiteX16176" y="connsiteY16176"/>
              </a:cxn>
              <a:cxn ang="0">
                <a:pos x="connsiteX16177" y="connsiteY16177"/>
              </a:cxn>
              <a:cxn ang="0">
                <a:pos x="connsiteX16178" y="connsiteY16178"/>
              </a:cxn>
              <a:cxn ang="0">
                <a:pos x="connsiteX16179" y="connsiteY16179"/>
              </a:cxn>
              <a:cxn ang="0">
                <a:pos x="connsiteX16180" y="connsiteY16180"/>
              </a:cxn>
              <a:cxn ang="0">
                <a:pos x="connsiteX16181" y="connsiteY16181"/>
              </a:cxn>
              <a:cxn ang="0">
                <a:pos x="connsiteX16182" y="connsiteY16182"/>
              </a:cxn>
              <a:cxn ang="0">
                <a:pos x="connsiteX16183" y="connsiteY16183"/>
              </a:cxn>
              <a:cxn ang="0">
                <a:pos x="connsiteX16184" y="connsiteY16184"/>
              </a:cxn>
              <a:cxn ang="0">
                <a:pos x="connsiteX16185" y="connsiteY16185"/>
              </a:cxn>
              <a:cxn ang="0">
                <a:pos x="connsiteX16186" y="connsiteY16186"/>
              </a:cxn>
              <a:cxn ang="0">
                <a:pos x="connsiteX16187" y="connsiteY16187"/>
              </a:cxn>
              <a:cxn ang="0">
                <a:pos x="connsiteX16188" y="connsiteY16188"/>
              </a:cxn>
              <a:cxn ang="0">
                <a:pos x="connsiteX16189" y="connsiteY16189"/>
              </a:cxn>
              <a:cxn ang="0">
                <a:pos x="connsiteX16190" y="connsiteY16190"/>
              </a:cxn>
              <a:cxn ang="0">
                <a:pos x="connsiteX16191" y="connsiteY16191"/>
              </a:cxn>
              <a:cxn ang="0">
                <a:pos x="connsiteX16192" y="connsiteY16192"/>
              </a:cxn>
              <a:cxn ang="0">
                <a:pos x="connsiteX16193" y="connsiteY16193"/>
              </a:cxn>
              <a:cxn ang="0">
                <a:pos x="connsiteX16194" y="connsiteY16194"/>
              </a:cxn>
              <a:cxn ang="0">
                <a:pos x="connsiteX16195" y="connsiteY16195"/>
              </a:cxn>
              <a:cxn ang="0">
                <a:pos x="connsiteX16196" y="connsiteY16196"/>
              </a:cxn>
              <a:cxn ang="0">
                <a:pos x="connsiteX16197" y="connsiteY16197"/>
              </a:cxn>
              <a:cxn ang="0">
                <a:pos x="connsiteX16198" y="connsiteY16198"/>
              </a:cxn>
              <a:cxn ang="0">
                <a:pos x="connsiteX16199" y="connsiteY16199"/>
              </a:cxn>
              <a:cxn ang="0">
                <a:pos x="connsiteX16200" y="connsiteY16200"/>
              </a:cxn>
              <a:cxn ang="0">
                <a:pos x="connsiteX16201" y="connsiteY16201"/>
              </a:cxn>
              <a:cxn ang="0">
                <a:pos x="connsiteX16202" y="connsiteY16202"/>
              </a:cxn>
              <a:cxn ang="0">
                <a:pos x="connsiteX16203" y="connsiteY16203"/>
              </a:cxn>
              <a:cxn ang="0">
                <a:pos x="connsiteX16204" y="connsiteY16204"/>
              </a:cxn>
              <a:cxn ang="0">
                <a:pos x="connsiteX16205" y="connsiteY16205"/>
              </a:cxn>
              <a:cxn ang="0">
                <a:pos x="connsiteX16206" y="connsiteY16206"/>
              </a:cxn>
              <a:cxn ang="0">
                <a:pos x="connsiteX16207" y="connsiteY16207"/>
              </a:cxn>
              <a:cxn ang="0">
                <a:pos x="connsiteX16208" y="connsiteY16208"/>
              </a:cxn>
              <a:cxn ang="0">
                <a:pos x="connsiteX16209" y="connsiteY16209"/>
              </a:cxn>
              <a:cxn ang="0">
                <a:pos x="connsiteX16210" y="connsiteY16210"/>
              </a:cxn>
              <a:cxn ang="0">
                <a:pos x="connsiteX16211" y="connsiteY16211"/>
              </a:cxn>
              <a:cxn ang="0">
                <a:pos x="connsiteX16212" y="connsiteY16212"/>
              </a:cxn>
              <a:cxn ang="0">
                <a:pos x="connsiteX16213" y="connsiteY16213"/>
              </a:cxn>
              <a:cxn ang="0">
                <a:pos x="connsiteX16214" y="connsiteY16214"/>
              </a:cxn>
              <a:cxn ang="0">
                <a:pos x="connsiteX16215" y="connsiteY16215"/>
              </a:cxn>
              <a:cxn ang="0">
                <a:pos x="connsiteX16216" y="connsiteY16216"/>
              </a:cxn>
              <a:cxn ang="0">
                <a:pos x="connsiteX16217" y="connsiteY16217"/>
              </a:cxn>
              <a:cxn ang="0">
                <a:pos x="connsiteX16218" y="connsiteY16218"/>
              </a:cxn>
              <a:cxn ang="0">
                <a:pos x="connsiteX16219" y="connsiteY16219"/>
              </a:cxn>
              <a:cxn ang="0">
                <a:pos x="connsiteX16220" y="connsiteY16220"/>
              </a:cxn>
              <a:cxn ang="0">
                <a:pos x="connsiteX16221" y="connsiteY16221"/>
              </a:cxn>
              <a:cxn ang="0">
                <a:pos x="connsiteX16222" y="connsiteY16222"/>
              </a:cxn>
              <a:cxn ang="0">
                <a:pos x="connsiteX16223" y="connsiteY16223"/>
              </a:cxn>
              <a:cxn ang="0">
                <a:pos x="connsiteX16224" y="connsiteY16224"/>
              </a:cxn>
              <a:cxn ang="0">
                <a:pos x="connsiteX16225" y="connsiteY16225"/>
              </a:cxn>
              <a:cxn ang="0">
                <a:pos x="connsiteX16226" y="connsiteY16226"/>
              </a:cxn>
              <a:cxn ang="0">
                <a:pos x="connsiteX16227" y="connsiteY16227"/>
              </a:cxn>
              <a:cxn ang="0">
                <a:pos x="connsiteX16228" y="connsiteY16228"/>
              </a:cxn>
              <a:cxn ang="0">
                <a:pos x="connsiteX16229" y="connsiteY16229"/>
              </a:cxn>
              <a:cxn ang="0">
                <a:pos x="connsiteX16230" y="connsiteY16230"/>
              </a:cxn>
              <a:cxn ang="0">
                <a:pos x="connsiteX16231" y="connsiteY16231"/>
              </a:cxn>
              <a:cxn ang="0">
                <a:pos x="connsiteX16232" y="connsiteY16232"/>
              </a:cxn>
              <a:cxn ang="0">
                <a:pos x="connsiteX16233" y="connsiteY16233"/>
              </a:cxn>
              <a:cxn ang="0">
                <a:pos x="connsiteX16234" y="connsiteY16234"/>
              </a:cxn>
              <a:cxn ang="0">
                <a:pos x="connsiteX16235" y="connsiteY16235"/>
              </a:cxn>
              <a:cxn ang="0">
                <a:pos x="connsiteX16236" y="connsiteY16236"/>
              </a:cxn>
              <a:cxn ang="0">
                <a:pos x="connsiteX16237" y="connsiteY16237"/>
              </a:cxn>
              <a:cxn ang="0">
                <a:pos x="connsiteX16238" y="connsiteY16238"/>
              </a:cxn>
              <a:cxn ang="0">
                <a:pos x="connsiteX16239" y="connsiteY16239"/>
              </a:cxn>
              <a:cxn ang="0">
                <a:pos x="connsiteX16240" y="connsiteY16240"/>
              </a:cxn>
              <a:cxn ang="0">
                <a:pos x="connsiteX16241" y="connsiteY16241"/>
              </a:cxn>
              <a:cxn ang="0">
                <a:pos x="connsiteX16242" y="connsiteY16242"/>
              </a:cxn>
              <a:cxn ang="0">
                <a:pos x="connsiteX16243" y="connsiteY16243"/>
              </a:cxn>
              <a:cxn ang="0">
                <a:pos x="connsiteX16244" y="connsiteY16244"/>
              </a:cxn>
              <a:cxn ang="0">
                <a:pos x="connsiteX16245" y="connsiteY16245"/>
              </a:cxn>
              <a:cxn ang="0">
                <a:pos x="connsiteX16246" y="connsiteY16246"/>
              </a:cxn>
              <a:cxn ang="0">
                <a:pos x="connsiteX16247" y="connsiteY16247"/>
              </a:cxn>
              <a:cxn ang="0">
                <a:pos x="connsiteX16248" y="connsiteY16248"/>
              </a:cxn>
              <a:cxn ang="0">
                <a:pos x="connsiteX16249" y="connsiteY16249"/>
              </a:cxn>
              <a:cxn ang="0">
                <a:pos x="connsiteX16250" y="connsiteY16250"/>
              </a:cxn>
              <a:cxn ang="0">
                <a:pos x="connsiteX16251" y="connsiteY16251"/>
              </a:cxn>
              <a:cxn ang="0">
                <a:pos x="connsiteX16252" y="connsiteY16252"/>
              </a:cxn>
              <a:cxn ang="0">
                <a:pos x="connsiteX16253" y="connsiteY16253"/>
              </a:cxn>
              <a:cxn ang="0">
                <a:pos x="connsiteX16254" y="connsiteY16254"/>
              </a:cxn>
              <a:cxn ang="0">
                <a:pos x="connsiteX16255" y="connsiteY16255"/>
              </a:cxn>
              <a:cxn ang="0">
                <a:pos x="connsiteX16256" y="connsiteY16256"/>
              </a:cxn>
              <a:cxn ang="0">
                <a:pos x="connsiteX16257" y="connsiteY16257"/>
              </a:cxn>
              <a:cxn ang="0">
                <a:pos x="connsiteX16258" y="connsiteY16258"/>
              </a:cxn>
              <a:cxn ang="0">
                <a:pos x="connsiteX16259" y="connsiteY16259"/>
              </a:cxn>
              <a:cxn ang="0">
                <a:pos x="connsiteX16260" y="connsiteY16260"/>
              </a:cxn>
              <a:cxn ang="0">
                <a:pos x="connsiteX16261" y="connsiteY16261"/>
              </a:cxn>
              <a:cxn ang="0">
                <a:pos x="connsiteX16262" y="connsiteY16262"/>
              </a:cxn>
              <a:cxn ang="0">
                <a:pos x="connsiteX16263" y="connsiteY16263"/>
              </a:cxn>
              <a:cxn ang="0">
                <a:pos x="connsiteX16264" y="connsiteY16264"/>
              </a:cxn>
              <a:cxn ang="0">
                <a:pos x="connsiteX16265" y="connsiteY16265"/>
              </a:cxn>
              <a:cxn ang="0">
                <a:pos x="connsiteX16266" y="connsiteY16266"/>
              </a:cxn>
              <a:cxn ang="0">
                <a:pos x="connsiteX16267" y="connsiteY16267"/>
              </a:cxn>
              <a:cxn ang="0">
                <a:pos x="connsiteX16268" y="connsiteY16268"/>
              </a:cxn>
              <a:cxn ang="0">
                <a:pos x="connsiteX16269" y="connsiteY16269"/>
              </a:cxn>
              <a:cxn ang="0">
                <a:pos x="connsiteX16270" y="connsiteY16270"/>
              </a:cxn>
              <a:cxn ang="0">
                <a:pos x="connsiteX16271" y="connsiteY16271"/>
              </a:cxn>
              <a:cxn ang="0">
                <a:pos x="connsiteX16272" y="connsiteY16272"/>
              </a:cxn>
              <a:cxn ang="0">
                <a:pos x="connsiteX16273" y="connsiteY16273"/>
              </a:cxn>
              <a:cxn ang="0">
                <a:pos x="connsiteX16274" y="connsiteY16274"/>
              </a:cxn>
              <a:cxn ang="0">
                <a:pos x="connsiteX16275" y="connsiteY16275"/>
              </a:cxn>
              <a:cxn ang="0">
                <a:pos x="connsiteX16276" y="connsiteY16276"/>
              </a:cxn>
              <a:cxn ang="0">
                <a:pos x="connsiteX16277" y="connsiteY16277"/>
              </a:cxn>
              <a:cxn ang="0">
                <a:pos x="connsiteX16278" y="connsiteY16278"/>
              </a:cxn>
              <a:cxn ang="0">
                <a:pos x="connsiteX16279" y="connsiteY16279"/>
              </a:cxn>
              <a:cxn ang="0">
                <a:pos x="connsiteX16280" y="connsiteY16280"/>
              </a:cxn>
              <a:cxn ang="0">
                <a:pos x="connsiteX16281" y="connsiteY16281"/>
              </a:cxn>
              <a:cxn ang="0">
                <a:pos x="connsiteX16282" y="connsiteY16282"/>
              </a:cxn>
              <a:cxn ang="0">
                <a:pos x="connsiteX16283" y="connsiteY16283"/>
              </a:cxn>
              <a:cxn ang="0">
                <a:pos x="connsiteX16284" y="connsiteY16284"/>
              </a:cxn>
              <a:cxn ang="0">
                <a:pos x="connsiteX16285" y="connsiteY16285"/>
              </a:cxn>
              <a:cxn ang="0">
                <a:pos x="connsiteX16286" y="connsiteY16286"/>
              </a:cxn>
              <a:cxn ang="0">
                <a:pos x="connsiteX16287" y="connsiteY16287"/>
              </a:cxn>
              <a:cxn ang="0">
                <a:pos x="connsiteX16288" y="connsiteY16288"/>
              </a:cxn>
              <a:cxn ang="0">
                <a:pos x="connsiteX16289" y="connsiteY16289"/>
              </a:cxn>
              <a:cxn ang="0">
                <a:pos x="connsiteX16290" y="connsiteY16290"/>
              </a:cxn>
              <a:cxn ang="0">
                <a:pos x="connsiteX16291" y="connsiteY16291"/>
              </a:cxn>
              <a:cxn ang="0">
                <a:pos x="connsiteX16292" y="connsiteY16292"/>
              </a:cxn>
              <a:cxn ang="0">
                <a:pos x="connsiteX16293" y="connsiteY16293"/>
              </a:cxn>
              <a:cxn ang="0">
                <a:pos x="connsiteX16294" y="connsiteY16294"/>
              </a:cxn>
              <a:cxn ang="0">
                <a:pos x="connsiteX16295" y="connsiteY16295"/>
              </a:cxn>
              <a:cxn ang="0">
                <a:pos x="connsiteX16296" y="connsiteY16296"/>
              </a:cxn>
              <a:cxn ang="0">
                <a:pos x="connsiteX16297" y="connsiteY16297"/>
              </a:cxn>
              <a:cxn ang="0">
                <a:pos x="connsiteX16298" y="connsiteY16298"/>
              </a:cxn>
              <a:cxn ang="0">
                <a:pos x="connsiteX16299" y="connsiteY16299"/>
              </a:cxn>
              <a:cxn ang="0">
                <a:pos x="connsiteX16300" y="connsiteY16300"/>
              </a:cxn>
              <a:cxn ang="0">
                <a:pos x="connsiteX16301" y="connsiteY16301"/>
              </a:cxn>
              <a:cxn ang="0">
                <a:pos x="connsiteX16302" y="connsiteY16302"/>
              </a:cxn>
              <a:cxn ang="0">
                <a:pos x="connsiteX16303" y="connsiteY16303"/>
              </a:cxn>
              <a:cxn ang="0">
                <a:pos x="connsiteX16304" y="connsiteY16304"/>
              </a:cxn>
              <a:cxn ang="0">
                <a:pos x="connsiteX16305" y="connsiteY16305"/>
              </a:cxn>
              <a:cxn ang="0">
                <a:pos x="connsiteX16306" y="connsiteY16306"/>
              </a:cxn>
              <a:cxn ang="0">
                <a:pos x="connsiteX16307" y="connsiteY16307"/>
              </a:cxn>
              <a:cxn ang="0">
                <a:pos x="connsiteX16308" y="connsiteY16308"/>
              </a:cxn>
              <a:cxn ang="0">
                <a:pos x="connsiteX16309" y="connsiteY16309"/>
              </a:cxn>
              <a:cxn ang="0">
                <a:pos x="connsiteX16310" y="connsiteY16310"/>
              </a:cxn>
              <a:cxn ang="0">
                <a:pos x="connsiteX16311" y="connsiteY16311"/>
              </a:cxn>
              <a:cxn ang="0">
                <a:pos x="connsiteX16312" y="connsiteY16312"/>
              </a:cxn>
              <a:cxn ang="0">
                <a:pos x="connsiteX16313" y="connsiteY16313"/>
              </a:cxn>
              <a:cxn ang="0">
                <a:pos x="connsiteX16314" y="connsiteY16314"/>
              </a:cxn>
              <a:cxn ang="0">
                <a:pos x="connsiteX16315" y="connsiteY16315"/>
              </a:cxn>
              <a:cxn ang="0">
                <a:pos x="connsiteX16316" y="connsiteY16316"/>
              </a:cxn>
              <a:cxn ang="0">
                <a:pos x="connsiteX16317" y="connsiteY16317"/>
              </a:cxn>
              <a:cxn ang="0">
                <a:pos x="connsiteX16318" y="connsiteY16318"/>
              </a:cxn>
              <a:cxn ang="0">
                <a:pos x="connsiteX16319" y="connsiteY16319"/>
              </a:cxn>
              <a:cxn ang="0">
                <a:pos x="connsiteX16320" y="connsiteY16320"/>
              </a:cxn>
              <a:cxn ang="0">
                <a:pos x="connsiteX16321" y="connsiteY16321"/>
              </a:cxn>
              <a:cxn ang="0">
                <a:pos x="connsiteX16322" y="connsiteY16322"/>
              </a:cxn>
              <a:cxn ang="0">
                <a:pos x="connsiteX16323" y="connsiteY16323"/>
              </a:cxn>
              <a:cxn ang="0">
                <a:pos x="connsiteX16324" y="connsiteY16324"/>
              </a:cxn>
              <a:cxn ang="0">
                <a:pos x="connsiteX16325" y="connsiteY16325"/>
              </a:cxn>
              <a:cxn ang="0">
                <a:pos x="connsiteX16326" y="connsiteY16326"/>
              </a:cxn>
              <a:cxn ang="0">
                <a:pos x="connsiteX16327" y="connsiteY16327"/>
              </a:cxn>
              <a:cxn ang="0">
                <a:pos x="connsiteX16328" y="connsiteY16328"/>
              </a:cxn>
              <a:cxn ang="0">
                <a:pos x="connsiteX16329" y="connsiteY16329"/>
              </a:cxn>
              <a:cxn ang="0">
                <a:pos x="connsiteX16330" y="connsiteY16330"/>
              </a:cxn>
              <a:cxn ang="0">
                <a:pos x="connsiteX16331" y="connsiteY16331"/>
              </a:cxn>
              <a:cxn ang="0">
                <a:pos x="connsiteX16332" y="connsiteY16332"/>
              </a:cxn>
              <a:cxn ang="0">
                <a:pos x="connsiteX16333" y="connsiteY16333"/>
              </a:cxn>
              <a:cxn ang="0">
                <a:pos x="connsiteX16334" y="connsiteY16334"/>
              </a:cxn>
              <a:cxn ang="0">
                <a:pos x="connsiteX16335" y="connsiteY16335"/>
              </a:cxn>
              <a:cxn ang="0">
                <a:pos x="connsiteX16336" y="connsiteY16336"/>
              </a:cxn>
              <a:cxn ang="0">
                <a:pos x="connsiteX16337" y="connsiteY16337"/>
              </a:cxn>
              <a:cxn ang="0">
                <a:pos x="connsiteX16338" y="connsiteY16338"/>
              </a:cxn>
              <a:cxn ang="0">
                <a:pos x="connsiteX16339" y="connsiteY16339"/>
              </a:cxn>
              <a:cxn ang="0">
                <a:pos x="connsiteX16340" y="connsiteY16340"/>
              </a:cxn>
              <a:cxn ang="0">
                <a:pos x="connsiteX16341" y="connsiteY16341"/>
              </a:cxn>
              <a:cxn ang="0">
                <a:pos x="connsiteX16342" y="connsiteY16342"/>
              </a:cxn>
              <a:cxn ang="0">
                <a:pos x="connsiteX16343" y="connsiteY16343"/>
              </a:cxn>
              <a:cxn ang="0">
                <a:pos x="connsiteX16344" y="connsiteY16344"/>
              </a:cxn>
              <a:cxn ang="0">
                <a:pos x="connsiteX16345" y="connsiteY16345"/>
              </a:cxn>
              <a:cxn ang="0">
                <a:pos x="connsiteX16346" y="connsiteY16346"/>
              </a:cxn>
              <a:cxn ang="0">
                <a:pos x="connsiteX16347" y="connsiteY16347"/>
              </a:cxn>
              <a:cxn ang="0">
                <a:pos x="connsiteX16348" y="connsiteY16348"/>
              </a:cxn>
              <a:cxn ang="0">
                <a:pos x="connsiteX16349" y="connsiteY16349"/>
              </a:cxn>
              <a:cxn ang="0">
                <a:pos x="connsiteX16350" y="connsiteY16350"/>
              </a:cxn>
              <a:cxn ang="0">
                <a:pos x="connsiteX16351" y="connsiteY16351"/>
              </a:cxn>
              <a:cxn ang="0">
                <a:pos x="connsiteX16352" y="connsiteY16352"/>
              </a:cxn>
              <a:cxn ang="0">
                <a:pos x="connsiteX16353" y="connsiteY16353"/>
              </a:cxn>
              <a:cxn ang="0">
                <a:pos x="connsiteX16354" y="connsiteY16354"/>
              </a:cxn>
              <a:cxn ang="0">
                <a:pos x="connsiteX16355" y="connsiteY16355"/>
              </a:cxn>
              <a:cxn ang="0">
                <a:pos x="connsiteX16356" y="connsiteY16356"/>
              </a:cxn>
              <a:cxn ang="0">
                <a:pos x="connsiteX16357" y="connsiteY16357"/>
              </a:cxn>
              <a:cxn ang="0">
                <a:pos x="connsiteX16358" y="connsiteY16358"/>
              </a:cxn>
              <a:cxn ang="0">
                <a:pos x="connsiteX16359" y="connsiteY16359"/>
              </a:cxn>
              <a:cxn ang="0">
                <a:pos x="connsiteX16360" y="connsiteY16360"/>
              </a:cxn>
              <a:cxn ang="0">
                <a:pos x="connsiteX16361" y="connsiteY16361"/>
              </a:cxn>
              <a:cxn ang="0">
                <a:pos x="connsiteX16362" y="connsiteY16362"/>
              </a:cxn>
              <a:cxn ang="0">
                <a:pos x="connsiteX16363" y="connsiteY16363"/>
              </a:cxn>
              <a:cxn ang="0">
                <a:pos x="connsiteX16364" y="connsiteY16364"/>
              </a:cxn>
              <a:cxn ang="0">
                <a:pos x="connsiteX16365" y="connsiteY16365"/>
              </a:cxn>
              <a:cxn ang="0">
                <a:pos x="connsiteX16366" y="connsiteY16366"/>
              </a:cxn>
              <a:cxn ang="0">
                <a:pos x="connsiteX16367" y="connsiteY16367"/>
              </a:cxn>
              <a:cxn ang="0">
                <a:pos x="connsiteX16368" y="connsiteY16368"/>
              </a:cxn>
              <a:cxn ang="0">
                <a:pos x="connsiteX16369" y="connsiteY16369"/>
              </a:cxn>
              <a:cxn ang="0">
                <a:pos x="connsiteX16370" y="connsiteY16370"/>
              </a:cxn>
              <a:cxn ang="0">
                <a:pos x="connsiteX16371" y="connsiteY16371"/>
              </a:cxn>
              <a:cxn ang="0">
                <a:pos x="connsiteX16372" y="connsiteY16372"/>
              </a:cxn>
              <a:cxn ang="0">
                <a:pos x="connsiteX16373" y="connsiteY16373"/>
              </a:cxn>
              <a:cxn ang="0">
                <a:pos x="connsiteX16374" y="connsiteY16374"/>
              </a:cxn>
              <a:cxn ang="0">
                <a:pos x="connsiteX16375" y="connsiteY16375"/>
              </a:cxn>
              <a:cxn ang="0">
                <a:pos x="connsiteX16376" y="connsiteY16376"/>
              </a:cxn>
              <a:cxn ang="0">
                <a:pos x="connsiteX16377" y="connsiteY16377"/>
              </a:cxn>
              <a:cxn ang="0">
                <a:pos x="connsiteX16378" y="connsiteY16378"/>
              </a:cxn>
              <a:cxn ang="0">
                <a:pos x="connsiteX16379" y="connsiteY16379"/>
              </a:cxn>
              <a:cxn ang="0">
                <a:pos x="connsiteX16380" y="connsiteY16380"/>
              </a:cxn>
              <a:cxn ang="0">
                <a:pos x="connsiteX16381" y="connsiteY16381"/>
              </a:cxn>
              <a:cxn ang="0">
                <a:pos x="connsiteX16382" y="connsiteY16382"/>
              </a:cxn>
              <a:cxn ang="0">
                <a:pos x="connsiteX16383" y="connsiteY16383"/>
              </a:cxn>
              <a:cxn ang="0">
                <a:pos x="connsiteX16384" y="connsiteY16384"/>
              </a:cxn>
              <a:cxn ang="0">
                <a:pos x="connsiteX16385" y="connsiteY16385"/>
              </a:cxn>
              <a:cxn ang="0">
                <a:pos x="connsiteX16386" y="connsiteY16386"/>
              </a:cxn>
              <a:cxn ang="0">
                <a:pos x="connsiteX16387" y="connsiteY16387"/>
              </a:cxn>
              <a:cxn ang="0">
                <a:pos x="connsiteX16388" y="connsiteY16388"/>
              </a:cxn>
              <a:cxn ang="0">
                <a:pos x="connsiteX16389" y="connsiteY16389"/>
              </a:cxn>
              <a:cxn ang="0">
                <a:pos x="connsiteX16390" y="connsiteY16390"/>
              </a:cxn>
              <a:cxn ang="0">
                <a:pos x="connsiteX16391" y="connsiteY16391"/>
              </a:cxn>
              <a:cxn ang="0">
                <a:pos x="connsiteX16392" y="connsiteY16392"/>
              </a:cxn>
              <a:cxn ang="0">
                <a:pos x="connsiteX16393" y="connsiteY16393"/>
              </a:cxn>
              <a:cxn ang="0">
                <a:pos x="connsiteX16394" y="connsiteY16394"/>
              </a:cxn>
              <a:cxn ang="0">
                <a:pos x="connsiteX16395" y="connsiteY16395"/>
              </a:cxn>
              <a:cxn ang="0">
                <a:pos x="connsiteX16396" y="connsiteY16396"/>
              </a:cxn>
              <a:cxn ang="0">
                <a:pos x="connsiteX16397" y="connsiteY16397"/>
              </a:cxn>
              <a:cxn ang="0">
                <a:pos x="connsiteX16398" y="connsiteY16398"/>
              </a:cxn>
              <a:cxn ang="0">
                <a:pos x="connsiteX16399" y="connsiteY16399"/>
              </a:cxn>
              <a:cxn ang="0">
                <a:pos x="connsiteX16400" y="connsiteY16400"/>
              </a:cxn>
              <a:cxn ang="0">
                <a:pos x="connsiteX16401" y="connsiteY16401"/>
              </a:cxn>
              <a:cxn ang="0">
                <a:pos x="connsiteX16402" y="connsiteY16402"/>
              </a:cxn>
              <a:cxn ang="0">
                <a:pos x="connsiteX16403" y="connsiteY16403"/>
              </a:cxn>
              <a:cxn ang="0">
                <a:pos x="connsiteX16404" y="connsiteY16404"/>
              </a:cxn>
              <a:cxn ang="0">
                <a:pos x="connsiteX16405" y="connsiteY16405"/>
              </a:cxn>
              <a:cxn ang="0">
                <a:pos x="connsiteX16406" y="connsiteY16406"/>
              </a:cxn>
              <a:cxn ang="0">
                <a:pos x="connsiteX16407" y="connsiteY16407"/>
              </a:cxn>
              <a:cxn ang="0">
                <a:pos x="connsiteX16408" y="connsiteY16408"/>
              </a:cxn>
              <a:cxn ang="0">
                <a:pos x="connsiteX16409" y="connsiteY16409"/>
              </a:cxn>
              <a:cxn ang="0">
                <a:pos x="connsiteX16410" y="connsiteY16410"/>
              </a:cxn>
              <a:cxn ang="0">
                <a:pos x="connsiteX16411" y="connsiteY16411"/>
              </a:cxn>
              <a:cxn ang="0">
                <a:pos x="connsiteX16412" y="connsiteY16412"/>
              </a:cxn>
              <a:cxn ang="0">
                <a:pos x="connsiteX16413" y="connsiteY16413"/>
              </a:cxn>
              <a:cxn ang="0">
                <a:pos x="connsiteX16414" y="connsiteY16414"/>
              </a:cxn>
              <a:cxn ang="0">
                <a:pos x="connsiteX16415" y="connsiteY16415"/>
              </a:cxn>
              <a:cxn ang="0">
                <a:pos x="connsiteX16416" y="connsiteY16416"/>
              </a:cxn>
              <a:cxn ang="0">
                <a:pos x="connsiteX16417" y="connsiteY16417"/>
              </a:cxn>
              <a:cxn ang="0">
                <a:pos x="connsiteX16418" y="connsiteY16418"/>
              </a:cxn>
              <a:cxn ang="0">
                <a:pos x="connsiteX16419" y="connsiteY16419"/>
              </a:cxn>
              <a:cxn ang="0">
                <a:pos x="connsiteX16420" y="connsiteY16420"/>
              </a:cxn>
              <a:cxn ang="0">
                <a:pos x="connsiteX16421" y="connsiteY16421"/>
              </a:cxn>
              <a:cxn ang="0">
                <a:pos x="connsiteX16422" y="connsiteY16422"/>
              </a:cxn>
              <a:cxn ang="0">
                <a:pos x="connsiteX16423" y="connsiteY16423"/>
              </a:cxn>
              <a:cxn ang="0">
                <a:pos x="connsiteX16424" y="connsiteY16424"/>
              </a:cxn>
              <a:cxn ang="0">
                <a:pos x="connsiteX16425" y="connsiteY16425"/>
              </a:cxn>
              <a:cxn ang="0">
                <a:pos x="connsiteX16426" y="connsiteY16426"/>
              </a:cxn>
              <a:cxn ang="0">
                <a:pos x="connsiteX16427" y="connsiteY16427"/>
              </a:cxn>
              <a:cxn ang="0">
                <a:pos x="connsiteX16428" y="connsiteY16428"/>
              </a:cxn>
              <a:cxn ang="0">
                <a:pos x="connsiteX16429" y="connsiteY16429"/>
              </a:cxn>
              <a:cxn ang="0">
                <a:pos x="connsiteX16430" y="connsiteY16430"/>
              </a:cxn>
              <a:cxn ang="0">
                <a:pos x="connsiteX16431" y="connsiteY16431"/>
              </a:cxn>
              <a:cxn ang="0">
                <a:pos x="connsiteX16432" y="connsiteY16432"/>
              </a:cxn>
              <a:cxn ang="0">
                <a:pos x="connsiteX16433" y="connsiteY16433"/>
              </a:cxn>
              <a:cxn ang="0">
                <a:pos x="connsiteX16434" y="connsiteY16434"/>
              </a:cxn>
              <a:cxn ang="0">
                <a:pos x="connsiteX16435" y="connsiteY16435"/>
              </a:cxn>
              <a:cxn ang="0">
                <a:pos x="connsiteX16436" y="connsiteY16436"/>
              </a:cxn>
              <a:cxn ang="0">
                <a:pos x="connsiteX16437" y="connsiteY16437"/>
              </a:cxn>
              <a:cxn ang="0">
                <a:pos x="connsiteX16438" y="connsiteY16438"/>
              </a:cxn>
              <a:cxn ang="0">
                <a:pos x="connsiteX16439" y="connsiteY16439"/>
              </a:cxn>
              <a:cxn ang="0">
                <a:pos x="connsiteX16440" y="connsiteY16440"/>
              </a:cxn>
              <a:cxn ang="0">
                <a:pos x="connsiteX16441" y="connsiteY16441"/>
              </a:cxn>
              <a:cxn ang="0">
                <a:pos x="connsiteX16442" y="connsiteY16442"/>
              </a:cxn>
              <a:cxn ang="0">
                <a:pos x="connsiteX16443" y="connsiteY16443"/>
              </a:cxn>
              <a:cxn ang="0">
                <a:pos x="connsiteX16444" y="connsiteY16444"/>
              </a:cxn>
              <a:cxn ang="0">
                <a:pos x="connsiteX16445" y="connsiteY16445"/>
              </a:cxn>
              <a:cxn ang="0">
                <a:pos x="connsiteX16446" y="connsiteY16446"/>
              </a:cxn>
              <a:cxn ang="0">
                <a:pos x="connsiteX16447" y="connsiteY16447"/>
              </a:cxn>
              <a:cxn ang="0">
                <a:pos x="connsiteX16448" y="connsiteY16448"/>
              </a:cxn>
              <a:cxn ang="0">
                <a:pos x="connsiteX16449" y="connsiteY16449"/>
              </a:cxn>
              <a:cxn ang="0">
                <a:pos x="connsiteX16450" y="connsiteY16450"/>
              </a:cxn>
              <a:cxn ang="0">
                <a:pos x="connsiteX16451" y="connsiteY16451"/>
              </a:cxn>
              <a:cxn ang="0">
                <a:pos x="connsiteX16452" y="connsiteY16452"/>
              </a:cxn>
              <a:cxn ang="0">
                <a:pos x="connsiteX16453" y="connsiteY16453"/>
              </a:cxn>
              <a:cxn ang="0">
                <a:pos x="connsiteX16454" y="connsiteY16454"/>
              </a:cxn>
              <a:cxn ang="0">
                <a:pos x="connsiteX16455" y="connsiteY16455"/>
              </a:cxn>
              <a:cxn ang="0">
                <a:pos x="connsiteX16456" y="connsiteY16456"/>
              </a:cxn>
              <a:cxn ang="0">
                <a:pos x="connsiteX16457" y="connsiteY16457"/>
              </a:cxn>
              <a:cxn ang="0">
                <a:pos x="connsiteX16458" y="connsiteY16458"/>
              </a:cxn>
              <a:cxn ang="0">
                <a:pos x="connsiteX16459" y="connsiteY16459"/>
              </a:cxn>
              <a:cxn ang="0">
                <a:pos x="connsiteX16460" y="connsiteY16460"/>
              </a:cxn>
              <a:cxn ang="0">
                <a:pos x="connsiteX16461" y="connsiteY16461"/>
              </a:cxn>
              <a:cxn ang="0">
                <a:pos x="connsiteX16462" y="connsiteY16462"/>
              </a:cxn>
              <a:cxn ang="0">
                <a:pos x="connsiteX16463" y="connsiteY16463"/>
              </a:cxn>
              <a:cxn ang="0">
                <a:pos x="connsiteX16464" y="connsiteY16464"/>
              </a:cxn>
              <a:cxn ang="0">
                <a:pos x="connsiteX16465" y="connsiteY16465"/>
              </a:cxn>
              <a:cxn ang="0">
                <a:pos x="connsiteX16466" y="connsiteY16466"/>
              </a:cxn>
              <a:cxn ang="0">
                <a:pos x="connsiteX16467" y="connsiteY16467"/>
              </a:cxn>
              <a:cxn ang="0">
                <a:pos x="connsiteX16468" y="connsiteY16468"/>
              </a:cxn>
              <a:cxn ang="0">
                <a:pos x="connsiteX16469" y="connsiteY16469"/>
              </a:cxn>
              <a:cxn ang="0">
                <a:pos x="connsiteX16470" y="connsiteY16470"/>
              </a:cxn>
              <a:cxn ang="0">
                <a:pos x="connsiteX16471" y="connsiteY16471"/>
              </a:cxn>
              <a:cxn ang="0">
                <a:pos x="connsiteX16472" y="connsiteY16472"/>
              </a:cxn>
              <a:cxn ang="0">
                <a:pos x="connsiteX16473" y="connsiteY16473"/>
              </a:cxn>
              <a:cxn ang="0">
                <a:pos x="connsiteX16474" y="connsiteY16474"/>
              </a:cxn>
              <a:cxn ang="0">
                <a:pos x="connsiteX16475" y="connsiteY16475"/>
              </a:cxn>
              <a:cxn ang="0">
                <a:pos x="connsiteX16476" y="connsiteY16476"/>
              </a:cxn>
              <a:cxn ang="0">
                <a:pos x="connsiteX16477" y="connsiteY16477"/>
              </a:cxn>
              <a:cxn ang="0">
                <a:pos x="connsiteX16478" y="connsiteY16478"/>
              </a:cxn>
              <a:cxn ang="0">
                <a:pos x="connsiteX16479" y="connsiteY16479"/>
              </a:cxn>
              <a:cxn ang="0">
                <a:pos x="connsiteX16480" y="connsiteY16480"/>
              </a:cxn>
              <a:cxn ang="0">
                <a:pos x="connsiteX16481" y="connsiteY16481"/>
              </a:cxn>
              <a:cxn ang="0">
                <a:pos x="connsiteX16482" y="connsiteY16482"/>
              </a:cxn>
              <a:cxn ang="0">
                <a:pos x="connsiteX16483" y="connsiteY16483"/>
              </a:cxn>
              <a:cxn ang="0">
                <a:pos x="connsiteX16484" y="connsiteY16484"/>
              </a:cxn>
              <a:cxn ang="0">
                <a:pos x="connsiteX16485" y="connsiteY16485"/>
              </a:cxn>
              <a:cxn ang="0">
                <a:pos x="connsiteX16486" y="connsiteY16486"/>
              </a:cxn>
              <a:cxn ang="0">
                <a:pos x="connsiteX16487" y="connsiteY16487"/>
              </a:cxn>
              <a:cxn ang="0">
                <a:pos x="connsiteX16488" y="connsiteY16488"/>
              </a:cxn>
              <a:cxn ang="0">
                <a:pos x="connsiteX16489" y="connsiteY16489"/>
              </a:cxn>
              <a:cxn ang="0">
                <a:pos x="connsiteX16490" y="connsiteY16490"/>
              </a:cxn>
              <a:cxn ang="0">
                <a:pos x="connsiteX16491" y="connsiteY16491"/>
              </a:cxn>
              <a:cxn ang="0">
                <a:pos x="connsiteX16492" y="connsiteY16492"/>
              </a:cxn>
              <a:cxn ang="0">
                <a:pos x="connsiteX16493" y="connsiteY16493"/>
              </a:cxn>
              <a:cxn ang="0">
                <a:pos x="connsiteX16494" y="connsiteY16494"/>
              </a:cxn>
              <a:cxn ang="0">
                <a:pos x="connsiteX16495" y="connsiteY16495"/>
              </a:cxn>
              <a:cxn ang="0">
                <a:pos x="connsiteX16496" y="connsiteY16496"/>
              </a:cxn>
              <a:cxn ang="0">
                <a:pos x="connsiteX16497" y="connsiteY16497"/>
              </a:cxn>
              <a:cxn ang="0">
                <a:pos x="connsiteX16498" y="connsiteY16498"/>
              </a:cxn>
              <a:cxn ang="0">
                <a:pos x="connsiteX16499" y="connsiteY16499"/>
              </a:cxn>
              <a:cxn ang="0">
                <a:pos x="connsiteX16500" y="connsiteY16500"/>
              </a:cxn>
              <a:cxn ang="0">
                <a:pos x="connsiteX16501" y="connsiteY16501"/>
              </a:cxn>
              <a:cxn ang="0">
                <a:pos x="connsiteX16502" y="connsiteY16502"/>
              </a:cxn>
              <a:cxn ang="0">
                <a:pos x="connsiteX16503" y="connsiteY16503"/>
              </a:cxn>
              <a:cxn ang="0">
                <a:pos x="connsiteX16504" y="connsiteY16504"/>
              </a:cxn>
              <a:cxn ang="0">
                <a:pos x="connsiteX16505" y="connsiteY16505"/>
              </a:cxn>
              <a:cxn ang="0">
                <a:pos x="connsiteX16506" y="connsiteY16506"/>
              </a:cxn>
              <a:cxn ang="0">
                <a:pos x="connsiteX16507" y="connsiteY16507"/>
              </a:cxn>
              <a:cxn ang="0">
                <a:pos x="connsiteX16508" y="connsiteY16508"/>
              </a:cxn>
              <a:cxn ang="0">
                <a:pos x="connsiteX16509" y="connsiteY16509"/>
              </a:cxn>
              <a:cxn ang="0">
                <a:pos x="connsiteX16510" y="connsiteY16510"/>
              </a:cxn>
              <a:cxn ang="0">
                <a:pos x="connsiteX16511" y="connsiteY16511"/>
              </a:cxn>
              <a:cxn ang="0">
                <a:pos x="connsiteX16512" y="connsiteY16512"/>
              </a:cxn>
              <a:cxn ang="0">
                <a:pos x="connsiteX16513" y="connsiteY16513"/>
              </a:cxn>
              <a:cxn ang="0">
                <a:pos x="connsiteX16514" y="connsiteY16514"/>
              </a:cxn>
              <a:cxn ang="0">
                <a:pos x="connsiteX16515" y="connsiteY16515"/>
              </a:cxn>
              <a:cxn ang="0">
                <a:pos x="connsiteX16516" y="connsiteY16516"/>
              </a:cxn>
              <a:cxn ang="0">
                <a:pos x="connsiteX16517" y="connsiteY16517"/>
              </a:cxn>
              <a:cxn ang="0">
                <a:pos x="connsiteX16518" y="connsiteY16518"/>
              </a:cxn>
              <a:cxn ang="0">
                <a:pos x="connsiteX16519" y="connsiteY16519"/>
              </a:cxn>
              <a:cxn ang="0">
                <a:pos x="connsiteX16520" y="connsiteY16520"/>
              </a:cxn>
              <a:cxn ang="0">
                <a:pos x="connsiteX16521" y="connsiteY16521"/>
              </a:cxn>
              <a:cxn ang="0">
                <a:pos x="connsiteX16522" y="connsiteY16522"/>
              </a:cxn>
              <a:cxn ang="0">
                <a:pos x="connsiteX16523" y="connsiteY16523"/>
              </a:cxn>
              <a:cxn ang="0">
                <a:pos x="connsiteX16524" y="connsiteY16524"/>
              </a:cxn>
              <a:cxn ang="0">
                <a:pos x="connsiteX16525" y="connsiteY16525"/>
              </a:cxn>
              <a:cxn ang="0">
                <a:pos x="connsiteX16526" y="connsiteY16526"/>
              </a:cxn>
              <a:cxn ang="0">
                <a:pos x="connsiteX16527" y="connsiteY16527"/>
              </a:cxn>
              <a:cxn ang="0">
                <a:pos x="connsiteX16528" y="connsiteY16528"/>
              </a:cxn>
              <a:cxn ang="0">
                <a:pos x="connsiteX16529" y="connsiteY16529"/>
              </a:cxn>
              <a:cxn ang="0">
                <a:pos x="connsiteX16530" y="connsiteY16530"/>
              </a:cxn>
              <a:cxn ang="0">
                <a:pos x="connsiteX16531" y="connsiteY16531"/>
              </a:cxn>
              <a:cxn ang="0">
                <a:pos x="connsiteX16532" y="connsiteY16532"/>
              </a:cxn>
              <a:cxn ang="0">
                <a:pos x="connsiteX16533" y="connsiteY16533"/>
              </a:cxn>
              <a:cxn ang="0">
                <a:pos x="connsiteX16534" y="connsiteY16534"/>
              </a:cxn>
              <a:cxn ang="0">
                <a:pos x="connsiteX16535" y="connsiteY16535"/>
              </a:cxn>
              <a:cxn ang="0">
                <a:pos x="connsiteX16536" y="connsiteY16536"/>
              </a:cxn>
              <a:cxn ang="0">
                <a:pos x="connsiteX16537" y="connsiteY16537"/>
              </a:cxn>
              <a:cxn ang="0">
                <a:pos x="connsiteX16538" y="connsiteY16538"/>
              </a:cxn>
              <a:cxn ang="0">
                <a:pos x="connsiteX16539" y="connsiteY16539"/>
              </a:cxn>
              <a:cxn ang="0">
                <a:pos x="connsiteX16540" y="connsiteY16540"/>
              </a:cxn>
              <a:cxn ang="0">
                <a:pos x="connsiteX16541" y="connsiteY16541"/>
              </a:cxn>
              <a:cxn ang="0">
                <a:pos x="connsiteX16542" y="connsiteY16542"/>
              </a:cxn>
              <a:cxn ang="0">
                <a:pos x="connsiteX16543" y="connsiteY16543"/>
              </a:cxn>
              <a:cxn ang="0">
                <a:pos x="connsiteX16544" y="connsiteY16544"/>
              </a:cxn>
              <a:cxn ang="0">
                <a:pos x="connsiteX16545" y="connsiteY16545"/>
              </a:cxn>
              <a:cxn ang="0">
                <a:pos x="connsiteX16546" y="connsiteY16546"/>
              </a:cxn>
              <a:cxn ang="0">
                <a:pos x="connsiteX16547" y="connsiteY16547"/>
              </a:cxn>
              <a:cxn ang="0">
                <a:pos x="connsiteX16548" y="connsiteY16548"/>
              </a:cxn>
              <a:cxn ang="0">
                <a:pos x="connsiteX16549" y="connsiteY16549"/>
              </a:cxn>
              <a:cxn ang="0">
                <a:pos x="connsiteX16550" y="connsiteY16550"/>
              </a:cxn>
              <a:cxn ang="0">
                <a:pos x="connsiteX16551" y="connsiteY16551"/>
              </a:cxn>
              <a:cxn ang="0">
                <a:pos x="connsiteX16552" y="connsiteY16552"/>
              </a:cxn>
              <a:cxn ang="0">
                <a:pos x="connsiteX16553" y="connsiteY16553"/>
              </a:cxn>
              <a:cxn ang="0">
                <a:pos x="connsiteX16554" y="connsiteY16554"/>
              </a:cxn>
              <a:cxn ang="0">
                <a:pos x="connsiteX16555" y="connsiteY16555"/>
              </a:cxn>
              <a:cxn ang="0">
                <a:pos x="connsiteX16556" y="connsiteY16556"/>
              </a:cxn>
              <a:cxn ang="0">
                <a:pos x="connsiteX16557" y="connsiteY16557"/>
              </a:cxn>
              <a:cxn ang="0">
                <a:pos x="connsiteX16558" y="connsiteY16558"/>
              </a:cxn>
              <a:cxn ang="0">
                <a:pos x="connsiteX16559" y="connsiteY16559"/>
              </a:cxn>
              <a:cxn ang="0">
                <a:pos x="connsiteX16560" y="connsiteY16560"/>
              </a:cxn>
              <a:cxn ang="0">
                <a:pos x="connsiteX16561" y="connsiteY16561"/>
              </a:cxn>
              <a:cxn ang="0">
                <a:pos x="connsiteX16562" y="connsiteY16562"/>
              </a:cxn>
              <a:cxn ang="0">
                <a:pos x="connsiteX16563" y="connsiteY16563"/>
              </a:cxn>
              <a:cxn ang="0">
                <a:pos x="connsiteX16564" y="connsiteY16564"/>
              </a:cxn>
              <a:cxn ang="0">
                <a:pos x="connsiteX16565" y="connsiteY16565"/>
              </a:cxn>
              <a:cxn ang="0">
                <a:pos x="connsiteX16566" y="connsiteY16566"/>
              </a:cxn>
              <a:cxn ang="0">
                <a:pos x="connsiteX16567" y="connsiteY16567"/>
              </a:cxn>
              <a:cxn ang="0">
                <a:pos x="connsiteX16568" y="connsiteY16568"/>
              </a:cxn>
              <a:cxn ang="0">
                <a:pos x="connsiteX16569" y="connsiteY16569"/>
              </a:cxn>
              <a:cxn ang="0">
                <a:pos x="connsiteX16570" y="connsiteY16570"/>
              </a:cxn>
              <a:cxn ang="0">
                <a:pos x="connsiteX16571" y="connsiteY16571"/>
              </a:cxn>
              <a:cxn ang="0">
                <a:pos x="connsiteX16572" y="connsiteY16572"/>
              </a:cxn>
              <a:cxn ang="0">
                <a:pos x="connsiteX16573" y="connsiteY16573"/>
              </a:cxn>
              <a:cxn ang="0">
                <a:pos x="connsiteX16574" y="connsiteY16574"/>
              </a:cxn>
              <a:cxn ang="0">
                <a:pos x="connsiteX16575" y="connsiteY16575"/>
              </a:cxn>
              <a:cxn ang="0">
                <a:pos x="connsiteX16576" y="connsiteY16576"/>
              </a:cxn>
              <a:cxn ang="0">
                <a:pos x="connsiteX16577" y="connsiteY16577"/>
              </a:cxn>
              <a:cxn ang="0">
                <a:pos x="connsiteX16578" y="connsiteY16578"/>
              </a:cxn>
              <a:cxn ang="0">
                <a:pos x="connsiteX16579" y="connsiteY16579"/>
              </a:cxn>
              <a:cxn ang="0">
                <a:pos x="connsiteX16580" y="connsiteY16580"/>
              </a:cxn>
              <a:cxn ang="0">
                <a:pos x="connsiteX16581" y="connsiteY16581"/>
              </a:cxn>
              <a:cxn ang="0">
                <a:pos x="connsiteX16582" y="connsiteY16582"/>
              </a:cxn>
              <a:cxn ang="0">
                <a:pos x="connsiteX16583" y="connsiteY16583"/>
              </a:cxn>
              <a:cxn ang="0">
                <a:pos x="connsiteX16584" y="connsiteY16584"/>
              </a:cxn>
              <a:cxn ang="0">
                <a:pos x="connsiteX16585" y="connsiteY16585"/>
              </a:cxn>
              <a:cxn ang="0">
                <a:pos x="connsiteX16586" y="connsiteY16586"/>
              </a:cxn>
              <a:cxn ang="0">
                <a:pos x="connsiteX16587" y="connsiteY16587"/>
              </a:cxn>
              <a:cxn ang="0">
                <a:pos x="connsiteX16588" y="connsiteY16588"/>
              </a:cxn>
              <a:cxn ang="0">
                <a:pos x="connsiteX16589" y="connsiteY16589"/>
              </a:cxn>
              <a:cxn ang="0">
                <a:pos x="connsiteX16590" y="connsiteY16590"/>
              </a:cxn>
              <a:cxn ang="0">
                <a:pos x="connsiteX16591" y="connsiteY16591"/>
              </a:cxn>
              <a:cxn ang="0">
                <a:pos x="connsiteX16592" y="connsiteY16592"/>
              </a:cxn>
              <a:cxn ang="0">
                <a:pos x="connsiteX16593" y="connsiteY16593"/>
              </a:cxn>
              <a:cxn ang="0">
                <a:pos x="connsiteX16594" y="connsiteY16594"/>
              </a:cxn>
              <a:cxn ang="0">
                <a:pos x="connsiteX16595" y="connsiteY16595"/>
              </a:cxn>
              <a:cxn ang="0">
                <a:pos x="connsiteX16596" y="connsiteY16596"/>
              </a:cxn>
              <a:cxn ang="0">
                <a:pos x="connsiteX16597" y="connsiteY16597"/>
              </a:cxn>
              <a:cxn ang="0">
                <a:pos x="connsiteX16598" y="connsiteY16598"/>
              </a:cxn>
              <a:cxn ang="0">
                <a:pos x="connsiteX16599" y="connsiteY16599"/>
              </a:cxn>
              <a:cxn ang="0">
                <a:pos x="connsiteX16600" y="connsiteY16600"/>
              </a:cxn>
              <a:cxn ang="0">
                <a:pos x="connsiteX16601" y="connsiteY16601"/>
              </a:cxn>
              <a:cxn ang="0">
                <a:pos x="connsiteX16602" y="connsiteY16602"/>
              </a:cxn>
              <a:cxn ang="0">
                <a:pos x="connsiteX16603" y="connsiteY16603"/>
              </a:cxn>
              <a:cxn ang="0">
                <a:pos x="connsiteX16604" y="connsiteY16604"/>
              </a:cxn>
              <a:cxn ang="0">
                <a:pos x="connsiteX16605" y="connsiteY16605"/>
              </a:cxn>
              <a:cxn ang="0">
                <a:pos x="connsiteX16606" y="connsiteY16606"/>
              </a:cxn>
              <a:cxn ang="0">
                <a:pos x="connsiteX16607" y="connsiteY16607"/>
              </a:cxn>
              <a:cxn ang="0">
                <a:pos x="connsiteX16608" y="connsiteY16608"/>
              </a:cxn>
              <a:cxn ang="0">
                <a:pos x="connsiteX16609" y="connsiteY16609"/>
              </a:cxn>
              <a:cxn ang="0">
                <a:pos x="connsiteX16610" y="connsiteY16610"/>
              </a:cxn>
              <a:cxn ang="0">
                <a:pos x="connsiteX16611" y="connsiteY16611"/>
              </a:cxn>
              <a:cxn ang="0">
                <a:pos x="connsiteX16612" y="connsiteY16612"/>
              </a:cxn>
              <a:cxn ang="0">
                <a:pos x="connsiteX16613" y="connsiteY16613"/>
              </a:cxn>
              <a:cxn ang="0">
                <a:pos x="connsiteX16614" y="connsiteY16614"/>
              </a:cxn>
              <a:cxn ang="0">
                <a:pos x="connsiteX16615" y="connsiteY16615"/>
              </a:cxn>
              <a:cxn ang="0">
                <a:pos x="connsiteX16616" y="connsiteY16616"/>
              </a:cxn>
              <a:cxn ang="0">
                <a:pos x="connsiteX16617" y="connsiteY16617"/>
              </a:cxn>
              <a:cxn ang="0">
                <a:pos x="connsiteX16618" y="connsiteY16618"/>
              </a:cxn>
              <a:cxn ang="0">
                <a:pos x="connsiteX16619" y="connsiteY16619"/>
              </a:cxn>
              <a:cxn ang="0">
                <a:pos x="connsiteX16620" y="connsiteY16620"/>
              </a:cxn>
              <a:cxn ang="0">
                <a:pos x="connsiteX16621" y="connsiteY16621"/>
              </a:cxn>
              <a:cxn ang="0">
                <a:pos x="connsiteX16622" y="connsiteY16622"/>
              </a:cxn>
              <a:cxn ang="0">
                <a:pos x="connsiteX16623" y="connsiteY16623"/>
              </a:cxn>
              <a:cxn ang="0">
                <a:pos x="connsiteX16624" y="connsiteY16624"/>
              </a:cxn>
              <a:cxn ang="0">
                <a:pos x="connsiteX16625" y="connsiteY16625"/>
              </a:cxn>
              <a:cxn ang="0">
                <a:pos x="connsiteX16626" y="connsiteY16626"/>
              </a:cxn>
              <a:cxn ang="0">
                <a:pos x="connsiteX16627" y="connsiteY16627"/>
              </a:cxn>
              <a:cxn ang="0">
                <a:pos x="connsiteX16628" y="connsiteY16628"/>
              </a:cxn>
              <a:cxn ang="0">
                <a:pos x="connsiteX16629" y="connsiteY16629"/>
              </a:cxn>
              <a:cxn ang="0">
                <a:pos x="connsiteX16630" y="connsiteY16630"/>
              </a:cxn>
              <a:cxn ang="0">
                <a:pos x="connsiteX16631" y="connsiteY16631"/>
              </a:cxn>
              <a:cxn ang="0">
                <a:pos x="connsiteX16632" y="connsiteY16632"/>
              </a:cxn>
              <a:cxn ang="0">
                <a:pos x="connsiteX16633" y="connsiteY16633"/>
              </a:cxn>
              <a:cxn ang="0">
                <a:pos x="connsiteX16634" y="connsiteY16634"/>
              </a:cxn>
              <a:cxn ang="0">
                <a:pos x="connsiteX16635" y="connsiteY16635"/>
              </a:cxn>
              <a:cxn ang="0">
                <a:pos x="connsiteX16636" y="connsiteY16636"/>
              </a:cxn>
              <a:cxn ang="0">
                <a:pos x="connsiteX16637" y="connsiteY16637"/>
              </a:cxn>
              <a:cxn ang="0">
                <a:pos x="connsiteX16638" y="connsiteY16638"/>
              </a:cxn>
              <a:cxn ang="0">
                <a:pos x="connsiteX16639" y="connsiteY16639"/>
              </a:cxn>
              <a:cxn ang="0">
                <a:pos x="connsiteX16640" y="connsiteY16640"/>
              </a:cxn>
              <a:cxn ang="0">
                <a:pos x="connsiteX16641" y="connsiteY16641"/>
              </a:cxn>
              <a:cxn ang="0">
                <a:pos x="connsiteX16642" y="connsiteY16642"/>
              </a:cxn>
              <a:cxn ang="0">
                <a:pos x="connsiteX16643" y="connsiteY16643"/>
              </a:cxn>
              <a:cxn ang="0">
                <a:pos x="connsiteX16644" y="connsiteY16644"/>
              </a:cxn>
              <a:cxn ang="0">
                <a:pos x="connsiteX16645" y="connsiteY16645"/>
              </a:cxn>
              <a:cxn ang="0">
                <a:pos x="connsiteX16646" y="connsiteY16646"/>
              </a:cxn>
              <a:cxn ang="0">
                <a:pos x="connsiteX16647" y="connsiteY16647"/>
              </a:cxn>
              <a:cxn ang="0">
                <a:pos x="connsiteX16648" y="connsiteY16648"/>
              </a:cxn>
              <a:cxn ang="0">
                <a:pos x="connsiteX16649" y="connsiteY16649"/>
              </a:cxn>
              <a:cxn ang="0">
                <a:pos x="connsiteX16650" y="connsiteY16650"/>
              </a:cxn>
              <a:cxn ang="0">
                <a:pos x="connsiteX16651" y="connsiteY16651"/>
              </a:cxn>
              <a:cxn ang="0">
                <a:pos x="connsiteX16652" y="connsiteY16652"/>
              </a:cxn>
              <a:cxn ang="0">
                <a:pos x="connsiteX16653" y="connsiteY16653"/>
              </a:cxn>
              <a:cxn ang="0">
                <a:pos x="connsiteX16654" y="connsiteY16654"/>
              </a:cxn>
              <a:cxn ang="0">
                <a:pos x="connsiteX16655" y="connsiteY16655"/>
              </a:cxn>
              <a:cxn ang="0">
                <a:pos x="connsiteX16656" y="connsiteY16656"/>
              </a:cxn>
              <a:cxn ang="0">
                <a:pos x="connsiteX16657" y="connsiteY16657"/>
              </a:cxn>
              <a:cxn ang="0">
                <a:pos x="connsiteX16658" y="connsiteY16658"/>
              </a:cxn>
              <a:cxn ang="0">
                <a:pos x="connsiteX16659" y="connsiteY16659"/>
              </a:cxn>
              <a:cxn ang="0">
                <a:pos x="connsiteX16660" y="connsiteY16660"/>
              </a:cxn>
              <a:cxn ang="0">
                <a:pos x="connsiteX16661" y="connsiteY16661"/>
              </a:cxn>
              <a:cxn ang="0">
                <a:pos x="connsiteX16662" y="connsiteY16662"/>
              </a:cxn>
              <a:cxn ang="0">
                <a:pos x="connsiteX16663" y="connsiteY16663"/>
              </a:cxn>
              <a:cxn ang="0">
                <a:pos x="connsiteX16664" y="connsiteY16664"/>
              </a:cxn>
              <a:cxn ang="0">
                <a:pos x="connsiteX16665" y="connsiteY16665"/>
              </a:cxn>
              <a:cxn ang="0">
                <a:pos x="connsiteX16666" y="connsiteY16666"/>
              </a:cxn>
              <a:cxn ang="0">
                <a:pos x="connsiteX16667" y="connsiteY16667"/>
              </a:cxn>
              <a:cxn ang="0">
                <a:pos x="connsiteX16668" y="connsiteY16668"/>
              </a:cxn>
              <a:cxn ang="0">
                <a:pos x="connsiteX16669" y="connsiteY16669"/>
              </a:cxn>
              <a:cxn ang="0">
                <a:pos x="connsiteX16670" y="connsiteY16670"/>
              </a:cxn>
              <a:cxn ang="0">
                <a:pos x="connsiteX16671" y="connsiteY16671"/>
              </a:cxn>
              <a:cxn ang="0">
                <a:pos x="connsiteX16672" y="connsiteY16672"/>
              </a:cxn>
              <a:cxn ang="0">
                <a:pos x="connsiteX16673" y="connsiteY16673"/>
              </a:cxn>
              <a:cxn ang="0">
                <a:pos x="connsiteX16674" y="connsiteY16674"/>
              </a:cxn>
              <a:cxn ang="0">
                <a:pos x="connsiteX16675" y="connsiteY16675"/>
              </a:cxn>
              <a:cxn ang="0">
                <a:pos x="connsiteX16676" y="connsiteY16676"/>
              </a:cxn>
              <a:cxn ang="0">
                <a:pos x="connsiteX16677" y="connsiteY16677"/>
              </a:cxn>
              <a:cxn ang="0">
                <a:pos x="connsiteX16678" y="connsiteY16678"/>
              </a:cxn>
              <a:cxn ang="0">
                <a:pos x="connsiteX16679" y="connsiteY16679"/>
              </a:cxn>
              <a:cxn ang="0">
                <a:pos x="connsiteX16680" y="connsiteY16680"/>
              </a:cxn>
              <a:cxn ang="0">
                <a:pos x="connsiteX16681" y="connsiteY16681"/>
              </a:cxn>
              <a:cxn ang="0">
                <a:pos x="connsiteX16682" y="connsiteY16682"/>
              </a:cxn>
              <a:cxn ang="0">
                <a:pos x="connsiteX16683" y="connsiteY16683"/>
              </a:cxn>
              <a:cxn ang="0">
                <a:pos x="connsiteX16684" y="connsiteY16684"/>
              </a:cxn>
              <a:cxn ang="0">
                <a:pos x="connsiteX16685" y="connsiteY16685"/>
              </a:cxn>
              <a:cxn ang="0">
                <a:pos x="connsiteX16686" y="connsiteY16686"/>
              </a:cxn>
              <a:cxn ang="0">
                <a:pos x="connsiteX16687" y="connsiteY16687"/>
              </a:cxn>
              <a:cxn ang="0">
                <a:pos x="connsiteX16688" y="connsiteY16688"/>
              </a:cxn>
              <a:cxn ang="0">
                <a:pos x="connsiteX16689" y="connsiteY16689"/>
              </a:cxn>
              <a:cxn ang="0">
                <a:pos x="connsiteX16690" y="connsiteY16690"/>
              </a:cxn>
              <a:cxn ang="0">
                <a:pos x="connsiteX16691" y="connsiteY16691"/>
              </a:cxn>
              <a:cxn ang="0">
                <a:pos x="connsiteX16692" y="connsiteY16692"/>
              </a:cxn>
              <a:cxn ang="0">
                <a:pos x="connsiteX16693" y="connsiteY16693"/>
              </a:cxn>
              <a:cxn ang="0">
                <a:pos x="connsiteX16694" y="connsiteY16694"/>
              </a:cxn>
              <a:cxn ang="0">
                <a:pos x="connsiteX16695" y="connsiteY16695"/>
              </a:cxn>
              <a:cxn ang="0">
                <a:pos x="connsiteX16696" y="connsiteY16696"/>
              </a:cxn>
              <a:cxn ang="0">
                <a:pos x="connsiteX16697" y="connsiteY16697"/>
              </a:cxn>
              <a:cxn ang="0">
                <a:pos x="connsiteX16698" y="connsiteY16698"/>
              </a:cxn>
              <a:cxn ang="0">
                <a:pos x="connsiteX16699" y="connsiteY16699"/>
              </a:cxn>
              <a:cxn ang="0">
                <a:pos x="connsiteX16700" y="connsiteY16700"/>
              </a:cxn>
              <a:cxn ang="0">
                <a:pos x="connsiteX16701" y="connsiteY16701"/>
              </a:cxn>
              <a:cxn ang="0">
                <a:pos x="connsiteX16702" y="connsiteY16702"/>
              </a:cxn>
              <a:cxn ang="0">
                <a:pos x="connsiteX16703" y="connsiteY16703"/>
              </a:cxn>
              <a:cxn ang="0">
                <a:pos x="connsiteX16704" y="connsiteY16704"/>
              </a:cxn>
              <a:cxn ang="0">
                <a:pos x="connsiteX16705" y="connsiteY16705"/>
              </a:cxn>
              <a:cxn ang="0">
                <a:pos x="connsiteX16706" y="connsiteY16706"/>
              </a:cxn>
              <a:cxn ang="0">
                <a:pos x="connsiteX16707" y="connsiteY16707"/>
              </a:cxn>
              <a:cxn ang="0">
                <a:pos x="connsiteX16708" y="connsiteY16708"/>
              </a:cxn>
              <a:cxn ang="0">
                <a:pos x="connsiteX16709" y="connsiteY16709"/>
              </a:cxn>
              <a:cxn ang="0">
                <a:pos x="connsiteX16710" y="connsiteY16710"/>
              </a:cxn>
              <a:cxn ang="0">
                <a:pos x="connsiteX16711" y="connsiteY16711"/>
              </a:cxn>
              <a:cxn ang="0">
                <a:pos x="connsiteX16712" y="connsiteY16712"/>
              </a:cxn>
              <a:cxn ang="0">
                <a:pos x="connsiteX16713" y="connsiteY16713"/>
              </a:cxn>
              <a:cxn ang="0">
                <a:pos x="connsiteX16714" y="connsiteY16714"/>
              </a:cxn>
              <a:cxn ang="0">
                <a:pos x="connsiteX16715" y="connsiteY16715"/>
              </a:cxn>
              <a:cxn ang="0">
                <a:pos x="connsiteX16716" y="connsiteY16716"/>
              </a:cxn>
              <a:cxn ang="0">
                <a:pos x="connsiteX16717" y="connsiteY16717"/>
              </a:cxn>
              <a:cxn ang="0">
                <a:pos x="connsiteX16718" y="connsiteY16718"/>
              </a:cxn>
              <a:cxn ang="0">
                <a:pos x="connsiteX16719" y="connsiteY16719"/>
              </a:cxn>
              <a:cxn ang="0">
                <a:pos x="connsiteX16720" y="connsiteY16720"/>
              </a:cxn>
              <a:cxn ang="0">
                <a:pos x="connsiteX16721" y="connsiteY16721"/>
              </a:cxn>
              <a:cxn ang="0">
                <a:pos x="connsiteX16722" y="connsiteY16722"/>
              </a:cxn>
              <a:cxn ang="0">
                <a:pos x="connsiteX16723" y="connsiteY16723"/>
              </a:cxn>
              <a:cxn ang="0">
                <a:pos x="connsiteX16724" y="connsiteY16724"/>
              </a:cxn>
              <a:cxn ang="0">
                <a:pos x="connsiteX16725" y="connsiteY16725"/>
              </a:cxn>
              <a:cxn ang="0">
                <a:pos x="connsiteX16726" y="connsiteY16726"/>
              </a:cxn>
              <a:cxn ang="0">
                <a:pos x="connsiteX16727" y="connsiteY16727"/>
              </a:cxn>
              <a:cxn ang="0">
                <a:pos x="connsiteX16728" y="connsiteY16728"/>
              </a:cxn>
              <a:cxn ang="0">
                <a:pos x="connsiteX16729" y="connsiteY16729"/>
              </a:cxn>
              <a:cxn ang="0">
                <a:pos x="connsiteX16730" y="connsiteY16730"/>
              </a:cxn>
              <a:cxn ang="0">
                <a:pos x="connsiteX16731" y="connsiteY16731"/>
              </a:cxn>
              <a:cxn ang="0">
                <a:pos x="connsiteX16732" y="connsiteY16732"/>
              </a:cxn>
              <a:cxn ang="0">
                <a:pos x="connsiteX16733" y="connsiteY16733"/>
              </a:cxn>
              <a:cxn ang="0">
                <a:pos x="connsiteX16734" y="connsiteY16734"/>
              </a:cxn>
              <a:cxn ang="0">
                <a:pos x="connsiteX16735" y="connsiteY16735"/>
              </a:cxn>
              <a:cxn ang="0">
                <a:pos x="connsiteX16736" y="connsiteY16736"/>
              </a:cxn>
              <a:cxn ang="0">
                <a:pos x="connsiteX16737" y="connsiteY16737"/>
              </a:cxn>
              <a:cxn ang="0">
                <a:pos x="connsiteX16738" y="connsiteY16738"/>
              </a:cxn>
              <a:cxn ang="0">
                <a:pos x="connsiteX16739" y="connsiteY16739"/>
              </a:cxn>
              <a:cxn ang="0">
                <a:pos x="connsiteX16740" y="connsiteY16740"/>
              </a:cxn>
              <a:cxn ang="0">
                <a:pos x="connsiteX16741" y="connsiteY16741"/>
              </a:cxn>
              <a:cxn ang="0">
                <a:pos x="connsiteX16742" y="connsiteY16742"/>
              </a:cxn>
              <a:cxn ang="0">
                <a:pos x="connsiteX16743" y="connsiteY16743"/>
              </a:cxn>
              <a:cxn ang="0">
                <a:pos x="connsiteX16744" y="connsiteY16744"/>
              </a:cxn>
              <a:cxn ang="0">
                <a:pos x="connsiteX16745" y="connsiteY16745"/>
              </a:cxn>
              <a:cxn ang="0">
                <a:pos x="connsiteX16746" y="connsiteY16746"/>
              </a:cxn>
              <a:cxn ang="0">
                <a:pos x="connsiteX16747" y="connsiteY16747"/>
              </a:cxn>
              <a:cxn ang="0">
                <a:pos x="connsiteX16748" y="connsiteY16748"/>
              </a:cxn>
              <a:cxn ang="0">
                <a:pos x="connsiteX16749" y="connsiteY16749"/>
              </a:cxn>
              <a:cxn ang="0">
                <a:pos x="connsiteX16750" y="connsiteY16750"/>
              </a:cxn>
              <a:cxn ang="0">
                <a:pos x="connsiteX16751" y="connsiteY16751"/>
              </a:cxn>
              <a:cxn ang="0">
                <a:pos x="connsiteX16752" y="connsiteY16752"/>
              </a:cxn>
              <a:cxn ang="0">
                <a:pos x="connsiteX16753" y="connsiteY16753"/>
              </a:cxn>
              <a:cxn ang="0">
                <a:pos x="connsiteX16754" y="connsiteY16754"/>
              </a:cxn>
              <a:cxn ang="0">
                <a:pos x="connsiteX16755" y="connsiteY16755"/>
              </a:cxn>
              <a:cxn ang="0">
                <a:pos x="connsiteX16756" y="connsiteY16756"/>
              </a:cxn>
              <a:cxn ang="0">
                <a:pos x="connsiteX16757" y="connsiteY16757"/>
              </a:cxn>
              <a:cxn ang="0">
                <a:pos x="connsiteX16758" y="connsiteY16758"/>
              </a:cxn>
              <a:cxn ang="0">
                <a:pos x="connsiteX16759" y="connsiteY16759"/>
              </a:cxn>
              <a:cxn ang="0">
                <a:pos x="connsiteX16760" y="connsiteY16760"/>
              </a:cxn>
              <a:cxn ang="0">
                <a:pos x="connsiteX16761" y="connsiteY16761"/>
              </a:cxn>
              <a:cxn ang="0">
                <a:pos x="connsiteX16762" y="connsiteY16762"/>
              </a:cxn>
              <a:cxn ang="0">
                <a:pos x="connsiteX16763" y="connsiteY16763"/>
              </a:cxn>
              <a:cxn ang="0">
                <a:pos x="connsiteX16764" y="connsiteY16764"/>
              </a:cxn>
              <a:cxn ang="0">
                <a:pos x="connsiteX16765" y="connsiteY16765"/>
              </a:cxn>
              <a:cxn ang="0">
                <a:pos x="connsiteX16766" y="connsiteY16766"/>
              </a:cxn>
              <a:cxn ang="0">
                <a:pos x="connsiteX16767" y="connsiteY16767"/>
              </a:cxn>
              <a:cxn ang="0">
                <a:pos x="connsiteX16768" y="connsiteY16768"/>
              </a:cxn>
              <a:cxn ang="0">
                <a:pos x="connsiteX16769" y="connsiteY16769"/>
              </a:cxn>
              <a:cxn ang="0">
                <a:pos x="connsiteX16770" y="connsiteY16770"/>
              </a:cxn>
              <a:cxn ang="0">
                <a:pos x="connsiteX16771" y="connsiteY16771"/>
              </a:cxn>
              <a:cxn ang="0">
                <a:pos x="connsiteX16772" y="connsiteY16772"/>
              </a:cxn>
              <a:cxn ang="0">
                <a:pos x="connsiteX16773" y="connsiteY16773"/>
              </a:cxn>
              <a:cxn ang="0">
                <a:pos x="connsiteX16774" y="connsiteY16774"/>
              </a:cxn>
              <a:cxn ang="0">
                <a:pos x="connsiteX16775" y="connsiteY16775"/>
              </a:cxn>
              <a:cxn ang="0">
                <a:pos x="connsiteX16776" y="connsiteY16776"/>
              </a:cxn>
              <a:cxn ang="0">
                <a:pos x="connsiteX16777" y="connsiteY16777"/>
              </a:cxn>
              <a:cxn ang="0">
                <a:pos x="connsiteX16778" y="connsiteY16778"/>
              </a:cxn>
              <a:cxn ang="0">
                <a:pos x="connsiteX16779" y="connsiteY16779"/>
              </a:cxn>
              <a:cxn ang="0">
                <a:pos x="connsiteX16780" y="connsiteY16780"/>
              </a:cxn>
              <a:cxn ang="0">
                <a:pos x="connsiteX16781" y="connsiteY16781"/>
              </a:cxn>
              <a:cxn ang="0">
                <a:pos x="connsiteX16782" y="connsiteY16782"/>
              </a:cxn>
              <a:cxn ang="0">
                <a:pos x="connsiteX16783" y="connsiteY16783"/>
              </a:cxn>
              <a:cxn ang="0">
                <a:pos x="connsiteX16784" y="connsiteY16784"/>
              </a:cxn>
              <a:cxn ang="0">
                <a:pos x="connsiteX16785" y="connsiteY16785"/>
              </a:cxn>
              <a:cxn ang="0">
                <a:pos x="connsiteX16786" y="connsiteY16786"/>
              </a:cxn>
              <a:cxn ang="0">
                <a:pos x="connsiteX16787" y="connsiteY16787"/>
              </a:cxn>
              <a:cxn ang="0">
                <a:pos x="connsiteX16788" y="connsiteY16788"/>
              </a:cxn>
              <a:cxn ang="0">
                <a:pos x="connsiteX16789" y="connsiteY16789"/>
              </a:cxn>
              <a:cxn ang="0">
                <a:pos x="connsiteX16790" y="connsiteY16790"/>
              </a:cxn>
              <a:cxn ang="0">
                <a:pos x="connsiteX16791" y="connsiteY16791"/>
              </a:cxn>
              <a:cxn ang="0">
                <a:pos x="connsiteX16792" y="connsiteY16792"/>
              </a:cxn>
              <a:cxn ang="0">
                <a:pos x="connsiteX16793" y="connsiteY16793"/>
              </a:cxn>
              <a:cxn ang="0">
                <a:pos x="connsiteX16794" y="connsiteY16794"/>
              </a:cxn>
              <a:cxn ang="0">
                <a:pos x="connsiteX16795" y="connsiteY16795"/>
              </a:cxn>
              <a:cxn ang="0">
                <a:pos x="connsiteX16796" y="connsiteY16796"/>
              </a:cxn>
              <a:cxn ang="0">
                <a:pos x="connsiteX16797" y="connsiteY16797"/>
              </a:cxn>
              <a:cxn ang="0">
                <a:pos x="connsiteX16798" y="connsiteY16798"/>
              </a:cxn>
              <a:cxn ang="0">
                <a:pos x="connsiteX16799" y="connsiteY16799"/>
              </a:cxn>
              <a:cxn ang="0">
                <a:pos x="connsiteX16800" y="connsiteY16800"/>
              </a:cxn>
              <a:cxn ang="0">
                <a:pos x="connsiteX16801" y="connsiteY16801"/>
              </a:cxn>
              <a:cxn ang="0">
                <a:pos x="connsiteX16802" y="connsiteY16802"/>
              </a:cxn>
              <a:cxn ang="0">
                <a:pos x="connsiteX16803" y="connsiteY16803"/>
              </a:cxn>
              <a:cxn ang="0">
                <a:pos x="connsiteX16804" y="connsiteY16804"/>
              </a:cxn>
              <a:cxn ang="0">
                <a:pos x="connsiteX16805" y="connsiteY16805"/>
              </a:cxn>
              <a:cxn ang="0">
                <a:pos x="connsiteX16806" y="connsiteY16806"/>
              </a:cxn>
              <a:cxn ang="0">
                <a:pos x="connsiteX16807" y="connsiteY16807"/>
              </a:cxn>
              <a:cxn ang="0">
                <a:pos x="connsiteX16808" y="connsiteY16808"/>
              </a:cxn>
              <a:cxn ang="0">
                <a:pos x="connsiteX16809" y="connsiteY16809"/>
              </a:cxn>
              <a:cxn ang="0">
                <a:pos x="connsiteX16810" y="connsiteY16810"/>
              </a:cxn>
              <a:cxn ang="0">
                <a:pos x="connsiteX16811" y="connsiteY16811"/>
              </a:cxn>
              <a:cxn ang="0">
                <a:pos x="connsiteX16812" y="connsiteY16812"/>
              </a:cxn>
              <a:cxn ang="0">
                <a:pos x="connsiteX16813" y="connsiteY16813"/>
              </a:cxn>
              <a:cxn ang="0">
                <a:pos x="connsiteX16814" y="connsiteY16814"/>
              </a:cxn>
              <a:cxn ang="0">
                <a:pos x="connsiteX16815" y="connsiteY16815"/>
              </a:cxn>
              <a:cxn ang="0">
                <a:pos x="connsiteX16816" y="connsiteY16816"/>
              </a:cxn>
              <a:cxn ang="0">
                <a:pos x="connsiteX16817" y="connsiteY16817"/>
              </a:cxn>
              <a:cxn ang="0">
                <a:pos x="connsiteX16818" y="connsiteY16818"/>
              </a:cxn>
              <a:cxn ang="0">
                <a:pos x="connsiteX16819" y="connsiteY16819"/>
              </a:cxn>
              <a:cxn ang="0">
                <a:pos x="connsiteX16820" y="connsiteY16820"/>
              </a:cxn>
              <a:cxn ang="0">
                <a:pos x="connsiteX16821" y="connsiteY16821"/>
              </a:cxn>
              <a:cxn ang="0">
                <a:pos x="connsiteX16822" y="connsiteY16822"/>
              </a:cxn>
              <a:cxn ang="0">
                <a:pos x="connsiteX16823" y="connsiteY16823"/>
              </a:cxn>
              <a:cxn ang="0">
                <a:pos x="connsiteX16824" y="connsiteY16824"/>
              </a:cxn>
              <a:cxn ang="0">
                <a:pos x="connsiteX16825" y="connsiteY16825"/>
              </a:cxn>
              <a:cxn ang="0">
                <a:pos x="connsiteX16826" y="connsiteY16826"/>
              </a:cxn>
              <a:cxn ang="0">
                <a:pos x="connsiteX16827" y="connsiteY16827"/>
              </a:cxn>
              <a:cxn ang="0">
                <a:pos x="connsiteX16828" y="connsiteY16828"/>
              </a:cxn>
              <a:cxn ang="0">
                <a:pos x="connsiteX16829" y="connsiteY16829"/>
              </a:cxn>
              <a:cxn ang="0">
                <a:pos x="connsiteX16830" y="connsiteY16830"/>
              </a:cxn>
              <a:cxn ang="0">
                <a:pos x="connsiteX16831" y="connsiteY16831"/>
              </a:cxn>
              <a:cxn ang="0">
                <a:pos x="connsiteX16832" y="connsiteY16832"/>
              </a:cxn>
              <a:cxn ang="0">
                <a:pos x="connsiteX16833" y="connsiteY16833"/>
              </a:cxn>
              <a:cxn ang="0">
                <a:pos x="connsiteX16834" y="connsiteY16834"/>
              </a:cxn>
              <a:cxn ang="0">
                <a:pos x="connsiteX16835" y="connsiteY16835"/>
              </a:cxn>
              <a:cxn ang="0">
                <a:pos x="connsiteX16836" y="connsiteY16836"/>
              </a:cxn>
              <a:cxn ang="0">
                <a:pos x="connsiteX16837" y="connsiteY16837"/>
              </a:cxn>
              <a:cxn ang="0">
                <a:pos x="connsiteX16838" y="connsiteY16838"/>
              </a:cxn>
              <a:cxn ang="0">
                <a:pos x="connsiteX16839" y="connsiteY16839"/>
              </a:cxn>
              <a:cxn ang="0">
                <a:pos x="connsiteX16840" y="connsiteY16840"/>
              </a:cxn>
              <a:cxn ang="0">
                <a:pos x="connsiteX16841" y="connsiteY16841"/>
              </a:cxn>
              <a:cxn ang="0">
                <a:pos x="connsiteX16842" y="connsiteY16842"/>
              </a:cxn>
              <a:cxn ang="0">
                <a:pos x="connsiteX16843" y="connsiteY16843"/>
              </a:cxn>
              <a:cxn ang="0">
                <a:pos x="connsiteX16844" y="connsiteY16844"/>
              </a:cxn>
              <a:cxn ang="0">
                <a:pos x="connsiteX16845" y="connsiteY16845"/>
              </a:cxn>
              <a:cxn ang="0">
                <a:pos x="connsiteX16846" y="connsiteY16846"/>
              </a:cxn>
              <a:cxn ang="0">
                <a:pos x="connsiteX16847" y="connsiteY16847"/>
              </a:cxn>
              <a:cxn ang="0">
                <a:pos x="connsiteX16848" y="connsiteY16848"/>
              </a:cxn>
              <a:cxn ang="0">
                <a:pos x="connsiteX16849" y="connsiteY16849"/>
              </a:cxn>
              <a:cxn ang="0">
                <a:pos x="connsiteX16850" y="connsiteY16850"/>
              </a:cxn>
              <a:cxn ang="0">
                <a:pos x="connsiteX16851" y="connsiteY16851"/>
              </a:cxn>
              <a:cxn ang="0">
                <a:pos x="connsiteX16852" y="connsiteY16852"/>
              </a:cxn>
              <a:cxn ang="0">
                <a:pos x="connsiteX16853" y="connsiteY16853"/>
              </a:cxn>
              <a:cxn ang="0">
                <a:pos x="connsiteX16854" y="connsiteY16854"/>
              </a:cxn>
              <a:cxn ang="0">
                <a:pos x="connsiteX16855" y="connsiteY16855"/>
              </a:cxn>
              <a:cxn ang="0">
                <a:pos x="connsiteX16856" y="connsiteY16856"/>
              </a:cxn>
              <a:cxn ang="0">
                <a:pos x="connsiteX16857" y="connsiteY16857"/>
              </a:cxn>
              <a:cxn ang="0">
                <a:pos x="connsiteX16858" y="connsiteY16858"/>
              </a:cxn>
              <a:cxn ang="0">
                <a:pos x="connsiteX16859" y="connsiteY16859"/>
              </a:cxn>
              <a:cxn ang="0">
                <a:pos x="connsiteX16860" y="connsiteY16860"/>
              </a:cxn>
              <a:cxn ang="0">
                <a:pos x="connsiteX16861" y="connsiteY16861"/>
              </a:cxn>
              <a:cxn ang="0">
                <a:pos x="connsiteX16862" y="connsiteY16862"/>
              </a:cxn>
              <a:cxn ang="0">
                <a:pos x="connsiteX16863" y="connsiteY16863"/>
              </a:cxn>
              <a:cxn ang="0">
                <a:pos x="connsiteX16864" y="connsiteY16864"/>
              </a:cxn>
              <a:cxn ang="0">
                <a:pos x="connsiteX16865" y="connsiteY16865"/>
              </a:cxn>
              <a:cxn ang="0">
                <a:pos x="connsiteX16866" y="connsiteY16866"/>
              </a:cxn>
              <a:cxn ang="0">
                <a:pos x="connsiteX16867" y="connsiteY16867"/>
              </a:cxn>
              <a:cxn ang="0">
                <a:pos x="connsiteX16868" y="connsiteY16868"/>
              </a:cxn>
              <a:cxn ang="0">
                <a:pos x="connsiteX16869" y="connsiteY16869"/>
              </a:cxn>
              <a:cxn ang="0">
                <a:pos x="connsiteX16870" y="connsiteY16870"/>
              </a:cxn>
              <a:cxn ang="0">
                <a:pos x="connsiteX16871" y="connsiteY16871"/>
              </a:cxn>
              <a:cxn ang="0">
                <a:pos x="connsiteX16872" y="connsiteY16872"/>
              </a:cxn>
              <a:cxn ang="0">
                <a:pos x="connsiteX16873" y="connsiteY16873"/>
              </a:cxn>
              <a:cxn ang="0">
                <a:pos x="connsiteX16874" y="connsiteY16874"/>
              </a:cxn>
              <a:cxn ang="0">
                <a:pos x="connsiteX16875" y="connsiteY16875"/>
              </a:cxn>
              <a:cxn ang="0">
                <a:pos x="connsiteX16876" y="connsiteY16876"/>
              </a:cxn>
              <a:cxn ang="0">
                <a:pos x="connsiteX16877" y="connsiteY16877"/>
              </a:cxn>
              <a:cxn ang="0">
                <a:pos x="connsiteX16878" y="connsiteY16878"/>
              </a:cxn>
              <a:cxn ang="0">
                <a:pos x="connsiteX16879" y="connsiteY16879"/>
              </a:cxn>
              <a:cxn ang="0">
                <a:pos x="connsiteX16880" y="connsiteY16880"/>
              </a:cxn>
              <a:cxn ang="0">
                <a:pos x="connsiteX16881" y="connsiteY16881"/>
              </a:cxn>
              <a:cxn ang="0">
                <a:pos x="connsiteX16882" y="connsiteY16882"/>
              </a:cxn>
              <a:cxn ang="0">
                <a:pos x="connsiteX16883" y="connsiteY16883"/>
              </a:cxn>
              <a:cxn ang="0">
                <a:pos x="connsiteX16884" y="connsiteY16884"/>
              </a:cxn>
              <a:cxn ang="0">
                <a:pos x="connsiteX16885" y="connsiteY16885"/>
              </a:cxn>
              <a:cxn ang="0">
                <a:pos x="connsiteX16886" y="connsiteY16886"/>
              </a:cxn>
              <a:cxn ang="0">
                <a:pos x="connsiteX16887" y="connsiteY16887"/>
              </a:cxn>
              <a:cxn ang="0">
                <a:pos x="connsiteX16888" y="connsiteY16888"/>
              </a:cxn>
              <a:cxn ang="0">
                <a:pos x="connsiteX16889" y="connsiteY16889"/>
              </a:cxn>
              <a:cxn ang="0">
                <a:pos x="connsiteX16890" y="connsiteY16890"/>
              </a:cxn>
              <a:cxn ang="0">
                <a:pos x="connsiteX16891" y="connsiteY16891"/>
              </a:cxn>
              <a:cxn ang="0">
                <a:pos x="connsiteX16892" y="connsiteY16892"/>
              </a:cxn>
              <a:cxn ang="0">
                <a:pos x="connsiteX16893" y="connsiteY16893"/>
              </a:cxn>
              <a:cxn ang="0">
                <a:pos x="connsiteX16894" y="connsiteY16894"/>
              </a:cxn>
              <a:cxn ang="0">
                <a:pos x="connsiteX16895" y="connsiteY16895"/>
              </a:cxn>
              <a:cxn ang="0">
                <a:pos x="connsiteX16896" y="connsiteY16896"/>
              </a:cxn>
              <a:cxn ang="0">
                <a:pos x="connsiteX16897" y="connsiteY16897"/>
              </a:cxn>
              <a:cxn ang="0">
                <a:pos x="connsiteX16898" y="connsiteY16898"/>
              </a:cxn>
              <a:cxn ang="0">
                <a:pos x="connsiteX16899" y="connsiteY16899"/>
              </a:cxn>
              <a:cxn ang="0">
                <a:pos x="connsiteX16900" y="connsiteY16900"/>
              </a:cxn>
              <a:cxn ang="0">
                <a:pos x="connsiteX16901" y="connsiteY16901"/>
              </a:cxn>
              <a:cxn ang="0">
                <a:pos x="connsiteX16902" y="connsiteY16902"/>
              </a:cxn>
              <a:cxn ang="0">
                <a:pos x="connsiteX16903" y="connsiteY16903"/>
              </a:cxn>
              <a:cxn ang="0">
                <a:pos x="connsiteX16904" y="connsiteY16904"/>
              </a:cxn>
              <a:cxn ang="0">
                <a:pos x="connsiteX16905" y="connsiteY16905"/>
              </a:cxn>
              <a:cxn ang="0">
                <a:pos x="connsiteX16906" y="connsiteY16906"/>
              </a:cxn>
              <a:cxn ang="0">
                <a:pos x="connsiteX16907" y="connsiteY16907"/>
              </a:cxn>
              <a:cxn ang="0">
                <a:pos x="connsiteX16908" y="connsiteY16908"/>
              </a:cxn>
              <a:cxn ang="0">
                <a:pos x="connsiteX16909" y="connsiteY16909"/>
              </a:cxn>
              <a:cxn ang="0">
                <a:pos x="connsiteX16910" y="connsiteY16910"/>
              </a:cxn>
              <a:cxn ang="0">
                <a:pos x="connsiteX16911" y="connsiteY16911"/>
              </a:cxn>
              <a:cxn ang="0">
                <a:pos x="connsiteX16912" y="connsiteY16912"/>
              </a:cxn>
              <a:cxn ang="0">
                <a:pos x="connsiteX16913" y="connsiteY16913"/>
              </a:cxn>
              <a:cxn ang="0">
                <a:pos x="connsiteX16914" y="connsiteY16914"/>
              </a:cxn>
              <a:cxn ang="0">
                <a:pos x="connsiteX16915" y="connsiteY16915"/>
              </a:cxn>
              <a:cxn ang="0">
                <a:pos x="connsiteX16916" y="connsiteY16916"/>
              </a:cxn>
              <a:cxn ang="0">
                <a:pos x="connsiteX16917" y="connsiteY16917"/>
              </a:cxn>
              <a:cxn ang="0">
                <a:pos x="connsiteX16918" y="connsiteY16918"/>
              </a:cxn>
              <a:cxn ang="0">
                <a:pos x="connsiteX16919" y="connsiteY16919"/>
              </a:cxn>
              <a:cxn ang="0">
                <a:pos x="connsiteX16920" y="connsiteY16920"/>
              </a:cxn>
              <a:cxn ang="0">
                <a:pos x="connsiteX16921" y="connsiteY16921"/>
              </a:cxn>
              <a:cxn ang="0">
                <a:pos x="connsiteX16922" y="connsiteY16922"/>
              </a:cxn>
              <a:cxn ang="0">
                <a:pos x="connsiteX16923" y="connsiteY16923"/>
              </a:cxn>
              <a:cxn ang="0">
                <a:pos x="connsiteX16924" y="connsiteY16924"/>
              </a:cxn>
              <a:cxn ang="0">
                <a:pos x="connsiteX16925" y="connsiteY16925"/>
              </a:cxn>
              <a:cxn ang="0">
                <a:pos x="connsiteX16926" y="connsiteY16926"/>
              </a:cxn>
              <a:cxn ang="0">
                <a:pos x="connsiteX16927" y="connsiteY16927"/>
              </a:cxn>
              <a:cxn ang="0">
                <a:pos x="connsiteX16928" y="connsiteY16928"/>
              </a:cxn>
              <a:cxn ang="0">
                <a:pos x="connsiteX16929" y="connsiteY16929"/>
              </a:cxn>
              <a:cxn ang="0">
                <a:pos x="connsiteX16930" y="connsiteY16930"/>
              </a:cxn>
              <a:cxn ang="0">
                <a:pos x="connsiteX16931" y="connsiteY16931"/>
              </a:cxn>
              <a:cxn ang="0">
                <a:pos x="connsiteX16932" y="connsiteY16932"/>
              </a:cxn>
              <a:cxn ang="0">
                <a:pos x="connsiteX16933" y="connsiteY16933"/>
              </a:cxn>
              <a:cxn ang="0">
                <a:pos x="connsiteX16934" y="connsiteY16934"/>
              </a:cxn>
              <a:cxn ang="0">
                <a:pos x="connsiteX16935" y="connsiteY16935"/>
              </a:cxn>
              <a:cxn ang="0">
                <a:pos x="connsiteX16936" y="connsiteY16936"/>
              </a:cxn>
              <a:cxn ang="0">
                <a:pos x="connsiteX16937" y="connsiteY16937"/>
              </a:cxn>
              <a:cxn ang="0">
                <a:pos x="connsiteX16938" y="connsiteY16938"/>
              </a:cxn>
              <a:cxn ang="0">
                <a:pos x="connsiteX16939" y="connsiteY16939"/>
              </a:cxn>
              <a:cxn ang="0">
                <a:pos x="connsiteX16940" y="connsiteY16940"/>
              </a:cxn>
              <a:cxn ang="0">
                <a:pos x="connsiteX16941" y="connsiteY16941"/>
              </a:cxn>
              <a:cxn ang="0">
                <a:pos x="connsiteX16942" y="connsiteY16942"/>
              </a:cxn>
              <a:cxn ang="0">
                <a:pos x="connsiteX16943" y="connsiteY16943"/>
              </a:cxn>
              <a:cxn ang="0">
                <a:pos x="connsiteX16944" y="connsiteY16944"/>
              </a:cxn>
              <a:cxn ang="0">
                <a:pos x="connsiteX16945" y="connsiteY16945"/>
              </a:cxn>
              <a:cxn ang="0">
                <a:pos x="connsiteX16946" y="connsiteY16946"/>
              </a:cxn>
              <a:cxn ang="0">
                <a:pos x="connsiteX16947" y="connsiteY16947"/>
              </a:cxn>
              <a:cxn ang="0">
                <a:pos x="connsiteX16948" y="connsiteY16948"/>
              </a:cxn>
              <a:cxn ang="0">
                <a:pos x="connsiteX16949" y="connsiteY16949"/>
              </a:cxn>
              <a:cxn ang="0">
                <a:pos x="connsiteX16950" y="connsiteY16950"/>
              </a:cxn>
              <a:cxn ang="0">
                <a:pos x="connsiteX16951" y="connsiteY16951"/>
              </a:cxn>
              <a:cxn ang="0">
                <a:pos x="connsiteX16952" y="connsiteY16952"/>
              </a:cxn>
              <a:cxn ang="0">
                <a:pos x="connsiteX16953" y="connsiteY16953"/>
              </a:cxn>
              <a:cxn ang="0">
                <a:pos x="connsiteX16954" y="connsiteY16954"/>
              </a:cxn>
              <a:cxn ang="0">
                <a:pos x="connsiteX16955" y="connsiteY16955"/>
              </a:cxn>
              <a:cxn ang="0">
                <a:pos x="connsiteX16956" y="connsiteY16956"/>
              </a:cxn>
              <a:cxn ang="0">
                <a:pos x="connsiteX16957" y="connsiteY16957"/>
              </a:cxn>
              <a:cxn ang="0">
                <a:pos x="connsiteX16958" y="connsiteY16958"/>
              </a:cxn>
              <a:cxn ang="0">
                <a:pos x="connsiteX16959" y="connsiteY16959"/>
              </a:cxn>
              <a:cxn ang="0">
                <a:pos x="connsiteX16960" y="connsiteY16960"/>
              </a:cxn>
              <a:cxn ang="0">
                <a:pos x="connsiteX16961" y="connsiteY16961"/>
              </a:cxn>
              <a:cxn ang="0">
                <a:pos x="connsiteX16962" y="connsiteY16962"/>
              </a:cxn>
              <a:cxn ang="0">
                <a:pos x="connsiteX16963" y="connsiteY16963"/>
              </a:cxn>
              <a:cxn ang="0">
                <a:pos x="connsiteX16964" y="connsiteY16964"/>
              </a:cxn>
              <a:cxn ang="0">
                <a:pos x="connsiteX16965" y="connsiteY16965"/>
              </a:cxn>
              <a:cxn ang="0">
                <a:pos x="connsiteX16966" y="connsiteY16966"/>
              </a:cxn>
              <a:cxn ang="0">
                <a:pos x="connsiteX16967" y="connsiteY16967"/>
              </a:cxn>
              <a:cxn ang="0">
                <a:pos x="connsiteX16968" y="connsiteY16968"/>
              </a:cxn>
              <a:cxn ang="0">
                <a:pos x="connsiteX16969" y="connsiteY16969"/>
              </a:cxn>
              <a:cxn ang="0">
                <a:pos x="connsiteX16970" y="connsiteY16970"/>
              </a:cxn>
              <a:cxn ang="0">
                <a:pos x="connsiteX16971" y="connsiteY16971"/>
              </a:cxn>
              <a:cxn ang="0">
                <a:pos x="connsiteX16972" y="connsiteY16972"/>
              </a:cxn>
              <a:cxn ang="0">
                <a:pos x="connsiteX16973" y="connsiteY16973"/>
              </a:cxn>
              <a:cxn ang="0">
                <a:pos x="connsiteX16974" y="connsiteY16974"/>
              </a:cxn>
              <a:cxn ang="0">
                <a:pos x="connsiteX16975" y="connsiteY16975"/>
              </a:cxn>
              <a:cxn ang="0">
                <a:pos x="connsiteX16976" y="connsiteY16976"/>
              </a:cxn>
              <a:cxn ang="0">
                <a:pos x="connsiteX16977" y="connsiteY16977"/>
              </a:cxn>
              <a:cxn ang="0">
                <a:pos x="connsiteX16978" y="connsiteY16978"/>
              </a:cxn>
              <a:cxn ang="0">
                <a:pos x="connsiteX16979" y="connsiteY16979"/>
              </a:cxn>
              <a:cxn ang="0">
                <a:pos x="connsiteX16980" y="connsiteY16980"/>
              </a:cxn>
              <a:cxn ang="0">
                <a:pos x="connsiteX16981" y="connsiteY16981"/>
              </a:cxn>
              <a:cxn ang="0">
                <a:pos x="connsiteX16982" y="connsiteY16982"/>
              </a:cxn>
              <a:cxn ang="0">
                <a:pos x="connsiteX16983" y="connsiteY16983"/>
              </a:cxn>
              <a:cxn ang="0">
                <a:pos x="connsiteX16984" y="connsiteY16984"/>
              </a:cxn>
              <a:cxn ang="0">
                <a:pos x="connsiteX16985" y="connsiteY16985"/>
              </a:cxn>
              <a:cxn ang="0">
                <a:pos x="connsiteX16986" y="connsiteY16986"/>
              </a:cxn>
              <a:cxn ang="0">
                <a:pos x="connsiteX16987" y="connsiteY16987"/>
              </a:cxn>
              <a:cxn ang="0">
                <a:pos x="connsiteX16988" y="connsiteY16988"/>
              </a:cxn>
              <a:cxn ang="0">
                <a:pos x="connsiteX16989" y="connsiteY16989"/>
              </a:cxn>
              <a:cxn ang="0">
                <a:pos x="connsiteX16990" y="connsiteY16990"/>
              </a:cxn>
              <a:cxn ang="0">
                <a:pos x="connsiteX16991" y="connsiteY16991"/>
              </a:cxn>
              <a:cxn ang="0">
                <a:pos x="connsiteX16992" y="connsiteY16992"/>
              </a:cxn>
              <a:cxn ang="0">
                <a:pos x="connsiteX16993" y="connsiteY16993"/>
              </a:cxn>
              <a:cxn ang="0">
                <a:pos x="connsiteX16994" y="connsiteY16994"/>
              </a:cxn>
              <a:cxn ang="0">
                <a:pos x="connsiteX16995" y="connsiteY16995"/>
              </a:cxn>
              <a:cxn ang="0">
                <a:pos x="connsiteX16996" y="connsiteY16996"/>
              </a:cxn>
              <a:cxn ang="0">
                <a:pos x="connsiteX16997" y="connsiteY16997"/>
              </a:cxn>
              <a:cxn ang="0">
                <a:pos x="connsiteX16998" y="connsiteY16998"/>
              </a:cxn>
              <a:cxn ang="0">
                <a:pos x="connsiteX16999" y="connsiteY16999"/>
              </a:cxn>
              <a:cxn ang="0">
                <a:pos x="connsiteX17000" y="connsiteY17000"/>
              </a:cxn>
              <a:cxn ang="0">
                <a:pos x="connsiteX17001" y="connsiteY17001"/>
              </a:cxn>
              <a:cxn ang="0">
                <a:pos x="connsiteX17002" y="connsiteY17002"/>
              </a:cxn>
              <a:cxn ang="0">
                <a:pos x="connsiteX17003" y="connsiteY17003"/>
              </a:cxn>
              <a:cxn ang="0">
                <a:pos x="connsiteX17004" y="connsiteY17004"/>
              </a:cxn>
              <a:cxn ang="0">
                <a:pos x="connsiteX17005" y="connsiteY17005"/>
              </a:cxn>
              <a:cxn ang="0">
                <a:pos x="connsiteX17006" y="connsiteY17006"/>
              </a:cxn>
              <a:cxn ang="0">
                <a:pos x="connsiteX17007" y="connsiteY17007"/>
              </a:cxn>
              <a:cxn ang="0">
                <a:pos x="connsiteX17008" y="connsiteY17008"/>
              </a:cxn>
              <a:cxn ang="0">
                <a:pos x="connsiteX17009" y="connsiteY17009"/>
              </a:cxn>
              <a:cxn ang="0">
                <a:pos x="connsiteX17010" y="connsiteY17010"/>
              </a:cxn>
              <a:cxn ang="0">
                <a:pos x="connsiteX17011" y="connsiteY17011"/>
              </a:cxn>
              <a:cxn ang="0">
                <a:pos x="connsiteX17012" y="connsiteY17012"/>
              </a:cxn>
              <a:cxn ang="0">
                <a:pos x="connsiteX17013" y="connsiteY17013"/>
              </a:cxn>
              <a:cxn ang="0">
                <a:pos x="connsiteX17014" y="connsiteY17014"/>
              </a:cxn>
              <a:cxn ang="0">
                <a:pos x="connsiteX17015" y="connsiteY17015"/>
              </a:cxn>
              <a:cxn ang="0">
                <a:pos x="connsiteX17016" y="connsiteY17016"/>
              </a:cxn>
              <a:cxn ang="0">
                <a:pos x="connsiteX17017" y="connsiteY17017"/>
              </a:cxn>
              <a:cxn ang="0">
                <a:pos x="connsiteX17018" y="connsiteY17018"/>
              </a:cxn>
              <a:cxn ang="0">
                <a:pos x="connsiteX17019" y="connsiteY17019"/>
              </a:cxn>
              <a:cxn ang="0">
                <a:pos x="connsiteX17020" y="connsiteY17020"/>
              </a:cxn>
              <a:cxn ang="0">
                <a:pos x="connsiteX17021" y="connsiteY17021"/>
              </a:cxn>
              <a:cxn ang="0">
                <a:pos x="connsiteX17022" y="connsiteY17022"/>
              </a:cxn>
              <a:cxn ang="0">
                <a:pos x="connsiteX17023" y="connsiteY17023"/>
              </a:cxn>
              <a:cxn ang="0">
                <a:pos x="connsiteX17024" y="connsiteY17024"/>
              </a:cxn>
              <a:cxn ang="0">
                <a:pos x="connsiteX17025" y="connsiteY17025"/>
              </a:cxn>
              <a:cxn ang="0">
                <a:pos x="connsiteX17026" y="connsiteY17026"/>
              </a:cxn>
              <a:cxn ang="0">
                <a:pos x="connsiteX17027" y="connsiteY17027"/>
              </a:cxn>
              <a:cxn ang="0">
                <a:pos x="connsiteX17028" y="connsiteY17028"/>
              </a:cxn>
              <a:cxn ang="0">
                <a:pos x="connsiteX17029" y="connsiteY17029"/>
              </a:cxn>
              <a:cxn ang="0">
                <a:pos x="connsiteX17030" y="connsiteY17030"/>
              </a:cxn>
              <a:cxn ang="0">
                <a:pos x="connsiteX17031" y="connsiteY17031"/>
              </a:cxn>
              <a:cxn ang="0">
                <a:pos x="connsiteX17032" y="connsiteY17032"/>
              </a:cxn>
              <a:cxn ang="0">
                <a:pos x="connsiteX17033" y="connsiteY17033"/>
              </a:cxn>
              <a:cxn ang="0">
                <a:pos x="connsiteX17034" y="connsiteY17034"/>
              </a:cxn>
              <a:cxn ang="0">
                <a:pos x="connsiteX17035" y="connsiteY17035"/>
              </a:cxn>
              <a:cxn ang="0">
                <a:pos x="connsiteX17036" y="connsiteY17036"/>
              </a:cxn>
              <a:cxn ang="0">
                <a:pos x="connsiteX17037" y="connsiteY17037"/>
              </a:cxn>
              <a:cxn ang="0">
                <a:pos x="connsiteX17038" y="connsiteY17038"/>
              </a:cxn>
              <a:cxn ang="0">
                <a:pos x="connsiteX17039" y="connsiteY17039"/>
              </a:cxn>
              <a:cxn ang="0">
                <a:pos x="connsiteX17040" y="connsiteY17040"/>
              </a:cxn>
              <a:cxn ang="0">
                <a:pos x="connsiteX17041" y="connsiteY17041"/>
              </a:cxn>
              <a:cxn ang="0">
                <a:pos x="connsiteX17042" y="connsiteY17042"/>
              </a:cxn>
              <a:cxn ang="0">
                <a:pos x="connsiteX17043" y="connsiteY17043"/>
              </a:cxn>
              <a:cxn ang="0">
                <a:pos x="connsiteX17044" y="connsiteY17044"/>
              </a:cxn>
              <a:cxn ang="0">
                <a:pos x="connsiteX17045" y="connsiteY17045"/>
              </a:cxn>
              <a:cxn ang="0">
                <a:pos x="connsiteX17046" y="connsiteY17046"/>
              </a:cxn>
              <a:cxn ang="0">
                <a:pos x="connsiteX17047" y="connsiteY17047"/>
              </a:cxn>
              <a:cxn ang="0">
                <a:pos x="connsiteX17048" y="connsiteY17048"/>
              </a:cxn>
              <a:cxn ang="0">
                <a:pos x="connsiteX17049" y="connsiteY17049"/>
              </a:cxn>
              <a:cxn ang="0">
                <a:pos x="connsiteX17050" y="connsiteY17050"/>
              </a:cxn>
              <a:cxn ang="0">
                <a:pos x="connsiteX17051" y="connsiteY17051"/>
              </a:cxn>
              <a:cxn ang="0">
                <a:pos x="connsiteX17052" y="connsiteY17052"/>
              </a:cxn>
              <a:cxn ang="0">
                <a:pos x="connsiteX17053" y="connsiteY17053"/>
              </a:cxn>
              <a:cxn ang="0">
                <a:pos x="connsiteX17054" y="connsiteY17054"/>
              </a:cxn>
              <a:cxn ang="0">
                <a:pos x="connsiteX17055" y="connsiteY17055"/>
              </a:cxn>
              <a:cxn ang="0">
                <a:pos x="connsiteX17056" y="connsiteY17056"/>
              </a:cxn>
              <a:cxn ang="0">
                <a:pos x="connsiteX17057" y="connsiteY17057"/>
              </a:cxn>
              <a:cxn ang="0">
                <a:pos x="connsiteX17058" y="connsiteY17058"/>
              </a:cxn>
              <a:cxn ang="0">
                <a:pos x="connsiteX17059" y="connsiteY17059"/>
              </a:cxn>
              <a:cxn ang="0">
                <a:pos x="connsiteX17060" y="connsiteY17060"/>
              </a:cxn>
              <a:cxn ang="0">
                <a:pos x="connsiteX17061" y="connsiteY17061"/>
              </a:cxn>
              <a:cxn ang="0">
                <a:pos x="connsiteX17062" y="connsiteY17062"/>
              </a:cxn>
              <a:cxn ang="0">
                <a:pos x="connsiteX17063" y="connsiteY17063"/>
              </a:cxn>
              <a:cxn ang="0">
                <a:pos x="connsiteX17064" y="connsiteY17064"/>
              </a:cxn>
              <a:cxn ang="0">
                <a:pos x="connsiteX17065" y="connsiteY17065"/>
              </a:cxn>
              <a:cxn ang="0">
                <a:pos x="connsiteX17066" y="connsiteY17066"/>
              </a:cxn>
              <a:cxn ang="0">
                <a:pos x="connsiteX17067" y="connsiteY17067"/>
              </a:cxn>
              <a:cxn ang="0">
                <a:pos x="connsiteX17068" y="connsiteY17068"/>
              </a:cxn>
              <a:cxn ang="0">
                <a:pos x="connsiteX17069" y="connsiteY17069"/>
              </a:cxn>
              <a:cxn ang="0">
                <a:pos x="connsiteX17070" y="connsiteY17070"/>
              </a:cxn>
              <a:cxn ang="0">
                <a:pos x="connsiteX17071" y="connsiteY17071"/>
              </a:cxn>
              <a:cxn ang="0">
                <a:pos x="connsiteX17072" y="connsiteY17072"/>
              </a:cxn>
              <a:cxn ang="0">
                <a:pos x="connsiteX17073" y="connsiteY17073"/>
              </a:cxn>
              <a:cxn ang="0">
                <a:pos x="connsiteX17074" y="connsiteY17074"/>
              </a:cxn>
              <a:cxn ang="0">
                <a:pos x="connsiteX17075" y="connsiteY17075"/>
              </a:cxn>
              <a:cxn ang="0">
                <a:pos x="connsiteX17076" y="connsiteY17076"/>
              </a:cxn>
              <a:cxn ang="0">
                <a:pos x="connsiteX17077" y="connsiteY17077"/>
              </a:cxn>
              <a:cxn ang="0">
                <a:pos x="connsiteX17078" y="connsiteY17078"/>
              </a:cxn>
              <a:cxn ang="0">
                <a:pos x="connsiteX17079" y="connsiteY17079"/>
              </a:cxn>
              <a:cxn ang="0">
                <a:pos x="connsiteX17080" y="connsiteY17080"/>
              </a:cxn>
              <a:cxn ang="0">
                <a:pos x="connsiteX17081" y="connsiteY17081"/>
              </a:cxn>
              <a:cxn ang="0">
                <a:pos x="connsiteX17082" y="connsiteY17082"/>
              </a:cxn>
              <a:cxn ang="0">
                <a:pos x="connsiteX17083" y="connsiteY17083"/>
              </a:cxn>
              <a:cxn ang="0">
                <a:pos x="connsiteX17084" y="connsiteY17084"/>
              </a:cxn>
              <a:cxn ang="0">
                <a:pos x="connsiteX17085" y="connsiteY17085"/>
              </a:cxn>
              <a:cxn ang="0">
                <a:pos x="connsiteX17086" y="connsiteY17086"/>
              </a:cxn>
              <a:cxn ang="0">
                <a:pos x="connsiteX17087" y="connsiteY17087"/>
              </a:cxn>
              <a:cxn ang="0">
                <a:pos x="connsiteX17088" y="connsiteY17088"/>
              </a:cxn>
              <a:cxn ang="0">
                <a:pos x="connsiteX17089" y="connsiteY17089"/>
              </a:cxn>
              <a:cxn ang="0">
                <a:pos x="connsiteX17090" y="connsiteY17090"/>
              </a:cxn>
              <a:cxn ang="0">
                <a:pos x="connsiteX17091" y="connsiteY17091"/>
              </a:cxn>
              <a:cxn ang="0">
                <a:pos x="connsiteX17092" y="connsiteY17092"/>
              </a:cxn>
              <a:cxn ang="0">
                <a:pos x="connsiteX17093" y="connsiteY17093"/>
              </a:cxn>
              <a:cxn ang="0">
                <a:pos x="connsiteX17094" y="connsiteY17094"/>
              </a:cxn>
              <a:cxn ang="0">
                <a:pos x="connsiteX17095" y="connsiteY17095"/>
              </a:cxn>
              <a:cxn ang="0">
                <a:pos x="connsiteX17096" y="connsiteY17096"/>
              </a:cxn>
              <a:cxn ang="0">
                <a:pos x="connsiteX17097" y="connsiteY17097"/>
              </a:cxn>
              <a:cxn ang="0">
                <a:pos x="connsiteX17098" y="connsiteY17098"/>
              </a:cxn>
              <a:cxn ang="0">
                <a:pos x="connsiteX17099" y="connsiteY17099"/>
              </a:cxn>
              <a:cxn ang="0">
                <a:pos x="connsiteX17100" y="connsiteY17100"/>
              </a:cxn>
              <a:cxn ang="0">
                <a:pos x="connsiteX17101" y="connsiteY17101"/>
              </a:cxn>
              <a:cxn ang="0">
                <a:pos x="connsiteX17102" y="connsiteY17102"/>
              </a:cxn>
              <a:cxn ang="0">
                <a:pos x="connsiteX17103" y="connsiteY17103"/>
              </a:cxn>
              <a:cxn ang="0">
                <a:pos x="connsiteX17104" y="connsiteY17104"/>
              </a:cxn>
              <a:cxn ang="0">
                <a:pos x="connsiteX17105" y="connsiteY17105"/>
              </a:cxn>
              <a:cxn ang="0">
                <a:pos x="connsiteX17106" y="connsiteY17106"/>
              </a:cxn>
              <a:cxn ang="0">
                <a:pos x="connsiteX17107" y="connsiteY17107"/>
              </a:cxn>
              <a:cxn ang="0">
                <a:pos x="connsiteX17108" y="connsiteY17108"/>
              </a:cxn>
              <a:cxn ang="0">
                <a:pos x="connsiteX17109" y="connsiteY17109"/>
              </a:cxn>
              <a:cxn ang="0">
                <a:pos x="connsiteX17110" y="connsiteY17110"/>
              </a:cxn>
              <a:cxn ang="0">
                <a:pos x="connsiteX17111" y="connsiteY17111"/>
              </a:cxn>
              <a:cxn ang="0">
                <a:pos x="connsiteX17112" y="connsiteY17112"/>
              </a:cxn>
              <a:cxn ang="0">
                <a:pos x="connsiteX17113" y="connsiteY17113"/>
              </a:cxn>
              <a:cxn ang="0">
                <a:pos x="connsiteX17114" y="connsiteY17114"/>
              </a:cxn>
              <a:cxn ang="0">
                <a:pos x="connsiteX17115" y="connsiteY17115"/>
              </a:cxn>
              <a:cxn ang="0">
                <a:pos x="connsiteX17116" y="connsiteY17116"/>
              </a:cxn>
              <a:cxn ang="0">
                <a:pos x="connsiteX17117" y="connsiteY17117"/>
              </a:cxn>
              <a:cxn ang="0">
                <a:pos x="connsiteX17118" y="connsiteY17118"/>
              </a:cxn>
              <a:cxn ang="0">
                <a:pos x="connsiteX17119" y="connsiteY17119"/>
              </a:cxn>
              <a:cxn ang="0">
                <a:pos x="connsiteX17120" y="connsiteY17120"/>
              </a:cxn>
              <a:cxn ang="0">
                <a:pos x="connsiteX17121" y="connsiteY17121"/>
              </a:cxn>
              <a:cxn ang="0">
                <a:pos x="connsiteX17122" y="connsiteY17122"/>
              </a:cxn>
              <a:cxn ang="0">
                <a:pos x="connsiteX17123" y="connsiteY17123"/>
              </a:cxn>
              <a:cxn ang="0">
                <a:pos x="connsiteX17124" y="connsiteY17124"/>
              </a:cxn>
              <a:cxn ang="0">
                <a:pos x="connsiteX17125" y="connsiteY17125"/>
              </a:cxn>
              <a:cxn ang="0">
                <a:pos x="connsiteX17126" y="connsiteY17126"/>
              </a:cxn>
              <a:cxn ang="0">
                <a:pos x="connsiteX17127" y="connsiteY17127"/>
              </a:cxn>
              <a:cxn ang="0">
                <a:pos x="connsiteX17128" y="connsiteY17128"/>
              </a:cxn>
              <a:cxn ang="0">
                <a:pos x="connsiteX17129" y="connsiteY17129"/>
              </a:cxn>
              <a:cxn ang="0">
                <a:pos x="connsiteX17130" y="connsiteY17130"/>
              </a:cxn>
              <a:cxn ang="0">
                <a:pos x="connsiteX17131" y="connsiteY17131"/>
              </a:cxn>
              <a:cxn ang="0">
                <a:pos x="connsiteX17132" y="connsiteY17132"/>
              </a:cxn>
              <a:cxn ang="0">
                <a:pos x="connsiteX17133" y="connsiteY17133"/>
              </a:cxn>
              <a:cxn ang="0">
                <a:pos x="connsiteX17134" y="connsiteY17134"/>
              </a:cxn>
              <a:cxn ang="0">
                <a:pos x="connsiteX17135" y="connsiteY17135"/>
              </a:cxn>
              <a:cxn ang="0">
                <a:pos x="connsiteX17136" y="connsiteY17136"/>
              </a:cxn>
              <a:cxn ang="0">
                <a:pos x="connsiteX17137" y="connsiteY17137"/>
              </a:cxn>
              <a:cxn ang="0">
                <a:pos x="connsiteX17138" y="connsiteY17138"/>
              </a:cxn>
              <a:cxn ang="0">
                <a:pos x="connsiteX17139" y="connsiteY17139"/>
              </a:cxn>
              <a:cxn ang="0">
                <a:pos x="connsiteX17140" y="connsiteY17140"/>
              </a:cxn>
              <a:cxn ang="0">
                <a:pos x="connsiteX17141" y="connsiteY17141"/>
              </a:cxn>
              <a:cxn ang="0">
                <a:pos x="connsiteX17142" y="connsiteY17142"/>
              </a:cxn>
              <a:cxn ang="0">
                <a:pos x="connsiteX17143" y="connsiteY17143"/>
              </a:cxn>
              <a:cxn ang="0">
                <a:pos x="connsiteX17144" y="connsiteY17144"/>
              </a:cxn>
              <a:cxn ang="0">
                <a:pos x="connsiteX17145" y="connsiteY17145"/>
              </a:cxn>
              <a:cxn ang="0">
                <a:pos x="connsiteX17146" y="connsiteY17146"/>
              </a:cxn>
              <a:cxn ang="0">
                <a:pos x="connsiteX17147" y="connsiteY17147"/>
              </a:cxn>
              <a:cxn ang="0">
                <a:pos x="connsiteX17148" y="connsiteY17148"/>
              </a:cxn>
              <a:cxn ang="0">
                <a:pos x="connsiteX17149" y="connsiteY17149"/>
              </a:cxn>
              <a:cxn ang="0">
                <a:pos x="connsiteX17150" y="connsiteY17150"/>
              </a:cxn>
              <a:cxn ang="0">
                <a:pos x="connsiteX17151" y="connsiteY17151"/>
              </a:cxn>
              <a:cxn ang="0">
                <a:pos x="connsiteX17152" y="connsiteY17152"/>
              </a:cxn>
              <a:cxn ang="0">
                <a:pos x="connsiteX17153" y="connsiteY17153"/>
              </a:cxn>
              <a:cxn ang="0">
                <a:pos x="connsiteX17154" y="connsiteY17154"/>
              </a:cxn>
              <a:cxn ang="0">
                <a:pos x="connsiteX17155" y="connsiteY17155"/>
              </a:cxn>
              <a:cxn ang="0">
                <a:pos x="connsiteX17156" y="connsiteY17156"/>
              </a:cxn>
              <a:cxn ang="0">
                <a:pos x="connsiteX17157" y="connsiteY17157"/>
              </a:cxn>
              <a:cxn ang="0">
                <a:pos x="connsiteX17158" y="connsiteY17158"/>
              </a:cxn>
              <a:cxn ang="0">
                <a:pos x="connsiteX17159" y="connsiteY17159"/>
              </a:cxn>
              <a:cxn ang="0">
                <a:pos x="connsiteX17160" y="connsiteY17160"/>
              </a:cxn>
              <a:cxn ang="0">
                <a:pos x="connsiteX17161" y="connsiteY17161"/>
              </a:cxn>
              <a:cxn ang="0">
                <a:pos x="connsiteX17162" y="connsiteY17162"/>
              </a:cxn>
              <a:cxn ang="0">
                <a:pos x="connsiteX17163" y="connsiteY17163"/>
              </a:cxn>
              <a:cxn ang="0">
                <a:pos x="connsiteX17164" y="connsiteY17164"/>
              </a:cxn>
              <a:cxn ang="0">
                <a:pos x="connsiteX17165" y="connsiteY17165"/>
              </a:cxn>
              <a:cxn ang="0">
                <a:pos x="connsiteX17166" y="connsiteY17166"/>
              </a:cxn>
              <a:cxn ang="0">
                <a:pos x="connsiteX17167" y="connsiteY17167"/>
              </a:cxn>
              <a:cxn ang="0">
                <a:pos x="connsiteX17168" y="connsiteY17168"/>
              </a:cxn>
              <a:cxn ang="0">
                <a:pos x="connsiteX17169" y="connsiteY17169"/>
              </a:cxn>
              <a:cxn ang="0">
                <a:pos x="connsiteX17170" y="connsiteY17170"/>
              </a:cxn>
              <a:cxn ang="0">
                <a:pos x="connsiteX17171" y="connsiteY17171"/>
              </a:cxn>
              <a:cxn ang="0">
                <a:pos x="connsiteX17172" y="connsiteY17172"/>
              </a:cxn>
              <a:cxn ang="0">
                <a:pos x="connsiteX17173" y="connsiteY17173"/>
              </a:cxn>
              <a:cxn ang="0">
                <a:pos x="connsiteX17174" y="connsiteY17174"/>
              </a:cxn>
              <a:cxn ang="0">
                <a:pos x="connsiteX17175" y="connsiteY17175"/>
              </a:cxn>
              <a:cxn ang="0">
                <a:pos x="connsiteX17176" y="connsiteY17176"/>
              </a:cxn>
              <a:cxn ang="0">
                <a:pos x="connsiteX17177" y="connsiteY17177"/>
              </a:cxn>
              <a:cxn ang="0">
                <a:pos x="connsiteX17178" y="connsiteY17178"/>
              </a:cxn>
              <a:cxn ang="0">
                <a:pos x="connsiteX17179" y="connsiteY17179"/>
              </a:cxn>
              <a:cxn ang="0">
                <a:pos x="connsiteX17180" y="connsiteY17180"/>
              </a:cxn>
              <a:cxn ang="0">
                <a:pos x="connsiteX17181" y="connsiteY17181"/>
              </a:cxn>
              <a:cxn ang="0">
                <a:pos x="connsiteX17182" y="connsiteY17182"/>
              </a:cxn>
              <a:cxn ang="0">
                <a:pos x="connsiteX17183" y="connsiteY17183"/>
              </a:cxn>
              <a:cxn ang="0">
                <a:pos x="connsiteX17184" y="connsiteY17184"/>
              </a:cxn>
              <a:cxn ang="0">
                <a:pos x="connsiteX17185" y="connsiteY17185"/>
              </a:cxn>
              <a:cxn ang="0">
                <a:pos x="connsiteX17186" y="connsiteY17186"/>
              </a:cxn>
              <a:cxn ang="0">
                <a:pos x="connsiteX17187" y="connsiteY17187"/>
              </a:cxn>
              <a:cxn ang="0">
                <a:pos x="connsiteX17188" y="connsiteY17188"/>
              </a:cxn>
              <a:cxn ang="0">
                <a:pos x="connsiteX17189" y="connsiteY17189"/>
              </a:cxn>
              <a:cxn ang="0">
                <a:pos x="connsiteX17190" y="connsiteY17190"/>
              </a:cxn>
              <a:cxn ang="0">
                <a:pos x="connsiteX17191" y="connsiteY17191"/>
              </a:cxn>
              <a:cxn ang="0">
                <a:pos x="connsiteX17192" y="connsiteY17192"/>
              </a:cxn>
              <a:cxn ang="0">
                <a:pos x="connsiteX17193" y="connsiteY17193"/>
              </a:cxn>
              <a:cxn ang="0">
                <a:pos x="connsiteX17194" y="connsiteY17194"/>
              </a:cxn>
              <a:cxn ang="0">
                <a:pos x="connsiteX17195" y="connsiteY17195"/>
              </a:cxn>
              <a:cxn ang="0">
                <a:pos x="connsiteX17196" y="connsiteY17196"/>
              </a:cxn>
              <a:cxn ang="0">
                <a:pos x="connsiteX17197" y="connsiteY17197"/>
              </a:cxn>
              <a:cxn ang="0">
                <a:pos x="connsiteX17198" y="connsiteY17198"/>
              </a:cxn>
              <a:cxn ang="0">
                <a:pos x="connsiteX17199" y="connsiteY17199"/>
              </a:cxn>
              <a:cxn ang="0">
                <a:pos x="connsiteX17200" y="connsiteY17200"/>
              </a:cxn>
              <a:cxn ang="0">
                <a:pos x="connsiteX17201" y="connsiteY17201"/>
              </a:cxn>
              <a:cxn ang="0">
                <a:pos x="connsiteX17202" y="connsiteY17202"/>
              </a:cxn>
              <a:cxn ang="0">
                <a:pos x="connsiteX17203" y="connsiteY17203"/>
              </a:cxn>
              <a:cxn ang="0">
                <a:pos x="connsiteX17204" y="connsiteY17204"/>
              </a:cxn>
              <a:cxn ang="0">
                <a:pos x="connsiteX17205" y="connsiteY17205"/>
              </a:cxn>
              <a:cxn ang="0">
                <a:pos x="connsiteX17206" y="connsiteY17206"/>
              </a:cxn>
              <a:cxn ang="0">
                <a:pos x="connsiteX17207" y="connsiteY17207"/>
              </a:cxn>
              <a:cxn ang="0">
                <a:pos x="connsiteX17208" y="connsiteY17208"/>
              </a:cxn>
              <a:cxn ang="0">
                <a:pos x="connsiteX17209" y="connsiteY17209"/>
              </a:cxn>
              <a:cxn ang="0">
                <a:pos x="connsiteX17210" y="connsiteY17210"/>
              </a:cxn>
              <a:cxn ang="0">
                <a:pos x="connsiteX17211" y="connsiteY17211"/>
              </a:cxn>
              <a:cxn ang="0">
                <a:pos x="connsiteX17212" y="connsiteY17212"/>
              </a:cxn>
              <a:cxn ang="0">
                <a:pos x="connsiteX17213" y="connsiteY17213"/>
              </a:cxn>
              <a:cxn ang="0">
                <a:pos x="connsiteX17214" y="connsiteY17214"/>
              </a:cxn>
              <a:cxn ang="0">
                <a:pos x="connsiteX17215" y="connsiteY17215"/>
              </a:cxn>
              <a:cxn ang="0">
                <a:pos x="connsiteX17216" y="connsiteY17216"/>
              </a:cxn>
              <a:cxn ang="0">
                <a:pos x="connsiteX17217" y="connsiteY17217"/>
              </a:cxn>
              <a:cxn ang="0">
                <a:pos x="connsiteX17218" y="connsiteY17218"/>
              </a:cxn>
              <a:cxn ang="0">
                <a:pos x="connsiteX17219" y="connsiteY17219"/>
              </a:cxn>
              <a:cxn ang="0">
                <a:pos x="connsiteX17220" y="connsiteY17220"/>
              </a:cxn>
              <a:cxn ang="0">
                <a:pos x="connsiteX17221" y="connsiteY17221"/>
              </a:cxn>
              <a:cxn ang="0">
                <a:pos x="connsiteX17222" y="connsiteY17222"/>
              </a:cxn>
              <a:cxn ang="0">
                <a:pos x="connsiteX17223" y="connsiteY17223"/>
              </a:cxn>
              <a:cxn ang="0">
                <a:pos x="connsiteX17224" y="connsiteY17224"/>
              </a:cxn>
              <a:cxn ang="0">
                <a:pos x="connsiteX17225" y="connsiteY17225"/>
              </a:cxn>
              <a:cxn ang="0">
                <a:pos x="connsiteX17226" y="connsiteY17226"/>
              </a:cxn>
              <a:cxn ang="0">
                <a:pos x="connsiteX17227" y="connsiteY17227"/>
              </a:cxn>
              <a:cxn ang="0">
                <a:pos x="connsiteX17228" y="connsiteY17228"/>
              </a:cxn>
              <a:cxn ang="0">
                <a:pos x="connsiteX17229" y="connsiteY17229"/>
              </a:cxn>
              <a:cxn ang="0">
                <a:pos x="connsiteX17230" y="connsiteY17230"/>
              </a:cxn>
              <a:cxn ang="0">
                <a:pos x="connsiteX17231" y="connsiteY17231"/>
              </a:cxn>
              <a:cxn ang="0">
                <a:pos x="connsiteX17232" y="connsiteY17232"/>
              </a:cxn>
              <a:cxn ang="0">
                <a:pos x="connsiteX17233" y="connsiteY17233"/>
              </a:cxn>
              <a:cxn ang="0">
                <a:pos x="connsiteX17234" y="connsiteY17234"/>
              </a:cxn>
              <a:cxn ang="0">
                <a:pos x="connsiteX17235" y="connsiteY17235"/>
              </a:cxn>
              <a:cxn ang="0">
                <a:pos x="connsiteX17236" y="connsiteY17236"/>
              </a:cxn>
              <a:cxn ang="0">
                <a:pos x="connsiteX17237" y="connsiteY17237"/>
              </a:cxn>
              <a:cxn ang="0">
                <a:pos x="connsiteX17238" y="connsiteY17238"/>
              </a:cxn>
              <a:cxn ang="0">
                <a:pos x="connsiteX17239" y="connsiteY17239"/>
              </a:cxn>
              <a:cxn ang="0">
                <a:pos x="connsiteX17240" y="connsiteY17240"/>
              </a:cxn>
              <a:cxn ang="0">
                <a:pos x="connsiteX17241" y="connsiteY17241"/>
              </a:cxn>
              <a:cxn ang="0">
                <a:pos x="connsiteX17242" y="connsiteY17242"/>
              </a:cxn>
              <a:cxn ang="0">
                <a:pos x="connsiteX17243" y="connsiteY17243"/>
              </a:cxn>
              <a:cxn ang="0">
                <a:pos x="connsiteX17244" y="connsiteY17244"/>
              </a:cxn>
              <a:cxn ang="0">
                <a:pos x="connsiteX17245" y="connsiteY17245"/>
              </a:cxn>
              <a:cxn ang="0">
                <a:pos x="connsiteX17246" y="connsiteY17246"/>
              </a:cxn>
              <a:cxn ang="0">
                <a:pos x="connsiteX17247" y="connsiteY17247"/>
              </a:cxn>
              <a:cxn ang="0">
                <a:pos x="connsiteX17248" y="connsiteY17248"/>
              </a:cxn>
              <a:cxn ang="0">
                <a:pos x="connsiteX17249" y="connsiteY17249"/>
              </a:cxn>
              <a:cxn ang="0">
                <a:pos x="connsiteX17250" y="connsiteY17250"/>
              </a:cxn>
              <a:cxn ang="0">
                <a:pos x="connsiteX17251" y="connsiteY17251"/>
              </a:cxn>
              <a:cxn ang="0">
                <a:pos x="connsiteX17252" y="connsiteY17252"/>
              </a:cxn>
              <a:cxn ang="0">
                <a:pos x="connsiteX17253" y="connsiteY17253"/>
              </a:cxn>
              <a:cxn ang="0">
                <a:pos x="connsiteX17254" y="connsiteY17254"/>
              </a:cxn>
              <a:cxn ang="0">
                <a:pos x="connsiteX17255" y="connsiteY17255"/>
              </a:cxn>
              <a:cxn ang="0">
                <a:pos x="connsiteX17256" y="connsiteY17256"/>
              </a:cxn>
              <a:cxn ang="0">
                <a:pos x="connsiteX17257" y="connsiteY17257"/>
              </a:cxn>
              <a:cxn ang="0">
                <a:pos x="connsiteX17258" y="connsiteY17258"/>
              </a:cxn>
              <a:cxn ang="0">
                <a:pos x="connsiteX17259" y="connsiteY17259"/>
              </a:cxn>
              <a:cxn ang="0">
                <a:pos x="connsiteX17260" y="connsiteY17260"/>
              </a:cxn>
              <a:cxn ang="0">
                <a:pos x="connsiteX17261" y="connsiteY17261"/>
              </a:cxn>
              <a:cxn ang="0">
                <a:pos x="connsiteX17262" y="connsiteY17262"/>
              </a:cxn>
              <a:cxn ang="0">
                <a:pos x="connsiteX17263" y="connsiteY17263"/>
              </a:cxn>
              <a:cxn ang="0">
                <a:pos x="connsiteX17264" y="connsiteY17264"/>
              </a:cxn>
              <a:cxn ang="0">
                <a:pos x="connsiteX17265" y="connsiteY17265"/>
              </a:cxn>
              <a:cxn ang="0">
                <a:pos x="connsiteX17266" y="connsiteY17266"/>
              </a:cxn>
              <a:cxn ang="0">
                <a:pos x="connsiteX17267" y="connsiteY17267"/>
              </a:cxn>
              <a:cxn ang="0">
                <a:pos x="connsiteX17268" y="connsiteY17268"/>
              </a:cxn>
              <a:cxn ang="0">
                <a:pos x="connsiteX17269" y="connsiteY17269"/>
              </a:cxn>
              <a:cxn ang="0">
                <a:pos x="connsiteX17270" y="connsiteY17270"/>
              </a:cxn>
              <a:cxn ang="0">
                <a:pos x="connsiteX17271" y="connsiteY17271"/>
              </a:cxn>
              <a:cxn ang="0">
                <a:pos x="connsiteX17272" y="connsiteY17272"/>
              </a:cxn>
              <a:cxn ang="0">
                <a:pos x="connsiteX17273" y="connsiteY17273"/>
              </a:cxn>
              <a:cxn ang="0">
                <a:pos x="connsiteX17274" y="connsiteY17274"/>
              </a:cxn>
              <a:cxn ang="0">
                <a:pos x="connsiteX17275" y="connsiteY17275"/>
              </a:cxn>
              <a:cxn ang="0">
                <a:pos x="connsiteX17276" y="connsiteY17276"/>
              </a:cxn>
              <a:cxn ang="0">
                <a:pos x="connsiteX17277" y="connsiteY17277"/>
              </a:cxn>
              <a:cxn ang="0">
                <a:pos x="connsiteX17278" y="connsiteY17278"/>
              </a:cxn>
              <a:cxn ang="0">
                <a:pos x="connsiteX17279" y="connsiteY17279"/>
              </a:cxn>
              <a:cxn ang="0">
                <a:pos x="connsiteX17280" y="connsiteY17280"/>
              </a:cxn>
              <a:cxn ang="0">
                <a:pos x="connsiteX17281" y="connsiteY17281"/>
              </a:cxn>
              <a:cxn ang="0">
                <a:pos x="connsiteX17282" y="connsiteY17282"/>
              </a:cxn>
              <a:cxn ang="0">
                <a:pos x="connsiteX17283" y="connsiteY17283"/>
              </a:cxn>
              <a:cxn ang="0">
                <a:pos x="connsiteX17284" y="connsiteY17284"/>
              </a:cxn>
              <a:cxn ang="0">
                <a:pos x="connsiteX17285" y="connsiteY17285"/>
              </a:cxn>
              <a:cxn ang="0">
                <a:pos x="connsiteX17286" y="connsiteY17286"/>
              </a:cxn>
              <a:cxn ang="0">
                <a:pos x="connsiteX17287" y="connsiteY17287"/>
              </a:cxn>
              <a:cxn ang="0">
                <a:pos x="connsiteX17288" y="connsiteY17288"/>
              </a:cxn>
              <a:cxn ang="0">
                <a:pos x="connsiteX17289" y="connsiteY17289"/>
              </a:cxn>
              <a:cxn ang="0">
                <a:pos x="connsiteX17290" y="connsiteY17290"/>
              </a:cxn>
              <a:cxn ang="0">
                <a:pos x="connsiteX17291" y="connsiteY17291"/>
              </a:cxn>
              <a:cxn ang="0">
                <a:pos x="connsiteX17292" y="connsiteY17292"/>
              </a:cxn>
              <a:cxn ang="0">
                <a:pos x="connsiteX17293" y="connsiteY17293"/>
              </a:cxn>
              <a:cxn ang="0">
                <a:pos x="connsiteX17294" y="connsiteY17294"/>
              </a:cxn>
              <a:cxn ang="0">
                <a:pos x="connsiteX17295" y="connsiteY17295"/>
              </a:cxn>
              <a:cxn ang="0">
                <a:pos x="connsiteX17296" y="connsiteY17296"/>
              </a:cxn>
              <a:cxn ang="0">
                <a:pos x="connsiteX17297" y="connsiteY17297"/>
              </a:cxn>
              <a:cxn ang="0">
                <a:pos x="connsiteX17298" y="connsiteY17298"/>
              </a:cxn>
              <a:cxn ang="0">
                <a:pos x="connsiteX17299" y="connsiteY17299"/>
              </a:cxn>
              <a:cxn ang="0">
                <a:pos x="connsiteX17300" y="connsiteY17300"/>
              </a:cxn>
              <a:cxn ang="0">
                <a:pos x="connsiteX17301" y="connsiteY17301"/>
              </a:cxn>
              <a:cxn ang="0">
                <a:pos x="connsiteX17302" y="connsiteY17302"/>
              </a:cxn>
              <a:cxn ang="0">
                <a:pos x="connsiteX17303" y="connsiteY17303"/>
              </a:cxn>
              <a:cxn ang="0">
                <a:pos x="connsiteX17304" y="connsiteY17304"/>
              </a:cxn>
              <a:cxn ang="0">
                <a:pos x="connsiteX17305" y="connsiteY17305"/>
              </a:cxn>
              <a:cxn ang="0">
                <a:pos x="connsiteX17306" y="connsiteY17306"/>
              </a:cxn>
              <a:cxn ang="0">
                <a:pos x="connsiteX17307" y="connsiteY17307"/>
              </a:cxn>
              <a:cxn ang="0">
                <a:pos x="connsiteX17308" y="connsiteY17308"/>
              </a:cxn>
              <a:cxn ang="0">
                <a:pos x="connsiteX17309" y="connsiteY17309"/>
              </a:cxn>
              <a:cxn ang="0">
                <a:pos x="connsiteX17310" y="connsiteY17310"/>
              </a:cxn>
              <a:cxn ang="0">
                <a:pos x="connsiteX17311" y="connsiteY17311"/>
              </a:cxn>
              <a:cxn ang="0">
                <a:pos x="connsiteX17312" y="connsiteY17312"/>
              </a:cxn>
              <a:cxn ang="0">
                <a:pos x="connsiteX17313" y="connsiteY17313"/>
              </a:cxn>
              <a:cxn ang="0">
                <a:pos x="connsiteX17314" y="connsiteY17314"/>
              </a:cxn>
              <a:cxn ang="0">
                <a:pos x="connsiteX17315" y="connsiteY17315"/>
              </a:cxn>
              <a:cxn ang="0">
                <a:pos x="connsiteX17316" y="connsiteY17316"/>
              </a:cxn>
              <a:cxn ang="0">
                <a:pos x="connsiteX17317" y="connsiteY17317"/>
              </a:cxn>
              <a:cxn ang="0">
                <a:pos x="connsiteX17318" y="connsiteY17318"/>
              </a:cxn>
              <a:cxn ang="0">
                <a:pos x="connsiteX17319" y="connsiteY17319"/>
              </a:cxn>
              <a:cxn ang="0">
                <a:pos x="connsiteX17320" y="connsiteY17320"/>
              </a:cxn>
              <a:cxn ang="0">
                <a:pos x="connsiteX17321" y="connsiteY17321"/>
              </a:cxn>
              <a:cxn ang="0">
                <a:pos x="connsiteX17322" y="connsiteY17322"/>
              </a:cxn>
              <a:cxn ang="0">
                <a:pos x="connsiteX17323" y="connsiteY17323"/>
              </a:cxn>
              <a:cxn ang="0">
                <a:pos x="connsiteX17324" y="connsiteY17324"/>
              </a:cxn>
              <a:cxn ang="0">
                <a:pos x="connsiteX17325" y="connsiteY17325"/>
              </a:cxn>
              <a:cxn ang="0">
                <a:pos x="connsiteX17326" y="connsiteY17326"/>
              </a:cxn>
              <a:cxn ang="0">
                <a:pos x="connsiteX17327" y="connsiteY17327"/>
              </a:cxn>
              <a:cxn ang="0">
                <a:pos x="connsiteX17328" y="connsiteY17328"/>
              </a:cxn>
              <a:cxn ang="0">
                <a:pos x="connsiteX17329" y="connsiteY17329"/>
              </a:cxn>
              <a:cxn ang="0">
                <a:pos x="connsiteX17330" y="connsiteY17330"/>
              </a:cxn>
              <a:cxn ang="0">
                <a:pos x="connsiteX17331" y="connsiteY17331"/>
              </a:cxn>
              <a:cxn ang="0">
                <a:pos x="connsiteX17332" y="connsiteY17332"/>
              </a:cxn>
              <a:cxn ang="0">
                <a:pos x="connsiteX17333" y="connsiteY17333"/>
              </a:cxn>
              <a:cxn ang="0">
                <a:pos x="connsiteX17334" y="connsiteY17334"/>
              </a:cxn>
              <a:cxn ang="0">
                <a:pos x="connsiteX17335" y="connsiteY17335"/>
              </a:cxn>
              <a:cxn ang="0">
                <a:pos x="connsiteX17336" y="connsiteY17336"/>
              </a:cxn>
              <a:cxn ang="0">
                <a:pos x="connsiteX17337" y="connsiteY17337"/>
              </a:cxn>
              <a:cxn ang="0">
                <a:pos x="connsiteX17338" y="connsiteY17338"/>
              </a:cxn>
              <a:cxn ang="0">
                <a:pos x="connsiteX17339" y="connsiteY17339"/>
              </a:cxn>
              <a:cxn ang="0">
                <a:pos x="connsiteX17340" y="connsiteY17340"/>
              </a:cxn>
              <a:cxn ang="0">
                <a:pos x="connsiteX17341" y="connsiteY17341"/>
              </a:cxn>
              <a:cxn ang="0">
                <a:pos x="connsiteX17342" y="connsiteY17342"/>
              </a:cxn>
              <a:cxn ang="0">
                <a:pos x="connsiteX17343" y="connsiteY17343"/>
              </a:cxn>
              <a:cxn ang="0">
                <a:pos x="connsiteX17344" y="connsiteY17344"/>
              </a:cxn>
              <a:cxn ang="0">
                <a:pos x="connsiteX17345" y="connsiteY17345"/>
              </a:cxn>
              <a:cxn ang="0">
                <a:pos x="connsiteX17346" y="connsiteY17346"/>
              </a:cxn>
              <a:cxn ang="0">
                <a:pos x="connsiteX17347" y="connsiteY17347"/>
              </a:cxn>
              <a:cxn ang="0">
                <a:pos x="connsiteX17348" y="connsiteY17348"/>
              </a:cxn>
              <a:cxn ang="0">
                <a:pos x="connsiteX17349" y="connsiteY17349"/>
              </a:cxn>
              <a:cxn ang="0">
                <a:pos x="connsiteX17350" y="connsiteY17350"/>
              </a:cxn>
              <a:cxn ang="0">
                <a:pos x="connsiteX17351" y="connsiteY17351"/>
              </a:cxn>
              <a:cxn ang="0">
                <a:pos x="connsiteX17352" y="connsiteY17352"/>
              </a:cxn>
              <a:cxn ang="0">
                <a:pos x="connsiteX17353" y="connsiteY17353"/>
              </a:cxn>
              <a:cxn ang="0">
                <a:pos x="connsiteX17354" y="connsiteY17354"/>
              </a:cxn>
              <a:cxn ang="0">
                <a:pos x="connsiteX17355" y="connsiteY17355"/>
              </a:cxn>
              <a:cxn ang="0">
                <a:pos x="connsiteX17356" y="connsiteY17356"/>
              </a:cxn>
              <a:cxn ang="0">
                <a:pos x="connsiteX17357" y="connsiteY17357"/>
              </a:cxn>
              <a:cxn ang="0">
                <a:pos x="connsiteX17358" y="connsiteY17358"/>
              </a:cxn>
              <a:cxn ang="0">
                <a:pos x="connsiteX17359" y="connsiteY17359"/>
              </a:cxn>
              <a:cxn ang="0">
                <a:pos x="connsiteX17360" y="connsiteY17360"/>
              </a:cxn>
              <a:cxn ang="0">
                <a:pos x="connsiteX17361" y="connsiteY17361"/>
              </a:cxn>
              <a:cxn ang="0">
                <a:pos x="connsiteX17362" y="connsiteY17362"/>
              </a:cxn>
              <a:cxn ang="0">
                <a:pos x="connsiteX17363" y="connsiteY17363"/>
              </a:cxn>
              <a:cxn ang="0">
                <a:pos x="connsiteX17364" y="connsiteY17364"/>
              </a:cxn>
              <a:cxn ang="0">
                <a:pos x="connsiteX17365" y="connsiteY17365"/>
              </a:cxn>
              <a:cxn ang="0">
                <a:pos x="connsiteX17366" y="connsiteY17366"/>
              </a:cxn>
              <a:cxn ang="0">
                <a:pos x="connsiteX17367" y="connsiteY17367"/>
              </a:cxn>
              <a:cxn ang="0">
                <a:pos x="connsiteX17368" y="connsiteY17368"/>
              </a:cxn>
              <a:cxn ang="0">
                <a:pos x="connsiteX17369" y="connsiteY17369"/>
              </a:cxn>
              <a:cxn ang="0">
                <a:pos x="connsiteX17370" y="connsiteY17370"/>
              </a:cxn>
              <a:cxn ang="0">
                <a:pos x="connsiteX17371" y="connsiteY17371"/>
              </a:cxn>
              <a:cxn ang="0">
                <a:pos x="connsiteX17372" y="connsiteY17372"/>
              </a:cxn>
              <a:cxn ang="0">
                <a:pos x="connsiteX17373" y="connsiteY17373"/>
              </a:cxn>
              <a:cxn ang="0">
                <a:pos x="connsiteX17374" y="connsiteY17374"/>
              </a:cxn>
              <a:cxn ang="0">
                <a:pos x="connsiteX17375" y="connsiteY17375"/>
              </a:cxn>
              <a:cxn ang="0">
                <a:pos x="connsiteX17376" y="connsiteY17376"/>
              </a:cxn>
              <a:cxn ang="0">
                <a:pos x="connsiteX17377" y="connsiteY17377"/>
              </a:cxn>
              <a:cxn ang="0">
                <a:pos x="connsiteX17378" y="connsiteY17378"/>
              </a:cxn>
              <a:cxn ang="0">
                <a:pos x="connsiteX17379" y="connsiteY17379"/>
              </a:cxn>
              <a:cxn ang="0">
                <a:pos x="connsiteX17380" y="connsiteY17380"/>
              </a:cxn>
              <a:cxn ang="0">
                <a:pos x="connsiteX17381" y="connsiteY17381"/>
              </a:cxn>
              <a:cxn ang="0">
                <a:pos x="connsiteX17382" y="connsiteY17382"/>
              </a:cxn>
              <a:cxn ang="0">
                <a:pos x="connsiteX17383" y="connsiteY17383"/>
              </a:cxn>
              <a:cxn ang="0">
                <a:pos x="connsiteX17384" y="connsiteY17384"/>
              </a:cxn>
              <a:cxn ang="0">
                <a:pos x="connsiteX17385" y="connsiteY17385"/>
              </a:cxn>
              <a:cxn ang="0">
                <a:pos x="connsiteX17386" y="connsiteY17386"/>
              </a:cxn>
              <a:cxn ang="0">
                <a:pos x="connsiteX17387" y="connsiteY17387"/>
              </a:cxn>
              <a:cxn ang="0">
                <a:pos x="connsiteX17388" y="connsiteY17388"/>
              </a:cxn>
              <a:cxn ang="0">
                <a:pos x="connsiteX17389" y="connsiteY17389"/>
              </a:cxn>
              <a:cxn ang="0">
                <a:pos x="connsiteX17390" y="connsiteY17390"/>
              </a:cxn>
              <a:cxn ang="0">
                <a:pos x="connsiteX17391" y="connsiteY17391"/>
              </a:cxn>
              <a:cxn ang="0">
                <a:pos x="connsiteX17392" y="connsiteY17392"/>
              </a:cxn>
              <a:cxn ang="0">
                <a:pos x="connsiteX17393" y="connsiteY17393"/>
              </a:cxn>
              <a:cxn ang="0">
                <a:pos x="connsiteX17394" y="connsiteY17394"/>
              </a:cxn>
              <a:cxn ang="0">
                <a:pos x="connsiteX17395" y="connsiteY17395"/>
              </a:cxn>
              <a:cxn ang="0">
                <a:pos x="connsiteX17396" y="connsiteY17396"/>
              </a:cxn>
              <a:cxn ang="0">
                <a:pos x="connsiteX17397" y="connsiteY17397"/>
              </a:cxn>
              <a:cxn ang="0">
                <a:pos x="connsiteX17398" y="connsiteY17398"/>
              </a:cxn>
              <a:cxn ang="0">
                <a:pos x="connsiteX17399" y="connsiteY17399"/>
              </a:cxn>
              <a:cxn ang="0">
                <a:pos x="connsiteX17400" y="connsiteY17400"/>
              </a:cxn>
              <a:cxn ang="0">
                <a:pos x="connsiteX17401" y="connsiteY17401"/>
              </a:cxn>
              <a:cxn ang="0">
                <a:pos x="connsiteX17402" y="connsiteY17402"/>
              </a:cxn>
              <a:cxn ang="0">
                <a:pos x="connsiteX17403" y="connsiteY17403"/>
              </a:cxn>
              <a:cxn ang="0">
                <a:pos x="connsiteX17404" y="connsiteY17404"/>
              </a:cxn>
              <a:cxn ang="0">
                <a:pos x="connsiteX17405" y="connsiteY17405"/>
              </a:cxn>
              <a:cxn ang="0">
                <a:pos x="connsiteX17406" y="connsiteY17406"/>
              </a:cxn>
              <a:cxn ang="0">
                <a:pos x="connsiteX17407" y="connsiteY17407"/>
              </a:cxn>
              <a:cxn ang="0">
                <a:pos x="connsiteX17408" y="connsiteY17408"/>
              </a:cxn>
              <a:cxn ang="0">
                <a:pos x="connsiteX17409" y="connsiteY17409"/>
              </a:cxn>
              <a:cxn ang="0">
                <a:pos x="connsiteX17410" y="connsiteY17410"/>
              </a:cxn>
              <a:cxn ang="0">
                <a:pos x="connsiteX17411" y="connsiteY17411"/>
              </a:cxn>
              <a:cxn ang="0">
                <a:pos x="connsiteX17412" y="connsiteY17412"/>
              </a:cxn>
              <a:cxn ang="0">
                <a:pos x="connsiteX17413" y="connsiteY17413"/>
              </a:cxn>
              <a:cxn ang="0">
                <a:pos x="connsiteX17414" y="connsiteY17414"/>
              </a:cxn>
              <a:cxn ang="0">
                <a:pos x="connsiteX17415" y="connsiteY17415"/>
              </a:cxn>
              <a:cxn ang="0">
                <a:pos x="connsiteX17416" y="connsiteY17416"/>
              </a:cxn>
              <a:cxn ang="0">
                <a:pos x="connsiteX17417" y="connsiteY17417"/>
              </a:cxn>
              <a:cxn ang="0">
                <a:pos x="connsiteX17418" y="connsiteY17418"/>
              </a:cxn>
              <a:cxn ang="0">
                <a:pos x="connsiteX17419" y="connsiteY17419"/>
              </a:cxn>
              <a:cxn ang="0">
                <a:pos x="connsiteX17420" y="connsiteY17420"/>
              </a:cxn>
              <a:cxn ang="0">
                <a:pos x="connsiteX17421" y="connsiteY17421"/>
              </a:cxn>
              <a:cxn ang="0">
                <a:pos x="connsiteX17422" y="connsiteY17422"/>
              </a:cxn>
              <a:cxn ang="0">
                <a:pos x="connsiteX17423" y="connsiteY17423"/>
              </a:cxn>
              <a:cxn ang="0">
                <a:pos x="connsiteX17424" y="connsiteY17424"/>
              </a:cxn>
              <a:cxn ang="0">
                <a:pos x="connsiteX17425" y="connsiteY17425"/>
              </a:cxn>
              <a:cxn ang="0">
                <a:pos x="connsiteX17426" y="connsiteY17426"/>
              </a:cxn>
              <a:cxn ang="0">
                <a:pos x="connsiteX17427" y="connsiteY17427"/>
              </a:cxn>
              <a:cxn ang="0">
                <a:pos x="connsiteX17428" y="connsiteY17428"/>
              </a:cxn>
              <a:cxn ang="0">
                <a:pos x="connsiteX17429" y="connsiteY17429"/>
              </a:cxn>
              <a:cxn ang="0">
                <a:pos x="connsiteX17430" y="connsiteY17430"/>
              </a:cxn>
              <a:cxn ang="0">
                <a:pos x="connsiteX17431" y="connsiteY17431"/>
              </a:cxn>
              <a:cxn ang="0">
                <a:pos x="connsiteX17432" y="connsiteY17432"/>
              </a:cxn>
              <a:cxn ang="0">
                <a:pos x="connsiteX17433" y="connsiteY17433"/>
              </a:cxn>
              <a:cxn ang="0">
                <a:pos x="connsiteX17434" y="connsiteY17434"/>
              </a:cxn>
              <a:cxn ang="0">
                <a:pos x="connsiteX17435" y="connsiteY17435"/>
              </a:cxn>
              <a:cxn ang="0">
                <a:pos x="connsiteX17436" y="connsiteY17436"/>
              </a:cxn>
              <a:cxn ang="0">
                <a:pos x="connsiteX17437" y="connsiteY17437"/>
              </a:cxn>
              <a:cxn ang="0">
                <a:pos x="connsiteX17438" y="connsiteY17438"/>
              </a:cxn>
              <a:cxn ang="0">
                <a:pos x="connsiteX17439" y="connsiteY17439"/>
              </a:cxn>
              <a:cxn ang="0">
                <a:pos x="connsiteX17440" y="connsiteY17440"/>
              </a:cxn>
              <a:cxn ang="0">
                <a:pos x="connsiteX17441" y="connsiteY17441"/>
              </a:cxn>
              <a:cxn ang="0">
                <a:pos x="connsiteX17442" y="connsiteY17442"/>
              </a:cxn>
              <a:cxn ang="0">
                <a:pos x="connsiteX17443" y="connsiteY17443"/>
              </a:cxn>
              <a:cxn ang="0">
                <a:pos x="connsiteX17444" y="connsiteY17444"/>
              </a:cxn>
              <a:cxn ang="0">
                <a:pos x="connsiteX17445" y="connsiteY17445"/>
              </a:cxn>
              <a:cxn ang="0">
                <a:pos x="connsiteX17446" y="connsiteY17446"/>
              </a:cxn>
              <a:cxn ang="0">
                <a:pos x="connsiteX17447" y="connsiteY17447"/>
              </a:cxn>
              <a:cxn ang="0">
                <a:pos x="connsiteX17448" y="connsiteY17448"/>
              </a:cxn>
              <a:cxn ang="0">
                <a:pos x="connsiteX17449" y="connsiteY17449"/>
              </a:cxn>
              <a:cxn ang="0">
                <a:pos x="connsiteX17450" y="connsiteY17450"/>
              </a:cxn>
              <a:cxn ang="0">
                <a:pos x="connsiteX17451" y="connsiteY17451"/>
              </a:cxn>
              <a:cxn ang="0">
                <a:pos x="connsiteX17452" y="connsiteY17452"/>
              </a:cxn>
              <a:cxn ang="0">
                <a:pos x="connsiteX17453" y="connsiteY17453"/>
              </a:cxn>
              <a:cxn ang="0">
                <a:pos x="connsiteX17454" y="connsiteY17454"/>
              </a:cxn>
              <a:cxn ang="0">
                <a:pos x="connsiteX17455" y="connsiteY17455"/>
              </a:cxn>
              <a:cxn ang="0">
                <a:pos x="connsiteX17456" y="connsiteY17456"/>
              </a:cxn>
              <a:cxn ang="0">
                <a:pos x="connsiteX17457" y="connsiteY17457"/>
              </a:cxn>
              <a:cxn ang="0">
                <a:pos x="connsiteX17458" y="connsiteY17458"/>
              </a:cxn>
              <a:cxn ang="0">
                <a:pos x="connsiteX17459" y="connsiteY17459"/>
              </a:cxn>
              <a:cxn ang="0">
                <a:pos x="connsiteX17460" y="connsiteY17460"/>
              </a:cxn>
              <a:cxn ang="0">
                <a:pos x="connsiteX17461" y="connsiteY17461"/>
              </a:cxn>
              <a:cxn ang="0">
                <a:pos x="connsiteX17462" y="connsiteY17462"/>
              </a:cxn>
              <a:cxn ang="0">
                <a:pos x="connsiteX17463" y="connsiteY17463"/>
              </a:cxn>
              <a:cxn ang="0">
                <a:pos x="connsiteX17464" y="connsiteY17464"/>
              </a:cxn>
              <a:cxn ang="0">
                <a:pos x="connsiteX17465" y="connsiteY17465"/>
              </a:cxn>
              <a:cxn ang="0">
                <a:pos x="connsiteX17466" y="connsiteY17466"/>
              </a:cxn>
              <a:cxn ang="0">
                <a:pos x="connsiteX17467" y="connsiteY17467"/>
              </a:cxn>
              <a:cxn ang="0">
                <a:pos x="connsiteX17468" y="connsiteY17468"/>
              </a:cxn>
              <a:cxn ang="0">
                <a:pos x="connsiteX17469" y="connsiteY17469"/>
              </a:cxn>
              <a:cxn ang="0">
                <a:pos x="connsiteX17470" y="connsiteY17470"/>
              </a:cxn>
              <a:cxn ang="0">
                <a:pos x="connsiteX17471" y="connsiteY17471"/>
              </a:cxn>
              <a:cxn ang="0">
                <a:pos x="connsiteX17472" y="connsiteY17472"/>
              </a:cxn>
              <a:cxn ang="0">
                <a:pos x="connsiteX17473" y="connsiteY17473"/>
              </a:cxn>
              <a:cxn ang="0">
                <a:pos x="connsiteX17474" y="connsiteY17474"/>
              </a:cxn>
              <a:cxn ang="0">
                <a:pos x="connsiteX17475" y="connsiteY17475"/>
              </a:cxn>
              <a:cxn ang="0">
                <a:pos x="connsiteX17476" y="connsiteY17476"/>
              </a:cxn>
              <a:cxn ang="0">
                <a:pos x="connsiteX17477" y="connsiteY17477"/>
              </a:cxn>
              <a:cxn ang="0">
                <a:pos x="connsiteX17478" y="connsiteY17478"/>
              </a:cxn>
              <a:cxn ang="0">
                <a:pos x="connsiteX17479" y="connsiteY17479"/>
              </a:cxn>
              <a:cxn ang="0">
                <a:pos x="connsiteX17480" y="connsiteY17480"/>
              </a:cxn>
              <a:cxn ang="0">
                <a:pos x="connsiteX17481" y="connsiteY17481"/>
              </a:cxn>
              <a:cxn ang="0">
                <a:pos x="connsiteX17482" y="connsiteY17482"/>
              </a:cxn>
              <a:cxn ang="0">
                <a:pos x="connsiteX17483" y="connsiteY17483"/>
              </a:cxn>
              <a:cxn ang="0">
                <a:pos x="connsiteX17484" y="connsiteY17484"/>
              </a:cxn>
              <a:cxn ang="0">
                <a:pos x="connsiteX17485" y="connsiteY17485"/>
              </a:cxn>
              <a:cxn ang="0">
                <a:pos x="connsiteX17486" y="connsiteY17486"/>
              </a:cxn>
              <a:cxn ang="0">
                <a:pos x="connsiteX17487" y="connsiteY17487"/>
              </a:cxn>
              <a:cxn ang="0">
                <a:pos x="connsiteX17488" y="connsiteY17488"/>
              </a:cxn>
              <a:cxn ang="0">
                <a:pos x="connsiteX17489" y="connsiteY17489"/>
              </a:cxn>
              <a:cxn ang="0">
                <a:pos x="connsiteX17490" y="connsiteY17490"/>
              </a:cxn>
              <a:cxn ang="0">
                <a:pos x="connsiteX17491" y="connsiteY17491"/>
              </a:cxn>
              <a:cxn ang="0">
                <a:pos x="connsiteX17492" y="connsiteY17492"/>
              </a:cxn>
              <a:cxn ang="0">
                <a:pos x="connsiteX17493" y="connsiteY17493"/>
              </a:cxn>
              <a:cxn ang="0">
                <a:pos x="connsiteX17494" y="connsiteY17494"/>
              </a:cxn>
              <a:cxn ang="0">
                <a:pos x="connsiteX17495" y="connsiteY17495"/>
              </a:cxn>
              <a:cxn ang="0">
                <a:pos x="connsiteX17496" y="connsiteY17496"/>
              </a:cxn>
              <a:cxn ang="0">
                <a:pos x="connsiteX17497" y="connsiteY17497"/>
              </a:cxn>
              <a:cxn ang="0">
                <a:pos x="connsiteX17498" y="connsiteY17498"/>
              </a:cxn>
              <a:cxn ang="0">
                <a:pos x="connsiteX17499" y="connsiteY17499"/>
              </a:cxn>
              <a:cxn ang="0">
                <a:pos x="connsiteX17500" y="connsiteY17500"/>
              </a:cxn>
              <a:cxn ang="0">
                <a:pos x="connsiteX17501" y="connsiteY17501"/>
              </a:cxn>
              <a:cxn ang="0">
                <a:pos x="connsiteX17502" y="connsiteY17502"/>
              </a:cxn>
              <a:cxn ang="0">
                <a:pos x="connsiteX17503" y="connsiteY17503"/>
              </a:cxn>
              <a:cxn ang="0">
                <a:pos x="connsiteX17504" y="connsiteY17504"/>
              </a:cxn>
              <a:cxn ang="0">
                <a:pos x="connsiteX17505" y="connsiteY17505"/>
              </a:cxn>
              <a:cxn ang="0">
                <a:pos x="connsiteX17506" y="connsiteY17506"/>
              </a:cxn>
              <a:cxn ang="0">
                <a:pos x="connsiteX17507" y="connsiteY17507"/>
              </a:cxn>
              <a:cxn ang="0">
                <a:pos x="connsiteX17508" y="connsiteY17508"/>
              </a:cxn>
              <a:cxn ang="0">
                <a:pos x="connsiteX17509" y="connsiteY17509"/>
              </a:cxn>
              <a:cxn ang="0">
                <a:pos x="connsiteX17510" y="connsiteY17510"/>
              </a:cxn>
              <a:cxn ang="0">
                <a:pos x="connsiteX17511" y="connsiteY17511"/>
              </a:cxn>
              <a:cxn ang="0">
                <a:pos x="connsiteX17512" y="connsiteY17512"/>
              </a:cxn>
              <a:cxn ang="0">
                <a:pos x="connsiteX17513" y="connsiteY17513"/>
              </a:cxn>
              <a:cxn ang="0">
                <a:pos x="connsiteX17514" y="connsiteY17514"/>
              </a:cxn>
              <a:cxn ang="0">
                <a:pos x="connsiteX17515" y="connsiteY17515"/>
              </a:cxn>
              <a:cxn ang="0">
                <a:pos x="connsiteX17516" y="connsiteY17516"/>
              </a:cxn>
              <a:cxn ang="0">
                <a:pos x="connsiteX17517" y="connsiteY17517"/>
              </a:cxn>
              <a:cxn ang="0">
                <a:pos x="connsiteX17518" y="connsiteY17518"/>
              </a:cxn>
              <a:cxn ang="0">
                <a:pos x="connsiteX17519" y="connsiteY17519"/>
              </a:cxn>
              <a:cxn ang="0">
                <a:pos x="connsiteX17520" y="connsiteY17520"/>
              </a:cxn>
              <a:cxn ang="0">
                <a:pos x="connsiteX17521" y="connsiteY17521"/>
              </a:cxn>
              <a:cxn ang="0">
                <a:pos x="connsiteX17522" y="connsiteY17522"/>
              </a:cxn>
              <a:cxn ang="0">
                <a:pos x="connsiteX17523" y="connsiteY17523"/>
              </a:cxn>
              <a:cxn ang="0">
                <a:pos x="connsiteX17524" y="connsiteY17524"/>
              </a:cxn>
              <a:cxn ang="0">
                <a:pos x="connsiteX17525" y="connsiteY17525"/>
              </a:cxn>
              <a:cxn ang="0">
                <a:pos x="connsiteX17526" y="connsiteY17526"/>
              </a:cxn>
              <a:cxn ang="0">
                <a:pos x="connsiteX17527" y="connsiteY17527"/>
              </a:cxn>
              <a:cxn ang="0">
                <a:pos x="connsiteX17528" y="connsiteY17528"/>
              </a:cxn>
              <a:cxn ang="0">
                <a:pos x="connsiteX17529" y="connsiteY17529"/>
              </a:cxn>
              <a:cxn ang="0">
                <a:pos x="connsiteX17530" y="connsiteY17530"/>
              </a:cxn>
              <a:cxn ang="0">
                <a:pos x="connsiteX17531" y="connsiteY17531"/>
              </a:cxn>
              <a:cxn ang="0">
                <a:pos x="connsiteX17532" y="connsiteY17532"/>
              </a:cxn>
              <a:cxn ang="0">
                <a:pos x="connsiteX17533" y="connsiteY17533"/>
              </a:cxn>
              <a:cxn ang="0">
                <a:pos x="connsiteX17534" y="connsiteY17534"/>
              </a:cxn>
              <a:cxn ang="0">
                <a:pos x="connsiteX17535" y="connsiteY17535"/>
              </a:cxn>
              <a:cxn ang="0">
                <a:pos x="connsiteX17536" y="connsiteY17536"/>
              </a:cxn>
              <a:cxn ang="0">
                <a:pos x="connsiteX17537" y="connsiteY17537"/>
              </a:cxn>
              <a:cxn ang="0">
                <a:pos x="connsiteX17538" y="connsiteY17538"/>
              </a:cxn>
              <a:cxn ang="0">
                <a:pos x="connsiteX17539" y="connsiteY17539"/>
              </a:cxn>
              <a:cxn ang="0">
                <a:pos x="connsiteX17540" y="connsiteY17540"/>
              </a:cxn>
              <a:cxn ang="0">
                <a:pos x="connsiteX17541" y="connsiteY17541"/>
              </a:cxn>
              <a:cxn ang="0">
                <a:pos x="connsiteX17542" y="connsiteY17542"/>
              </a:cxn>
              <a:cxn ang="0">
                <a:pos x="connsiteX17543" y="connsiteY17543"/>
              </a:cxn>
              <a:cxn ang="0">
                <a:pos x="connsiteX17544" y="connsiteY17544"/>
              </a:cxn>
              <a:cxn ang="0">
                <a:pos x="connsiteX17545" y="connsiteY17545"/>
              </a:cxn>
              <a:cxn ang="0">
                <a:pos x="connsiteX17546" y="connsiteY17546"/>
              </a:cxn>
              <a:cxn ang="0">
                <a:pos x="connsiteX17547" y="connsiteY17547"/>
              </a:cxn>
              <a:cxn ang="0">
                <a:pos x="connsiteX17548" y="connsiteY17548"/>
              </a:cxn>
              <a:cxn ang="0">
                <a:pos x="connsiteX17549" y="connsiteY17549"/>
              </a:cxn>
              <a:cxn ang="0">
                <a:pos x="connsiteX17550" y="connsiteY17550"/>
              </a:cxn>
              <a:cxn ang="0">
                <a:pos x="connsiteX17551" y="connsiteY17551"/>
              </a:cxn>
              <a:cxn ang="0">
                <a:pos x="connsiteX17552" y="connsiteY17552"/>
              </a:cxn>
              <a:cxn ang="0">
                <a:pos x="connsiteX17553" y="connsiteY17553"/>
              </a:cxn>
              <a:cxn ang="0">
                <a:pos x="connsiteX17554" y="connsiteY17554"/>
              </a:cxn>
              <a:cxn ang="0">
                <a:pos x="connsiteX17555" y="connsiteY17555"/>
              </a:cxn>
              <a:cxn ang="0">
                <a:pos x="connsiteX17556" y="connsiteY17556"/>
              </a:cxn>
              <a:cxn ang="0">
                <a:pos x="connsiteX17557" y="connsiteY17557"/>
              </a:cxn>
              <a:cxn ang="0">
                <a:pos x="connsiteX17558" y="connsiteY17558"/>
              </a:cxn>
              <a:cxn ang="0">
                <a:pos x="connsiteX17559" y="connsiteY17559"/>
              </a:cxn>
              <a:cxn ang="0">
                <a:pos x="connsiteX17560" y="connsiteY17560"/>
              </a:cxn>
              <a:cxn ang="0">
                <a:pos x="connsiteX17561" y="connsiteY17561"/>
              </a:cxn>
              <a:cxn ang="0">
                <a:pos x="connsiteX17562" y="connsiteY17562"/>
              </a:cxn>
              <a:cxn ang="0">
                <a:pos x="connsiteX17563" y="connsiteY17563"/>
              </a:cxn>
              <a:cxn ang="0">
                <a:pos x="connsiteX17564" y="connsiteY17564"/>
              </a:cxn>
              <a:cxn ang="0">
                <a:pos x="connsiteX17565" y="connsiteY17565"/>
              </a:cxn>
              <a:cxn ang="0">
                <a:pos x="connsiteX17566" y="connsiteY17566"/>
              </a:cxn>
              <a:cxn ang="0">
                <a:pos x="connsiteX17567" y="connsiteY17567"/>
              </a:cxn>
              <a:cxn ang="0">
                <a:pos x="connsiteX17568" y="connsiteY17568"/>
              </a:cxn>
              <a:cxn ang="0">
                <a:pos x="connsiteX17569" y="connsiteY17569"/>
              </a:cxn>
              <a:cxn ang="0">
                <a:pos x="connsiteX17570" y="connsiteY17570"/>
              </a:cxn>
              <a:cxn ang="0">
                <a:pos x="connsiteX17571" y="connsiteY17571"/>
              </a:cxn>
              <a:cxn ang="0">
                <a:pos x="connsiteX17572" y="connsiteY17572"/>
              </a:cxn>
              <a:cxn ang="0">
                <a:pos x="connsiteX17573" y="connsiteY17573"/>
              </a:cxn>
              <a:cxn ang="0">
                <a:pos x="connsiteX17574" y="connsiteY17574"/>
              </a:cxn>
              <a:cxn ang="0">
                <a:pos x="connsiteX17575" y="connsiteY17575"/>
              </a:cxn>
              <a:cxn ang="0">
                <a:pos x="connsiteX17576" y="connsiteY17576"/>
              </a:cxn>
              <a:cxn ang="0">
                <a:pos x="connsiteX17577" y="connsiteY17577"/>
              </a:cxn>
              <a:cxn ang="0">
                <a:pos x="connsiteX17578" y="connsiteY17578"/>
              </a:cxn>
              <a:cxn ang="0">
                <a:pos x="connsiteX17579" y="connsiteY17579"/>
              </a:cxn>
              <a:cxn ang="0">
                <a:pos x="connsiteX17580" y="connsiteY17580"/>
              </a:cxn>
              <a:cxn ang="0">
                <a:pos x="connsiteX17581" y="connsiteY17581"/>
              </a:cxn>
              <a:cxn ang="0">
                <a:pos x="connsiteX17582" y="connsiteY17582"/>
              </a:cxn>
              <a:cxn ang="0">
                <a:pos x="connsiteX17583" y="connsiteY17583"/>
              </a:cxn>
              <a:cxn ang="0">
                <a:pos x="connsiteX17584" y="connsiteY17584"/>
              </a:cxn>
              <a:cxn ang="0">
                <a:pos x="connsiteX17585" y="connsiteY17585"/>
              </a:cxn>
              <a:cxn ang="0">
                <a:pos x="connsiteX17586" y="connsiteY17586"/>
              </a:cxn>
              <a:cxn ang="0">
                <a:pos x="connsiteX17587" y="connsiteY17587"/>
              </a:cxn>
              <a:cxn ang="0">
                <a:pos x="connsiteX17588" y="connsiteY17588"/>
              </a:cxn>
              <a:cxn ang="0">
                <a:pos x="connsiteX17589" y="connsiteY17589"/>
              </a:cxn>
              <a:cxn ang="0">
                <a:pos x="connsiteX17590" y="connsiteY17590"/>
              </a:cxn>
              <a:cxn ang="0">
                <a:pos x="connsiteX17591" y="connsiteY17591"/>
              </a:cxn>
              <a:cxn ang="0">
                <a:pos x="connsiteX17592" y="connsiteY17592"/>
              </a:cxn>
              <a:cxn ang="0">
                <a:pos x="connsiteX17593" y="connsiteY17593"/>
              </a:cxn>
              <a:cxn ang="0">
                <a:pos x="connsiteX17594" y="connsiteY17594"/>
              </a:cxn>
              <a:cxn ang="0">
                <a:pos x="connsiteX17595" y="connsiteY17595"/>
              </a:cxn>
              <a:cxn ang="0">
                <a:pos x="connsiteX17596" y="connsiteY17596"/>
              </a:cxn>
              <a:cxn ang="0">
                <a:pos x="connsiteX17597" y="connsiteY17597"/>
              </a:cxn>
              <a:cxn ang="0">
                <a:pos x="connsiteX17598" y="connsiteY17598"/>
              </a:cxn>
              <a:cxn ang="0">
                <a:pos x="connsiteX17599" y="connsiteY17599"/>
              </a:cxn>
              <a:cxn ang="0">
                <a:pos x="connsiteX17600" y="connsiteY17600"/>
              </a:cxn>
              <a:cxn ang="0">
                <a:pos x="connsiteX17601" y="connsiteY17601"/>
              </a:cxn>
              <a:cxn ang="0">
                <a:pos x="connsiteX17602" y="connsiteY17602"/>
              </a:cxn>
              <a:cxn ang="0">
                <a:pos x="connsiteX17603" y="connsiteY17603"/>
              </a:cxn>
              <a:cxn ang="0">
                <a:pos x="connsiteX17604" y="connsiteY17604"/>
              </a:cxn>
              <a:cxn ang="0">
                <a:pos x="connsiteX17605" y="connsiteY17605"/>
              </a:cxn>
              <a:cxn ang="0">
                <a:pos x="connsiteX17606" y="connsiteY17606"/>
              </a:cxn>
              <a:cxn ang="0">
                <a:pos x="connsiteX17607" y="connsiteY17607"/>
              </a:cxn>
              <a:cxn ang="0">
                <a:pos x="connsiteX17608" y="connsiteY17608"/>
              </a:cxn>
              <a:cxn ang="0">
                <a:pos x="connsiteX17609" y="connsiteY17609"/>
              </a:cxn>
              <a:cxn ang="0">
                <a:pos x="connsiteX17610" y="connsiteY17610"/>
              </a:cxn>
              <a:cxn ang="0">
                <a:pos x="connsiteX17611" y="connsiteY17611"/>
              </a:cxn>
              <a:cxn ang="0">
                <a:pos x="connsiteX17612" y="connsiteY17612"/>
              </a:cxn>
              <a:cxn ang="0">
                <a:pos x="connsiteX17613" y="connsiteY17613"/>
              </a:cxn>
              <a:cxn ang="0">
                <a:pos x="connsiteX17614" y="connsiteY17614"/>
              </a:cxn>
              <a:cxn ang="0">
                <a:pos x="connsiteX17615" y="connsiteY17615"/>
              </a:cxn>
              <a:cxn ang="0">
                <a:pos x="connsiteX17616" y="connsiteY17616"/>
              </a:cxn>
              <a:cxn ang="0">
                <a:pos x="connsiteX17617" y="connsiteY17617"/>
              </a:cxn>
              <a:cxn ang="0">
                <a:pos x="connsiteX17618" y="connsiteY17618"/>
              </a:cxn>
              <a:cxn ang="0">
                <a:pos x="connsiteX17619" y="connsiteY17619"/>
              </a:cxn>
              <a:cxn ang="0">
                <a:pos x="connsiteX17620" y="connsiteY17620"/>
              </a:cxn>
              <a:cxn ang="0">
                <a:pos x="connsiteX17621" y="connsiteY17621"/>
              </a:cxn>
              <a:cxn ang="0">
                <a:pos x="connsiteX17622" y="connsiteY17622"/>
              </a:cxn>
              <a:cxn ang="0">
                <a:pos x="connsiteX17623" y="connsiteY17623"/>
              </a:cxn>
              <a:cxn ang="0">
                <a:pos x="connsiteX17624" y="connsiteY17624"/>
              </a:cxn>
              <a:cxn ang="0">
                <a:pos x="connsiteX17625" y="connsiteY17625"/>
              </a:cxn>
              <a:cxn ang="0">
                <a:pos x="connsiteX17626" y="connsiteY17626"/>
              </a:cxn>
              <a:cxn ang="0">
                <a:pos x="connsiteX17627" y="connsiteY17627"/>
              </a:cxn>
              <a:cxn ang="0">
                <a:pos x="connsiteX17628" y="connsiteY17628"/>
              </a:cxn>
              <a:cxn ang="0">
                <a:pos x="connsiteX17629" y="connsiteY17629"/>
              </a:cxn>
              <a:cxn ang="0">
                <a:pos x="connsiteX17630" y="connsiteY17630"/>
              </a:cxn>
              <a:cxn ang="0">
                <a:pos x="connsiteX17631" y="connsiteY17631"/>
              </a:cxn>
              <a:cxn ang="0">
                <a:pos x="connsiteX17632" y="connsiteY17632"/>
              </a:cxn>
              <a:cxn ang="0">
                <a:pos x="connsiteX17633" y="connsiteY17633"/>
              </a:cxn>
              <a:cxn ang="0">
                <a:pos x="connsiteX17634" y="connsiteY17634"/>
              </a:cxn>
              <a:cxn ang="0">
                <a:pos x="connsiteX17635" y="connsiteY17635"/>
              </a:cxn>
              <a:cxn ang="0">
                <a:pos x="connsiteX17636" y="connsiteY17636"/>
              </a:cxn>
              <a:cxn ang="0">
                <a:pos x="connsiteX17637" y="connsiteY17637"/>
              </a:cxn>
              <a:cxn ang="0">
                <a:pos x="connsiteX17638" y="connsiteY17638"/>
              </a:cxn>
              <a:cxn ang="0">
                <a:pos x="connsiteX17639" y="connsiteY17639"/>
              </a:cxn>
              <a:cxn ang="0">
                <a:pos x="connsiteX17640" y="connsiteY17640"/>
              </a:cxn>
              <a:cxn ang="0">
                <a:pos x="connsiteX17641" y="connsiteY17641"/>
              </a:cxn>
              <a:cxn ang="0">
                <a:pos x="connsiteX17642" y="connsiteY17642"/>
              </a:cxn>
              <a:cxn ang="0">
                <a:pos x="connsiteX17643" y="connsiteY17643"/>
              </a:cxn>
              <a:cxn ang="0">
                <a:pos x="connsiteX17644" y="connsiteY17644"/>
              </a:cxn>
              <a:cxn ang="0">
                <a:pos x="connsiteX17645" y="connsiteY17645"/>
              </a:cxn>
              <a:cxn ang="0">
                <a:pos x="connsiteX17646" y="connsiteY17646"/>
              </a:cxn>
              <a:cxn ang="0">
                <a:pos x="connsiteX17647" y="connsiteY17647"/>
              </a:cxn>
              <a:cxn ang="0">
                <a:pos x="connsiteX17648" y="connsiteY17648"/>
              </a:cxn>
              <a:cxn ang="0">
                <a:pos x="connsiteX17649" y="connsiteY17649"/>
              </a:cxn>
              <a:cxn ang="0">
                <a:pos x="connsiteX17650" y="connsiteY17650"/>
              </a:cxn>
              <a:cxn ang="0">
                <a:pos x="connsiteX17651" y="connsiteY17651"/>
              </a:cxn>
              <a:cxn ang="0">
                <a:pos x="connsiteX17652" y="connsiteY17652"/>
              </a:cxn>
              <a:cxn ang="0">
                <a:pos x="connsiteX17653" y="connsiteY17653"/>
              </a:cxn>
              <a:cxn ang="0">
                <a:pos x="connsiteX17654" y="connsiteY17654"/>
              </a:cxn>
              <a:cxn ang="0">
                <a:pos x="connsiteX17655" y="connsiteY17655"/>
              </a:cxn>
              <a:cxn ang="0">
                <a:pos x="connsiteX17656" y="connsiteY17656"/>
              </a:cxn>
              <a:cxn ang="0">
                <a:pos x="connsiteX17657" y="connsiteY17657"/>
              </a:cxn>
              <a:cxn ang="0">
                <a:pos x="connsiteX17658" y="connsiteY17658"/>
              </a:cxn>
              <a:cxn ang="0">
                <a:pos x="connsiteX17659" y="connsiteY17659"/>
              </a:cxn>
              <a:cxn ang="0">
                <a:pos x="connsiteX17660" y="connsiteY17660"/>
              </a:cxn>
              <a:cxn ang="0">
                <a:pos x="connsiteX17661" y="connsiteY17661"/>
              </a:cxn>
              <a:cxn ang="0">
                <a:pos x="connsiteX17662" y="connsiteY17662"/>
              </a:cxn>
              <a:cxn ang="0">
                <a:pos x="connsiteX17663" y="connsiteY17663"/>
              </a:cxn>
              <a:cxn ang="0">
                <a:pos x="connsiteX17664" y="connsiteY17664"/>
              </a:cxn>
              <a:cxn ang="0">
                <a:pos x="connsiteX17665" y="connsiteY17665"/>
              </a:cxn>
              <a:cxn ang="0">
                <a:pos x="connsiteX17666" y="connsiteY17666"/>
              </a:cxn>
              <a:cxn ang="0">
                <a:pos x="connsiteX17667" y="connsiteY17667"/>
              </a:cxn>
              <a:cxn ang="0">
                <a:pos x="connsiteX17668" y="connsiteY17668"/>
              </a:cxn>
              <a:cxn ang="0">
                <a:pos x="connsiteX17669" y="connsiteY17669"/>
              </a:cxn>
              <a:cxn ang="0">
                <a:pos x="connsiteX17670" y="connsiteY17670"/>
              </a:cxn>
              <a:cxn ang="0">
                <a:pos x="connsiteX17671" y="connsiteY17671"/>
              </a:cxn>
              <a:cxn ang="0">
                <a:pos x="connsiteX17672" y="connsiteY17672"/>
              </a:cxn>
              <a:cxn ang="0">
                <a:pos x="connsiteX17673" y="connsiteY17673"/>
              </a:cxn>
              <a:cxn ang="0">
                <a:pos x="connsiteX17674" y="connsiteY17674"/>
              </a:cxn>
              <a:cxn ang="0">
                <a:pos x="connsiteX17675" y="connsiteY17675"/>
              </a:cxn>
              <a:cxn ang="0">
                <a:pos x="connsiteX17676" y="connsiteY17676"/>
              </a:cxn>
              <a:cxn ang="0">
                <a:pos x="connsiteX17677" y="connsiteY17677"/>
              </a:cxn>
              <a:cxn ang="0">
                <a:pos x="connsiteX17678" y="connsiteY17678"/>
              </a:cxn>
              <a:cxn ang="0">
                <a:pos x="connsiteX17679" y="connsiteY17679"/>
              </a:cxn>
              <a:cxn ang="0">
                <a:pos x="connsiteX17680" y="connsiteY17680"/>
              </a:cxn>
              <a:cxn ang="0">
                <a:pos x="connsiteX17681" y="connsiteY17681"/>
              </a:cxn>
              <a:cxn ang="0">
                <a:pos x="connsiteX17682" y="connsiteY17682"/>
              </a:cxn>
              <a:cxn ang="0">
                <a:pos x="connsiteX17683" y="connsiteY17683"/>
              </a:cxn>
              <a:cxn ang="0">
                <a:pos x="connsiteX17684" y="connsiteY17684"/>
              </a:cxn>
              <a:cxn ang="0">
                <a:pos x="connsiteX17685" y="connsiteY17685"/>
              </a:cxn>
              <a:cxn ang="0">
                <a:pos x="connsiteX17686" y="connsiteY17686"/>
              </a:cxn>
              <a:cxn ang="0">
                <a:pos x="connsiteX17687" y="connsiteY17687"/>
              </a:cxn>
              <a:cxn ang="0">
                <a:pos x="connsiteX17688" y="connsiteY17688"/>
              </a:cxn>
              <a:cxn ang="0">
                <a:pos x="connsiteX17689" y="connsiteY17689"/>
              </a:cxn>
              <a:cxn ang="0">
                <a:pos x="connsiteX17690" y="connsiteY17690"/>
              </a:cxn>
              <a:cxn ang="0">
                <a:pos x="connsiteX17691" y="connsiteY17691"/>
              </a:cxn>
              <a:cxn ang="0">
                <a:pos x="connsiteX17692" y="connsiteY17692"/>
              </a:cxn>
              <a:cxn ang="0">
                <a:pos x="connsiteX17693" y="connsiteY17693"/>
              </a:cxn>
              <a:cxn ang="0">
                <a:pos x="connsiteX17694" y="connsiteY17694"/>
              </a:cxn>
              <a:cxn ang="0">
                <a:pos x="connsiteX17695" y="connsiteY17695"/>
              </a:cxn>
              <a:cxn ang="0">
                <a:pos x="connsiteX17696" y="connsiteY17696"/>
              </a:cxn>
              <a:cxn ang="0">
                <a:pos x="connsiteX17697" y="connsiteY17697"/>
              </a:cxn>
              <a:cxn ang="0">
                <a:pos x="connsiteX17698" y="connsiteY17698"/>
              </a:cxn>
              <a:cxn ang="0">
                <a:pos x="connsiteX17699" y="connsiteY17699"/>
              </a:cxn>
              <a:cxn ang="0">
                <a:pos x="connsiteX17700" y="connsiteY17700"/>
              </a:cxn>
              <a:cxn ang="0">
                <a:pos x="connsiteX17701" y="connsiteY17701"/>
              </a:cxn>
              <a:cxn ang="0">
                <a:pos x="connsiteX17702" y="connsiteY17702"/>
              </a:cxn>
              <a:cxn ang="0">
                <a:pos x="connsiteX17703" y="connsiteY17703"/>
              </a:cxn>
              <a:cxn ang="0">
                <a:pos x="connsiteX17704" y="connsiteY17704"/>
              </a:cxn>
              <a:cxn ang="0">
                <a:pos x="connsiteX17705" y="connsiteY17705"/>
              </a:cxn>
              <a:cxn ang="0">
                <a:pos x="connsiteX17706" y="connsiteY17706"/>
              </a:cxn>
              <a:cxn ang="0">
                <a:pos x="connsiteX17707" y="connsiteY17707"/>
              </a:cxn>
              <a:cxn ang="0">
                <a:pos x="connsiteX17708" y="connsiteY17708"/>
              </a:cxn>
              <a:cxn ang="0">
                <a:pos x="connsiteX17709" y="connsiteY17709"/>
              </a:cxn>
              <a:cxn ang="0">
                <a:pos x="connsiteX17710" y="connsiteY17710"/>
              </a:cxn>
              <a:cxn ang="0">
                <a:pos x="connsiteX17711" y="connsiteY17711"/>
              </a:cxn>
              <a:cxn ang="0">
                <a:pos x="connsiteX17712" y="connsiteY17712"/>
              </a:cxn>
              <a:cxn ang="0">
                <a:pos x="connsiteX17713" y="connsiteY17713"/>
              </a:cxn>
              <a:cxn ang="0">
                <a:pos x="connsiteX17714" y="connsiteY17714"/>
              </a:cxn>
              <a:cxn ang="0">
                <a:pos x="connsiteX17715" y="connsiteY17715"/>
              </a:cxn>
              <a:cxn ang="0">
                <a:pos x="connsiteX17716" y="connsiteY17716"/>
              </a:cxn>
              <a:cxn ang="0">
                <a:pos x="connsiteX17717" y="connsiteY17717"/>
              </a:cxn>
              <a:cxn ang="0">
                <a:pos x="connsiteX17718" y="connsiteY17718"/>
              </a:cxn>
              <a:cxn ang="0">
                <a:pos x="connsiteX17719" y="connsiteY17719"/>
              </a:cxn>
              <a:cxn ang="0">
                <a:pos x="connsiteX17720" y="connsiteY17720"/>
              </a:cxn>
              <a:cxn ang="0">
                <a:pos x="connsiteX17721" y="connsiteY17721"/>
              </a:cxn>
              <a:cxn ang="0">
                <a:pos x="connsiteX17722" y="connsiteY17722"/>
              </a:cxn>
              <a:cxn ang="0">
                <a:pos x="connsiteX17723" y="connsiteY17723"/>
              </a:cxn>
              <a:cxn ang="0">
                <a:pos x="connsiteX17724" y="connsiteY17724"/>
              </a:cxn>
              <a:cxn ang="0">
                <a:pos x="connsiteX17725" y="connsiteY17725"/>
              </a:cxn>
              <a:cxn ang="0">
                <a:pos x="connsiteX17726" y="connsiteY17726"/>
              </a:cxn>
              <a:cxn ang="0">
                <a:pos x="connsiteX17727" y="connsiteY17727"/>
              </a:cxn>
              <a:cxn ang="0">
                <a:pos x="connsiteX17728" y="connsiteY17728"/>
              </a:cxn>
              <a:cxn ang="0">
                <a:pos x="connsiteX17729" y="connsiteY17729"/>
              </a:cxn>
              <a:cxn ang="0">
                <a:pos x="connsiteX17730" y="connsiteY17730"/>
              </a:cxn>
              <a:cxn ang="0">
                <a:pos x="connsiteX17731" y="connsiteY17731"/>
              </a:cxn>
              <a:cxn ang="0">
                <a:pos x="connsiteX17732" y="connsiteY17732"/>
              </a:cxn>
              <a:cxn ang="0">
                <a:pos x="connsiteX17733" y="connsiteY17733"/>
              </a:cxn>
              <a:cxn ang="0">
                <a:pos x="connsiteX17734" y="connsiteY17734"/>
              </a:cxn>
              <a:cxn ang="0">
                <a:pos x="connsiteX17735" y="connsiteY17735"/>
              </a:cxn>
              <a:cxn ang="0">
                <a:pos x="connsiteX17736" y="connsiteY17736"/>
              </a:cxn>
              <a:cxn ang="0">
                <a:pos x="connsiteX17737" y="connsiteY17737"/>
              </a:cxn>
              <a:cxn ang="0">
                <a:pos x="connsiteX17738" y="connsiteY17738"/>
              </a:cxn>
              <a:cxn ang="0">
                <a:pos x="connsiteX17739" y="connsiteY17739"/>
              </a:cxn>
              <a:cxn ang="0">
                <a:pos x="connsiteX17740" y="connsiteY17740"/>
              </a:cxn>
              <a:cxn ang="0">
                <a:pos x="connsiteX17741" y="connsiteY17741"/>
              </a:cxn>
              <a:cxn ang="0">
                <a:pos x="connsiteX17742" y="connsiteY17742"/>
              </a:cxn>
              <a:cxn ang="0">
                <a:pos x="connsiteX17743" y="connsiteY17743"/>
              </a:cxn>
              <a:cxn ang="0">
                <a:pos x="connsiteX17744" y="connsiteY17744"/>
              </a:cxn>
              <a:cxn ang="0">
                <a:pos x="connsiteX17745" y="connsiteY17745"/>
              </a:cxn>
              <a:cxn ang="0">
                <a:pos x="connsiteX17746" y="connsiteY17746"/>
              </a:cxn>
              <a:cxn ang="0">
                <a:pos x="connsiteX17747" y="connsiteY17747"/>
              </a:cxn>
              <a:cxn ang="0">
                <a:pos x="connsiteX17748" y="connsiteY17748"/>
              </a:cxn>
              <a:cxn ang="0">
                <a:pos x="connsiteX17749" y="connsiteY17749"/>
              </a:cxn>
              <a:cxn ang="0">
                <a:pos x="connsiteX17750" y="connsiteY17750"/>
              </a:cxn>
              <a:cxn ang="0">
                <a:pos x="connsiteX17751" y="connsiteY17751"/>
              </a:cxn>
              <a:cxn ang="0">
                <a:pos x="connsiteX17752" y="connsiteY17752"/>
              </a:cxn>
              <a:cxn ang="0">
                <a:pos x="connsiteX17753" y="connsiteY17753"/>
              </a:cxn>
              <a:cxn ang="0">
                <a:pos x="connsiteX17754" y="connsiteY17754"/>
              </a:cxn>
              <a:cxn ang="0">
                <a:pos x="connsiteX17755" y="connsiteY17755"/>
              </a:cxn>
              <a:cxn ang="0">
                <a:pos x="connsiteX17756" y="connsiteY17756"/>
              </a:cxn>
              <a:cxn ang="0">
                <a:pos x="connsiteX17757" y="connsiteY17757"/>
              </a:cxn>
              <a:cxn ang="0">
                <a:pos x="connsiteX17758" y="connsiteY17758"/>
              </a:cxn>
              <a:cxn ang="0">
                <a:pos x="connsiteX17759" y="connsiteY17759"/>
              </a:cxn>
              <a:cxn ang="0">
                <a:pos x="connsiteX17760" y="connsiteY17760"/>
              </a:cxn>
              <a:cxn ang="0">
                <a:pos x="connsiteX17761" y="connsiteY17761"/>
              </a:cxn>
              <a:cxn ang="0">
                <a:pos x="connsiteX17762" y="connsiteY17762"/>
              </a:cxn>
              <a:cxn ang="0">
                <a:pos x="connsiteX17763" y="connsiteY17763"/>
              </a:cxn>
              <a:cxn ang="0">
                <a:pos x="connsiteX17764" y="connsiteY17764"/>
              </a:cxn>
              <a:cxn ang="0">
                <a:pos x="connsiteX17765" y="connsiteY17765"/>
              </a:cxn>
              <a:cxn ang="0">
                <a:pos x="connsiteX17766" y="connsiteY17766"/>
              </a:cxn>
              <a:cxn ang="0">
                <a:pos x="connsiteX17767" y="connsiteY17767"/>
              </a:cxn>
              <a:cxn ang="0">
                <a:pos x="connsiteX17768" y="connsiteY17768"/>
              </a:cxn>
              <a:cxn ang="0">
                <a:pos x="connsiteX17769" y="connsiteY17769"/>
              </a:cxn>
              <a:cxn ang="0">
                <a:pos x="connsiteX17770" y="connsiteY17770"/>
              </a:cxn>
              <a:cxn ang="0">
                <a:pos x="connsiteX17771" y="connsiteY17771"/>
              </a:cxn>
              <a:cxn ang="0">
                <a:pos x="connsiteX17772" y="connsiteY17772"/>
              </a:cxn>
              <a:cxn ang="0">
                <a:pos x="connsiteX17773" y="connsiteY17773"/>
              </a:cxn>
              <a:cxn ang="0">
                <a:pos x="connsiteX17774" y="connsiteY17774"/>
              </a:cxn>
              <a:cxn ang="0">
                <a:pos x="connsiteX17775" y="connsiteY17775"/>
              </a:cxn>
              <a:cxn ang="0">
                <a:pos x="connsiteX17776" y="connsiteY17776"/>
              </a:cxn>
              <a:cxn ang="0">
                <a:pos x="connsiteX17777" y="connsiteY17777"/>
              </a:cxn>
              <a:cxn ang="0">
                <a:pos x="connsiteX17778" y="connsiteY17778"/>
              </a:cxn>
              <a:cxn ang="0">
                <a:pos x="connsiteX17779" y="connsiteY17779"/>
              </a:cxn>
              <a:cxn ang="0">
                <a:pos x="connsiteX17780" y="connsiteY17780"/>
              </a:cxn>
              <a:cxn ang="0">
                <a:pos x="connsiteX17781" y="connsiteY17781"/>
              </a:cxn>
              <a:cxn ang="0">
                <a:pos x="connsiteX17782" y="connsiteY17782"/>
              </a:cxn>
              <a:cxn ang="0">
                <a:pos x="connsiteX17783" y="connsiteY17783"/>
              </a:cxn>
              <a:cxn ang="0">
                <a:pos x="connsiteX17784" y="connsiteY17784"/>
              </a:cxn>
              <a:cxn ang="0">
                <a:pos x="connsiteX17785" y="connsiteY17785"/>
              </a:cxn>
              <a:cxn ang="0">
                <a:pos x="connsiteX17786" y="connsiteY17786"/>
              </a:cxn>
              <a:cxn ang="0">
                <a:pos x="connsiteX17787" y="connsiteY17787"/>
              </a:cxn>
              <a:cxn ang="0">
                <a:pos x="connsiteX17788" y="connsiteY17788"/>
              </a:cxn>
              <a:cxn ang="0">
                <a:pos x="connsiteX17789" y="connsiteY17789"/>
              </a:cxn>
              <a:cxn ang="0">
                <a:pos x="connsiteX17790" y="connsiteY17790"/>
              </a:cxn>
              <a:cxn ang="0">
                <a:pos x="connsiteX17791" y="connsiteY17791"/>
              </a:cxn>
              <a:cxn ang="0">
                <a:pos x="connsiteX17792" y="connsiteY17792"/>
              </a:cxn>
              <a:cxn ang="0">
                <a:pos x="connsiteX17793" y="connsiteY17793"/>
              </a:cxn>
              <a:cxn ang="0">
                <a:pos x="connsiteX17794" y="connsiteY17794"/>
              </a:cxn>
              <a:cxn ang="0">
                <a:pos x="connsiteX17795" y="connsiteY17795"/>
              </a:cxn>
              <a:cxn ang="0">
                <a:pos x="connsiteX17796" y="connsiteY17796"/>
              </a:cxn>
              <a:cxn ang="0">
                <a:pos x="connsiteX17797" y="connsiteY17797"/>
              </a:cxn>
              <a:cxn ang="0">
                <a:pos x="connsiteX17798" y="connsiteY17798"/>
              </a:cxn>
              <a:cxn ang="0">
                <a:pos x="connsiteX17799" y="connsiteY17799"/>
              </a:cxn>
              <a:cxn ang="0">
                <a:pos x="connsiteX17800" y="connsiteY17800"/>
              </a:cxn>
              <a:cxn ang="0">
                <a:pos x="connsiteX17801" y="connsiteY17801"/>
              </a:cxn>
              <a:cxn ang="0">
                <a:pos x="connsiteX17802" y="connsiteY17802"/>
              </a:cxn>
              <a:cxn ang="0">
                <a:pos x="connsiteX17803" y="connsiteY17803"/>
              </a:cxn>
              <a:cxn ang="0">
                <a:pos x="connsiteX17804" y="connsiteY17804"/>
              </a:cxn>
              <a:cxn ang="0">
                <a:pos x="connsiteX17805" y="connsiteY17805"/>
              </a:cxn>
              <a:cxn ang="0">
                <a:pos x="connsiteX17806" y="connsiteY17806"/>
              </a:cxn>
              <a:cxn ang="0">
                <a:pos x="connsiteX17807" y="connsiteY17807"/>
              </a:cxn>
              <a:cxn ang="0">
                <a:pos x="connsiteX17808" y="connsiteY17808"/>
              </a:cxn>
              <a:cxn ang="0">
                <a:pos x="connsiteX17809" y="connsiteY17809"/>
              </a:cxn>
              <a:cxn ang="0">
                <a:pos x="connsiteX17810" y="connsiteY17810"/>
              </a:cxn>
              <a:cxn ang="0">
                <a:pos x="connsiteX17811" y="connsiteY17811"/>
              </a:cxn>
              <a:cxn ang="0">
                <a:pos x="connsiteX17812" y="connsiteY17812"/>
              </a:cxn>
              <a:cxn ang="0">
                <a:pos x="connsiteX17813" y="connsiteY17813"/>
              </a:cxn>
              <a:cxn ang="0">
                <a:pos x="connsiteX17814" y="connsiteY17814"/>
              </a:cxn>
              <a:cxn ang="0">
                <a:pos x="connsiteX17815" y="connsiteY17815"/>
              </a:cxn>
              <a:cxn ang="0">
                <a:pos x="connsiteX17816" y="connsiteY17816"/>
              </a:cxn>
              <a:cxn ang="0">
                <a:pos x="connsiteX17817" y="connsiteY17817"/>
              </a:cxn>
              <a:cxn ang="0">
                <a:pos x="connsiteX17818" y="connsiteY17818"/>
              </a:cxn>
              <a:cxn ang="0">
                <a:pos x="connsiteX17819" y="connsiteY17819"/>
              </a:cxn>
              <a:cxn ang="0">
                <a:pos x="connsiteX17820" y="connsiteY17820"/>
              </a:cxn>
              <a:cxn ang="0">
                <a:pos x="connsiteX17821" y="connsiteY17821"/>
              </a:cxn>
              <a:cxn ang="0">
                <a:pos x="connsiteX17822" y="connsiteY17822"/>
              </a:cxn>
              <a:cxn ang="0">
                <a:pos x="connsiteX17823" y="connsiteY17823"/>
              </a:cxn>
              <a:cxn ang="0">
                <a:pos x="connsiteX17824" y="connsiteY17824"/>
              </a:cxn>
              <a:cxn ang="0">
                <a:pos x="connsiteX17825" y="connsiteY17825"/>
              </a:cxn>
              <a:cxn ang="0">
                <a:pos x="connsiteX17826" y="connsiteY17826"/>
              </a:cxn>
              <a:cxn ang="0">
                <a:pos x="connsiteX17827" y="connsiteY17827"/>
              </a:cxn>
              <a:cxn ang="0">
                <a:pos x="connsiteX17828" y="connsiteY17828"/>
              </a:cxn>
              <a:cxn ang="0">
                <a:pos x="connsiteX17829" y="connsiteY17829"/>
              </a:cxn>
              <a:cxn ang="0">
                <a:pos x="connsiteX17830" y="connsiteY17830"/>
              </a:cxn>
              <a:cxn ang="0">
                <a:pos x="connsiteX17831" y="connsiteY17831"/>
              </a:cxn>
              <a:cxn ang="0">
                <a:pos x="connsiteX17832" y="connsiteY17832"/>
              </a:cxn>
              <a:cxn ang="0">
                <a:pos x="connsiteX17833" y="connsiteY17833"/>
              </a:cxn>
              <a:cxn ang="0">
                <a:pos x="connsiteX17834" y="connsiteY17834"/>
              </a:cxn>
              <a:cxn ang="0">
                <a:pos x="connsiteX17835" y="connsiteY17835"/>
              </a:cxn>
              <a:cxn ang="0">
                <a:pos x="connsiteX17836" y="connsiteY17836"/>
              </a:cxn>
              <a:cxn ang="0">
                <a:pos x="connsiteX17837" y="connsiteY17837"/>
              </a:cxn>
              <a:cxn ang="0">
                <a:pos x="connsiteX17838" y="connsiteY17838"/>
              </a:cxn>
              <a:cxn ang="0">
                <a:pos x="connsiteX17839" y="connsiteY17839"/>
              </a:cxn>
              <a:cxn ang="0">
                <a:pos x="connsiteX17840" y="connsiteY17840"/>
              </a:cxn>
              <a:cxn ang="0">
                <a:pos x="connsiteX17841" y="connsiteY17841"/>
              </a:cxn>
              <a:cxn ang="0">
                <a:pos x="connsiteX17842" y="connsiteY17842"/>
              </a:cxn>
              <a:cxn ang="0">
                <a:pos x="connsiteX17843" y="connsiteY17843"/>
              </a:cxn>
              <a:cxn ang="0">
                <a:pos x="connsiteX17844" y="connsiteY17844"/>
              </a:cxn>
              <a:cxn ang="0">
                <a:pos x="connsiteX17845" y="connsiteY17845"/>
              </a:cxn>
              <a:cxn ang="0">
                <a:pos x="connsiteX17846" y="connsiteY17846"/>
              </a:cxn>
              <a:cxn ang="0">
                <a:pos x="connsiteX17847" y="connsiteY17847"/>
              </a:cxn>
              <a:cxn ang="0">
                <a:pos x="connsiteX17848" y="connsiteY17848"/>
              </a:cxn>
              <a:cxn ang="0">
                <a:pos x="connsiteX17849" y="connsiteY17849"/>
              </a:cxn>
              <a:cxn ang="0">
                <a:pos x="connsiteX17850" y="connsiteY17850"/>
              </a:cxn>
              <a:cxn ang="0">
                <a:pos x="connsiteX17851" y="connsiteY17851"/>
              </a:cxn>
              <a:cxn ang="0">
                <a:pos x="connsiteX17852" y="connsiteY17852"/>
              </a:cxn>
              <a:cxn ang="0">
                <a:pos x="connsiteX17853" y="connsiteY17853"/>
              </a:cxn>
              <a:cxn ang="0">
                <a:pos x="connsiteX17854" y="connsiteY17854"/>
              </a:cxn>
              <a:cxn ang="0">
                <a:pos x="connsiteX17855" y="connsiteY17855"/>
              </a:cxn>
              <a:cxn ang="0">
                <a:pos x="connsiteX17856" y="connsiteY17856"/>
              </a:cxn>
              <a:cxn ang="0">
                <a:pos x="connsiteX17857" y="connsiteY17857"/>
              </a:cxn>
              <a:cxn ang="0">
                <a:pos x="connsiteX17858" y="connsiteY17858"/>
              </a:cxn>
              <a:cxn ang="0">
                <a:pos x="connsiteX17859" y="connsiteY17859"/>
              </a:cxn>
              <a:cxn ang="0">
                <a:pos x="connsiteX17860" y="connsiteY17860"/>
              </a:cxn>
              <a:cxn ang="0">
                <a:pos x="connsiteX17861" y="connsiteY17861"/>
              </a:cxn>
              <a:cxn ang="0">
                <a:pos x="connsiteX17862" y="connsiteY17862"/>
              </a:cxn>
              <a:cxn ang="0">
                <a:pos x="connsiteX17863" y="connsiteY17863"/>
              </a:cxn>
              <a:cxn ang="0">
                <a:pos x="connsiteX17864" y="connsiteY17864"/>
              </a:cxn>
              <a:cxn ang="0">
                <a:pos x="connsiteX17865" y="connsiteY17865"/>
              </a:cxn>
              <a:cxn ang="0">
                <a:pos x="connsiteX17866" y="connsiteY17866"/>
              </a:cxn>
              <a:cxn ang="0">
                <a:pos x="connsiteX17867" y="connsiteY17867"/>
              </a:cxn>
              <a:cxn ang="0">
                <a:pos x="connsiteX17868" y="connsiteY17868"/>
              </a:cxn>
              <a:cxn ang="0">
                <a:pos x="connsiteX17869" y="connsiteY17869"/>
              </a:cxn>
              <a:cxn ang="0">
                <a:pos x="connsiteX17870" y="connsiteY17870"/>
              </a:cxn>
              <a:cxn ang="0">
                <a:pos x="connsiteX17871" y="connsiteY17871"/>
              </a:cxn>
              <a:cxn ang="0">
                <a:pos x="connsiteX17872" y="connsiteY17872"/>
              </a:cxn>
              <a:cxn ang="0">
                <a:pos x="connsiteX17873" y="connsiteY17873"/>
              </a:cxn>
              <a:cxn ang="0">
                <a:pos x="connsiteX17874" y="connsiteY17874"/>
              </a:cxn>
              <a:cxn ang="0">
                <a:pos x="connsiteX17875" y="connsiteY17875"/>
              </a:cxn>
              <a:cxn ang="0">
                <a:pos x="connsiteX17876" y="connsiteY17876"/>
              </a:cxn>
              <a:cxn ang="0">
                <a:pos x="connsiteX17877" y="connsiteY17877"/>
              </a:cxn>
              <a:cxn ang="0">
                <a:pos x="connsiteX17878" y="connsiteY17878"/>
              </a:cxn>
              <a:cxn ang="0">
                <a:pos x="connsiteX17879" y="connsiteY17879"/>
              </a:cxn>
              <a:cxn ang="0">
                <a:pos x="connsiteX17880" y="connsiteY17880"/>
              </a:cxn>
              <a:cxn ang="0">
                <a:pos x="connsiteX17881" y="connsiteY17881"/>
              </a:cxn>
              <a:cxn ang="0">
                <a:pos x="connsiteX17882" y="connsiteY17882"/>
              </a:cxn>
              <a:cxn ang="0">
                <a:pos x="connsiteX17883" y="connsiteY17883"/>
              </a:cxn>
              <a:cxn ang="0">
                <a:pos x="connsiteX17884" y="connsiteY17884"/>
              </a:cxn>
              <a:cxn ang="0">
                <a:pos x="connsiteX17885" y="connsiteY17885"/>
              </a:cxn>
              <a:cxn ang="0">
                <a:pos x="connsiteX17886" y="connsiteY17886"/>
              </a:cxn>
              <a:cxn ang="0">
                <a:pos x="connsiteX17887" y="connsiteY17887"/>
              </a:cxn>
              <a:cxn ang="0">
                <a:pos x="connsiteX17888" y="connsiteY17888"/>
              </a:cxn>
              <a:cxn ang="0">
                <a:pos x="connsiteX17889" y="connsiteY17889"/>
              </a:cxn>
              <a:cxn ang="0">
                <a:pos x="connsiteX17890" y="connsiteY17890"/>
              </a:cxn>
              <a:cxn ang="0">
                <a:pos x="connsiteX17891" y="connsiteY17891"/>
              </a:cxn>
              <a:cxn ang="0">
                <a:pos x="connsiteX17892" y="connsiteY17892"/>
              </a:cxn>
              <a:cxn ang="0">
                <a:pos x="connsiteX17893" y="connsiteY17893"/>
              </a:cxn>
              <a:cxn ang="0">
                <a:pos x="connsiteX17894" y="connsiteY17894"/>
              </a:cxn>
              <a:cxn ang="0">
                <a:pos x="connsiteX17895" y="connsiteY17895"/>
              </a:cxn>
              <a:cxn ang="0">
                <a:pos x="connsiteX17896" y="connsiteY17896"/>
              </a:cxn>
              <a:cxn ang="0">
                <a:pos x="connsiteX17897" y="connsiteY17897"/>
              </a:cxn>
              <a:cxn ang="0">
                <a:pos x="connsiteX17898" y="connsiteY17898"/>
              </a:cxn>
              <a:cxn ang="0">
                <a:pos x="connsiteX17899" y="connsiteY17899"/>
              </a:cxn>
              <a:cxn ang="0">
                <a:pos x="connsiteX17900" y="connsiteY17900"/>
              </a:cxn>
              <a:cxn ang="0">
                <a:pos x="connsiteX17901" y="connsiteY17901"/>
              </a:cxn>
              <a:cxn ang="0">
                <a:pos x="connsiteX17902" y="connsiteY17902"/>
              </a:cxn>
              <a:cxn ang="0">
                <a:pos x="connsiteX17903" y="connsiteY17903"/>
              </a:cxn>
              <a:cxn ang="0">
                <a:pos x="connsiteX17904" y="connsiteY17904"/>
              </a:cxn>
              <a:cxn ang="0">
                <a:pos x="connsiteX17905" y="connsiteY17905"/>
              </a:cxn>
              <a:cxn ang="0">
                <a:pos x="connsiteX17906" y="connsiteY17906"/>
              </a:cxn>
              <a:cxn ang="0">
                <a:pos x="connsiteX17907" y="connsiteY17907"/>
              </a:cxn>
              <a:cxn ang="0">
                <a:pos x="connsiteX17908" y="connsiteY17908"/>
              </a:cxn>
              <a:cxn ang="0">
                <a:pos x="connsiteX17909" y="connsiteY17909"/>
              </a:cxn>
              <a:cxn ang="0">
                <a:pos x="connsiteX17910" y="connsiteY17910"/>
              </a:cxn>
              <a:cxn ang="0">
                <a:pos x="connsiteX17911" y="connsiteY17911"/>
              </a:cxn>
              <a:cxn ang="0">
                <a:pos x="connsiteX17912" y="connsiteY17912"/>
              </a:cxn>
              <a:cxn ang="0">
                <a:pos x="connsiteX17913" y="connsiteY17913"/>
              </a:cxn>
              <a:cxn ang="0">
                <a:pos x="connsiteX17914" y="connsiteY17914"/>
              </a:cxn>
              <a:cxn ang="0">
                <a:pos x="connsiteX17915" y="connsiteY17915"/>
              </a:cxn>
              <a:cxn ang="0">
                <a:pos x="connsiteX17916" y="connsiteY17916"/>
              </a:cxn>
              <a:cxn ang="0">
                <a:pos x="connsiteX17917" y="connsiteY17917"/>
              </a:cxn>
              <a:cxn ang="0">
                <a:pos x="connsiteX17918" y="connsiteY17918"/>
              </a:cxn>
              <a:cxn ang="0">
                <a:pos x="connsiteX17919" y="connsiteY17919"/>
              </a:cxn>
              <a:cxn ang="0">
                <a:pos x="connsiteX17920" y="connsiteY17920"/>
              </a:cxn>
              <a:cxn ang="0">
                <a:pos x="connsiteX17921" y="connsiteY17921"/>
              </a:cxn>
              <a:cxn ang="0">
                <a:pos x="connsiteX17922" y="connsiteY17922"/>
              </a:cxn>
              <a:cxn ang="0">
                <a:pos x="connsiteX17923" y="connsiteY17923"/>
              </a:cxn>
              <a:cxn ang="0">
                <a:pos x="connsiteX17924" y="connsiteY17924"/>
              </a:cxn>
              <a:cxn ang="0">
                <a:pos x="connsiteX17925" y="connsiteY17925"/>
              </a:cxn>
              <a:cxn ang="0">
                <a:pos x="connsiteX17926" y="connsiteY17926"/>
              </a:cxn>
              <a:cxn ang="0">
                <a:pos x="connsiteX17927" y="connsiteY17927"/>
              </a:cxn>
              <a:cxn ang="0">
                <a:pos x="connsiteX17928" y="connsiteY17928"/>
              </a:cxn>
              <a:cxn ang="0">
                <a:pos x="connsiteX17929" y="connsiteY17929"/>
              </a:cxn>
              <a:cxn ang="0">
                <a:pos x="connsiteX17930" y="connsiteY17930"/>
              </a:cxn>
              <a:cxn ang="0">
                <a:pos x="connsiteX17931" y="connsiteY17931"/>
              </a:cxn>
              <a:cxn ang="0">
                <a:pos x="connsiteX17932" y="connsiteY17932"/>
              </a:cxn>
              <a:cxn ang="0">
                <a:pos x="connsiteX17933" y="connsiteY17933"/>
              </a:cxn>
              <a:cxn ang="0">
                <a:pos x="connsiteX17934" y="connsiteY17934"/>
              </a:cxn>
              <a:cxn ang="0">
                <a:pos x="connsiteX17935" y="connsiteY17935"/>
              </a:cxn>
              <a:cxn ang="0">
                <a:pos x="connsiteX17936" y="connsiteY17936"/>
              </a:cxn>
              <a:cxn ang="0">
                <a:pos x="connsiteX17937" y="connsiteY17937"/>
              </a:cxn>
              <a:cxn ang="0">
                <a:pos x="connsiteX17938" y="connsiteY17938"/>
              </a:cxn>
              <a:cxn ang="0">
                <a:pos x="connsiteX17939" y="connsiteY17939"/>
              </a:cxn>
              <a:cxn ang="0">
                <a:pos x="connsiteX17940" y="connsiteY17940"/>
              </a:cxn>
              <a:cxn ang="0">
                <a:pos x="connsiteX17941" y="connsiteY17941"/>
              </a:cxn>
              <a:cxn ang="0">
                <a:pos x="connsiteX17942" y="connsiteY17942"/>
              </a:cxn>
              <a:cxn ang="0">
                <a:pos x="connsiteX17943" y="connsiteY17943"/>
              </a:cxn>
              <a:cxn ang="0">
                <a:pos x="connsiteX17944" y="connsiteY17944"/>
              </a:cxn>
              <a:cxn ang="0">
                <a:pos x="connsiteX17945" y="connsiteY17945"/>
              </a:cxn>
              <a:cxn ang="0">
                <a:pos x="connsiteX17946" y="connsiteY17946"/>
              </a:cxn>
              <a:cxn ang="0">
                <a:pos x="connsiteX17947" y="connsiteY17947"/>
              </a:cxn>
              <a:cxn ang="0">
                <a:pos x="connsiteX17948" y="connsiteY17948"/>
              </a:cxn>
              <a:cxn ang="0">
                <a:pos x="connsiteX17949" y="connsiteY17949"/>
              </a:cxn>
              <a:cxn ang="0">
                <a:pos x="connsiteX17950" y="connsiteY17950"/>
              </a:cxn>
              <a:cxn ang="0">
                <a:pos x="connsiteX17951" y="connsiteY17951"/>
              </a:cxn>
              <a:cxn ang="0">
                <a:pos x="connsiteX17952" y="connsiteY17952"/>
              </a:cxn>
              <a:cxn ang="0">
                <a:pos x="connsiteX17953" y="connsiteY17953"/>
              </a:cxn>
              <a:cxn ang="0">
                <a:pos x="connsiteX17954" y="connsiteY17954"/>
              </a:cxn>
              <a:cxn ang="0">
                <a:pos x="connsiteX17955" y="connsiteY17955"/>
              </a:cxn>
              <a:cxn ang="0">
                <a:pos x="connsiteX17956" y="connsiteY17956"/>
              </a:cxn>
              <a:cxn ang="0">
                <a:pos x="connsiteX17957" y="connsiteY17957"/>
              </a:cxn>
              <a:cxn ang="0">
                <a:pos x="connsiteX17958" y="connsiteY17958"/>
              </a:cxn>
              <a:cxn ang="0">
                <a:pos x="connsiteX17959" y="connsiteY17959"/>
              </a:cxn>
              <a:cxn ang="0">
                <a:pos x="connsiteX17960" y="connsiteY17960"/>
              </a:cxn>
              <a:cxn ang="0">
                <a:pos x="connsiteX17961" y="connsiteY17961"/>
              </a:cxn>
              <a:cxn ang="0">
                <a:pos x="connsiteX17962" y="connsiteY17962"/>
              </a:cxn>
              <a:cxn ang="0">
                <a:pos x="connsiteX17963" y="connsiteY17963"/>
              </a:cxn>
              <a:cxn ang="0">
                <a:pos x="connsiteX17964" y="connsiteY17964"/>
              </a:cxn>
              <a:cxn ang="0">
                <a:pos x="connsiteX17965" y="connsiteY17965"/>
              </a:cxn>
              <a:cxn ang="0">
                <a:pos x="connsiteX17966" y="connsiteY17966"/>
              </a:cxn>
              <a:cxn ang="0">
                <a:pos x="connsiteX17967" y="connsiteY17967"/>
              </a:cxn>
              <a:cxn ang="0">
                <a:pos x="connsiteX17968" y="connsiteY17968"/>
              </a:cxn>
              <a:cxn ang="0">
                <a:pos x="connsiteX17969" y="connsiteY17969"/>
              </a:cxn>
              <a:cxn ang="0">
                <a:pos x="connsiteX17970" y="connsiteY17970"/>
              </a:cxn>
              <a:cxn ang="0">
                <a:pos x="connsiteX17971" y="connsiteY17971"/>
              </a:cxn>
              <a:cxn ang="0">
                <a:pos x="connsiteX17972" y="connsiteY17972"/>
              </a:cxn>
              <a:cxn ang="0">
                <a:pos x="connsiteX17973" y="connsiteY17973"/>
              </a:cxn>
              <a:cxn ang="0">
                <a:pos x="connsiteX17974" y="connsiteY17974"/>
              </a:cxn>
              <a:cxn ang="0">
                <a:pos x="connsiteX17975" y="connsiteY17975"/>
              </a:cxn>
              <a:cxn ang="0">
                <a:pos x="connsiteX17976" y="connsiteY17976"/>
              </a:cxn>
              <a:cxn ang="0">
                <a:pos x="connsiteX17977" y="connsiteY17977"/>
              </a:cxn>
              <a:cxn ang="0">
                <a:pos x="connsiteX17978" y="connsiteY17978"/>
              </a:cxn>
              <a:cxn ang="0">
                <a:pos x="connsiteX17979" y="connsiteY17979"/>
              </a:cxn>
              <a:cxn ang="0">
                <a:pos x="connsiteX17980" y="connsiteY17980"/>
              </a:cxn>
              <a:cxn ang="0">
                <a:pos x="connsiteX17981" y="connsiteY17981"/>
              </a:cxn>
              <a:cxn ang="0">
                <a:pos x="connsiteX17982" y="connsiteY17982"/>
              </a:cxn>
              <a:cxn ang="0">
                <a:pos x="connsiteX17983" y="connsiteY17983"/>
              </a:cxn>
              <a:cxn ang="0">
                <a:pos x="connsiteX17984" y="connsiteY17984"/>
              </a:cxn>
              <a:cxn ang="0">
                <a:pos x="connsiteX17985" y="connsiteY17985"/>
              </a:cxn>
              <a:cxn ang="0">
                <a:pos x="connsiteX17986" y="connsiteY17986"/>
              </a:cxn>
              <a:cxn ang="0">
                <a:pos x="connsiteX17987" y="connsiteY17987"/>
              </a:cxn>
              <a:cxn ang="0">
                <a:pos x="connsiteX17988" y="connsiteY17988"/>
              </a:cxn>
              <a:cxn ang="0">
                <a:pos x="connsiteX17989" y="connsiteY17989"/>
              </a:cxn>
              <a:cxn ang="0">
                <a:pos x="connsiteX17990" y="connsiteY17990"/>
              </a:cxn>
              <a:cxn ang="0">
                <a:pos x="connsiteX17991" y="connsiteY17991"/>
              </a:cxn>
              <a:cxn ang="0">
                <a:pos x="connsiteX17992" y="connsiteY17992"/>
              </a:cxn>
              <a:cxn ang="0">
                <a:pos x="connsiteX17993" y="connsiteY17993"/>
              </a:cxn>
              <a:cxn ang="0">
                <a:pos x="connsiteX17994" y="connsiteY17994"/>
              </a:cxn>
              <a:cxn ang="0">
                <a:pos x="connsiteX17995" y="connsiteY17995"/>
              </a:cxn>
              <a:cxn ang="0">
                <a:pos x="connsiteX17996" y="connsiteY17996"/>
              </a:cxn>
              <a:cxn ang="0">
                <a:pos x="connsiteX17997" y="connsiteY17997"/>
              </a:cxn>
              <a:cxn ang="0">
                <a:pos x="connsiteX17998" y="connsiteY17998"/>
              </a:cxn>
              <a:cxn ang="0">
                <a:pos x="connsiteX17999" y="connsiteY17999"/>
              </a:cxn>
              <a:cxn ang="0">
                <a:pos x="connsiteX18000" y="connsiteY18000"/>
              </a:cxn>
              <a:cxn ang="0">
                <a:pos x="connsiteX18001" y="connsiteY18001"/>
              </a:cxn>
              <a:cxn ang="0">
                <a:pos x="connsiteX18002" y="connsiteY18002"/>
              </a:cxn>
              <a:cxn ang="0">
                <a:pos x="connsiteX18003" y="connsiteY18003"/>
              </a:cxn>
              <a:cxn ang="0">
                <a:pos x="connsiteX18004" y="connsiteY18004"/>
              </a:cxn>
              <a:cxn ang="0">
                <a:pos x="connsiteX18005" y="connsiteY18005"/>
              </a:cxn>
              <a:cxn ang="0">
                <a:pos x="connsiteX18006" y="connsiteY18006"/>
              </a:cxn>
              <a:cxn ang="0">
                <a:pos x="connsiteX18007" y="connsiteY18007"/>
              </a:cxn>
              <a:cxn ang="0">
                <a:pos x="connsiteX18008" y="connsiteY18008"/>
              </a:cxn>
              <a:cxn ang="0">
                <a:pos x="connsiteX18009" y="connsiteY18009"/>
              </a:cxn>
              <a:cxn ang="0">
                <a:pos x="connsiteX18010" y="connsiteY18010"/>
              </a:cxn>
              <a:cxn ang="0">
                <a:pos x="connsiteX18011" y="connsiteY18011"/>
              </a:cxn>
              <a:cxn ang="0">
                <a:pos x="connsiteX18012" y="connsiteY18012"/>
              </a:cxn>
              <a:cxn ang="0">
                <a:pos x="connsiteX18013" y="connsiteY18013"/>
              </a:cxn>
              <a:cxn ang="0">
                <a:pos x="connsiteX18014" y="connsiteY18014"/>
              </a:cxn>
              <a:cxn ang="0">
                <a:pos x="connsiteX18015" y="connsiteY18015"/>
              </a:cxn>
              <a:cxn ang="0">
                <a:pos x="connsiteX18016" y="connsiteY18016"/>
              </a:cxn>
              <a:cxn ang="0">
                <a:pos x="connsiteX18017" y="connsiteY18017"/>
              </a:cxn>
              <a:cxn ang="0">
                <a:pos x="connsiteX18018" y="connsiteY18018"/>
              </a:cxn>
              <a:cxn ang="0">
                <a:pos x="connsiteX18019" y="connsiteY18019"/>
              </a:cxn>
              <a:cxn ang="0">
                <a:pos x="connsiteX18020" y="connsiteY18020"/>
              </a:cxn>
              <a:cxn ang="0">
                <a:pos x="connsiteX18021" y="connsiteY18021"/>
              </a:cxn>
              <a:cxn ang="0">
                <a:pos x="connsiteX18022" y="connsiteY18022"/>
              </a:cxn>
              <a:cxn ang="0">
                <a:pos x="connsiteX18023" y="connsiteY18023"/>
              </a:cxn>
              <a:cxn ang="0">
                <a:pos x="connsiteX18024" y="connsiteY18024"/>
              </a:cxn>
              <a:cxn ang="0">
                <a:pos x="connsiteX18025" y="connsiteY18025"/>
              </a:cxn>
              <a:cxn ang="0">
                <a:pos x="connsiteX18026" y="connsiteY18026"/>
              </a:cxn>
              <a:cxn ang="0">
                <a:pos x="connsiteX18027" y="connsiteY18027"/>
              </a:cxn>
              <a:cxn ang="0">
                <a:pos x="connsiteX18028" y="connsiteY18028"/>
              </a:cxn>
              <a:cxn ang="0">
                <a:pos x="connsiteX18029" y="connsiteY18029"/>
              </a:cxn>
              <a:cxn ang="0">
                <a:pos x="connsiteX18030" y="connsiteY18030"/>
              </a:cxn>
              <a:cxn ang="0">
                <a:pos x="connsiteX18031" y="connsiteY18031"/>
              </a:cxn>
              <a:cxn ang="0">
                <a:pos x="connsiteX18032" y="connsiteY18032"/>
              </a:cxn>
              <a:cxn ang="0">
                <a:pos x="connsiteX18033" y="connsiteY18033"/>
              </a:cxn>
              <a:cxn ang="0">
                <a:pos x="connsiteX18034" y="connsiteY18034"/>
              </a:cxn>
              <a:cxn ang="0">
                <a:pos x="connsiteX18035" y="connsiteY18035"/>
              </a:cxn>
              <a:cxn ang="0">
                <a:pos x="connsiteX18036" y="connsiteY18036"/>
              </a:cxn>
              <a:cxn ang="0">
                <a:pos x="connsiteX18037" y="connsiteY18037"/>
              </a:cxn>
              <a:cxn ang="0">
                <a:pos x="connsiteX18038" y="connsiteY18038"/>
              </a:cxn>
              <a:cxn ang="0">
                <a:pos x="connsiteX18039" y="connsiteY18039"/>
              </a:cxn>
              <a:cxn ang="0">
                <a:pos x="connsiteX18040" y="connsiteY18040"/>
              </a:cxn>
              <a:cxn ang="0">
                <a:pos x="connsiteX18041" y="connsiteY18041"/>
              </a:cxn>
              <a:cxn ang="0">
                <a:pos x="connsiteX18042" y="connsiteY18042"/>
              </a:cxn>
              <a:cxn ang="0">
                <a:pos x="connsiteX18043" y="connsiteY18043"/>
              </a:cxn>
              <a:cxn ang="0">
                <a:pos x="connsiteX18044" y="connsiteY18044"/>
              </a:cxn>
              <a:cxn ang="0">
                <a:pos x="connsiteX18045" y="connsiteY18045"/>
              </a:cxn>
              <a:cxn ang="0">
                <a:pos x="connsiteX18046" y="connsiteY18046"/>
              </a:cxn>
              <a:cxn ang="0">
                <a:pos x="connsiteX18047" y="connsiteY18047"/>
              </a:cxn>
              <a:cxn ang="0">
                <a:pos x="connsiteX18048" y="connsiteY18048"/>
              </a:cxn>
              <a:cxn ang="0">
                <a:pos x="connsiteX18049" y="connsiteY18049"/>
              </a:cxn>
              <a:cxn ang="0">
                <a:pos x="connsiteX18050" y="connsiteY18050"/>
              </a:cxn>
              <a:cxn ang="0">
                <a:pos x="connsiteX18051" y="connsiteY18051"/>
              </a:cxn>
              <a:cxn ang="0">
                <a:pos x="connsiteX18052" y="connsiteY18052"/>
              </a:cxn>
              <a:cxn ang="0">
                <a:pos x="connsiteX18053" y="connsiteY18053"/>
              </a:cxn>
              <a:cxn ang="0">
                <a:pos x="connsiteX18054" y="connsiteY18054"/>
              </a:cxn>
              <a:cxn ang="0">
                <a:pos x="connsiteX18055" y="connsiteY18055"/>
              </a:cxn>
              <a:cxn ang="0">
                <a:pos x="connsiteX18056" y="connsiteY18056"/>
              </a:cxn>
              <a:cxn ang="0">
                <a:pos x="connsiteX18057" y="connsiteY18057"/>
              </a:cxn>
              <a:cxn ang="0">
                <a:pos x="connsiteX18058" y="connsiteY18058"/>
              </a:cxn>
              <a:cxn ang="0">
                <a:pos x="connsiteX18059" y="connsiteY18059"/>
              </a:cxn>
              <a:cxn ang="0">
                <a:pos x="connsiteX18060" y="connsiteY18060"/>
              </a:cxn>
              <a:cxn ang="0">
                <a:pos x="connsiteX18061" y="connsiteY18061"/>
              </a:cxn>
              <a:cxn ang="0">
                <a:pos x="connsiteX18062" y="connsiteY18062"/>
              </a:cxn>
              <a:cxn ang="0">
                <a:pos x="connsiteX18063" y="connsiteY18063"/>
              </a:cxn>
              <a:cxn ang="0">
                <a:pos x="connsiteX18064" y="connsiteY18064"/>
              </a:cxn>
              <a:cxn ang="0">
                <a:pos x="connsiteX18065" y="connsiteY18065"/>
              </a:cxn>
              <a:cxn ang="0">
                <a:pos x="connsiteX18066" y="connsiteY18066"/>
              </a:cxn>
              <a:cxn ang="0">
                <a:pos x="connsiteX18067" y="connsiteY18067"/>
              </a:cxn>
              <a:cxn ang="0">
                <a:pos x="connsiteX18068" y="connsiteY18068"/>
              </a:cxn>
              <a:cxn ang="0">
                <a:pos x="connsiteX18069" y="connsiteY18069"/>
              </a:cxn>
              <a:cxn ang="0">
                <a:pos x="connsiteX18070" y="connsiteY18070"/>
              </a:cxn>
              <a:cxn ang="0">
                <a:pos x="connsiteX18071" y="connsiteY18071"/>
              </a:cxn>
              <a:cxn ang="0">
                <a:pos x="connsiteX18072" y="connsiteY18072"/>
              </a:cxn>
              <a:cxn ang="0">
                <a:pos x="connsiteX18073" y="connsiteY18073"/>
              </a:cxn>
              <a:cxn ang="0">
                <a:pos x="connsiteX18074" y="connsiteY18074"/>
              </a:cxn>
              <a:cxn ang="0">
                <a:pos x="connsiteX18075" y="connsiteY18075"/>
              </a:cxn>
              <a:cxn ang="0">
                <a:pos x="connsiteX18076" y="connsiteY18076"/>
              </a:cxn>
              <a:cxn ang="0">
                <a:pos x="connsiteX18077" y="connsiteY18077"/>
              </a:cxn>
              <a:cxn ang="0">
                <a:pos x="connsiteX18078" y="connsiteY18078"/>
              </a:cxn>
              <a:cxn ang="0">
                <a:pos x="connsiteX18079" y="connsiteY18079"/>
              </a:cxn>
              <a:cxn ang="0">
                <a:pos x="connsiteX18080" y="connsiteY18080"/>
              </a:cxn>
              <a:cxn ang="0">
                <a:pos x="connsiteX18081" y="connsiteY18081"/>
              </a:cxn>
              <a:cxn ang="0">
                <a:pos x="connsiteX18082" y="connsiteY18082"/>
              </a:cxn>
              <a:cxn ang="0">
                <a:pos x="connsiteX18083" y="connsiteY18083"/>
              </a:cxn>
              <a:cxn ang="0">
                <a:pos x="connsiteX18084" y="connsiteY18084"/>
              </a:cxn>
              <a:cxn ang="0">
                <a:pos x="connsiteX18085" y="connsiteY18085"/>
              </a:cxn>
              <a:cxn ang="0">
                <a:pos x="connsiteX18086" y="connsiteY18086"/>
              </a:cxn>
              <a:cxn ang="0">
                <a:pos x="connsiteX18087" y="connsiteY18087"/>
              </a:cxn>
              <a:cxn ang="0">
                <a:pos x="connsiteX18088" y="connsiteY18088"/>
              </a:cxn>
              <a:cxn ang="0">
                <a:pos x="connsiteX18089" y="connsiteY18089"/>
              </a:cxn>
              <a:cxn ang="0">
                <a:pos x="connsiteX18090" y="connsiteY18090"/>
              </a:cxn>
              <a:cxn ang="0">
                <a:pos x="connsiteX18091" y="connsiteY18091"/>
              </a:cxn>
              <a:cxn ang="0">
                <a:pos x="connsiteX18092" y="connsiteY18092"/>
              </a:cxn>
              <a:cxn ang="0">
                <a:pos x="connsiteX18093" y="connsiteY18093"/>
              </a:cxn>
              <a:cxn ang="0">
                <a:pos x="connsiteX18094" y="connsiteY18094"/>
              </a:cxn>
              <a:cxn ang="0">
                <a:pos x="connsiteX18095" y="connsiteY18095"/>
              </a:cxn>
              <a:cxn ang="0">
                <a:pos x="connsiteX18096" y="connsiteY18096"/>
              </a:cxn>
              <a:cxn ang="0">
                <a:pos x="connsiteX18097" y="connsiteY18097"/>
              </a:cxn>
              <a:cxn ang="0">
                <a:pos x="connsiteX18098" y="connsiteY18098"/>
              </a:cxn>
              <a:cxn ang="0">
                <a:pos x="connsiteX18099" y="connsiteY18099"/>
              </a:cxn>
              <a:cxn ang="0">
                <a:pos x="connsiteX18100" y="connsiteY18100"/>
              </a:cxn>
              <a:cxn ang="0">
                <a:pos x="connsiteX18101" y="connsiteY18101"/>
              </a:cxn>
              <a:cxn ang="0">
                <a:pos x="connsiteX18102" y="connsiteY18102"/>
              </a:cxn>
              <a:cxn ang="0">
                <a:pos x="connsiteX18103" y="connsiteY18103"/>
              </a:cxn>
              <a:cxn ang="0">
                <a:pos x="connsiteX18104" y="connsiteY18104"/>
              </a:cxn>
              <a:cxn ang="0">
                <a:pos x="connsiteX18105" y="connsiteY18105"/>
              </a:cxn>
              <a:cxn ang="0">
                <a:pos x="connsiteX18106" y="connsiteY18106"/>
              </a:cxn>
              <a:cxn ang="0">
                <a:pos x="connsiteX18107" y="connsiteY18107"/>
              </a:cxn>
              <a:cxn ang="0">
                <a:pos x="connsiteX18108" y="connsiteY18108"/>
              </a:cxn>
              <a:cxn ang="0">
                <a:pos x="connsiteX18109" y="connsiteY18109"/>
              </a:cxn>
              <a:cxn ang="0">
                <a:pos x="connsiteX18110" y="connsiteY18110"/>
              </a:cxn>
              <a:cxn ang="0">
                <a:pos x="connsiteX18111" y="connsiteY18111"/>
              </a:cxn>
              <a:cxn ang="0">
                <a:pos x="connsiteX18112" y="connsiteY18112"/>
              </a:cxn>
              <a:cxn ang="0">
                <a:pos x="connsiteX18113" y="connsiteY18113"/>
              </a:cxn>
              <a:cxn ang="0">
                <a:pos x="connsiteX18114" y="connsiteY18114"/>
              </a:cxn>
              <a:cxn ang="0">
                <a:pos x="connsiteX18115" y="connsiteY18115"/>
              </a:cxn>
              <a:cxn ang="0">
                <a:pos x="connsiteX18116" y="connsiteY18116"/>
              </a:cxn>
              <a:cxn ang="0">
                <a:pos x="connsiteX18117" y="connsiteY18117"/>
              </a:cxn>
              <a:cxn ang="0">
                <a:pos x="connsiteX18118" y="connsiteY18118"/>
              </a:cxn>
              <a:cxn ang="0">
                <a:pos x="connsiteX18119" y="connsiteY18119"/>
              </a:cxn>
              <a:cxn ang="0">
                <a:pos x="connsiteX18120" y="connsiteY18120"/>
              </a:cxn>
              <a:cxn ang="0">
                <a:pos x="connsiteX18121" y="connsiteY18121"/>
              </a:cxn>
              <a:cxn ang="0">
                <a:pos x="connsiteX18122" y="connsiteY18122"/>
              </a:cxn>
              <a:cxn ang="0">
                <a:pos x="connsiteX18123" y="connsiteY18123"/>
              </a:cxn>
              <a:cxn ang="0">
                <a:pos x="connsiteX18124" y="connsiteY18124"/>
              </a:cxn>
              <a:cxn ang="0">
                <a:pos x="connsiteX18125" y="connsiteY18125"/>
              </a:cxn>
              <a:cxn ang="0">
                <a:pos x="connsiteX18126" y="connsiteY18126"/>
              </a:cxn>
              <a:cxn ang="0">
                <a:pos x="connsiteX18127" y="connsiteY18127"/>
              </a:cxn>
              <a:cxn ang="0">
                <a:pos x="connsiteX18128" y="connsiteY18128"/>
              </a:cxn>
              <a:cxn ang="0">
                <a:pos x="connsiteX18129" y="connsiteY18129"/>
              </a:cxn>
              <a:cxn ang="0">
                <a:pos x="connsiteX18130" y="connsiteY18130"/>
              </a:cxn>
              <a:cxn ang="0">
                <a:pos x="connsiteX18131" y="connsiteY18131"/>
              </a:cxn>
              <a:cxn ang="0">
                <a:pos x="connsiteX18132" y="connsiteY18132"/>
              </a:cxn>
              <a:cxn ang="0">
                <a:pos x="connsiteX18133" y="connsiteY18133"/>
              </a:cxn>
              <a:cxn ang="0">
                <a:pos x="connsiteX18134" y="connsiteY18134"/>
              </a:cxn>
              <a:cxn ang="0">
                <a:pos x="connsiteX18135" y="connsiteY18135"/>
              </a:cxn>
              <a:cxn ang="0">
                <a:pos x="connsiteX18136" y="connsiteY18136"/>
              </a:cxn>
              <a:cxn ang="0">
                <a:pos x="connsiteX18137" y="connsiteY18137"/>
              </a:cxn>
              <a:cxn ang="0">
                <a:pos x="connsiteX18138" y="connsiteY18138"/>
              </a:cxn>
              <a:cxn ang="0">
                <a:pos x="connsiteX18139" y="connsiteY18139"/>
              </a:cxn>
              <a:cxn ang="0">
                <a:pos x="connsiteX18140" y="connsiteY18140"/>
              </a:cxn>
              <a:cxn ang="0">
                <a:pos x="connsiteX18141" y="connsiteY18141"/>
              </a:cxn>
              <a:cxn ang="0">
                <a:pos x="connsiteX18142" y="connsiteY18142"/>
              </a:cxn>
              <a:cxn ang="0">
                <a:pos x="connsiteX18143" y="connsiteY18143"/>
              </a:cxn>
              <a:cxn ang="0">
                <a:pos x="connsiteX18144" y="connsiteY18144"/>
              </a:cxn>
              <a:cxn ang="0">
                <a:pos x="connsiteX18145" y="connsiteY18145"/>
              </a:cxn>
              <a:cxn ang="0">
                <a:pos x="connsiteX18146" y="connsiteY18146"/>
              </a:cxn>
              <a:cxn ang="0">
                <a:pos x="connsiteX18147" y="connsiteY18147"/>
              </a:cxn>
              <a:cxn ang="0">
                <a:pos x="connsiteX18148" y="connsiteY18148"/>
              </a:cxn>
              <a:cxn ang="0">
                <a:pos x="connsiteX18149" y="connsiteY18149"/>
              </a:cxn>
              <a:cxn ang="0">
                <a:pos x="connsiteX18150" y="connsiteY18150"/>
              </a:cxn>
              <a:cxn ang="0">
                <a:pos x="connsiteX18151" y="connsiteY18151"/>
              </a:cxn>
              <a:cxn ang="0">
                <a:pos x="connsiteX18152" y="connsiteY18152"/>
              </a:cxn>
              <a:cxn ang="0">
                <a:pos x="connsiteX18153" y="connsiteY18153"/>
              </a:cxn>
              <a:cxn ang="0">
                <a:pos x="connsiteX18154" y="connsiteY18154"/>
              </a:cxn>
              <a:cxn ang="0">
                <a:pos x="connsiteX18155" y="connsiteY18155"/>
              </a:cxn>
              <a:cxn ang="0">
                <a:pos x="connsiteX18156" y="connsiteY18156"/>
              </a:cxn>
              <a:cxn ang="0">
                <a:pos x="connsiteX18157" y="connsiteY18157"/>
              </a:cxn>
              <a:cxn ang="0">
                <a:pos x="connsiteX18158" y="connsiteY18158"/>
              </a:cxn>
              <a:cxn ang="0">
                <a:pos x="connsiteX18159" y="connsiteY18159"/>
              </a:cxn>
              <a:cxn ang="0">
                <a:pos x="connsiteX18160" y="connsiteY18160"/>
              </a:cxn>
              <a:cxn ang="0">
                <a:pos x="connsiteX18161" y="connsiteY18161"/>
              </a:cxn>
              <a:cxn ang="0">
                <a:pos x="connsiteX18162" y="connsiteY18162"/>
              </a:cxn>
              <a:cxn ang="0">
                <a:pos x="connsiteX18163" y="connsiteY18163"/>
              </a:cxn>
              <a:cxn ang="0">
                <a:pos x="connsiteX18164" y="connsiteY18164"/>
              </a:cxn>
              <a:cxn ang="0">
                <a:pos x="connsiteX18165" y="connsiteY18165"/>
              </a:cxn>
              <a:cxn ang="0">
                <a:pos x="connsiteX18166" y="connsiteY18166"/>
              </a:cxn>
              <a:cxn ang="0">
                <a:pos x="connsiteX18167" y="connsiteY18167"/>
              </a:cxn>
              <a:cxn ang="0">
                <a:pos x="connsiteX18168" y="connsiteY18168"/>
              </a:cxn>
              <a:cxn ang="0">
                <a:pos x="connsiteX18169" y="connsiteY18169"/>
              </a:cxn>
              <a:cxn ang="0">
                <a:pos x="connsiteX18170" y="connsiteY18170"/>
              </a:cxn>
              <a:cxn ang="0">
                <a:pos x="connsiteX18171" y="connsiteY18171"/>
              </a:cxn>
              <a:cxn ang="0">
                <a:pos x="connsiteX18172" y="connsiteY18172"/>
              </a:cxn>
              <a:cxn ang="0">
                <a:pos x="connsiteX18173" y="connsiteY18173"/>
              </a:cxn>
              <a:cxn ang="0">
                <a:pos x="connsiteX18174" y="connsiteY18174"/>
              </a:cxn>
              <a:cxn ang="0">
                <a:pos x="connsiteX18175" y="connsiteY18175"/>
              </a:cxn>
              <a:cxn ang="0">
                <a:pos x="connsiteX18176" y="connsiteY18176"/>
              </a:cxn>
              <a:cxn ang="0">
                <a:pos x="connsiteX18177" y="connsiteY18177"/>
              </a:cxn>
              <a:cxn ang="0">
                <a:pos x="connsiteX18178" y="connsiteY18178"/>
              </a:cxn>
              <a:cxn ang="0">
                <a:pos x="connsiteX18179" y="connsiteY18179"/>
              </a:cxn>
              <a:cxn ang="0">
                <a:pos x="connsiteX18180" y="connsiteY18180"/>
              </a:cxn>
              <a:cxn ang="0">
                <a:pos x="connsiteX18181" y="connsiteY18181"/>
              </a:cxn>
              <a:cxn ang="0">
                <a:pos x="connsiteX18182" y="connsiteY18182"/>
              </a:cxn>
              <a:cxn ang="0">
                <a:pos x="connsiteX18183" y="connsiteY18183"/>
              </a:cxn>
              <a:cxn ang="0">
                <a:pos x="connsiteX18184" y="connsiteY18184"/>
              </a:cxn>
              <a:cxn ang="0">
                <a:pos x="connsiteX18185" y="connsiteY18185"/>
              </a:cxn>
              <a:cxn ang="0">
                <a:pos x="connsiteX18186" y="connsiteY18186"/>
              </a:cxn>
              <a:cxn ang="0">
                <a:pos x="connsiteX18187" y="connsiteY18187"/>
              </a:cxn>
              <a:cxn ang="0">
                <a:pos x="connsiteX18188" y="connsiteY18188"/>
              </a:cxn>
              <a:cxn ang="0">
                <a:pos x="connsiteX18189" y="connsiteY18189"/>
              </a:cxn>
              <a:cxn ang="0">
                <a:pos x="connsiteX18190" y="connsiteY18190"/>
              </a:cxn>
              <a:cxn ang="0">
                <a:pos x="connsiteX18191" y="connsiteY18191"/>
              </a:cxn>
              <a:cxn ang="0">
                <a:pos x="connsiteX18192" y="connsiteY18192"/>
              </a:cxn>
              <a:cxn ang="0">
                <a:pos x="connsiteX18193" y="connsiteY18193"/>
              </a:cxn>
              <a:cxn ang="0">
                <a:pos x="connsiteX18194" y="connsiteY18194"/>
              </a:cxn>
              <a:cxn ang="0">
                <a:pos x="connsiteX18195" y="connsiteY18195"/>
              </a:cxn>
              <a:cxn ang="0">
                <a:pos x="connsiteX18196" y="connsiteY18196"/>
              </a:cxn>
              <a:cxn ang="0">
                <a:pos x="connsiteX18197" y="connsiteY18197"/>
              </a:cxn>
              <a:cxn ang="0">
                <a:pos x="connsiteX18198" y="connsiteY18198"/>
              </a:cxn>
              <a:cxn ang="0">
                <a:pos x="connsiteX18199" y="connsiteY18199"/>
              </a:cxn>
              <a:cxn ang="0">
                <a:pos x="connsiteX18200" y="connsiteY18200"/>
              </a:cxn>
              <a:cxn ang="0">
                <a:pos x="connsiteX18201" y="connsiteY18201"/>
              </a:cxn>
              <a:cxn ang="0">
                <a:pos x="connsiteX18202" y="connsiteY18202"/>
              </a:cxn>
              <a:cxn ang="0">
                <a:pos x="connsiteX18203" y="connsiteY18203"/>
              </a:cxn>
              <a:cxn ang="0">
                <a:pos x="connsiteX18204" y="connsiteY18204"/>
              </a:cxn>
              <a:cxn ang="0">
                <a:pos x="connsiteX18205" y="connsiteY18205"/>
              </a:cxn>
              <a:cxn ang="0">
                <a:pos x="connsiteX18206" y="connsiteY18206"/>
              </a:cxn>
              <a:cxn ang="0">
                <a:pos x="connsiteX18207" y="connsiteY18207"/>
              </a:cxn>
              <a:cxn ang="0">
                <a:pos x="connsiteX18208" y="connsiteY18208"/>
              </a:cxn>
              <a:cxn ang="0">
                <a:pos x="connsiteX18209" y="connsiteY18209"/>
              </a:cxn>
              <a:cxn ang="0">
                <a:pos x="connsiteX18210" y="connsiteY18210"/>
              </a:cxn>
              <a:cxn ang="0">
                <a:pos x="connsiteX18211" y="connsiteY18211"/>
              </a:cxn>
              <a:cxn ang="0">
                <a:pos x="connsiteX18212" y="connsiteY18212"/>
              </a:cxn>
              <a:cxn ang="0">
                <a:pos x="connsiteX18213" y="connsiteY18213"/>
              </a:cxn>
              <a:cxn ang="0">
                <a:pos x="connsiteX18214" y="connsiteY18214"/>
              </a:cxn>
              <a:cxn ang="0">
                <a:pos x="connsiteX18215" y="connsiteY18215"/>
              </a:cxn>
              <a:cxn ang="0">
                <a:pos x="connsiteX18216" y="connsiteY18216"/>
              </a:cxn>
              <a:cxn ang="0">
                <a:pos x="connsiteX18217" y="connsiteY18217"/>
              </a:cxn>
              <a:cxn ang="0">
                <a:pos x="connsiteX18218" y="connsiteY18218"/>
              </a:cxn>
              <a:cxn ang="0">
                <a:pos x="connsiteX18219" y="connsiteY18219"/>
              </a:cxn>
              <a:cxn ang="0">
                <a:pos x="connsiteX18220" y="connsiteY18220"/>
              </a:cxn>
              <a:cxn ang="0">
                <a:pos x="connsiteX18221" y="connsiteY18221"/>
              </a:cxn>
              <a:cxn ang="0">
                <a:pos x="connsiteX18222" y="connsiteY18222"/>
              </a:cxn>
              <a:cxn ang="0">
                <a:pos x="connsiteX18223" y="connsiteY18223"/>
              </a:cxn>
              <a:cxn ang="0">
                <a:pos x="connsiteX18224" y="connsiteY18224"/>
              </a:cxn>
              <a:cxn ang="0">
                <a:pos x="connsiteX18225" y="connsiteY18225"/>
              </a:cxn>
              <a:cxn ang="0">
                <a:pos x="connsiteX18226" y="connsiteY18226"/>
              </a:cxn>
              <a:cxn ang="0">
                <a:pos x="connsiteX18227" y="connsiteY18227"/>
              </a:cxn>
              <a:cxn ang="0">
                <a:pos x="connsiteX18228" y="connsiteY18228"/>
              </a:cxn>
              <a:cxn ang="0">
                <a:pos x="connsiteX18229" y="connsiteY18229"/>
              </a:cxn>
              <a:cxn ang="0">
                <a:pos x="connsiteX18230" y="connsiteY18230"/>
              </a:cxn>
              <a:cxn ang="0">
                <a:pos x="connsiteX18231" y="connsiteY18231"/>
              </a:cxn>
              <a:cxn ang="0">
                <a:pos x="connsiteX18232" y="connsiteY18232"/>
              </a:cxn>
              <a:cxn ang="0">
                <a:pos x="connsiteX18233" y="connsiteY18233"/>
              </a:cxn>
              <a:cxn ang="0">
                <a:pos x="connsiteX18234" y="connsiteY18234"/>
              </a:cxn>
              <a:cxn ang="0">
                <a:pos x="connsiteX18235" y="connsiteY18235"/>
              </a:cxn>
              <a:cxn ang="0">
                <a:pos x="connsiteX18236" y="connsiteY18236"/>
              </a:cxn>
              <a:cxn ang="0">
                <a:pos x="connsiteX18237" y="connsiteY18237"/>
              </a:cxn>
              <a:cxn ang="0">
                <a:pos x="connsiteX18238" y="connsiteY18238"/>
              </a:cxn>
              <a:cxn ang="0">
                <a:pos x="connsiteX18239" y="connsiteY18239"/>
              </a:cxn>
              <a:cxn ang="0">
                <a:pos x="connsiteX18240" y="connsiteY18240"/>
              </a:cxn>
              <a:cxn ang="0">
                <a:pos x="connsiteX18241" y="connsiteY18241"/>
              </a:cxn>
              <a:cxn ang="0">
                <a:pos x="connsiteX18242" y="connsiteY18242"/>
              </a:cxn>
              <a:cxn ang="0">
                <a:pos x="connsiteX18243" y="connsiteY18243"/>
              </a:cxn>
              <a:cxn ang="0">
                <a:pos x="connsiteX18244" y="connsiteY18244"/>
              </a:cxn>
              <a:cxn ang="0">
                <a:pos x="connsiteX18245" y="connsiteY18245"/>
              </a:cxn>
              <a:cxn ang="0">
                <a:pos x="connsiteX18246" y="connsiteY18246"/>
              </a:cxn>
              <a:cxn ang="0">
                <a:pos x="connsiteX18247" y="connsiteY18247"/>
              </a:cxn>
              <a:cxn ang="0">
                <a:pos x="connsiteX18248" y="connsiteY18248"/>
              </a:cxn>
              <a:cxn ang="0">
                <a:pos x="connsiteX18249" y="connsiteY18249"/>
              </a:cxn>
              <a:cxn ang="0">
                <a:pos x="connsiteX18250" y="connsiteY18250"/>
              </a:cxn>
              <a:cxn ang="0">
                <a:pos x="connsiteX18251" y="connsiteY18251"/>
              </a:cxn>
              <a:cxn ang="0">
                <a:pos x="connsiteX18252" y="connsiteY18252"/>
              </a:cxn>
              <a:cxn ang="0">
                <a:pos x="connsiteX18253" y="connsiteY18253"/>
              </a:cxn>
              <a:cxn ang="0">
                <a:pos x="connsiteX18254" y="connsiteY18254"/>
              </a:cxn>
              <a:cxn ang="0">
                <a:pos x="connsiteX18255" y="connsiteY18255"/>
              </a:cxn>
              <a:cxn ang="0">
                <a:pos x="connsiteX18256" y="connsiteY18256"/>
              </a:cxn>
              <a:cxn ang="0">
                <a:pos x="connsiteX18257" y="connsiteY18257"/>
              </a:cxn>
              <a:cxn ang="0">
                <a:pos x="connsiteX18258" y="connsiteY18258"/>
              </a:cxn>
              <a:cxn ang="0">
                <a:pos x="connsiteX18259" y="connsiteY18259"/>
              </a:cxn>
              <a:cxn ang="0">
                <a:pos x="connsiteX18260" y="connsiteY18260"/>
              </a:cxn>
              <a:cxn ang="0">
                <a:pos x="connsiteX18261" y="connsiteY18261"/>
              </a:cxn>
              <a:cxn ang="0">
                <a:pos x="connsiteX18262" y="connsiteY18262"/>
              </a:cxn>
              <a:cxn ang="0">
                <a:pos x="connsiteX18263" y="connsiteY18263"/>
              </a:cxn>
              <a:cxn ang="0">
                <a:pos x="connsiteX18264" y="connsiteY18264"/>
              </a:cxn>
              <a:cxn ang="0">
                <a:pos x="connsiteX18265" y="connsiteY18265"/>
              </a:cxn>
              <a:cxn ang="0">
                <a:pos x="connsiteX18266" y="connsiteY18266"/>
              </a:cxn>
              <a:cxn ang="0">
                <a:pos x="connsiteX18267" y="connsiteY18267"/>
              </a:cxn>
              <a:cxn ang="0">
                <a:pos x="connsiteX18268" y="connsiteY18268"/>
              </a:cxn>
              <a:cxn ang="0">
                <a:pos x="connsiteX18269" y="connsiteY18269"/>
              </a:cxn>
              <a:cxn ang="0">
                <a:pos x="connsiteX18270" y="connsiteY18270"/>
              </a:cxn>
              <a:cxn ang="0">
                <a:pos x="connsiteX18271" y="connsiteY18271"/>
              </a:cxn>
              <a:cxn ang="0">
                <a:pos x="connsiteX18272" y="connsiteY18272"/>
              </a:cxn>
              <a:cxn ang="0">
                <a:pos x="connsiteX18273" y="connsiteY18273"/>
              </a:cxn>
              <a:cxn ang="0">
                <a:pos x="connsiteX18274" y="connsiteY18274"/>
              </a:cxn>
              <a:cxn ang="0">
                <a:pos x="connsiteX18275" y="connsiteY18275"/>
              </a:cxn>
              <a:cxn ang="0">
                <a:pos x="connsiteX18276" y="connsiteY18276"/>
              </a:cxn>
              <a:cxn ang="0">
                <a:pos x="connsiteX18277" y="connsiteY18277"/>
              </a:cxn>
              <a:cxn ang="0">
                <a:pos x="connsiteX18278" y="connsiteY18278"/>
              </a:cxn>
              <a:cxn ang="0">
                <a:pos x="connsiteX18279" y="connsiteY18279"/>
              </a:cxn>
              <a:cxn ang="0">
                <a:pos x="connsiteX18280" y="connsiteY18280"/>
              </a:cxn>
              <a:cxn ang="0">
                <a:pos x="connsiteX18281" y="connsiteY18281"/>
              </a:cxn>
              <a:cxn ang="0">
                <a:pos x="connsiteX18282" y="connsiteY18282"/>
              </a:cxn>
              <a:cxn ang="0">
                <a:pos x="connsiteX18283" y="connsiteY18283"/>
              </a:cxn>
              <a:cxn ang="0">
                <a:pos x="connsiteX18284" y="connsiteY18284"/>
              </a:cxn>
              <a:cxn ang="0">
                <a:pos x="connsiteX18285" y="connsiteY18285"/>
              </a:cxn>
              <a:cxn ang="0">
                <a:pos x="connsiteX18286" y="connsiteY18286"/>
              </a:cxn>
              <a:cxn ang="0">
                <a:pos x="connsiteX18287" y="connsiteY18287"/>
              </a:cxn>
              <a:cxn ang="0">
                <a:pos x="connsiteX18288" y="connsiteY18288"/>
              </a:cxn>
              <a:cxn ang="0">
                <a:pos x="connsiteX18289" y="connsiteY18289"/>
              </a:cxn>
              <a:cxn ang="0">
                <a:pos x="connsiteX18290" y="connsiteY18290"/>
              </a:cxn>
              <a:cxn ang="0">
                <a:pos x="connsiteX18291" y="connsiteY18291"/>
              </a:cxn>
              <a:cxn ang="0">
                <a:pos x="connsiteX18292" y="connsiteY18292"/>
              </a:cxn>
              <a:cxn ang="0">
                <a:pos x="connsiteX18293" y="connsiteY18293"/>
              </a:cxn>
              <a:cxn ang="0">
                <a:pos x="connsiteX18294" y="connsiteY18294"/>
              </a:cxn>
              <a:cxn ang="0">
                <a:pos x="connsiteX18295" y="connsiteY18295"/>
              </a:cxn>
              <a:cxn ang="0">
                <a:pos x="connsiteX18296" y="connsiteY18296"/>
              </a:cxn>
              <a:cxn ang="0">
                <a:pos x="connsiteX18297" y="connsiteY18297"/>
              </a:cxn>
              <a:cxn ang="0">
                <a:pos x="connsiteX18298" y="connsiteY18298"/>
              </a:cxn>
              <a:cxn ang="0">
                <a:pos x="connsiteX18299" y="connsiteY18299"/>
              </a:cxn>
              <a:cxn ang="0">
                <a:pos x="connsiteX18300" y="connsiteY18300"/>
              </a:cxn>
              <a:cxn ang="0">
                <a:pos x="connsiteX18301" y="connsiteY18301"/>
              </a:cxn>
              <a:cxn ang="0">
                <a:pos x="connsiteX18302" y="connsiteY18302"/>
              </a:cxn>
              <a:cxn ang="0">
                <a:pos x="connsiteX18303" y="connsiteY18303"/>
              </a:cxn>
              <a:cxn ang="0">
                <a:pos x="connsiteX18304" y="connsiteY18304"/>
              </a:cxn>
              <a:cxn ang="0">
                <a:pos x="connsiteX18305" y="connsiteY18305"/>
              </a:cxn>
              <a:cxn ang="0">
                <a:pos x="connsiteX18306" y="connsiteY18306"/>
              </a:cxn>
              <a:cxn ang="0">
                <a:pos x="connsiteX18307" y="connsiteY18307"/>
              </a:cxn>
              <a:cxn ang="0">
                <a:pos x="connsiteX18308" y="connsiteY18308"/>
              </a:cxn>
              <a:cxn ang="0">
                <a:pos x="connsiteX18309" y="connsiteY18309"/>
              </a:cxn>
              <a:cxn ang="0">
                <a:pos x="connsiteX18310" y="connsiteY18310"/>
              </a:cxn>
              <a:cxn ang="0">
                <a:pos x="connsiteX18311" y="connsiteY18311"/>
              </a:cxn>
              <a:cxn ang="0">
                <a:pos x="connsiteX18312" y="connsiteY18312"/>
              </a:cxn>
              <a:cxn ang="0">
                <a:pos x="connsiteX18313" y="connsiteY18313"/>
              </a:cxn>
              <a:cxn ang="0">
                <a:pos x="connsiteX18314" y="connsiteY18314"/>
              </a:cxn>
              <a:cxn ang="0">
                <a:pos x="connsiteX18315" y="connsiteY18315"/>
              </a:cxn>
              <a:cxn ang="0">
                <a:pos x="connsiteX18316" y="connsiteY18316"/>
              </a:cxn>
              <a:cxn ang="0">
                <a:pos x="connsiteX18317" y="connsiteY18317"/>
              </a:cxn>
              <a:cxn ang="0">
                <a:pos x="connsiteX18318" y="connsiteY18318"/>
              </a:cxn>
              <a:cxn ang="0">
                <a:pos x="connsiteX18319" y="connsiteY18319"/>
              </a:cxn>
              <a:cxn ang="0">
                <a:pos x="connsiteX18320" y="connsiteY18320"/>
              </a:cxn>
              <a:cxn ang="0">
                <a:pos x="connsiteX18321" y="connsiteY18321"/>
              </a:cxn>
              <a:cxn ang="0">
                <a:pos x="connsiteX18322" y="connsiteY18322"/>
              </a:cxn>
              <a:cxn ang="0">
                <a:pos x="connsiteX18323" y="connsiteY18323"/>
              </a:cxn>
              <a:cxn ang="0">
                <a:pos x="connsiteX18324" y="connsiteY18324"/>
              </a:cxn>
              <a:cxn ang="0">
                <a:pos x="connsiteX18325" y="connsiteY18325"/>
              </a:cxn>
              <a:cxn ang="0">
                <a:pos x="connsiteX18326" y="connsiteY18326"/>
              </a:cxn>
              <a:cxn ang="0">
                <a:pos x="connsiteX18327" y="connsiteY18327"/>
              </a:cxn>
              <a:cxn ang="0">
                <a:pos x="connsiteX18328" y="connsiteY18328"/>
              </a:cxn>
              <a:cxn ang="0">
                <a:pos x="connsiteX18329" y="connsiteY18329"/>
              </a:cxn>
              <a:cxn ang="0">
                <a:pos x="connsiteX18330" y="connsiteY18330"/>
              </a:cxn>
              <a:cxn ang="0">
                <a:pos x="connsiteX18331" y="connsiteY18331"/>
              </a:cxn>
              <a:cxn ang="0">
                <a:pos x="connsiteX18332" y="connsiteY18332"/>
              </a:cxn>
              <a:cxn ang="0">
                <a:pos x="connsiteX18333" y="connsiteY18333"/>
              </a:cxn>
              <a:cxn ang="0">
                <a:pos x="connsiteX18334" y="connsiteY18334"/>
              </a:cxn>
              <a:cxn ang="0">
                <a:pos x="connsiteX18335" y="connsiteY18335"/>
              </a:cxn>
              <a:cxn ang="0">
                <a:pos x="connsiteX18336" y="connsiteY18336"/>
              </a:cxn>
              <a:cxn ang="0">
                <a:pos x="connsiteX18337" y="connsiteY18337"/>
              </a:cxn>
              <a:cxn ang="0">
                <a:pos x="connsiteX18338" y="connsiteY18338"/>
              </a:cxn>
              <a:cxn ang="0">
                <a:pos x="connsiteX18339" y="connsiteY18339"/>
              </a:cxn>
              <a:cxn ang="0">
                <a:pos x="connsiteX18340" y="connsiteY18340"/>
              </a:cxn>
              <a:cxn ang="0">
                <a:pos x="connsiteX18341" y="connsiteY18341"/>
              </a:cxn>
              <a:cxn ang="0">
                <a:pos x="connsiteX18342" y="connsiteY18342"/>
              </a:cxn>
              <a:cxn ang="0">
                <a:pos x="connsiteX18343" y="connsiteY18343"/>
              </a:cxn>
              <a:cxn ang="0">
                <a:pos x="connsiteX18344" y="connsiteY18344"/>
              </a:cxn>
              <a:cxn ang="0">
                <a:pos x="connsiteX18345" y="connsiteY18345"/>
              </a:cxn>
              <a:cxn ang="0">
                <a:pos x="connsiteX18346" y="connsiteY18346"/>
              </a:cxn>
              <a:cxn ang="0">
                <a:pos x="connsiteX18347" y="connsiteY18347"/>
              </a:cxn>
              <a:cxn ang="0">
                <a:pos x="connsiteX18348" y="connsiteY18348"/>
              </a:cxn>
              <a:cxn ang="0">
                <a:pos x="connsiteX18349" y="connsiteY18349"/>
              </a:cxn>
              <a:cxn ang="0">
                <a:pos x="connsiteX18350" y="connsiteY18350"/>
              </a:cxn>
              <a:cxn ang="0">
                <a:pos x="connsiteX18351" y="connsiteY18351"/>
              </a:cxn>
              <a:cxn ang="0">
                <a:pos x="connsiteX18352" y="connsiteY18352"/>
              </a:cxn>
              <a:cxn ang="0">
                <a:pos x="connsiteX18353" y="connsiteY18353"/>
              </a:cxn>
              <a:cxn ang="0">
                <a:pos x="connsiteX18354" y="connsiteY18354"/>
              </a:cxn>
              <a:cxn ang="0">
                <a:pos x="connsiteX18355" y="connsiteY18355"/>
              </a:cxn>
              <a:cxn ang="0">
                <a:pos x="connsiteX18356" y="connsiteY18356"/>
              </a:cxn>
              <a:cxn ang="0">
                <a:pos x="connsiteX18357" y="connsiteY18357"/>
              </a:cxn>
              <a:cxn ang="0">
                <a:pos x="connsiteX18358" y="connsiteY18358"/>
              </a:cxn>
              <a:cxn ang="0">
                <a:pos x="connsiteX18359" y="connsiteY18359"/>
              </a:cxn>
              <a:cxn ang="0">
                <a:pos x="connsiteX18360" y="connsiteY18360"/>
              </a:cxn>
              <a:cxn ang="0">
                <a:pos x="connsiteX18361" y="connsiteY18361"/>
              </a:cxn>
              <a:cxn ang="0">
                <a:pos x="connsiteX18362" y="connsiteY18362"/>
              </a:cxn>
              <a:cxn ang="0">
                <a:pos x="connsiteX18363" y="connsiteY18363"/>
              </a:cxn>
              <a:cxn ang="0">
                <a:pos x="connsiteX18364" y="connsiteY18364"/>
              </a:cxn>
              <a:cxn ang="0">
                <a:pos x="connsiteX18365" y="connsiteY18365"/>
              </a:cxn>
              <a:cxn ang="0">
                <a:pos x="connsiteX18366" y="connsiteY18366"/>
              </a:cxn>
              <a:cxn ang="0">
                <a:pos x="connsiteX18367" y="connsiteY18367"/>
              </a:cxn>
              <a:cxn ang="0">
                <a:pos x="connsiteX18368" y="connsiteY18368"/>
              </a:cxn>
              <a:cxn ang="0">
                <a:pos x="connsiteX18369" y="connsiteY18369"/>
              </a:cxn>
              <a:cxn ang="0">
                <a:pos x="connsiteX18370" y="connsiteY18370"/>
              </a:cxn>
              <a:cxn ang="0">
                <a:pos x="connsiteX18371" y="connsiteY18371"/>
              </a:cxn>
              <a:cxn ang="0">
                <a:pos x="connsiteX18372" y="connsiteY18372"/>
              </a:cxn>
              <a:cxn ang="0">
                <a:pos x="connsiteX18373" y="connsiteY18373"/>
              </a:cxn>
              <a:cxn ang="0">
                <a:pos x="connsiteX18374" y="connsiteY18374"/>
              </a:cxn>
              <a:cxn ang="0">
                <a:pos x="connsiteX18375" y="connsiteY18375"/>
              </a:cxn>
              <a:cxn ang="0">
                <a:pos x="connsiteX18376" y="connsiteY18376"/>
              </a:cxn>
              <a:cxn ang="0">
                <a:pos x="connsiteX18377" y="connsiteY18377"/>
              </a:cxn>
              <a:cxn ang="0">
                <a:pos x="connsiteX18378" y="connsiteY18378"/>
              </a:cxn>
              <a:cxn ang="0">
                <a:pos x="connsiteX18379" y="connsiteY18379"/>
              </a:cxn>
              <a:cxn ang="0">
                <a:pos x="connsiteX18380" y="connsiteY18380"/>
              </a:cxn>
              <a:cxn ang="0">
                <a:pos x="connsiteX18381" y="connsiteY18381"/>
              </a:cxn>
              <a:cxn ang="0">
                <a:pos x="connsiteX18382" y="connsiteY18382"/>
              </a:cxn>
              <a:cxn ang="0">
                <a:pos x="connsiteX18383" y="connsiteY18383"/>
              </a:cxn>
              <a:cxn ang="0">
                <a:pos x="connsiteX18384" y="connsiteY18384"/>
              </a:cxn>
              <a:cxn ang="0">
                <a:pos x="connsiteX18385" y="connsiteY18385"/>
              </a:cxn>
              <a:cxn ang="0">
                <a:pos x="connsiteX18386" y="connsiteY18386"/>
              </a:cxn>
              <a:cxn ang="0">
                <a:pos x="connsiteX18387" y="connsiteY18387"/>
              </a:cxn>
              <a:cxn ang="0">
                <a:pos x="connsiteX18388" y="connsiteY18388"/>
              </a:cxn>
              <a:cxn ang="0">
                <a:pos x="connsiteX18389" y="connsiteY18389"/>
              </a:cxn>
              <a:cxn ang="0">
                <a:pos x="connsiteX18390" y="connsiteY18390"/>
              </a:cxn>
              <a:cxn ang="0">
                <a:pos x="connsiteX18391" y="connsiteY18391"/>
              </a:cxn>
              <a:cxn ang="0">
                <a:pos x="connsiteX18392" y="connsiteY18392"/>
              </a:cxn>
              <a:cxn ang="0">
                <a:pos x="connsiteX18393" y="connsiteY18393"/>
              </a:cxn>
              <a:cxn ang="0">
                <a:pos x="connsiteX18394" y="connsiteY18394"/>
              </a:cxn>
              <a:cxn ang="0">
                <a:pos x="connsiteX18395" y="connsiteY18395"/>
              </a:cxn>
              <a:cxn ang="0">
                <a:pos x="connsiteX18396" y="connsiteY18396"/>
              </a:cxn>
              <a:cxn ang="0">
                <a:pos x="connsiteX18397" y="connsiteY18397"/>
              </a:cxn>
              <a:cxn ang="0">
                <a:pos x="connsiteX18398" y="connsiteY18398"/>
              </a:cxn>
              <a:cxn ang="0">
                <a:pos x="connsiteX18399" y="connsiteY18399"/>
              </a:cxn>
              <a:cxn ang="0">
                <a:pos x="connsiteX18400" y="connsiteY18400"/>
              </a:cxn>
              <a:cxn ang="0">
                <a:pos x="connsiteX18401" y="connsiteY18401"/>
              </a:cxn>
              <a:cxn ang="0">
                <a:pos x="connsiteX18402" y="connsiteY18402"/>
              </a:cxn>
              <a:cxn ang="0">
                <a:pos x="connsiteX18403" y="connsiteY18403"/>
              </a:cxn>
              <a:cxn ang="0">
                <a:pos x="connsiteX18404" y="connsiteY18404"/>
              </a:cxn>
              <a:cxn ang="0">
                <a:pos x="connsiteX18405" y="connsiteY18405"/>
              </a:cxn>
              <a:cxn ang="0">
                <a:pos x="connsiteX18406" y="connsiteY18406"/>
              </a:cxn>
              <a:cxn ang="0">
                <a:pos x="connsiteX18407" y="connsiteY18407"/>
              </a:cxn>
              <a:cxn ang="0">
                <a:pos x="connsiteX18408" y="connsiteY18408"/>
              </a:cxn>
              <a:cxn ang="0">
                <a:pos x="connsiteX18409" y="connsiteY18409"/>
              </a:cxn>
              <a:cxn ang="0">
                <a:pos x="connsiteX18410" y="connsiteY18410"/>
              </a:cxn>
              <a:cxn ang="0">
                <a:pos x="connsiteX18411" y="connsiteY18411"/>
              </a:cxn>
              <a:cxn ang="0">
                <a:pos x="connsiteX18412" y="connsiteY18412"/>
              </a:cxn>
              <a:cxn ang="0">
                <a:pos x="connsiteX18413" y="connsiteY18413"/>
              </a:cxn>
              <a:cxn ang="0">
                <a:pos x="connsiteX18414" y="connsiteY18414"/>
              </a:cxn>
              <a:cxn ang="0">
                <a:pos x="connsiteX18415" y="connsiteY18415"/>
              </a:cxn>
              <a:cxn ang="0">
                <a:pos x="connsiteX18416" y="connsiteY18416"/>
              </a:cxn>
              <a:cxn ang="0">
                <a:pos x="connsiteX18417" y="connsiteY18417"/>
              </a:cxn>
              <a:cxn ang="0">
                <a:pos x="connsiteX18418" y="connsiteY18418"/>
              </a:cxn>
              <a:cxn ang="0">
                <a:pos x="connsiteX18419" y="connsiteY18419"/>
              </a:cxn>
              <a:cxn ang="0">
                <a:pos x="connsiteX18420" y="connsiteY18420"/>
              </a:cxn>
              <a:cxn ang="0">
                <a:pos x="connsiteX18421" y="connsiteY18421"/>
              </a:cxn>
              <a:cxn ang="0">
                <a:pos x="connsiteX18422" y="connsiteY18422"/>
              </a:cxn>
              <a:cxn ang="0">
                <a:pos x="connsiteX18423" y="connsiteY18423"/>
              </a:cxn>
              <a:cxn ang="0">
                <a:pos x="connsiteX18424" y="connsiteY18424"/>
              </a:cxn>
              <a:cxn ang="0">
                <a:pos x="connsiteX18425" y="connsiteY18425"/>
              </a:cxn>
              <a:cxn ang="0">
                <a:pos x="connsiteX18426" y="connsiteY18426"/>
              </a:cxn>
              <a:cxn ang="0">
                <a:pos x="connsiteX18427" y="connsiteY18427"/>
              </a:cxn>
              <a:cxn ang="0">
                <a:pos x="connsiteX18428" y="connsiteY18428"/>
              </a:cxn>
              <a:cxn ang="0">
                <a:pos x="connsiteX18429" y="connsiteY18429"/>
              </a:cxn>
              <a:cxn ang="0">
                <a:pos x="connsiteX18430" y="connsiteY18430"/>
              </a:cxn>
              <a:cxn ang="0">
                <a:pos x="connsiteX18431" y="connsiteY18431"/>
              </a:cxn>
              <a:cxn ang="0">
                <a:pos x="connsiteX18432" y="connsiteY18432"/>
              </a:cxn>
              <a:cxn ang="0">
                <a:pos x="connsiteX18433" y="connsiteY18433"/>
              </a:cxn>
              <a:cxn ang="0">
                <a:pos x="connsiteX18434" y="connsiteY18434"/>
              </a:cxn>
              <a:cxn ang="0">
                <a:pos x="connsiteX18435" y="connsiteY18435"/>
              </a:cxn>
              <a:cxn ang="0">
                <a:pos x="connsiteX18436" y="connsiteY18436"/>
              </a:cxn>
              <a:cxn ang="0">
                <a:pos x="connsiteX18437" y="connsiteY18437"/>
              </a:cxn>
              <a:cxn ang="0">
                <a:pos x="connsiteX18438" y="connsiteY18438"/>
              </a:cxn>
              <a:cxn ang="0">
                <a:pos x="connsiteX18439" y="connsiteY18439"/>
              </a:cxn>
            </a:cxnLst>
            <a:rect l="l" t="t" r="r" b="b"/>
            <a:pathLst>
              <a:path w="12192000" h="6858000">
                <a:moveTo>
                  <a:pt x="303114" y="95250"/>
                </a:moveTo>
                <a:lnTo>
                  <a:pt x="207864" y="95250"/>
                </a:lnTo>
                <a:lnTo>
                  <a:pt x="207864" y="0"/>
                </a:lnTo>
                <a:lnTo>
                  <a:pt x="303114" y="0"/>
                </a:lnTo>
                <a:close/>
                <a:moveTo>
                  <a:pt x="493614" y="95250"/>
                </a:moveTo>
                <a:lnTo>
                  <a:pt x="398364" y="95250"/>
                </a:lnTo>
                <a:lnTo>
                  <a:pt x="398364" y="0"/>
                </a:lnTo>
                <a:lnTo>
                  <a:pt x="493614" y="0"/>
                </a:lnTo>
                <a:close/>
                <a:moveTo>
                  <a:pt x="684113" y="95250"/>
                </a:moveTo>
                <a:lnTo>
                  <a:pt x="588864" y="95250"/>
                </a:lnTo>
                <a:lnTo>
                  <a:pt x="588864" y="0"/>
                </a:lnTo>
                <a:lnTo>
                  <a:pt x="684113" y="0"/>
                </a:lnTo>
                <a:close/>
                <a:moveTo>
                  <a:pt x="874614" y="95250"/>
                </a:moveTo>
                <a:lnTo>
                  <a:pt x="779364" y="95250"/>
                </a:lnTo>
                <a:lnTo>
                  <a:pt x="779364" y="0"/>
                </a:lnTo>
                <a:lnTo>
                  <a:pt x="874614" y="0"/>
                </a:lnTo>
                <a:close/>
                <a:moveTo>
                  <a:pt x="1065114" y="95250"/>
                </a:moveTo>
                <a:lnTo>
                  <a:pt x="969863" y="95250"/>
                </a:lnTo>
                <a:lnTo>
                  <a:pt x="969863" y="0"/>
                </a:lnTo>
                <a:lnTo>
                  <a:pt x="1065114" y="0"/>
                </a:lnTo>
                <a:close/>
                <a:moveTo>
                  <a:pt x="1255613" y="95250"/>
                </a:moveTo>
                <a:lnTo>
                  <a:pt x="1160364" y="95250"/>
                </a:lnTo>
                <a:lnTo>
                  <a:pt x="1160364" y="0"/>
                </a:lnTo>
                <a:lnTo>
                  <a:pt x="1255613" y="0"/>
                </a:lnTo>
                <a:close/>
                <a:moveTo>
                  <a:pt x="1446114" y="95250"/>
                </a:moveTo>
                <a:lnTo>
                  <a:pt x="1350864" y="95250"/>
                </a:lnTo>
                <a:lnTo>
                  <a:pt x="1350864" y="0"/>
                </a:lnTo>
                <a:lnTo>
                  <a:pt x="1446114" y="0"/>
                </a:lnTo>
                <a:close/>
                <a:moveTo>
                  <a:pt x="1636614" y="95250"/>
                </a:moveTo>
                <a:lnTo>
                  <a:pt x="1541363" y="95250"/>
                </a:lnTo>
                <a:lnTo>
                  <a:pt x="1541363" y="0"/>
                </a:lnTo>
                <a:lnTo>
                  <a:pt x="1636614" y="0"/>
                </a:lnTo>
                <a:close/>
                <a:moveTo>
                  <a:pt x="2017612" y="95250"/>
                </a:moveTo>
                <a:lnTo>
                  <a:pt x="1922364" y="95250"/>
                </a:lnTo>
                <a:lnTo>
                  <a:pt x="1922364" y="0"/>
                </a:lnTo>
                <a:lnTo>
                  <a:pt x="2017612" y="0"/>
                </a:lnTo>
                <a:close/>
                <a:moveTo>
                  <a:pt x="2208114" y="95250"/>
                </a:moveTo>
                <a:lnTo>
                  <a:pt x="2112863" y="95250"/>
                </a:lnTo>
                <a:lnTo>
                  <a:pt x="2112863" y="0"/>
                </a:lnTo>
                <a:lnTo>
                  <a:pt x="2208114" y="0"/>
                </a:lnTo>
                <a:close/>
                <a:moveTo>
                  <a:pt x="2398613" y="95250"/>
                </a:moveTo>
                <a:lnTo>
                  <a:pt x="2303364" y="95250"/>
                </a:lnTo>
                <a:lnTo>
                  <a:pt x="2303364" y="0"/>
                </a:lnTo>
                <a:lnTo>
                  <a:pt x="2398613" y="0"/>
                </a:lnTo>
                <a:close/>
                <a:moveTo>
                  <a:pt x="2589114" y="95250"/>
                </a:moveTo>
                <a:lnTo>
                  <a:pt x="2493863" y="95250"/>
                </a:lnTo>
                <a:lnTo>
                  <a:pt x="2493863" y="0"/>
                </a:lnTo>
                <a:lnTo>
                  <a:pt x="2589114" y="0"/>
                </a:lnTo>
                <a:close/>
                <a:moveTo>
                  <a:pt x="2779613" y="95250"/>
                </a:moveTo>
                <a:lnTo>
                  <a:pt x="2684362" y="95250"/>
                </a:lnTo>
                <a:lnTo>
                  <a:pt x="2684362" y="0"/>
                </a:lnTo>
                <a:lnTo>
                  <a:pt x="2779613" y="0"/>
                </a:lnTo>
                <a:close/>
                <a:moveTo>
                  <a:pt x="2970113" y="95250"/>
                </a:moveTo>
                <a:lnTo>
                  <a:pt x="2874863" y="95250"/>
                </a:lnTo>
                <a:lnTo>
                  <a:pt x="2874863" y="0"/>
                </a:lnTo>
                <a:lnTo>
                  <a:pt x="2970113" y="0"/>
                </a:lnTo>
                <a:close/>
                <a:moveTo>
                  <a:pt x="3160613" y="95250"/>
                </a:moveTo>
                <a:lnTo>
                  <a:pt x="3065363" y="95250"/>
                </a:lnTo>
                <a:lnTo>
                  <a:pt x="3065363" y="0"/>
                </a:lnTo>
                <a:lnTo>
                  <a:pt x="3160613" y="0"/>
                </a:lnTo>
                <a:close/>
                <a:moveTo>
                  <a:pt x="3351113" y="95250"/>
                </a:moveTo>
                <a:lnTo>
                  <a:pt x="3255863" y="95250"/>
                </a:lnTo>
                <a:lnTo>
                  <a:pt x="3255863" y="0"/>
                </a:lnTo>
                <a:lnTo>
                  <a:pt x="3351113" y="0"/>
                </a:lnTo>
                <a:close/>
                <a:moveTo>
                  <a:pt x="3541613" y="95250"/>
                </a:moveTo>
                <a:lnTo>
                  <a:pt x="3446363" y="95250"/>
                </a:lnTo>
                <a:lnTo>
                  <a:pt x="3446363" y="0"/>
                </a:lnTo>
                <a:lnTo>
                  <a:pt x="3541613" y="0"/>
                </a:lnTo>
                <a:close/>
                <a:moveTo>
                  <a:pt x="3732112" y="95250"/>
                </a:moveTo>
                <a:lnTo>
                  <a:pt x="3636862" y="95250"/>
                </a:lnTo>
                <a:lnTo>
                  <a:pt x="3636862" y="0"/>
                </a:lnTo>
                <a:lnTo>
                  <a:pt x="3732112" y="0"/>
                </a:lnTo>
                <a:close/>
                <a:moveTo>
                  <a:pt x="3922613" y="95250"/>
                </a:moveTo>
                <a:lnTo>
                  <a:pt x="3827362" y="95250"/>
                </a:lnTo>
                <a:lnTo>
                  <a:pt x="3827362" y="0"/>
                </a:lnTo>
                <a:lnTo>
                  <a:pt x="3922613" y="0"/>
                </a:lnTo>
                <a:close/>
                <a:moveTo>
                  <a:pt x="4113113" y="95250"/>
                </a:moveTo>
                <a:lnTo>
                  <a:pt x="4017863" y="95250"/>
                </a:lnTo>
                <a:lnTo>
                  <a:pt x="4017863" y="0"/>
                </a:lnTo>
                <a:lnTo>
                  <a:pt x="4113113" y="0"/>
                </a:lnTo>
                <a:close/>
                <a:moveTo>
                  <a:pt x="4303612" y="95250"/>
                </a:moveTo>
                <a:lnTo>
                  <a:pt x="4208362" y="95250"/>
                </a:lnTo>
                <a:lnTo>
                  <a:pt x="4208362" y="0"/>
                </a:lnTo>
                <a:lnTo>
                  <a:pt x="4303612" y="0"/>
                </a:lnTo>
                <a:close/>
                <a:moveTo>
                  <a:pt x="4494113" y="95250"/>
                </a:moveTo>
                <a:lnTo>
                  <a:pt x="4398863" y="95250"/>
                </a:lnTo>
                <a:lnTo>
                  <a:pt x="4398863" y="0"/>
                </a:lnTo>
                <a:lnTo>
                  <a:pt x="4494113" y="0"/>
                </a:lnTo>
                <a:close/>
                <a:moveTo>
                  <a:pt x="4684613" y="95250"/>
                </a:moveTo>
                <a:lnTo>
                  <a:pt x="4589363" y="95250"/>
                </a:lnTo>
                <a:lnTo>
                  <a:pt x="4589363" y="0"/>
                </a:lnTo>
                <a:lnTo>
                  <a:pt x="4684613" y="0"/>
                </a:lnTo>
                <a:close/>
                <a:moveTo>
                  <a:pt x="4875113" y="95250"/>
                </a:moveTo>
                <a:lnTo>
                  <a:pt x="4779863" y="95250"/>
                </a:lnTo>
                <a:lnTo>
                  <a:pt x="4779863" y="0"/>
                </a:lnTo>
                <a:lnTo>
                  <a:pt x="4875113" y="0"/>
                </a:lnTo>
                <a:close/>
                <a:moveTo>
                  <a:pt x="5065613" y="95250"/>
                </a:moveTo>
                <a:lnTo>
                  <a:pt x="4970363" y="95250"/>
                </a:lnTo>
                <a:lnTo>
                  <a:pt x="4970363" y="0"/>
                </a:lnTo>
                <a:lnTo>
                  <a:pt x="5065613" y="0"/>
                </a:lnTo>
                <a:close/>
                <a:moveTo>
                  <a:pt x="5446612" y="95250"/>
                </a:moveTo>
                <a:lnTo>
                  <a:pt x="5351362" y="95250"/>
                </a:lnTo>
                <a:lnTo>
                  <a:pt x="5351362" y="0"/>
                </a:lnTo>
                <a:lnTo>
                  <a:pt x="5446612" y="0"/>
                </a:lnTo>
                <a:close/>
                <a:moveTo>
                  <a:pt x="5637112" y="95250"/>
                </a:moveTo>
                <a:lnTo>
                  <a:pt x="5541862" y="95250"/>
                </a:lnTo>
                <a:lnTo>
                  <a:pt x="5541862" y="0"/>
                </a:lnTo>
                <a:lnTo>
                  <a:pt x="5637112" y="0"/>
                </a:lnTo>
                <a:close/>
                <a:moveTo>
                  <a:pt x="5827612" y="95250"/>
                </a:moveTo>
                <a:lnTo>
                  <a:pt x="5732362" y="95250"/>
                </a:lnTo>
                <a:lnTo>
                  <a:pt x="5732362" y="0"/>
                </a:lnTo>
                <a:lnTo>
                  <a:pt x="5827612" y="0"/>
                </a:lnTo>
                <a:close/>
                <a:moveTo>
                  <a:pt x="6018112" y="95250"/>
                </a:moveTo>
                <a:lnTo>
                  <a:pt x="5922862" y="95250"/>
                </a:lnTo>
                <a:lnTo>
                  <a:pt x="5922862" y="0"/>
                </a:lnTo>
                <a:lnTo>
                  <a:pt x="6018112" y="0"/>
                </a:lnTo>
                <a:close/>
                <a:moveTo>
                  <a:pt x="6208612" y="95250"/>
                </a:moveTo>
                <a:lnTo>
                  <a:pt x="6113362" y="95250"/>
                </a:lnTo>
                <a:lnTo>
                  <a:pt x="6113362" y="0"/>
                </a:lnTo>
                <a:lnTo>
                  <a:pt x="6208612" y="0"/>
                </a:lnTo>
                <a:close/>
                <a:moveTo>
                  <a:pt x="6399112" y="95250"/>
                </a:moveTo>
                <a:lnTo>
                  <a:pt x="6303862" y="95250"/>
                </a:lnTo>
                <a:lnTo>
                  <a:pt x="6303862" y="0"/>
                </a:lnTo>
                <a:lnTo>
                  <a:pt x="6399112" y="0"/>
                </a:lnTo>
                <a:close/>
                <a:moveTo>
                  <a:pt x="6589612" y="95250"/>
                </a:moveTo>
                <a:lnTo>
                  <a:pt x="6494362" y="95250"/>
                </a:lnTo>
                <a:lnTo>
                  <a:pt x="6494362" y="0"/>
                </a:lnTo>
                <a:lnTo>
                  <a:pt x="6589612" y="0"/>
                </a:lnTo>
                <a:close/>
                <a:moveTo>
                  <a:pt x="6780112" y="95250"/>
                </a:moveTo>
                <a:lnTo>
                  <a:pt x="6684862" y="95250"/>
                </a:lnTo>
                <a:lnTo>
                  <a:pt x="6684862" y="0"/>
                </a:lnTo>
                <a:lnTo>
                  <a:pt x="6780112" y="0"/>
                </a:lnTo>
                <a:close/>
                <a:moveTo>
                  <a:pt x="6970612" y="95250"/>
                </a:moveTo>
                <a:lnTo>
                  <a:pt x="6875362" y="95250"/>
                </a:lnTo>
                <a:lnTo>
                  <a:pt x="6875362" y="0"/>
                </a:lnTo>
                <a:lnTo>
                  <a:pt x="6970612" y="0"/>
                </a:lnTo>
                <a:close/>
                <a:moveTo>
                  <a:pt x="7161112" y="95250"/>
                </a:moveTo>
                <a:lnTo>
                  <a:pt x="7065862" y="95250"/>
                </a:lnTo>
                <a:lnTo>
                  <a:pt x="7065862" y="0"/>
                </a:lnTo>
                <a:lnTo>
                  <a:pt x="7161112" y="0"/>
                </a:lnTo>
                <a:close/>
                <a:moveTo>
                  <a:pt x="7351612" y="95250"/>
                </a:moveTo>
                <a:lnTo>
                  <a:pt x="7256362" y="95250"/>
                </a:lnTo>
                <a:lnTo>
                  <a:pt x="7256362" y="0"/>
                </a:lnTo>
                <a:lnTo>
                  <a:pt x="7351612" y="0"/>
                </a:lnTo>
                <a:close/>
                <a:moveTo>
                  <a:pt x="7542112" y="95250"/>
                </a:moveTo>
                <a:lnTo>
                  <a:pt x="7446862" y="95250"/>
                </a:lnTo>
                <a:lnTo>
                  <a:pt x="7446862" y="0"/>
                </a:lnTo>
                <a:lnTo>
                  <a:pt x="7542112" y="0"/>
                </a:lnTo>
                <a:close/>
                <a:moveTo>
                  <a:pt x="7732612" y="95250"/>
                </a:moveTo>
                <a:lnTo>
                  <a:pt x="7637362" y="95250"/>
                </a:lnTo>
                <a:lnTo>
                  <a:pt x="7637362" y="0"/>
                </a:lnTo>
                <a:lnTo>
                  <a:pt x="7732612" y="0"/>
                </a:lnTo>
                <a:close/>
                <a:moveTo>
                  <a:pt x="7923112" y="95250"/>
                </a:moveTo>
                <a:lnTo>
                  <a:pt x="7827862" y="95250"/>
                </a:lnTo>
                <a:lnTo>
                  <a:pt x="7827862" y="0"/>
                </a:lnTo>
                <a:lnTo>
                  <a:pt x="7923112" y="0"/>
                </a:lnTo>
                <a:close/>
                <a:moveTo>
                  <a:pt x="8113613" y="95250"/>
                </a:moveTo>
                <a:lnTo>
                  <a:pt x="8018362" y="95250"/>
                </a:lnTo>
                <a:lnTo>
                  <a:pt x="8018362" y="0"/>
                </a:lnTo>
                <a:lnTo>
                  <a:pt x="8113613" y="0"/>
                </a:lnTo>
                <a:close/>
                <a:moveTo>
                  <a:pt x="8304112" y="95250"/>
                </a:moveTo>
                <a:lnTo>
                  <a:pt x="8208863" y="95250"/>
                </a:lnTo>
                <a:lnTo>
                  <a:pt x="8208863" y="0"/>
                </a:lnTo>
                <a:lnTo>
                  <a:pt x="8304112" y="0"/>
                </a:lnTo>
                <a:close/>
                <a:moveTo>
                  <a:pt x="8494613" y="95250"/>
                </a:moveTo>
                <a:lnTo>
                  <a:pt x="8399363" y="95250"/>
                </a:lnTo>
                <a:lnTo>
                  <a:pt x="8399363" y="0"/>
                </a:lnTo>
                <a:lnTo>
                  <a:pt x="8494613" y="0"/>
                </a:lnTo>
                <a:close/>
                <a:moveTo>
                  <a:pt x="8875612" y="95250"/>
                </a:moveTo>
                <a:lnTo>
                  <a:pt x="8780362" y="95250"/>
                </a:lnTo>
                <a:lnTo>
                  <a:pt x="8780362" y="0"/>
                </a:lnTo>
                <a:lnTo>
                  <a:pt x="8875612" y="0"/>
                </a:lnTo>
                <a:close/>
                <a:moveTo>
                  <a:pt x="9066111" y="95250"/>
                </a:moveTo>
                <a:lnTo>
                  <a:pt x="8970861" y="95250"/>
                </a:lnTo>
                <a:lnTo>
                  <a:pt x="8970861" y="0"/>
                </a:lnTo>
                <a:lnTo>
                  <a:pt x="9066111" y="0"/>
                </a:lnTo>
                <a:close/>
                <a:moveTo>
                  <a:pt x="9256611" y="95250"/>
                </a:moveTo>
                <a:lnTo>
                  <a:pt x="9161361" y="95250"/>
                </a:lnTo>
                <a:lnTo>
                  <a:pt x="9161361" y="0"/>
                </a:lnTo>
                <a:lnTo>
                  <a:pt x="9256611" y="0"/>
                </a:lnTo>
                <a:close/>
                <a:moveTo>
                  <a:pt x="9447112" y="95250"/>
                </a:moveTo>
                <a:lnTo>
                  <a:pt x="9351861" y="95250"/>
                </a:lnTo>
                <a:lnTo>
                  <a:pt x="9351861" y="0"/>
                </a:lnTo>
                <a:lnTo>
                  <a:pt x="9447112" y="0"/>
                </a:lnTo>
                <a:close/>
                <a:moveTo>
                  <a:pt x="9637611" y="95250"/>
                </a:moveTo>
                <a:lnTo>
                  <a:pt x="9542362" y="95250"/>
                </a:lnTo>
                <a:lnTo>
                  <a:pt x="9542362" y="0"/>
                </a:lnTo>
                <a:lnTo>
                  <a:pt x="9637611" y="0"/>
                </a:lnTo>
                <a:close/>
                <a:moveTo>
                  <a:pt x="9828111" y="95250"/>
                </a:moveTo>
                <a:lnTo>
                  <a:pt x="9732861" y="95250"/>
                </a:lnTo>
                <a:lnTo>
                  <a:pt x="9732861" y="0"/>
                </a:lnTo>
                <a:lnTo>
                  <a:pt x="9828111" y="0"/>
                </a:lnTo>
                <a:close/>
                <a:moveTo>
                  <a:pt x="10018612" y="95250"/>
                </a:moveTo>
                <a:lnTo>
                  <a:pt x="9923362" y="95250"/>
                </a:lnTo>
                <a:lnTo>
                  <a:pt x="9923362" y="0"/>
                </a:lnTo>
                <a:lnTo>
                  <a:pt x="10018612" y="0"/>
                </a:lnTo>
                <a:close/>
                <a:moveTo>
                  <a:pt x="10209111" y="95250"/>
                </a:moveTo>
                <a:lnTo>
                  <a:pt x="10113862" y="95250"/>
                </a:lnTo>
                <a:lnTo>
                  <a:pt x="10113862" y="0"/>
                </a:lnTo>
                <a:lnTo>
                  <a:pt x="10209111" y="0"/>
                </a:lnTo>
                <a:close/>
                <a:moveTo>
                  <a:pt x="10399611" y="95250"/>
                </a:moveTo>
                <a:lnTo>
                  <a:pt x="10304361" y="95250"/>
                </a:lnTo>
                <a:lnTo>
                  <a:pt x="10304361" y="0"/>
                </a:lnTo>
                <a:lnTo>
                  <a:pt x="10399611" y="0"/>
                </a:lnTo>
                <a:close/>
                <a:moveTo>
                  <a:pt x="10590111" y="95250"/>
                </a:moveTo>
                <a:lnTo>
                  <a:pt x="10494861" y="95250"/>
                </a:lnTo>
                <a:lnTo>
                  <a:pt x="10494861" y="0"/>
                </a:lnTo>
                <a:lnTo>
                  <a:pt x="10590111" y="0"/>
                </a:lnTo>
                <a:close/>
                <a:moveTo>
                  <a:pt x="10780611" y="95250"/>
                </a:moveTo>
                <a:lnTo>
                  <a:pt x="10685361" y="95250"/>
                </a:lnTo>
                <a:lnTo>
                  <a:pt x="10685361" y="0"/>
                </a:lnTo>
                <a:lnTo>
                  <a:pt x="10780611" y="0"/>
                </a:lnTo>
                <a:close/>
                <a:moveTo>
                  <a:pt x="10971111" y="95250"/>
                </a:moveTo>
                <a:lnTo>
                  <a:pt x="10875861" y="95250"/>
                </a:lnTo>
                <a:lnTo>
                  <a:pt x="10875861" y="0"/>
                </a:lnTo>
                <a:lnTo>
                  <a:pt x="10971111" y="0"/>
                </a:lnTo>
                <a:close/>
                <a:moveTo>
                  <a:pt x="11161610" y="95250"/>
                </a:moveTo>
                <a:lnTo>
                  <a:pt x="11066362" y="95250"/>
                </a:lnTo>
                <a:lnTo>
                  <a:pt x="11066362" y="0"/>
                </a:lnTo>
                <a:lnTo>
                  <a:pt x="11161610" y="0"/>
                </a:lnTo>
                <a:close/>
                <a:moveTo>
                  <a:pt x="11352111" y="95250"/>
                </a:moveTo>
                <a:lnTo>
                  <a:pt x="11256861" y="95250"/>
                </a:lnTo>
                <a:lnTo>
                  <a:pt x="11256861" y="0"/>
                </a:lnTo>
                <a:lnTo>
                  <a:pt x="11352111" y="0"/>
                </a:lnTo>
                <a:close/>
                <a:moveTo>
                  <a:pt x="11542610" y="95250"/>
                </a:moveTo>
                <a:lnTo>
                  <a:pt x="11447360" y="95250"/>
                </a:lnTo>
                <a:lnTo>
                  <a:pt x="11447360" y="0"/>
                </a:lnTo>
                <a:lnTo>
                  <a:pt x="11542610" y="0"/>
                </a:lnTo>
                <a:close/>
                <a:moveTo>
                  <a:pt x="11733112" y="95250"/>
                </a:moveTo>
                <a:lnTo>
                  <a:pt x="11637861" y="95250"/>
                </a:lnTo>
                <a:lnTo>
                  <a:pt x="11637861" y="0"/>
                </a:lnTo>
                <a:lnTo>
                  <a:pt x="11733112" y="0"/>
                </a:lnTo>
                <a:close/>
                <a:moveTo>
                  <a:pt x="11923611" y="95250"/>
                </a:moveTo>
                <a:lnTo>
                  <a:pt x="11828360" y="95250"/>
                </a:lnTo>
                <a:lnTo>
                  <a:pt x="11828360" y="0"/>
                </a:lnTo>
                <a:lnTo>
                  <a:pt x="11923611" y="0"/>
                </a:lnTo>
                <a:close/>
                <a:moveTo>
                  <a:pt x="207864" y="190500"/>
                </a:moveTo>
                <a:lnTo>
                  <a:pt x="112614" y="190500"/>
                </a:lnTo>
                <a:lnTo>
                  <a:pt x="112614" y="95250"/>
                </a:lnTo>
                <a:lnTo>
                  <a:pt x="207864" y="95250"/>
                </a:lnTo>
                <a:close/>
                <a:moveTo>
                  <a:pt x="398364" y="190500"/>
                </a:moveTo>
                <a:lnTo>
                  <a:pt x="303114" y="190500"/>
                </a:lnTo>
                <a:lnTo>
                  <a:pt x="303114" y="95250"/>
                </a:lnTo>
                <a:lnTo>
                  <a:pt x="398364" y="95250"/>
                </a:lnTo>
                <a:close/>
                <a:moveTo>
                  <a:pt x="588864" y="190500"/>
                </a:moveTo>
                <a:lnTo>
                  <a:pt x="493614" y="190500"/>
                </a:lnTo>
                <a:lnTo>
                  <a:pt x="493614" y="95250"/>
                </a:lnTo>
                <a:lnTo>
                  <a:pt x="588864" y="95250"/>
                </a:lnTo>
                <a:close/>
                <a:moveTo>
                  <a:pt x="779364" y="190500"/>
                </a:moveTo>
                <a:lnTo>
                  <a:pt x="684113" y="190500"/>
                </a:lnTo>
                <a:lnTo>
                  <a:pt x="684113" y="95250"/>
                </a:lnTo>
                <a:lnTo>
                  <a:pt x="779364" y="95250"/>
                </a:lnTo>
                <a:close/>
                <a:moveTo>
                  <a:pt x="969863" y="190500"/>
                </a:moveTo>
                <a:lnTo>
                  <a:pt x="874614" y="190500"/>
                </a:lnTo>
                <a:lnTo>
                  <a:pt x="874614" y="95250"/>
                </a:lnTo>
                <a:lnTo>
                  <a:pt x="969863" y="95250"/>
                </a:lnTo>
                <a:close/>
                <a:moveTo>
                  <a:pt x="1160364" y="190500"/>
                </a:moveTo>
                <a:lnTo>
                  <a:pt x="1065114" y="190500"/>
                </a:lnTo>
                <a:lnTo>
                  <a:pt x="1065114" y="95250"/>
                </a:lnTo>
                <a:lnTo>
                  <a:pt x="1160364" y="95250"/>
                </a:lnTo>
                <a:close/>
                <a:moveTo>
                  <a:pt x="1350864" y="190500"/>
                </a:moveTo>
                <a:lnTo>
                  <a:pt x="1255613" y="190500"/>
                </a:lnTo>
                <a:lnTo>
                  <a:pt x="1255613" y="95250"/>
                </a:lnTo>
                <a:lnTo>
                  <a:pt x="1350864" y="95250"/>
                </a:lnTo>
                <a:close/>
                <a:moveTo>
                  <a:pt x="1541363" y="190500"/>
                </a:moveTo>
                <a:lnTo>
                  <a:pt x="1446114" y="190500"/>
                </a:lnTo>
                <a:lnTo>
                  <a:pt x="1446114" y="95250"/>
                </a:lnTo>
                <a:lnTo>
                  <a:pt x="1541363" y="95250"/>
                </a:lnTo>
                <a:close/>
                <a:moveTo>
                  <a:pt x="1922364" y="190500"/>
                </a:moveTo>
                <a:lnTo>
                  <a:pt x="1827113" y="190500"/>
                </a:lnTo>
                <a:lnTo>
                  <a:pt x="1827113" y="95250"/>
                </a:lnTo>
                <a:lnTo>
                  <a:pt x="1922364" y="95250"/>
                </a:lnTo>
                <a:close/>
                <a:moveTo>
                  <a:pt x="2112863" y="190500"/>
                </a:moveTo>
                <a:lnTo>
                  <a:pt x="2017612" y="190500"/>
                </a:lnTo>
                <a:lnTo>
                  <a:pt x="2017612" y="95250"/>
                </a:lnTo>
                <a:lnTo>
                  <a:pt x="2112863" y="95250"/>
                </a:lnTo>
                <a:close/>
                <a:moveTo>
                  <a:pt x="2303364" y="190500"/>
                </a:moveTo>
                <a:lnTo>
                  <a:pt x="2208114" y="190500"/>
                </a:lnTo>
                <a:lnTo>
                  <a:pt x="2208114" y="95250"/>
                </a:lnTo>
                <a:lnTo>
                  <a:pt x="2303364" y="95250"/>
                </a:lnTo>
                <a:close/>
                <a:moveTo>
                  <a:pt x="2493863" y="190500"/>
                </a:moveTo>
                <a:lnTo>
                  <a:pt x="2398613" y="190500"/>
                </a:lnTo>
                <a:lnTo>
                  <a:pt x="2398613" y="95250"/>
                </a:lnTo>
                <a:lnTo>
                  <a:pt x="2493863" y="95250"/>
                </a:lnTo>
                <a:close/>
                <a:moveTo>
                  <a:pt x="2684362" y="190500"/>
                </a:moveTo>
                <a:lnTo>
                  <a:pt x="2589114" y="190500"/>
                </a:lnTo>
                <a:lnTo>
                  <a:pt x="2589114" y="95250"/>
                </a:lnTo>
                <a:lnTo>
                  <a:pt x="2684362" y="95250"/>
                </a:lnTo>
                <a:close/>
                <a:moveTo>
                  <a:pt x="2874863" y="190500"/>
                </a:moveTo>
                <a:lnTo>
                  <a:pt x="2779613" y="190500"/>
                </a:lnTo>
                <a:lnTo>
                  <a:pt x="2779613" y="95250"/>
                </a:lnTo>
                <a:lnTo>
                  <a:pt x="2874863" y="95250"/>
                </a:lnTo>
                <a:close/>
                <a:moveTo>
                  <a:pt x="3065363" y="190500"/>
                </a:moveTo>
                <a:lnTo>
                  <a:pt x="2970113" y="190500"/>
                </a:lnTo>
                <a:lnTo>
                  <a:pt x="2970113" y="95250"/>
                </a:lnTo>
                <a:lnTo>
                  <a:pt x="3065363" y="95250"/>
                </a:lnTo>
                <a:close/>
                <a:moveTo>
                  <a:pt x="3255863" y="190500"/>
                </a:moveTo>
                <a:lnTo>
                  <a:pt x="3160613" y="190500"/>
                </a:lnTo>
                <a:lnTo>
                  <a:pt x="3160613" y="95250"/>
                </a:lnTo>
                <a:lnTo>
                  <a:pt x="3255863" y="95250"/>
                </a:lnTo>
                <a:close/>
                <a:moveTo>
                  <a:pt x="3446363" y="190500"/>
                </a:moveTo>
                <a:lnTo>
                  <a:pt x="3351113" y="190500"/>
                </a:lnTo>
                <a:lnTo>
                  <a:pt x="3351113" y="95250"/>
                </a:lnTo>
                <a:lnTo>
                  <a:pt x="3446363" y="95250"/>
                </a:lnTo>
                <a:close/>
                <a:moveTo>
                  <a:pt x="3636862" y="190500"/>
                </a:moveTo>
                <a:lnTo>
                  <a:pt x="3541613" y="190500"/>
                </a:lnTo>
                <a:lnTo>
                  <a:pt x="3541613" y="95250"/>
                </a:lnTo>
                <a:lnTo>
                  <a:pt x="3636862" y="95250"/>
                </a:lnTo>
                <a:close/>
                <a:moveTo>
                  <a:pt x="3827362" y="190500"/>
                </a:moveTo>
                <a:lnTo>
                  <a:pt x="3732112" y="190500"/>
                </a:lnTo>
                <a:lnTo>
                  <a:pt x="3732112" y="95250"/>
                </a:lnTo>
                <a:lnTo>
                  <a:pt x="3827362" y="95250"/>
                </a:lnTo>
                <a:close/>
                <a:moveTo>
                  <a:pt x="4017863" y="190500"/>
                </a:moveTo>
                <a:lnTo>
                  <a:pt x="3922613" y="190500"/>
                </a:lnTo>
                <a:lnTo>
                  <a:pt x="3922613" y="95250"/>
                </a:lnTo>
                <a:lnTo>
                  <a:pt x="4017863" y="95250"/>
                </a:lnTo>
                <a:close/>
                <a:moveTo>
                  <a:pt x="4208362" y="190500"/>
                </a:moveTo>
                <a:lnTo>
                  <a:pt x="4113113" y="190500"/>
                </a:lnTo>
                <a:lnTo>
                  <a:pt x="4113113" y="95250"/>
                </a:lnTo>
                <a:lnTo>
                  <a:pt x="4208362" y="95250"/>
                </a:lnTo>
                <a:close/>
                <a:moveTo>
                  <a:pt x="4398863" y="190500"/>
                </a:moveTo>
                <a:lnTo>
                  <a:pt x="4303612" y="190500"/>
                </a:lnTo>
                <a:lnTo>
                  <a:pt x="4303612" y="95250"/>
                </a:lnTo>
                <a:lnTo>
                  <a:pt x="4398863" y="95250"/>
                </a:lnTo>
                <a:close/>
                <a:moveTo>
                  <a:pt x="4589363" y="190500"/>
                </a:moveTo>
                <a:lnTo>
                  <a:pt x="4494113" y="190500"/>
                </a:lnTo>
                <a:lnTo>
                  <a:pt x="4494113" y="95250"/>
                </a:lnTo>
                <a:lnTo>
                  <a:pt x="4589363" y="95250"/>
                </a:lnTo>
                <a:close/>
                <a:moveTo>
                  <a:pt x="4779863" y="190500"/>
                </a:moveTo>
                <a:lnTo>
                  <a:pt x="4684613" y="190500"/>
                </a:lnTo>
                <a:lnTo>
                  <a:pt x="4684613" y="95250"/>
                </a:lnTo>
                <a:lnTo>
                  <a:pt x="4779863" y="95250"/>
                </a:lnTo>
                <a:close/>
                <a:moveTo>
                  <a:pt x="4970363" y="190500"/>
                </a:moveTo>
                <a:lnTo>
                  <a:pt x="4875113" y="190500"/>
                </a:lnTo>
                <a:lnTo>
                  <a:pt x="4875113" y="95250"/>
                </a:lnTo>
                <a:lnTo>
                  <a:pt x="4970363" y="95250"/>
                </a:lnTo>
                <a:close/>
                <a:moveTo>
                  <a:pt x="5351362" y="190500"/>
                </a:moveTo>
                <a:lnTo>
                  <a:pt x="5256112" y="190500"/>
                </a:lnTo>
                <a:lnTo>
                  <a:pt x="5256112" y="95250"/>
                </a:lnTo>
                <a:lnTo>
                  <a:pt x="5351362" y="95250"/>
                </a:lnTo>
                <a:close/>
                <a:moveTo>
                  <a:pt x="5541862" y="190500"/>
                </a:moveTo>
                <a:lnTo>
                  <a:pt x="5446612" y="190500"/>
                </a:lnTo>
                <a:lnTo>
                  <a:pt x="5446612" y="95250"/>
                </a:lnTo>
                <a:lnTo>
                  <a:pt x="5541862" y="95250"/>
                </a:lnTo>
                <a:close/>
                <a:moveTo>
                  <a:pt x="5732362" y="190500"/>
                </a:moveTo>
                <a:lnTo>
                  <a:pt x="5637112" y="190500"/>
                </a:lnTo>
                <a:lnTo>
                  <a:pt x="5637112" y="95250"/>
                </a:lnTo>
                <a:lnTo>
                  <a:pt x="5732362" y="95250"/>
                </a:lnTo>
                <a:close/>
                <a:moveTo>
                  <a:pt x="5922862" y="190500"/>
                </a:moveTo>
                <a:lnTo>
                  <a:pt x="5827612" y="190500"/>
                </a:lnTo>
                <a:lnTo>
                  <a:pt x="5827612" y="95250"/>
                </a:lnTo>
                <a:lnTo>
                  <a:pt x="5922862" y="95250"/>
                </a:lnTo>
                <a:close/>
                <a:moveTo>
                  <a:pt x="6113362" y="190500"/>
                </a:moveTo>
                <a:lnTo>
                  <a:pt x="6018112" y="190500"/>
                </a:lnTo>
                <a:lnTo>
                  <a:pt x="6018112" y="95250"/>
                </a:lnTo>
                <a:lnTo>
                  <a:pt x="6113362" y="95250"/>
                </a:lnTo>
                <a:close/>
                <a:moveTo>
                  <a:pt x="6303862" y="190500"/>
                </a:moveTo>
                <a:lnTo>
                  <a:pt x="6208612" y="190500"/>
                </a:lnTo>
                <a:lnTo>
                  <a:pt x="6208612" y="95250"/>
                </a:lnTo>
                <a:lnTo>
                  <a:pt x="6303862" y="95250"/>
                </a:lnTo>
                <a:close/>
                <a:moveTo>
                  <a:pt x="6494362" y="190500"/>
                </a:moveTo>
                <a:lnTo>
                  <a:pt x="6399112" y="190500"/>
                </a:lnTo>
                <a:lnTo>
                  <a:pt x="6399112" y="95250"/>
                </a:lnTo>
                <a:lnTo>
                  <a:pt x="6494362" y="95250"/>
                </a:lnTo>
                <a:close/>
                <a:moveTo>
                  <a:pt x="6684862" y="190500"/>
                </a:moveTo>
                <a:lnTo>
                  <a:pt x="6589612" y="190500"/>
                </a:lnTo>
                <a:lnTo>
                  <a:pt x="6589612" y="95250"/>
                </a:lnTo>
                <a:lnTo>
                  <a:pt x="6684862" y="95250"/>
                </a:lnTo>
                <a:close/>
                <a:moveTo>
                  <a:pt x="6875362" y="190500"/>
                </a:moveTo>
                <a:lnTo>
                  <a:pt x="6780112" y="190500"/>
                </a:lnTo>
                <a:lnTo>
                  <a:pt x="6780112" y="95250"/>
                </a:lnTo>
                <a:lnTo>
                  <a:pt x="6875362" y="95250"/>
                </a:lnTo>
                <a:close/>
                <a:moveTo>
                  <a:pt x="7065862" y="190500"/>
                </a:moveTo>
                <a:lnTo>
                  <a:pt x="6970612" y="190500"/>
                </a:lnTo>
                <a:lnTo>
                  <a:pt x="6970612" y="95250"/>
                </a:lnTo>
                <a:lnTo>
                  <a:pt x="7065862" y="95250"/>
                </a:lnTo>
                <a:close/>
                <a:moveTo>
                  <a:pt x="7256362" y="190500"/>
                </a:moveTo>
                <a:lnTo>
                  <a:pt x="7161112" y="190500"/>
                </a:lnTo>
                <a:lnTo>
                  <a:pt x="7161112" y="95250"/>
                </a:lnTo>
                <a:lnTo>
                  <a:pt x="7256362" y="95250"/>
                </a:lnTo>
                <a:close/>
                <a:moveTo>
                  <a:pt x="7446862" y="190500"/>
                </a:moveTo>
                <a:lnTo>
                  <a:pt x="7351612" y="190500"/>
                </a:lnTo>
                <a:lnTo>
                  <a:pt x="7351612" y="95250"/>
                </a:lnTo>
                <a:lnTo>
                  <a:pt x="7446862" y="95250"/>
                </a:lnTo>
                <a:close/>
                <a:moveTo>
                  <a:pt x="7637362" y="190500"/>
                </a:moveTo>
                <a:lnTo>
                  <a:pt x="7542112" y="190500"/>
                </a:lnTo>
                <a:lnTo>
                  <a:pt x="7542112" y="95250"/>
                </a:lnTo>
                <a:lnTo>
                  <a:pt x="7637362" y="95250"/>
                </a:lnTo>
                <a:close/>
                <a:moveTo>
                  <a:pt x="7827862" y="190500"/>
                </a:moveTo>
                <a:lnTo>
                  <a:pt x="7732612" y="190500"/>
                </a:lnTo>
                <a:lnTo>
                  <a:pt x="7732612" y="95250"/>
                </a:lnTo>
                <a:lnTo>
                  <a:pt x="7827862" y="95250"/>
                </a:lnTo>
                <a:close/>
                <a:moveTo>
                  <a:pt x="8018362" y="190500"/>
                </a:moveTo>
                <a:lnTo>
                  <a:pt x="7923112" y="190500"/>
                </a:lnTo>
                <a:lnTo>
                  <a:pt x="7923112" y="95250"/>
                </a:lnTo>
                <a:lnTo>
                  <a:pt x="8018362" y="95250"/>
                </a:lnTo>
                <a:close/>
                <a:moveTo>
                  <a:pt x="8208863" y="190500"/>
                </a:moveTo>
                <a:lnTo>
                  <a:pt x="8113613" y="190500"/>
                </a:lnTo>
                <a:lnTo>
                  <a:pt x="8113613" y="95250"/>
                </a:lnTo>
                <a:lnTo>
                  <a:pt x="8208863" y="95250"/>
                </a:lnTo>
                <a:close/>
                <a:moveTo>
                  <a:pt x="8399363" y="190500"/>
                </a:moveTo>
                <a:lnTo>
                  <a:pt x="8304112" y="190500"/>
                </a:lnTo>
                <a:lnTo>
                  <a:pt x="8304112" y="95250"/>
                </a:lnTo>
                <a:lnTo>
                  <a:pt x="8399363" y="95250"/>
                </a:lnTo>
                <a:close/>
                <a:moveTo>
                  <a:pt x="8780362" y="190500"/>
                </a:moveTo>
                <a:lnTo>
                  <a:pt x="8685111" y="190500"/>
                </a:lnTo>
                <a:lnTo>
                  <a:pt x="8685111" y="95250"/>
                </a:lnTo>
                <a:lnTo>
                  <a:pt x="8780362" y="95250"/>
                </a:lnTo>
                <a:close/>
                <a:moveTo>
                  <a:pt x="8970861" y="190500"/>
                </a:moveTo>
                <a:lnTo>
                  <a:pt x="8875612" y="190500"/>
                </a:lnTo>
                <a:lnTo>
                  <a:pt x="8875612" y="95250"/>
                </a:lnTo>
                <a:lnTo>
                  <a:pt x="8970861" y="95250"/>
                </a:lnTo>
                <a:close/>
                <a:moveTo>
                  <a:pt x="9161361" y="190500"/>
                </a:moveTo>
                <a:lnTo>
                  <a:pt x="9066111" y="190500"/>
                </a:lnTo>
                <a:lnTo>
                  <a:pt x="9066111" y="95250"/>
                </a:lnTo>
                <a:lnTo>
                  <a:pt x="9161361" y="95250"/>
                </a:lnTo>
                <a:close/>
                <a:moveTo>
                  <a:pt x="9351861" y="190500"/>
                </a:moveTo>
                <a:lnTo>
                  <a:pt x="9256611" y="190500"/>
                </a:lnTo>
                <a:lnTo>
                  <a:pt x="9256611" y="95250"/>
                </a:lnTo>
                <a:lnTo>
                  <a:pt x="9351861" y="95250"/>
                </a:lnTo>
                <a:close/>
                <a:moveTo>
                  <a:pt x="9542362" y="190500"/>
                </a:moveTo>
                <a:lnTo>
                  <a:pt x="9447112" y="190500"/>
                </a:lnTo>
                <a:lnTo>
                  <a:pt x="9447112" y="95250"/>
                </a:lnTo>
                <a:lnTo>
                  <a:pt x="9542362" y="95250"/>
                </a:lnTo>
                <a:close/>
                <a:moveTo>
                  <a:pt x="9732861" y="190500"/>
                </a:moveTo>
                <a:lnTo>
                  <a:pt x="9637611" y="190500"/>
                </a:lnTo>
                <a:lnTo>
                  <a:pt x="9637611" y="95250"/>
                </a:lnTo>
                <a:lnTo>
                  <a:pt x="9732861" y="95250"/>
                </a:lnTo>
                <a:close/>
                <a:moveTo>
                  <a:pt x="9923362" y="190500"/>
                </a:moveTo>
                <a:lnTo>
                  <a:pt x="9828111" y="190500"/>
                </a:lnTo>
                <a:lnTo>
                  <a:pt x="9828111" y="95250"/>
                </a:lnTo>
                <a:lnTo>
                  <a:pt x="9923362" y="95250"/>
                </a:lnTo>
                <a:close/>
                <a:moveTo>
                  <a:pt x="10113862" y="190500"/>
                </a:moveTo>
                <a:lnTo>
                  <a:pt x="10018612" y="190500"/>
                </a:lnTo>
                <a:lnTo>
                  <a:pt x="10018612" y="95250"/>
                </a:lnTo>
                <a:lnTo>
                  <a:pt x="10113862" y="95250"/>
                </a:lnTo>
                <a:close/>
                <a:moveTo>
                  <a:pt x="10304361" y="190500"/>
                </a:moveTo>
                <a:lnTo>
                  <a:pt x="10209111" y="190500"/>
                </a:lnTo>
                <a:lnTo>
                  <a:pt x="10209111" y="95250"/>
                </a:lnTo>
                <a:lnTo>
                  <a:pt x="10304361" y="95250"/>
                </a:lnTo>
                <a:close/>
                <a:moveTo>
                  <a:pt x="10494861" y="190500"/>
                </a:moveTo>
                <a:lnTo>
                  <a:pt x="10399611" y="190500"/>
                </a:lnTo>
                <a:lnTo>
                  <a:pt x="10399611" y="95250"/>
                </a:lnTo>
                <a:lnTo>
                  <a:pt x="10494861" y="95250"/>
                </a:lnTo>
                <a:close/>
                <a:moveTo>
                  <a:pt x="10685361" y="190500"/>
                </a:moveTo>
                <a:lnTo>
                  <a:pt x="10590111" y="190500"/>
                </a:lnTo>
                <a:lnTo>
                  <a:pt x="10590111" y="95250"/>
                </a:lnTo>
                <a:lnTo>
                  <a:pt x="10685361" y="95250"/>
                </a:lnTo>
                <a:close/>
                <a:moveTo>
                  <a:pt x="10875861" y="190500"/>
                </a:moveTo>
                <a:lnTo>
                  <a:pt x="10780611" y="190500"/>
                </a:lnTo>
                <a:lnTo>
                  <a:pt x="10780611" y="95250"/>
                </a:lnTo>
                <a:lnTo>
                  <a:pt x="10875861" y="95250"/>
                </a:lnTo>
                <a:close/>
                <a:moveTo>
                  <a:pt x="11066362" y="190500"/>
                </a:moveTo>
                <a:lnTo>
                  <a:pt x="10971111" y="190500"/>
                </a:lnTo>
                <a:lnTo>
                  <a:pt x="10971111" y="95250"/>
                </a:lnTo>
                <a:lnTo>
                  <a:pt x="11066362" y="95250"/>
                </a:lnTo>
                <a:close/>
                <a:moveTo>
                  <a:pt x="11256861" y="190500"/>
                </a:moveTo>
                <a:lnTo>
                  <a:pt x="11161610" y="190500"/>
                </a:lnTo>
                <a:lnTo>
                  <a:pt x="11161610" y="95250"/>
                </a:lnTo>
                <a:lnTo>
                  <a:pt x="11256861" y="95250"/>
                </a:lnTo>
                <a:close/>
                <a:moveTo>
                  <a:pt x="11447360" y="190500"/>
                </a:moveTo>
                <a:lnTo>
                  <a:pt x="11352111" y="190500"/>
                </a:lnTo>
                <a:lnTo>
                  <a:pt x="11352111" y="95250"/>
                </a:lnTo>
                <a:lnTo>
                  <a:pt x="11447360" y="95250"/>
                </a:lnTo>
                <a:close/>
                <a:moveTo>
                  <a:pt x="11637861" y="190500"/>
                </a:moveTo>
                <a:lnTo>
                  <a:pt x="11542610" y="190500"/>
                </a:lnTo>
                <a:lnTo>
                  <a:pt x="11542610" y="95250"/>
                </a:lnTo>
                <a:lnTo>
                  <a:pt x="11637861" y="95250"/>
                </a:lnTo>
                <a:close/>
                <a:moveTo>
                  <a:pt x="11828360" y="190500"/>
                </a:moveTo>
                <a:lnTo>
                  <a:pt x="11733112" y="190500"/>
                </a:lnTo>
                <a:lnTo>
                  <a:pt x="11733112" y="95250"/>
                </a:lnTo>
                <a:lnTo>
                  <a:pt x="11828360" y="95250"/>
                </a:lnTo>
                <a:close/>
                <a:moveTo>
                  <a:pt x="12192000" y="190500"/>
                </a:moveTo>
                <a:lnTo>
                  <a:pt x="12114110" y="190500"/>
                </a:lnTo>
                <a:lnTo>
                  <a:pt x="12114110" y="95250"/>
                </a:lnTo>
                <a:lnTo>
                  <a:pt x="12192000" y="95250"/>
                </a:lnTo>
                <a:close/>
                <a:moveTo>
                  <a:pt x="303114" y="285750"/>
                </a:moveTo>
                <a:lnTo>
                  <a:pt x="207864" y="285750"/>
                </a:lnTo>
                <a:lnTo>
                  <a:pt x="207864" y="190500"/>
                </a:lnTo>
                <a:lnTo>
                  <a:pt x="303114" y="190500"/>
                </a:lnTo>
                <a:close/>
                <a:moveTo>
                  <a:pt x="493614" y="285750"/>
                </a:moveTo>
                <a:lnTo>
                  <a:pt x="398364" y="285750"/>
                </a:lnTo>
                <a:lnTo>
                  <a:pt x="398364" y="190500"/>
                </a:lnTo>
                <a:lnTo>
                  <a:pt x="493614" y="190500"/>
                </a:lnTo>
                <a:close/>
                <a:moveTo>
                  <a:pt x="684113" y="285750"/>
                </a:moveTo>
                <a:lnTo>
                  <a:pt x="588864" y="285750"/>
                </a:lnTo>
                <a:lnTo>
                  <a:pt x="588864" y="190500"/>
                </a:lnTo>
                <a:lnTo>
                  <a:pt x="684113" y="190500"/>
                </a:lnTo>
                <a:close/>
                <a:moveTo>
                  <a:pt x="874614" y="285750"/>
                </a:moveTo>
                <a:lnTo>
                  <a:pt x="779364" y="285750"/>
                </a:lnTo>
                <a:lnTo>
                  <a:pt x="779364" y="190500"/>
                </a:lnTo>
                <a:lnTo>
                  <a:pt x="874614" y="190500"/>
                </a:lnTo>
                <a:close/>
                <a:moveTo>
                  <a:pt x="1065114" y="285750"/>
                </a:moveTo>
                <a:lnTo>
                  <a:pt x="969863" y="285750"/>
                </a:lnTo>
                <a:lnTo>
                  <a:pt x="969863" y="190500"/>
                </a:lnTo>
                <a:lnTo>
                  <a:pt x="1065114" y="190500"/>
                </a:lnTo>
                <a:close/>
                <a:moveTo>
                  <a:pt x="1255613" y="285750"/>
                </a:moveTo>
                <a:lnTo>
                  <a:pt x="1160364" y="285750"/>
                </a:lnTo>
                <a:lnTo>
                  <a:pt x="1160364" y="190500"/>
                </a:lnTo>
                <a:lnTo>
                  <a:pt x="1255613" y="190500"/>
                </a:lnTo>
                <a:close/>
                <a:moveTo>
                  <a:pt x="1446114" y="285750"/>
                </a:moveTo>
                <a:lnTo>
                  <a:pt x="1350864" y="285750"/>
                </a:lnTo>
                <a:lnTo>
                  <a:pt x="1350864" y="190500"/>
                </a:lnTo>
                <a:lnTo>
                  <a:pt x="1446114" y="190500"/>
                </a:lnTo>
                <a:close/>
                <a:moveTo>
                  <a:pt x="1636614" y="285750"/>
                </a:moveTo>
                <a:lnTo>
                  <a:pt x="1541363" y="285750"/>
                </a:lnTo>
                <a:lnTo>
                  <a:pt x="1541363" y="190500"/>
                </a:lnTo>
                <a:lnTo>
                  <a:pt x="1636614" y="190500"/>
                </a:lnTo>
                <a:close/>
                <a:moveTo>
                  <a:pt x="2017612" y="285750"/>
                </a:moveTo>
                <a:lnTo>
                  <a:pt x="1922364" y="285750"/>
                </a:lnTo>
                <a:lnTo>
                  <a:pt x="1922364" y="190500"/>
                </a:lnTo>
                <a:lnTo>
                  <a:pt x="2017612" y="190500"/>
                </a:lnTo>
                <a:close/>
                <a:moveTo>
                  <a:pt x="2208114" y="285750"/>
                </a:moveTo>
                <a:lnTo>
                  <a:pt x="2112863" y="285750"/>
                </a:lnTo>
                <a:lnTo>
                  <a:pt x="2112863" y="190500"/>
                </a:lnTo>
                <a:lnTo>
                  <a:pt x="2208114" y="190500"/>
                </a:lnTo>
                <a:close/>
                <a:moveTo>
                  <a:pt x="2398613" y="285750"/>
                </a:moveTo>
                <a:lnTo>
                  <a:pt x="2303364" y="285750"/>
                </a:lnTo>
                <a:lnTo>
                  <a:pt x="2303364" y="190500"/>
                </a:lnTo>
                <a:lnTo>
                  <a:pt x="2398613" y="190500"/>
                </a:lnTo>
                <a:close/>
                <a:moveTo>
                  <a:pt x="2589114" y="285750"/>
                </a:moveTo>
                <a:lnTo>
                  <a:pt x="2493863" y="285750"/>
                </a:lnTo>
                <a:lnTo>
                  <a:pt x="2493863" y="190500"/>
                </a:lnTo>
                <a:lnTo>
                  <a:pt x="2589114" y="190500"/>
                </a:lnTo>
                <a:close/>
                <a:moveTo>
                  <a:pt x="2779613" y="285750"/>
                </a:moveTo>
                <a:lnTo>
                  <a:pt x="2684362" y="285750"/>
                </a:lnTo>
                <a:lnTo>
                  <a:pt x="2684362" y="190500"/>
                </a:lnTo>
                <a:lnTo>
                  <a:pt x="2779613" y="190500"/>
                </a:lnTo>
                <a:close/>
                <a:moveTo>
                  <a:pt x="2970113" y="285750"/>
                </a:moveTo>
                <a:lnTo>
                  <a:pt x="2874863" y="285750"/>
                </a:lnTo>
                <a:lnTo>
                  <a:pt x="2874863" y="190500"/>
                </a:lnTo>
                <a:lnTo>
                  <a:pt x="2970113" y="190500"/>
                </a:lnTo>
                <a:close/>
                <a:moveTo>
                  <a:pt x="3160613" y="285750"/>
                </a:moveTo>
                <a:lnTo>
                  <a:pt x="3065363" y="285750"/>
                </a:lnTo>
                <a:lnTo>
                  <a:pt x="3065363" y="190500"/>
                </a:lnTo>
                <a:lnTo>
                  <a:pt x="3160613" y="190500"/>
                </a:lnTo>
                <a:close/>
                <a:moveTo>
                  <a:pt x="3351113" y="285750"/>
                </a:moveTo>
                <a:lnTo>
                  <a:pt x="3255863" y="285750"/>
                </a:lnTo>
                <a:lnTo>
                  <a:pt x="3255863" y="190500"/>
                </a:lnTo>
                <a:lnTo>
                  <a:pt x="3351113" y="190500"/>
                </a:lnTo>
                <a:close/>
                <a:moveTo>
                  <a:pt x="3541613" y="285750"/>
                </a:moveTo>
                <a:lnTo>
                  <a:pt x="3446363" y="285750"/>
                </a:lnTo>
                <a:lnTo>
                  <a:pt x="3446363" y="190500"/>
                </a:lnTo>
                <a:lnTo>
                  <a:pt x="3541613" y="190500"/>
                </a:lnTo>
                <a:close/>
                <a:moveTo>
                  <a:pt x="3732112" y="285750"/>
                </a:moveTo>
                <a:lnTo>
                  <a:pt x="3636862" y="285750"/>
                </a:lnTo>
                <a:lnTo>
                  <a:pt x="3636862" y="190500"/>
                </a:lnTo>
                <a:lnTo>
                  <a:pt x="3732112" y="190500"/>
                </a:lnTo>
                <a:close/>
                <a:moveTo>
                  <a:pt x="3922613" y="285750"/>
                </a:moveTo>
                <a:lnTo>
                  <a:pt x="3827362" y="285750"/>
                </a:lnTo>
                <a:lnTo>
                  <a:pt x="3827362" y="190500"/>
                </a:lnTo>
                <a:lnTo>
                  <a:pt x="3922613" y="190500"/>
                </a:lnTo>
                <a:close/>
                <a:moveTo>
                  <a:pt x="4113113" y="285750"/>
                </a:moveTo>
                <a:lnTo>
                  <a:pt x="4017863" y="285750"/>
                </a:lnTo>
                <a:lnTo>
                  <a:pt x="4017863" y="190500"/>
                </a:lnTo>
                <a:lnTo>
                  <a:pt x="4113113" y="190500"/>
                </a:lnTo>
                <a:close/>
                <a:moveTo>
                  <a:pt x="4303612" y="285750"/>
                </a:moveTo>
                <a:lnTo>
                  <a:pt x="4208362" y="285750"/>
                </a:lnTo>
                <a:lnTo>
                  <a:pt x="4208362" y="190500"/>
                </a:lnTo>
                <a:lnTo>
                  <a:pt x="4303612" y="190500"/>
                </a:lnTo>
                <a:close/>
                <a:moveTo>
                  <a:pt x="4494113" y="285750"/>
                </a:moveTo>
                <a:lnTo>
                  <a:pt x="4398863" y="285750"/>
                </a:lnTo>
                <a:lnTo>
                  <a:pt x="4398863" y="190500"/>
                </a:lnTo>
                <a:lnTo>
                  <a:pt x="4494113" y="190500"/>
                </a:lnTo>
                <a:close/>
                <a:moveTo>
                  <a:pt x="4684613" y="285750"/>
                </a:moveTo>
                <a:lnTo>
                  <a:pt x="4589363" y="285750"/>
                </a:lnTo>
                <a:lnTo>
                  <a:pt x="4589363" y="190500"/>
                </a:lnTo>
                <a:lnTo>
                  <a:pt x="4684613" y="190500"/>
                </a:lnTo>
                <a:close/>
                <a:moveTo>
                  <a:pt x="4875113" y="285750"/>
                </a:moveTo>
                <a:lnTo>
                  <a:pt x="4779863" y="285750"/>
                </a:lnTo>
                <a:lnTo>
                  <a:pt x="4779863" y="190500"/>
                </a:lnTo>
                <a:lnTo>
                  <a:pt x="4875113" y="190500"/>
                </a:lnTo>
                <a:close/>
                <a:moveTo>
                  <a:pt x="5065613" y="285750"/>
                </a:moveTo>
                <a:lnTo>
                  <a:pt x="4970363" y="285750"/>
                </a:lnTo>
                <a:lnTo>
                  <a:pt x="4970363" y="190500"/>
                </a:lnTo>
                <a:lnTo>
                  <a:pt x="5065613" y="190500"/>
                </a:lnTo>
                <a:close/>
                <a:moveTo>
                  <a:pt x="5446612" y="285750"/>
                </a:moveTo>
                <a:lnTo>
                  <a:pt x="5351362" y="285750"/>
                </a:lnTo>
                <a:lnTo>
                  <a:pt x="5351362" y="190500"/>
                </a:lnTo>
                <a:lnTo>
                  <a:pt x="5446612" y="190500"/>
                </a:lnTo>
                <a:close/>
                <a:moveTo>
                  <a:pt x="5637112" y="285750"/>
                </a:moveTo>
                <a:lnTo>
                  <a:pt x="5541862" y="285750"/>
                </a:lnTo>
                <a:lnTo>
                  <a:pt x="5541862" y="190500"/>
                </a:lnTo>
                <a:lnTo>
                  <a:pt x="5637112" y="190500"/>
                </a:lnTo>
                <a:close/>
                <a:moveTo>
                  <a:pt x="5827612" y="285750"/>
                </a:moveTo>
                <a:lnTo>
                  <a:pt x="5732362" y="285750"/>
                </a:lnTo>
                <a:lnTo>
                  <a:pt x="5732362" y="190500"/>
                </a:lnTo>
                <a:lnTo>
                  <a:pt x="5827612" y="190500"/>
                </a:lnTo>
                <a:close/>
                <a:moveTo>
                  <a:pt x="6018112" y="285750"/>
                </a:moveTo>
                <a:lnTo>
                  <a:pt x="5922862" y="285750"/>
                </a:lnTo>
                <a:lnTo>
                  <a:pt x="5922862" y="190500"/>
                </a:lnTo>
                <a:lnTo>
                  <a:pt x="6018112" y="190500"/>
                </a:lnTo>
                <a:close/>
                <a:moveTo>
                  <a:pt x="6208612" y="285750"/>
                </a:moveTo>
                <a:lnTo>
                  <a:pt x="6113362" y="285750"/>
                </a:lnTo>
                <a:lnTo>
                  <a:pt x="6113362" y="190500"/>
                </a:lnTo>
                <a:lnTo>
                  <a:pt x="6208612" y="190500"/>
                </a:lnTo>
                <a:close/>
                <a:moveTo>
                  <a:pt x="6399112" y="285750"/>
                </a:moveTo>
                <a:lnTo>
                  <a:pt x="6303862" y="285750"/>
                </a:lnTo>
                <a:lnTo>
                  <a:pt x="6303862" y="190500"/>
                </a:lnTo>
                <a:lnTo>
                  <a:pt x="6399112" y="190500"/>
                </a:lnTo>
                <a:close/>
                <a:moveTo>
                  <a:pt x="6589612" y="285750"/>
                </a:moveTo>
                <a:lnTo>
                  <a:pt x="6494362" y="285750"/>
                </a:lnTo>
                <a:lnTo>
                  <a:pt x="6494362" y="190500"/>
                </a:lnTo>
                <a:lnTo>
                  <a:pt x="6589612" y="190500"/>
                </a:lnTo>
                <a:close/>
                <a:moveTo>
                  <a:pt x="6780112" y="285750"/>
                </a:moveTo>
                <a:lnTo>
                  <a:pt x="6684862" y="285750"/>
                </a:lnTo>
                <a:lnTo>
                  <a:pt x="6684862" y="190500"/>
                </a:lnTo>
                <a:lnTo>
                  <a:pt x="6780112" y="190500"/>
                </a:lnTo>
                <a:close/>
                <a:moveTo>
                  <a:pt x="6970612" y="285750"/>
                </a:moveTo>
                <a:lnTo>
                  <a:pt x="6875362" y="285750"/>
                </a:lnTo>
                <a:lnTo>
                  <a:pt x="6875362" y="190500"/>
                </a:lnTo>
                <a:lnTo>
                  <a:pt x="6970612" y="190500"/>
                </a:lnTo>
                <a:close/>
                <a:moveTo>
                  <a:pt x="7161112" y="285750"/>
                </a:moveTo>
                <a:lnTo>
                  <a:pt x="7065862" y="285750"/>
                </a:lnTo>
                <a:lnTo>
                  <a:pt x="7065862" y="190500"/>
                </a:lnTo>
                <a:lnTo>
                  <a:pt x="7161112" y="190500"/>
                </a:lnTo>
                <a:close/>
                <a:moveTo>
                  <a:pt x="7351612" y="285750"/>
                </a:moveTo>
                <a:lnTo>
                  <a:pt x="7256362" y="285750"/>
                </a:lnTo>
                <a:lnTo>
                  <a:pt x="7256362" y="190500"/>
                </a:lnTo>
                <a:lnTo>
                  <a:pt x="7351612" y="190500"/>
                </a:lnTo>
                <a:close/>
                <a:moveTo>
                  <a:pt x="7542112" y="285750"/>
                </a:moveTo>
                <a:lnTo>
                  <a:pt x="7446862" y="285750"/>
                </a:lnTo>
                <a:lnTo>
                  <a:pt x="7446862" y="190500"/>
                </a:lnTo>
                <a:lnTo>
                  <a:pt x="7542112" y="190500"/>
                </a:lnTo>
                <a:close/>
                <a:moveTo>
                  <a:pt x="7732612" y="285750"/>
                </a:moveTo>
                <a:lnTo>
                  <a:pt x="7637362" y="285750"/>
                </a:lnTo>
                <a:lnTo>
                  <a:pt x="7637362" y="190500"/>
                </a:lnTo>
                <a:lnTo>
                  <a:pt x="7732612" y="190500"/>
                </a:lnTo>
                <a:close/>
                <a:moveTo>
                  <a:pt x="7923112" y="285750"/>
                </a:moveTo>
                <a:lnTo>
                  <a:pt x="7827862" y="285750"/>
                </a:lnTo>
                <a:lnTo>
                  <a:pt x="7827862" y="190500"/>
                </a:lnTo>
                <a:lnTo>
                  <a:pt x="7923112" y="190500"/>
                </a:lnTo>
                <a:close/>
                <a:moveTo>
                  <a:pt x="8113613" y="285750"/>
                </a:moveTo>
                <a:lnTo>
                  <a:pt x="8018362" y="285750"/>
                </a:lnTo>
                <a:lnTo>
                  <a:pt x="8018362" y="190500"/>
                </a:lnTo>
                <a:lnTo>
                  <a:pt x="8113613" y="190500"/>
                </a:lnTo>
                <a:close/>
                <a:moveTo>
                  <a:pt x="8304112" y="285750"/>
                </a:moveTo>
                <a:lnTo>
                  <a:pt x="8208863" y="285750"/>
                </a:lnTo>
                <a:lnTo>
                  <a:pt x="8208863" y="190500"/>
                </a:lnTo>
                <a:lnTo>
                  <a:pt x="8304112" y="190500"/>
                </a:lnTo>
                <a:close/>
                <a:moveTo>
                  <a:pt x="8494613" y="285750"/>
                </a:moveTo>
                <a:lnTo>
                  <a:pt x="8399363" y="285750"/>
                </a:lnTo>
                <a:lnTo>
                  <a:pt x="8399363" y="190500"/>
                </a:lnTo>
                <a:lnTo>
                  <a:pt x="8494613" y="190500"/>
                </a:lnTo>
                <a:close/>
                <a:moveTo>
                  <a:pt x="8875612" y="285750"/>
                </a:moveTo>
                <a:lnTo>
                  <a:pt x="8780362" y="285750"/>
                </a:lnTo>
                <a:lnTo>
                  <a:pt x="8780362" y="190500"/>
                </a:lnTo>
                <a:lnTo>
                  <a:pt x="8875612" y="190500"/>
                </a:lnTo>
                <a:close/>
                <a:moveTo>
                  <a:pt x="9066111" y="285750"/>
                </a:moveTo>
                <a:lnTo>
                  <a:pt x="8970861" y="285750"/>
                </a:lnTo>
                <a:lnTo>
                  <a:pt x="8970861" y="190500"/>
                </a:lnTo>
                <a:lnTo>
                  <a:pt x="9066111" y="190500"/>
                </a:lnTo>
                <a:close/>
                <a:moveTo>
                  <a:pt x="9256611" y="285750"/>
                </a:moveTo>
                <a:lnTo>
                  <a:pt x="9161361" y="285750"/>
                </a:lnTo>
                <a:lnTo>
                  <a:pt x="9161361" y="190500"/>
                </a:lnTo>
                <a:lnTo>
                  <a:pt x="9256611" y="190500"/>
                </a:lnTo>
                <a:close/>
                <a:moveTo>
                  <a:pt x="9447112" y="285750"/>
                </a:moveTo>
                <a:lnTo>
                  <a:pt x="9351861" y="285750"/>
                </a:lnTo>
                <a:lnTo>
                  <a:pt x="9351861" y="190500"/>
                </a:lnTo>
                <a:lnTo>
                  <a:pt x="9447112" y="190500"/>
                </a:lnTo>
                <a:close/>
                <a:moveTo>
                  <a:pt x="9637611" y="285750"/>
                </a:moveTo>
                <a:lnTo>
                  <a:pt x="9542362" y="285750"/>
                </a:lnTo>
                <a:lnTo>
                  <a:pt x="9542362" y="190500"/>
                </a:lnTo>
                <a:lnTo>
                  <a:pt x="9637611" y="190500"/>
                </a:lnTo>
                <a:close/>
                <a:moveTo>
                  <a:pt x="9828111" y="285750"/>
                </a:moveTo>
                <a:lnTo>
                  <a:pt x="9732861" y="285750"/>
                </a:lnTo>
                <a:lnTo>
                  <a:pt x="9732861" y="190500"/>
                </a:lnTo>
                <a:lnTo>
                  <a:pt x="9828111" y="190500"/>
                </a:lnTo>
                <a:close/>
                <a:moveTo>
                  <a:pt x="10018612" y="285750"/>
                </a:moveTo>
                <a:lnTo>
                  <a:pt x="9923362" y="285750"/>
                </a:lnTo>
                <a:lnTo>
                  <a:pt x="9923362" y="190500"/>
                </a:lnTo>
                <a:lnTo>
                  <a:pt x="10018612" y="190500"/>
                </a:lnTo>
                <a:close/>
                <a:moveTo>
                  <a:pt x="10209111" y="285750"/>
                </a:moveTo>
                <a:lnTo>
                  <a:pt x="10113862" y="285750"/>
                </a:lnTo>
                <a:lnTo>
                  <a:pt x="10113862" y="190500"/>
                </a:lnTo>
                <a:lnTo>
                  <a:pt x="10209111" y="190500"/>
                </a:lnTo>
                <a:close/>
                <a:moveTo>
                  <a:pt x="10399611" y="285750"/>
                </a:moveTo>
                <a:lnTo>
                  <a:pt x="10304361" y="285750"/>
                </a:lnTo>
                <a:lnTo>
                  <a:pt x="10304361" y="190500"/>
                </a:lnTo>
                <a:lnTo>
                  <a:pt x="10399611" y="190500"/>
                </a:lnTo>
                <a:close/>
                <a:moveTo>
                  <a:pt x="10590111" y="285750"/>
                </a:moveTo>
                <a:lnTo>
                  <a:pt x="10494861" y="285750"/>
                </a:lnTo>
                <a:lnTo>
                  <a:pt x="10494861" y="190500"/>
                </a:lnTo>
                <a:lnTo>
                  <a:pt x="10590111" y="190500"/>
                </a:lnTo>
                <a:close/>
                <a:moveTo>
                  <a:pt x="10780611" y="285750"/>
                </a:moveTo>
                <a:lnTo>
                  <a:pt x="10685361" y="285750"/>
                </a:lnTo>
                <a:lnTo>
                  <a:pt x="10685361" y="190500"/>
                </a:lnTo>
                <a:lnTo>
                  <a:pt x="10780611" y="190500"/>
                </a:lnTo>
                <a:close/>
                <a:moveTo>
                  <a:pt x="10971111" y="285750"/>
                </a:moveTo>
                <a:lnTo>
                  <a:pt x="10875861" y="285750"/>
                </a:lnTo>
                <a:lnTo>
                  <a:pt x="10875861" y="190500"/>
                </a:lnTo>
                <a:lnTo>
                  <a:pt x="10971111" y="190500"/>
                </a:lnTo>
                <a:close/>
                <a:moveTo>
                  <a:pt x="11161610" y="285750"/>
                </a:moveTo>
                <a:lnTo>
                  <a:pt x="11066362" y="285750"/>
                </a:lnTo>
                <a:lnTo>
                  <a:pt x="11066362" y="190500"/>
                </a:lnTo>
                <a:lnTo>
                  <a:pt x="11161610" y="190500"/>
                </a:lnTo>
                <a:close/>
                <a:moveTo>
                  <a:pt x="11352111" y="285750"/>
                </a:moveTo>
                <a:lnTo>
                  <a:pt x="11256861" y="285750"/>
                </a:lnTo>
                <a:lnTo>
                  <a:pt x="11256861" y="190500"/>
                </a:lnTo>
                <a:lnTo>
                  <a:pt x="11352111" y="190500"/>
                </a:lnTo>
                <a:close/>
                <a:moveTo>
                  <a:pt x="11542610" y="285750"/>
                </a:moveTo>
                <a:lnTo>
                  <a:pt x="11447360" y="285750"/>
                </a:lnTo>
                <a:lnTo>
                  <a:pt x="11447360" y="190500"/>
                </a:lnTo>
                <a:lnTo>
                  <a:pt x="11542610" y="190500"/>
                </a:lnTo>
                <a:close/>
                <a:moveTo>
                  <a:pt x="11733112" y="285750"/>
                </a:moveTo>
                <a:lnTo>
                  <a:pt x="11637861" y="285750"/>
                </a:lnTo>
                <a:lnTo>
                  <a:pt x="11637861" y="190500"/>
                </a:lnTo>
                <a:lnTo>
                  <a:pt x="11733112" y="190500"/>
                </a:lnTo>
                <a:close/>
                <a:moveTo>
                  <a:pt x="11923611" y="285750"/>
                </a:moveTo>
                <a:lnTo>
                  <a:pt x="11828360" y="285750"/>
                </a:lnTo>
                <a:lnTo>
                  <a:pt x="11828360" y="190500"/>
                </a:lnTo>
                <a:lnTo>
                  <a:pt x="11923611" y="190500"/>
                </a:lnTo>
                <a:close/>
                <a:moveTo>
                  <a:pt x="207864" y="381000"/>
                </a:moveTo>
                <a:lnTo>
                  <a:pt x="112614" y="381000"/>
                </a:lnTo>
                <a:lnTo>
                  <a:pt x="112614" y="285750"/>
                </a:lnTo>
                <a:lnTo>
                  <a:pt x="207864" y="285750"/>
                </a:lnTo>
                <a:close/>
                <a:moveTo>
                  <a:pt x="398364" y="381000"/>
                </a:moveTo>
                <a:lnTo>
                  <a:pt x="303114" y="381000"/>
                </a:lnTo>
                <a:lnTo>
                  <a:pt x="303114" y="285750"/>
                </a:lnTo>
                <a:lnTo>
                  <a:pt x="398364" y="285750"/>
                </a:lnTo>
                <a:close/>
                <a:moveTo>
                  <a:pt x="588864" y="381000"/>
                </a:moveTo>
                <a:lnTo>
                  <a:pt x="493614" y="381000"/>
                </a:lnTo>
                <a:lnTo>
                  <a:pt x="493614" y="285750"/>
                </a:lnTo>
                <a:lnTo>
                  <a:pt x="588864" y="285750"/>
                </a:lnTo>
                <a:close/>
                <a:moveTo>
                  <a:pt x="779364" y="381000"/>
                </a:moveTo>
                <a:lnTo>
                  <a:pt x="684113" y="381000"/>
                </a:lnTo>
                <a:lnTo>
                  <a:pt x="684113" y="285750"/>
                </a:lnTo>
                <a:lnTo>
                  <a:pt x="779364" y="285750"/>
                </a:lnTo>
                <a:close/>
                <a:moveTo>
                  <a:pt x="969863" y="381000"/>
                </a:moveTo>
                <a:lnTo>
                  <a:pt x="874614" y="381000"/>
                </a:lnTo>
                <a:lnTo>
                  <a:pt x="874614" y="285750"/>
                </a:lnTo>
                <a:lnTo>
                  <a:pt x="969863" y="285750"/>
                </a:lnTo>
                <a:close/>
                <a:moveTo>
                  <a:pt x="1160364" y="381000"/>
                </a:moveTo>
                <a:lnTo>
                  <a:pt x="1065114" y="381000"/>
                </a:lnTo>
                <a:lnTo>
                  <a:pt x="1065114" y="285750"/>
                </a:lnTo>
                <a:lnTo>
                  <a:pt x="1160364" y="285750"/>
                </a:lnTo>
                <a:close/>
                <a:moveTo>
                  <a:pt x="1350864" y="381000"/>
                </a:moveTo>
                <a:lnTo>
                  <a:pt x="1255613" y="381000"/>
                </a:lnTo>
                <a:lnTo>
                  <a:pt x="1255613" y="285750"/>
                </a:lnTo>
                <a:lnTo>
                  <a:pt x="1350864" y="285750"/>
                </a:lnTo>
                <a:close/>
                <a:moveTo>
                  <a:pt x="1541363" y="381000"/>
                </a:moveTo>
                <a:lnTo>
                  <a:pt x="1446114" y="381000"/>
                </a:lnTo>
                <a:lnTo>
                  <a:pt x="1446114" y="285750"/>
                </a:lnTo>
                <a:lnTo>
                  <a:pt x="1541363" y="285750"/>
                </a:lnTo>
                <a:close/>
                <a:moveTo>
                  <a:pt x="1922364" y="381000"/>
                </a:moveTo>
                <a:lnTo>
                  <a:pt x="1827113" y="381000"/>
                </a:lnTo>
                <a:lnTo>
                  <a:pt x="1827113" y="285750"/>
                </a:lnTo>
                <a:lnTo>
                  <a:pt x="1922364" y="285750"/>
                </a:lnTo>
                <a:close/>
                <a:moveTo>
                  <a:pt x="2112863" y="381000"/>
                </a:moveTo>
                <a:lnTo>
                  <a:pt x="2017612" y="381000"/>
                </a:lnTo>
                <a:lnTo>
                  <a:pt x="2017612" y="285750"/>
                </a:lnTo>
                <a:lnTo>
                  <a:pt x="2112863" y="285750"/>
                </a:lnTo>
                <a:close/>
                <a:moveTo>
                  <a:pt x="2303364" y="381000"/>
                </a:moveTo>
                <a:lnTo>
                  <a:pt x="2208114" y="381000"/>
                </a:lnTo>
                <a:lnTo>
                  <a:pt x="2208114" y="285750"/>
                </a:lnTo>
                <a:lnTo>
                  <a:pt x="2303364" y="285750"/>
                </a:lnTo>
                <a:close/>
                <a:moveTo>
                  <a:pt x="2493863" y="381000"/>
                </a:moveTo>
                <a:lnTo>
                  <a:pt x="2398613" y="381000"/>
                </a:lnTo>
                <a:lnTo>
                  <a:pt x="2398613" y="285750"/>
                </a:lnTo>
                <a:lnTo>
                  <a:pt x="2493863" y="285750"/>
                </a:lnTo>
                <a:close/>
                <a:moveTo>
                  <a:pt x="2684362" y="381000"/>
                </a:moveTo>
                <a:lnTo>
                  <a:pt x="2589114" y="381000"/>
                </a:lnTo>
                <a:lnTo>
                  <a:pt x="2589114" y="285750"/>
                </a:lnTo>
                <a:lnTo>
                  <a:pt x="2684362" y="285750"/>
                </a:lnTo>
                <a:close/>
                <a:moveTo>
                  <a:pt x="2874863" y="381000"/>
                </a:moveTo>
                <a:lnTo>
                  <a:pt x="2779613" y="381000"/>
                </a:lnTo>
                <a:lnTo>
                  <a:pt x="2779613" y="285750"/>
                </a:lnTo>
                <a:lnTo>
                  <a:pt x="2874863" y="285750"/>
                </a:lnTo>
                <a:close/>
                <a:moveTo>
                  <a:pt x="3065363" y="381000"/>
                </a:moveTo>
                <a:lnTo>
                  <a:pt x="2970113" y="381000"/>
                </a:lnTo>
                <a:lnTo>
                  <a:pt x="2970113" y="285750"/>
                </a:lnTo>
                <a:lnTo>
                  <a:pt x="3065363" y="285750"/>
                </a:lnTo>
                <a:close/>
                <a:moveTo>
                  <a:pt x="3255863" y="381000"/>
                </a:moveTo>
                <a:lnTo>
                  <a:pt x="3160613" y="381000"/>
                </a:lnTo>
                <a:lnTo>
                  <a:pt x="3160613" y="285750"/>
                </a:lnTo>
                <a:lnTo>
                  <a:pt x="3255863" y="285750"/>
                </a:lnTo>
                <a:close/>
                <a:moveTo>
                  <a:pt x="3446363" y="381000"/>
                </a:moveTo>
                <a:lnTo>
                  <a:pt x="3351113" y="381000"/>
                </a:lnTo>
                <a:lnTo>
                  <a:pt x="3351113" y="285750"/>
                </a:lnTo>
                <a:lnTo>
                  <a:pt x="3446363" y="285750"/>
                </a:lnTo>
                <a:close/>
                <a:moveTo>
                  <a:pt x="3636862" y="381000"/>
                </a:moveTo>
                <a:lnTo>
                  <a:pt x="3541613" y="381000"/>
                </a:lnTo>
                <a:lnTo>
                  <a:pt x="3541613" y="285750"/>
                </a:lnTo>
                <a:lnTo>
                  <a:pt x="3636862" y="285750"/>
                </a:lnTo>
                <a:close/>
                <a:moveTo>
                  <a:pt x="3827362" y="381000"/>
                </a:moveTo>
                <a:lnTo>
                  <a:pt x="3732112" y="381000"/>
                </a:lnTo>
                <a:lnTo>
                  <a:pt x="3732112" y="285750"/>
                </a:lnTo>
                <a:lnTo>
                  <a:pt x="3827362" y="285750"/>
                </a:lnTo>
                <a:close/>
                <a:moveTo>
                  <a:pt x="4017863" y="381000"/>
                </a:moveTo>
                <a:lnTo>
                  <a:pt x="3922613" y="381000"/>
                </a:lnTo>
                <a:lnTo>
                  <a:pt x="3922613" y="285750"/>
                </a:lnTo>
                <a:lnTo>
                  <a:pt x="4017863" y="285750"/>
                </a:lnTo>
                <a:close/>
                <a:moveTo>
                  <a:pt x="4208362" y="381000"/>
                </a:moveTo>
                <a:lnTo>
                  <a:pt x="4113113" y="381000"/>
                </a:lnTo>
                <a:lnTo>
                  <a:pt x="4113113" y="285750"/>
                </a:lnTo>
                <a:lnTo>
                  <a:pt x="4208362" y="285750"/>
                </a:lnTo>
                <a:close/>
                <a:moveTo>
                  <a:pt x="4398863" y="381000"/>
                </a:moveTo>
                <a:lnTo>
                  <a:pt x="4303612" y="381000"/>
                </a:lnTo>
                <a:lnTo>
                  <a:pt x="4303612" y="285750"/>
                </a:lnTo>
                <a:lnTo>
                  <a:pt x="4398863" y="285750"/>
                </a:lnTo>
                <a:close/>
                <a:moveTo>
                  <a:pt x="4589363" y="381000"/>
                </a:moveTo>
                <a:lnTo>
                  <a:pt x="4494113" y="381000"/>
                </a:lnTo>
                <a:lnTo>
                  <a:pt x="4494113" y="285750"/>
                </a:lnTo>
                <a:lnTo>
                  <a:pt x="4589363" y="285750"/>
                </a:lnTo>
                <a:close/>
                <a:moveTo>
                  <a:pt x="4779863" y="381000"/>
                </a:moveTo>
                <a:lnTo>
                  <a:pt x="4684613" y="381000"/>
                </a:lnTo>
                <a:lnTo>
                  <a:pt x="4684613" y="285750"/>
                </a:lnTo>
                <a:lnTo>
                  <a:pt x="4779863" y="285750"/>
                </a:lnTo>
                <a:close/>
                <a:moveTo>
                  <a:pt x="4970363" y="381000"/>
                </a:moveTo>
                <a:lnTo>
                  <a:pt x="4875113" y="381000"/>
                </a:lnTo>
                <a:lnTo>
                  <a:pt x="4875113" y="285750"/>
                </a:lnTo>
                <a:lnTo>
                  <a:pt x="4970363" y="285750"/>
                </a:lnTo>
                <a:close/>
                <a:moveTo>
                  <a:pt x="5351362" y="381000"/>
                </a:moveTo>
                <a:lnTo>
                  <a:pt x="5256112" y="381000"/>
                </a:lnTo>
                <a:lnTo>
                  <a:pt x="5256112" y="285750"/>
                </a:lnTo>
                <a:lnTo>
                  <a:pt x="5351362" y="285750"/>
                </a:lnTo>
                <a:close/>
                <a:moveTo>
                  <a:pt x="5541862" y="381000"/>
                </a:moveTo>
                <a:lnTo>
                  <a:pt x="5446612" y="381000"/>
                </a:lnTo>
                <a:lnTo>
                  <a:pt x="5446612" y="285750"/>
                </a:lnTo>
                <a:lnTo>
                  <a:pt x="5541862" y="285750"/>
                </a:lnTo>
                <a:close/>
                <a:moveTo>
                  <a:pt x="5732362" y="381000"/>
                </a:moveTo>
                <a:lnTo>
                  <a:pt x="5637112" y="381000"/>
                </a:lnTo>
                <a:lnTo>
                  <a:pt x="5637112" y="285750"/>
                </a:lnTo>
                <a:lnTo>
                  <a:pt x="5732362" y="285750"/>
                </a:lnTo>
                <a:close/>
                <a:moveTo>
                  <a:pt x="5922862" y="381000"/>
                </a:moveTo>
                <a:lnTo>
                  <a:pt x="5827612" y="381000"/>
                </a:lnTo>
                <a:lnTo>
                  <a:pt x="5827612" y="285750"/>
                </a:lnTo>
                <a:lnTo>
                  <a:pt x="5922862" y="285750"/>
                </a:lnTo>
                <a:close/>
                <a:moveTo>
                  <a:pt x="6113362" y="381000"/>
                </a:moveTo>
                <a:lnTo>
                  <a:pt x="6018112" y="381000"/>
                </a:lnTo>
                <a:lnTo>
                  <a:pt x="6018112" y="285750"/>
                </a:lnTo>
                <a:lnTo>
                  <a:pt x="6113362" y="285750"/>
                </a:lnTo>
                <a:close/>
                <a:moveTo>
                  <a:pt x="6303862" y="381000"/>
                </a:moveTo>
                <a:lnTo>
                  <a:pt x="6208612" y="381000"/>
                </a:lnTo>
                <a:lnTo>
                  <a:pt x="6208612" y="285750"/>
                </a:lnTo>
                <a:lnTo>
                  <a:pt x="6303862" y="285750"/>
                </a:lnTo>
                <a:close/>
                <a:moveTo>
                  <a:pt x="6494362" y="381000"/>
                </a:moveTo>
                <a:lnTo>
                  <a:pt x="6399112" y="381000"/>
                </a:lnTo>
                <a:lnTo>
                  <a:pt x="6399112" y="285750"/>
                </a:lnTo>
                <a:lnTo>
                  <a:pt x="6494362" y="285750"/>
                </a:lnTo>
                <a:close/>
                <a:moveTo>
                  <a:pt x="6684862" y="381000"/>
                </a:moveTo>
                <a:lnTo>
                  <a:pt x="6589612" y="381000"/>
                </a:lnTo>
                <a:lnTo>
                  <a:pt x="6589612" y="285750"/>
                </a:lnTo>
                <a:lnTo>
                  <a:pt x="6684862" y="285750"/>
                </a:lnTo>
                <a:close/>
                <a:moveTo>
                  <a:pt x="6875362" y="381000"/>
                </a:moveTo>
                <a:lnTo>
                  <a:pt x="6780112" y="381000"/>
                </a:lnTo>
                <a:lnTo>
                  <a:pt x="6780112" y="285750"/>
                </a:lnTo>
                <a:lnTo>
                  <a:pt x="6875362" y="285750"/>
                </a:lnTo>
                <a:close/>
                <a:moveTo>
                  <a:pt x="7065862" y="381000"/>
                </a:moveTo>
                <a:lnTo>
                  <a:pt x="6970612" y="381000"/>
                </a:lnTo>
                <a:lnTo>
                  <a:pt x="6970612" y="285750"/>
                </a:lnTo>
                <a:lnTo>
                  <a:pt x="7065862" y="285750"/>
                </a:lnTo>
                <a:close/>
                <a:moveTo>
                  <a:pt x="7256362" y="381000"/>
                </a:moveTo>
                <a:lnTo>
                  <a:pt x="7161112" y="381000"/>
                </a:lnTo>
                <a:lnTo>
                  <a:pt x="7161112" y="285750"/>
                </a:lnTo>
                <a:lnTo>
                  <a:pt x="7256362" y="285750"/>
                </a:lnTo>
                <a:close/>
                <a:moveTo>
                  <a:pt x="7446862" y="381000"/>
                </a:moveTo>
                <a:lnTo>
                  <a:pt x="7351612" y="381000"/>
                </a:lnTo>
                <a:lnTo>
                  <a:pt x="7351612" y="285750"/>
                </a:lnTo>
                <a:lnTo>
                  <a:pt x="7446862" y="285750"/>
                </a:lnTo>
                <a:close/>
                <a:moveTo>
                  <a:pt x="7637362" y="381000"/>
                </a:moveTo>
                <a:lnTo>
                  <a:pt x="7542112" y="381000"/>
                </a:lnTo>
                <a:lnTo>
                  <a:pt x="7542112" y="285750"/>
                </a:lnTo>
                <a:lnTo>
                  <a:pt x="7637362" y="285750"/>
                </a:lnTo>
                <a:close/>
                <a:moveTo>
                  <a:pt x="7827862" y="381000"/>
                </a:moveTo>
                <a:lnTo>
                  <a:pt x="7732612" y="381000"/>
                </a:lnTo>
                <a:lnTo>
                  <a:pt x="7732612" y="285750"/>
                </a:lnTo>
                <a:lnTo>
                  <a:pt x="7827862" y="285750"/>
                </a:lnTo>
                <a:close/>
                <a:moveTo>
                  <a:pt x="8018362" y="381000"/>
                </a:moveTo>
                <a:lnTo>
                  <a:pt x="7923112" y="381000"/>
                </a:lnTo>
                <a:lnTo>
                  <a:pt x="7923112" y="285750"/>
                </a:lnTo>
                <a:lnTo>
                  <a:pt x="8018362" y="285750"/>
                </a:lnTo>
                <a:close/>
                <a:moveTo>
                  <a:pt x="8208863" y="381000"/>
                </a:moveTo>
                <a:lnTo>
                  <a:pt x="8113613" y="381000"/>
                </a:lnTo>
                <a:lnTo>
                  <a:pt x="8113613" y="285750"/>
                </a:lnTo>
                <a:lnTo>
                  <a:pt x="8208863" y="285750"/>
                </a:lnTo>
                <a:close/>
                <a:moveTo>
                  <a:pt x="8399363" y="381000"/>
                </a:moveTo>
                <a:lnTo>
                  <a:pt x="8304112" y="381000"/>
                </a:lnTo>
                <a:lnTo>
                  <a:pt x="8304112" y="285750"/>
                </a:lnTo>
                <a:lnTo>
                  <a:pt x="8399363" y="285750"/>
                </a:lnTo>
                <a:close/>
                <a:moveTo>
                  <a:pt x="8780362" y="381000"/>
                </a:moveTo>
                <a:lnTo>
                  <a:pt x="8685111" y="381000"/>
                </a:lnTo>
                <a:lnTo>
                  <a:pt x="8685111" y="285750"/>
                </a:lnTo>
                <a:lnTo>
                  <a:pt x="8780362" y="285750"/>
                </a:lnTo>
                <a:close/>
                <a:moveTo>
                  <a:pt x="8970861" y="381000"/>
                </a:moveTo>
                <a:lnTo>
                  <a:pt x="8875612" y="381000"/>
                </a:lnTo>
                <a:lnTo>
                  <a:pt x="8875612" y="285750"/>
                </a:lnTo>
                <a:lnTo>
                  <a:pt x="8970861" y="285750"/>
                </a:lnTo>
                <a:close/>
                <a:moveTo>
                  <a:pt x="9161361" y="381000"/>
                </a:moveTo>
                <a:lnTo>
                  <a:pt x="9066111" y="381000"/>
                </a:lnTo>
                <a:lnTo>
                  <a:pt x="9066111" y="285750"/>
                </a:lnTo>
                <a:lnTo>
                  <a:pt x="9161361" y="285750"/>
                </a:lnTo>
                <a:close/>
                <a:moveTo>
                  <a:pt x="9351861" y="381000"/>
                </a:moveTo>
                <a:lnTo>
                  <a:pt x="9256611" y="381000"/>
                </a:lnTo>
                <a:lnTo>
                  <a:pt x="9256611" y="285750"/>
                </a:lnTo>
                <a:lnTo>
                  <a:pt x="9351861" y="285750"/>
                </a:lnTo>
                <a:close/>
                <a:moveTo>
                  <a:pt x="9542362" y="381000"/>
                </a:moveTo>
                <a:lnTo>
                  <a:pt x="9447112" y="381000"/>
                </a:lnTo>
                <a:lnTo>
                  <a:pt x="9447112" y="285750"/>
                </a:lnTo>
                <a:lnTo>
                  <a:pt x="9542362" y="285750"/>
                </a:lnTo>
                <a:close/>
                <a:moveTo>
                  <a:pt x="9732861" y="381000"/>
                </a:moveTo>
                <a:lnTo>
                  <a:pt x="9637611" y="381000"/>
                </a:lnTo>
                <a:lnTo>
                  <a:pt x="9637611" y="285750"/>
                </a:lnTo>
                <a:lnTo>
                  <a:pt x="9732861" y="285750"/>
                </a:lnTo>
                <a:close/>
                <a:moveTo>
                  <a:pt x="9923362" y="381000"/>
                </a:moveTo>
                <a:lnTo>
                  <a:pt x="9828111" y="381000"/>
                </a:lnTo>
                <a:lnTo>
                  <a:pt x="9828111" y="285750"/>
                </a:lnTo>
                <a:lnTo>
                  <a:pt x="9923362" y="285750"/>
                </a:lnTo>
                <a:close/>
                <a:moveTo>
                  <a:pt x="10113862" y="381000"/>
                </a:moveTo>
                <a:lnTo>
                  <a:pt x="10018612" y="381000"/>
                </a:lnTo>
                <a:lnTo>
                  <a:pt x="10018612" y="285750"/>
                </a:lnTo>
                <a:lnTo>
                  <a:pt x="10113862" y="285750"/>
                </a:lnTo>
                <a:close/>
                <a:moveTo>
                  <a:pt x="10304361" y="381000"/>
                </a:moveTo>
                <a:lnTo>
                  <a:pt x="10209111" y="381000"/>
                </a:lnTo>
                <a:lnTo>
                  <a:pt x="10209111" y="285750"/>
                </a:lnTo>
                <a:lnTo>
                  <a:pt x="10304361" y="285750"/>
                </a:lnTo>
                <a:close/>
                <a:moveTo>
                  <a:pt x="10494861" y="381000"/>
                </a:moveTo>
                <a:lnTo>
                  <a:pt x="10399611" y="381000"/>
                </a:lnTo>
                <a:lnTo>
                  <a:pt x="10399611" y="285750"/>
                </a:lnTo>
                <a:lnTo>
                  <a:pt x="10494861" y="285750"/>
                </a:lnTo>
                <a:close/>
                <a:moveTo>
                  <a:pt x="10685361" y="381000"/>
                </a:moveTo>
                <a:lnTo>
                  <a:pt x="10590111" y="381000"/>
                </a:lnTo>
                <a:lnTo>
                  <a:pt x="10590111" y="285750"/>
                </a:lnTo>
                <a:lnTo>
                  <a:pt x="10685361" y="285750"/>
                </a:lnTo>
                <a:close/>
                <a:moveTo>
                  <a:pt x="10875861" y="381000"/>
                </a:moveTo>
                <a:lnTo>
                  <a:pt x="10780611" y="381000"/>
                </a:lnTo>
                <a:lnTo>
                  <a:pt x="10780611" y="285750"/>
                </a:lnTo>
                <a:lnTo>
                  <a:pt x="10875861" y="285750"/>
                </a:lnTo>
                <a:close/>
                <a:moveTo>
                  <a:pt x="11066362" y="381000"/>
                </a:moveTo>
                <a:lnTo>
                  <a:pt x="10971111" y="381000"/>
                </a:lnTo>
                <a:lnTo>
                  <a:pt x="10971111" y="285750"/>
                </a:lnTo>
                <a:lnTo>
                  <a:pt x="11066362" y="285750"/>
                </a:lnTo>
                <a:close/>
                <a:moveTo>
                  <a:pt x="11256861" y="381000"/>
                </a:moveTo>
                <a:lnTo>
                  <a:pt x="11161610" y="381000"/>
                </a:lnTo>
                <a:lnTo>
                  <a:pt x="11161610" y="285750"/>
                </a:lnTo>
                <a:lnTo>
                  <a:pt x="11256861" y="285750"/>
                </a:lnTo>
                <a:close/>
                <a:moveTo>
                  <a:pt x="11447360" y="381000"/>
                </a:moveTo>
                <a:lnTo>
                  <a:pt x="11352111" y="381000"/>
                </a:lnTo>
                <a:lnTo>
                  <a:pt x="11352111" y="285750"/>
                </a:lnTo>
                <a:lnTo>
                  <a:pt x="11447360" y="285750"/>
                </a:lnTo>
                <a:close/>
                <a:moveTo>
                  <a:pt x="11637861" y="381000"/>
                </a:moveTo>
                <a:lnTo>
                  <a:pt x="11542610" y="381000"/>
                </a:lnTo>
                <a:lnTo>
                  <a:pt x="11542610" y="285750"/>
                </a:lnTo>
                <a:lnTo>
                  <a:pt x="11637861" y="285750"/>
                </a:lnTo>
                <a:close/>
                <a:moveTo>
                  <a:pt x="11828360" y="381000"/>
                </a:moveTo>
                <a:lnTo>
                  <a:pt x="11733112" y="381000"/>
                </a:lnTo>
                <a:lnTo>
                  <a:pt x="11733112" y="285750"/>
                </a:lnTo>
                <a:lnTo>
                  <a:pt x="11828360" y="285750"/>
                </a:lnTo>
                <a:close/>
                <a:moveTo>
                  <a:pt x="12192000" y="381000"/>
                </a:moveTo>
                <a:lnTo>
                  <a:pt x="12114110" y="381000"/>
                </a:lnTo>
                <a:lnTo>
                  <a:pt x="12114110" y="285750"/>
                </a:lnTo>
                <a:lnTo>
                  <a:pt x="12192000" y="285750"/>
                </a:lnTo>
                <a:close/>
                <a:moveTo>
                  <a:pt x="303114" y="476250"/>
                </a:moveTo>
                <a:lnTo>
                  <a:pt x="207864" y="476250"/>
                </a:lnTo>
                <a:lnTo>
                  <a:pt x="207864" y="381000"/>
                </a:lnTo>
                <a:lnTo>
                  <a:pt x="303114" y="381000"/>
                </a:lnTo>
                <a:close/>
                <a:moveTo>
                  <a:pt x="493614" y="476250"/>
                </a:moveTo>
                <a:lnTo>
                  <a:pt x="398364" y="476250"/>
                </a:lnTo>
                <a:lnTo>
                  <a:pt x="398364" y="381000"/>
                </a:lnTo>
                <a:lnTo>
                  <a:pt x="493614" y="381000"/>
                </a:lnTo>
                <a:close/>
                <a:moveTo>
                  <a:pt x="684113" y="476250"/>
                </a:moveTo>
                <a:lnTo>
                  <a:pt x="588864" y="476250"/>
                </a:lnTo>
                <a:lnTo>
                  <a:pt x="588864" y="381000"/>
                </a:lnTo>
                <a:lnTo>
                  <a:pt x="684113" y="381000"/>
                </a:lnTo>
                <a:close/>
                <a:moveTo>
                  <a:pt x="874614" y="476250"/>
                </a:moveTo>
                <a:lnTo>
                  <a:pt x="779364" y="476250"/>
                </a:lnTo>
                <a:lnTo>
                  <a:pt x="779364" y="381000"/>
                </a:lnTo>
                <a:lnTo>
                  <a:pt x="874614" y="381000"/>
                </a:lnTo>
                <a:close/>
                <a:moveTo>
                  <a:pt x="1065114" y="476250"/>
                </a:moveTo>
                <a:lnTo>
                  <a:pt x="969863" y="476250"/>
                </a:lnTo>
                <a:lnTo>
                  <a:pt x="969863" y="381000"/>
                </a:lnTo>
                <a:lnTo>
                  <a:pt x="1065114" y="381000"/>
                </a:lnTo>
                <a:close/>
                <a:moveTo>
                  <a:pt x="1255613" y="476250"/>
                </a:moveTo>
                <a:lnTo>
                  <a:pt x="1160364" y="476250"/>
                </a:lnTo>
                <a:lnTo>
                  <a:pt x="1160364" y="381000"/>
                </a:lnTo>
                <a:lnTo>
                  <a:pt x="1255613" y="381000"/>
                </a:lnTo>
                <a:close/>
                <a:moveTo>
                  <a:pt x="1446114" y="476250"/>
                </a:moveTo>
                <a:lnTo>
                  <a:pt x="1350864" y="476250"/>
                </a:lnTo>
                <a:lnTo>
                  <a:pt x="1350864" y="381000"/>
                </a:lnTo>
                <a:lnTo>
                  <a:pt x="1446114" y="381000"/>
                </a:lnTo>
                <a:close/>
                <a:moveTo>
                  <a:pt x="1636614" y="476250"/>
                </a:moveTo>
                <a:lnTo>
                  <a:pt x="1541363" y="476250"/>
                </a:lnTo>
                <a:lnTo>
                  <a:pt x="1541363" y="381000"/>
                </a:lnTo>
                <a:lnTo>
                  <a:pt x="1636614" y="381000"/>
                </a:lnTo>
                <a:close/>
                <a:moveTo>
                  <a:pt x="2017612" y="476250"/>
                </a:moveTo>
                <a:lnTo>
                  <a:pt x="1922364" y="476250"/>
                </a:lnTo>
                <a:lnTo>
                  <a:pt x="1922364" y="381000"/>
                </a:lnTo>
                <a:lnTo>
                  <a:pt x="2017612" y="381000"/>
                </a:lnTo>
                <a:close/>
                <a:moveTo>
                  <a:pt x="2208114" y="476250"/>
                </a:moveTo>
                <a:lnTo>
                  <a:pt x="2112863" y="476250"/>
                </a:lnTo>
                <a:lnTo>
                  <a:pt x="2112863" y="381000"/>
                </a:lnTo>
                <a:lnTo>
                  <a:pt x="2208114" y="381000"/>
                </a:lnTo>
                <a:close/>
                <a:moveTo>
                  <a:pt x="2398613" y="476250"/>
                </a:moveTo>
                <a:lnTo>
                  <a:pt x="2303364" y="476250"/>
                </a:lnTo>
                <a:lnTo>
                  <a:pt x="2303364" y="381000"/>
                </a:lnTo>
                <a:lnTo>
                  <a:pt x="2398613" y="381000"/>
                </a:lnTo>
                <a:close/>
                <a:moveTo>
                  <a:pt x="2589114" y="476250"/>
                </a:moveTo>
                <a:lnTo>
                  <a:pt x="2493863" y="476250"/>
                </a:lnTo>
                <a:lnTo>
                  <a:pt x="2493863" y="381000"/>
                </a:lnTo>
                <a:lnTo>
                  <a:pt x="2589114" y="381000"/>
                </a:lnTo>
                <a:close/>
                <a:moveTo>
                  <a:pt x="2779613" y="476250"/>
                </a:moveTo>
                <a:lnTo>
                  <a:pt x="2684362" y="476250"/>
                </a:lnTo>
                <a:lnTo>
                  <a:pt x="2684362" y="381000"/>
                </a:lnTo>
                <a:lnTo>
                  <a:pt x="2779613" y="381000"/>
                </a:lnTo>
                <a:close/>
                <a:moveTo>
                  <a:pt x="2970113" y="476250"/>
                </a:moveTo>
                <a:lnTo>
                  <a:pt x="2874863" y="476250"/>
                </a:lnTo>
                <a:lnTo>
                  <a:pt x="2874863" y="381000"/>
                </a:lnTo>
                <a:lnTo>
                  <a:pt x="2970113" y="381000"/>
                </a:lnTo>
                <a:close/>
                <a:moveTo>
                  <a:pt x="3160613" y="476250"/>
                </a:moveTo>
                <a:lnTo>
                  <a:pt x="3065363" y="476250"/>
                </a:lnTo>
                <a:lnTo>
                  <a:pt x="3065363" y="381000"/>
                </a:lnTo>
                <a:lnTo>
                  <a:pt x="3160613" y="381000"/>
                </a:lnTo>
                <a:close/>
                <a:moveTo>
                  <a:pt x="3351113" y="476250"/>
                </a:moveTo>
                <a:lnTo>
                  <a:pt x="3255863" y="476250"/>
                </a:lnTo>
                <a:lnTo>
                  <a:pt x="3255863" y="381000"/>
                </a:lnTo>
                <a:lnTo>
                  <a:pt x="3351113" y="381000"/>
                </a:lnTo>
                <a:close/>
                <a:moveTo>
                  <a:pt x="3541613" y="476250"/>
                </a:moveTo>
                <a:lnTo>
                  <a:pt x="3446363" y="476250"/>
                </a:lnTo>
                <a:lnTo>
                  <a:pt x="3446363" y="381000"/>
                </a:lnTo>
                <a:lnTo>
                  <a:pt x="3541613" y="381000"/>
                </a:lnTo>
                <a:close/>
                <a:moveTo>
                  <a:pt x="3732112" y="476250"/>
                </a:moveTo>
                <a:lnTo>
                  <a:pt x="3636862" y="476250"/>
                </a:lnTo>
                <a:lnTo>
                  <a:pt x="3636862" y="381000"/>
                </a:lnTo>
                <a:lnTo>
                  <a:pt x="3732112" y="381000"/>
                </a:lnTo>
                <a:close/>
                <a:moveTo>
                  <a:pt x="3922613" y="476250"/>
                </a:moveTo>
                <a:lnTo>
                  <a:pt x="3827362" y="476250"/>
                </a:lnTo>
                <a:lnTo>
                  <a:pt x="3827362" y="381000"/>
                </a:lnTo>
                <a:lnTo>
                  <a:pt x="3922613" y="381000"/>
                </a:lnTo>
                <a:close/>
                <a:moveTo>
                  <a:pt x="4113113" y="476250"/>
                </a:moveTo>
                <a:lnTo>
                  <a:pt x="4017863" y="476250"/>
                </a:lnTo>
                <a:lnTo>
                  <a:pt x="4017863" y="381000"/>
                </a:lnTo>
                <a:lnTo>
                  <a:pt x="4113113" y="381000"/>
                </a:lnTo>
                <a:close/>
                <a:moveTo>
                  <a:pt x="4303612" y="476250"/>
                </a:moveTo>
                <a:lnTo>
                  <a:pt x="4208362" y="476250"/>
                </a:lnTo>
                <a:lnTo>
                  <a:pt x="4208362" y="381000"/>
                </a:lnTo>
                <a:lnTo>
                  <a:pt x="4303612" y="381000"/>
                </a:lnTo>
                <a:close/>
                <a:moveTo>
                  <a:pt x="4494113" y="476250"/>
                </a:moveTo>
                <a:lnTo>
                  <a:pt x="4398863" y="476250"/>
                </a:lnTo>
                <a:lnTo>
                  <a:pt x="4398863" y="381000"/>
                </a:lnTo>
                <a:lnTo>
                  <a:pt x="4494113" y="381000"/>
                </a:lnTo>
                <a:close/>
                <a:moveTo>
                  <a:pt x="4684613" y="476250"/>
                </a:moveTo>
                <a:lnTo>
                  <a:pt x="4589363" y="476250"/>
                </a:lnTo>
                <a:lnTo>
                  <a:pt x="4589363" y="381000"/>
                </a:lnTo>
                <a:lnTo>
                  <a:pt x="4684613" y="381000"/>
                </a:lnTo>
                <a:close/>
                <a:moveTo>
                  <a:pt x="4875113" y="476250"/>
                </a:moveTo>
                <a:lnTo>
                  <a:pt x="4779863" y="476250"/>
                </a:lnTo>
                <a:lnTo>
                  <a:pt x="4779863" y="381000"/>
                </a:lnTo>
                <a:lnTo>
                  <a:pt x="4875113" y="381000"/>
                </a:lnTo>
                <a:close/>
                <a:moveTo>
                  <a:pt x="5065613" y="476250"/>
                </a:moveTo>
                <a:lnTo>
                  <a:pt x="4970363" y="476250"/>
                </a:lnTo>
                <a:lnTo>
                  <a:pt x="4970363" y="381000"/>
                </a:lnTo>
                <a:lnTo>
                  <a:pt x="5065613" y="381000"/>
                </a:lnTo>
                <a:close/>
                <a:moveTo>
                  <a:pt x="5446612" y="476250"/>
                </a:moveTo>
                <a:lnTo>
                  <a:pt x="5351362" y="476250"/>
                </a:lnTo>
                <a:lnTo>
                  <a:pt x="5351362" y="381000"/>
                </a:lnTo>
                <a:lnTo>
                  <a:pt x="5446612" y="381000"/>
                </a:lnTo>
                <a:close/>
                <a:moveTo>
                  <a:pt x="5637112" y="476250"/>
                </a:moveTo>
                <a:lnTo>
                  <a:pt x="5541862" y="476250"/>
                </a:lnTo>
                <a:lnTo>
                  <a:pt x="5541862" y="381000"/>
                </a:lnTo>
                <a:lnTo>
                  <a:pt x="5637112" y="381000"/>
                </a:lnTo>
                <a:close/>
                <a:moveTo>
                  <a:pt x="5827612" y="476250"/>
                </a:moveTo>
                <a:lnTo>
                  <a:pt x="5732362" y="476250"/>
                </a:lnTo>
                <a:lnTo>
                  <a:pt x="5732362" y="381000"/>
                </a:lnTo>
                <a:lnTo>
                  <a:pt x="5827612" y="381000"/>
                </a:lnTo>
                <a:close/>
                <a:moveTo>
                  <a:pt x="6018112" y="476250"/>
                </a:moveTo>
                <a:lnTo>
                  <a:pt x="5922862" y="476250"/>
                </a:lnTo>
                <a:lnTo>
                  <a:pt x="5922862" y="381000"/>
                </a:lnTo>
                <a:lnTo>
                  <a:pt x="6018112" y="381000"/>
                </a:lnTo>
                <a:close/>
                <a:moveTo>
                  <a:pt x="6208612" y="476250"/>
                </a:moveTo>
                <a:lnTo>
                  <a:pt x="6113362" y="476250"/>
                </a:lnTo>
                <a:lnTo>
                  <a:pt x="6113362" y="381000"/>
                </a:lnTo>
                <a:lnTo>
                  <a:pt x="6208612" y="381000"/>
                </a:lnTo>
                <a:close/>
                <a:moveTo>
                  <a:pt x="6399112" y="476250"/>
                </a:moveTo>
                <a:lnTo>
                  <a:pt x="6303862" y="476250"/>
                </a:lnTo>
                <a:lnTo>
                  <a:pt x="6303862" y="381000"/>
                </a:lnTo>
                <a:lnTo>
                  <a:pt x="6399112" y="381000"/>
                </a:lnTo>
                <a:close/>
                <a:moveTo>
                  <a:pt x="6589612" y="476250"/>
                </a:moveTo>
                <a:lnTo>
                  <a:pt x="6494362" y="476250"/>
                </a:lnTo>
                <a:lnTo>
                  <a:pt x="6494362" y="381000"/>
                </a:lnTo>
                <a:lnTo>
                  <a:pt x="6589612" y="381000"/>
                </a:lnTo>
                <a:close/>
                <a:moveTo>
                  <a:pt x="6780112" y="476250"/>
                </a:moveTo>
                <a:lnTo>
                  <a:pt x="6684862" y="476250"/>
                </a:lnTo>
                <a:lnTo>
                  <a:pt x="6684862" y="381000"/>
                </a:lnTo>
                <a:lnTo>
                  <a:pt x="6780112" y="381000"/>
                </a:lnTo>
                <a:close/>
                <a:moveTo>
                  <a:pt x="6970612" y="476250"/>
                </a:moveTo>
                <a:lnTo>
                  <a:pt x="6875362" y="476250"/>
                </a:lnTo>
                <a:lnTo>
                  <a:pt x="6875362" y="381000"/>
                </a:lnTo>
                <a:lnTo>
                  <a:pt x="6970612" y="381000"/>
                </a:lnTo>
                <a:close/>
                <a:moveTo>
                  <a:pt x="7161112" y="476250"/>
                </a:moveTo>
                <a:lnTo>
                  <a:pt x="7065862" y="476250"/>
                </a:lnTo>
                <a:lnTo>
                  <a:pt x="7065862" y="381000"/>
                </a:lnTo>
                <a:lnTo>
                  <a:pt x="7161112" y="381000"/>
                </a:lnTo>
                <a:close/>
                <a:moveTo>
                  <a:pt x="7351612" y="476250"/>
                </a:moveTo>
                <a:lnTo>
                  <a:pt x="7256362" y="476250"/>
                </a:lnTo>
                <a:lnTo>
                  <a:pt x="7256362" y="381000"/>
                </a:lnTo>
                <a:lnTo>
                  <a:pt x="7351612" y="381000"/>
                </a:lnTo>
                <a:close/>
                <a:moveTo>
                  <a:pt x="7542112" y="476250"/>
                </a:moveTo>
                <a:lnTo>
                  <a:pt x="7446862" y="476250"/>
                </a:lnTo>
                <a:lnTo>
                  <a:pt x="7446862" y="381000"/>
                </a:lnTo>
                <a:lnTo>
                  <a:pt x="7542112" y="381000"/>
                </a:lnTo>
                <a:close/>
                <a:moveTo>
                  <a:pt x="7732612" y="476250"/>
                </a:moveTo>
                <a:lnTo>
                  <a:pt x="7637362" y="476250"/>
                </a:lnTo>
                <a:lnTo>
                  <a:pt x="7637362" y="381000"/>
                </a:lnTo>
                <a:lnTo>
                  <a:pt x="7732612" y="381000"/>
                </a:lnTo>
                <a:close/>
                <a:moveTo>
                  <a:pt x="7923112" y="476250"/>
                </a:moveTo>
                <a:lnTo>
                  <a:pt x="7827862" y="476250"/>
                </a:lnTo>
                <a:lnTo>
                  <a:pt x="7827862" y="381000"/>
                </a:lnTo>
                <a:lnTo>
                  <a:pt x="7923112" y="381000"/>
                </a:lnTo>
                <a:close/>
                <a:moveTo>
                  <a:pt x="8113613" y="476250"/>
                </a:moveTo>
                <a:lnTo>
                  <a:pt x="8018362" y="476250"/>
                </a:lnTo>
                <a:lnTo>
                  <a:pt x="8018362" y="381000"/>
                </a:lnTo>
                <a:lnTo>
                  <a:pt x="8113613" y="381000"/>
                </a:lnTo>
                <a:close/>
                <a:moveTo>
                  <a:pt x="8304112" y="476250"/>
                </a:moveTo>
                <a:lnTo>
                  <a:pt x="8208863" y="476250"/>
                </a:lnTo>
                <a:lnTo>
                  <a:pt x="8208863" y="381000"/>
                </a:lnTo>
                <a:lnTo>
                  <a:pt x="8304112" y="381000"/>
                </a:lnTo>
                <a:close/>
                <a:moveTo>
                  <a:pt x="8494613" y="476250"/>
                </a:moveTo>
                <a:lnTo>
                  <a:pt x="8399363" y="476250"/>
                </a:lnTo>
                <a:lnTo>
                  <a:pt x="8399363" y="381000"/>
                </a:lnTo>
                <a:lnTo>
                  <a:pt x="8494613" y="381000"/>
                </a:lnTo>
                <a:close/>
                <a:moveTo>
                  <a:pt x="8875612" y="476250"/>
                </a:moveTo>
                <a:lnTo>
                  <a:pt x="8780362" y="476250"/>
                </a:lnTo>
                <a:lnTo>
                  <a:pt x="8780362" y="381000"/>
                </a:lnTo>
                <a:lnTo>
                  <a:pt x="8875612" y="381000"/>
                </a:lnTo>
                <a:close/>
                <a:moveTo>
                  <a:pt x="9066111" y="476250"/>
                </a:moveTo>
                <a:lnTo>
                  <a:pt x="8970861" y="476250"/>
                </a:lnTo>
                <a:lnTo>
                  <a:pt x="8970861" y="381000"/>
                </a:lnTo>
                <a:lnTo>
                  <a:pt x="9066111" y="381000"/>
                </a:lnTo>
                <a:close/>
                <a:moveTo>
                  <a:pt x="9256611" y="476250"/>
                </a:moveTo>
                <a:lnTo>
                  <a:pt x="9161361" y="476250"/>
                </a:lnTo>
                <a:lnTo>
                  <a:pt x="9161361" y="381000"/>
                </a:lnTo>
                <a:lnTo>
                  <a:pt x="9256611" y="381000"/>
                </a:lnTo>
                <a:close/>
                <a:moveTo>
                  <a:pt x="9447112" y="476250"/>
                </a:moveTo>
                <a:lnTo>
                  <a:pt x="9351861" y="476250"/>
                </a:lnTo>
                <a:lnTo>
                  <a:pt x="9351861" y="381000"/>
                </a:lnTo>
                <a:lnTo>
                  <a:pt x="9447112" y="381000"/>
                </a:lnTo>
                <a:close/>
                <a:moveTo>
                  <a:pt x="9637611" y="476250"/>
                </a:moveTo>
                <a:lnTo>
                  <a:pt x="9542362" y="476250"/>
                </a:lnTo>
                <a:lnTo>
                  <a:pt x="9542362" y="381000"/>
                </a:lnTo>
                <a:lnTo>
                  <a:pt x="9637611" y="381000"/>
                </a:lnTo>
                <a:close/>
                <a:moveTo>
                  <a:pt x="9828111" y="476250"/>
                </a:moveTo>
                <a:lnTo>
                  <a:pt x="9732861" y="476250"/>
                </a:lnTo>
                <a:lnTo>
                  <a:pt x="9732861" y="381000"/>
                </a:lnTo>
                <a:lnTo>
                  <a:pt x="9828111" y="381000"/>
                </a:lnTo>
                <a:close/>
                <a:moveTo>
                  <a:pt x="10018612" y="476250"/>
                </a:moveTo>
                <a:lnTo>
                  <a:pt x="9923362" y="476250"/>
                </a:lnTo>
                <a:lnTo>
                  <a:pt x="9923362" y="381000"/>
                </a:lnTo>
                <a:lnTo>
                  <a:pt x="10018612" y="381000"/>
                </a:lnTo>
                <a:close/>
                <a:moveTo>
                  <a:pt x="10209111" y="476250"/>
                </a:moveTo>
                <a:lnTo>
                  <a:pt x="10113862" y="476250"/>
                </a:lnTo>
                <a:lnTo>
                  <a:pt x="10113862" y="381000"/>
                </a:lnTo>
                <a:lnTo>
                  <a:pt x="10209111" y="381000"/>
                </a:lnTo>
                <a:close/>
                <a:moveTo>
                  <a:pt x="10399611" y="476250"/>
                </a:moveTo>
                <a:lnTo>
                  <a:pt x="10304361" y="476250"/>
                </a:lnTo>
                <a:lnTo>
                  <a:pt x="10304361" y="381000"/>
                </a:lnTo>
                <a:lnTo>
                  <a:pt x="10399611" y="381000"/>
                </a:lnTo>
                <a:close/>
                <a:moveTo>
                  <a:pt x="10590111" y="476250"/>
                </a:moveTo>
                <a:lnTo>
                  <a:pt x="10494861" y="476250"/>
                </a:lnTo>
                <a:lnTo>
                  <a:pt x="10494861" y="381000"/>
                </a:lnTo>
                <a:lnTo>
                  <a:pt x="10590111" y="381000"/>
                </a:lnTo>
                <a:close/>
                <a:moveTo>
                  <a:pt x="10780611" y="476250"/>
                </a:moveTo>
                <a:lnTo>
                  <a:pt x="10685361" y="476250"/>
                </a:lnTo>
                <a:lnTo>
                  <a:pt x="10685361" y="381000"/>
                </a:lnTo>
                <a:lnTo>
                  <a:pt x="10780611" y="381000"/>
                </a:lnTo>
                <a:close/>
                <a:moveTo>
                  <a:pt x="10971111" y="476250"/>
                </a:moveTo>
                <a:lnTo>
                  <a:pt x="10875861" y="476250"/>
                </a:lnTo>
                <a:lnTo>
                  <a:pt x="10875861" y="381000"/>
                </a:lnTo>
                <a:lnTo>
                  <a:pt x="10971111" y="381000"/>
                </a:lnTo>
                <a:close/>
                <a:moveTo>
                  <a:pt x="11161610" y="476250"/>
                </a:moveTo>
                <a:lnTo>
                  <a:pt x="11066362" y="476250"/>
                </a:lnTo>
                <a:lnTo>
                  <a:pt x="11066362" y="381000"/>
                </a:lnTo>
                <a:lnTo>
                  <a:pt x="11161610" y="381000"/>
                </a:lnTo>
                <a:close/>
                <a:moveTo>
                  <a:pt x="11352111" y="476250"/>
                </a:moveTo>
                <a:lnTo>
                  <a:pt x="11256861" y="476250"/>
                </a:lnTo>
                <a:lnTo>
                  <a:pt x="11256861" y="381000"/>
                </a:lnTo>
                <a:lnTo>
                  <a:pt x="11352111" y="381000"/>
                </a:lnTo>
                <a:close/>
                <a:moveTo>
                  <a:pt x="11542610" y="476250"/>
                </a:moveTo>
                <a:lnTo>
                  <a:pt x="11447360" y="476250"/>
                </a:lnTo>
                <a:lnTo>
                  <a:pt x="11447360" y="381000"/>
                </a:lnTo>
                <a:lnTo>
                  <a:pt x="11542610" y="381000"/>
                </a:lnTo>
                <a:close/>
                <a:moveTo>
                  <a:pt x="11733112" y="476250"/>
                </a:moveTo>
                <a:lnTo>
                  <a:pt x="11637861" y="476250"/>
                </a:lnTo>
                <a:lnTo>
                  <a:pt x="11637861" y="381000"/>
                </a:lnTo>
                <a:lnTo>
                  <a:pt x="11733112" y="381000"/>
                </a:lnTo>
                <a:close/>
                <a:moveTo>
                  <a:pt x="11923611" y="476250"/>
                </a:moveTo>
                <a:lnTo>
                  <a:pt x="11828360" y="476250"/>
                </a:lnTo>
                <a:lnTo>
                  <a:pt x="11828360" y="381000"/>
                </a:lnTo>
                <a:lnTo>
                  <a:pt x="11923611" y="381000"/>
                </a:lnTo>
                <a:close/>
                <a:moveTo>
                  <a:pt x="207864" y="571500"/>
                </a:moveTo>
                <a:lnTo>
                  <a:pt x="112614" y="571500"/>
                </a:lnTo>
                <a:lnTo>
                  <a:pt x="112614" y="476250"/>
                </a:lnTo>
                <a:lnTo>
                  <a:pt x="207864" y="476250"/>
                </a:lnTo>
                <a:close/>
                <a:moveTo>
                  <a:pt x="398364" y="571500"/>
                </a:moveTo>
                <a:lnTo>
                  <a:pt x="303114" y="571500"/>
                </a:lnTo>
                <a:lnTo>
                  <a:pt x="303114" y="476250"/>
                </a:lnTo>
                <a:lnTo>
                  <a:pt x="398364" y="476250"/>
                </a:lnTo>
                <a:close/>
                <a:moveTo>
                  <a:pt x="588864" y="571500"/>
                </a:moveTo>
                <a:lnTo>
                  <a:pt x="493614" y="571500"/>
                </a:lnTo>
                <a:lnTo>
                  <a:pt x="493614" y="476250"/>
                </a:lnTo>
                <a:lnTo>
                  <a:pt x="588864" y="476250"/>
                </a:lnTo>
                <a:close/>
                <a:moveTo>
                  <a:pt x="779364" y="571500"/>
                </a:moveTo>
                <a:lnTo>
                  <a:pt x="684113" y="571500"/>
                </a:lnTo>
                <a:lnTo>
                  <a:pt x="684113" y="476250"/>
                </a:lnTo>
                <a:lnTo>
                  <a:pt x="779364" y="476250"/>
                </a:lnTo>
                <a:close/>
                <a:moveTo>
                  <a:pt x="969863" y="571500"/>
                </a:moveTo>
                <a:lnTo>
                  <a:pt x="874614" y="571500"/>
                </a:lnTo>
                <a:lnTo>
                  <a:pt x="874614" y="476250"/>
                </a:lnTo>
                <a:lnTo>
                  <a:pt x="969863" y="476250"/>
                </a:lnTo>
                <a:close/>
                <a:moveTo>
                  <a:pt x="1160364" y="571500"/>
                </a:moveTo>
                <a:lnTo>
                  <a:pt x="1065114" y="571500"/>
                </a:lnTo>
                <a:lnTo>
                  <a:pt x="1065114" y="476250"/>
                </a:lnTo>
                <a:lnTo>
                  <a:pt x="1160364" y="476250"/>
                </a:lnTo>
                <a:close/>
                <a:moveTo>
                  <a:pt x="1350864" y="571500"/>
                </a:moveTo>
                <a:lnTo>
                  <a:pt x="1255613" y="571500"/>
                </a:lnTo>
                <a:lnTo>
                  <a:pt x="1255613" y="476250"/>
                </a:lnTo>
                <a:lnTo>
                  <a:pt x="1350864" y="476250"/>
                </a:lnTo>
                <a:close/>
                <a:moveTo>
                  <a:pt x="1541363" y="571500"/>
                </a:moveTo>
                <a:lnTo>
                  <a:pt x="1446114" y="571500"/>
                </a:lnTo>
                <a:lnTo>
                  <a:pt x="1446114" y="476250"/>
                </a:lnTo>
                <a:lnTo>
                  <a:pt x="1541363" y="476250"/>
                </a:lnTo>
                <a:close/>
                <a:moveTo>
                  <a:pt x="1922364" y="571500"/>
                </a:moveTo>
                <a:lnTo>
                  <a:pt x="1827113" y="571500"/>
                </a:lnTo>
                <a:lnTo>
                  <a:pt x="1827113" y="476250"/>
                </a:lnTo>
                <a:lnTo>
                  <a:pt x="1922364" y="476250"/>
                </a:lnTo>
                <a:close/>
                <a:moveTo>
                  <a:pt x="2112863" y="571500"/>
                </a:moveTo>
                <a:lnTo>
                  <a:pt x="2017612" y="571500"/>
                </a:lnTo>
                <a:lnTo>
                  <a:pt x="2017612" y="476250"/>
                </a:lnTo>
                <a:lnTo>
                  <a:pt x="2112863" y="476250"/>
                </a:lnTo>
                <a:close/>
                <a:moveTo>
                  <a:pt x="2303364" y="571500"/>
                </a:moveTo>
                <a:lnTo>
                  <a:pt x="2208114" y="571500"/>
                </a:lnTo>
                <a:lnTo>
                  <a:pt x="2208114" y="476250"/>
                </a:lnTo>
                <a:lnTo>
                  <a:pt x="2303364" y="476250"/>
                </a:lnTo>
                <a:close/>
                <a:moveTo>
                  <a:pt x="2493863" y="571500"/>
                </a:moveTo>
                <a:lnTo>
                  <a:pt x="2398613" y="571500"/>
                </a:lnTo>
                <a:lnTo>
                  <a:pt x="2398613" y="476250"/>
                </a:lnTo>
                <a:lnTo>
                  <a:pt x="2493863" y="476250"/>
                </a:lnTo>
                <a:close/>
                <a:moveTo>
                  <a:pt x="2684362" y="571500"/>
                </a:moveTo>
                <a:lnTo>
                  <a:pt x="2589114" y="571500"/>
                </a:lnTo>
                <a:lnTo>
                  <a:pt x="2589114" y="476250"/>
                </a:lnTo>
                <a:lnTo>
                  <a:pt x="2684362" y="476250"/>
                </a:lnTo>
                <a:close/>
                <a:moveTo>
                  <a:pt x="2874863" y="571500"/>
                </a:moveTo>
                <a:lnTo>
                  <a:pt x="2779613" y="571500"/>
                </a:lnTo>
                <a:lnTo>
                  <a:pt x="2779613" y="476250"/>
                </a:lnTo>
                <a:lnTo>
                  <a:pt x="2874863" y="476250"/>
                </a:lnTo>
                <a:close/>
                <a:moveTo>
                  <a:pt x="3065363" y="571500"/>
                </a:moveTo>
                <a:lnTo>
                  <a:pt x="2970113" y="571500"/>
                </a:lnTo>
                <a:lnTo>
                  <a:pt x="2970113" y="476250"/>
                </a:lnTo>
                <a:lnTo>
                  <a:pt x="3065363" y="476250"/>
                </a:lnTo>
                <a:close/>
                <a:moveTo>
                  <a:pt x="3255863" y="571500"/>
                </a:moveTo>
                <a:lnTo>
                  <a:pt x="3160613" y="571500"/>
                </a:lnTo>
                <a:lnTo>
                  <a:pt x="3160613" y="476250"/>
                </a:lnTo>
                <a:lnTo>
                  <a:pt x="3255863" y="476250"/>
                </a:lnTo>
                <a:close/>
                <a:moveTo>
                  <a:pt x="3446363" y="571500"/>
                </a:moveTo>
                <a:lnTo>
                  <a:pt x="3351113" y="571500"/>
                </a:lnTo>
                <a:lnTo>
                  <a:pt x="3351113" y="476250"/>
                </a:lnTo>
                <a:lnTo>
                  <a:pt x="3446363" y="476250"/>
                </a:lnTo>
                <a:close/>
                <a:moveTo>
                  <a:pt x="3636862" y="571500"/>
                </a:moveTo>
                <a:lnTo>
                  <a:pt x="3541613" y="571500"/>
                </a:lnTo>
                <a:lnTo>
                  <a:pt x="3541613" y="476250"/>
                </a:lnTo>
                <a:lnTo>
                  <a:pt x="3636862" y="476250"/>
                </a:lnTo>
                <a:close/>
                <a:moveTo>
                  <a:pt x="3827362" y="571500"/>
                </a:moveTo>
                <a:lnTo>
                  <a:pt x="3732112" y="571500"/>
                </a:lnTo>
                <a:lnTo>
                  <a:pt x="3732112" y="476250"/>
                </a:lnTo>
                <a:lnTo>
                  <a:pt x="3827362" y="476250"/>
                </a:lnTo>
                <a:close/>
                <a:moveTo>
                  <a:pt x="4017863" y="571500"/>
                </a:moveTo>
                <a:lnTo>
                  <a:pt x="3922613" y="571500"/>
                </a:lnTo>
                <a:lnTo>
                  <a:pt x="3922613" y="476250"/>
                </a:lnTo>
                <a:lnTo>
                  <a:pt x="4017863" y="476250"/>
                </a:lnTo>
                <a:close/>
                <a:moveTo>
                  <a:pt x="4208362" y="571500"/>
                </a:moveTo>
                <a:lnTo>
                  <a:pt x="4113113" y="571500"/>
                </a:lnTo>
                <a:lnTo>
                  <a:pt x="4113113" y="476250"/>
                </a:lnTo>
                <a:lnTo>
                  <a:pt x="4208362" y="476250"/>
                </a:lnTo>
                <a:close/>
                <a:moveTo>
                  <a:pt x="4398863" y="571500"/>
                </a:moveTo>
                <a:lnTo>
                  <a:pt x="4303612" y="571500"/>
                </a:lnTo>
                <a:lnTo>
                  <a:pt x="4303612" y="476250"/>
                </a:lnTo>
                <a:lnTo>
                  <a:pt x="4398863" y="476250"/>
                </a:lnTo>
                <a:close/>
                <a:moveTo>
                  <a:pt x="4589363" y="571500"/>
                </a:moveTo>
                <a:lnTo>
                  <a:pt x="4494113" y="571500"/>
                </a:lnTo>
                <a:lnTo>
                  <a:pt x="4494113" y="476250"/>
                </a:lnTo>
                <a:lnTo>
                  <a:pt x="4589363" y="476250"/>
                </a:lnTo>
                <a:close/>
                <a:moveTo>
                  <a:pt x="4779863" y="571500"/>
                </a:moveTo>
                <a:lnTo>
                  <a:pt x="4684613" y="571500"/>
                </a:lnTo>
                <a:lnTo>
                  <a:pt x="4684613" y="476250"/>
                </a:lnTo>
                <a:lnTo>
                  <a:pt x="4779863" y="476250"/>
                </a:lnTo>
                <a:close/>
                <a:moveTo>
                  <a:pt x="4970363" y="571500"/>
                </a:moveTo>
                <a:lnTo>
                  <a:pt x="4875113" y="571500"/>
                </a:lnTo>
                <a:lnTo>
                  <a:pt x="4875113" y="476250"/>
                </a:lnTo>
                <a:lnTo>
                  <a:pt x="4970363" y="476250"/>
                </a:lnTo>
                <a:close/>
                <a:moveTo>
                  <a:pt x="5351362" y="571500"/>
                </a:moveTo>
                <a:lnTo>
                  <a:pt x="5256112" y="571500"/>
                </a:lnTo>
                <a:lnTo>
                  <a:pt x="5256112" y="476250"/>
                </a:lnTo>
                <a:lnTo>
                  <a:pt x="5351362" y="476250"/>
                </a:lnTo>
                <a:close/>
                <a:moveTo>
                  <a:pt x="5541862" y="571500"/>
                </a:moveTo>
                <a:lnTo>
                  <a:pt x="5446612" y="571500"/>
                </a:lnTo>
                <a:lnTo>
                  <a:pt x="5446612" y="476250"/>
                </a:lnTo>
                <a:lnTo>
                  <a:pt x="5541862" y="476250"/>
                </a:lnTo>
                <a:close/>
                <a:moveTo>
                  <a:pt x="5732362" y="571500"/>
                </a:moveTo>
                <a:lnTo>
                  <a:pt x="5637112" y="571500"/>
                </a:lnTo>
                <a:lnTo>
                  <a:pt x="5637112" y="476250"/>
                </a:lnTo>
                <a:lnTo>
                  <a:pt x="5732362" y="476250"/>
                </a:lnTo>
                <a:close/>
                <a:moveTo>
                  <a:pt x="5922862" y="571500"/>
                </a:moveTo>
                <a:lnTo>
                  <a:pt x="5827612" y="571500"/>
                </a:lnTo>
                <a:lnTo>
                  <a:pt x="5827612" y="476250"/>
                </a:lnTo>
                <a:lnTo>
                  <a:pt x="5922862" y="476250"/>
                </a:lnTo>
                <a:close/>
                <a:moveTo>
                  <a:pt x="6113362" y="571500"/>
                </a:moveTo>
                <a:lnTo>
                  <a:pt x="6018112" y="571500"/>
                </a:lnTo>
                <a:lnTo>
                  <a:pt x="6018112" y="476250"/>
                </a:lnTo>
                <a:lnTo>
                  <a:pt x="6113362" y="476250"/>
                </a:lnTo>
                <a:close/>
                <a:moveTo>
                  <a:pt x="6303862" y="571500"/>
                </a:moveTo>
                <a:lnTo>
                  <a:pt x="6208612" y="571500"/>
                </a:lnTo>
                <a:lnTo>
                  <a:pt x="6208612" y="476250"/>
                </a:lnTo>
                <a:lnTo>
                  <a:pt x="6303862" y="476250"/>
                </a:lnTo>
                <a:close/>
                <a:moveTo>
                  <a:pt x="6494362" y="571500"/>
                </a:moveTo>
                <a:lnTo>
                  <a:pt x="6399112" y="571500"/>
                </a:lnTo>
                <a:lnTo>
                  <a:pt x="6399112" y="476250"/>
                </a:lnTo>
                <a:lnTo>
                  <a:pt x="6494362" y="476250"/>
                </a:lnTo>
                <a:close/>
                <a:moveTo>
                  <a:pt x="6684862" y="571500"/>
                </a:moveTo>
                <a:lnTo>
                  <a:pt x="6589612" y="571500"/>
                </a:lnTo>
                <a:lnTo>
                  <a:pt x="6589612" y="476250"/>
                </a:lnTo>
                <a:lnTo>
                  <a:pt x="6684862" y="476250"/>
                </a:lnTo>
                <a:close/>
                <a:moveTo>
                  <a:pt x="6875362" y="571500"/>
                </a:moveTo>
                <a:lnTo>
                  <a:pt x="6780112" y="571500"/>
                </a:lnTo>
                <a:lnTo>
                  <a:pt x="6780112" y="476250"/>
                </a:lnTo>
                <a:lnTo>
                  <a:pt x="6875362" y="476250"/>
                </a:lnTo>
                <a:close/>
                <a:moveTo>
                  <a:pt x="7065862" y="571500"/>
                </a:moveTo>
                <a:lnTo>
                  <a:pt x="6970612" y="571500"/>
                </a:lnTo>
                <a:lnTo>
                  <a:pt x="6970612" y="476250"/>
                </a:lnTo>
                <a:lnTo>
                  <a:pt x="7065862" y="476250"/>
                </a:lnTo>
                <a:close/>
                <a:moveTo>
                  <a:pt x="7256362" y="571500"/>
                </a:moveTo>
                <a:lnTo>
                  <a:pt x="7161112" y="571500"/>
                </a:lnTo>
                <a:lnTo>
                  <a:pt x="7161112" y="476250"/>
                </a:lnTo>
                <a:lnTo>
                  <a:pt x="7256362" y="476250"/>
                </a:lnTo>
                <a:close/>
                <a:moveTo>
                  <a:pt x="7446862" y="571500"/>
                </a:moveTo>
                <a:lnTo>
                  <a:pt x="7351612" y="571500"/>
                </a:lnTo>
                <a:lnTo>
                  <a:pt x="7351612" y="476250"/>
                </a:lnTo>
                <a:lnTo>
                  <a:pt x="7446862" y="476250"/>
                </a:lnTo>
                <a:close/>
                <a:moveTo>
                  <a:pt x="7637362" y="571500"/>
                </a:moveTo>
                <a:lnTo>
                  <a:pt x="7542112" y="571500"/>
                </a:lnTo>
                <a:lnTo>
                  <a:pt x="7542112" y="476250"/>
                </a:lnTo>
                <a:lnTo>
                  <a:pt x="7637362" y="476250"/>
                </a:lnTo>
                <a:close/>
                <a:moveTo>
                  <a:pt x="7827862" y="571500"/>
                </a:moveTo>
                <a:lnTo>
                  <a:pt x="7732612" y="571500"/>
                </a:lnTo>
                <a:lnTo>
                  <a:pt x="7732612" y="476250"/>
                </a:lnTo>
                <a:lnTo>
                  <a:pt x="7827862" y="476250"/>
                </a:lnTo>
                <a:close/>
                <a:moveTo>
                  <a:pt x="8018362" y="571500"/>
                </a:moveTo>
                <a:lnTo>
                  <a:pt x="7923112" y="571500"/>
                </a:lnTo>
                <a:lnTo>
                  <a:pt x="7923112" y="476250"/>
                </a:lnTo>
                <a:lnTo>
                  <a:pt x="8018362" y="476250"/>
                </a:lnTo>
                <a:close/>
                <a:moveTo>
                  <a:pt x="8208863" y="571500"/>
                </a:moveTo>
                <a:lnTo>
                  <a:pt x="8113613" y="571500"/>
                </a:lnTo>
                <a:lnTo>
                  <a:pt x="8113613" y="476250"/>
                </a:lnTo>
                <a:lnTo>
                  <a:pt x="8208863" y="476250"/>
                </a:lnTo>
                <a:close/>
                <a:moveTo>
                  <a:pt x="8399363" y="571500"/>
                </a:moveTo>
                <a:lnTo>
                  <a:pt x="8304112" y="571500"/>
                </a:lnTo>
                <a:lnTo>
                  <a:pt x="8304112" y="476250"/>
                </a:lnTo>
                <a:lnTo>
                  <a:pt x="8399363" y="476250"/>
                </a:lnTo>
                <a:close/>
                <a:moveTo>
                  <a:pt x="8780362" y="571500"/>
                </a:moveTo>
                <a:lnTo>
                  <a:pt x="8685111" y="571500"/>
                </a:lnTo>
                <a:lnTo>
                  <a:pt x="8685111" y="476250"/>
                </a:lnTo>
                <a:lnTo>
                  <a:pt x="8780362" y="476250"/>
                </a:lnTo>
                <a:close/>
                <a:moveTo>
                  <a:pt x="8970861" y="571500"/>
                </a:moveTo>
                <a:lnTo>
                  <a:pt x="8875612" y="571500"/>
                </a:lnTo>
                <a:lnTo>
                  <a:pt x="8875612" y="476250"/>
                </a:lnTo>
                <a:lnTo>
                  <a:pt x="8970861" y="476250"/>
                </a:lnTo>
                <a:close/>
                <a:moveTo>
                  <a:pt x="9161361" y="571500"/>
                </a:moveTo>
                <a:lnTo>
                  <a:pt x="9066111" y="571500"/>
                </a:lnTo>
                <a:lnTo>
                  <a:pt x="9066111" y="476250"/>
                </a:lnTo>
                <a:lnTo>
                  <a:pt x="9161361" y="476250"/>
                </a:lnTo>
                <a:close/>
                <a:moveTo>
                  <a:pt x="9351861" y="571500"/>
                </a:moveTo>
                <a:lnTo>
                  <a:pt x="9256611" y="571500"/>
                </a:lnTo>
                <a:lnTo>
                  <a:pt x="9256611" y="476250"/>
                </a:lnTo>
                <a:lnTo>
                  <a:pt x="9351861" y="476250"/>
                </a:lnTo>
                <a:close/>
                <a:moveTo>
                  <a:pt x="9542362" y="571500"/>
                </a:moveTo>
                <a:lnTo>
                  <a:pt x="9447112" y="571500"/>
                </a:lnTo>
                <a:lnTo>
                  <a:pt x="9447112" y="476250"/>
                </a:lnTo>
                <a:lnTo>
                  <a:pt x="9542362" y="476250"/>
                </a:lnTo>
                <a:close/>
                <a:moveTo>
                  <a:pt x="9732861" y="571500"/>
                </a:moveTo>
                <a:lnTo>
                  <a:pt x="9637611" y="571500"/>
                </a:lnTo>
                <a:lnTo>
                  <a:pt x="9637611" y="476250"/>
                </a:lnTo>
                <a:lnTo>
                  <a:pt x="9732861" y="476250"/>
                </a:lnTo>
                <a:close/>
                <a:moveTo>
                  <a:pt x="9923362" y="571500"/>
                </a:moveTo>
                <a:lnTo>
                  <a:pt x="9828111" y="571500"/>
                </a:lnTo>
                <a:lnTo>
                  <a:pt x="9828111" y="476250"/>
                </a:lnTo>
                <a:lnTo>
                  <a:pt x="9923362" y="476250"/>
                </a:lnTo>
                <a:close/>
                <a:moveTo>
                  <a:pt x="10113862" y="571500"/>
                </a:moveTo>
                <a:lnTo>
                  <a:pt x="10018612" y="571500"/>
                </a:lnTo>
                <a:lnTo>
                  <a:pt x="10018612" y="476250"/>
                </a:lnTo>
                <a:lnTo>
                  <a:pt x="10113862" y="476250"/>
                </a:lnTo>
                <a:close/>
                <a:moveTo>
                  <a:pt x="10304361" y="571500"/>
                </a:moveTo>
                <a:lnTo>
                  <a:pt x="10209111" y="571500"/>
                </a:lnTo>
                <a:lnTo>
                  <a:pt x="10209111" y="476250"/>
                </a:lnTo>
                <a:lnTo>
                  <a:pt x="10304361" y="476250"/>
                </a:lnTo>
                <a:close/>
                <a:moveTo>
                  <a:pt x="10494861" y="571500"/>
                </a:moveTo>
                <a:lnTo>
                  <a:pt x="10399611" y="571500"/>
                </a:lnTo>
                <a:lnTo>
                  <a:pt x="10399611" y="476250"/>
                </a:lnTo>
                <a:lnTo>
                  <a:pt x="10494861" y="476250"/>
                </a:lnTo>
                <a:close/>
                <a:moveTo>
                  <a:pt x="10685361" y="571500"/>
                </a:moveTo>
                <a:lnTo>
                  <a:pt x="10590111" y="571500"/>
                </a:lnTo>
                <a:lnTo>
                  <a:pt x="10590111" y="476250"/>
                </a:lnTo>
                <a:lnTo>
                  <a:pt x="10685361" y="476250"/>
                </a:lnTo>
                <a:close/>
                <a:moveTo>
                  <a:pt x="10875861" y="571500"/>
                </a:moveTo>
                <a:lnTo>
                  <a:pt x="10780611" y="571500"/>
                </a:lnTo>
                <a:lnTo>
                  <a:pt x="10780611" y="476250"/>
                </a:lnTo>
                <a:lnTo>
                  <a:pt x="10875861" y="476250"/>
                </a:lnTo>
                <a:close/>
                <a:moveTo>
                  <a:pt x="11066362" y="571500"/>
                </a:moveTo>
                <a:lnTo>
                  <a:pt x="10971111" y="571500"/>
                </a:lnTo>
                <a:lnTo>
                  <a:pt x="10971111" y="476250"/>
                </a:lnTo>
                <a:lnTo>
                  <a:pt x="11066362" y="476250"/>
                </a:lnTo>
                <a:close/>
                <a:moveTo>
                  <a:pt x="11256861" y="571500"/>
                </a:moveTo>
                <a:lnTo>
                  <a:pt x="11161610" y="571500"/>
                </a:lnTo>
                <a:lnTo>
                  <a:pt x="11161610" y="476250"/>
                </a:lnTo>
                <a:lnTo>
                  <a:pt x="11256861" y="476250"/>
                </a:lnTo>
                <a:close/>
                <a:moveTo>
                  <a:pt x="11447360" y="571500"/>
                </a:moveTo>
                <a:lnTo>
                  <a:pt x="11352111" y="571500"/>
                </a:lnTo>
                <a:lnTo>
                  <a:pt x="11352111" y="476250"/>
                </a:lnTo>
                <a:lnTo>
                  <a:pt x="11447360" y="476250"/>
                </a:lnTo>
                <a:close/>
                <a:moveTo>
                  <a:pt x="11637861" y="571500"/>
                </a:moveTo>
                <a:lnTo>
                  <a:pt x="11542610" y="571500"/>
                </a:lnTo>
                <a:lnTo>
                  <a:pt x="11542610" y="476250"/>
                </a:lnTo>
                <a:lnTo>
                  <a:pt x="11637861" y="476250"/>
                </a:lnTo>
                <a:close/>
                <a:moveTo>
                  <a:pt x="11828360" y="571500"/>
                </a:moveTo>
                <a:lnTo>
                  <a:pt x="11733112" y="571500"/>
                </a:lnTo>
                <a:lnTo>
                  <a:pt x="11733112" y="476250"/>
                </a:lnTo>
                <a:lnTo>
                  <a:pt x="11828360" y="476250"/>
                </a:lnTo>
                <a:close/>
                <a:moveTo>
                  <a:pt x="12192000" y="571500"/>
                </a:moveTo>
                <a:lnTo>
                  <a:pt x="12114110" y="571500"/>
                </a:lnTo>
                <a:lnTo>
                  <a:pt x="12114110" y="476250"/>
                </a:lnTo>
                <a:lnTo>
                  <a:pt x="12192000" y="476250"/>
                </a:lnTo>
                <a:close/>
                <a:moveTo>
                  <a:pt x="303114" y="666750"/>
                </a:moveTo>
                <a:lnTo>
                  <a:pt x="207864" y="666750"/>
                </a:lnTo>
                <a:lnTo>
                  <a:pt x="207864" y="571500"/>
                </a:lnTo>
                <a:lnTo>
                  <a:pt x="303114" y="571500"/>
                </a:lnTo>
                <a:close/>
                <a:moveTo>
                  <a:pt x="493614" y="666750"/>
                </a:moveTo>
                <a:lnTo>
                  <a:pt x="398364" y="666750"/>
                </a:lnTo>
                <a:lnTo>
                  <a:pt x="398364" y="571500"/>
                </a:lnTo>
                <a:lnTo>
                  <a:pt x="493614" y="571500"/>
                </a:lnTo>
                <a:close/>
                <a:moveTo>
                  <a:pt x="684113" y="666750"/>
                </a:moveTo>
                <a:lnTo>
                  <a:pt x="588864" y="666750"/>
                </a:lnTo>
                <a:lnTo>
                  <a:pt x="588864" y="571500"/>
                </a:lnTo>
                <a:lnTo>
                  <a:pt x="684113" y="571500"/>
                </a:lnTo>
                <a:close/>
                <a:moveTo>
                  <a:pt x="874614" y="666750"/>
                </a:moveTo>
                <a:lnTo>
                  <a:pt x="779364" y="666750"/>
                </a:lnTo>
                <a:lnTo>
                  <a:pt x="779364" y="571500"/>
                </a:lnTo>
                <a:lnTo>
                  <a:pt x="874614" y="571500"/>
                </a:lnTo>
                <a:close/>
                <a:moveTo>
                  <a:pt x="1065114" y="666750"/>
                </a:moveTo>
                <a:lnTo>
                  <a:pt x="969863" y="666750"/>
                </a:lnTo>
                <a:lnTo>
                  <a:pt x="969863" y="571500"/>
                </a:lnTo>
                <a:lnTo>
                  <a:pt x="1065114" y="571500"/>
                </a:lnTo>
                <a:close/>
                <a:moveTo>
                  <a:pt x="1255613" y="666750"/>
                </a:moveTo>
                <a:lnTo>
                  <a:pt x="1160364" y="666750"/>
                </a:lnTo>
                <a:lnTo>
                  <a:pt x="1160364" y="571500"/>
                </a:lnTo>
                <a:lnTo>
                  <a:pt x="1255613" y="571500"/>
                </a:lnTo>
                <a:close/>
                <a:moveTo>
                  <a:pt x="1446114" y="666750"/>
                </a:moveTo>
                <a:lnTo>
                  <a:pt x="1350864" y="666750"/>
                </a:lnTo>
                <a:lnTo>
                  <a:pt x="1350864" y="571500"/>
                </a:lnTo>
                <a:lnTo>
                  <a:pt x="1446114" y="571500"/>
                </a:lnTo>
                <a:close/>
                <a:moveTo>
                  <a:pt x="1636614" y="666750"/>
                </a:moveTo>
                <a:lnTo>
                  <a:pt x="1541363" y="666750"/>
                </a:lnTo>
                <a:lnTo>
                  <a:pt x="1541363" y="571500"/>
                </a:lnTo>
                <a:lnTo>
                  <a:pt x="1636614" y="571500"/>
                </a:lnTo>
                <a:close/>
                <a:moveTo>
                  <a:pt x="2017612" y="666750"/>
                </a:moveTo>
                <a:lnTo>
                  <a:pt x="1922364" y="666750"/>
                </a:lnTo>
                <a:lnTo>
                  <a:pt x="1922364" y="571500"/>
                </a:lnTo>
                <a:lnTo>
                  <a:pt x="2017612" y="571500"/>
                </a:lnTo>
                <a:close/>
                <a:moveTo>
                  <a:pt x="2208114" y="666750"/>
                </a:moveTo>
                <a:lnTo>
                  <a:pt x="2112863" y="666750"/>
                </a:lnTo>
                <a:lnTo>
                  <a:pt x="2112863" y="571500"/>
                </a:lnTo>
                <a:lnTo>
                  <a:pt x="2208114" y="571500"/>
                </a:lnTo>
                <a:close/>
                <a:moveTo>
                  <a:pt x="2398613" y="666750"/>
                </a:moveTo>
                <a:lnTo>
                  <a:pt x="2303364" y="666750"/>
                </a:lnTo>
                <a:lnTo>
                  <a:pt x="2303364" y="571500"/>
                </a:lnTo>
                <a:lnTo>
                  <a:pt x="2398613" y="571500"/>
                </a:lnTo>
                <a:close/>
                <a:moveTo>
                  <a:pt x="2589114" y="666750"/>
                </a:moveTo>
                <a:lnTo>
                  <a:pt x="2493863" y="666750"/>
                </a:lnTo>
                <a:lnTo>
                  <a:pt x="2493863" y="571500"/>
                </a:lnTo>
                <a:lnTo>
                  <a:pt x="2589114" y="571500"/>
                </a:lnTo>
                <a:close/>
                <a:moveTo>
                  <a:pt x="2779613" y="666750"/>
                </a:moveTo>
                <a:lnTo>
                  <a:pt x="2684362" y="666750"/>
                </a:lnTo>
                <a:lnTo>
                  <a:pt x="2684362" y="571500"/>
                </a:lnTo>
                <a:lnTo>
                  <a:pt x="2779613" y="571500"/>
                </a:lnTo>
                <a:close/>
                <a:moveTo>
                  <a:pt x="2970113" y="666750"/>
                </a:moveTo>
                <a:lnTo>
                  <a:pt x="2874863" y="666750"/>
                </a:lnTo>
                <a:lnTo>
                  <a:pt x="2874863" y="571500"/>
                </a:lnTo>
                <a:lnTo>
                  <a:pt x="2970113" y="571500"/>
                </a:lnTo>
                <a:close/>
                <a:moveTo>
                  <a:pt x="3160613" y="666750"/>
                </a:moveTo>
                <a:lnTo>
                  <a:pt x="3065363" y="666750"/>
                </a:lnTo>
                <a:lnTo>
                  <a:pt x="3065363" y="571500"/>
                </a:lnTo>
                <a:lnTo>
                  <a:pt x="3160613" y="571500"/>
                </a:lnTo>
                <a:close/>
                <a:moveTo>
                  <a:pt x="3351113" y="666750"/>
                </a:moveTo>
                <a:lnTo>
                  <a:pt x="3255863" y="666750"/>
                </a:lnTo>
                <a:lnTo>
                  <a:pt x="3255863" y="571500"/>
                </a:lnTo>
                <a:lnTo>
                  <a:pt x="3351113" y="571500"/>
                </a:lnTo>
                <a:close/>
                <a:moveTo>
                  <a:pt x="3541613" y="666750"/>
                </a:moveTo>
                <a:lnTo>
                  <a:pt x="3446363" y="666750"/>
                </a:lnTo>
                <a:lnTo>
                  <a:pt x="3446363" y="571500"/>
                </a:lnTo>
                <a:lnTo>
                  <a:pt x="3541613" y="571500"/>
                </a:lnTo>
                <a:close/>
                <a:moveTo>
                  <a:pt x="3732112" y="666750"/>
                </a:moveTo>
                <a:lnTo>
                  <a:pt x="3636862" y="666750"/>
                </a:lnTo>
                <a:lnTo>
                  <a:pt x="3636862" y="571500"/>
                </a:lnTo>
                <a:lnTo>
                  <a:pt x="3732112" y="571500"/>
                </a:lnTo>
                <a:close/>
                <a:moveTo>
                  <a:pt x="3922613" y="666750"/>
                </a:moveTo>
                <a:lnTo>
                  <a:pt x="3827362" y="666750"/>
                </a:lnTo>
                <a:lnTo>
                  <a:pt x="3827362" y="571500"/>
                </a:lnTo>
                <a:lnTo>
                  <a:pt x="3922613" y="571500"/>
                </a:lnTo>
                <a:close/>
                <a:moveTo>
                  <a:pt x="4113113" y="666750"/>
                </a:moveTo>
                <a:lnTo>
                  <a:pt x="4017863" y="666750"/>
                </a:lnTo>
                <a:lnTo>
                  <a:pt x="4017863" y="571500"/>
                </a:lnTo>
                <a:lnTo>
                  <a:pt x="4113113" y="571500"/>
                </a:lnTo>
                <a:close/>
                <a:moveTo>
                  <a:pt x="4303612" y="666750"/>
                </a:moveTo>
                <a:lnTo>
                  <a:pt x="4208362" y="666750"/>
                </a:lnTo>
                <a:lnTo>
                  <a:pt x="4208362" y="571500"/>
                </a:lnTo>
                <a:lnTo>
                  <a:pt x="4303612" y="571500"/>
                </a:lnTo>
                <a:close/>
                <a:moveTo>
                  <a:pt x="4494113" y="666750"/>
                </a:moveTo>
                <a:lnTo>
                  <a:pt x="4398863" y="666750"/>
                </a:lnTo>
                <a:lnTo>
                  <a:pt x="4398863" y="571500"/>
                </a:lnTo>
                <a:lnTo>
                  <a:pt x="4494113" y="571500"/>
                </a:lnTo>
                <a:close/>
                <a:moveTo>
                  <a:pt x="4684613" y="666750"/>
                </a:moveTo>
                <a:lnTo>
                  <a:pt x="4589363" y="666750"/>
                </a:lnTo>
                <a:lnTo>
                  <a:pt x="4589363" y="571500"/>
                </a:lnTo>
                <a:lnTo>
                  <a:pt x="4684613" y="571500"/>
                </a:lnTo>
                <a:close/>
                <a:moveTo>
                  <a:pt x="4875113" y="666750"/>
                </a:moveTo>
                <a:lnTo>
                  <a:pt x="4779863" y="666750"/>
                </a:lnTo>
                <a:lnTo>
                  <a:pt x="4779863" y="571500"/>
                </a:lnTo>
                <a:lnTo>
                  <a:pt x="4875113" y="571500"/>
                </a:lnTo>
                <a:close/>
                <a:moveTo>
                  <a:pt x="5065613" y="666750"/>
                </a:moveTo>
                <a:lnTo>
                  <a:pt x="4970363" y="666750"/>
                </a:lnTo>
                <a:lnTo>
                  <a:pt x="4970363" y="571500"/>
                </a:lnTo>
                <a:lnTo>
                  <a:pt x="5065613" y="571500"/>
                </a:lnTo>
                <a:close/>
                <a:moveTo>
                  <a:pt x="5446612" y="666750"/>
                </a:moveTo>
                <a:lnTo>
                  <a:pt x="5351362" y="666750"/>
                </a:lnTo>
                <a:lnTo>
                  <a:pt x="5351362" y="571500"/>
                </a:lnTo>
                <a:lnTo>
                  <a:pt x="5446612" y="571500"/>
                </a:lnTo>
                <a:close/>
                <a:moveTo>
                  <a:pt x="5637112" y="666750"/>
                </a:moveTo>
                <a:lnTo>
                  <a:pt x="5541862" y="666750"/>
                </a:lnTo>
                <a:lnTo>
                  <a:pt x="5541862" y="571500"/>
                </a:lnTo>
                <a:lnTo>
                  <a:pt x="5637112" y="571500"/>
                </a:lnTo>
                <a:close/>
                <a:moveTo>
                  <a:pt x="5827612" y="666750"/>
                </a:moveTo>
                <a:lnTo>
                  <a:pt x="5732362" y="666750"/>
                </a:lnTo>
                <a:lnTo>
                  <a:pt x="5732362" y="571500"/>
                </a:lnTo>
                <a:lnTo>
                  <a:pt x="5827612" y="571500"/>
                </a:lnTo>
                <a:close/>
                <a:moveTo>
                  <a:pt x="6018112" y="666750"/>
                </a:moveTo>
                <a:lnTo>
                  <a:pt x="5922862" y="666750"/>
                </a:lnTo>
                <a:lnTo>
                  <a:pt x="5922862" y="571500"/>
                </a:lnTo>
                <a:lnTo>
                  <a:pt x="6018112" y="571500"/>
                </a:lnTo>
                <a:close/>
                <a:moveTo>
                  <a:pt x="6208612" y="666750"/>
                </a:moveTo>
                <a:lnTo>
                  <a:pt x="6113362" y="666750"/>
                </a:lnTo>
                <a:lnTo>
                  <a:pt x="6113362" y="571500"/>
                </a:lnTo>
                <a:lnTo>
                  <a:pt x="6208612" y="571500"/>
                </a:lnTo>
                <a:close/>
                <a:moveTo>
                  <a:pt x="6399112" y="666750"/>
                </a:moveTo>
                <a:lnTo>
                  <a:pt x="6303862" y="666750"/>
                </a:lnTo>
                <a:lnTo>
                  <a:pt x="6303862" y="571500"/>
                </a:lnTo>
                <a:lnTo>
                  <a:pt x="6399112" y="571500"/>
                </a:lnTo>
                <a:close/>
                <a:moveTo>
                  <a:pt x="6589612" y="666750"/>
                </a:moveTo>
                <a:lnTo>
                  <a:pt x="6494362" y="666750"/>
                </a:lnTo>
                <a:lnTo>
                  <a:pt x="6494362" y="571500"/>
                </a:lnTo>
                <a:lnTo>
                  <a:pt x="6589612" y="571500"/>
                </a:lnTo>
                <a:close/>
                <a:moveTo>
                  <a:pt x="6780112" y="666750"/>
                </a:moveTo>
                <a:lnTo>
                  <a:pt x="6684862" y="666750"/>
                </a:lnTo>
                <a:lnTo>
                  <a:pt x="6684862" y="571500"/>
                </a:lnTo>
                <a:lnTo>
                  <a:pt x="6780112" y="571500"/>
                </a:lnTo>
                <a:close/>
                <a:moveTo>
                  <a:pt x="6970612" y="666750"/>
                </a:moveTo>
                <a:lnTo>
                  <a:pt x="6875362" y="666750"/>
                </a:lnTo>
                <a:lnTo>
                  <a:pt x="6875362" y="571500"/>
                </a:lnTo>
                <a:lnTo>
                  <a:pt x="6970612" y="571500"/>
                </a:lnTo>
                <a:close/>
                <a:moveTo>
                  <a:pt x="7161112" y="666750"/>
                </a:moveTo>
                <a:lnTo>
                  <a:pt x="7065862" y="666750"/>
                </a:lnTo>
                <a:lnTo>
                  <a:pt x="7065862" y="571500"/>
                </a:lnTo>
                <a:lnTo>
                  <a:pt x="7161112" y="571500"/>
                </a:lnTo>
                <a:close/>
                <a:moveTo>
                  <a:pt x="7351612" y="666750"/>
                </a:moveTo>
                <a:lnTo>
                  <a:pt x="7256362" y="666750"/>
                </a:lnTo>
                <a:lnTo>
                  <a:pt x="7256362" y="571500"/>
                </a:lnTo>
                <a:lnTo>
                  <a:pt x="7351612" y="571500"/>
                </a:lnTo>
                <a:close/>
                <a:moveTo>
                  <a:pt x="7542112" y="666750"/>
                </a:moveTo>
                <a:lnTo>
                  <a:pt x="7446862" y="666750"/>
                </a:lnTo>
                <a:lnTo>
                  <a:pt x="7446862" y="571500"/>
                </a:lnTo>
                <a:lnTo>
                  <a:pt x="7542112" y="571500"/>
                </a:lnTo>
                <a:close/>
                <a:moveTo>
                  <a:pt x="7732612" y="666750"/>
                </a:moveTo>
                <a:lnTo>
                  <a:pt x="7637362" y="666750"/>
                </a:lnTo>
                <a:lnTo>
                  <a:pt x="7637362" y="571500"/>
                </a:lnTo>
                <a:lnTo>
                  <a:pt x="7732612" y="571500"/>
                </a:lnTo>
                <a:close/>
                <a:moveTo>
                  <a:pt x="7923112" y="666750"/>
                </a:moveTo>
                <a:lnTo>
                  <a:pt x="7827862" y="666750"/>
                </a:lnTo>
                <a:lnTo>
                  <a:pt x="7827862" y="571500"/>
                </a:lnTo>
                <a:lnTo>
                  <a:pt x="7923112" y="571500"/>
                </a:lnTo>
                <a:close/>
                <a:moveTo>
                  <a:pt x="8113613" y="666750"/>
                </a:moveTo>
                <a:lnTo>
                  <a:pt x="8018362" y="666750"/>
                </a:lnTo>
                <a:lnTo>
                  <a:pt x="8018362" y="571500"/>
                </a:lnTo>
                <a:lnTo>
                  <a:pt x="8113613" y="571500"/>
                </a:lnTo>
                <a:close/>
                <a:moveTo>
                  <a:pt x="8304112" y="666750"/>
                </a:moveTo>
                <a:lnTo>
                  <a:pt x="8208863" y="666750"/>
                </a:lnTo>
                <a:lnTo>
                  <a:pt x="8208863" y="571500"/>
                </a:lnTo>
                <a:lnTo>
                  <a:pt x="8304112" y="571500"/>
                </a:lnTo>
                <a:close/>
                <a:moveTo>
                  <a:pt x="8494613" y="666750"/>
                </a:moveTo>
                <a:lnTo>
                  <a:pt x="8399363" y="666750"/>
                </a:lnTo>
                <a:lnTo>
                  <a:pt x="8399363" y="571500"/>
                </a:lnTo>
                <a:lnTo>
                  <a:pt x="8494613" y="571500"/>
                </a:lnTo>
                <a:close/>
                <a:moveTo>
                  <a:pt x="8875612" y="666750"/>
                </a:moveTo>
                <a:lnTo>
                  <a:pt x="8780362" y="666750"/>
                </a:lnTo>
                <a:lnTo>
                  <a:pt x="8780362" y="571500"/>
                </a:lnTo>
                <a:lnTo>
                  <a:pt x="8875612" y="571500"/>
                </a:lnTo>
                <a:close/>
                <a:moveTo>
                  <a:pt x="9066111" y="666750"/>
                </a:moveTo>
                <a:lnTo>
                  <a:pt x="8970861" y="666750"/>
                </a:lnTo>
                <a:lnTo>
                  <a:pt x="8970861" y="571500"/>
                </a:lnTo>
                <a:lnTo>
                  <a:pt x="9066111" y="571500"/>
                </a:lnTo>
                <a:close/>
                <a:moveTo>
                  <a:pt x="9256611" y="666750"/>
                </a:moveTo>
                <a:lnTo>
                  <a:pt x="9161361" y="666750"/>
                </a:lnTo>
                <a:lnTo>
                  <a:pt x="9161361" y="571500"/>
                </a:lnTo>
                <a:lnTo>
                  <a:pt x="9256611" y="571500"/>
                </a:lnTo>
                <a:close/>
                <a:moveTo>
                  <a:pt x="9447112" y="666750"/>
                </a:moveTo>
                <a:lnTo>
                  <a:pt x="9351861" y="666750"/>
                </a:lnTo>
                <a:lnTo>
                  <a:pt x="9351861" y="571500"/>
                </a:lnTo>
                <a:lnTo>
                  <a:pt x="9447112" y="571500"/>
                </a:lnTo>
                <a:close/>
                <a:moveTo>
                  <a:pt x="9637611" y="666750"/>
                </a:moveTo>
                <a:lnTo>
                  <a:pt x="9542362" y="666750"/>
                </a:lnTo>
                <a:lnTo>
                  <a:pt x="9542362" y="571500"/>
                </a:lnTo>
                <a:lnTo>
                  <a:pt x="9637611" y="571500"/>
                </a:lnTo>
                <a:close/>
                <a:moveTo>
                  <a:pt x="9828111" y="666750"/>
                </a:moveTo>
                <a:lnTo>
                  <a:pt x="9732861" y="666750"/>
                </a:lnTo>
                <a:lnTo>
                  <a:pt x="9732861" y="571500"/>
                </a:lnTo>
                <a:lnTo>
                  <a:pt x="9828111" y="571500"/>
                </a:lnTo>
                <a:close/>
                <a:moveTo>
                  <a:pt x="10018612" y="666750"/>
                </a:moveTo>
                <a:lnTo>
                  <a:pt x="9923362" y="666750"/>
                </a:lnTo>
                <a:lnTo>
                  <a:pt x="9923362" y="571500"/>
                </a:lnTo>
                <a:lnTo>
                  <a:pt x="10018612" y="571500"/>
                </a:lnTo>
                <a:close/>
                <a:moveTo>
                  <a:pt x="10209111" y="666750"/>
                </a:moveTo>
                <a:lnTo>
                  <a:pt x="10113862" y="666750"/>
                </a:lnTo>
                <a:lnTo>
                  <a:pt x="10113862" y="571500"/>
                </a:lnTo>
                <a:lnTo>
                  <a:pt x="10209111" y="571500"/>
                </a:lnTo>
                <a:close/>
                <a:moveTo>
                  <a:pt x="10399611" y="666750"/>
                </a:moveTo>
                <a:lnTo>
                  <a:pt x="10304361" y="666750"/>
                </a:lnTo>
                <a:lnTo>
                  <a:pt x="10304361" y="571500"/>
                </a:lnTo>
                <a:lnTo>
                  <a:pt x="10399611" y="571500"/>
                </a:lnTo>
                <a:close/>
                <a:moveTo>
                  <a:pt x="10590111" y="666750"/>
                </a:moveTo>
                <a:lnTo>
                  <a:pt x="10494861" y="666750"/>
                </a:lnTo>
                <a:lnTo>
                  <a:pt x="10494861" y="571500"/>
                </a:lnTo>
                <a:lnTo>
                  <a:pt x="10590111" y="571500"/>
                </a:lnTo>
                <a:close/>
                <a:moveTo>
                  <a:pt x="10780611" y="666750"/>
                </a:moveTo>
                <a:lnTo>
                  <a:pt x="10685361" y="666750"/>
                </a:lnTo>
                <a:lnTo>
                  <a:pt x="10685361" y="571500"/>
                </a:lnTo>
                <a:lnTo>
                  <a:pt x="10780611" y="571500"/>
                </a:lnTo>
                <a:close/>
                <a:moveTo>
                  <a:pt x="10971111" y="666750"/>
                </a:moveTo>
                <a:lnTo>
                  <a:pt x="10875861" y="666750"/>
                </a:lnTo>
                <a:lnTo>
                  <a:pt x="10875861" y="571500"/>
                </a:lnTo>
                <a:lnTo>
                  <a:pt x="10971111" y="571500"/>
                </a:lnTo>
                <a:close/>
                <a:moveTo>
                  <a:pt x="11161610" y="666750"/>
                </a:moveTo>
                <a:lnTo>
                  <a:pt x="11066362" y="666750"/>
                </a:lnTo>
                <a:lnTo>
                  <a:pt x="11066362" y="571500"/>
                </a:lnTo>
                <a:lnTo>
                  <a:pt x="11161610" y="571500"/>
                </a:lnTo>
                <a:close/>
                <a:moveTo>
                  <a:pt x="11352111" y="666750"/>
                </a:moveTo>
                <a:lnTo>
                  <a:pt x="11256861" y="666750"/>
                </a:lnTo>
                <a:lnTo>
                  <a:pt x="11256861" y="571500"/>
                </a:lnTo>
                <a:lnTo>
                  <a:pt x="11352111" y="571500"/>
                </a:lnTo>
                <a:close/>
                <a:moveTo>
                  <a:pt x="11542610" y="666750"/>
                </a:moveTo>
                <a:lnTo>
                  <a:pt x="11447360" y="666750"/>
                </a:lnTo>
                <a:lnTo>
                  <a:pt x="11447360" y="571500"/>
                </a:lnTo>
                <a:lnTo>
                  <a:pt x="11542610" y="571500"/>
                </a:lnTo>
                <a:close/>
                <a:moveTo>
                  <a:pt x="11733112" y="666750"/>
                </a:moveTo>
                <a:lnTo>
                  <a:pt x="11637861" y="666750"/>
                </a:lnTo>
                <a:lnTo>
                  <a:pt x="11637861" y="571500"/>
                </a:lnTo>
                <a:lnTo>
                  <a:pt x="11733112" y="571500"/>
                </a:lnTo>
                <a:close/>
                <a:moveTo>
                  <a:pt x="11923611" y="666750"/>
                </a:moveTo>
                <a:lnTo>
                  <a:pt x="11828360" y="666750"/>
                </a:lnTo>
                <a:lnTo>
                  <a:pt x="11828360" y="571500"/>
                </a:lnTo>
                <a:lnTo>
                  <a:pt x="11923611" y="571500"/>
                </a:lnTo>
                <a:close/>
                <a:moveTo>
                  <a:pt x="207864" y="762000"/>
                </a:moveTo>
                <a:lnTo>
                  <a:pt x="112614" y="762000"/>
                </a:lnTo>
                <a:lnTo>
                  <a:pt x="112614" y="666750"/>
                </a:lnTo>
                <a:lnTo>
                  <a:pt x="207864" y="666750"/>
                </a:lnTo>
                <a:close/>
                <a:moveTo>
                  <a:pt x="398364" y="762000"/>
                </a:moveTo>
                <a:lnTo>
                  <a:pt x="303114" y="762000"/>
                </a:lnTo>
                <a:lnTo>
                  <a:pt x="303114" y="666750"/>
                </a:lnTo>
                <a:lnTo>
                  <a:pt x="398364" y="666750"/>
                </a:lnTo>
                <a:close/>
                <a:moveTo>
                  <a:pt x="588864" y="762000"/>
                </a:moveTo>
                <a:lnTo>
                  <a:pt x="493614" y="762000"/>
                </a:lnTo>
                <a:lnTo>
                  <a:pt x="493614" y="666750"/>
                </a:lnTo>
                <a:lnTo>
                  <a:pt x="588864" y="666750"/>
                </a:lnTo>
                <a:close/>
                <a:moveTo>
                  <a:pt x="779364" y="762000"/>
                </a:moveTo>
                <a:lnTo>
                  <a:pt x="684113" y="762000"/>
                </a:lnTo>
                <a:lnTo>
                  <a:pt x="684113" y="666750"/>
                </a:lnTo>
                <a:lnTo>
                  <a:pt x="779364" y="666750"/>
                </a:lnTo>
                <a:close/>
                <a:moveTo>
                  <a:pt x="969863" y="762000"/>
                </a:moveTo>
                <a:lnTo>
                  <a:pt x="874614" y="762000"/>
                </a:lnTo>
                <a:lnTo>
                  <a:pt x="874614" y="666750"/>
                </a:lnTo>
                <a:lnTo>
                  <a:pt x="969863" y="666750"/>
                </a:lnTo>
                <a:close/>
                <a:moveTo>
                  <a:pt x="1160364" y="762000"/>
                </a:moveTo>
                <a:lnTo>
                  <a:pt x="1065114" y="762000"/>
                </a:lnTo>
                <a:lnTo>
                  <a:pt x="1065114" y="666750"/>
                </a:lnTo>
                <a:lnTo>
                  <a:pt x="1160364" y="666750"/>
                </a:lnTo>
                <a:close/>
                <a:moveTo>
                  <a:pt x="1350864" y="762000"/>
                </a:moveTo>
                <a:lnTo>
                  <a:pt x="1255613" y="762000"/>
                </a:lnTo>
                <a:lnTo>
                  <a:pt x="1255613" y="666750"/>
                </a:lnTo>
                <a:lnTo>
                  <a:pt x="1350864" y="666750"/>
                </a:lnTo>
                <a:close/>
                <a:moveTo>
                  <a:pt x="1541363" y="762000"/>
                </a:moveTo>
                <a:lnTo>
                  <a:pt x="1446114" y="762000"/>
                </a:lnTo>
                <a:lnTo>
                  <a:pt x="1446114" y="666750"/>
                </a:lnTo>
                <a:lnTo>
                  <a:pt x="1541363" y="666750"/>
                </a:lnTo>
                <a:close/>
                <a:moveTo>
                  <a:pt x="1922364" y="762000"/>
                </a:moveTo>
                <a:lnTo>
                  <a:pt x="1827113" y="762000"/>
                </a:lnTo>
                <a:lnTo>
                  <a:pt x="1827113" y="666750"/>
                </a:lnTo>
                <a:lnTo>
                  <a:pt x="1922364" y="666750"/>
                </a:lnTo>
                <a:close/>
                <a:moveTo>
                  <a:pt x="2112863" y="762000"/>
                </a:moveTo>
                <a:lnTo>
                  <a:pt x="2017612" y="762000"/>
                </a:lnTo>
                <a:lnTo>
                  <a:pt x="2017612" y="666750"/>
                </a:lnTo>
                <a:lnTo>
                  <a:pt x="2112863" y="666750"/>
                </a:lnTo>
                <a:close/>
                <a:moveTo>
                  <a:pt x="2303364" y="762000"/>
                </a:moveTo>
                <a:lnTo>
                  <a:pt x="2208114" y="762000"/>
                </a:lnTo>
                <a:lnTo>
                  <a:pt x="2208114" y="666750"/>
                </a:lnTo>
                <a:lnTo>
                  <a:pt x="2303364" y="666750"/>
                </a:lnTo>
                <a:close/>
                <a:moveTo>
                  <a:pt x="2493863" y="762000"/>
                </a:moveTo>
                <a:lnTo>
                  <a:pt x="2398613" y="762000"/>
                </a:lnTo>
                <a:lnTo>
                  <a:pt x="2398613" y="666750"/>
                </a:lnTo>
                <a:lnTo>
                  <a:pt x="2493863" y="666750"/>
                </a:lnTo>
                <a:close/>
                <a:moveTo>
                  <a:pt x="2684362" y="762000"/>
                </a:moveTo>
                <a:lnTo>
                  <a:pt x="2589114" y="762000"/>
                </a:lnTo>
                <a:lnTo>
                  <a:pt x="2589114" y="666750"/>
                </a:lnTo>
                <a:lnTo>
                  <a:pt x="2684362" y="666750"/>
                </a:lnTo>
                <a:close/>
                <a:moveTo>
                  <a:pt x="2874863" y="762000"/>
                </a:moveTo>
                <a:lnTo>
                  <a:pt x="2779613" y="762000"/>
                </a:lnTo>
                <a:lnTo>
                  <a:pt x="2779613" y="666750"/>
                </a:lnTo>
                <a:lnTo>
                  <a:pt x="2874863" y="666750"/>
                </a:lnTo>
                <a:close/>
                <a:moveTo>
                  <a:pt x="3065363" y="762000"/>
                </a:moveTo>
                <a:lnTo>
                  <a:pt x="2970113" y="762000"/>
                </a:lnTo>
                <a:lnTo>
                  <a:pt x="2970113" y="666750"/>
                </a:lnTo>
                <a:lnTo>
                  <a:pt x="3065363" y="666750"/>
                </a:lnTo>
                <a:close/>
                <a:moveTo>
                  <a:pt x="3255863" y="762000"/>
                </a:moveTo>
                <a:lnTo>
                  <a:pt x="3160613" y="762000"/>
                </a:lnTo>
                <a:lnTo>
                  <a:pt x="3160613" y="666750"/>
                </a:lnTo>
                <a:lnTo>
                  <a:pt x="3255863" y="666750"/>
                </a:lnTo>
                <a:close/>
                <a:moveTo>
                  <a:pt x="3446363" y="762000"/>
                </a:moveTo>
                <a:lnTo>
                  <a:pt x="3351113" y="762000"/>
                </a:lnTo>
                <a:lnTo>
                  <a:pt x="3351113" y="666750"/>
                </a:lnTo>
                <a:lnTo>
                  <a:pt x="3446363" y="666750"/>
                </a:lnTo>
                <a:close/>
                <a:moveTo>
                  <a:pt x="3636862" y="762000"/>
                </a:moveTo>
                <a:lnTo>
                  <a:pt x="3541613" y="762000"/>
                </a:lnTo>
                <a:lnTo>
                  <a:pt x="3541613" y="666750"/>
                </a:lnTo>
                <a:lnTo>
                  <a:pt x="3636862" y="666750"/>
                </a:lnTo>
                <a:close/>
                <a:moveTo>
                  <a:pt x="3827362" y="762000"/>
                </a:moveTo>
                <a:lnTo>
                  <a:pt x="3732112" y="762000"/>
                </a:lnTo>
                <a:lnTo>
                  <a:pt x="3732112" y="666750"/>
                </a:lnTo>
                <a:lnTo>
                  <a:pt x="3827362" y="666750"/>
                </a:lnTo>
                <a:close/>
                <a:moveTo>
                  <a:pt x="4017863" y="762000"/>
                </a:moveTo>
                <a:lnTo>
                  <a:pt x="3922613" y="762000"/>
                </a:lnTo>
                <a:lnTo>
                  <a:pt x="3922613" y="666750"/>
                </a:lnTo>
                <a:lnTo>
                  <a:pt x="4017863" y="666750"/>
                </a:lnTo>
                <a:close/>
                <a:moveTo>
                  <a:pt x="4208362" y="762000"/>
                </a:moveTo>
                <a:lnTo>
                  <a:pt x="4113113" y="762000"/>
                </a:lnTo>
                <a:lnTo>
                  <a:pt x="4113113" y="666750"/>
                </a:lnTo>
                <a:lnTo>
                  <a:pt x="4208362" y="666750"/>
                </a:lnTo>
                <a:close/>
                <a:moveTo>
                  <a:pt x="4398863" y="762000"/>
                </a:moveTo>
                <a:lnTo>
                  <a:pt x="4303612" y="762000"/>
                </a:lnTo>
                <a:lnTo>
                  <a:pt x="4303612" y="666750"/>
                </a:lnTo>
                <a:lnTo>
                  <a:pt x="4398863" y="666750"/>
                </a:lnTo>
                <a:close/>
                <a:moveTo>
                  <a:pt x="4589363" y="762000"/>
                </a:moveTo>
                <a:lnTo>
                  <a:pt x="4494113" y="762000"/>
                </a:lnTo>
                <a:lnTo>
                  <a:pt x="4494113" y="666750"/>
                </a:lnTo>
                <a:lnTo>
                  <a:pt x="4589363" y="666750"/>
                </a:lnTo>
                <a:close/>
                <a:moveTo>
                  <a:pt x="4779863" y="762000"/>
                </a:moveTo>
                <a:lnTo>
                  <a:pt x="4684613" y="762000"/>
                </a:lnTo>
                <a:lnTo>
                  <a:pt x="4684613" y="666750"/>
                </a:lnTo>
                <a:lnTo>
                  <a:pt x="4779863" y="666750"/>
                </a:lnTo>
                <a:close/>
                <a:moveTo>
                  <a:pt x="4970363" y="762000"/>
                </a:moveTo>
                <a:lnTo>
                  <a:pt x="4875113" y="762000"/>
                </a:lnTo>
                <a:lnTo>
                  <a:pt x="4875113" y="666750"/>
                </a:lnTo>
                <a:lnTo>
                  <a:pt x="4970363" y="666750"/>
                </a:lnTo>
                <a:close/>
                <a:moveTo>
                  <a:pt x="5351362" y="762000"/>
                </a:moveTo>
                <a:lnTo>
                  <a:pt x="5256112" y="762000"/>
                </a:lnTo>
                <a:lnTo>
                  <a:pt x="5256112" y="666750"/>
                </a:lnTo>
                <a:lnTo>
                  <a:pt x="5351362" y="666750"/>
                </a:lnTo>
                <a:close/>
                <a:moveTo>
                  <a:pt x="5541862" y="762000"/>
                </a:moveTo>
                <a:lnTo>
                  <a:pt x="5446612" y="762000"/>
                </a:lnTo>
                <a:lnTo>
                  <a:pt x="5446612" y="666750"/>
                </a:lnTo>
                <a:lnTo>
                  <a:pt x="5541862" y="666750"/>
                </a:lnTo>
                <a:close/>
                <a:moveTo>
                  <a:pt x="5732362" y="762000"/>
                </a:moveTo>
                <a:lnTo>
                  <a:pt x="5637112" y="762000"/>
                </a:lnTo>
                <a:lnTo>
                  <a:pt x="5637112" y="666750"/>
                </a:lnTo>
                <a:lnTo>
                  <a:pt x="5732362" y="666750"/>
                </a:lnTo>
                <a:close/>
                <a:moveTo>
                  <a:pt x="5922862" y="762000"/>
                </a:moveTo>
                <a:lnTo>
                  <a:pt x="5827612" y="762000"/>
                </a:lnTo>
                <a:lnTo>
                  <a:pt x="5827612" y="666750"/>
                </a:lnTo>
                <a:lnTo>
                  <a:pt x="5922862" y="666750"/>
                </a:lnTo>
                <a:close/>
                <a:moveTo>
                  <a:pt x="6113362" y="762000"/>
                </a:moveTo>
                <a:lnTo>
                  <a:pt x="6018112" y="762000"/>
                </a:lnTo>
                <a:lnTo>
                  <a:pt x="6018112" y="666750"/>
                </a:lnTo>
                <a:lnTo>
                  <a:pt x="6113362" y="666750"/>
                </a:lnTo>
                <a:close/>
                <a:moveTo>
                  <a:pt x="6303862" y="762000"/>
                </a:moveTo>
                <a:lnTo>
                  <a:pt x="6208612" y="762000"/>
                </a:lnTo>
                <a:lnTo>
                  <a:pt x="6208612" y="666750"/>
                </a:lnTo>
                <a:lnTo>
                  <a:pt x="6303862" y="666750"/>
                </a:lnTo>
                <a:close/>
                <a:moveTo>
                  <a:pt x="6494362" y="762000"/>
                </a:moveTo>
                <a:lnTo>
                  <a:pt x="6399112" y="762000"/>
                </a:lnTo>
                <a:lnTo>
                  <a:pt x="6399112" y="666750"/>
                </a:lnTo>
                <a:lnTo>
                  <a:pt x="6494362" y="666750"/>
                </a:lnTo>
                <a:close/>
                <a:moveTo>
                  <a:pt x="6684862" y="762000"/>
                </a:moveTo>
                <a:lnTo>
                  <a:pt x="6589612" y="762000"/>
                </a:lnTo>
                <a:lnTo>
                  <a:pt x="6589612" y="666750"/>
                </a:lnTo>
                <a:lnTo>
                  <a:pt x="6684862" y="666750"/>
                </a:lnTo>
                <a:close/>
                <a:moveTo>
                  <a:pt x="6875362" y="762000"/>
                </a:moveTo>
                <a:lnTo>
                  <a:pt x="6780112" y="762000"/>
                </a:lnTo>
                <a:lnTo>
                  <a:pt x="6780112" y="666750"/>
                </a:lnTo>
                <a:lnTo>
                  <a:pt x="6875362" y="666750"/>
                </a:lnTo>
                <a:close/>
                <a:moveTo>
                  <a:pt x="7065862" y="762000"/>
                </a:moveTo>
                <a:lnTo>
                  <a:pt x="6970612" y="762000"/>
                </a:lnTo>
                <a:lnTo>
                  <a:pt x="6970612" y="666750"/>
                </a:lnTo>
                <a:lnTo>
                  <a:pt x="7065862" y="666750"/>
                </a:lnTo>
                <a:close/>
                <a:moveTo>
                  <a:pt x="7256362" y="762000"/>
                </a:moveTo>
                <a:lnTo>
                  <a:pt x="7161112" y="762000"/>
                </a:lnTo>
                <a:lnTo>
                  <a:pt x="7161112" y="666750"/>
                </a:lnTo>
                <a:lnTo>
                  <a:pt x="7256362" y="666750"/>
                </a:lnTo>
                <a:close/>
                <a:moveTo>
                  <a:pt x="7446862" y="762000"/>
                </a:moveTo>
                <a:lnTo>
                  <a:pt x="7351612" y="762000"/>
                </a:lnTo>
                <a:lnTo>
                  <a:pt x="7351612" y="666750"/>
                </a:lnTo>
                <a:lnTo>
                  <a:pt x="7446862" y="666750"/>
                </a:lnTo>
                <a:close/>
                <a:moveTo>
                  <a:pt x="7637362" y="762000"/>
                </a:moveTo>
                <a:lnTo>
                  <a:pt x="7542112" y="762000"/>
                </a:lnTo>
                <a:lnTo>
                  <a:pt x="7542112" y="666750"/>
                </a:lnTo>
                <a:lnTo>
                  <a:pt x="7637362" y="666750"/>
                </a:lnTo>
                <a:close/>
                <a:moveTo>
                  <a:pt x="7827862" y="762000"/>
                </a:moveTo>
                <a:lnTo>
                  <a:pt x="7732612" y="762000"/>
                </a:lnTo>
                <a:lnTo>
                  <a:pt x="7732612" y="666750"/>
                </a:lnTo>
                <a:lnTo>
                  <a:pt x="7827862" y="666750"/>
                </a:lnTo>
                <a:close/>
                <a:moveTo>
                  <a:pt x="8018362" y="762000"/>
                </a:moveTo>
                <a:lnTo>
                  <a:pt x="7923112" y="762000"/>
                </a:lnTo>
                <a:lnTo>
                  <a:pt x="7923112" y="666750"/>
                </a:lnTo>
                <a:lnTo>
                  <a:pt x="8018362" y="666750"/>
                </a:lnTo>
                <a:close/>
                <a:moveTo>
                  <a:pt x="8208863" y="762000"/>
                </a:moveTo>
                <a:lnTo>
                  <a:pt x="8113613" y="762000"/>
                </a:lnTo>
                <a:lnTo>
                  <a:pt x="8113613" y="666750"/>
                </a:lnTo>
                <a:lnTo>
                  <a:pt x="8208863" y="666750"/>
                </a:lnTo>
                <a:close/>
                <a:moveTo>
                  <a:pt x="8399363" y="762000"/>
                </a:moveTo>
                <a:lnTo>
                  <a:pt x="8304112" y="762000"/>
                </a:lnTo>
                <a:lnTo>
                  <a:pt x="8304112" y="666750"/>
                </a:lnTo>
                <a:lnTo>
                  <a:pt x="8399363" y="666750"/>
                </a:lnTo>
                <a:close/>
                <a:moveTo>
                  <a:pt x="8780362" y="762000"/>
                </a:moveTo>
                <a:lnTo>
                  <a:pt x="8685111" y="762000"/>
                </a:lnTo>
                <a:lnTo>
                  <a:pt x="8685111" y="666750"/>
                </a:lnTo>
                <a:lnTo>
                  <a:pt x="8780362" y="666750"/>
                </a:lnTo>
                <a:close/>
                <a:moveTo>
                  <a:pt x="8970861" y="762000"/>
                </a:moveTo>
                <a:lnTo>
                  <a:pt x="8875612" y="762000"/>
                </a:lnTo>
                <a:lnTo>
                  <a:pt x="8875612" y="666750"/>
                </a:lnTo>
                <a:lnTo>
                  <a:pt x="8970861" y="666750"/>
                </a:lnTo>
                <a:close/>
                <a:moveTo>
                  <a:pt x="9161361" y="762000"/>
                </a:moveTo>
                <a:lnTo>
                  <a:pt x="9066111" y="762000"/>
                </a:lnTo>
                <a:lnTo>
                  <a:pt x="9066111" y="666750"/>
                </a:lnTo>
                <a:lnTo>
                  <a:pt x="9161361" y="666750"/>
                </a:lnTo>
                <a:close/>
                <a:moveTo>
                  <a:pt x="9351861" y="762000"/>
                </a:moveTo>
                <a:lnTo>
                  <a:pt x="9256611" y="762000"/>
                </a:lnTo>
                <a:lnTo>
                  <a:pt x="9256611" y="666750"/>
                </a:lnTo>
                <a:lnTo>
                  <a:pt x="9351861" y="666750"/>
                </a:lnTo>
                <a:close/>
                <a:moveTo>
                  <a:pt x="9542362" y="762000"/>
                </a:moveTo>
                <a:lnTo>
                  <a:pt x="9447112" y="762000"/>
                </a:lnTo>
                <a:lnTo>
                  <a:pt x="9447112" y="666750"/>
                </a:lnTo>
                <a:lnTo>
                  <a:pt x="9542362" y="666750"/>
                </a:lnTo>
                <a:close/>
                <a:moveTo>
                  <a:pt x="9732861" y="762000"/>
                </a:moveTo>
                <a:lnTo>
                  <a:pt x="9637611" y="762000"/>
                </a:lnTo>
                <a:lnTo>
                  <a:pt x="9637611" y="666750"/>
                </a:lnTo>
                <a:lnTo>
                  <a:pt x="9732861" y="666750"/>
                </a:lnTo>
                <a:close/>
                <a:moveTo>
                  <a:pt x="9923362" y="762000"/>
                </a:moveTo>
                <a:lnTo>
                  <a:pt x="9828111" y="762000"/>
                </a:lnTo>
                <a:lnTo>
                  <a:pt x="9828111" y="666750"/>
                </a:lnTo>
                <a:lnTo>
                  <a:pt x="9923362" y="666750"/>
                </a:lnTo>
                <a:close/>
                <a:moveTo>
                  <a:pt x="10113862" y="762000"/>
                </a:moveTo>
                <a:lnTo>
                  <a:pt x="10018612" y="762000"/>
                </a:lnTo>
                <a:lnTo>
                  <a:pt x="10018612" y="666750"/>
                </a:lnTo>
                <a:lnTo>
                  <a:pt x="10113862" y="666750"/>
                </a:lnTo>
                <a:close/>
                <a:moveTo>
                  <a:pt x="10304361" y="762000"/>
                </a:moveTo>
                <a:lnTo>
                  <a:pt x="10209111" y="762000"/>
                </a:lnTo>
                <a:lnTo>
                  <a:pt x="10209111" y="666750"/>
                </a:lnTo>
                <a:lnTo>
                  <a:pt x="10304361" y="666750"/>
                </a:lnTo>
                <a:close/>
                <a:moveTo>
                  <a:pt x="10494861" y="762000"/>
                </a:moveTo>
                <a:lnTo>
                  <a:pt x="10399611" y="762000"/>
                </a:lnTo>
                <a:lnTo>
                  <a:pt x="10399611" y="666750"/>
                </a:lnTo>
                <a:lnTo>
                  <a:pt x="10494861" y="666750"/>
                </a:lnTo>
                <a:close/>
                <a:moveTo>
                  <a:pt x="10685361" y="762000"/>
                </a:moveTo>
                <a:lnTo>
                  <a:pt x="10590111" y="762000"/>
                </a:lnTo>
                <a:lnTo>
                  <a:pt x="10590111" y="666750"/>
                </a:lnTo>
                <a:lnTo>
                  <a:pt x="10685361" y="666750"/>
                </a:lnTo>
                <a:close/>
                <a:moveTo>
                  <a:pt x="10875861" y="762000"/>
                </a:moveTo>
                <a:lnTo>
                  <a:pt x="10780611" y="762000"/>
                </a:lnTo>
                <a:lnTo>
                  <a:pt x="10780611" y="666750"/>
                </a:lnTo>
                <a:lnTo>
                  <a:pt x="10875861" y="666750"/>
                </a:lnTo>
                <a:close/>
                <a:moveTo>
                  <a:pt x="11066362" y="762000"/>
                </a:moveTo>
                <a:lnTo>
                  <a:pt x="10971111" y="762000"/>
                </a:lnTo>
                <a:lnTo>
                  <a:pt x="10971111" y="666750"/>
                </a:lnTo>
                <a:lnTo>
                  <a:pt x="11066362" y="666750"/>
                </a:lnTo>
                <a:close/>
                <a:moveTo>
                  <a:pt x="11256861" y="762000"/>
                </a:moveTo>
                <a:lnTo>
                  <a:pt x="11161610" y="762000"/>
                </a:lnTo>
                <a:lnTo>
                  <a:pt x="11161610" y="666750"/>
                </a:lnTo>
                <a:lnTo>
                  <a:pt x="11256861" y="666750"/>
                </a:lnTo>
                <a:close/>
                <a:moveTo>
                  <a:pt x="11447360" y="762000"/>
                </a:moveTo>
                <a:lnTo>
                  <a:pt x="11352111" y="762000"/>
                </a:lnTo>
                <a:lnTo>
                  <a:pt x="11352111" y="666750"/>
                </a:lnTo>
                <a:lnTo>
                  <a:pt x="11447360" y="666750"/>
                </a:lnTo>
                <a:close/>
                <a:moveTo>
                  <a:pt x="11637861" y="762000"/>
                </a:moveTo>
                <a:lnTo>
                  <a:pt x="11542610" y="762000"/>
                </a:lnTo>
                <a:lnTo>
                  <a:pt x="11542610" y="666750"/>
                </a:lnTo>
                <a:lnTo>
                  <a:pt x="11637861" y="666750"/>
                </a:lnTo>
                <a:close/>
                <a:moveTo>
                  <a:pt x="11828360" y="762000"/>
                </a:moveTo>
                <a:lnTo>
                  <a:pt x="11733112" y="762000"/>
                </a:lnTo>
                <a:lnTo>
                  <a:pt x="11733112" y="666750"/>
                </a:lnTo>
                <a:lnTo>
                  <a:pt x="11828360" y="666750"/>
                </a:lnTo>
                <a:close/>
                <a:moveTo>
                  <a:pt x="12192000" y="762000"/>
                </a:moveTo>
                <a:lnTo>
                  <a:pt x="12114110" y="762000"/>
                </a:lnTo>
                <a:lnTo>
                  <a:pt x="12114110" y="666750"/>
                </a:lnTo>
                <a:lnTo>
                  <a:pt x="12192000" y="666750"/>
                </a:lnTo>
                <a:close/>
                <a:moveTo>
                  <a:pt x="303114" y="857250"/>
                </a:moveTo>
                <a:lnTo>
                  <a:pt x="207864" y="857250"/>
                </a:lnTo>
                <a:lnTo>
                  <a:pt x="207864" y="762000"/>
                </a:lnTo>
                <a:lnTo>
                  <a:pt x="303114" y="762000"/>
                </a:lnTo>
                <a:close/>
                <a:moveTo>
                  <a:pt x="493614" y="857250"/>
                </a:moveTo>
                <a:lnTo>
                  <a:pt x="398364" y="857250"/>
                </a:lnTo>
                <a:lnTo>
                  <a:pt x="398364" y="762000"/>
                </a:lnTo>
                <a:lnTo>
                  <a:pt x="493614" y="762000"/>
                </a:lnTo>
                <a:close/>
                <a:moveTo>
                  <a:pt x="684113" y="857250"/>
                </a:moveTo>
                <a:lnTo>
                  <a:pt x="588864" y="857250"/>
                </a:lnTo>
                <a:lnTo>
                  <a:pt x="588864" y="762000"/>
                </a:lnTo>
                <a:lnTo>
                  <a:pt x="684113" y="762000"/>
                </a:lnTo>
                <a:close/>
                <a:moveTo>
                  <a:pt x="874614" y="857250"/>
                </a:moveTo>
                <a:lnTo>
                  <a:pt x="779364" y="857250"/>
                </a:lnTo>
                <a:lnTo>
                  <a:pt x="779364" y="762000"/>
                </a:lnTo>
                <a:lnTo>
                  <a:pt x="874614" y="762000"/>
                </a:lnTo>
                <a:close/>
                <a:moveTo>
                  <a:pt x="1065114" y="857250"/>
                </a:moveTo>
                <a:lnTo>
                  <a:pt x="969863" y="857250"/>
                </a:lnTo>
                <a:lnTo>
                  <a:pt x="969863" y="762000"/>
                </a:lnTo>
                <a:lnTo>
                  <a:pt x="1065114" y="762000"/>
                </a:lnTo>
                <a:close/>
                <a:moveTo>
                  <a:pt x="1255613" y="857250"/>
                </a:moveTo>
                <a:lnTo>
                  <a:pt x="1160364" y="857250"/>
                </a:lnTo>
                <a:lnTo>
                  <a:pt x="1160364" y="762000"/>
                </a:lnTo>
                <a:lnTo>
                  <a:pt x="1255613" y="762000"/>
                </a:lnTo>
                <a:close/>
                <a:moveTo>
                  <a:pt x="1446114" y="857250"/>
                </a:moveTo>
                <a:lnTo>
                  <a:pt x="1350864" y="857250"/>
                </a:lnTo>
                <a:lnTo>
                  <a:pt x="1350864" y="762000"/>
                </a:lnTo>
                <a:lnTo>
                  <a:pt x="1446114" y="762000"/>
                </a:lnTo>
                <a:close/>
                <a:moveTo>
                  <a:pt x="1636614" y="857250"/>
                </a:moveTo>
                <a:lnTo>
                  <a:pt x="1541363" y="857250"/>
                </a:lnTo>
                <a:lnTo>
                  <a:pt x="1541363" y="762000"/>
                </a:lnTo>
                <a:lnTo>
                  <a:pt x="1636614" y="762000"/>
                </a:lnTo>
                <a:close/>
                <a:moveTo>
                  <a:pt x="2017612" y="857250"/>
                </a:moveTo>
                <a:lnTo>
                  <a:pt x="1922364" y="857250"/>
                </a:lnTo>
                <a:lnTo>
                  <a:pt x="1922364" y="762000"/>
                </a:lnTo>
                <a:lnTo>
                  <a:pt x="2017612" y="762000"/>
                </a:lnTo>
                <a:close/>
                <a:moveTo>
                  <a:pt x="2208114" y="857250"/>
                </a:moveTo>
                <a:lnTo>
                  <a:pt x="2112863" y="857250"/>
                </a:lnTo>
                <a:lnTo>
                  <a:pt x="2112863" y="762000"/>
                </a:lnTo>
                <a:lnTo>
                  <a:pt x="2208114" y="762000"/>
                </a:lnTo>
                <a:close/>
                <a:moveTo>
                  <a:pt x="2398613" y="857250"/>
                </a:moveTo>
                <a:lnTo>
                  <a:pt x="2303364" y="857250"/>
                </a:lnTo>
                <a:lnTo>
                  <a:pt x="2303364" y="762000"/>
                </a:lnTo>
                <a:lnTo>
                  <a:pt x="2398613" y="762000"/>
                </a:lnTo>
                <a:close/>
                <a:moveTo>
                  <a:pt x="2589114" y="857250"/>
                </a:moveTo>
                <a:lnTo>
                  <a:pt x="2493863" y="857250"/>
                </a:lnTo>
                <a:lnTo>
                  <a:pt x="2493863" y="762000"/>
                </a:lnTo>
                <a:lnTo>
                  <a:pt x="2589114" y="762000"/>
                </a:lnTo>
                <a:close/>
                <a:moveTo>
                  <a:pt x="2779613" y="857250"/>
                </a:moveTo>
                <a:lnTo>
                  <a:pt x="2684362" y="857250"/>
                </a:lnTo>
                <a:lnTo>
                  <a:pt x="2684362" y="762000"/>
                </a:lnTo>
                <a:lnTo>
                  <a:pt x="2779613" y="762000"/>
                </a:lnTo>
                <a:close/>
                <a:moveTo>
                  <a:pt x="2970113" y="857250"/>
                </a:moveTo>
                <a:lnTo>
                  <a:pt x="2874863" y="857250"/>
                </a:lnTo>
                <a:lnTo>
                  <a:pt x="2874863" y="762000"/>
                </a:lnTo>
                <a:lnTo>
                  <a:pt x="2970113" y="762000"/>
                </a:lnTo>
                <a:close/>
                <a:moveTo>
                  <a:pt x="3160613" y="857250"/>
                </a:moveTo>
                <a:lnTo>
                  <a:pt x="3065363" y="857250"/>
                </a:lnTo>
                <a:lnTo>
                  <a:pt x="3065363" y="762000"/>
                </a:lnTo>
                <a:lnTo>
                  <a:pt x="3160613" y="762000"/>
                </a:lnTo>
                <a:close/>
                <a:moveTo>
                  <a:pt x="3351113" y="857250"/>
                </a:moveTo>
                <a:lnTo>
                  <a:pt x="3255863" y="857250"/>
                </a:lnTo>
                <a:lnTo>
                  <a:pt x="3255863" y="762000"/>
                </a:lnTo>
                <a:lnTo>
                  <a:pt x="3351113" y="762000"/>
                </a:lnTo>
                <a:close/>
                <a:moveTo>
                  <a:pt x="3541613" y="857250"/>
                </a:moveTo>
                <a:lnTo>
                  <a:pt x="3446363" y="857250"/>
                </a:lnTo>
                <a:lnTo>
                  <a:pt x="3446363" y="762000"/>
                </a:lnTo>
                <a:lnTo>
                  <a:pt x="3541613" y="762000"/>
                </a:lnTo>
                <a:close/>
                <a:moveTo>
                  <a:pt x="3732112" y="857250"/>
                </a:moveTo>
                <a:lnTo>
                  <a:pt x="3636862" y="857250"/>
                </a:lnTo>
                <a:lnTo>
                  <a:pt x="3636862" y="762000"/>
                </a:lnTo>
                <a:lnTo>
                  <a:pt x="3732112" y="762000"/>
                </a:lnTo>
                <a:close/>
                <a:moveTo>
                  <a:pt x="3922613" y="857250"/>
                </a:moveTo>
                <a:lnTo>
                  <a:pt x="3827362" y="857250"/>
                </a:lnTo>
                <a:lnTo>
                  <a:pt x="3827362" y="762000"/>
                </a:lnTo>
                <a:lnTo>
                  <a:pt x="3922613" y="762000"/>
                </a:lnTo>
                <a:close/>
                <a:moveTo>
                  <a:pt x="4113113" y="857250"/>
                </a:moveTo>
                <a:lnTo>
                  <a:pt x="4017863" y="857250"/>
                </a:lnTo>
                <a:lnTo>
                  <a:pt x="4017863" y="762000"/>
                </a:lnTo>
                <a:lnTo>
                  <a:pt x="4113113" y="762000"/>
                </a:lnTo>
                <a:close/>
                <a:moveTo>
                  <a:pt x="4303612" y="857250"/>
                </a:moveTo>
                <a:lnTo>
                  <a:pt x="4208362" y="857250"/>
                </a:lnTo>
                <a:lnTo>
                  <a:pt x="4208362" y="762000"/>
                </a:lnTo>
                <a:lnTo>
                  <a:pt x="4303612" y="762000"/>
                </a:lnTo>
                <a:close/>
                <a:moveTo>
                  <a:pt x="4494113" y="857250"/>
                </a:moveTo>
                <a:lnTo>
                  <a:pt x="4398863" y="857250"/>
                </a:lnTo>
                <a:lnTo>
                  <a:pt x="4398863" y="762000"/>
                </a:lnTo>
                <a:lnTo>
                  <a:pt x="4494113" y="762000"/>
                </a:lnTo>
                <a:close/>
                <a:moveTo>
                  <a:pt x="4684613" y="857250"/>
                </a:moveTo>
                <a:lnTo>
                  <a:pt x="4589363" y="857250"/>
                </a:lnTo>
                <a:lnTo>
                  <a:pt x="4589363" y="762000"/>
                </a:lnTo>
                <a:lnTo>
                  <a:pt x="4684613" y="762000"/>
                </a:lnTo>
                <a:close/>
                <a:moveTo>
                  <a:pt x="4875113" y="857250"/>
                </a:moveTo>
                <a:lnTo>
                  <a:pt x="4779863" y="857250"/>
                </a:lnTo>
                <a:lnTo>
                  <a:pt x="4779863" y="762000"/>
                </a:lnTo>
                <a:lnTo>
                  <a:pt x="4875113" y="762000"/>
                </a:lnTo>
                <a:close/>
                <a:moveTo>
                  <a:pt x="5065613" y="857250"/>
                </a:moveTo>
                <a:lnTo>
                  <a:pt x="4970363" y="857250"/>
                </a:lnTo>
                <a:lnTo>
                  <a:pt x="4970363" y="762000"/>
                </a:lnTo>
                <a:lnTo>
                  <a:pt x="5065613" y="762000"/>
                </a:lnTo>
                <a:close/>
                <a:moveTo>
                  <a:pt x="5446612" y="857250"/>
                </a:moveTo>
                <a:lnTo>
                  <a:pt x="5351362" y="857250"/>
                </a:lnTo>
                <a:lnTo>
                  <a:pt x="5351362" y="762000"/>
                </a:lnTo>
                <a:lnTo>
                  <a:pt x="5446612" y="762000"/>
                </a:lnTo>
                <a:close/>
                <a:moveTo>
                  <a:pt x="5637112" y="857250"/>
                </a:moveTo>
                <a:lnTo>
                  <a:pt x="5541862" y="857250"/>
                </a:lnTo>
                <a:lnTo>
                  <a:pt x="5541862" y="762000"/>
                </a:lnTo>
                <a:lnTo>
                  <a:pt x="5637112" y="762000"/>
                </a:lnTo>
                <a:close/>
                <a:moveTo>
                  <a:pt x="5827612" y="857250"/>
                </a:moveTo>
                <a:lnTo>
                  <a:pt x="5732362" y="857250"/>
                </a:lnTo>
                <a:lnTo>
                  <a:pt x="5732362" y="762000"/>
                </a:lnTo>
                <a:lnTo>
                  <a:pt x="5827612" y="762000"/>
                </a:lnTo>
                <a:close/>
                <a:moveTo>
                  <a:pt x="6018112" y="857250"/>
                </a:moveTo>
                <a:lnTo>
                  <a:pt x="5922862" y="857250"/>
                </a:lnTo>
                <a:lnTo>
                  <a:pt x="5922862" y="762000"/>
                </a:lnTo>
                <a:lnTo>
                  <a:pt x="6018112" y="762000"/>
                </a:lnTo>
                <a:close/>
                <a:moveTo>
                  <a:pt x="6208612" y="857250"/>
                </a:moveTo>
                <a:lnTo>
                  <a:pt x="6113362" y="857250"/>
                </a:lnTo>
                <a:lnTo>
                  <a:pt x="6113362" y="762000"/>
                </a:lnTo>
                <a:lnTo>
                  <a:pt x="6208612" y="762000"/>
                </a:lnTo>
                <a:close/>
                <a:moveTo>
                  <a:pt x="6399112" y="857250"/>
                </a:moveTo>
                <a:lnTo>
                  <a:pt x="6303862" y="857250"/>
                </a:lnTo>
                <a:lnTo>
                  <a:pt x="6303862" y="762000"/>
                </a:lnTo>
                <a:lnTo>
                  <a:pt x="6399112" y="762000"/>
                </a:lnTo>
                <a:close/>
                <a:moveTo>
                  <a:pt x="6589612" y="857250"/>
                </a:moveTo>
                <a:lnTo>
                  <a:pt x="6494362" y="857250"/>
                </a:lnTo>
                <a:lnTo>
                  <a:pt x="6494362" y="762000"/>
                </a:lnTo>
                <a:lnTo>
                  <a:pt x="6589612" y="762000"/>
                </a:lnTo>
                <a:close/>
                <a:moveTo>
                  <a:pt x="6780112" y="857250"/>
                </a:moveTo>
                <a:lnTo>
                  <a:pt x="6684862" y="857250"/>
                </a:lnTo>
                <a:lnTo>
                  <a:pt x="6684862" y="762000"/>
                </a:lnTo>
                <a:lnTo>
                  <a:pt x="6780112" y="762000"/>
                </a:lnTo>
                <a:close/>
                <a:moveTo>
                  <a:pt x="6970612" y="857250"/>
                </a:moveTo>
                <a:lnTo>
                  <a:pt x="6875362" y="857250"/>
                </a:lnTo>
                <a:lnTo>
                  <a:pt x="6875362" y="762000"/>
                </a:lnTo>
                <a:lnTo>
                  <a:pt x="6970612" y="762000"/>
                </a:lnTo>
                <a:close/>
                <a:moveTo>
                  <a:pt x="7161112" y="857250"/>
                </a:moveTo>
                <a:lnTo>
                  <a:pt x="7065862" y="857250"/>
                </a:lnTo>
                <a:lnTo>
                  <a:pt x="7065862" y="762000"/>
                </a:lnTo>
                <a:lnTo>
                  <a:pt x="7161112" y="762000"/>
                </a:lnTo>
                <a:close/>
                <a:moveTo>
                  <a:pt x="7351612" y="857250"/>
                </a:moveTo>
                <a:lnTo>
                  <a:pt x="7256362" y="857250"/>
                </a:lnTo>
                <a:lnTo>
                  <a:pt x="7256362" y="762000"/>
                </a:lnTo>
                <a:lnTo>
                  <a:pt x="7351612" y="762000"/>
                </a:lnTo>
                <a:close/>
                <a:moveTo>
                  <a:pt x="7542112" y="857250"/>
                </a:moveTo>
                <a:lnTo>
                  <a:pt x="7446862" y="857250"/>
                </a:lnTo>
                <a:lnTo>
                  <a:pt x="7446862" y="762000"/>
                </a:lnTo>
                <a:lnTo>
                  <a:pt x="7542112" y="762000"/>
                </a:lnTo>
                <a:close/>
                <a:moveTo>
                  <a:pt x="7732612" y="857250"/>
                </a:moveTo>
                <a:lnTo>
                  <a:pt x="7637362" y="857250"/>
                </a:lnTo>
                <a:lnTo>
                  <a:pt x="7637362" y="762000"/>
                </a:lnTo>
                <a:lnTo>
                  <a:pt x="7732612" y="762000"/>
                </a:lnTo>
                <a:close/>
                <a:moveTo>
                  <a:pt x="7923112" y="857250"/>
                </a:moveTo>
                <a:lnTo>
                  <a:pt x="7827862" y="857250"/>
                </a:lnTo>
                <a:lnTo>
                  <a:pt x="7827862" y="762000"/>
                </a:lnTo>
                <a:lnTo>
                  <a:pt x="7923112" y="762000"/>
                </a:lnTo>
                <a:close/>
                <a:moveTo>
                  <a:pt x="8113613" y="857250"/>
                </a:moveTo>
                <a:lnTo>
                  <a:pt x="8018362" y="857250"/>
                </a:lnTo>
                <a:lnTo>
                  <a:pt x="8018362" y="762000"/>
                </a:lnTo>
                <a:lnTo>
                  <a:pt x="8113613" y="762000"/>
                </a:lnTo>
                <a:close/>
                <a:moveTo>
                  <a:pt x="8304112" y="857250"/>
                </a:moveTo>
                <a:lnTo>
                  <a:pt x="8208863" y="857250"/>
                </a:lnTo>
                <a:lnTo>
                  <a:pt x="8208863" y="762000"/>
                </a:lnTo>
                <a:lnTo>
                  <a:pt x="8304112" y="762000"/>
                </a:lnTo>
                <a:close/>
                <a:moveTo>
                  <a:pt x="8494613" y="857250"/>
                </a:moveTo>
                <a:lnTo>
                  <a:pt x="8399363" y="857250"/>
                </a:lnTo>
                <a:lnTo>
                  <a:pt x="8399363" y="762000"/>
                </a:lnTo>
                <a:lnTo>
                  <a:pt x="8494613" y="762000"/>
                </a:lnTo>
                <a:close/>
                <a:moveTo>
                  <a:pt x="8875612" y="857250"/>
                </a:moveTo>
                <a:lnTo>
                  <a:pt x="8780362" y="857250"/>
                </a:lnTo>
                <a:lnTo>
                  <a:pt x="8780362" y="762000"/>
                </a:lnTo>
                <a:lnTo>
                  <a:pt x="8875612" y="762000"/>
                </a:lnTo>
                <a:close/>
                <a:moveTo>
                  <a:pt x="9066111" y="857250"/>
                </a:moveTo>
                <a:lnTo>
                  <a:pt x="8970861" y="857250"/>
                </a:lnTo>
                <a:lnTo>
                  <a:pt x="8970861" y="762000"/>
                </a:lnTo>
                <a:lnTo>
                  <a:pt x="9066111" y="762000"/>
                </a:lnTo>
                <a:close/>
                <a:moveTo>
                  <a:pt x="9256611" y="857250"/>
                </a:moveTo>
                <a:lnTo>
                  <a:pt x="9161361" y="857250"/>
                </a:lnTo>
                <a:lnTo>
                  <a:pt x="9161361" y="762000"/>
                </a:lnTo>
                <a:lnTo>
                  <a:pt x="9256611" y="762000"/>
                </a:lnTo>
                <a:close/>
                <a:moveTo>
                  <a:pt x="9447112" y="857250"/>
                </a:moveTo>
                <a:lnTo>
                  <a:pt x="9351861" y="857250"/>
                </a:lnTo>
                <a:lnTo>
                  <a:pt x="9351861" y="762000"/>
                </a:lnTo>
                <a:lnTo>
                  <a:pt x="9447112" y="762000"/>
                </a:lnTo>
                <a:close/>
                <a:moveTo>
                  <a:pt x="9637611" y="857250"/>
                </a:moveTo>
                <a:lnTo>
                  <a:pt x="9542362" y="857250"/>
                </a:lnTo>
                <a:lnTo>
                  <a:pt x="9542362" y="762000"/>
                </a:lnTo>
                <a:lnTo>
                  <a:pt x="9637611" y="762000"/>
                </a:lnTo>
                <a:close/>
                <a:moveTo>
                  <a:pt x="9828111" y="857250"/>
                </a:moveTo>
                <a:lnTo>
                  <a:pt x="9732861" y="857250"/>
                </a:lnTo>
                <a:lnTo>
                  <a:pt x="9732861" y="762000"/>
                </a:lnTo>
                <a:lnTo>
                  <a:pt x="9828111" y="762000"/>
                </a:lnTo>
                <a:close/>
                <a:moveTo>
                  <a:pt x="10018612" y="857250"/>
                </a:moveTo>
                <a:lnTo>
                  <a:pt x="9923362" y="857250"/>
                </a:lnTo>
                <a:lnTo>
                  <a:pt x="9923362" y="762000"/>
                </a:lnTo>
                <a:lnTo>
                  <a:pt x="10018612" y="762000"/>
                </a:lnTo>
                <a:close/>
                <a:moveTo>
                  <a:pt x="10209111" y="857250"/>
                </a:moveTo>
                <a:lnTo>
                  <a:pt x="10113862" y="857250"/>
                </a:lnTo>
                <a:lnTo>
                  <a:pt x="10113862" y="762000"/>
                </a:lnTo>
                <a:lnTo>
                  <a:pt x="10209111" y="762000"/>
                </a:lnTo>
                <a:close/>
                <a:moveTo>
                  <a:pt x="10399611" y="857250"/>
                </a:moveTo>
                <a:lnTo>
                  <a:pt x="10304361" y="857250"/>
                </a:lnTo>
                <a:lnTo>
                  <a:pt x="10304361" y="762000"/>
                </a:lnTo>
                <a:lnTo>
                  <a:pt x="10399611" y="762000"/>
                </a:lnTo>
                <a:close/>
                <a:moveTo>
                  <a:pt x="10590111" y="857250"/>
                </a:moveTo>
                <a:lnTo>
                  <a:pt x="10494861" y="857250"/>
                </a:lnTo>
                <a:lnTo>
                  <a:pt x="10494861" y="762000"/>
                </a:lnTo>
                <a:lnTo>
                  <a:pt x="10590111" y="762000"/>
                </a:lnTo>
                <a:close/>
                <a:moveTo>
                  <a:pt x="10780611" y="857250"/>
                </a:moveTo>
                <a:lnTo>
                  <a:pt x="10685361" y="857250"/>
                </a:lnTo>
                <a:lnTo>
                  <a:pt x="10685361" y="762000"/>
                </a:lnTo>
                <a:lnTo>
                  <a:pt x="10780611" y="762000"/>
                </a:lnTo>
                <a:close/>
                <a:moveTo>
                  <a:pt x="10971111" y="857250"/>
                </a:moveTo>
                <a:lnTo>
                  <a:pt x="10875861" y="857250"/>
                </a:lnTo>
                <a:lnTo>
                  <a:pt x="10875861" y="762000"/>
                </a:lnTo>
                <a:lnTo>
                  <a:pt x="10971111" y="762000"/>
                </a:lnTo>
                <a:close/>
                <a:moveTo>
                  <a:pt x="11161610" y="857250"/>
                </a:moveTo>
                <a:lnTo>
                  <a:pt x="11066362" y="857250"/>
                </a:lnTo>
                <a:lnTo>
                  <a:pt x="11066362" y="762000"/>
                </a:lnTo>
                <a:lnTo>
                  <a:pt x="11161610" y="762000"/>
                </a:lnTo>
                <a:close/>
                <a:moveTo>
                  <a:pt x="11352111" y="857250"/>
                </a:moveTo>
                <a:lnTo>
                  <a:pt x="11256861" y="857250"/>
                </a:lnTo>
                <a:lnTo>
                  <a:pt x="11256861" y="762000"/>
                </a:lnTo>
                <a:lnTo>
                  <a:pt x="11352111" y="762000"/>
                </a:lnTo>
                <a:close/>
                <a:moveTo>
                  <a:pt x="11542610" y="857250"/>
                </a:moveTo>
                <a:lnTo>
                  <a:pt x="11447360" y="857250"/>
                </a:lnTo>
                <a:lnTo>
                  <a:pt x="11447360" y="762000"/>
                </a:lnTo>
                <a:lnTo>
                  <a:pt x="11542610" y="762000"/>
                </a:lnTo>
                <a:close/>
                <a:moveTo>
                  <a:pt x="11733112" y="857250"/>
                </a:moveTo>
                <a:lnTo>
                  <a:pt x="11637861" y="857250"/>
                </a:lnTo>
                <a:lnTo>
                  <a:pt x="11637861" y="762000"/>
                </a:lnTo>
                <a:lnTo>
                  <a:pt x="11733112" y="762000"/>
                </a:lnTo>
                <a:close/>
                <a:moveTo>
                  <a:pt x="11923611" y="857250"/>
                </a:moveTo>
                <a:lnTo>
                  <a:pt x="11828360" y="857250"/>
                </a:lnTo>
                <a:lnTo>
                  <a:pt x="11828360" y="762000"/>
                </a:lnTo>
                <a:lnTo>
                  <a:pt x="11923611" y="762000"/>
                </a:lnTo>
                <a:close/>
                <a:moveTo>
                  <a:pt x="207864" y="952500"/>
                </a:moveTo>
                <a:lnTo>
                  <a:pt x="112614" y="952500"/>
                </a:lnTo>
                <a:lnTo>
                  <a:pt x="112614" y="857250"/>
                </a:lnTo>
                <a:lnTo>
                  <a:pt x="207864" y="857250"/>
                </a:lnTo>
                <a:close/>
                <a:moveTo>
                  <a:pt x="398364" y="952500"/>
                </a:moveTo>
                <a:lnTo>
                  <a:pt x="303114" y="952500"/>
                </a:lnTo>
                <a:lnTo>
                  <a:pt x="303114" y="857250"/>
                </a:lnTo>
                <a:lnTo>
                  <a:pt x="398364" y="857250"/>
                </a:lnTo>
                <a:close/>
                <a:moveTo>
                  <a:pt x="588864" y="952500"/>
                </a:moveTo>
                <a:lnTo>
                  <a:pt x="493614" y="952500"/>
                </a:lnTo>
                <a:lnTo>
                  <a:pt x="493614" y="857250"/>
                </a:lnTo>
                <a:lnTo>
                  <a:pt x="588864" y="857250"/>
                </a:lnTo>
                <a:close/>
                <a:moveTo>
                  <a:pt x="779364" y="952500"/>
                </a:moveTo>
                <a:lnTo>
                  <a:pt x="684113" y="952500"/>
                </a:lnTo>
                <a:lnTo>
                  <a:pt x="684113" y="857250"/>
                </a:lnTo>
                <a:lnTo>
                  <a:pt x="779364" y="857250"/>
                </a:lnTo>
                <a:close/>
                <a:moveTo>
                  <a:pt x="969863" y="952500"/>
                </a:moveTo>
                <a:lnTo>
                  <a:pt x="874614" y="952500"/>
                </a:lnTo>
                <a:lnTo>
                  <a:pt x="874614" y="857250"/>
                </a:lnTo>
                <a:lnTo>
                  <a:pt x="969863" y="857250"/>
                </a:lnTo>
                <a:close/>
                <a:moveTo>
                  <a:pt x="1160364" y="952500"/>
                </a:moveTo>
                <a:lnTo>
                  <a:pt x="1065114" y="952500"/>
                </a:lnTo>
                <a:lnTo>
                  <a:pt x="1065114" y="857250"/>
                </a:lnTo>
                <a:lnTo>
                  <a:pt x="1160364" y="857250"/>
                </a:lnTo>
                <a:close/>
                <a:moveTo>
                  <a:pt x="1350864" y="952500"/>
                </a:moveTo>
                <a:lnTo>
                  <a:pt x="1255613" y="952500"/>
                </a:lnTo>
                <a:lnTo>
                  <a:pt x="1255613" y="857250"/>
                </a:lnTo>
                <a:lnTo>
                  <a:pt x="1350864" y="857250"/>
                </a:lnTo>
                <a:close/>
                <a:moveTo>
                  <a:pt x="1541363" y="952500"/>
                </a:moveTo>
                <a:lnTo>
                  <a:pt x="1446114" y="952500"/>
                </a:lnTo>
                <a:lnTo>
                  <a:pt x="1446114" y="857250"/>
                </a:lnTo>
                <a:lnTo>
                  <a:pt x="1541363" y="857250"/>
                </a:lnTo>
                <a:close/>
                <a:moveTo>
                  <a:pt x="1922364" y="952500"/>
                </a:moveTo>
                <a:lnTo>
                  <a:pt x="1827113" y="952500"/>
                </a:lnTo>
                <a:lnTo>
                  <a:pt x="1827113" y="857250"/>
                </a:lnTo>
                <a:lnTo>
                  <a:pt x="1922364" y="857250"/>
                </a:lnTo>
                <a:close/>
                <a:moveTo>
                  <a:pt x="2112863" y="952500"/>
                </a:moveTo>
                <a:lnTo>
                  <a:pt x="2017612" y="952500"/>
                </a:lnTo>
                <a:lnTo>
                  <a:pt x="2017612" y="857250"/>
                </a:lnTo>
                <a:lnTo>
                  <a:pt x="2112863" y="857250"/>
                </a:lnTo>
                <a:close/>
                <a:moveTo>
                  <a:pt x="2303364" y="952500"/>
                </a:moveTo>
                <a:lnTo>
                  <a:pt x="2208114" y="952500"/>
                </a:lnTo>
                <a:lnTo>
                  <a:pt x="2208114" y="857250"/>
                </a:lnTo>
                <a:lnTo>
                  <a:pt x="2303364" y="857250"/>
                </a:lnTo>
                <a:close/>
                <a:moveTo>
                  <a:pt x="2493863" y="952500"/>
                </a:moveTo>
                <a:lnTo>
                  <a:pt x="2398613" y="952500"/>
                </a:lnTo>
                <a:lnTo>
                  <a:pt x="2398613" y="857250"/>
                </a:lnTo>
                <a:lnTo>
                  <a:pt x="2493863" y="857250"/>
                </a:lnTo>
                <a:close/>
                <a:moveTo>
                  <a:pt x="2684362" y="952500"/>
                </a:moveTo>
                <a:lnTo>
                  <a:pt x="2589114" y="952500"/>
                </a:lnTo>
                <a:lnTo>
                  <a:pt x="2589114" y="857250"/>
                </a:lnTo>
                <a:lnTo>
                  <a:pt x="2684362" y="857250"/>
                </a:lnTo>
                <a:close/>
                <a:moveTo>
                  <a:pt x="2874863" y="952500"/>
                </a:moveTo>
                <a:lnTo>
                  <a:pt x="2779613" y="952500"/>
                </a:lnTo>
                <a:lnTo>
                  <a:pt x="2779613" y="857250"/>
                </a:lnTo>
                <a:lnTo>
                  <a:pt x="2874863" y="857250"/>
                </a:lnTo>
                <a:close/>
                <a:moveTo>
                  <a:pt x="3065363" y="952500"/>
                </a:moveTo>
                <a:lnTo>
                  <a:pt x="2970113" y="952500"/>
                </a:lnTo>
                <a:lnTo>
                  <a:pt x="2970113" y="857250"/>
                </a:lnTo>
                <a:lnTo>
                  <a:pt x="3065363" y="857250"/>
                </a:lnTo>
                <a:close/>
                <a:moveTo>
                  <a:pt x="3255863" y="952500"/>
                </a:moveTo>
                <a:lnTo>
                  <a:pt x="3160613" y="952500"/>
                </a:lnTo>
                <a:lnTo>
                  <a:pt x="3160613" y="857250"/>
                </a:lnTo>
                <a:lnTo>
                  <a:pt x="3255863" y="857250"/>
                </a:lnTo>
                <a:close/>
                <a:moveTo>
                  <a:pt x="3446363" y="952500"/>
                </a:moveTo>
                <a:lnTo>
                  <a:pt x="3351113" y="952500"/>
                </a:lnTo>
                <a:lnTo>
                  <a:pt x="3351113" y="857250"/>
                </a:lnTo>
                <a:lnTo>
                  <a:pt x="3446363" y="857250"/>
                </a:lnTo>
                <a:close/>
                <a:moveTo>
                  <a:pt x="3636862" y="952500"/>
                </a:moveTo>
                <a:lnTo>
                  <a:pt x="3541613" y="952500"/>
                </a:lnTo>
                <a:lnTo>
                  <a:pt x="3541613" y="857250"/>
                </a:lnTo>
                <a:lnTo>
                  <a:pt x="3636862" y="857250"/>
                </a:lnTo>
                <a:close/>
                <a:moveTo>
                  <a:pt x="3827362" y="952500"/>
                </a:moveTo>
                <a:lnTo>
                  <a:pt x="3732112" y="952500"/>
                </a:lnTo>
                <a:lnTo>
                  <a:pt x="3732112" y="857250"/>
                </a:lnTo>
                <a:lnTo>
                  <a:pt x="3827362" y="857250"/>
                </a:lnTo>
                <a:close/>
                <a:moveTo>
                  <a:pt x="4017863" y="952500"/>
                </a:moveTo>
                <a:lnTo>
                  <a:pt x="3922613" y="952500"/>
                </a:lnTo>
                <a:lnTo>
                  <a:pt x="3922613" y="857250"/>
                </a:lnTo>
                <a:lnTo>
                  <a:pt x="4017863" y="857250"/>
                </a:lnTo>
                <a:close/>
                <a:moveTo>
                  <a:pt x="4208362" y="952500"/>
                </a:moveTo>
                <a:lnTo>
                  <a:pt x="4113113" y="952500"/>
                </a:lnTo>
                <a:lnTo>
                  <a:pt x="4113113" y="857250"/>
                </a:lnTo>
                <a:lnTo>
                  <a:pt x="4208362" y="857250"/>
                </a:lnTo>
                <a:close/>
                <a:moveTo>
                  <a:pt x="4398863" y="952500"/>
                </a:moveTo>
                <a:lnTo>
                  <a:pt x="4303612" y="952500"/>
                </a:lnTo>
                <a:lnTo>
                  <a:pt x="4303612" y="857250"/>
                </a:lnTo>
                <a:lnTo>
                  <a:pt x="4398863" y="857250"/>
                </a:lnTo>
                <a:close/>
                <a:moveTo>
                  <a:pt x="4589363" y="952500"/>
                </a:moveTo>
                <a:lnTo>
                  <a:pt x="4494113" y="952500"/>
                </a:lnTo>
                <a:lnTo>
                  <a:pt x="4494113" y="857250"/>
                </a:lnTo>
                <a:lnTo>
                  <a:pt x="4589363" y="857250"/>
                </a:lnTo>
                <a:close/>
                <a:moveTo>
                  <a:pt x="4779863" y="952500"/>
                </a:moveTo>
                <a:lnTo>
                  <a:pt x="4684613" y="952500"/>
                </a:lnTo>
                <a:lnTo>
                  <a:pt x="4684613" y="857250"/>
                </a:lnTo>
                <a:lnTo>
                  <a:pt x="4779863" y="857250"/>
                </a:lnTo>
                <a:close/>
                <a:moveTo>
                  <a:pt x="4970363" y="952500"/>
                </a:moveTo>
                <a:lnTo>
                  <a:pt x="4875113" y="952500"/>
                </a:lnTo>
                <a:lnTo>
                  <a:pt x="4875113" y="857250"/>
                </a:lnTo>
                <a:lnTo>
                  <a:pt x="4970363" y="857250"/>
                </a:lnTo>
                <a:close/>
                <a:moveTo>
                  <a:pt x="5351362" y="952500"/>
                </a:moveTo>
                <a:lnTo>
                  <a:pt x="5256112" y="952500"/>
                </a:lnTo>
                <a:lnTo>
                  <a:pt x="5256112" y="857250"/>
                </a:lnTo>
                <a:lnTo>
                  <a:pt x="5351362" y="857250"/>
                </a:lnTo>
                <a:close/>
                <a:moveTo>
                  <a:pt x="5541862" y="952500"/>
                </a:moveTo>
                <a:lnTo>
                  <a:pt x="5446612" y="952500"/>
                </a:lnTo>
                <a:lnTo>
                  <a:pt x="5446612" y="857250"/>
                </a:lnTo>
                <a:lnTo>
                  <a:pt x="5541862" y="857250"/>
                </a:lnTo>
                <a:close/>
                <a:moveTo>
                  <a:pt x="5732362" y="952500"/>
                </a:moveTo>
                <a:lnTo>
                  <a:pt x="5637112" y="952500"/>
                </a:lnTo>
                <a:lnTo>
                  <a:pt x="5637112" y="857250"/>
                </a:lnTo>
                <a:lnTo>
                  <a:pt x="5732362" y="857250"/>
                </a:lnTo>
                <a:close/>
                <a:moveTo>
                  <a:pt x="5922862" y="952500"/>
                </a:moveTo>
                <a:lnTo>
                  <a:pt x="5827612" y="952500"/>
                </a:lnTo>
                <a:lnTo>
                  <a:pt x="5827612" y="857250"/>
                </a:lnTo>
                <a:lnTo>
                  <a:pt x="5922862" y="857250"/>
                </a:lnTo>
                <a:close/>
                <a:moveTo>
                  <a:pt x="6113362" y="952500"/>
                </a:moveTo>
                <a:lnTo>
                  <a:pt x="6018112" y="952500"/>
                </a:lnTo>
                <a:lnTo>
                  <a:pt x="6018112" y="857250"/>
                </a:lnTo>
                <a:lnTo>
                  <a:pt x="6113362" y="857250"/>
                </a:lnTo>
                <a:close/>
                <a:moveTo>
                  <a:pt x="6303862" y="952500"/>
                </a:moveTo>
                <a:lnTo>
                  <a:pt x="6208612" y="952500"/>
                </a:lnTo>
                <a:lnTo>
                  <a:pt x="6208612" y="857250"/>
                </a:lnTo>
                <a:lnTo>
                  <a:pt x="6303862" y="857250"/>
                </a:lnTo>
                <a:close/>
                <a:moveTo>
                  <a:pt x="6494362" y="952500"/>
                </a:moveTo>
                <a:lnTo>
                  <a:pt x="6399112" y="952500"/>
                </a:lnTo>
                <a:lnTo>
                  <a:pt x="6399112" y="857250"/>
                </a:lnTo>
                <a:lnTo>
                  <a:pt x="6494362" y="857250"/>
                </a:lnTo>
                <a:close/>
                <a:moveTo>
                  <a:pt x="6684862" y="952500"/>
                </a:moveTo>
                <a:lnTo>
                  <a:pt x="6589612" y="952500"/>
                </a:lnTo>
                <a:lnTo>
                  <a:pt x="6589612" y="857250"/>
                </a:lnTo>
                <a:lnTo>
                  <a:pt x="6684862" y="857250"/>
                </a:lnTo>
                <a:close/>
                <a:moveTo>
                  <a:pt x="6875362" y="952500"/>
                </a:moveTo>
                <a:lnTo>
                  <a:pt x="6780112" y="952500"/>
                </a:lnTo>
                <a:lnTo>
                  <a:pt x="6780112" y="857250"/>
                </a:lnTo>
                <a:lnTo>
                  <a:pt x="6875362" y="857250"/>
                </a:lnTo>
                <a:close/>
                <a:moveTo>
                  <a:pt x="7065862" y="952500"/>
                </a:moveTo>
                <a:lnTo>
                  <a:pt x="6970612" y="952500"/>
                </a:lnTo>
                <a:lnTo>
                  <a:pt x="6970612" y="857250"/>
                </a:lnTo>
                <a:lnTo>
                  <a:pt x="7065862" y="857250"/>
                </a:lnTo>
                <a:close/>
                <a:moveTo>
                  <a:pt x="7256362" y="952500"/>
                </a:moveTo>
                <a:lnTo>
                  <a:pt x="7161112" y="952500"/>
                </a:lnTo>
                <a:lnTo>
                  <a:pt x="7161112" y="857250"/>
                </a:lnTo>
                <a:lnTo>
                  <a:pt x="7256362" y="857250"/>
                </a:lnTo>
                <a:close/>
                <a:moveTo>
                  <a:pt x="7446862" y="952500"/>
                </a:moveTo>
                <a:lnTo>
                  <a:pt x="7351612" y="952500"/>
                </a:lnTo>
                <a:lnTo>
                  <a:pt x="7351612" y="857250"/>
                </a:lnTo>
                <a:lnTo>
                  <a:pt x="7446862" y="857250"/>
                </a:lnTo>
                <a:close/>
                <a:moveTo>
                  <a:pt x="7637362" y="952500"/>
                </a:moveTo>
                <a:lnTo>
                  <a:pt x="7542112" y="952500"/>
                </a:lnTo>
                <a:lnTo>
                  <a:pt x="7542112" y="857250"/>
                </a:lnTo>
                <a:lnTo>
                  <a:pt x="7637362" y="857250"/>
                </a:lnTo>
                <a:close/>
                <a:moveTo>
                  <a:pt x="7827862" y="952500"/>
                </a:moveTo>
                <a:lnTo>
                  <a:pt x="7732612" y="952500"/>
                </a:lnTo>
                <a:lnTo>
                  <a:pt x="7732612" y="857250"/>
                </a:lnTo>
                <a:lnTo>
                  <a:pt x="7827862" y="857250"/>
                </a:lnTo>
                <a:close/>
                <a:moveTo>
                  <a:pt x="8018362" y="952500"/>
                </a:moveTo>
                <a:lnTo>
                  <a:pt x="7923112" y="952500"/>
                </a:lnTo>
                <a:lnTo>
                  <a:pt x="7923112" y="857250"/>
                </a:lnTo>
                <a:lnTo>
                  <a:pt x="8018362" y="857250"/>
                </a:lnTo>
                <a:close/>
                <a:moveTo>
                  <a:pt x="8208863" y="952500"/>
                </a:moveTo>
                <a:lnTo>
                  <a:pt x="8113613" y="952500"/>
                </a:lnTo>
                <a:lnTo>
                  <a:pt x="8113613" y="857250"/>
                </a:lnTo>
                <a:lnTo>
                  <a:pt x="8208863" y="857250"/>
                </a:lnTo>
                <a:close/>
                <a:moveTo>
                  <a:pt x="8399363" y="952500"/>
                </a:moveTo>
                <a:lnTo>
                  <a:pt x="8304112" y="952500"/>
                </a:lnTo>
                <a:lnTo>
                  <a:pt x="8304112" y="857250"/>
                </a:lnTo>
                <a:lnTo>
                  <a:pt x="8399363" y="857250"/>
                </a:lnTo>
                <a:close/>
                <a:moveTo>
                  <a:pt x="8780362" y="952500"/>
                </a:moveTo>
                <a:lnTo>
                  <a:pt x="8685111" y="952500"/>
                </a:lnTo>
                <a:lnTo>
                  <a:pt x="8685111" y="857250"/>
                </a:lnTo>
                <a:lnTo>
                  <a:pt x="8780362" y="857250"/>
                </a:lnTo>
                <a:close/>
                <a:moveTo>
                  <a:pt x="8970861" y="952500"/>
                </a:moveTo>
                <a:lnTo>
                  <a:pt x="8875612" y="952500"/>
                </a:lnTo>
                <a:lnTo>
                  <a:pt x="8875612" y="857250"/>
                </a:lnTo>
                <a:lnTo>
                  <a:pt x="8970861" y="857250"/>
                </a:lnTo>
                <a:close/>
                <a:moveTo>
                  <a:pt x="9161361" y="952500"/>
                </a:moveTo>
                <a:lnTo>
                  <a:pt x="9066111" y="952500"/>
                </a:lnTo>
                <a:lnTo>
                  <a:pt x="9066111" y="857250"/>
                </a:lnTo>
                <a:lnTo>
                  <a:pt x="9161361" y="857250"/>
                </a:lnTo>
                <a:close/>
                <a:moveTo>
                  <a:pt x="9351861" y="952500"/>
                </a:moveTo>
                <a:lnTo>
                  <a:pt x="9256611" y="952500"/>
                </a:lnTo>
                <a:lnTo>
                  <a:pt x="9256611" y="857250"/>
                </a:lnTo>
                <a:lnTo>
                  <a:pt x="9351861" y="857250"/>
                </a:lnTo>
                <a:close/>
                <a:moveTo>
                  <a:pt x="9542362" y="952500"/>
                </a:moveTo>
                <a:lnTo>
                  <a:pt x="9447112" y="952500"/>
                </a:lnTo>
                <a:lnTo>
                  <a:pt x="9447112" y="857250"/>
                </a:lnTo>
                <a:lnTo>
                  <a:pt x="9542362" y="857250"/>
                </a:lnTo>
                <a:close/>
                <a:moveTo>
                  <a:pt x="9732861" y="952500"/>
                </a:moveTo>
                <a:lnTo>
                  <a:pt x="9637611" y="952500"/>
                </a:lnTo>
                <a:lnTo>
                  <a:pt x="9637611" y="857250"/>
                </a:lnTo>
                <a:lnTo>
                  <a:pt x="9732861" y="857250"/>
                </a:lnTo>
                <a:close/>
                <a:moveTo>
                  <a:pt x="9923362" y="952500"/>
                </a:moveTo>
                <a:lnTo>
                  <a:pt x="9828111" y="952500"/>
                </a:lnTo>
                <a:lnTo>
                  <a:pt x="9828111" y="857250"/>
                </a:lnTo>
                <a:lnTo>
                  <a:pt x="9923362" y="857250"/>
                </a:lnTo>
                <a:close/>
                <a:moveTo>
                  <a:pt x="10113862" y="952500"/>
                </a:moveTo>
                <a:lnTo>
                  <a:pt x="10018612" y="952500"/>
                </a:lnTo>
                <a:lnTo>
                  <a:pt x="10018612" y="857250"/>
                </a:lnTo>
                <a:lnTo>
                  <a:pt x="10113862" y="857250"/>
                </a:lnTo>
                <a:close/>
                <a:moveTo>
                  <a:pt x="10304361" y="952500"/>
                </a:moveTo>
                <a:lnTo>
                  <a:pt x="10209111" y="952500"/>
                </a:lnTo>
                <a:lnTo>
                  <a:pt x="10209111" y="857250"/>
                </a:lnTo>
                <a:lnTo>
                  <a:pt x="10304361" y="857250"/>
                </a:lnTo>
                <a:close/>
                <a:moveTo>
                  <a:pt x="10494861" y="952500"/>
                </a:moveTo>
                <a:lnTo>
                  <a:pt x="10399611" y="952500"/>
                </a:lnTo>
                <a:lnTo>
                  <a:pt x="10399611" y="857250"/>
                </a:lnTo>
                <a:lnTo>
                  <a:pt x="10494861" y="857250"/>
                </a:lnTo>
                <a:close/>
                <a:moveTo>
                  <a:pt x="10685361" y="952500"/>
                </a:moveTo>
                <a:lnTo>
                  <a:pt x="10590111" y="952500"/>
                </a:lnTo>
                <a:lnTo>
                  <a:pt x="10590111" y="857250"/>
                </a:lnTo>
                <a:lnTo>
                  <a:pt x="10685361" y="857250"/>
                </a:lnTo>
                <a:close/>
                <a:moveTo>
                  <a:pt x="10875861" y="952500"/>
                </a:moveTo>
                <a:lnTo>
                  <a:pt x="10780611" y="952500"/>
                </a:lnTo>
                <a:lnTo>
                  <a:pt x="10780611" y="857250"/>
                </a:lnTo>
                <a:lnTo>
                  <a:pt x="10875861" y="857250"/>
                </a:lnTo>
                <a:close/>
                <a:moveTo>
                  <a:pt x="11066362" y="952500"/>
                </a:moveTo>
                <a:lnTo>
                  <a:pt x="10971111" y="952500"/>
                </a:lnTo>
                <a:lnTo>
                  <a:pt x="10971111" y="857250"/>
                </a:lnTo>
                <a:lnTo>
                  <a:pt x="11066362" y="857250"/>
                </a:lnTo>
                <a:close/>
                <a:moveTo>
                  <a:pt x="11256861" y="952500"/>
                </a:moveTo>
                <a:lnTo>
                  <a:pt x="11161610" y="952500"/>
                </a:lnTo>
                <a:lnTo>
                  <a:pt x="11161610" y="857250"/>
                </a:lnTo>
                <a:lnTo>
                  <a:pt x="11256861" y="857250"/>
                </a:lnTo>
                <a:close/>
                <a:moveTo>
                  <a:pt x="11447360" y="952500"/>
                </a:moveTo>
                <a:lnTo>
                  <a:pt x="11352111" y="952500"/>
                </a:lnTo>
                <a:lnTo>
                  <a:pt x="11352111" y="857250"/>
                </a:lnTo>
                <a:lnTo>
                  <a:pt x="11447360" y="857250"/>
                </a:lnTo>
                <a:close/>
                <a:moveTo>
                  <a:pt x="11637861" y="952500"/>
                </a:moveTo>
                <a:lnTo>
                  <a:pt x="11542610" y="952500"/>
                </a:lnTo>
                <a:lnTo>
                  <a:pt x="11542610" y="857250"/>
                </a:lnTo>
                <a:lnTo>
                  <a:pt x="11637861" y="857250"/>
                </a:lnTo>
                <a:close/>
                <a:moveTo>
                  <a:pt x="11828360" y="952500"/>
                </a:moveTo>
                <a:lnTo>
                  <a:pt x="11733112" y="952500"/>
                </a:lnTo>
                <a:lnTo>
                  <a:pt x="11733112" y="857250"/>
                </a:lnTo>
                <a:lnTo>
                  <a:pt x="11828360" y="857250"/>
                </a:lnTo>
                <a:close/>
                <a:moveTo>
                  <a:pt x="12192000" y="952500"/>
                </a:moveTo>
                <a:lnTo>
                  <a:pt x="12114110" y="952500"/>
                </a:lnTo>
                <a:lnTo>
                  <a:pt x="12114110" y="857250"/>
                </a:lnTo>
                <a:lnTo>
                  <a:pt x="12192000" y="857250"/>
                </a:lnTo>
                <a:close/>
                <a:moveTo>
                  <a:pt x="303114" y="1047750"/>
                </a:moveTo>
                <a:lnTo>
                  <a:pt x="207864" y="1047750"/>
                </a:lnTo>
                <a:lnTo>
                  <a:pt x="207864" y="952500"/>
                </a:lnTo>
                <a:lnTo>
                  <a:pt x="303114" y="952500"/>
                </a:lnTo>
                <a:close/>
                <a:moveTo>
                  <a:pt x="493614" y="1047750"/>
                </a:moveTo>
                <a:lnTo>
                  <a:pt x="398364" y="1047750"/>
                </a:lnTo>
                <a:lnTo>
                  <a:pt x="398364" y="952500"/>
                </a:lnTo>
                <a:lnTo>
                  <a:pt x="493614" y="952500"/>
                </a:lnTo>
                <a:close/>
                <a:moveTo>
                  <a:pt x="684113" y="1047750"/>
                </a:moveTo>
                <a:lnTo>
                  <a:pt x="588864" y="1047750"/>
                </a:lnTo>
                <a:lnTo>
                  <a:pt x="588864" y="952500"/>
                </a:lnTo>
                <a:lnTo>
                  <a:pt x="684113" y="952500"/>
                </a:lnTo>
                <a:close/>
                <a:moveTo>
                  <a:pt x="874614" y="1047750"/>
                </a:moveTo>
                <a:lnTo>
                  <a:pt x="779364" y="1047750"/>
                </a:lnTo>
                <a:lnTo>
                  <a:pt x="779364" y="952500"/>
                </a:lnTo>
                <a:lnTo>
                  <a:pt x="874614" y="952500"/>
                </a:lnTo>
                <a:close/>
                <a:moveTo>
                  <a:pt x="1065114" y="1047750"/>
                </a:moveTo>
                <a:lnTo>
                  <a:pt x="969863" y="1047750"/>
                </a:lnTo>
                <a:lnTo>
                  <a:pt x="969863" y="952500"/>
                </a:lnTo>
                <a:lnTo>
                  <a:pt x="1065114" y="952500"/>
                </a:lnTo>
                <a:close/>
                <a:moveTo>
                  <a:pt x="1255613" y="1047750"/>
                </a:moveTo>
                <a:lnTo>
                  <a:pt x="1160364" y="1047750"/>
                </a:lnTo>
                <a:lnTo>
                  <a:pt x="1160364" y="952500"/>
                </a:lnTo>
                <a:lnTo>
                  <a:pt x="1255613" y="952500"/>
                </a:lnTo>
                <a:close/>
                <a:moveTo>
                  <a:pt x="1446114" y="1047750"/>
                </a:moveTo>
                <a:lnTo>
                  <a:pt x="1350864" y="1047750"/>
                </a:lnTo>
                <a:lnTo>
                  <a:pt x="1350864" y="952500"/>
                </a:lnTo>
                <a:lnTo>
                  <a:pt x="1446114" y="952500"/>
                </a:lnTo>
                <a:close/>
                <a:moveTo>
                  <a:pt x="1636614" y="1047750"/>
                </a:moveTo>
                <a:lnTo>
                  <a:pt x="1541363" y="1047750"/>
                </a:lnTo>
                <a:lnTo>
                  <a:pt x="1541363" y="952500"/>
                </a:lnTo>
                <a:lnTo>
                  <a:pt x="1636614" y="952500"/>
                </a:lnTo>
                <a:close/>
                <a:moveTo>
                  <a:pt x="2017612" y="1047750"/>
                </a:moveTo>
                <a:lnTo>
                  <a:pt x="1922364" y="1047750"/>
                </a:lnTo>
                <a:lnTo>
                  <a:pt x="1922364" y="952500"/>
                </a:lnTo>
                <a:lnTo>
                  <a:pt x="2017612" y="952500"/>
                </a:lnTo>
                <a:close/>
                <a:moveTo>
                  <a:pt x="2208114" y="1047750"/>
                </a:moveTo>
                <a:lnTo>
                  <a:pt x="2112863" y="1047750"/>
                </a:lnTo>
                <a:lnTo>
                  <a:pt x="2112863" y="952500"/>
                </a:lnTo>
                <a:lnTo>
                  <a:pt x="2208114" y="952500"/>
                </a:lnTo>
                <a:close/>
                <a:moveTo>
                  <a:pt x="2398613" y="1047750"/>
                </a:moveTo>
                <a:lnTo>
                  <a:pt x="2303364" y="1047750"/>
                </a:lnTo>
                <a:lnTo>
                  <a:pt x="2303364" y="952500"/>
                </a:lnTo>
                <a:lnTo>
                  <a:pt x="2398613" y="952500"/>
                </a:lnTo>
                <a:close/>
                <a:moveTo>
                  <a:pt x="2589114" y="1047750"/>
                </a:moveTo>
                <a:lnTo>
                  <a:pt x="2493863" y="1047750"/>
                </a:lnTo>
                <a:lnTo>
                  <a:pt x="2493863" y="952500"/>
                </a:lnTo>
                <a:lnTo>
                  <a:pt x="2589114" y="952500"/>
                </a:lnTo>
                <a:close/>
                <a:moveTo>
                  <a:pt x="2779613" y="1047750"/>
                </a:moveTo>
                <a:lnTo>
                  <a:pt x="2684362" y="1047750"/>
                </a:lnTo>
                <a:lnTo>
                  <a:pt x="2684362" y="952500"/>
                </a:lnTo>
                <a:lnTo>
                  <a:pt x="2779613" y="952500"/>
                </a:lnTo>
                <a:close/>
                <a:moveTo>
                  <a:pt x="2970113" y="1047750"/>
                </a:moveTo>
                <a:lnTo>
                  <a:pt x="2874863" y="1047750"/>
                </a:lnTo>
                <a:lnTo>
                  <a:pt x="2874863" y="952500"/>
                </a:lnTo>
                <a:lnTo>
                  <a:pt x="2970113" y="952500"/>
                </a:lnTo>
                <a:close/>
                <a:moveTo>
                  <a:pt x="3160613" y="1047750"/>
                </a:moveTo>
                <a:lnTo>
                  <a:pt x="3065363" y="1047750"/>
                </a:lnTo>
                <a:lnTo>
                  <a:pt x="3065363" y="952500"/>
                </a:lnTo>
                <a:lnTo>
                  <a:pt x="3160613" y="952500"/>
                </a:lnTo>
                <a:close/>
                <a:moveTo>
                  <a:pt x="3351113" y="1047750"/>
                </a:moveTo>
                <a:lnTo>
                  <a:pt x="3255863" y="1047750"/>
                </a:lnTo>
                <a:lnTo>
                  <a:pt x="3255863" y="952500"/>
                </a:lnTo>
                <a:lnTo>
                  <a:pt x="3351113" y="952500"/>
                </a:lnTo>
                <a:close/>
                <a:moveTo>
                  <a:pt x="3541613" y="1047750"/>
                </a:moveTo>
                <a:lnTo>
                  <a:pt x="3446363" y="1047750"/>
                </a:lnTo>
                <a:lnTo>
                  <a:pt x="3446363" y="952500"/>
                </a:lnTo>
                <a:lnTo>
                  <a:pt x="3541613" y="952500"/>
                </a:lnTo>
                <a:close/>
                <a:moveTo>
                  <a:pt x="3732112" y="1047750"/>
                </a:moveTo>
                <a:lnTo>
                  <a:pt x="3636862" y="1047750"/>
                </a:lnTo>
                <a:lnTo>
                  <a:pt x="3636862" y="952500"/>
                </a:lnTo>
                <a:lnTo>
                  <a:pt x="3732112" y="952500"/>
                </a:lnTo>
                <a:close/>
                <a:moveTo>
                  <a:pt x="3922613" y="1047750"/>
                </a:moveTo>
                <a:lnTo>
                  <a:pt x="3827362" y="1047750"/>
                </a:lnTo>
                <a:lnTo>
                  <a:pt x="3827362" y="952500"/>
                </a:lnTo>
                <a:lnTo>
                  <a:pt x="3922613" y="952500"/>
                </a:lnTo>
                <a:close/>
                <a:moveTo>
                  <a:pt x="4113113" y="1047750"/>
                </a:moveTo>
                <a:lnTo>
                  <a:pt x="4017863" y="1047750"/>
                </a:lnTo>
                <a:lnTo>
                  <a:pt x="4017863" y="952500"/>
                </a:lnTo>
                <a:lnTo>
                  <a:pt x="4113113" y="952500"/>
                </a:lnTo>
                <a:close/>
                <a:moveTo>
                  <a:pt x="4303612" y="1047750"/>
                </a:moveTo>
                <a:lnTo>
                  <a:pt x="4208362" y="1047750"/>
                </a:lnTo>
                <a:lnTo>
                  <a:pt x="4208362" y="952500"/>
                </a:lnTo>
                <a:lnTo>
                  <a:pt x="4303612" y="952500"/>
                </a:lnTo>
                <a:close/>
                <a:moveTo>
                  <a:pt x="4494113" y="1047750"/>
                </a:moveTo>
                <a:lnTo>
                  <a:pt x="4398863" y="1047750"/>
                </a:lnTo>
                <a:lnTo>
                  <a:pt x="4398863" y="952500"/>
                </a:lnTo>
                <a:lnTo>
                  <a:pt x="4494113" y="952500"/>
                </a:lnTo>
                <a:close/>
                <a:moveTo>
                  <a:pt x="4684613" y="1047750"/>
                </a:moveTo>
                <a:lnTo>
                  <a:pt x="4589363" y="1047750"/>
                </a:lnTo>
                <a:lnTo>
                  <a:pt x="4589363" y="952500"/>
                </a:lnTo>
                <a:lnTo>
                  <a:pt x="4684613" y="952500"/>
                </a:lnTo>
                <a:close/>
                <a:moveTo>
                  <a:pt x="4875113" y="1047750"/>
                </a:moveTo>
                <a:lnTo>
                  <a:pt x="4779863" y="1047750"/>
                </a:lnTo>
                <a:lnTo>
                  <a:pt x="4779863" y="952500"/>
                </a:lnTo>
                <a:lnTo>
                  <a:pt x="4875113" y="952500"/>
                </a:lnTo>
                <a:close/>
                <a:moveTo>
                  <a:pt x="5065613" y="1047750"/>
                </a:moveTo>
                <a:lnTo>
                  <a:pt x="4970363" y="1047750"/>
                </a:lnTo>
                <a:lnTo>
                  <a:pt x="4970363" y="952500"/>
                </a:lnTo>
                <a:lnTo>
                  <a:pt x="5065613" y="952500"/>
                </a:lnTo>
                <a:close/>
                <a:moveTo>
                  <a:pt x="5446612" y="1047750"/>
                </a:moveTo>
                <a:lnTo>
                  <a:pt x="5351362" y="1047750"/>
                </a:lnTo>
                <a:lnTo>
                  <a:pt x="5351362" y="952500"/>
                </a:lnTo>
                <a:lnTo>
                  <a:pt x="5446612" y="952500"/>
                </a:lnTo>
                <a:close/>
                <a:moveTo>
                  <a:pt x="5637112" y="1047750"/>
                </a:moveTo>
                <a:lnTo>
                  <a:pt x="5541862" y="1047750"/>
                </a:lnTo>
                <a:lnTo>
                  <a:pt x="5541862" y="952500"/>
                </a:lnTo>
                <a:lnTo>
                  <a:pt x="5637112" y="952500"/>
                </a:lnTo>
                <a:close/>
                <a:moveTo>
                  <a:pt x="5827612" y="1047750"/>
                </a:moveTo>
                <a:lnTo>
                  <a:pt x="5732362" y="1047750"/>
                </a:lnTo>
                <a:lnTo>
                  <a:pt x="5732362" y="952500"/>
                </a:lnTo>
                <a:lnTo>
                  <a:pt x="5827612" y="952500"/>
                </a:lnTo>
                <a:close/>
                <a:moveTo>
                  <a:pt x="6018112" y="1047750"/>
                </a:moveTo>
                <a:lnTo>
                  <a:pt x="5922862" y="1047750"/>
                </a:lnTo>
                <a:lnTo>
                  <a:pt x="5922862" y="952500"/>
                </a:lnTo>
                <a:lnTo>
                  <a:pt x="6018112" y="952500"/>
                </a:lnTo>
                <a:close/>
                <a:moveTo>
                  <a:pt x="6208612" y="1047750"/>
                </a:moveTo>
                <a:lnTo>
                  <a:pt x="6113362" y="1047750"/>
                </a:lnTo>
                <a:lnTo>
                  <a:pt x="6113362" y="952500"/>
                </a:lnTo>
                <a:lnTo>
                  <a:pt x="6208612" y="952500"/>
                </a:lnTo>
                <a:close/>
                <a:moveTo>
                  <a:pt x="6399112" y="1047750"/>
                </a:moveTo>
                <a:lnTo>
                  <a:pt x="6303862" y="1047750"/>
                </a:lnTo>
                <a:lnTo>
                  <a:pt x="6303862" y="952500"/>
                </a:lnTo>
                <a:lnTo>
                  <a:pt x="6399112" y="952500"/>
                </a:lnTo>
                <a:close/>
                <a:moveTo>
                  <a:pt x="6589612" y="1047750"/>
                </a:moveTo>
                <a:lnTo>
                  <a:pt x="6494362" y="1047750"/>
                </a:lnTo>
                <a:lnTo>
                  <a:pt x="6494362" y="952500"/>
                </a:lnTo>
                <a:lnTo>
                  <a:pt x="6589612" y="952500"/>
                </a:lnTo>
                <a:close/>
                <a:moveTo>
                  <a:pt x="6780112" y="1047750"/>
                </a:moveTo>
                <a:lnTo>
                  <a:pt x="6684862" y="1047750"/>
                </a:lnTo>
                <a:lnTo>
                  <a:pt x="6684862" y="952500"/>
                </a:lnTo>
                <a:lnTo>
                  <a:pt x="6780112" y="952500"/>
                </a:lnTo>
                <a:close/>
                <a:moveTo>
                  <a:pt x="6970612" y="1047750"/>
                </a:moveTo>
                <a:lnTo>
                  <a:pt x="6875362" y="1047750"/>
                </a:lnTo>
                <a:lnTo>
                  <a:pt x="6875362" y="952500"/>
                </a:lnTo>
                <a:lnTo>
                  <a:pt x="6970612" y="952500"/>
                </a:lnTo>
                <a:close/>
                <a:moveTo>
                  <a:pt x="7161112" y="1047750"/>
                </a:moveTo>
                <a:lnTo>
                  <a:pt x="7065862" y="1047750"/>
                </a:lnTo>
                <a:lnTo>
                  <a:pt x="7065862" y="952500"/>
                </a:lnTo>
                <a:lnTo>
                  <a:pt x="7161112" y="952500"/>
                </a:lnTo>
                <a:close/>
                <a:moveTo>
                  <a:pt x="7351612" y="1047750"/>
                </a:moveTo>
                <a:lnTo>
                  <a:pt x="7256362" y="1047750"/>
                </a:lnTo>
                <a:lnTo>
                  <a:pt x="7256362" y="952500"/>
                </a:lnTo>
                <a:lnTo>
                  <a:pt x="7351612" y="952500"/>
                </a:lnTo>
                <a:close/>
                <a:moveTo>
                  <a:pt x="7542112" y="1047750"/>
                </a:moveTo>
                <a:lnTo>
                  <a:pt x="7446862" y="1047750"/>
                </a:lnTo>
                <a:lnTo>
                  <a:pt x="7446862" y="952500"/>
                </a:lnTo>
                <a:lnTo>
                  <a:pt x="7542112" y="952500"/>
                </a:lnTo>
                <a:close/>
                <a:moveTo>
                  <a:pt x="7732612" y="1047750"/>
                </a:moveTo>
                <a:lnTo>
                  <a:pt x="7637362" y="1047750"/>
                </a:lnTo>
                <a:lnTo>
                  <a:pt x="7637362" y="952500"/>
                </a:lnTo>
                <a:lnTo>
                  <a:pt x="7732612" y="952500"/>
                </a:lnTo>
                <a:close/>
                <a:moveTo>
                  <a:pt x="7923112" y="1047750"/>
                </a:moveTo>
                <a:lnTo>
                  <a:pt x="7827862" y="1047750"/>
                </a:lnTo>
                <a:lnTo>
                  <a:pt x="7827862" y="952500"/>
                </a:lnTo>
                <a:lnTo>
                  <a:pt x="7923112" y="952500"/>
                </a:lnTo>
                <a:close/>
                <a:moveTo>
                  <a:pt x="8113613" y="1047750"/>
                </a:moveTo>
                <a:lnTo>
                  <a:pt x="8018362" y="1047750"/>
                </a:lnTo>
                <a:lnTo>
                  <a:pt x="8018362" y="952500"/>
                </a:lnTo>
                <a:lnTo>
                  <a:pt x="8113613" y="952500"/>
                </a:lnTo>
                <a:close/>
                <a:moveTo>
                  <a:pt x="8304112" y="1047750"/>
                </a:moveTo>
                <a:lnTo>
                  <a:pt x="8208863" y="1047750"/>
                </a:lnTo>
                <a:lnTo>
                  <a:pt x="8208863" y="952500"/>
                </a:lnTo>
                <a:lnTo>
                  <a:pt x="8304112" y="952500"/>
                </a:lnTo>
                <a:close/>
                <a:moveTo>
                  <a:pt x="8494613" y="1047750"/>
                </a:moveTo>
                <a:lnTo>
                  <a:pt x="8399363" y="1047750"/>
                </a:lnTo>
                <a:lnTo>
                  <a:pt x="8399363" y="952500"/>
                </a:lnTo>
                <a:lnTo>
                  <a:pt x="8494613" y="952500"/>
                </a:lnTo>
                <a:close/>
                <a:moveTo>
                  <a:pt x="8875612" y="1047750"/>
                </a:moveTo>
                <a:lnTo>
                  <a:pt x="8780362" y="1047750"/>
                </a:lnTo>
                <a:lnTo>
                  <a:pt x="8780362" y="952500"/>
                </a:lnTo>
                <a:lnTo>
                  <a:pt x="8875612" y="952500"/>
                </a:lnTo>
                <a:close/>
                <a:moveTo>
                  <a:pt x="9066111" y="1047750"/>
                </a:moveTo>
                <a:lnTo>
                  <a:pt x="8970861" y="1047750"/>
                </a:lnTo>
                <a:lnTo>
                  <a:pt x="8970861" y="952500"/>
                </a:lnTo>
                <a:lnTo>
                  <a:pt x="9066111" y="952500"/>
                </a:lnTo>
                <a:close/>
                <a:moveTo>
                  <a:pt x="9256611" y="1047750"/>
                </a:moveTo>
                <a:lnTo>
                  <a:pt x="9161361" y="1047750"/>
                </a:lnTo>
                <a:lnTo>
                  <a:pt x="9161361" y="952500"/>
                </a:lnTo>
                <a:lnTo>
                  <a:pt x="9256611" y="952500"/>
                </a:lnTo>
                <a:close/>
                <a:moveTo>
                  <a:pt x="9447112" y="1047750"/>
                </a:moveTo>
                <a:lnTo>
                  <a:pt x="9351861" y="1047750"/>
                </a:lnTo>
                <a:lnTo>
                  <a:pt x="9351861" y="952500"/>
                </a:lnTo>
                <a:lnTo>
                  <a:pt x="9447112" y="952500"/>
                </a:lnTo>
                <a:close/>
                <a:moveTo>
                  <a:pt x="9637611" y="1047750"/>
                </a:moveTo>
                <a:lnTo>
                  <a:pt x="9542362" y="1047750"/>
                </a:lnTo>
                <a:lnTo>
                  <a:pt x="9542362" y="952500"/>
                </a:lnTo>
                <a:lnTo>
                  <a:pt x="9637611" y="952500"/>
                </a:lnTo>
                <a:close/>
                <a:moveTo>
                  <a:pt x="9828111" y="1047750"/>
                </a:moveTo>
                <a:lnTo>
                  <a:pt x="9732861" y="1047750"/>
                </a:lnTo>
                <a:lnTo>
                  <a:pt x="9732861" y="952500"/>
                </a:lnTo>
                <a:lnTo>
                  <a:pt x="9828111" y="952500"/>
                </a:lnTo>
                <a:close/>
                <a:moveTo>
                  <a:pt x="10018612" y="1047750"/>
                </a:moveTo>
                <a:lnTo>
                  <a:pt x="9923362" y="1047750"/>
                </a:lnTo>
                <a:lnTo>
                  <a:pt x="9923362" y="952500"/>
                </a:lnTo>
                <a:lnTo>
                  <a:pt x="10018612" y="952500"/>
                </a:lnTo>
                <a:close/>
                <a:moveTo>
                  <a:pt x="10209111" y="1047750"/>
                </a:moveTo>
                <a:lnTo>
                  <a:pt x="10113862" y="1047750"/>
                </a:lnTo>
                <a:lnTo>
                  <a:pt x="10113862" y="952500"/>
                </a:lnTo>
                <a:lnTo>
                  <a:pt x="10209111" y="952500"/>
                </a:lnTo>
                <a:close/>
                <a:moveTo>
                  <a:pt x="10399611" y="1047750"/>
                </a:moveTo>
                <a:lnTo>
                  <a:pt x="10304361" y="1047750"/>
                </a:lnTo>
                <a:lnTo>
                  <a:pt x="10304361" y="952500"/>
                </a:lnTo>
                <a:lnTo>
                  <a:pt x="10399611" y="952500"/>
                </a:lnTo>
                <a:close/>
                <a:moveTo>
                  <a:pt x="10590111" y="1047750"/>
                </a:moveTo>
                <a:lnTo>
                  <a:pt x="10494861" y="1047750"/>
                </a:lnTo>
                <a:lnTo>
                  <a:pt x="10494861" y="952500"/>
                </a:lnTo>
                <a:lnTo>
                  <a:pt x="10590111" y="952500"/>
                </a:lnTo>
                <a:close/>
                <a:moveTo>
                  <a:pt x="10780611" y="1047750"/>
                </a:moveTo>
                <a:lnTo>
                  <a:pt x="10685361" y="1047750"/>
                </a:lnTo>
                <a:lnTo>
                  <a:pt x="10685361" y="952500"/>
                </a:lnTo>
                <a:lnTo>
                  <a:pt x="10780611" y="952500"/>
                </a:lnTo>
                <a:close/>
                <a:moveTo>
                  <a:pt x="10971111" y="1047750"/>
                </a:moveTo>
                <a:lnTo>
                  <a:pt x="10875861" y="1047750"/>
                </a:lnTo>
                <a:lnTo>
                  <a:pt x="10875861" y="952500"/>
                </a:lnTo>
                <a:lnTo>
                  <a:pt x="10971111" y="952500"/>
                </a:lnTo>
                <a:close/>
                <a:moveTo>
                  <a:pt x="11161610" y="1047750"/>
                </a:moveTo>
                <a:lnTo>
                  <a:pt x="11066362" y="1047750"/>
                </a:lnTo>
                <a:lnTo>
                  <a:pt x="11066362" y="952500"/>
                </a:lnTo>
                <a:lnTo>
                  <a:pt x="11161610" y="952500"/>
                </a:lnTo>
                <a:close/>
                <a:moveTo>
                  <a:pt x="11352111" y="1047750"/>
                </a:moveTo>
                <a:lnTo>
                  <a:pt x="11256861" y="1047750"/>
                </a:lnTo>
                <a:lnTo>
                  <a:pt x="11256861" y="952500"/>
                </a:lnTo>
                <a:lnTo>
                  <a:pt x="11352111" y="952500"/>
                </a:lnTo>
                <a:close/>
                <a:moveTo>
                  <a:pt x="11542610" y="1047750"/>
                </a:moveTo>
                <a:lnTo>
                  <a:pt x="11447360" y="1047750"/>
                </a:lnTo>
                <a:lnTo>
                  <a:pt x="11447360" y="952500"/>
                </a:lnTo>
                <a:lnTo>
                  <a:pt x="11542610" y="952500"/>
                </a:lnTo>
                <a:close/>
                <a:moveTo>
                  <a:pt x="11733112" y="1047750"/>
                </a:moveTo>
                <a:lnTo>
                  <a:pt x="11637861" y="1047750"/>
                </a:lnTo>
                <a:lnTo>
                  <a:pt x="11637861" y="952500"/>
                </a:lnTo>
                <a:lnTo>
                  <a:pt x="11733112" y="952500"/>
                </a:lnTo>
                <a:close/>
                <a:moveTo>
                  <a:pt x="11923611" y="1047750"/>
                </a:moveTo>
                <a:lnTo>
                  <a:pt x="11828360" y="1047750"/>
                </a:lnTo>
                <a:lnTo>
                  <a:pt x="11828360" y="952500"/>
                </a:lnTo>
                <a:lnTo>
                  <a:pt x="11923611" y="952500"/>
                </a:lnTo>
                <a:close/>
                <a:moveTo>
                  <a:pt x="207864" y="1143000"/>
                </a:moveTo>
                <a:lnTo>
                  <a:pt x="112614" y="1143000"/>
                </a:lnTo>
                <a:lnTo>
                  <a:pt x="112614" y="1047750"/>
                </a:lnTo>
                <a:lnTo>
                  <a:pt x="207864" y="1047750"/>
                </a:lnTo>
                <a:close/>
                <a:moveTo>
                  <a:pt x="398364" y="1143000"/>
                </a:moveTo>
                <a:lnTo>
                  <a:pt x="303114" y="1143000"/>
                </a:lnTo>
                <a:lnTo>
                  <a:pt x="303114" y="1047750"/>
                </a:lnTo>
                <a:lnTo>
                  <a:pt x="398364" y="1047750"/>
                </a:lnTo>
                <a:close/>
                <a:moveTo>
                  <a:pt x="588864" y="1143000"/>
                </a:moveTo>
                <a:lnTo>
                  <a:pt x="493614" y="1143000"/>
                </a:lnTo>
                <a:lnTo>
                  <a:pt x="493614" y="1047750"/>
                </a:lnTo>
                <a:lnTo>
                  <a:pt x="588864" y="1047750"/>
                </a:lnTo>
                <a:close/>
                <a:moveTo>
                  <a:pt x="779364" y="1143000"/>
                </a:moveTo>
                <a:lnTo>
                  <a:pt x="684113" y="1143000"/>
                </a:lnTo>
                <a:lnTo>
                  <a:pt x="684113" y="1047750"/>
                </a:lnTo>
                <a:lnTo>
                  <a:pt x="779364" y="1047750"/>
                </a:lnTo>
                <a:close/>
                <a:moveTo>
                  <a:pt x="969863" y="1143000"/>
                </a:moveTo>
                <a:lnTo>
                  <a:pt x="874614" y="1143000"/>
                </a:lnTo>
                <a:lnTo>
                  <a:pt x="874614" y="1047750"/>
                </a:lnTo>
                <a:lnTo>
                  <a:pt x="969863" y="1047750"/>
                </a:lnTo>
                <a:close/>
                <a:moveTo>
                  <a:pt x="1160364" y="1143000"/>
                </a:moveTo>
                <a:lnTo>
                  <a:pt x="1065114" y="1143000"/>
                </a:lnTo>
                <a:lnTo>
                  <a:pt x="1065114" y="1047750"/>
                </a:lnTo>
                <a:lnTo>
                  <a:pt x="1160364" y="1047750"/>
                </a:lnTo>
                <a:close/>
                <a:moveTo>
                  <a:pt x="1350864" y="1143000"/>
                </a:moveTo>
                <a:lnTo>
                  <a:pt x="1255613" y="1143000"/>
                </a:lnTo>
                <a:lnTo>
                  <a:pt x="1255613" y="1047750"/>
                </a:lnTo>
                <a:lnTo>
                  <a:pt x="1350864" y="1047750"/>
                </a:lnTo>
                <a:close/>
                <a:moveTo>
                  <a:pt x="1541363" y="1143000"/>
                </a:moveTo>
                <a:lnTo>
                  <a:pt x="1446114" y="1143000"/>
                </a:lnTo>
                <a:lnTo>
                  <a:pt x="1446114" y="1047750"/>
                </a:lnTo>
                <a:lnTo>
                  <a:pt x="1541363" y="1047750"/>
                </a:lnTo>
                <a:close/>
                <a:moveTo>
                  <a:pt x="1922364" y="1143000"/>
                </a:moveTo>
                <a:lnTo>
                  <a:pt x="1827113" y="1143000"/>
                </a:lnTo>
                <a:lnTo>
                  <a:pt x="1827113" y="1047750"/>
                </a:lnTo>
                <a:lnTo>
                  <a:pt x="1922364" y="1047750"/>
                </a:lnTo>
                <a:close/>
                <a:moveTo>
                  <a:pt x="2112863" y="1143000"/>
                </a:moveTo>
                <a:lnTo>
                  <a:pt x="2017612" y="1143000"/>
                </a:lnTo>
                <a:lnTo>
                  <a:pt x="2017612" y="1047750"/>
                </a:lnTo>
                <a:lnTo>
                  <a:pt x="2112863" y="1047750"/>
                </a:lnTo>
                <a:close/>
                <a:moveTo>
                  <a:pt x="2303364" y="1143000"/>
                </a:moveTo>
                <a:lnTo>
                  <a:pt x="2208114" y="1143000"/>
                </a:lnTo>
                <a:lnTo>
                  <a:pt x="2208114" y="1047750"/>
                </a:lnTo>
                <a:lnTo>
                  <a:pt x="2303364" y="1047750"/>
                </a:lnTo>
                <a:close/>
                <a:moveTo>
                  <a:pt x="2493863" y="1143000"/>
                </a:moveTo>
                <a:lnTo>
                  <a:pt x="2398613" y="1143000"/>
                </a:lnTo>
                <a:lnTo>
                  <a:pt x="2398613" y="1047750"/>
                </a:lnTo>
                <a:lnTo>
                  <a:pt x="2493863" y="1047750"/>
                </a:lnTo>
                <a:close/>
                <a:moveTo>
                  <a:pt x="2684362" y="1143000"/>
                </a:moveTo>
                <a:lnTo>
                  <a:pt x="2589114" y="1143000"/>
                </a:lnTo>
                <a:lnTo>
                  <a:pt x="2589114" y="1047750"/>
                </a:lnTo>
                <a:lnTo>
                  <a:pt x="2684362" y="1047750"/>
                </a:lnTo>
                <a:close/>
                <a:moveTo>
                  <a:pt x="2874863" y="1143000"/>
                </a:moveTo>
                <a:lnTo>
                  <a:pt x="2779613" y="1143000"/>
                </a:lnTo>
                <a:lnTo>
                  <a:pt x="2779613" y="1047750"/>
                </a:lnTo>
                <a:lnTo>
                  <a:pt x="2874863" y="1047750"/>
                </a:lnTo>
                <a:close/>
                <a:moveTo>
                  <a:pt x="3065363" y="1143000"/>
                </a:moveTo>
                <a:lnTo>
                  <a:pt x="2970113" y="1143000"/>
                </a:lnTo>
                <a:lnTo>
                  <a:pt x="2970113" y="1047750"/>
                </a:lnTo>
                <a:lnTo>
                  <a:pt x="3065363" y="1047750"/>
                </a:lnTo>
                <a:close/>
                <a:moveTo>
                  <a:pt x="3255863" y="1143000"/>
                </a:moveTo>
                <a:lnTo>
                  <a:pt x="3160613" y="1143000"/>
                </a:lnTo>
                <a:lnTo>
                  <a:pt x="3160613" y="1047750"/>
                </a:lnTo>
                <a:lnTo>
                  <a:pt x="3255863" y="1047750"/>
                </a:lnTo>
                <a:close/>
                <a:moveTo>
                  <a:pt x="3446363" y="1143000"/>
                </a:moveTo>
                <a:lnTo>
                  <a:pt x="3351113" y="1143000"/>
                </a:lnTo>
                <a:lnTo>
                  <a:pt x="3351113" y="1047750"/>
                </a:lnTo>
                <a:lnTo>
                  <a:pt x="3446363" y="1047750"/>
                </a:lnTo>
                <a:close/>
                <a:moveTo>
                  <a:pt x="3636862" y="1143000"/>
                </a:moveTo>
                <a:lnTo>
                  <a:pt x="3541613" y="1143000"/>
                </a:lnTo>
                <a:lnTo>
                  <a:pt x="3541613" y="1047750"/>
                </a:lnTo>
                <a:lnTo>
                  <a:pt x="3636862" y="1047750"/>
                </a:lnTo>
                <a:close/>
                <a:moveTo>
                  <a:pt x="3827362" y="1143000"/>
                </a:moveTo>
                <a:lnTo>
                  <a:pt x="3732112" y="1143000"/>
                </a:lnTo>
                <a:lnTo>
                  <a:pt x="3732112" y="1047750"/>
                </a:lnTo>
                <a:lnTo>
                  <a:pt x="3827362" y="1047750"/>
                </a:lnTo>
                <a:close/>
                <a:moveTo>
                  <a:pt x="4017863" y="1143000"/>
                </a:moveTo>
                <a:lnTo>
                  <a:pt x="3922613" y="1143000"/>
                </a:lnTo>
                <a:lnTo>
                  <a:pt x="3922613" y="1047750"/>
                </a:lnTo>
                <a:lnTo>
                  <a:pt x="4017863" y="1047750"/>
                </a:lnTo>
                <a:close/>
                <a:moveTo>
                  <a:pt x="4208362" y="1143000"/>
                </a:moveTo>
                <a:lnTo>
                  <a:pt x="4113113" y="1143000"/>
                </a:lnTo>
                <a:lnTo>
                  <a:pt x="4113113" y="1047750"/>
                </a:lnTo>
                <a:lnTo>
                  <a:pt x="4208362" y="1047750"/>
                </a:lnTo>
                <a:close/>
                <a:moveTo>
                  <a:pt x="4398863" y="1143000"/>
                </a:moveTo>
                <a:lnTo>
                  <a:pt x="4303612" y="1143000"/>
                </a:lnTo>
                <a:lnTo>
                  <a:pt x="4303612" y="1047750"/>
                </a:lnTo>
                <a:lnTo>
                  <a:pt x="4398863" y="1047750"/>
                </a:lnTo>
                <a:close/>
                <a:moveTo>
                  <a:pt x="4589363" y="1143000"/>
                </a:moveTo>
                <a:lnTo>
                  <a:pt x="4494113" y="1143000"/>
                </a:lnTo>
                <a:lnTo>
                  <a:pt x="4494113" y="1047750"/>
                </a:lnTo>
                <a:lnTo>
                  <a:pt x="4589363" y="1047750"/>
                </a:lnTo>
                <a:close/>
                <a:moveTo>
                  <a:pt x="4779863" y="1143000"/>
                </a:moveTo>
                <a:lnTo>
                  <a:pt x="4684613" y="1143000"/>
                </a:lnTo>
                <a:lnTo>
                  <a:pt x="4684613" y="1047750"/>
                </a:lnTo>
                <a:lnTo>
                  <a:pt x="4779863" y="1047750"/>
                </a:lnTo>
                <a:close/>
                <a:moveTo>
                  <a:pt x="5732362" y="1143000"/>
                </a:moveTo>
                <a:lnTo>
                  <a:pt x="5637112" y="1143000"/>
                </a:lnTo>
                <a:lnTo>
                  <a:pt x="5637112" y="1047750"/>
                </a:lnTo>
                <a:lnTo>
                  <a:pt x="5732362" y="1047750"/>
                </a:lnTo>
                <a:close/>
                <a:moveTo>
                  <a:pt x="6494362" y="1143000"/>
                </a:moveTo>
                <a:lnTo>
                  <a:pt x="6399112" y="1143000"/>
                </a:lnTo>
                <a:lnTo>
                  <a:pt x="6399112" y="1047750"/>
                </a:lnTo>
                <a:lnTo>
                  <a:pt x="6494362" y="1047750"/>
                </a:lnTo>
                <a:close/>
                <a:moveTo>
                  <a:pt x="6875362" y="1143000"/>
                </a:moveTo>
                <a:lnTo>
                  <a:pt x="6780112" y="1143000"/>
                </a:lnTo>
                <a:lnTo>
                  <a:pt x="6780112" y="1047750"/>
                </a:lnTo>
                <a:lnTo>
                  <a:pt x="6875362" y="1047750"/>
                </a:lnTo>
                <a:close/>
                <a:moveTo>
                  <a:pt x="8208863" y="1143000"/>
                </a:moveTo>
                <a:lnTo>
                  <a:pt x="8113613" y="1143000"/>
                </a:lnTo>
                <a:lnTo>
                  <a:pt x="8113613" y="1047750"/>
                </a:lnTo>
                <a:lnTo>
                  <a:pt x="8208863" y="1047750"/>
                </a:lnTo>
                <a:close/>
                <a:moveTo>
                  <a:pt x="8399363" y="1143000"/>
                </a:moveTo>
                <a:lnTo>
                  <a:pt x="8304112" y="1143000"/>
                </a:lnTo>
                <a:lnTo>
                  <a:pt x="8304112" y="1047750"/>
                </a:lnTo>
                <a:lnTo>
                  <a:pt x="8399363" y="1047750"/>
                </a:lnTo>
                <a:close/>
                <a:moveTo>
                  <a:pt x="8780362" y="1143000"/>
                </a:moveTo>
                <a:lnTo>
                  <a:pt x="8685111" y="1143000"/>
                </a:lnTo>
                <a:lnTo>
                  <a:pt x="8685111" y="1047750"/>
                </a:lnTo>
                <a:lnTo>
                  <a:pt x="8780362" y="1047750"/>
                </a:lnTo>
                <a:close/>
                <a:moveTo>
                  <a:pt x="8970861" y="1143000"/>
                </a:moveTo>
                <a:lnTo>
                  <a:pt x="8875612" y="1143000"/>
                </a:lnTo>
                <a:lnTo>
                  <a:pt x="8875612" y="1047750"/>
                </a:lnTo>
                <a:lnTo>
                  <a:pt x="8970861" y="1047750"/>
                </a:lnTo>
                <a:close/>
                <a:moveTo>
                  <a:pt x="9161361" y="1143000"/>
                </a:moveTo>
                <a:lnTo>
                  <a:pt x="9066111" y="1143000"/>
                </a:lnTo>
                <a:lnTo>
                  <a:pt x="9066111" y="1047750"/>
                </a:lnTo>
                <a:lnTo>
                  <a:pt x="9161361" y="1047750"/>
                </a:lnTo>
                <a:close/>
                <a:moveTo>
                  <a:pt x="9351861" y="1143000"/>
                </a:moveTo>
                <a:lnTo>
                  <a:pt x="9256611" y="1143000"/>
                </a:lnTo>
                <a:lnTo>
                  <a:pt x="9256611" y="1047750"/>
                </a:lnTo>
                <a:lnTo>
                  <a:pt x="9351861" y="1047750"/>
                </a:lnTo>
                <a:close/>
                <a:moveTo>
                  <a:pt x="9542362" y="1143000"/>
                </a:moveTo>
                <a:lnTo>
                  <a:pt x="9447112" y="1143000"/>
                </a:lnTo>
                <a:lnTo>
                  <a:pt x="9447112" y="1047750"/>
                </a:lnTo>
                <a:lnTo>
                  <a:pt x="9542362" y="1047750"/>
                </a:lnTo>
                <a:close/>
                <a:moveTo>
                  <a:pt x="9732861" y="1143000"/>
                </a:moveTo>
                <a:lnTo>
                  <a:pt x="9637611" y="1143000"/>
                </a:lnTo>
                <a:lnTo>
                  <a:pt x="9637611" y="1047750"/>
                </a:lnTo>
                <a:lnTo>
                  <a:pt x="9732861" y="1047750"/>
                </a:lnTo>
                <a:close/>
                <a:moveTo>
                  <a:pt x="9923362" y="1143000"/>
                </a:moveTo>
                <a:lnTo>
                  <a:pt x="9828111" y="1143000"/>
                </a:lnTo>
                <a:lnTo>
                  <a:pt x="9828111" y="1047750"/>
                </a:lnTo>
                <a:lnTo>
                  <a:pt x="9923362" y="1047750"/>
                </a:lnTo>
                <a:close/>
                <a:moveTo>
                  <a:pt x="10113862" y="1143000"/>
                </a:moveTo>
                <a:lnTo>
                  <a:pt x="10018612" y="1143000"/>
                </a:lnTo>
                <a:lnTo>
                  <a:pt x="10018612" y="1047750"/>
                </a:lnTo>
                <a:lnTo>
                  <a:pt x="10113862" y="1047750"/>
                </a:lnTo>
                <a:close/>
                <a:moveTo>
                  <a:pt x="10304361" y="1143000"/>
                </a:moveTo>
                <a:lnTo>
                  <a:pt x="10209111" y="1143000"/>
                </a:lnTo>
                <a:lnTo>
                  <a:pt x="10209111" y="1047750"/>
                </a:lnTo>
                <a:lnTo>
                  <a:pt x="10304361" y="1047750"/>
                </a:lnTo>
                <a:close/>
                <a:moveTo>
                  <a:pt x="10494861" y="1143000"/>
                </a:moveTo>
                <a:lnTo>
                  <a:pt x="10399611" y="1143000"/>
                </a:lnTo>
                <a:lnTo>
                  <a:pt x="10399611" y="1047750"/>
                </a:lnTo>
                <a:lnTo>
                  <a:pt x="10494861" y="1047750"/>
                </a:lnTo>
                <a:close/>
                <a:moveTo>
                  <a:pt x="10685361" y="1143000"/>
                </a:moveTo>
                <a:lnTo>
                  <a:pt x="10590111" y="1143000"/>
                </a:lnTo>
                <a:lnTo>
                  <a:pt x="10590111" y="1047750"/>
                </a:lnTo>
                <a:lnTo>
                  <a:pt x="10685361" y="1047750"/>
                </a:lnTo>
                <a:close/>
                <a:moveTo>
                  <a:pt x="10875861" y="1143000"/>
                </a:moveTo>
                <a:lnTo>
                  <a:pt x="10780611" y="1143000"/>
                </a:lnTo>
                <a:lnTo>
                  <a:pt x="10780611" y="1047750"/>
                </a:lnTo>
                <a:lnTo>
                  <a:pt x="10875861" y="1047750"/>
                </a:lnTo>
                <a:close/>
                <a:moveTo>
                  <a:pt x="11066362" y="1143000"/>
                </a:moveTo>
                <a:lnTo>
                  <a:pt x="10971111" y="1143000"/>
                </a:lnTo>
                <a:lnTo>
                  <a:pt x="10971111" y="1047750"/>
                </a:lnTo>
                <a:lnTo>
                  <a:pt x="11066362" y="1047750"/>
                </a:lnTo>
                <a:close/>
                <a:moveTo>
                  <a:pt x="11256861" y="1143000"/>
                </a:moveTo>
                <a:lnTo>
                  <a:pt x="11161610" y="1143000"/>
                </a:lnTo>
                <a:lnTo>
                  <a:pt x="11161610" y="1047750"/>
                </a:lnTo>
                <a:lnTo>
                  <a:pt x="11256861" y="1047750"/>
                </a:lnTo>
                <a:close/>
                <a:moveTo>
                  <a:pt x="11447360" y="1143000"/>
                </a:moveTo>
                <a:lnTo>
                  <a:pt x="11352111" y="1143000"/>
                </a:lnTo>
                <a:lnTo>
                  <a:pt x="11352111" y="1047750"/>
                </a:lnTo>
                <a:lnTo>
                  <a:pt x="11447360" y="1047750"/>
                </a:lnTo>
                <a:close/>
                <a:moveTo>
                  <a:pt x="11637861" y="1143000"/>
                </a:moveTo>
                <a:lnTo>
                  <a:pt x="11542610" y="1143000"/>
                </a:lnTo>
                <a:lnTo>
                  <a:pt x="11542610" y="1047750"/>
                </a:lnTo>
                <a:lnTo>
                  <a:pt x="11637861" y="1047750"/>
                </a:lnTo>
                <a:close/>
                <a:moveTo>
                  <a:pt x="11828360" y="1143000"/>
                </a:moveTo>
                <a:lnTo>
                  <a:pt x="11733112" y="1143000"/>
                </a:lnTo>
                <a:lnTo>
                  <a:pt x="11733112" y="1047750"/>
                </a:lnTo>
                <a:lnTo>
                  <a:pt x="11828360" y="1047750"/>
                </a:lnTo>
                <a:close/>
                <a:moveTo>
                  <a:pt x="12192000" y="1143000"/>
                </a:moveTo>
                <a:lnTo>
                  <a:pt x="12114110" y="1143000"/>
                </a:lnTo>
                <a:lnTo>
                  <a:pt x="12114110" y="1047750"/>
                </a:lnTo>
                <a:lnTo>
                  <a:pt x="12192000" y="1047750"/>
                </a:lnTo>
                <a:close/>
                <a:moveTo>
                  <a:pt x="303114" y="1238250"/>
                </a:moveTo>
                <a:lnTo>
                  <a:pt x="207864" y="1238250"/>
                </a:lnTo>
                <a:lnTo>
                  <a:pt x="207864" y="1143000"/>
                </a:lnTo>
                <a:lnTo>
                  <a:pt x="303114" y="1143000"/>
                </a:lnTo>
                <a:close/>
                <a:moveTo>
                  <a:pt x="493614" y="1238250"/>
                </a:moveTo>
                <a:lnTo>
                  <a:pt x="398364" y="1238250"/>
                </a:lnTo>
                <a:lnTo>
                  <a:pt x="398364" y="1143000"/>
                </a:lnTo>
                <a:lnTo>
                  <a:pt x="493614" y="1143000"/>
                </a:lnTo>
                <a:close/>
                <a:moveTo>
                  <a:pt x="684113" y="1238250"/>
                </a:moveTo>
                <a:lnTo>
                  <a:pt x="588864" y="1238250"/>
                </a:lnTo>
                <a:lnTo>
                  <a:pt x="588864" y="1143000"/>
                </a:lnTo>
                <a:lnTo>
                  <a:pt x="684113" y="1143000"/>
                </a:lnTo>
                <a:close/>
                <a:moveTo>
                  <a:pt x="874614" y="1238250"/>
                </a:moveTo>
                <a:lnTo>
                  <a:pt x="779364" y="1238250"/>
                </a:lnTo>
                <a:lnTo>
                  <a:pt x="779364" y="1143000"/>
                </a:lnTo>
                <a:lnTo>
                  <a:pt x="874614" y="1143000"/>
                </a:lnTo>
                <a:close/>
                <a:moveTo>
                  <a:pt x="1065114" y="1238250"/>
                </a:moveTo>
                <a:lnTo>
                  <a:pt x="969863" y="1238250"/>
                </a:lnTo>
                <a:lnTo>
                  <a:pt x="969863" y="1143000"/>
                </a:lnTo>
                <a:lnTo>
                  <a:pt x="1065114" y="1143000"/>
                </a:lnTo>
                <a:close/>
                <a:moveTo>
                  <a:pt x="1255613" y="1238250"/>
                </a:moveTo>
                <a:lnTo>
                  <a:pt x="1160364" y="1238250"/>
                </a:lnTo>
                <a:lnTo>
                  <a:pt x="1160364" y="1143000"/>
                </a:lnTo>
                <a:lnTo>
                  <a:pt x="1255613" y="1143000"/>
                </a:lnTo>
                <a:close/>
                <a:moveTo>
                  <a:pt x="1446114" y="1238250"/>
                </a:moveTo>
                <a:lnTo>
                  <a:pt x="1350864" y="1238250"/>
                </a:lnTo>
                <a:lnTo>
                  <a:pt x="1350864" y="1143000"/>
                </a:lnTo>
                <a:lnTo>
                  <a:pt x="1446114" y="1143000"/>
                </a:lnTo>
                <a:close/>
                <a:moveTo>
                  <a:pt x="1636614" y="1238250"/>
                </a:moveTo>
                <a:lnTo>
                  <a:pt x="1541363" y="1238250"/>
                </a:lnTo>
                <a:lnTo>
                  <a:pt x="1541363" y="1143000"/>
                </a:lnTo>
                <a:lnTo>
                  <a:pt x="1636614" y="1143000"/>
                </a:lnTo>
                <a:close/>
                <a:moveTo>
                  <a:pt x="2017612" y="1238250"/>
                </a:moveTo>
                <a:lnTo>
                  <a:pt x="1922364" y="1238250"/>
                </a:lnTo>
                <a:lnTo>
                  <a:pt x="1922364" y="1143000"/>
                </a:lnTo>
                <a:lnTo>
                  <a:pt x="2017612" y="1143000"/>
                </a:lnTo>
                <a:close/>
                <a:moveTo>
                  <a:pt x="2208114" y="1238250"/>
                </a:moveTo>
                <a:lnTo>
                  <a:pt x="2112863" y="1238250"/>
                </a:lnTo>
                <a:lnTo>
                  <a:pt x="2112863" y="1143000"/>
                </a:lnTo>
                <a:lnTo>
                  <a:pt x="2208114" y="1143000"/>
                </a:lnTo>
                <a:close/>
                <a:moveTo>
                  <a:pt x="2398613" y="1238250"/>
                </a:moveTo>
                <a:lnTo>
                  <a:pt x="2303364" y="1238250"/>
                </a:lnTo>
                <a:lnTo>
                  <a:pt x="2303364" y="1143000"/>
                </a:lnTo>
                <a:lnTo>
                  <a:pt x="2398613" y="1143000"/>
                </a:lnTo>
                <a:close/>
                <a:moveTo>
                  <a:pt x="2589114" y="1238250"/>
                </a:moveTo>
                <a:lnTo>
                  <a:pt x="2493863" y="1238250"/>
                </a:lnTo>
                <a:lnTo>
                  <a:pt x="2493863" y="1143000"/>
                </a:lnTo>
                <a:lnTo>
                  <a:pt x="2589114" y="1143000"/>
                </a:lnTo>
                <a:close/>
                <a:moveTo>
                  <a:pt x="2779613" y="1238250"/>
                </a:moveTo>
                <a:lnTo>
                  <a:pt x="2684362" y="1238250"/>
                </a:lnTo>
                <a:lnTo>
                  <a:pt x="2684362" y="1143000"/>
                </a:lnTo>
                <a:lnTo>
                  <a:pt x="2779613" y="1143000"/>
                </a:lnTo>
                <a:close/>
                <a:moveTo>
                  <a:pt x="2970113" y="1238250"/>
                </a:moveTo>
                <a:lnTo>
                  <a:pt x="2874863" y="1238250"/>
                </a:lnTo>
                <a:lnTo>
                  <a:pt x="2874863" y="1143000"/>
                </a:lnTo>
                <a:lnTo>
                  <a:pt x="2970113" y="1143000"/>
                </a:lnTo>
                <a:close/>
                <a:moveTo>
                  <a:pt x="3160613" y="1238250"/>
                </a:moveTo>
                <a:lnTo>
                  <a:pt x="3065363" y="1238250"/>
                </a:lnTo>
                <a:lnTo>
                  <a:pt x="3065363" y="1143000"/>
                </a:lnTo>
                <a:lnTo>
                  <a:pt x="3160613" y="1143000"/>
                </a:lnTo>
                <a:close/>
                <a:moveTo>
                  <a:pt x="3351113" y="1238250"/>
                </a:moveTo>
                <a:lnTo>
                  <a:pt x="3255863" y="1238250"/>
                </a:lnTo>
                <a:lnTo>
                  <a:pt x="3255863" y="1143000"/>
                </a:lnTo>
                <a:lnTo>
                  <a:pt x="3351113" y="1143000"/>
                </a:lnTo>
                <a:close/>
                <a:moveTo>
                  <a:pt x="3541613" y="1238250"/>
                </a:moveTo>
                <a:lnTo>
                  <a:pt x="3446363" y="1238250"/>
                </a:lnTo>
                <a:lnTo>
                  <a:pt x="3446363" y="1143000"/>
                </a:lnTo>
                <a:lnTo>
                  <a:pt x="3541613" y="1143000"/>
                </a:lnTo>
                <a:close/>
                <a:moveTo>
                  <a:pt x="3732112" y="1238250"/>
                </a:moveTo>
                <a:lnTo>
                  <a:pt x="3636862" y="1238250"/>
                </a:lnTo>
                <a:lnTo>
                  <a:pt x="3636862" y="1143000"/>
                </a:lnTo>
                <a:lnTo>
                  <a:pt x="3732112" y="1143000"/>
                </a:lnTo>
                <a:close/>
                <a:moveTo>
                  <a:pt x="3922613" y="1238250"/>
                </a:moveTo>
                <a:lnTo>
                  <a:pt x="3827362" y="1238250"/>
                </a:lnTo>
                <a:lnTo>
                  <a:pt x="3827362" y="1143000"/>
                </a:lnTo>
                <a:lnTo>
                  <a:pt x="3922613" y="1143000"/>
                </a:lnTo>
                <a:close/>
                <a:moveTo>
                  <a:pt x="4113113" y="1238250"/>
                </a:moveTo>
                <a:lnTo>
                  <a:pt x="4017863" y="1238250"/>
                </a:lnTo>
                <a:lnTo>
                  <a:pt x="4017863" y="1143000"/>
                </a:lnTo>
                <a:lnTo>
                  <a:pt x="4113113" y="1143000"/>
                </a:lnTo>
                <a:close/>
                <a:moveTo>
                  <a:pt x="4303612" y="1238250"/>
                </a:moveTo>
                <a:lnTo>
                  <a:pt x="4208362" y="1238250"/>
                </a:lnTo>
                <a:lnTo>
                  <a:pt x="4208362" y="1143000"/>
                </a:lnTo>
                <a:lnTo>
                  <a:pt x="4303612" y="1143000"/>
                </a:lnTo>
                <a:close/>
                <a:moveTo>
                  <a:pt x="4494113" y="1238250"/>
                </a:moveTo>
                <a:lnTo>
                  <a:pt x="4398863" y="1238250"/>
                </a:lnTo>
                <a:lnTo>
                  <a:pt x="4398863" y="1143000"/>
                </a:lnTo>
                <a:lnTo>
                  <a:pt x="4494113" y="1143000"/>
                </a:lnTo>
                <a:close/>
                <a:moveTo>
                  <a:pt x="4684613" y="1238250"/>
                </a:moveTo>
                <a:lnTo>
                  <a:pt x="4589363" y="1238250"/>
                </a:lnTo>
                <a:lnTo>
                  <a:pt x="4589363" y="1143000"/>
                </a:lnTo>
                <a:lnTo>
                  <a:pt x="4684613" y="1143000"/>
                </a:lnTo>
                <a:close/>
                <a:moveTo>
                  <a:pt x="4875112" y="1238250"/>
                </a:moveTo>
                <a:lnTo>
                  <a:pt x="4779863" y="1238250"/>
                </a:lnTo>
                <a:lnTo>
                  <a:pt x="4779863" y="1143000"/>
                </a:lnTo>
                <a:lnTo>
                  <a:pt x="4875112" y="1143000"/>
                </a:lnTo>
                <a:close/>
                <a:moveTo>
                  <a:pt x="5065613" y="1238250"/>
                </a:moveTo>
                <a:lnTo>
                  <a:pt x="4970362" y="1238250"/>
                </a:lnTo>
                <a:lnTo>
                  <a:pt x="4970362" y="1143000"/>
                </a:lnTo>
                <a:lnTo>
                  <a:pt x="4875113" y="1143000"/>
                </a:lnTo>
                <a:lnTo>
                  <a:pt x="4875113" y="1047750"/>
                </a:lnTo>
                <a:lnTo>
                  <a:pt x="4970363" y="1047750"/>
                </a:lnTo>
                <a:lnTo>
                  <a:pt x="4970363" y="1143000"/>
                </a:lnTo>
                <a:lnTo>
                  <a:pt x="5065613" y="1143000"/>
                </a:lnTo>
                <a:close/>
                <a:moveTo>
                  <a:pt x="5446612" y="1238250"/>
                </a:moveTo>
                <a:lnTo>
                  <a:pt x="5351361" y="1238250"/>
                </a:lnTo>
                <a:lnTo>
                  <a:pt x="5351361" y="1143000"/>
                </a:lnTo>
                <a:lnTo>
                  <a:pt x="5256112" y="1143000"/>
                </a:lnTo>
                <a:lnTo>
                  <a:pt x="5256112" y="1047750"/>
                </a:lnTo>
                <a:lnTo>
                  <a:pt x="5351362" y="1047750"/>
                </a:lnTo>
                <a:lnTo>
                  <a:pt x="5351362" y="1143000"/>
                </a:lnTo>
                <a:lnTo>
                  <a:pt x="5446612" y="1143000"/>
                </a:lnTo>
                <a:close/>
                <a:moveTo>
                  <a:pt x="5637111" y="1238250"/>
                </a:moveTo>
                <a:lnTo>
                  <a:pt x="5541861" y="1238250"/>
                </a:lnTo>
                <a:lnTo>
                  <a:pt x="5541861" y="1143000"/>
                </a:lnTo>
                <a:lnTo>
                  <a:pt x="5446612" y="1143000"/>
                </a:lnTo>
                <a:lnTo>
                  <a:pt x="5446612" y="1047750"/>
                </a:lnTo>
                <a:lnTo>
                  <a:pt x="5541862" y="1047750"/>
                </a:lnTo>
                <a:lnTo>
                  <a:pt x="5541862" y="1143000"/>
                </a:lnTo>
                <a:lnTo>
                  <a:pt x="5637111" y="1143000"/>
                </a:lnTo>
                <a:close/>
                <a:moveTo>
                  <a:pt x="5827611" y="1238250"/>
                </a:moveTo>
                <a:lnTo>
                  <a:pt x="5732362" y="1238250"/>
                </a:lnTo>
                <a:lnTo>
                  <a:pt x="5732362" y="1143000"/>
                </a:lnTo>
                <a:lnTo>
                  <a:pt x="5827611" y="1143000"/>
                </a:lnTo>
                <a:close/>
                <a:moveTo>
                  <a:pt x="6018111" y="1238250"/>
                </a:moveTo>
                <a:lnTo>
                  <a:pt x="5922861" y="1238250"/>
                </a:lnTo>
                <a:lnTo>
                  <a:pt x="5922861" y="1143000"/>
                </a:lnTo>
                <a:lnTo>
                  <a:pt x="5827612" y="1143000"/>
                </a:lnTo>
                <a:lnTo>
                  <a:pt x="5827612" y="1047750"/>
                </a:lnTo>
                <a:lnTo>
                  <a:pt x="5922862" y="1047750"/>
                </a:lnTo>
                <a:lnTo>
                  <a:pt x="5922862" y="1143000"/>
                </a:lnTo>
                <a:lnTo>
                  <a:pt x="6018111" y="1143000"/>
                </a:lnTo>
                <a:close/>
                <a:moveTo>
                  <a:pt x="6208611" y="1238250"/>
                </a:moveTo>
                <a:lnTo>
                  <a:pt x="6113361" y="1238250"/>
                </a:lnTo>
                <a:lnTo>
                  <a:pt x="6113361" y="1143000"/>
                </a:lnTo>
                <a:lnTo>
                  <a:pt x="6018112" y="1143000"/>
                </a:lnTo>
                <a:lnTo>
                  <a:pt x="6018112" y="1047750"/>
                </a:lnTo>
                <a:lnTo>
                  <a:pt x="6113362" y="1047750"/>
                </a:lnTo>
                <a:lnTo>
                  <a:pt x="6113362" y="1143000"/>
                </a:lnTo>
                <a:lnTo>
                  <a:pt x="6208611" y="1143000"/>
                </a:lnTo>
                <a:close/>
                <a:moveTo>
                  <a:pt x="6399111" y="1238250"/>
                </a:moveTo>
                <a:lnTo>
                  <a:pt x="6303861" y="1238250"/>
                </a:lnTo>
                <a:lnTo>
                  <a:pt x="6303861" y="1143000"/>
                </a:lnTo>
                <a:lnTo>
                  <a:pt x="6208612" y="1143000"/>
                </a:lnTo>
                <a:lnTo>
                  <a:pt x="6208612" y="1047750"/>
                </a:lnTo>
                <a:lnTo>
                  <a:pt x="6303862" y="1047750"/>
                </a:lnTo>
                <a:lnTo>
                  <a:pt x="6303862" y="1143000"/>
                </a:lnTo>
                <a:lnTo>
                  <a:pt x="6399111" y="1143000"/>
                </a:lnTo>
                <a:close/>
                <a:moveTo>
                  <a:pt x="6589611" y="1238250"/>
                </a:moveTo>
                <a:lnTo>
                  <a:pt x="6494362" y="1238250"/>
                </a:lnTo>
                <a:lnTo>
                  <a:pt x="6494362" y="1143000"/>
                </a:lnTo>
                <a:lnTo>
                  <a:pt x="6589611" y="1143000"/>
                </a:lnTo>
                <a:close/>
                <a:moveTo>
                  <a:pt x="6780111" y="1238250"/>
                </a:moveTo>
                <a:lnTo>
                  <a:pt x="6684861" y="1238250"/>
                </a:lnTo>
                <a:lnTo>
                  <a:pt x="6684861" y="1143000"/>
                </a:lnTo>
                <a:lnTo>
                  <a:pt x="6589612" y="1143000"/>
                </a:lnTo>
                <a:lnTo>
                  <a:pt x="6589612" y="1047750"/>
                </a:lnTo>
                <a:lnTo>
                  <a:pt x="6684862" y="1047750"/>
                </a:lnTo>
                <a:lnTo>
                  <a:pt x="6684862" y="1143000"/>
                </a:lnTo>
                <a:lnTo>
                  <a:pt x="6780111" y="1143000"/>
                </a:lnTo>
                <a:close/>
                <a:moveTo>
                  <a:pt x="6970613" y="1238250"/>
                </a:moveTo>
                <a:lnTo>
                  <a:pt x="6875363" y="1238250"/>
                </a:lnTo>
                <a:lnTo>
                  <a:pt x="6875363" y="1143000"/>
                </a:lnTo>
                <a:lnTo>
                  <a:pt x="6970612" y="1143000"/>
                </a:lnTo>
                <a:lnTo>
                  <a:pt x="6970612" y="1047750"/>
                </a:lnTo>
                <a:lnTo>
                  <a:pt x="7065862" y="1047750"/>
                </a:lnTo>
                <a:lnTo>
                  <a:pt x="7065862" y="1143000"/>
                </a:lnTo>
                <a:lnTo>
                  <a:pt x="6970613" y="1143000"/>
                </a:lnTo>
                <a:close/>
                <a:moveTo>
                  <a:pt x="7161113" y="1238250"/>
                </a:moveTo>
                <a:lnTo>
                  <a:pt x="7065863" y="1238250"/>
                </a:lnTo>
                <a:lnTo>
                  <a:pt x="7065863" y="1143000"/>
                </a:lnTo>
                <a:lnTo>
                  <a:pt x="7161112" y="1143000"/>
                </a:lnTo>
                <a:lnTo>
                  <a:pt x="7161112" y="1047750"/>
                </a:lnTo>
                <a:lnTo>
                  <a:pt x="7256362" y="1047750"/>
                </a:lnTo>
                <a:lnTo>
                  <a:pt x="7256362" y="1143000"/>
                </a:lnTo>
                <a:lnTo>
                  <a:pt x="7161113" y="1143000"/>
                </a:lnTo>
                <a:close/>
                <a:moveTo>
                  <a:pt x="7351613" y="1238250"/>
                </a:moveTo>
                <a:lnTo>
                  <a:pt x="7256362" y="1238250"/>
                </a:lnTo>
                <a:lnTo>
                  <a:pt x="7256362" y="1143000"/>
                </a:lnTo>
                <a:lnTo>
                  <a:pt x="7351612" y="1143000"/>
                </a:lnTo>
                <a:lnTo>
                  <a:pt x="7351612" y="1047750"/>
                </a:lnTo>
                <a:lnTo>
                  <a:pt x="7446862" y="1047750"/>
                </a:lnTo>
                <a:lnTo>
                  <a:pt x="7446862" y="1143000"/>
                </a:lnTo>
                <a:lnTo>
                  <a:pt x="7351613" y="1143000"/>
                </a:lnTo>
                <a:close/>
                <a:moveTo>
                  <a:pt x="7542113" y="1238250"/>
                </a:moveTo>
                <a:lnTo>
                  <a:pt x="7446863" y="1238250"/>
                </a:lnTo>
                <a:lnTo>
                  <a:pt x="7446863" y="1143000"/>
                </a:lnTo>
                <a:lnTo>
                  <a:pt x="7542112" y="1143000"/>
                </a:lnTo>
                <a:lnTo>
                  <a:pt x="7542112" y="1047750"/>
                </a:lnTo>
                <a:lnTo>
                  <a:pt x="7637362" y="1047750"/>
                </a:lnTo>
                <a:lnTo>
                  <a:pt x="7637362" y="1143000"/>
                </a:lnTo>
                <a:lnTo>
                  <a:pt x="7542113" y="1143000"/>
                </a:lnTo>
                <a:close/>
                <a:moveTo>
                  <a:pt x="7732613" y="1238250"/>
                </a:moveTo>
                <a:lnTo>
                  <a:pt x="7637363" y="1238250"/>
                </a:lnTo>
                <a:lnTo>
                  <a:pt x="7637363" y="1143000"/>
                </a:lnTo>
                <a:lnTo>
                  <a:pt x="7732612" y="1143000"/>
                </a:lnTo>
                <a:lnTo>
                  <a:pt x="7732612" y="1047750"/>
                </a:lnTo>
                <a:lnTo>
                  <a:pt x="7827862" y="1047750"/>
                </a:lnTo>
                <a:lnTo>
                  <a:pt x="7827862" y="1143000"/>
                </a:lnTo>
                <a:lnTo>
                  <a:pt x="7732613" y="1143000"/>
                </a:lnTo>
                <a:close/>
                <a:moveTo>
                  <a:pt x="7923113" y="1238250"/>
                </a:moveTo>
                <a:lnTo>
                  <a:pt x="7827863" y="1238250"/>
                </a:lnTo>
                <a:lnTo>
                  <a:pt x="7827863" y="1143000"/>
                </a:lnTo>
                <a:lnTo>
                  <a:pt x="7923112" y="1143000"/>
                </a:lnTo>
                <a:lnTo>
                  <a:pt x="7923112" y="1047750"/>
                </a:lnTo>
                <a:lnTo>
                  <a:pt x="8018362" y="1047750"/>
                </a:lnTo>
                <a:lnTo>
                  <a:pt x="8018362" y="1143000"/>
                </a:lnTo>
                <a:lnTo>
                  <a:pt x="7923113" y="1143000"/>
                </a:lnTo>
                <a:close/>
                <a:moveTo>
                  <a:pt x="8113613" y="1238250"/>
                </a:moveTo>
                <a:lnTo>
                  <a:pt x="8018362" y="1238250"/>
                </a:lnTo>
                <a:lnTo>
                  <a:pt x="8018362" y="1143000"/>
                </a:lnTo>
                <a:lnTo>
                  <a:pt x="8113613" y="1143000"/>
                </a:lnTo>
                <a:close/>
                <a:moveTo>
                  <a:pt x="8304112" y="1238250"/>
                </a:moveTo>
                <a:lnTo>
                  <a:pt x="8208863" y="1238250"/>
                </a:lnTo>
                <a:lnTo>
                  <a:pt x="8208863" y="1143000"/>
                </a:lnTo>
                <a:lnTo>
                  <a:pt x="8304112" y="1143000"/>
                </a:lnTo>
                <a:close/>
                <a:moveTo>
                  <a:pt x="8494613" y="1238250"/>
                </a:moveTo>
                <a:lnTo>
                  <a:pt x="8399363" y="1238250"/>
                </a:lnTo>
                <a:lnTo>
                  <a:pt x="8399363" y="1143000"/>
                </a:lnTo>
                <a:lnTo>
                  <a:pt x="8494613" y="1143000"/>
                </a:lnTo>
                <a:close/>
                <a:moveTo>
                  <a:pt x="8875612" y="1238250"/>
                </a:moveTo>
                <a:lnTo>
                  <a:pt x="8780362" y="1238250"/>
                </a:lnTo>
                <a:lnTo>
                  <a:pt x="8780362" y="1143000"/>
                </a:lnTo>
                <a:lnTo>
                  <a:pt x="8875612" y="1143000"/>
                </a:lnTo>
                <a:close/>
                <a:moveTo>
                  <a:pt x="9066111" y="1238250"/>
                </a:moveTo>
                <a:lnTo>
                  <a:pt x="8970861" y="1238250"/>
                </a:lnTo>
                <a:lnTo>
                  <a:pt x="8970861" y="1143000"/>
                </a:lnTo>
                <a:lnTo>
                  <a:pt x="9066111" y="1143000"/>
                </a:lnTo>
                <a:close/>
                <a:moveTo>
                  <a:pt x="9256611" y="1238250"/>
                </a:moveTo>
                <a:lnTo>
                  <a:pt x="9161361" y="1238250"/>
                </a:lnTo>
                <a:lnTo>
                  <a:pt x="9161361" y="1143000"/>
                </a:lnTo>
                <a:lnTo>
                  <a:pt x="9256611" y="1143000"/>
                </a:lnTo>
                <a:close/>
                <a:moveTo>
                  <a:pt x="9447112" y="1238250"/>
                </a:moveTo>
                <a:lnTo>
                  <a:pt x="9351861" y="1238250"/>
                </a:lnTo>
                <a:lnTo>
                  <a:pt x="9351861" y="1143000"/>
                </a:lnTo>
                <a:lnTo>
                  <a:pt x="9447112" y="1143000"/>
                </a:lnTo>
                <a:close/>
                <a:moveTo>
                  <a:pt x="9637611" y="1238250"/>
                </a:moveTo>
                <a:lnTo>
                  <a:pt x="9542362" y="1238250"/>
                </a:lnTo>
                <a:lnTo>
                  <a:pt x="9542362" y="1143000"/>
                </a:lnTo>
                <a:lnTo>
                  <a:pt x="9637611" y="1143000"/>
                </a:lnTo>
                <a:close/>
                <a:moveTo>
                  <a:pt x="9828111" y="1238250"/>
                </a:moveTo>
                <a:lnTo>
                  <a:pt x="9732861" y="1238250"/>
                </a:lnTo>
                <a:lnTo>
                  <a:pt x="9732861" y="1143000"/>
                </a:lnTo>
                <a:lnTo>
                  <a:pt x="9828111" y="1143000"/>
                </a:lnTo>
                <a:close/>
                <a:moveTo>
                  <a:pt x="10018612" y="1238250"/>
                </a:moveTo>
                <a:lnTo>
                  <a:pt x="9923362" y="1238250"/>
                </a:lnTo>
                <a:lnTo>
                  <a:pt x="9923362" y="1143000"/>
                </a:lnTo>
                <a:lnTo>
                  <a:pt x="10018612" y="1143000"/>
                </a:lnTo>
                <a:close/>
                <a:moveTo>
                  <a:pt x="10209111" y="1238250"/>
                </a:moveTo>
                <a:lnTo>
                  <a:pt x="10113862" y="1238250"/>
                </a:lnTo>
                <a:lnTo>
                  <a:pt x="10113862" y="1143000"/>
                </a:lnTo>
                <a:lnTo>
                  <a:pt x="10209111" y="1143000"/>
                </a:lnTo>
                <a:close/>
                <a:moveTo>
                  <a:pt x="10399611" y="1238250"/>
                </a:moveTo>
                <a:lnTo>
                  <a:pt x="10304361" y="1238250"/>
                </a:lnTo>
                <a:lnTo>
                  <a:pt x="10304361" y="1143000"/>
                </a:lnTo>
                <a:lnTo>
                  <a:pt x="10399611" y="1143000"/>
                </a:lnTo>
                <a:close/>
                <a:moveTo>
                  <a:pt x="10590111" y="1238250"/>
                </a:moveTo>
                <a:lnTo>
                  <a:pt x="10494861" y="1238250"/>
                </a:lnTo>
                <a:lnTo>
                  <a:pt x="10494861" y="1143000"/>
                </a:lnTo>
                <a:lnTo>
                  <a:pt x="10590111" y="1143000"/>
                </a:lnTo>
                <a:close/>
                <a:moveTo>
                  <a:pt x="10780611" y="1238250"/>
                </a:moveTo>
                <a:lnTo>
                  <a:pt x="10685361" y="1238250"/>
                </a:lnTo>
                <a:lnTo>
                  <a:pt x="10685361" y="1143000"/>
                </a:lnTo>
                <a:lnTo>
                  <a:pt x="10780611" y="1143000"/>
                </a:lnTo>
                <a:close/>
                <a:moveTo>
                  <a:pt x="10971111" y="1238250"/>
                </a:moveTo>
                <a:lnTo>
                  <a:pt x="10875861" y="1238250"/>
                </a:lnTo>
                <a:lnTo>
                  <a:pt x="10875861" y="1143000"/>
                </a:lnTo>
                <a:lnTo>
                  <a:pt x="10971111" y="1143000"/>
                </a:lnTo>
                <a:close/>
                <a:moveTo>
                  <a:pt x="11161610" y="1238250"/>
                </a:moveTo>
                <a:lnTo>
                  <a:pt x="11066362" y="1238250"/>
                </a:lnTo>
                <a:lnTo>
                  <a:pt x="11066362" y="1143000"/>
                </a:lnTo>
                <a:lnTo>
                  <a:pt x="11161610" y="1143000"/>
                </a:lnTo>
                <a:close/>
                <a:moveTo>
                  <a:pt x="11352111" y="1238250"/>
                </a:moveTo>
                <a:lnTo>
                  <a:pt x="11256861" y="1238250"/>
                </a:lnTo>
                <a:lnTo>
                  <a:pt x="11256861" y="1143000"/>
                </a:lnTo>
                <a:lnTo>
                  <a:pt x="11352111" y="1143000"/>
                </a:lnTo>
                <a:close/>
                <a:moveTo>
                  <a:pt x="11542610" y="1238250"/>
                </a:moveTo>
                <a:lnTo>
                  <a:pt x="11447360" y="1238250"/>
                </a:lnTo>
                <a:lnTo>
                  <a:pt x="11447360" y="1143000"/>
                </a:lnTo>
                <a:lnTo>
                  <a:pt x="11542610" y="1143000"/>
                </a:lnTo>
                <a:close/>
                <a:moveTo>
                  <a:pt x="11733112" y="1238250"/>
                </a:moveTo>
                <a:lnTo>
                  <a:pt x="11637861" y="1238250"/>
                </a:lnTo>
                <a:lnTo>
                  <a:pt x="11637861" y="1143000"/>
                </a:lnTo>
                <a:lnTo>
                  <a:pt x="11733112" y="1143000"/>
                </a:lnTo>
                <a:close/>
                <a:moveTo>
                  <a:pt x="11923611" y="1238250"/>
                </a:moveTo>
                <a:lnTo>
                  <a:pt x="11828360" y="1238250"/>
                </a:lnTo>
                <a:lnTo>
                  <a:pt x="11828360" y="1143000"/>
                </a:lnTo>
                <a:lnTo>
                  <a:pt x="11923611" y="1143000"/>
                </a:lnTo>
                <a:close/>
                <a:moveTo>
                  <a:pt x="207864" y="1333500"/>
                </a:moveTo>
                <a:lnTo>
                  <a:pt x="112614" y="1333500"/>
                </a:lnTo>
                <a:lnTo>
                  <a:pt x="112614" y="1238250"/>
                </a:lnTo>
                <a:lnTo>
                  <a:pt x="207864" y="1238250"/>
                </a:lnTo>
                <a:close/>
                <a:moveTo>
                  <a:pt x="398364" y="1333500"/>
                </a:moveTo>
                <a:lnTo>
                  <a:pt x="303114" y="1333500"/>
                </a:lnTo>
                <a:lnTo>
                  <a:pt x="303114" y="1238250"/>
                </a:lnTo>
                <a:lnTo>
                  <a:pt x="398364" y="1238250"/>
                </a:lnTo>
                <a:close/>
                <a:moveTo>
                  <a:pt x="588864" y="1333500"/>
                </a:moveTo>
                <a:lnTo>
                  <a:pt x="493614" y="1333500"/>
                </a:lnTo>
                <a:lnTo>
                  <a:pt x="493614" y="1238250"/>
                </a:lnTo>
                <a:lnTo>
                  <a:pt x="588864" y="1238250"/>
                </a:lnTo>
                <a:close/>
                <a:moveTo>
                  <a:pt x="779364" y="1333500"/>
                </a:moveTo>
                <a:lnTo>
                  <a:pt x="684113" y="1333500"/>
                </a:lnTo>
                <a:lnTo>
                  <a:pt x="684113" y="1238250"/>
                </a:lnTo>
                <a:lnTo>
                  <a:pt x="779364" y="1238250"/>
                </a:lnTo>
                <a:close/>
                <a:moveTo>
                  <a:pt x="969863" y="1333500"/>
                </a:moveTo>
                <a:lnTo>
                  <a:pt x="874614" y="1333500"/>
                </a:lnTo>
                <a:lnTo>
                  <a:pt x="874614" y="1238250"/>
                </a:lnTo>
                <a:lnTo>
                  <a:pt x="969863" y="1238250"/>
                </a:lnTo>
                <a:close/>
                <a:moveTo>
                  <a:pt x="1160364" y="1333500"/>
                </a:moveTo>
                <a:lnTo>
                  <a:pt x="1065114" y="1333500"/>
                </a:lnTo>
                <a:lnTo>
                  <a:pt x="1065114" y="1238250"/>
                </a:lnTo>
                <a:lnTo>
                  <a:pt x="1160364" y="1238250"/>
                </a:lnTo>
                <a:close/>
                <a:moveTo>
                  <a:pt x="1350864" y="1333500"/>
                </a:moveTo>
                <a:lnTo>
                  <a:pt x="1255613" y="1333500"/>
                </a:lnTo>
                <a:lnTo>
                  <a:pt x="1255613" y="1238250"/>
                </a:lnTo>
                <a:lnTo>
                  <a:pt x="1350864" y="1238250"/>
                </a:lnTo>
                <a:close/>
                <a:moveTo>
                  <a:pt x="1541363" y="1333500"/>
                </a:moveTo>
                <a:lnTo>
                  <a:pt x="1446114" y="1333500"/>
                </a:lnTo>
                <a:lnTo>
                  <a:pt x="1446114" y="1238250"/>
                </a:lnTo>
                <a:lnTo>
                  <a:pt x="1541363" y="1238250"/>
                </a:lnTo>
                <a:close/>
                <a:moveTo>
                  <a:pt x="1922364" y="1333500"/>
                </a:moveTo>
                <a:lnTo>
                  <a:pt x="1827113" y="1333500"/>
                </a:lnTo>
                <a:lnTo>
                  <a:pt x="1827113" y="1238250"/>
                </a:lnTo>
                <a:lnTo>
                  <a:pt x="1922364" y="1238250"/>
                </a:lnTo>
                <a:close/>
                <a:moveTo>
                  <a:pt x="2112863" y="1333500"/>
                </a:moveTo>
                <a:lnTo>
                  <a:pt x="2017612" y="1333500"/>
                </a:lnTo>
                <a:lnTo>
                  <a:pt x="2017612" y="1238250"/>
                </a:lnTo>
                <a:lnTo>
                  <a:pt x="2112863" y="1238250"/>
                </a:lnTo>
                <a:close/>
                <a:moveTo>
                  <a:pt x="2303364" y="1333500"/>
                </a:moveTo>
                <a:lnTo>
                  <a:pt x="2208114" y="1333500"/>
                </a:lnTo>
                <a:lnTo>
                  <a:pt x="2208114" y="1238250"/>
                </a:lnTo>
                <a:lnTo>
                  <a:pt x="2303364" y="1238250"/>
                </a:lnTo>
                <a:close/>
                <a:moveTo>
                  <a:pt x="2493863" y="1333500"/>
                </a:moveTo>
                <a:lnTo>
                  <a:pt x="2398613" y="1333500"/>
                </a:lnTo>
                <a:lnTo>
                  <a:pt x="2398613" y="1238250"/>
                </a:lnTo>
                <a:lnTo>
                  <a:pt x="2493863" y="1238250"/>
                </a:lnTo>
                <a:close/>
                <a:moveTo>
                  <a:pt x="2684362" y="1333500"/>
                </a:moveTo>
                <a:lnTo>
                  <a:pt x="2589114" y="1333500"/>
                </a:lnTo>
                <a:lnTo>
                  <a:pt x="2589114" y="1238250"/>
                </a:lnTo>
                <a:lnTo>
                  <a:pt x="2684362" y="1238250"/>
                </a:lnTo>
                <a:close/>
                <a:moveTo>
                  <a:pt x="2874863" y="1333500"/>
                </a:moveTo>
                <a:lnTo>
                  <a:pt x="2779613" y="1333500"/>
                </a:lnTo>
                <a:lnTo>
                  <a:pt x="2779613" y="1238250"/>
                </a:lnTo>
                <a:lnTo>
                  <a:pt x="2874863" y="1238250"/>
                </a:lnTo>
                <a:close/>
                <a:moveTo>
                  <a:pt x="3065363" y="1333500"/>
                </a:moveTo>
                <a:lnTo>
                  <a:pt x="2970113" y="1333500"/>
                </a:lnTo>
                <a:lnTo>
                  <a:pt x="2970113" y="1238250"/>
                </a:lnTo>
                <a:lnTo>
                  <a:pt x="3065363" y="1238250"/>
                </a:lnTo>
                <a:close/>
                <a:moveTo>
                  <a:pt x="3255863" y="1333500"/>
                </a:moveTo>
                <a:lnTo>
                  <a:pt x="3160613" y="1333500"/>
                </a:lnTo>
                <a:lnTo>
                  <a:pt x="3160613" y="1238250"/>
                </a:lnTo>
                <a:lnTo>
                  <a:pt x="3255863" y="1238250"/>
                </a:lnTo>
                <a:close/>
                <a:moveTo>
                  <a:pt x="3446363" y="1333500"/>
                </a:moveTo>
                <a:lnTo>
                  <a:pt x="3351113" y="1333500"/>
                </a:lnTo>
                <a:lnTo>
                  <a:pt x="3351113" y="1238250"/>
                </a:lnTo>
                <a:lnTo>
                  <a:pt x="3446363" y="1238250"/>
                </a:lnTo>
                <a:close/>
                <a:moveTo>
                  <a:pt x="3636862" y="1333500"/>
                </a:moveTo>
                <a:lnTo>
                  <a:pt x="3541613" y="1333500"/>
                </a:lnTo>
                <a:lnTo>
                  <a:pt x="3541613" y="1238250"/>
                </a:lnTo>
                <a:lnTo>
                  <a:pt x="3636862" y="1238250"/>
                </a:lnTo>
                <a:close/>
                <a:moveTo>
                  <a:pt x="3827362" y="1333500"/>
                </a:moveTo>
                <a:lnTo>
                  <a:pt x="3732112" y="1333500"/>
                </a:lnTo>
                <a:lnTo>
                  <a:pt x="3732112" y="1238250"/>
                </a:lnTo>
                <a:lnTo>
                  <a:pt x="3827362" y="1238250"/>
                </a:lnTo>
                <a:close/>
                <a:moveTo>
                  <a:pt x="4017863" y="1333500"/>
                </a:moveTo>
                <a:lnTo>
                  <a:pt x="3922613" y="1333500"/>
                </a:lnTo>
                <a:lnTo>
                  <a:pt x="3922613" y="1238250"/>
                </a:lnTo>
                <a:lnTo>
                  <a:pt x="4017863" y="1238250"/>
                </a:lnTo>
                <a:close/>
                <a:moveTo>
                  <a:pt x="4208362" y="1333500"/>
                </a:moveTo>
                <a:lnTo>
                  <a:pt x="4113113" y="1333500"/>
                </a:lnTo>
                <a:lnTo>
                  <a:pt x="4113113" y="1238250"/>
                </a:lnTo>
                <a:lnTo>
                  <a:pt x="4208362" y="1238250"/>
                </a:lnTo>
                <a:close/>
                <a:moveTo>
                  <a:pt x="4398863" y="1333500"/>
                </a:moveTo>
                <a:lnTo>
                  <a:pt x="4303612" y="1333500"/>
                </a:lnTo>
                <a:lnTo>
                  <a:pt x="4303612" y="1238250"/>
                </a:lnTo>
                <a:lnTo>
                  <a:pt x="4398863" y="1238250"/>
                </a:lnTo>
                <a:close/>
                <a:moveTo>
                  <a:pt x="4589363" y="1333500"/>
                </a:moveTo>
                <a:lnTo>
                  <a:pt x="4494113" y="1333500"/>
                </a:lnTo>
                <a:lnTo>
                  <a:pt x="4494113" y="1238250"/>
                </a:lnTo>
                <a:lnTo>
                  <a:pt x="4589363" y="1238250"/>
                </a:lnTo>
                <a:close/>
                <a:moveTo>
                  <a:pt x="4779863" y="1333500"/>
                </a:moveTo>
                <a:lnTo>
                  <a:pt x="4684613" y="1333500"/>
                </a:lnTo>
                <a:lnTo>
                  <a:pt x="4684613" y="1238250"/>
                </a:lnTo>
                <a:lnTo>
                  <a:pt x="4779863" y="1238250"/>
                </a:lnTo>
                <a:close/>
                <a:moveTo>
                  <a:pt x="4970362" y="1333500"/>
                </a:moveTo>
                <a:lnTo>
                  <a:pt x="4875112" y="1333500"/>
                </a:lnTo>
                <a:lnTo>
                  <a:pt x="4875112" y="1238250"/>
                </a:lnTo>
                <a:lnTo>
                  <a:pt x="4970362" y="1238250"/>
                </a:lnTo>
                <a:close/>
                <a:moveTo>
                  <a:pt x="5351361" y="1333500"/>
                </a:moveTo>
                <a:lnTo>
                  <a:pt x="5256111" y="1333500"/>
                </a:lnTo>
                <a:lnTo>
                  <a:pt x="5256111" y="1238250"/>
                </a:lnTo>
                <a:lnTo>
                  <a:pt x="5351361" y="1238250"/>
                </a:lnTo>
                <a:close/>
                <a:moveTo>
                  <a:pt x="5541861" y="1333500"/>
                </a:moveTo>
                <a:lnTo>
                  <a:pt x="5446612" y="1333500"/>
                </a:lnTo>
                <a:lnTo>
                  <a:pt x="5446612" y="1238250"/>
                </a:lnTo>
                <a:lnTo>
                  <a:pt x="5541861" y="1238250"/>
                </a:lnTo>
                <a:close/>
                <a:moveTo>
                  <a:pt x="5732362" y="1333500"/>
                </a:moveTo>
                <a:lnTo>
                  <a:pt x="5637111" y="1333500"/>
                </a:lnTo>
                <a:lnTo>
                  <a:pt x="5637111" y="1238250"/>
                </a:lnTo>
                <a:lnTo>
                  <a:pt x="5732362" y="1238250"/>
                </a:lnTo>
                <a:close/>
                <a:moveTo>
                  <a:pt x="5922861" y="1333500"/>
                </a:moveTo>
                <a:lnTo>
                  <a:pt x="5827611" y="1333500"/>
                </a:lnTo>
                <a:lnTo>
                  <a:pt x="5827611" y="1238250"/>
                </a:lnTo>
                <a:lnTo>
                  <a:pt x="5922861" y="1238250"/>
                </a:lnTo>
                <a:close/>
                <a:moveTo>
                  <a:pt x="6113361" y="1333500"/>
                </a:moveTo>
                <a:lnTo>
                  <a:pt x="6018111" y="1333500"/>
                </a:lnTo>
                <a:lnTo>
                  <a:pt x="6018111" y="1238250"/>
                </a:lnTo>
                <a:lnTo>
                  <a:pt x="6113361" y="1238250"/>
                </a:lnTo>
                <a:close/>
                <a:moveTo>
                  <a:pt x="6303861" y="1333500"/>
                </a:moveTo>
                <a:lnTo>
                  <a:pt x="6208611" y="1333500"/>
                </a:lnTo>
                <a:lnTo>
                  <a:pt x="6208611" y="1238250"/>
                </a:lnTo>
                <a:lnTo>
                  <a:pt x="6303861" y="1238250"/>
                </a:lnTo>
                <a:close/>
                <a:moveTo>
                  <a:pt x="6494362" y="1333500"/>
                </a:moveTo>
                <a:lnTo>
                  <a:pt x="6399111" y="1333500"/>
                </a:lnTo>
                <a:lnTo>
                  <a:pt x="6399111" y="1238250"/>
                </a:lnTo>
                <a:lnTo>
                  <a:pt x="6494362" y="1238250"/>
                </a:lnTo>
                <a:close/>
                <a:moveTo>
                  <a:pt x="6684861" y="1333500"/>
                </a:moveTo>
                <a:lnTo>
                  <a:pt x="6589611" y="1333500"/>
                </a:lnTo>
                <a:lnTo>
                  <a:pt x="6589611" y="1238250"/>
                </a:lnTo>
                <a:lnTo>
                  <a:pt x="6684861" y="1238250"/>
                </a:lnTo>
                <a:close/>
                <a:moveTo>
                  <a:pt x="6875361" y="1333500"/>
                </a:moveTo>
                <a:lnTo>
                  <a:pt x="6780111" y="1333500"/>
                </a:lnTo>
                <a:lnTo>
                  <a:pt x="6780111" y="1238250"/>
                </a:lnTo>
                <a:lnTo>
                  <a:pt x="6875361" y="1238250"/>
                </a:lnTo>
                <a:close/>
                <a:moveTo>
                  <a:pt x="7065863" y="1333500"/>
                </a:moveTo>
                <a:lnTo>
                  <a:pt x="6970613" y="1333500"/>
                </a:lnTo>
                <a:lnTo>
                  <a:pt x="6970613" y="1238250"/>
                </a:lnTo>
                <a:lnTo>
                  <a:pt x="7065863" y="1238250"/>
                </a:lnTo>
                <a:close/>
                <a:moveTo>
                  <a:pt x="7256362" y="1333500"/>
                </a:moveTo>
                <a:lnTo>
                  <a:pt x="7161113" y="1333500"/>
                </a:lnTo>
                <a:lnTo>
                  <a:pt x="7161113" y="1238250"/>
                </a:lnTo>
                <a:lnTo>
                  <a:pt x="7256362" y="1238250"/>
                </a:lnTo>
                <a:close/>
                <a:moveTo>
                  <a:pt x="7446863" y="1333500"/>
                </a:moveTo>
                <a:lnTo>
                  <a:pt x="7351613" y="1333500"/>
                </a:lnTo>
                <a:lnTo>
                  <a:pt x="7351613" y="1238250"/>
                </a:lnTo>
                <a:lnTo>
                  <a:pt x="7446863" y="1238250"/>
                </a:lnTo>
                <a:close/>
                <a:moveTo>
                  <a:pt x="7637363" y="1333500"/>
                </a:moveTo>
                <a:lnTo>
                  <a:pt x="7542113" y="1333500"/>
                </a:lnTo>
                <a:lnTo>
                  <a:pt x="7542113" y="1238250"/>
                </a:lnTo>
                <a:lnTo>
                  <a:pt x="7637363" y="1238250"/>
                </a:lnTo>
                <a:close/>
                <a:moveTo>
                  <a:pt x="7827863" y="1333500"/>
                </a:moveTo>
                <a:lnTo>
                  <a:pt x="7732613" y="1333500"/>
                </a:lnTo>
                <a:lnTo>
                  <a:pt x="7732613" y="1238250"/>
                </a:lnTo>
                <a:lnTo>
                  <a:pt x="7827863" y="1238250"/>
                </a:lnTo>
                <a:close/>
                <a:moveTo>
                  <a:pt x="8018362" y="1333500"/>
                </a:moveTo>
                <a:lnTo>
                  <a:pt x="7923113" y="1333500"/>
                </a:lnTo>
                <a:lnTo>
                  <a:pt x="7923113" y="1238250"/>
                </a:lnTo>
                <a:lnTo>
                  <a:pt x="8018362" y="1238250"/>
                </a:lnTo>
                <a:close/>
                <a:moveTo>
                  <a:pt x="8208863" y="1333500"/>
                </a:moveTo>
                <a:lnTo>
                  <a:pt x="8113613" y="1333500"/>
                </a:lnTo>
                <a:lnTo>
                  <a:pt x="8113613" y="1238250"/>
                </a:lnTo>
                <a:lnTo>
                  <a:pt x="8208863" y="1238250"/>
                </a:lnTo>
                <a:close/>
                <a:moveTo>
                  <a:pt x="8399363" y="1333500"/>
                </a:moveTo>
                <a:lnTo>
                  <a:pt x="8304112" y="1333500"/>
                </a:lnTo>
                <a:lnTo>
                  <a:pt x="8304112" y="1238250"/>
                </a:lnTo>
                <a:lnTo>
                  <a:pt x="8399363" y="1238250"/>
                </a:lnTo>
                <a:close/>
                <a:moveTo>
                  <a:pt x="8780362" y="1333500"/>
                </a:moveTo>
                <a:lnTo>
                  <a:pt x="8685111" y="1333500"/>
                </a:lnTo>
                <a:lnTo>
                  <a:pt x="8685111" y="1238250"/>
                </a:lnTo>
                <a:lnTo>
                  <a:pt x="8780362" y="1238250"/>
                </a:lnTo>
                <a:close/>
                <a:moveTo>
                  <a:pt x="8970861" y="1333500"/>
                </a:moveTo>
                <a:lnTo>
                  <a:pt x="8875612" y="1333500"/>
                </a:lnTo>
                <a:lnTo>
                  <a:pt x="8875612" y="1238250"/>
                </a:lnTo>
                <a:lnTo>
                  <a:pt x="8970861" y="1238250"/>
                </a:lnTo>
                <a:close/>
                <a:moveTo>
                  <a:pt x="9161361" y="1333500"/>
                </a:moveTo>
                <a:lnTo>
                  <a:pt x="9066111" y="1333500"/>
                </a:lnTo>
                <a:lnTo>
                  <a:pt x="9066111" y="1238250"/>
                </a:lnTo>
                <a:lnTo>
                  <a:pt x="9161361" y="1238250"/>
                </a:lnTo>
                <a:close/>
                <a:moveTo>
                  <a:pt x="9351861" y="1333500"/>
                </a:moveTo>
                <a:lnTo>
                  <a:pt x="9256611" y="1333500"/>
                </a:lnTo>
                <a:lnTo>
                  <a:pt x="9256611" y="1238250"/>
                </a:lnTo>
                <a:lnTo>
                  <a:pt x="9351861" y="1238250"/>
                </a:lnTo>
                <a:close/>
                <a:moveTo>
                  <a:pt x="9542362" y="1333500"/>
                </a:moveTo>
                <a:lnTo>
                  <a:pt x="9447112" y="1333500"/>
                </a:lnTo>
                <a:lnTo>
                  <a:pt x="9447112" y="1238250"/>
                </a:lnTo>
                <a:lnTo>
                  <a:pt x="9542362" y="1238250"/>
                </a:lnTo>
                <a:close/>
                <a:moveTo>
                  <a:pt x="9732861" y="1333500"/>
                </a:moveTo>
                <a:lnTo>
                  <a:pt x="9637611" y="1333500"/>
                </a:lnTo>
                <a:lnTo>
                  <a:pt x="9637611" y="1238250"/>
                </a:lnTo>
                <a:lnTo>
                  <a:pt x="9732861" y="1238250"/>
                </a:lnTo>
                <a:close/>
                <a:moveTo>
                  <a:pt x="9923362" y="1333500"/>
                </a:moveTo>
                <a:lnTo>
                  <a:pt x="9828111" y="1333500"/>
                </a:lnTo>
                <a:lnTo>
                  <a:pt x="9828111" y="1238250"/>
                </a:lnTo>
                <a:lnTo>
                  <a:pt x="9923362" y="1238250"/>
                </a:lnTo>
                <a:close/>
                <a:moveTo>
                  <a:pt x="10113862" y="1333500"/>
                </a:moveTo>
                <a:lnTo>
                  <a:pt x="10018612" y="1333500"/>
                </a:lnTo>
                <a:lnTo>
                  <a:pt x="10018612" y="1238250"/>
                </a:lnTo>
                <a:lnTo>
                  <a:pt x="10113862" y="1238250"/>
                </a:lnTo>
                <a:close/>
                <a:moveTo>
                  <a:pt x="10304361" y="1333500"/>
                </a:moveTo>
                <a:lnTo>
                  <a:pt x="10209111" y="1333500"/>
                </a:lnTo>
                <a:lnTo>
                  <a:pt x="10209111" y="1238250"/>
                </a:lnTo>
                <a:lnTo>
                  <a:pt x="10304361" y="1238250"/>
                </a:lnTo>
                <a:close/>
                <a:moveTo>
                  <a:pt x="10494861" y="1333500"/>
                </a:moveTo>
                <a:lnTo>
                  <a:pt x="10399611" y="1333500"/>
                </a:lnTo>
                <a:lnTo>
                  <a:pt x="10399611" y="1238250"/>
                </a:lnTo>
                <a:lnTo>
                  <a:pt x="10494861" y="1238250"/>
                </a:lnTo>
                <a:close/>
                <a:moveTo>
                  <a:pt x="10685361" y="1333500"/>
                </a:moveTo>
                <a:lnTo>
                  <a:pt x="10590111" y="1333500"/>
                </a:lnTo>
                <a:lnTo>
                  <a:pt x="10590111" y="1238250"/>
                </a:lnTo>
                <a:lnTo>
                  <a:pt x="10685361" y="1238250"/>
                </a:lnTo>
                <a:close/>
                <a:moveTo>
                  <a:pt x="10875861" y="1333500"/>
                </a:moveTo>
                <a:lnTo>
                  <a:pt x="10780611" y="1333500"/>
                </a:lnTo>
                <a:lnTo>
                  <a:pt x="10780611" y="1238250"/>
                </a:lnTo>
                <a:lnTo>
                  <a:pt x="10875861" y="1238250"/>
                </a:lnTo>
                <a:close/>
                <a:moveTo>
                  <a:pt x="11066362" y="1333500"/>
                </a:moveTo>
                <a:lnTo>
                  <a:pt x="10971111" y="1333500"/>
                </a:lnTo>
                <a:lnTo>
                  <a:pt x="10971111" y="1238250"/>
                </a:lnTo>
                <a:lnTo>
                  <a:pt x="11066362" y="1238250"/>
                </a:lnTo>
                <a:close/>
                <a:moveTo>
                  <a:pt x="11256861" y="1333500"/>
                </a:moveTo>
                <a:lnTo>
                  <a:pt x="11161610" y="1333500"/>
                </a:lnTo>
                <a:lnTo>
                  <a:pt x="11161610" y="1238250"/>
                </a:lnTo>
                <a:lnTo>
                  <a:pt x="11256861" y="1238250"/>
                </a:lnTo>
                <a:close/>
                <a:moveTo>
                  <a:pt x="11447360" y="1333500"/>
                </a:moveTo>
                <a:lnTo>
                  <a:pt x="11352111" y="1333500"/>
                </a:lnTo>
                <a:lnTo>
                  <a:pt x="11352111" y="1238250"/>
                </a:lnTo>
                <a:lnTo>
                  <a:pt x="11447360" y="1238250"/>
                </a:lnTo>
                <a:close/>
                <a:moveTo>
                  <a:pt x="11637861" y="1333500"/>
                </a:moveTo>
                <a:lnTo>
                  <a:pt x="11542610" y="1333500"/>
                </a:lnTo>
                <a:lnTo>
                  <a:pt x="11542610" y="1238250"/>
                </a:lnTo>
                <a:lnTo>
                  <a:pt x="11637861" y="1238250"/>
                </a:lnTo>
                <a:close/>
                <a:moveTo>
                  <a:pt x="11828360" y="1333500"/>
                </a:moveTo>
                <a:lnTo>
                  <a:pt x="11733112" y="1333500"/>
                </a:lnTo>
                <a:lnTo>
                  <a:pt x="11733112" y="1238250"/>
                </a:lnTo>
                <a:lnTo>
                  <a:pt x="11828360" y="1238250"/>
                </a:lnTo>
                <a:close/>
                <a:moveTo>
                  <a:pt x="12192000" y="1333500"/>
                </a:moveTo>
                <a:lnTo>
                  <a:pt x="12114110" y="1333500"/>
                </a:lnTo>
                <a:lnTo>
                  <a:pt x="12114110" y="1238250"/>
                </a:lnTo>
                <a:lnTo>
                  <a:pt x="12192000" y="1238250"/>
                </a:lnTo>
                <a:close/>
                <a:moveTo>
                  <a:pt x="303114" y="1428750"/>
                </a:moveTo>
                <a:lnTo>
                  <a:pt x="207864" y="1428750"/>
                </a:lnTo>
                <a:lnTo>
                  <a:pt x="207864" y="1333500"/>
                </a:lnTo>
                <a:lnTo>
                  <a:pt x="303114" y="1333500"/>
                </a:lnTo>
                <a:close/>
                <a:moveTo>
                  <a:pt x="493614" y="1428750"/>
                </a:moveTo>
                <a:lnTo>
                  <a:pt x="398364" y="1428750"/>
                </a:lnTo>
                <a:lnTo>
                  <a:pt x="398364" y="1333500"/>
                </a:lnTo>
                <a:lnTo>
                  <a:pt x="493614" y="1333500"/>
                </a:lnTo>
                <a:close/>
                <a:moveTo>
                  <a:pt x="684113" y="1428750"/>
                </a:moveTo>
                <a:lnTo>
                  <a:pt x="588864" y="1428750"/>
                </a:lnTo>
                <a:lnTo>
                  <a:pt x="588864" y="1333500"/>
                </a:lnTo>
                <a:lnTo>
                  <a:pt x="684113" y="1333500"/>
                </a:lnTo>
                <a:close/>
                <a:moveTo>
                  <a:pt x="874614" y="1428750"/>
                </a:moveTo>
                <a:lnTo>
                  <a:pt x="779364" y="1428750"/>
                </a:lnTo>
                <a:lnTo>
                  <a:pt x="779364" y="1333500"/>
                </a:lnTo>
                <a:lnTo>
                  <a:pt x="874614" y="1333500"/>
                </a:lnTo>
                <a:close/>
                <a:moveTo>
                  <a:pt x="1065114" y="1428750"/>
                </a:moveTo>
                <a:lnTo>
                  <a:pt x="969863" y="1428750"/>
                </a:lnTo>
                <a:lnTo>
                  <a:pt x="969863" y="1333500"/>
                </a:lnTo>
                <a:lnTo>
                  <a:pt x="1065114" y="1333500"/>
                </a:lnTo>
                <a:close/>
                <a:moveTo>
                  <a:pt x="1255613" y="1428750"/>
                </a:moveTo>
                <a:lnTo>
                  <a:pt x="1160364" y="1428750"/>
                </a:lnTo>
                <a:lnTo>
                  <a:pt x="1160364" y="1333500"/>
                </a:lnTo>
                <a:lnTo>
                  <a:pt x="1255613" y="1333500"/>
                </a:lnTo>
                <a:close/>
                <a:moveTo>
                  <a:pt x="1446114" y="1428750"/>
                </a:moveTo>
                <a:lnTo>
                  <a:pt x="1350864" y="1428750"/>
                </a:lnTo>
                <a:lnTo>
                  <a:pt x="1350864" y="1333500"/>
                </a:lnTo>
                <a:lnTo>
                  <a:pt x="1446114" y="1333500"/>
                </a:lnTo>
                <a:close/>
                <a:moveTo>
                  <a:pt x="1636614" y="1428750"/>
                </a:moveTo>
                <a:lnTo>
                  <a:pt x="1541363" y="1428750"/>
                </a:lnTo>
                <a:lnTo>
                  <a:pt x="1541363" y="1333500"/>
                </a:lnTo>
                <a:lnTo>
                  <a:pt x="1636614" y="1333500"/>
                </a:lnTo>
                <a:close/>
                <a:moveTo>
                  <a:pt x="2017612" y="1428750"/>
                </a:moveTo>
                <a:lnTo>
                  <a:pt x="1922364" y="1428750"/>
                </a:lnTo>
                <a:lnTo>
                  <a:pt x="1922364" y="1333500"/>
                </a:lnTo>
                <a:lnTo>
                  <a:pt x="2017612" y="1333500"/>
                </a:lnTo>
                <a:close/>
                <a:moveTo>
                  <a:pt x="2208114" y="1428750"/>
                </a:moveTo>
                <a:lnTo>
                  <a:pt x="2112863" y="1428750"/>
                </a:lnTo>
                <a:lnTo>
                  <a:pt x="2112863" y="1333500"/>
                </a:lnTo>
                <a:lnTo>
                  <a:pt x="2208114" y="1333500"/>
                </a:lnTo>
                <a:close/>
                <a:moveTo>
                  <a:pt x="2398613" y="1428750"/>
                </a:moveTo>
                <a:lnTo>
                  <a:pt x="2303364" y="1428750"/>
                </a:lnTo>
                <a:lnTo>
                  <a:pt x="2303364" y="1333500"/>
                </a:lnTo>
                <a:lnTo>
                  <a:pt x="2398613" y="1333500"/>
                </a:lnTo>
                <a:close/>
                <a:moveTo>
                  <a:pt x="2589114" y="1428750"/>
                </a:moveTo>
                <a:lnTo>
                  <a:pt x="2493863" y="1428750"/>
                </a:lnTo>
                <a:lnTo>
                  <a:pt x="2493863" y="1333500"/>
                </a:lnTo>
                <a:lnTo>
                  <a:pt x="2589114" y="1333500"/>
                </a:lnTo>
                <a:close/>
                <a:moveTo>
                  <a:pt x="2779613" y="1428750"/>
                </a:moveTo>
                <a:lnTo>
                  <a:pt x="2684362" y="1428750"/>
                </a:lnTo>
                <a:lnTo>
                  <a:pt x="2684362" y="1333500"/>
                </a:lnTo>
                <a:lnTo>
                  <a:pt x="2779613" y="1333500"/>
                </a:lnTo>
                <a:close/>
                <a:moveTo>
                  <a:pt x="2970113" y="1428750"/>
                </a:moveTo>
                <a:lnTo>
                  <a:pt x="2874863" y="1428750"/>
                </a:lnTo>
                <a:lnTo>
                  <a:pt x="2874863" y="1333500"/>
                </a:lnTo>
                <a:lnTo>
                  <a:pt x="2970113" y="1333500"/>
                </a:lnTo>
                <a:close/>
                <a:moveTo>
                  <a:pt x="3160613" y="1428750"/>
                </a:moveTo>
                <a:lnTo>
                  <a:pt x="3065363" y="1428750"/>
                </a:lnTo>
                <a:lnTo>
                  <a:pt x="3065363" y="1333500"/>
                </a:lnTo>
                <a:lnTo>
                  <a:pt x="3160613" y="1333500"/>
                </a:lnTo>
                <a:close/>
                <a:moveTo>
                  <a:pt x="3351113" y="1428750"/>
                </a:moveTo>
                <a:lnTo>
                  <a:pt x="3255863" y="1428750"/>
                </a:lnTo>
                <a:lnTo>
                  <a:pt x="3255863" y="1333500"/>
                </a:lnTo>
                <a:lnTo>
                  <a:pt x="3351113" y="1333500"/>
                </a:lnTo>
                <a:close/>
                <a:moveTo>
                  <a:pt x="3541613" y="1428750"/>
                </a:moveTo>
                <a:lnTo>
                  <a:pt x="3446363" y="1428750"/>
                </a:lnTo>
                <a:lnTo>
                  <a:pt x="3446363" y="1333500"/>
                </a:lnTo>
                <a:lnTo>
                  <a:pt x="3541613" y="1333500"/>
                </a:lnTo>
                <a:close/>
                <a:moveTo>
                  <a:pt x="3732112" y="1428750"/>
                </a:moveTo>
                <a:lnTo>
                  <a:pt x="3636862" y="1428750"/>
                </a:lnTo>
                <a:lnTo>
                  <a:pt x="3636862" y="1333500"/>
                </a:lnTo>
                <a:lnTo>
                  <a:pt x="3732112" y="1333500"/>
                </a:lnTo>
                <a:close/>
                <a:moveTo>
                  <a:pt x="3922613" y="1428750"/>
                </a:moveTo>
                <a:lnTo>
                  <a:pt x="3827362" y="1428750"/>
                </a:lnTo>
                <a:lnTo>
                  <a:pt x="3827362" y="1333500"/>
                </a:lnTo>
                <a:lnTo>
                  <a:pt x="3922613" y="1333500"/>
                </a:lnTo>
                <a:close/>
                <a:moveTo>
                  <a:pt x="4113113" y="1428750"/>
                </a:moveTo>
                <a:lnTo>
                  <a:pt x="4017863" y="1428750"/>
                </a:lnTo>
                <a:lnTo>
                  <a:pt x="4017863" y="1333500"/>
                </a:lnTo>
                <a:lnTo>
                  <a:pt x="4113113" y="1333500"/>
                </a:lnTo>
                <a:close/>
                <a:moveTo>
                  <a:pt x="4303612" y="1428750"/>
                </a:moveTo>
                <a:lnTo>
                  <a:pt x="4208362" y="1428750"/>
                </a:lnTo>
                <a:lnTo>
                  <a:pt x="4208362" y="1333500"/>
                </a:lnTo>
                <a:lnTo>
                  <a:pt x="4303612" y="1333500"/>
                </a:lnTo>
                <a:close/>
                <a:moveTo>
                  <a:pt x="4494113" y="1428750"/>
                </a:moveTo>
                <a:lnTo>
                  <a:pt x="4398863" y="1428750"/>
                </a:lnTo>
                <a:lnTo>
                  <a:pt x="4398863" y="1333500"/>
                </a:lnTo>
                <a:lnTo>
                  <a:pt x="4494113" y="1333500"/>
                </a:lnTo>
                <a:close/>
                <a:moveTo>
                  <a:pt x="4684613" y="1428750"/>
                </a:moveTo>
                <a:lnTo>
                  <a:pt x="4589363" y="1428750"/>
                </a:lnTo>
                <a:lnTo>
                  <a:pt x="4589363" y="1333500"/>
                </a:lnTo>
                <a:lnTo>
                  <a:pt x="4684613" y="1333500"/>
                </a:lnTo>
                <a:close/>
                <a:moveTo>
                  <a:pt x="4875112" y="1428750"/>
                </a:moveTo>
                <a:lnTo>
                  <a:pt x="4779863" y="1428750"/>
                </a:lnTo>
                <a:lnTo>
                  <a:pt x="4779863" y="1333500"/>
                </a:lnTo>
                <a:lnTo>
                  <a:pt x="4875112" y="1333500"/>
                </a:lnTo>
                <a:close/>
                <a:moveTo>
                  <a:pt x="5065613" y="1428750"/>
                </a:moveTo>
                <a:lnTo>
                  <a:pt x="4970362" y="1428750"/>
                </a:lnTo>
                <a:lnTo>
                  <a:pt x="4970362" y="1333500"/>
                </a:lnTo>
                <a:lnTo>
                  <a:pt x="5065613" y="1333500"/>
                </a:lnTo>
                <a:close/>
                <a:moveTo>
                  <a:pt x="5446612" y="1428750"/>
                </a:moveTo>
                <a:lnTo>
                  <a:pt x="5351361" y="1428750"/>
                </a:lnTo>
                <a:lnTo>
                  <a:pt x="5351361" y="1333500"/>
                </a:lnTo>
                <a:lnTo>
                  <a:pt x="5446612" y="1333500"/>
                </a:lnTo>
                <a:close/>
                <a:moveTo>
                  <a:pt x="5637111" y="1428750"/>
                </a:moveTo>
                <a:lnTo>
                  <a:pt x="5541861" y="1428750"/>
                </a:lnTo>
                <a:lnTo>
                  <a:pt x="5541861" y="1333500"/>
                </a:lnTo>
                <a:lnTo>
                  <a:pt x="5637111" y="1333500"/>
                </a:lnTo>
                <a:close/>
                <a:moveTo>
                  <a:pt x="5827611" y="1428750"/>
                </a:moveTo>
                <a:lnTo>
                  <a:pt x="5732362" y="1428750"/>
                </a:lnTo>
                <a:lnTo>
                  <a:pt x="5732362" y="1333500"/>
                </a:lnTo>
                <a:lnTo>
                  <a:pt x="5827611" y="1333500"/>
                </a:lnTo>
                <a:close/>
                <a:moveTo>
                  <a:pt x="6018111" y="1428750"/>
                </a:moveTo>
                <a:lnTo>
                  <a:pt x="5922861" y="1428750"/>
                </a:lnTo>
                <a:lnTo>
                  <a:pt x="5922861" y="1333500"/>
                </a:lnTo>
                <a:lnTo>
                  <a:pt x="6018111" y="1333500"/>
                </a:lnTo>
                <a:close/>
                <a:moveTo>
                  <a:pt x="6208611" y="1428750"/>
                </a:moveTo>
                <a:lnTo>
                  <a:pt x="6113361" y="1428750"/>
                </a:lnTo>
                <a:lnTo>
                  <a:pt x="6113361" y="1333500"/>
                </a:lnTo>
                <a:lnTo>
                  <a:pt x="6208611" y="1333500"/>
                </a:lnTo>
                <a:close/>
                <a:moveTo>
                  <a:pt x="6399111" y="1428750"/>
                </a:moveTo>
                <a:lnTo>
                  <a:pt x="6303861" y="1428750"/>
                </a:lnTo>
                <a:lnTo>
                  <a:pt x="6303861" y="1333500"/>
                </a:lnTo>
                <a:lnTo>
                  <a:pt x="6399111" y="1333500"/>
                </a:lnTo>
                <a:close/>
                <a:moveTo>
                  <a:pt x="6589611" y="1428750"/>
                </a:moveTo>
                <a:lnTo>
                  <a:pt x="6494362" y="1428750"/>
                </a:lnTo>
                <a:lnTo>
                  <a:pt x="6494362" y="1333500"/>
                </a:lnTo>
                <a:lnTo>
                  <a:pt x="6589611" y="1333500"/>
                </a:lnTo>
                <a:close/>
                <a:moveTo>
                  <a:pt x="6780111" y="1428750"/>
                </a:moveTo>
                <a:lnTo>
                  <a:pt x="6684861" y="1428750"/>
                </a:lnTo>
                <a:lnTo>
                  <a:pt x="6684861" y="1333500"/>
                </a:lnTo>
                <a:lnTo>
                  <a:pt x="6780111" y="1333500"/>
                </a:lnTo>
                <a:close/>
                <a:moveTo>
                  <a:pt x="6970613" y="1428750"/>
                </a:moveTo>
                <a:lnTo>
                  <a:pt x="6875363" y="1428750"/>
                </a:lnTo>
                <a:lnTo>
                  <a:pt x="6875363" y="1333500"/>
                </a:lnTo>
                <a:lnTo>
                  <a:pt x="6970613" y="1333500"/>
                </a:lnTo>
                <a:close/>
                <a:moveTo>
                  <a:pt x="7161113" y="1428750"/>
                </a:moveTo>
                <a:lnTo>
                  <a:pt x="7065863" y="1428750"/>
                </a:lnTo>
                <a:lnTo>
                  <a:pt x="7065863" y="1333500"/>
                </a:lnTo>
                <a:lnTo>
                  <a:pt x="7161113" y="1333500"/>
                </a:lnTo>
                <a:close/>
                <a:moveTo>
                  <a:pt x="7351613" y="1428750"/>
                </a:moveTo>
                <a:lnTo>
                  <a:pt x="7256362" y="1428750"/>
                </a:lnTo>
                <a:lnTo>
                  <a:pt x="7256362" y="1333500"/>
                </a:lnTo>
                <a:lnTo>
                  <a:pt x="7351613" y="1333500"/>
                </a:lnTo>
                <a:close/>
                <a:moveTo>
                  <a:pt x="7542113" y="1428750"/>
                </a:moveTo>
                <a:lnTo>
                  <a:pt x="7446863" y="1428750"/>
                </a:lnTo>
                <a:lnTo>
                  <a:pt x="7446863" y="1333500"/>
                </a:lnTo>
                <a:lnTo>
                  <a:pt x="7542113" y="1333500"/>
                </a:lnTo>
                <a:close/>
                <a:moveTo>
                  <a:pt x="7732613" y="1428750"/>
                </a:moveTo>
                <a:lnTo>
                  <a:pt x="7637363" y="1428750"/>
                </a:lnTo>
                <a:lnTo>
                  <a:pt x="7637363" y="1333500"/>
                </a:lnTo>
                <a:lnTo>
                  <a:pt x="7732613" y="1333500"/>
                </a:lnTo>
                <a:close/>
                <a:moveTo>
                  <a:pt x="7923113" y="1428750"/>
                </a:moveTo>
                <a:lnTo>
                  <a:pt x="7827863" y="1428750"/>
                </a:lnTo>
                <a:lnTo>
                  <a:pt x="7827863" y="1333500"/>
                </a:lnTo>
                <a:lnTo>
                  <a:pt x="7923113" y="1333500"/>
                </a:lnTo>
                <a:close/>
                <a:moveTo>
                  <a:pt x="8113613" y="1428750"/>
                </a:moveTo>
                <a:lnTo>
                  <a:pt x="8018362" y="1428750"/>
                </a:lnTo>
                <a:lnTo>
                  <a:pt x="8018362" y="1333500"/>
                </a:lnTo>
                <a:lnTo>
                  <a:pt x="8113613" y="1333500"/>
                </a:lnTo>
                <a:close/>
                <a:moveTo>
                  <a:pt x="8304112" y="1428750"/>
                </a:moveTo>
                <a:lnTo>
                  <a:pt x="8208863" y="1428750"/>
                </a:lnTo>
                <a:lnTo>
                  <a:pt x="8208863" y="1333500"/>
                </a:lnTo>
                <a:lnTo>
                  <a:pt x="8304112" y="1333500"/>
                </a:lnTo>
                <a:close/>
                <a:moveTo>
                  <a:pt x="8494613" y="1428750"/>
                </a:moveTo>
                <a:lnTo>
                  <a:pt x="8399363" y="1428750"/>
                </a:lnTo>
                <a:lnTo>
                  <a:pt x="8399363" y="1333500"/>
                </a:lnTo>
                <a:lnTo>
                  <a:pt x="8494613" y="1333500"/>
                </a:lnTo>
                <a:close/>
                <a:moveTo>
                  <a:pt x="8875612" y="1428750"/>
                </a:moveTo>
                <a:lnTo>
                  <a:pt x="8780362" y="1428750"/>
                </a:lnTo>
                <a:lnTo>
                  <a:pt x="8780362" y="1333500"/>
                </a:lnTo>
                <a:lnTo>
                  <a:pt x="8875612" y="1333500"/>
                </a:lnTo>
                <a:close/>
                <a:moveTo>
                  <a:pt x="9066111" y="1428750"/>
                </a:moveTo>
                <a:lnTo>
                  <a:pt x="8970861" y="1428750"/>
                </a:lnTo>
                <a:lnTo>
                  <a:pt x="8970861" y="1333500"/>
                </a:lnTo>
                <a:lnTo>
                  <a:pt x="9066111" y="1333500"/>
                </a:lnTo>
                <a:close/>
                <a:moveTo>
                  <a:pt x="9256611" y="1428750"/>
                </a:moveTo>
                <a:lnTo>
                  <a:pt x="9161361" y="1428750"/>
                </a:lnTo>
                <a:lnTo>
                  <a:pt x="9161361" y="1333500"/>
                </a:lnTo>
                <a:lnTo>
                  <a:pt x="9256611" y="1333500"/>
                </a:lnTo>
                <a:close/>
                <a:moveTo>
                  <a:pt x="9447112" y="1428750"/>
                </a:moveTo>
                <a:lnTo>
                  <a:pt x="9351861" y="1428750"/>
                </a:lnTo>
                <a:lnTo>
                  <a:pt x="9351861" y="1333500"/>
                </a:lnTo>
                <a:lnTo>
                  <a:pt x="9447112" y="1333500"/>
                </a:lnTo>
                <a:close/>
                <a:moveTo>
                  <a:pt x="9637611" y="1428750"/>
                </a:moveTo>
                <a:lnTo>
                  <a:pt x="9542362" y="1428750"/>
                </a:lnTo>
                <a:lnTo>
                  <a:pt x="9542362" y="1333500"/>
                </a:lnTo>
                <a:lnTo>
                  <a:pt x="9637611" y="1333500"/>
                </a:lnTo>
                <a:close/>
                <a:moveTo>
                  <a:pt x="9828111" y="1428750"/>
                </a:moveTo>
                <a:lnTo>
                  <a:pt x="9732861" y="1428750"/>
                </a:lnTo>
                <a:lnTo>
                  <a:pt x="9732861" y="1333500"/>
                </a:lnTo>
                <a:lnTo>
                  <a:pt x="9828111" y="1333500"/>
                </a:lnTo>
                <a:close/>
                <a:moveTo>
                  <a:pt x="10018612" y="1428750"/>
                </a:moveTo>
                <a:lnTo>
                  <a:pt x="9923362" y="1428750"/>
                </a:lnTo>
                <a:lnTo>
                  <a:pt x="9923362" y="1333500"/>
                </a:lnTo>
                <a:lnTo>
                  <a:pt x="10018612" y="1333500"/>
                </a:lnTo>
                <a:close/>
                <a:moveTo>
                  <a:pt x="10209111" y="1428750"/>
                </a:moveTo>
                <a:lnTo>
                  <a:pt x="10113862" y="1428750"/>
                </a:lnTo>
                <a:lnTo>
                  <a:pt x="10113862" y="1333500"/>
                </a:lnTo>
                <a:lnTo>
                  <a:pt x="10209111" y="1333500"/>
                </a:lnTo>
                <a:close/>
                <a:moveTo>
                  <a:pt x="10399611" y="1428750"/>
                </a:moveTo>
                <a:lnTo>
                  <a:pt x="10304361" y="1428750"/>
                </a:lnTo>
                <a:lnTo>
                  <a:pt x="10304361" y="1333500"/>
                </a:lnTo>
                <a:lnTo>
                  <a:pt x="10399611" y="1333500"/>
                </a:lnTo>
                <a:close/>
                <a:moveTo>
                  <a:pt x="10590111" y="1428750"/>
                </a:moveTo>
                <a:lnTo>
                  <a:pt x="10494861" y="1428750"/>
                </a:lnTo>
                <a:lnTo>
                  <a:pt x="10494861" y="1333500"/>
                </a:lnTo>
                <a:lnTo>
                  <a:pt x="10590111" y="1333500"/>
                </a:lnTo>
                <a:close/>
                <a:moveTo>
                  <a:pt x="10780611" y="1428750"/>
                </a:moveTo>
                <a:lnTo>
                  <a:pt x="10685361" y="1428750"/>
                </a:lnTo>
                <a:lnTo>
                  <a:pt x="10685361" y="1333500"/>
                </a:lnTo>
                <a:lnTo>
                  <a:pt x="10780611" y="1333500"/>
                </a:lnTo>
                <a:close/>
                <a:moveTo>
                  <a:pt x="10971111" y="1428750"/>
                </a:moveTo>
                <a:lnTo>
                  <a:pt x="10875861" y="1428750"/>
                </a:lnTo>
                <a:lnTo>
                  <a:pt x="10875861" y="1333500"/>
                </a:lnTo>
                <a:lnTo>
                  <a:pt x="10971111" y="1333500"/>
                </a:lnTo>
                <a:close/>
                <a:moveTo>
                  <a:pt x="11161610" y="1428750"/>
                </a:moveTo>
                <a:lnTo>
                  <a:pt x="11066362" y="1428750"/>
                </a:lnTo>
                <a:lnTo>
                  <a:pt x="11066362" y="1333500"/>
                </a:lnTo>
                <a:lnTo>
                  <a:pt x="11161610" y="1333500"/>
                </a:lnTo>
                <a:close/>
                <a:moveTo>
                  <a:pt x="11352111" y="1428750"/>
                </a:moveTo>
                <a:lnTo>
                  <a:pt x="11256861" y="1428750"/>
                </a:lnTo>
                <a:lnTo>
                  <a:pt x="11256861" y="1333500"/>
                </a:lnTo>
                <a:lnTo>
                  <a:pt x="11352111" y="1333500"/>
                </a:lnTo>
                <a:close/>
                <a:moveTo>
                  <a:pt x="11542610" y="1428750"/>
                </a:moveTo>
                <a:lnTo>
                  <a:pt x="11447360" y="1428750"/>
                </a:lnTo>
                <a:lnTo>
                  <a:pt x="11447360" y="1333500"/>
                </a:lnTo>
                <a:lnTo>
                  <a:pt x="11542610" y="1333500"/>
                </a:lnTo>
                <a:close/>
                <a:moveTo>
                  <a:pt x="11733112" y="1428750"/>
                </a:moveTo>
                <a:lnTo>
                  <a:pt x="11637861" y="1428750"/>
                </a:lnTo>
                <a:lnTo>
                  <a:pt x="11637861" y="1333500"/>
                </a:lnTo>
                <a:lnTo>
                  <a:pt x="11733112" y="1333500"/>
                </a:lnTo>
                <a:close/>
                <a:moveTo>
                  <a:pt x="11923611" y="1428750"/>
                </a:moveTo>
                <a:lnTo>
                  <a:pt x="11828360" y="1428750"/>
                </a:lnTo>
                <a:lnTo>
                  <a:pt x="11828360" y="1333500"/>
                </a:lnTo>
                <a:lnTo>
                  <a:pt x="11923611" y="1333500"/>
                </a:lnTo>
                <a:close/>
                <a:moveTo>
                  <a:pt x="207864" y="1524000"/>
                </a:moveTo>
                <a:lnTo>
                  <a:pt x="112614" y="1524000"/>
                </a:lnTo>
                <a:lnTo>
                  <a:pt x="112614" y="1428750"/>
                </a:lnTo>
                <a:lnTo>
                  <a:pt x="207864" y="1428750"/>
                </a:lnTo>
                <a:close/>
                <a:moveTo>
                  <a:pt x="398364" y="1524000"/>
                </a:moveTo>
                <a:lnTo>
                  <a:pt x="303114" y="1524000"/>
                </a:lnTo>
                <a:lnTo>
                  <a:pt x="303114" y="1428750"/>
                </a:lnTo>
                <a:lnTo>
                  <a:pt x="398364" y="1428750"/>
                </a:lnTo>
                <a:close/>
                <a:moveTo>
                  <a:pt x="588864" y="1524000"/>
                </a:moveTo>
                <a:lnTo>
                  <a:pt x="493614" y="1524000"/>
                </a:lnTo>
                <a:lnTo>
                  <a:pt x="493614" y="1428750"/>
                </a:lnTo>
                <a:lnTo>
                  <a:pt x="588864" y="1428750"/>
                </a:lnTo>
                <a:close/>
                <a:moveTo>
                  <a:pt x="779364" y="1524000"/>
                </a:moveTo>
                <a:lnTo>
                  <a:pt x="684113" y="1524000"/>
                </a:lnTo>
                <a:lnTo>
                  <a:pt x="684113" y="1428750"/>
                </a:lnTo>
                <a:lnTo>
                  <a:pt x="779364" y="1428750"/>
                </a:lnTo>
                <a:close/>
                <a:moveTo>
                  <a:pt x="969863" y="1524000"/>
                </a:moveTo>
                <a:lnTo>
                  <a:pt x="874614" y="1524000"/>
                </a:lnTo>
                <a:lnTo>
                  <a:pt x="874614" y="1428750"/>
                </a:lnTo>
                <a:lnTo>
                  <a:pt x="969863" y="1428750"/>
                </a:lnTo>
                <a:close/>
                <a:moveTo>
                  <a:pt x="1160364" y="1524000"/>
                </a:moveTo>
                <a:lnTo>
                  <a:pt x="1065114" y="1524000"/>
                </a:lnTo>
                <a:lnTo>
                  <a:pt x="1065114" y="1428750"/>
                </a:lnTo>
                <a:lnTo>
                  <a:pt x="1160364" y="1428750"/>
                </a:lnTo>
                <a:close/>
                <a:moveTo>
                  <a:pt x="1350864" y="1524000"/>
                </a:moveTo>
                <a:lnTo>
                  <a:pt x="1255613" y="1524000"/>
                </a:lnTo>
                <a:lnTo>
                  <a:pt x="1255613" y="1428750"/>
                </a:lnTo>
                <a:lnTo>
                  <a:pt x="1350864" y="1428750"/>
                </a:lnTo>
                <a:close/>
                <a:moveTo>
                  <a:pt x="1541363" y="1524000"/>
                </a:moveTo>
                <a:lnTo>
                  <a:pt x="1446114" y="1524000"/>
                </a:lnTo>
                <a:lnTo>
                  <a:pt x="1446114" y="1428750"/>
                </a:lnTo>
                <a:lnTo>
                  <a:pt x="1541363" y="1428750"/>
                </a:lnTo>
                <a:close/>
                <a:moveTo>
                  <a:pt x="1922364" y="1524000"/>
                </a:moveTo>
                <a:lnTo>
                  <a:pt x="1827113" y="1524000"/>
                </a:lnTo>
                <a:lnTo>
                  <a:pt x="1827113" y="1428750"/>
                </a:lnTo>
                <a:lnTo>
                  <a:pt x="1922364" y="1428750"/>
                </a:lnTo>
                <a:close/>
                <a:moveTo>
                  <a:pt x="2112863" y="1524000"/>
                </a:moveTo>
                <a:lnTo>
                  <a:pt x="2017612" y="1524000"/>
                </a:lnTo>
                <a:lnTo>
                  <a:pt x="2017612" y="1428750"/>
                </a:lnTo>
                <a:lnTo>
                  <a:pt x="2112863" y="1428750"/>
                </a:lnTo>
                <a:close/>
                <a:moveTo>
                  <a:pt x="2303364" y="1524000"/>
                </a:moveTo>
                <a:lnTo>
                  <a:pt x="2208114" y="1524000"/>
                </a:lnTo>
                <a:lnTo>
                  <a:pt x="2208114" y="1428750"/>
                </a:lnTo>
                <a:lnTo>
                  <a:pt x="2303364" y="1428750"/>
                </a:lnTo>
                <a:close/>
                <a:moveTo>
                  <a:pt x="2493863" y="1524000"/>
                </a:moveTo>
                <a:lnTo>
                  <a:pt x="2398613" y="1524000"/>
                </a:lnTo>
                <a:lnTo>
                  <a:pt x="2398613" y="1428750"/>
                </a:lnTo>
                <a:lnTo>
                  <a:pt x="2493863" y="1428750"/>
                </a:lnTo>
                <a:close/>
                <a:moveTo>
                  <a:pt x="2684362" y="1524000"/>
                </a:moveTo>
                <a:lnTo>
                  <a:pt x="2589114" y="1524000"/>
                </a:lnTo>
                <a:lnTo>
                  <a:pt x="2589114" y="1428750"/>
                </a:lnTo>
                <a:lnTo>
                  <a:pt x="2684362" y="1428750"/>
                </a:lnTo>
                <a:close/>
                <a:moveTo>
                  <a:pt x="2874863" y="1524000"/>
                </a:moveTo>
                <a:lnTo>
                  <a:pt x="2779613" y="1524000"/>
                </a:lnTo>
                <a:lnTo>
                  <a:pt x="2779613" y="1428750"/>
                </a:lnTo>
                <a:lnTo>
                  <a:pt x="2874863" y="1428750"/>
                </a:lnTo>
                <a:close/>
                <a:moveTo>
                  <a:pt x="3065363" y="1524000"/>
                </a:moveTo>
                <a:lnTo>
                  <a:pt x="2970113" y="1524000"/>
                </a:lnTo>
                <a:lnTo>
                  <a:pt x="2970113" y="1428750"/>
                </a:lnTo>
                <a:lnTo>
                  <a:pt x="3065363" y="1428750"/>
                </a:lnTo>
                <a:close/>
                <a:moveTo>
                  <a:pt x="3255863" y="1524000"/>
                </a:moveTo>
                <a:lnTo>
                  <a:pt x="3160613" y="1524000"/>
                </a:lnTo>
                <a:lnTo>
                  <a:pt x="3160613" y="1428750"/>
                </a:lnTo>
                <a:lnTo>
                  <a:pt x="3255863" y="1428750"/>
                </a:lnTo>
                <a:close/>
                <a:moveTo>
                  <a:pt x="3446363" y="1524000"/>
                </a:moveTo>
                <a:lnTo>
                  <a:pt x="3351113" y="1524000"/>
                </a:lnTo>
                <a:lnTo>
                  <a:pt x="3351113" y="1428750"/>
                </a:lnTo>
                <a:lnTo>
                  <a:pt x="3446363" y="1428750"/>
                </a:lnTo>
                <a:close/>
                <a:moveTo>
                  <a:pt x="3636862" y="1524000"/>
                </a:moveTo>
                <a:lnTo>
                  <a:pt x="3541613" y="1524000"/>
                </a:lnTo>
                <a:lnTo>
                  <a:pt x="3541613" y="1428750"/>
                </a:lnTo>
                <a:lnTo>
                  <a:pt x="3636862" y="1428750"/>
                </a:lnTo>
                <a:close/>
                <a:moveTo>
                  <a:pt x="3827362" y="1524000"/>
                </a:moveTo>
                <a:lnTo>
                  <a:pt x="3732112" y="1524000"/>
                </a:lnTo>
                <a:lnTo>
                  <a:pt x="3732112" y="1428750"/>
                </a:lnTo>
                <a:lnTo>
                  <a:pt x="3827362" y="1428750"/>
                </a:lnTo>
                <a:close/>
                <a:moveTo>
                  <a:pt x="4017863" y="1524000"/>
                </a:moveTo>
                <a:lnTo>
                  <a:pt x="3922613" y="1524000"/>
                </a:lnTo>
                <a:lnTo>
                  <a:pt x="3922613" y="1428750"/>
                </a:lnTo>
                <a:lnTo>
                  <a:pt x="4017863" y="1428750"/>
                </a:lnTo>
                <a:close/>
                <a:moveTo>
                  <a:pt x="4208362" y="1524000"/>
                </a:moveTo>
                <a:lnTo>
                  <a:pt x="4113113" y="1524000"/>
                </a:lnTo>
                <a:lnTo>
                  <a:pt x="4113113" y="1428750"/>
                </a:lnTo>
                <a:lnTo>
                  <a:pt x="4208362" y="1428750"/>
                </a:lnTo>
                <a:close/>
                <a:moveTo>
                  <a:pt x="4398863" y="1524000"/>
                </a:moveTo>
                <a:lnTo>
                  <a:pt x="4303612" y="1524000"/>
                </a:lnTo>
                <a:lnTo>
                  <a:pt x="4303612" y="1428750"/>
                </a:lnTo>
                <a:lnTo>
                  <a:pt x="4398863" y="1428750"/>
                </a:lnTo>
                <a:close/>
                <a:moveTo>
                  <a:pt x="4589363" y="1524000"/>
                </a:moveTo>
                <a:lnTo>
                  <a:pt x="4494113" y="1524000"/>
                </a:lnTo>
                <a:lnTo>
                  <a:pt x="4494113" y="1428750"/>
                </a:lnTo>
                <a:lnTo>
                  <a:pt x="4589363" y="1428750"/>
                </a:lnTo>
                <a:close/>
                <a:moveTo>
                  <a:pt x="4779863" y="1524000"/>
                </a:moveTo>
                <a:lnTo>
                  <a:pt x="4684613" y="1524000"/>
                </a:lnTo>
                <a:lnTo>
                  <a:pt x="4684613" y="1428750"/>
                </a:lnTo>
                <a:lnTo>
                  <a:pt x="4779863" y="1428750"/>
                </a:lnTo>
                <a:close/>
                <a:moveTo>
                  <a:pt x="4970362" y="1524000"/>
                </a:moveTo>
                <a:lnTo>
                  <a:pt x="4875112" y="1524000"/>
                </a:lnTo>
                <a:lnTo>
                  <a:pt x="4875112" y="1428750"/>
                </a:lnTo>
                <a:lnTo>
                  <a:pt x="4970362" y="1428750"/>
                </a:lnTo>
                <a:close/>
                <a:moveTo>
                  <a:pt x="5351361" y="1524000"/>
                </a:moveTo>
                <a:lnTo>
                  <a:pt x="5256111" y="1524000"/>
                </a:lnTo>
                <a:lnTo>
                  <a:pt x="5256111" y="1428750"/>
                </a:lnTo>
                <a:lnTo>
                  <a:pt x="5351361" y="1428750"/>
                </a:lnTo>
                <a:close/>
                <a:moveTo>
                  <a:pt x="5541861" y="1524000"/>
                </a:moveTo>
                <a:lnTo>
                  <a:pt x="5446612" y="1524000"/>
                </a:lnTo>
                <a:lnTo>
                  <a:pt x="5446612" y="1428750"/>
                </a:lnTo>
                <a:lnTo>
                  <a:pt x="5541861" y="1428750"/>
                </a:lnTo>
                <a:close/>
                <a:moveTo>
                  <a:pt x="5732362" y="1524000"/>
                </a:moveTo>
                <a:lnTo>
                  <a:pt x="5637111" y="1524000"/>
                </a:lnTo>
                <a:lnTo>
                  <a:pt x="5637111" y="1428750"/>
                </a:lnTo>
                <a:lnTo>
                  <a:pt x="5732362" y="1428750"/>
                </a:lnTo>
                <a:close/>
                <a:moveTo>
                  <a:pt x="5922861" y="1524000"/>
                </a:moveTo>
                <a:lnTo>
                  <a:pt x="5827611" y="1524000"/>
                </a:lnTo>
                <a:lnTo>
                  <a:pt x="5827611" y="1428750"/>
                </a:lnTo>
                <a:lnTo>
                  <a:pt x="5922861" y="1428750"/>
                </a:lnTo>
                <a:close/>
                <a:moveTo>
                  <a:pt x="6113361" y="1524000"/>
                </a:moveTo>
                <a:lnTo>
                  <a:pt x="6018111" y="1524000"/>
                </a:lnTo>
                <a:lnTo>
                  <a:pt x="6018111" y="1428750"/>
                </a:lnTo>
                <a:lnTo>
                  <a:pt x="6113361" y="1428750"/>
                </a:lnTo>
                <a:close/>
                <a:moveTo>
                  <a:pt x="6303861" y="1524000"/>
                </a:moveTo>
                <a:lnTo>
                  <a:pt x="6208611" y="1524000"/>
                </a:lnTo>
                <a:lnTo>
                  <a:pt x="6208611" y="1428750"/>
                </a:lnTo>
                <a:lnTo>
                  <a:pt x="6303861" y="1428750"/>
                </a:lnTo>
                <a:close/>
                <a:moveTo>
                  <a:pt x="6494362" y="1524000"/>
                </a:moveTo>
                <a:lnTo>
                  <a:pt x="6399111" y="1524000"/>
                </a:lnTo>
                <a:lnTo>
                  <a:pt x="6399111" y="1428750"/>
                </a:lnTo>
                <a:lnTo>
                  <a:pt x="6494362" y="1428750"/>
                </a:lnTo>
                <a:close/>
                <a:moveTo>
                  <a:pt x="6684861" y="1524000"/>
                </a:moveTo>
                <a:lnTo>
                  <a:pt x="6589611" y="1524000"/>
                </a:lnTo>
                <a:lnTo>
                  <a:pt x="6589611" y="1428750"/>
                </a:lnTo>
                <a:lnTo>
                  <a:pt x="6684861" y="1428750"/>
                </a:lnTo>
                <a:close/>
                <a:moveTo>
                  <a:pt x="6875361" y="1524000"/>
                </a:moveTo>
                <a:lnTo>
                  <a:pt x="6780111" y="1524000"/>
                </a:lnTo>
                <a:lnTo>
                  <a:pt x="6780111" y="1428750"/>
                </a:lnTo>
                <a:lnTo>
                  <a:pt x="6875361" y="1428750"/>
                </a:lnTo>
                <a:close/>
                <a:moveTo>
                  <a:pt x="7065863" y="1524000"/>
                </a:moveTo>
                <a:lnTo>
                  <a:pt x="6970613" y="1524000"/>
                </a:lnTo>
                <a:lnTo>
                  <a:pt x="6970613" y="1428750"/>
                </a:lnTo>
                <a:lnTo>
                  <a:pt x="7065863" y="1428750"/>
                </a:lnTo>
                <a:close/>
                <a:moveTo>
                  <a:pt x="7256362" y="1524000"/>
                </a:moveTo>
                <a:lnTo>
                  <a:pt x="7161113" y="1524000"/>
                </a:lnTo>
                <a:lnTo>
                  <a:pt x="7161113" y="1428750"/>
                </a:lnTo>
                <a:lnTo>
                  <a:pt x="7256362" y="1428750"/>
                </a:lnTo>
                <a:close/>
                <a:moveTo>
                  <a:pt x="7446863" y="1524000"/>
                </a:moveTo>
                <a:lnTo>
                  <a:pt x="7351613" y="1524000"/>
                </a:lnTo>
                <a:lnTo>
                  <a:pt x="7351613" y="1428750"/>
                </a:lnTo>
                <a:lnTo>
                  <a:pt x="7446863" y="1428750"/>
                </a:lnTo>
                <a:close/>
                <a:moveTo>
                  <a:pt x="7637363" y="1524000"/>
                </a:moveTo>
                <a:lnTo>
                  <a:pt x="7542113" y="1524000"/>
                </a:lnTo>
                <a:lnTo>
                  <a:pt x="7542113" y="1428750"/>
                </a:lnTo>
                <a:lnTo>
                  <a:pt x="7637363" y="1428750"/>
                </a:lnTo>
                <a:close/>
                <a:moveTo>
                  <a:pt x="7827863" y="1524000"/>
                </a:moveTo>
                <a:lnTo>
                  <a:pt x="7732613" y="1524000"/>
                </a:lnTo>
                <a:lnTo>
                  <a:pt x="7732613" y="1428750"/>
                </a:lnTo>
                <a:lnTo>
                  <a:pt x="7827863" y="1428750"/>
                </a:lnTo>
                <a:close/>
                <a:moveTo>
                  <a:pt x="8018362" y="1524000"/>
                </a:moveTo>
                <a:lnTo>
                  <a:pt x="7923113" y="1524000"/>
                </a:lnTo>
                <a:lnTo>
                  <a:pt x="7923113" y="1428750"/>
                </a:lnTo>
                <a:lnTo>
                  <a:pt x="8018362" y="1428750"/>
                </a:lnTo>
                <a:close/>
                <a:moveTo>
                  <a:pt x="8208863" y="1524000"/>
                </a:moveTo>
                <a:lnTo>
                  <a:pt x="8113613" y="1524000"/>
                </a:lnTo>
                <a:lnTo>
                  <a:pt x="8113613" y="1428750"/>
                </a:lnTo>
                <a:lnTo>
                  <a:pt x="8208863" y="1428750"/>
                </a:lnTo>
                <a:close/>
                <a:moveTo>
                  <a:pt x="8399363" y="1524000"/>
                </a:moveTo>
                <a:lnTo>
                  <a:pt x="8304112" y="1524000"/>
                </a:lnTo>
                <a:lnTo>
                  <a:pt x="8304112" y="1428750"/>
                </a:lnTo>
                <a:lnTo>
                  <a:pt x="8399363" y="1428750"/>
                </a:lnTo>
                <a:close/>
                <a:moveTo>
                  <a:pt x="8780362" y="1524000"/>
                </a:moveTo>
                <a:lnTo>
                  <a:pt x="8685111" y="1524000"/>
                </a:lnTo>
                <a:lnTo>
                  <a:pt x="8685111" y="1428750"/>
                </a:lnTo>
                <a:lnTo>
                  <a:pt x="8780362" y="1428750"/>
                </a:lnTo>
                <a:close/>
                <a:moveTo>
                  <a:pt x="8970861" y="1524000"/>
                </a:moveTo>
                <a:lnTo>
                  <a:pt x="8875612" y="1524000"/>
                </a:lnTo>
                <a:lnTo>
                  <a:pt x="8875612" y="1428750"/>
                </a:lnTo>
                <a:lnTo>
                  <a:pt x="8970861" y="1428750"/>
                </a:lnTo>
                <a:close/>
                <a:moveTo>
                  <a:pt x="9161361" y="1524000"/>
                </a:moveTo>
                <a:lnTo>
                  <a:pt x="9066111" y="1524000"/>
                </a:lnTo>
                <a:lnTo>
                  <a:pt x="9066111" y="1428750"/>
                </a:lnTo>
                <a:lnTo>
                  <a:pt x="9161361" y="1428750"/>
                </a:lnTo>
                <a:close/>
                <a:moveTo>
                  <a:pt x="9351861" y="1524000"/>
                </a:moveTo>
                <a:lnTo>
                  <a:pt x="9256611" y="1524000"/>
                </a:lnTo>
                <a:lnTo>
                  <a:pt x="9256611" y="1428750"/>
                </a:lnTo>
                <a:lnTo>
                  <a:pt x="9351861" y="1428750"/>
                </a:lnTo>
                <a:close/>
                <a:moveTo>
                  <a:pt x="9542362" y="1524000"/>
                </a:moveTo>
                <a:lnTo>
                  <a:pt x="9447112" y="1524000"/>
                </a:lnTo>
                <a:lnTo>
                  <a:pt x="9447112" y="1428750"/>
                </a:lnTo>
                <a:lnTo>
                  <a:pt x="9542362" y="1428750"/>
                </a:lnTo>
                <a:close/>
                <a:moveTo>
                  <a:pt x="9732861" y="1524000"/>
                </a:moveTo>
                <a:lnTo>
                  <a:pt x="9637611" y="1524000"/>
                </a:lnTo>
                <a:lnTo>
                  <a:pt x="9637611" y="1428750"/>
                </a:lnTo>
                <a:lnTo>
                  <a:pt x="9732861" y="1428750"/>
                </a:lnTo>
                <a:close/>
                <a:moveTo>
                  <a:pt x="9923362" y="1524000"/>
                </a:moveTo>
                <a:lnTo>
                  <a:pt x="9828111" y="1524000"/>
                </a:lnTo>
                <a:lnTo>
                  <a:pt x="9828111" y="1428750"/>
                </a:lnTo>
                <a:lnTo>
                  <a:pt x="9923362" y="1428750"/>
                </a:lnTo>
                <a:close/>
                <a:moveTo>
                  <a:pt x="10113862" y="1524000"/>
                </a:moveTo>
                <a:lnTo>
                  <a:pt x="10018612" y="1524000"/>
                </a:lnTo>
                <a:lnTo>
                  <a:pt x="10018612" y="1428750"/>
                </a:lnTo>
                <a:lnTo>
                  <a:pt x="10113862" y="1428750"/>
                </a:lnTo>
                <a:close/>
                <a:moveTo>
                  <a:pt x="10304361" y="1524000"/>
                </a:moveTo>
                <a:lnTo>
                  <a:pt x="10209111" y="1524000"/>
                </a:lnTo>
                <a:lnTo>
                  <a:pt x="10209111" y="1428750"/>
                </a:lnTo>
                <a:lnTo>
                  <a:pt x="10304361" y="1428750"/>
                </a:lnTo>
                <a:close/>
                <a:moveTo>
                  <a:pt x="10494861" y="1524000"/>
                </a:moveTo>
                <a:lnTo>
                  <a:pt x="10399611" y="1524000"/>
                </a:lnTo>
                <a:lnTo>
                  <a:pt x="10399611" y="1428750"/>
                </a:lnTo>
                <a:lnTo>
                  <a:pt x="10494861" y="1428750"/>
                </a:lnTo>
                <a:close/>
                <a:moveTo>
                  <a:pt x="10685361" y="1524000"/>
                </a:moveTo>
                <a:lnTo>
                  <a:pt x="10590111" y="1524000"/>
                </a:lnTo>
                <a:lnTo>
                  <a:pt x="10590111" y="1428750"/>
                </a:lnTo>
                <a:lnTo>
                  <a:pt x="10685361" y="1428750"/>
                </a:lnTo>
                <a:close/>
                <a:moveTo>
                  <a:pt x="10875861" y="1524000"/>
                </a:moveTo>
                <a:lnTo>
                  <a:pt x="10780611" y="1524000"/>
                </a:lnTo>
                <a:lnTo>
                  <a:pt x="10780611" y="1428750"/>
                </a:lnTo>
                <a:lnTo>
                  <a:pt x="10875861" y="1428750"/>
                </a:lnTo>
                <a:close/>
                <a:moveTo>
                  <a:pt x="11066362" y="1524000"/>
                </a:moveTo>
                <a:lnTo>
                  <a:pt x="10971111" y="1524000"/>
                </a:lnTo>
                <a:lnTo>
                  <a:pt x="10971111" y="1428750"/>
                </a:lnTo>
                <a:lnTo>
                  <a:pt x="11066362" y="1428750"/>
                </a:lnTo>
                <a:close/>
                <a:moveTo>
                  <a:pt x="11256861" y="1524000"/>
                </a:moveTo>
                <a:lnTo>
                  <a:pt x="11161610" y="1524000"/>
                </a:lnTo>
                <a:lnTo>
                  <a:pt x="11161610" y="1428750"/>
                </a:lnTo>
                <a:lnTo>
                  <a:pt x="11256861" y="1428750"/>
                </a:lnTo>
                <a:close/>
                <a:moveTo>
                  <a:pt x="11447360" y="1524000"/>
                </a:moveTo>
                <a:lnTo>
                  <a:pt x="11352111" y="1524000"/>
                </a:lnTo>
                <a:lnTo>
                  <a:pt x="11352111" y="1428750"/>
                </a:lnTo>
                <a:lnTo>
                  <a:pt x="11447360" y="1428750"/>
                </a:lnTo>
                <a:close/>
                <a:moveTo>
                  <a:pt x="11637861" y="1524000"/>
                </a:moveTo>
                <a:lnTo>
                  <a:pt x="11542610" y="1524000"/>
                </a:lnTo>
                <a:lnTo>
                  <a:pt x="11542610" y="1428750"/>
                </a:lnTo>
                <a:lnTo>
                  <a:pt x="11637861" y="1428750"/>
                </a:lnTo>
                <a:close/>
                <a:moveTo>
                  <a:pt x="11828360" y="1524000"/>
                </a:moveTo>
                <a:lnTo>
                  <a:pt x="11733112" y="1524000"/>
                </a:lnTo>
                <a:lnTo>
                  <a:pt x="11733112" y="1428750"/>
                </a:lnTo>
                <a:lnTo>
                  <a:pt x="11828360" y="1428750"/>
                </a:lnTo>
                <a:close/>
                <a:moveTo>
                  <a:pt x="12192000" y="1524000"/>
                </a:moveTo>
                <a:lnTo>
                  <a:pt x="12114110" y="1524000"/>
                </a:lnTo>
                <a:lnTo>
                  <a:pt x="12114110" y="1428750"/>
                </a:lnTo>
                <a:lnTo>
                  <a:pt x="12192000" y="1428750"/>
                </a:lnTo>
                <a:close/>
                <a:moveTo>
                  <a:pt x="303114" y="1619250"/>
                </a:moveTo>
                <a:lnTo>
                  <a:pt x="207864" y="1619250"/>
                </a:lnTo>
                <a:lnTo>
                  <a:pt x="207864" y="1524000"/>
                </a:lnTo>
                <a:lnTo>
                  <a:pt x="303114" y="1524000"/>
                </a:lnTo>
                <a:close/>
                <a:moveTo>
                  <a:pt x="493614" y="1619250"/>
                </a:moveTo>
                <a:lnTo>
                  <a:pt x="398364" y="1619250"/>
                </a:lnTo>
                <a:lnTo>
                  <a:pt x="398364" y="1524000"/>
                </a:lnTo>
                <a:lnTo>
                  <a:pt x="493614" y="1524000"/>
                </a:lnTo>
                <a:close/>
                <a:moveTo>
                  <a:pt x="684113" y="1619250"/>
                </a:moveTo>
                <a:lnTo>
                  <a:pt x="588864" y="1619250"/>
                </a:lnTo>
                <a:lnTo>
                  <a:pt x="588864" y="1524000"/>
                </a:lnTo>
                <a:lnTo>
                  <a:pt x="684113" y="1524000"/>
                </a:lnTo>
                <a:close/>
                <a:moveTo>
                  <a:pt x="874614" y="1619250"/>
                </a:moveTo>
                <a:lnTo>
                  <a:pt x="779364" y="1619250"/>
                </a:lnTo>
                <a:lnTo>
                  <a:pt x="779364" y="1524000"/>
                </a:lnTo>
                <a:lnTo>
                  <a:pt x="874614" y="1524000"/>
                </a:lnTo>
                <a:close/>
                <a:moveTo>
                  <a:pt x="1065114" y="1619250"/>
                </a:moveTo>
                <a:lnTo>
                  <a:pt x="969863" y="1619250"/>
                </a:lnTo>
                <a:lnTo>
                  <a:pt x="969863" y="1524000"/>
                </a:lnTo>
                <a:lnTo>
                  <a:pt x="1065114" y="1524000"/>
                </a:lnTo>
                <a:close/>
                <a:moveTo>
                  <a:pt x="1255613" y="1619250"/>
                </a:moveTo>
                <a:lnTo>
                  <a:pt x="1160364" y="1619250"/>
                </a:lnTo>
                <a:lnTo>
                  <a:pt x="1160364" y="1524000"/>
                </a:lnTo>
                <a:lnTo>
                  <a:pt x="1255613" y="1524000"/>
                </a:lnTo>
                <a:close/>
                <a:moveTo>
                  <a:pt x="1446114" y="1619250"/>
                </a:moveTo>
                <a:lnTo>
                  <a:pt x="1350864" y="1619250"/>
                </a:lnTo>
                <a:lnTo>
                  <a:pt x="1350864" y="1524000"/>
                </a:lnTo>
                <a:lnTo>
                  <a:pt x="1446114" y="1524000"/>
                </a:lnTo>
                <a:close/>
                <a:moveTo>
                  <a:pt x="1636614" y="1619250"/>
                </a:moveTo>
                <a:lnTo>
                  <a:pt x="1541363" y="1619250"/>
                </a:lnTo>
                <a:lnTo>
                  <a:pt x="1541363" y="1524000"/>
                </a:lnTo>
                <a:lnTo>
                  <a:pt x="1636614" y="1524000"/>
                </a:lnTo>
                <a:close/>
                <a:moveTo>
                  <a:pt x="2017612" y="1619250"/>
                </a:moveTo>
                <a:lnTo>
                  <a:pt x="1922364" y="1619250"/>
                </a:lnTo>
                <a:lnTo>
                  <a:pt x="1922364" y="1524000"/>
                </a:lnTo>
                <a:lnTo>
                  <a:pt x="2017612" y="1524000"/>
                </a:lnTo>
                <a:close/>
                <a:moveTo>
                  <a:pt x="2208114" y="1619250"/>
                </a:moveTo>
                <a:lnTo>
                  <a:pt x="2112863" y="1619250"/>
                </a:lnTo>
                <a:lnTo>
                  <a:pt x="2112863" y="1524000"/>
                </a:lnTo>
                <a:lnTo>
                  <a:pt x="2208114" y="1524000"/>
                </a:lnTo>
                <a:close/>
                <a:moveTo>
                  <a:pt x="2398613" y="1619250"/>
                </a:moveTo>
                <a:lnTo>
                  <a:pt x="2303364" y="1619250"/>
                </a:lnTo>
                <a:lnTo>
                  <a:pt x="2303364" y="1524000"/>
                </a:lnTo>
                <a:lnTo>
                  <a:pt x="2398613" y="1524000"/>
                </a:lnTo>
                <a:close/>
                <a:moveTo>
                  <a:pt x="2589114" y="1619250"/>
                </a:moveTo>
                <a:lnTo>
                  <a:pt x="2493863" y="1619250"/>
                </a:lnTo>
                <a:lnTo>
                  <a:pt x="2493863" y="1524000"/>
                </a:lnTo>
                <a:lnTo>
                  <a:pt x="2589114" y="1524000"/>
                </a:lnTo>
                <a:close/>
                <a:moveTo>
                  <a:pt x="2779613" y="1619250"/>
                </a:moveTo>
                <a:lnTo>
                  <a:pt x="2684362" y="1619250"/>
                </a:lnTo>
                <a:lnTo>
                  <a:pt x="2684362" y="1524000"/>
                </a:lnTo>
                <a:lnTo>
                  <a:pt x="2779613" y="1524000"/>
                </a:lnTo>
                <a:close/>
                <a:moveTo>
                  <a:pt x="2970113" y="1619250"/>
                </a:moveTo>
                <a:lnTo>
                  <a:pt x="2874863" y="1619250"/>
                </a:lnTo>
                <a:lnTo>
                  <a:pt x="2874863" y="1524000"/>
                </a:lnTo>
                <a:lnTo>
                  <a:pt x="2970113" y="1524000"/>
                </a:lnTo>
                <a:close/>
                <a:moveTo>
                  <a:pt x="3160613" y="1619250"/>
                </a:moveTo>
                <a:lnTo>
                  <a:pt x="3065363" y="1619250"/>
                </a:lnTo>
                <a:lnTo>
                  <a:pt x="3065363" y="1524000"/>
                </a:lnTo>
                <a:lnTo>
                  <a:pt x="3160613" y="1524000"/>
                </a:lnTo>
                <a:close/>
                <a:moveTo>
                  <a:pt x="3351113" y="1619250"/>
                </a:moveTo>
                <a:lnTo>
                  <a:pt x="3255863" y="1619250"/>
                </a:lnTo>
                <a:lnTo>
                  <a:pt x="3255863" y="1524000"/>
                </a:lnTo>
                <a:lnTo>
                  <a:pt x="3351113" y="1524000"/>
                </a:lnTo>
                <a:close/>
                <a:moveTo>
                  <a:pt x="3541613" y="1619250"/>
                </a:moveTo>
                <a:lnTo>
                  <a:pt x="3446363" y="1619250"/>
                </a:lnTo>
                <a:lnTo>
                  <a:pt x="3446363" y="1524000"/>
                </a:lnTo>
                <a:lnTo>
                  <a:pt x="3541613" y="1524000"/>
                </a:lnTo>
                <a:close/>
                <a:moveTo>
                  <a:pt x="3732112" y="1619250"/>
                </a:moveTo>
                <a:lnTo>
                  <a:pt x="3636862" y="1619250"/>
                </a:lnTo>
                <a:lnTo>
                  <a:pt x="3636862" y="1524000"/>
                </a:lnTo>
                <a:lnTo>
                  <a:pt x="3732112" y="1524000"/>
                </a:lnTo>
                <a:close/>
                <a:moveTo>
                  <a:pt x="3922613" y="1619250"/>
                </a:moveTo>
                <a:lnTo>
                  <a:pt x="3827362" y="1619250"/>
                </a:lnTo>
                <a:lnTo>
                  <a:pt x="3827362" y="1524000"/>
                </a:lnTo>
                <a:lnTo>
                  <a:pt x="3922613" y="1524000"/>
                </a:lnTo>
                <a:close/>
                <a:moveTo>
                  <a:pt x="4113113" y="1619250"/>
                </a:moveTo>
                <a:lnTo>
                  <a:pt x="4017863" y="1619250"/>
                </a:lnTo>
                <a:lnTo>
                  <a:pt x="4017863" y="1524000"/>
                </a:lnTo>
                <a:lnTo>
                  <a:pt x="4113113" y="1524000"/>
                </a:lnTo>
                <a:close/>
                <a:moveTo>
                  <a:pt x="4303612" y="1619250"/>
                </a:moveTo>
                <a:lnTo>
                  <a:pt x="4208362" y="1619250"/>
                </a:lnTo>
                <a:lnTo>
                  <a:pt x="4208362" y="1524000"/>
                </a:lnTo>
                <a:lnTo>
                  <a:pt x="4303612" y="1524000"/>
                </a:lnTo>
                <a:close/>
                <a:moveTo>
                  <a:pt x="4494113" y="1619250"/>
                </a:moveTo>
                <a:lnTo>
                  <a:pt x="4398863" y="1619250"/>
                </a:lnTo>
                <a:lnTo>
                  <a:pt x="4398863" y="1524000"/>
                </a:lnTo>
                <a:lnTo>
                  <a:pt x="4494113" y="1524000"/>
                </a:lnTo>
                <a:close/>
                <a:moveTo>
                  <a:pt x="4684613" y="1619250"/>
                </a:moveTo>
                <a:lnTo>
                  <a:pt x="4589363" y="1619250"/>
                </a:lnTo>
                <a:lnTo>
                  <a:pt x="4589363" y="1524000"/>
                </a:lnTo>
                <a:lnTo>
                  <a:pt x="4684613" y="1524000"/>
                </a:lnTo>
                <a:close/>
                <a:moveTo>
                  <a:pt x="4875112" y="1619250"/>
                </a:moveTo>
                <a:lnTo>
                  <a:pt x="4779863" y="1619250"/>
                </a:lnTo>
                <a:lnTo>
                  <a:pt x="4779863" y="1524000"/>
                </a:lnTo>
                <a:lnTo>
                  <a:pt x="4875112" y="1524000"/>
                </a:lnTo>
                <a:close/>
                <a:moveTo>
                  <a:pt x="5065613" y="1619250"/>
                </a:moveTo>
                <a:lnTo>
                  <a:pt x="4970362" y="1619250"/>
                </a:lnTo>
                <a:lnTo>
                  <a:pt x="4970362" y="1524000"/>
                </a:lnTo>
                <a:lnTo>
                  <a:pt x="5065613" y="1524000"/>
                </a:lnTo>
                <a:close/>
                <a:moveTo>
                  <a:pt x="5446612" y="1619250"/>
                </a:moveTo>
                <a:lnTo>
                  <a:pt x="5351361" y="1619250"/>
                </a:lnTo>
                <a:lnTo>
                  <a:pt x="5351361" y="1524000"/>
                </a:lnTo>
                <a:lnTo>
                  <a:pt x="5446612" y="1524000"/>
                </a:lnTo>
                <a:close/>
                <a:moveTo>
                  <a:pt x="5637111" y="1619250"/>
                </a:moveTo>
                <a:lnTo>
                  <a:pt x="5541861" y="1619250"/>
                </a:lnTo>
                <a:lnTo>
                  <a:pt x="5541861" y="1524000"/>
                </a:lnTo>
                <a:lnTo>
                  <a:pt x="5637111" y="1524000"/>
                </a:lnTo>
                <a:close/>
                <a:moveTo>
                  <a:pt x="5827611" y="1619250"/>
                </a:moveTo>
                <a:lnTo>
                  <a:pt x="5732362" y="1619250"/>
                </a:lnTo>
                <a:lnTo>
                  <a:pt x="5732362" y="1524000"/>
                </a:lnTo>
                <a:lnTo>
                  <a:pt x="5827611" y="1524000"/>
                </a:lnTo>
                <a:close/>
                <a:moveTo>
                  <a:pt x="6018111" y="1619250"/>
                </a:moveTo>
                <a:lnTo>
                  <a:pt x="5922861" y="1619250"/>
                </a:lnTo>
                <a:lnTo>
                  <a:pt x="5922861" y="1524000"/>
                </a:lnTo>
                <a:lnTo>
                  <a:pt x="6018111" y="1524000"/>
                </a:lnTo>
                <a:close/>
                <a:moveTo>
                  <a:pt x="6208611" y="1619250"/>
                </a:moveTo>
                <a:lnTo>
                  <a:pt x="6113361" y="1619250"/>
                </a:lnTo>
                <a:lnTo>
                  <a:pt x="6113361" y="1524000"/>
                </a:lnTo>
                <a:lnTo>
                  <a:pt x="6208611" y="1524000"/>
                </a:lnTo>
                <a:close/>
                <a:moveTo>
                  <a:pt x="6399111" y="1619250"/>
                </a:moveTo>
                <a:lnTo>
                  <a:pt x="6303861" y="1619250"/>
                </a:lnTo>
                <a:lnTo>
                  <a:pt x="6303861" y="1524000"/>
                </a:lnTo>
                <a:lnTo>
                  <a:pt x="6399111" y="1524000"/>
                </a:lnTo>
                <a:close/>
                <a:moveTo>
                  <a:pt x="6589611" y="1619250"/>
                </a:moveTo>
                <a:lnTo>
                  <a:pt x="6494362" y="1619250"/>
                </a:lnTo>
                <a:lnTo>
                  <a:pt x="6494362" y="1524000"/>
                </a:lnTo>
                <a:lnTo>
                  <a:pt x="6589611" y="1524000"/>
                </a:lnTo>
                <a:close/>
                <a:moveTo>
                  <a:pt x="6780111" y="1619250"/>
                </a:moveTo>
                <a:lnTo>
                  <a:pt x="6684861" y="1619250"/>
                </a:lnTo>
                <a:lnTo>
                  <a:pt x="6684861" y="1524000"/>
                </a:lnTo>
                <a:lnTo>
                  <a:pt x="6780111" y="1524000"/>
                </a:lnTo>
                <a:close/>
                <a:moveTo>
                  <a:pt x="6970613" y="1619250"/>
                </a:moveTo>
                <a:lnTo>
                  <a:pt x="6875363" y="1619250"/>
                </a:lnTo>
                <a:lnTo>
                  <a:pt x="6875363" y="1524000"/>
                </a:lnTo>
                <a:lnTo>
                  <a:pt x="6970613" y="1524000"/>
                </a:lnTo>
                <a:close/>
                <a:moveTo>
                  <a:pt x="7161113" y="1619250"/>
                </a:moveTo>
                <a:lnTo>
                  <a:pt x="7065863" y="1619250"/>
                </a:lnTo>
                <a:lnTo>
                  <a:pt x="7065863" y="1524000"/>
                </a:lnTo>
                <a:lnTo>
                  <a:pt x="7161113" y="1524000"/>
                </a:lnTo>
                <a:close/>
                <a:moveTo>
                  <a:pt x="7351613" y="1619250"/>
                </a:moveTo>
                <a:lnTo>
                  <a:pt x="7256362" y="1619250"/>
                </a:lnTo>
                <a:lnTo>
                  <a:pt x="7256362" y="1524000"/>
                </a:lnTo>
                <a:lnTo>
                  <a:pt x="7351613" y="1524000"/>
                </a:lnTo>
                <a:close/>
                <a:moveTo>
                  <a:pt x="7542113" y="1619250"/>
                </a:moveTo>
                <a:lnTo>
                  <a:pt x="7446863" y="1619250"/>
                </a:lnTo>
                <a:lnTo>
                  <a:pt x="7446863" y="1524000"/>
                </a:lnTo>
                <a:lnTo>
                  <a:pt x="7542113" y="1524000"/>
                </a:lnTo>
                <a:close/>
                <a:moveTo>
                  <a:pt x="7732613" y="1619250"/>
                </a:moveTo>
                <a:lnTo>
                  <a:pt x="7637363" y="1619250"/>
                </a:lnTo>
                <a:lnTo>
                  <a:pt x="7637363" y="1524000"/>
                </a:lnTo>
                <a:lnTo>
                  <a:pt x="7732613" y="1524000"/>
                </a:lnTo>
                <a:close/>
                <a:moveTo>
                  <a:pt x="7923113" y="1619250"/>
                </a:moveTo>
                <a:lnTo>
                  <a:pt x="7827863" y="1619250"/>
                </a:lnTo>
                <a:lnTo>
                  <a:pt x="7827863" y="1524000"/>
                </a:lnTo>
                <a:lnTo>
                  <a:pt x="7923113" y="1524000"/>
                </a:lnTo>
                <a:close/>
                <a:moveTo>
                  <a:pt x="8113613" y="1619250"/>
                </a:moveTo>
                <a:lnTo>
                  <a:pt x="8018362" y="1619250"/>
                </a:lnTo>
                <a:lnTo>
                  <a:pt x="8018362" y="1524000"/>
                </a:lnTo>
                <a:lnTo>
                  <a:pt x="8113613" y="1524000"/>
                </a:lnTo>
                <a:close/>
                <a:moveTo>
                  <a:pt x="8304112" y="1619250"/>
                </a:moveTo>
                <a:lnTo>
                  <a:pt x="8208863" y="1619250"/>
                </a:lnTo>
                <a:lnTo>
                  <a:pt x="8208863" y="1524000"/>
                </a:lnTo>
                <a:lnTo>
                  <a:pt x="8304112" y="1524000"/>
                </a:lnTo>
                <a:close/>
                <a:moveTo>
                  <a:pt x="8494613" y="1619250"/>
                </a:moveTo>
                <a:lnTo>
                  <a:pt x="8399363" y="1619250"/>
                </a:lnTo>
                <a:lnTo>
                  <a:pt x="8399363" y="1524000"/>
                </a:lnTo>
                <a:lnTo>
                  <a:pt x="8494613" y="1524000"/>
                </a:lnTo>
                <a:close/>
                <a:moveTo>
                  <a:pt x="8875612" y="1619250"/>
                </a:moveTo>
                <a:lnTo>
                  <a:pt x="8780362" y="1619250"/>
                </a:lnTo>
                <a:lnTo>
                  <a:pt x="8780362" y="1524000"/>
                </a:lnTo>
                <a:lnTo>
                  <a:pt x="8875612" y="1524000"/>
                </a:lnTo>
                <a:close/>
                <a:moveTo>
                  <a:pt x="9066111" y="1619250"/>
                </a:moveTo>
                <a:lnTo>
                  <a:pt x="8970861" y="1619250"/>
                </a:lnTo>
                <a:lnTo>
                  <a:pt x="8970861" y="1524000"/>
                </a:lnTo>
                <a:lnTo>
                  <a:pt x="9066111" y="1524000"/>
                </a:lnTo>
                <a:close/>
                <a:moveTo>
                  <a:pt x="9256611" y="1619250"/>
                </a:moveTo>
                <a:lnTo>
                  <a:pt x="9161361" y="1619250"/>
                </a:lnTo>
                <a:lnTo>
                  <a:pt x="9161361" y="1524000"/>
                </a:lnTo>
                <a:lnTo>
                  <a:pt x="9256611" y="1524000"/>
                </a:lnTo>
                <a:close/>
                <a:moveTo>
                  <a:pt x="9447112" y="1619250"/>
                </a:moveTo>
                <a:lnTo>
                  <a:pt x="9351861" y="1619250"/>
                </a:lnTo>
                <a:lnTo>
                  <a:pt x="9351861" y="1524000"/>
                </a:lnTo>
                <a:lnTo>
                  <a:pt x="9447112" y="1524000"/>
                </a:lnTo>
                <a:close/>
                <a:moveTo>
                  <a:pt x="9637611" y="1619250"/>
                </a:moveTo>
                <a:lnTo>
                  <a:pt x="9542362" y="1619250"/>
                </a:lnTo>
                <a:lnTo>
                  <a:pt x="9542362" y="1524000"/>
                </a:lnTo>
                <a:lnTo>
                  <a:pt x="9637611" y="1524000"/>
                </a:lnTo>
                <a:close/>
                <a:moveTo>
                  <a:pt x="9828111" y="1619250"/>
                </a:moveTo>
                <a:lnTo>
                  <a:pt x="9732861" y="1619250"/>
                </a:lnTo>
                <a:lnTo>
                  <a:pt x="9732861" y="1524000"/>
                </a:lnTo>
                <a:lnTo>
                  <a:pt x="9828111" y="1524000"/>
                </a:lnTo>
                <a:close/>
                <a:moveTo>
                  <a:pt x="10018612" y="1619250"/>
                </a:moveTo>
                <a:lnTo>
                  <a:pt x="9923362" y="1619250"/>
                </a:lnTo>
                <a:lnTo>
                  <a:pt x="9923362" y="1524000"/>
                </a:lnTo>
                <a:lnTo>
                  <a:pt x="10018612" y="1524000"/>
                </a:lnTo>
                <a:close/>
                <a:moveTo>
                  <a:pt x="10209111" y="1619250"/>
                </a:moveTo>
                <a:lnTo>
                  <a:pt x="10113862" y="1619250"/>
                </a:lnTo>
                <a:lnTo>
                  <a:pt x="10113862" y="1524000"/>
                </a:lnTo>
                <a:lnTo>
                  <a:pt x="10209111" y="1524000"/>
                </a:lnTo>
                <a:close/>
                <a:moveTo>
                  <a:pt x="10399611" y="1619250"/>
                </a:moveTo>
                <a:lnTo>
                  <a:pt x="10304361" y="1619250"/>
                </a:lnTo>
                <a:lnTo>
                  <a:pt x="10304361" y="1524000"/>
                </a:lnTo>
                <a:lnTo>
                  <a:pt x="10399611" y="1524000"/>
                </a:lnTo>
                <a:close/>
                <a:moveTo>
                  <a:pt x="10590111" y="1619250"/>
                </a:moveTo>
                <a:lnTo>
                  <a:pt x="10494861" y="1619250"/>
                </a:lnTo>
                <a:lnTo>
                  <a:pt x="10494861" y="1524000"/>
                </a:lnTo>
                <a:lnTo>
                  <a:pt x="10590111" y="1524000"/>
                </a:lnTo>
                <a:close/>
                <a:moveTo>
                  <a:pt x="10780611" y="1619250"/>
                </a:moveTo>
                <a:lnTo>
                  <a:pt x="10685361" y="1619250"/>
                </a:lnTo>
                <a:lnTo>
                  <a:pt x="10685361" y="1524000"/>
                </a:lnTo>
                <a:lnTo>
                  <a:pt x="10780611" y="1524000"/>
                </a:lnTo>
                <a:close/>
                <a:moveTo>
                  <a:pt x="10971111" y="1619250"/>
                </a:moveTo>
                <a:lnTo>
                  <a:pt x="10875861" y="1619250"/>
                </a:lnTo>
                <a:lnTo>
                  <a:pt x="10875861" y="1524000"/>
                </a:lnTo>
                <a:lnTo>
                  <a:pt x="10971111" y="1524000"/>
                </a:lnTo>
                <a:close/>
                <a:moveTo>
                  <a:pt x="11161610" y="1619250"/>
                </a:moveTo>
                <a:lnTo>
                  <a:pt x="11066362" y="1619250"/>
                </a:lnTo>
                <a:lnTo>
                  <a:pt x="11066362" y="1524000"/>
                </a:lnTo>
                <a:lnTo>
                  <a:pt x="11161610" y="1524000"/>
                </a:lnTo>
                <a:close/>
                <a:moveTo>
                  <a:pt x="11352111" y="1619250"/>
                </a:moveTo>
                <a:lnTo>
                  <a:pt x="11256861" y="1619250"/>
                </a:lnTo>
                <a:lnTo>
                  <a:pt x="11256861" y="1524000"/>
                </a:lnTo>
                <a:lnTo>
                  <a:pt x="11352111" y="1524000"/>
                </a:lnTo>
                <a:close/>
                <a:moveTo>
                  <a:pt x="11542610" y="1619250"/>
                </a:moveTo>
                <a:lnTo>
                  <a:pt x="11447360" y="1619250"/>
                </a:lnTo>
                <a:lnTo>
                  <a:pt x="11447360" y="1524000"/>
                </a:lnTo>
                <a:lnTo>
                  <a:pt x="11542610" y="1524000"/>
                </a:lnTo>
                <a:close/>
                <a:moveTo>
                  <a:pt x="11733112" y="1619250"/>
                </a:moveTo>
                <a:lnTo>
                  <a:pt x="11637861" y="1619250"/>
                </a:lnTo>
                <a:lnTo>
                  <a:pt x="11637861" y="1524000"/>
                </a:lnTo>
                <a:lnTo>
                  <a:pt x="11733112" y="1524000"/>
                </a:lnTo>
                <a:close/>
                <a:moveTo>
                  <a:pt x="11923611" y="1619250"/>
                </a:moveTo>
                <a:lnTo>
                  <a:pt x="11828360" y="1619250"/>
                </a:lnTo>
                <a:lnTo>
                  <a:pt x="11828360" y="1524000"/>
                </a:lnTo>
                <a:lnTo>
                  <a:pt x="11923611" y="1524000"/>
                </a:lnTo>
                <a:close/>
                <a:moveTo>
                  <a:pt x="207864" y="1714500"/>
                </a:moveTo>
                <a:lnTo>
                  <a:pt x="112614" y="1714500"/>
                </a:lnTo>
                <a:lnTo>
                  <a:pt x="112614" y="1619250"/>
                </a:lnTo>
                <a:lnTo>
                  <a:pt x="207864" y="1619250"/>
                </a:lnTo>
                <a:close/>
                <a:moveTo>
                  <a:pt x="398364" y="1714500"/>
                </a:moveTo>
                <a:lnTo>
                  <a:pt x="303114" y="1714500"/>
                </a:lnTo>
                <a:lnTo>
                  <a:pt x="303114" y="1619250"/>
                </a:lnTo>
                <a:lnTo>
                  <a:pt x="398364" y="1619250"/>
                </a:lnTo>
                <a:close/>
                <a:moveTo>
                  <a:pt x="588864" y="1714500"/>
                </a:moveTo>
                <a:lnTo>
                  <a:pt x="493614" y="1714500"/>
                </a:lnTo>
                <a:lnTo>
                  <a:pt x="493614" y="1619250"/>
                </a:lnTo>
                <a:lnTo>
                  <a:pt x="588864" y="1619250"/>
                </a:lnTo>
                <a:close/>
                <a:moveTo>
                  <a:pt x="779364" y="1714500"/>
                </a:moveTo>
                <a:lnTo>
                  <a:pt x="684113" y="1714500"/>
                </a:lnTo>
                <a:lnTo>
                  <a:pt x="684113" y="1619250"/>
                </a:lnTo>
                <a:lnTo>
                  <a:pt x="779364" y="1619250"/>
                </a:lnTo>
                <a:close/>
                <a:moveTo>
                  <a:pt x="969863" y="1714500"/>
                </a:moveTo>
                <a:lnTo>
                  <a:pt x="874614" y="1714500"/>
                </a:lnTo>
                <a:lnTo>
                  <a:pt x="874614" y="1619250"/>
                </a:lnTo>
                <a:lnTo>
                  <a:pt x="969863" y="1619250"/>
                </a:lnTo>
                <a:close/>
                <a:moveTo>
                  <a:pt x="1160364" y="1714500"/>
                </a:moveTo>
                <a:lnTo>
                  <a:pt x="1065114" y="1714500"/>
                </a:lnTo>
                <a:lnTo>
                  <a:pt x="1065114" y="1619250"/>
                </a:lnTo>
                <a:lnTo>
                  <a:pt x="1160364" y="1619250"/>
                </a:lnTo>
                <a:close/>
                <a:moveTo>
                  <a:pt x="1350864" y="1714500"/>
                </a:moveTo>
                <a:lnTo>
                  <a:pt x="1255613" y="1714500"/>
                </a:lnTo>
                <a:lnTo>
                  <a:pt x="1255613" y="1619250"/>
                </a:lnTo>
                <a:lnTo>
                  <a:pt x="1350864" y="1619250"/>
                </a:lnTo>
                <a:close/>
                <a:moveTo>
                  <a:pt x="1541363" y="1714500"/>
                </a:moveTo>
                <a:lnTo>
                  <a:pt x="1446114" y="1714500"/>
                </a:lnTo>
                <a:lnTo>
                  <a:pt x="1446114" y="1619250"/>
                </a:lnTo>
                <a:lnTo>
                  <a:pt x="1541363" y="1619250"/>
                </a:lnTo>
                <a:close/>
                <a:moveTo>
                  <a:pt x="1922364" y="1714500"/>
                </a:moveTo>
                <a:lnTo>
                  <a:pt x="1827113" y="1714500"/>
                </a:lnTo>
                <a:lnTo>
                  <a:pt x="1827113" y="1619250"/>
                </a:lnTo>
                <a:lnTo>
                  <a:pt x="1922364" y="1619250"/>
                </a:lnTo>
                <a:close/>
                <a:moveTo>
                  <a:pt x="2112863" y="1714500"/>
                </a:moveTo>
                <a:lnTo>
                  <a:pt x="2017612" y="1714500"/>
                </a:lnTo>
                <a:lnTo>
                  <a:pt x="2017612" y="1619250"/>
                </a:lnTo>
                <a:lnTo>
                  <a:pt x="2112863" y="1619250"/>
                </a:lnTo>
                <a:close/>
                <a:moveTo>
                  <a:pt x="2303364" y="1714500"/>
                </a:moveTo>
                <a:lnTo>
                  <a:pt x="2208114" y="1714500"/>
                </a:lnTo>
                <a:lnTo>
                  <a:pt x="2208114" y="1619250"/>
                </a:lnTo>
                <a:lnTo>
                  <a:pt x="2303364" y="1619250"/>
                </a:lnTo>
                <a:close/>
                <a:moveTo>
                  <a:pt x="2493863" y="1714500"/>
                </a:moveTo>
                <a:lnTo>
                  <a:pt x="2398613" y="1714500"/>
                </a:lnTo>
                <a:lnTo>
                  <a:pt x="2398613" y="1619250"/>
                </a:lnTo>
                <a:lnTo>
                  <a:pt x="2493863" y="1619250"/>
                </a:lnTo>
                <a:close/>
                <a:moveTo>
                  <a:pt x="2684362" y="1714500"/>
                </a:moveTo>
                <a:lnTo>
                  <a:pt x="2589114" y="1714500"/>
                </a:lnTo>
                <a:lnTo>
                  <a:pt x="2589114" y="1619250"/>
                </a:lnTo>
                <a:lnTo>
                  <a:pt x="2684362" y="1619250"/>
                </a:lnTo>
                <a:close/>
                <a:moveTo>
                  <a:pt x="2874863" y="1714500"/>
                </a:moveTo>
                <a:lnTo>
                  <a:pt x="2779613" y="1714500"/>
                </a:lnTo>
                <a:lnTo>
                  <a:pt x="2779613" y="1619250"/>
                </a:lnTo>
                <a:lnTo>
                  <a:pt x="2874863" y="1619250"/>
                </a:lnTo>
                <a:close/>
                <a:moveTo>
                  <a:pt x="3065363" y="1714500"/>
                </a:moveTo>
                <a:lnTo>
                  <a:pt x="2970113" y="1714500"/>
                </a:lnTo>
                <a:lnTo>
                  <a:pt x="2970113" y="1619250"/>
                </a:lnTo>
                <a:lnTo>
                  <a:pt x="3065363" y="1619250"/>
                </a:lnTo>
                <a:close/>
                <a:moveTo>
                  <a:pt x="3255863" y="1714500"/>
                </a:moveTo>
                <a:lnTo>
                  <a:pt x="3160613" y="1714500"/>
                </a:lnTo>
                <a:lnTo>
                  <a:pt x="3160613" y="1619250"/>
                </a:lnTo>
                <a:lnTo>
                  <a:pt x="3255863" y="1619250"/>
                </a:lnTo>
                <a:close/>
                <a:moveTo>
                  <a:pt x="3446363" y="1714500"/>
                </a:moveTo>
                <a:lnTo>
                  <a:pt x="3351113" y="1714500"/>
                </a:lnTo>
                <a:lnTo>
                  <a:pt x="3351113" y="1619250"/>
                </a:lnTo>
                <a:lnTo>
                  <a:pt x="3446363" y="1619250"/>
                </a:lnTo>
                <a:close/>
                <a:moveTo>
                  <a:pt x="3636862" y="1714500"/>
                </a:moveTo>
                <a:lnTo>
                  <a:pt x="3541613" y="1714500"/>
                </a:lnTo>
                <a:lnTo>
                  <a:pt x="3541613" y="1619250"/>
                </a:lnTo>
                <a:lnTo>
                  <a:pt x="3636862" y="1619250"/>
                </a:lnTo>
                <a:close/>
                <a:moveTo>
                  <a:pt x="3827362" y="1714500"/>
                </a:moveTo>
                <a:lnTo>
                  <a:pt x="3732112" y="1714500"/>
                </a:lnTo>
                <a:lnTo>
                  <a:pt x="3732112" y="1619250"/>
                </a:lnTo>
                <a:lnTo>
                  <a:pt x="3827362" y="1619250"/>
                </a:lnTo>
                <a:close/>
                <a:moveTo>
                  <a:pt x="4017863" y="1714500"/>
                </a:moveTo>
                <a:lnTo>
                  <a:pt x="3922613" y="1714500"/>
                </a:lnTo>
                <a:lnTo>
                  <a:pt x="3922613" y="1619250"/>
                </a:lnTo>
                <a:lnTo>
                  <a:pt x="4017863" y="1619250"/>
                </a:lnTo>
                <a:close/>
                <a:moveTo>
                  <a:pt x="4208362" y="1714500"/>
                </a:moveTo>
                <a:lnTo>
                  <a:pt x="4113113" y="1714500"/>
                </a:lnTo>
                <a:lnTo>
                  <a:pt x="4113113" y="1619250"/>
                </a:lnTo>
                <a:lnTo>
                  <a:pt x="4208362" y="1619250"/>
                </a:lnTo>
                <a:close/>
                <a:moveTo>
                  <a:pt x="4398863" y="1714500"/>
                </a:moveTo>
                <a:lnTo>
                  <a:pt x="4303612" y="1714500"/>
                </a:lnTo>
                <a:lnTo>
                  <a:pt x="4303612" y="1619250"/>
                </a:lnTo>
                <a:lnTo>
                  <a:pt x="4398863" y="1619250"/>
                </a:lnTo>
                <a:close/>
                <a:moveTo>
                  <a:pt x="4589363" y="1714500"/>
                </a:moveTo>
                <a:lnTo>
                  <a:pt x="4494113" y="1714500"/>
                </a:lnTo>
                <a:lnTo>
                  <a:pt x="4494113" y="1619250"/>
                </a:lnTo>
                <a:lnTo>
                  <a:pt x="4589363" y="1619250"/>
                </a:lnTo>
                <a:close/>
                <a:moveTo>
                  <a:pt x="4779863" y="1714500"/>
                </a:moveTo>
                <a:lnTo>
                  <a:pt x="4684613" y="1714500"/>
                </a:lnTo>
                <a:lnTo>
                  <a:pt x="4684613" y="1619250"/>
                </a:lnTo>
                <a:lnTo>
                  <a:pt x="4779863" y="1619250"/>
                </a:lnTo>
                <a:close/>
                <a:moveTo>
                  <a:pt x="4970362" y="1714500"/>
                </a:moveTo>
                <a:lnTo>
                  <a:pt x="4875112" y="1714500"/>
                </a:lnTo>
                <a:lnTo>
                  <a:pt x="4875112" y="1619250"/>
                </a:lnTo>
                <a:lnTo>
                  <a:pt x="4970362" y="1619250"/>
                </a:lnTo>
                <a:close/>
                <a:moveTo>
                  <a:pt x="5351361" y="1714500"/>
                </a:moveTo>
                <a:lnTo>
                  <a:pt x="5256111" y="1714500"/>
                </a:lnTo>
                <a:lnTo>
                  <a:pt x="5256111" y="1619250"/>
                </a:lnTo>
                <a:lnTo>
                  <a:pt x="5351361" y="1619250"/>
                </a:lnTo>
                <a:close/>
                <a:moveTo>
                  <a:pt x="5541861" y="1714500"/>
                </a:moveTo>
                <a:lnTo>
                  <a:pt x="5446612" y="1714500"/>
                </a:lnTo>
                <a:lnTo>
                  <a:pt x="5446612" y="1619250"/>
                </a:lnTo>
                <a:lnTo>
                  <a:pt x="5541861" y="1619250"/>
                </a:lnTo>
                <a:close/>
                <a:moveTo>
                  <a:pt x="5732362" y="1714500"/>
                </a:moveTo>
                <a:lnTo>
                  <a:pt x="5637111" y="1714500"/>
                </a:lnTo>
                <a:lnTo>
                  <a:pt x="5637111" y="1619250"/>
                </a:lnTo>
                <a:lnTo>
                  <a:pt x="5732362" y="1619250"/>
                </a:lnTo>
                <a:close/>
                <a:moveTo>
                  <a:pt x="5922861" y="1714500"/>
                </a:moveTo>
                <a:lnTo>
                  <a:pt x="5827611" y="1714500"/>
                </a:lnTo>
                <a:lnTo>
                  <a:pt x="5827611" y="1619250"/>
                </a:lnTo>
                <a:lnTo>
                  <a:pt x="5922861" y="1619250"/>
                </a:lnTo>
                <a:close/>
                <a:moveTo>
                  <a:pt x="6113361" y="1714500"/>
                </a:moveTo>
                <a:lnTo>
                  <a:pt x="6018111" y="1714500"/>
                </a:lnTo>
                <a:lnTo>
                  <a:pt x="6018111" y="1619250"/>
                </a:lnTo>
                <a:lnTo>
                  <a:pt x="6113361" y="1619250"/>
                </a:lnTo>
                <a:close/>
                <a:moveTo>
                  <a:pt x="6303861" y="1714500"/>
                </a:moveTo>
                <a:lnTo>
                  <a:pt x="6208611" y="1714500"/>
                </a:lnTo>
                <a:lnTo>
                  <a:pt x="6208611" y="1619250"/>
                </a:lnTo>
                <a:lnTo>
                  <a:pt x="6303861" y="1619250"/>
                </a:lnTo>
                <a:close/>
                <a:moveTo>
                  <a:pt x="6494362" y="1714500"/>
                </a:moveTo>
                <a:lnTo>
                  <a:pt x="6399111" y="1714500"/>
                </a:lnTo>
                <a:lnTo>
                  <a:pt x="6399111" y="1619250"/>
                </a:lnTo>
                <a:lnTo>
                  <a:pt x="6494362" y="1619250"/>
                </a:lnTo>
                <a:close/>
                <a:moveTo>
                  <a:pt x="6684861" y="1714500"/>
                </a:moveTo>
                <a:lnTo>
                  <a:pt x="6589611" y="1714500"/>
                </a:lnTo>
                <a:lnTo>
                  <a:pt x="6589611" y="1619250"/>
                </a:lnTo>
                <a:lnTo>
                  <a:pt x="6684861" y="1619250"/>
                </a:lnTo>
                <a:close/>
                <a:moveTo>
                  <a:pt x="6875361" y="1714500"/>
                </a:moveTo>
                <a:lnTo>
                  <a:pt x="6780111" y="1714500"/>
                </a:lnTo>
                <a:lnTo>
                  <a:pt x="6780111" y="1619250"/>
                </a:lnTo>
                <a:lnTo>
                  <a:pt x="6875361" y="1619250"/>
                </a:lnTo>
                <a:close/>
                <a:moveTo>
                  <a:pt x="7065863" y="1714500"/>
                </a:moveTo>
                <a:lnTo>
                  <a:pt x="6970613" y="1714500"/>
                </a:lnTo>
                <a:lnTo>
                  <a:pt x="6970613" y="1619250"/>
                </a:lnTo>
                <a:lnTo>
                  <a:pt x="7065863" y="1619250"/>
                </a:lnTo>
                <a:close/>
                <a:moveTo>
                  <a:pt x="7256362" y="1714500"/>
                </a:moveTo>
                <a:lnTo>
                  <a:pt x="7161113" y="1714500"/>
                </a:lnTo>
                <a:lnTo>
                  <a:pt x="7161113" y="1619250"/>
                </a:lnTo>
                <a:lnTo>
                  <a:pt x="7256362" y="1619250"/>
                </a:lnTo>
                <a:close/>
                <a:moveTo>
                  <a:pt x="7446863" y="1714500"/>
                </a:moveTo>
                <a:lnTo>
                  <a:pt x="7351613" y="1714500"/>
                </a:lnTo>
                <a:lnTo>
                  <a:pt x="7351613" y="1619250"/>
                </a:lnTo>
                <a:lnTo>
                  <a:pt x="7446863" y="1619250"/>
                </a:lnTo>
                <a:close/>
                <a:moveTo>
                  <a:pt x="7637363" y="1714500"/>
                </a:moveTo>
                <a:lnTo>
                  <a:pt x="7542113" y="1714500"/>
                </a:lnTo>
                <a:lnTo>
                  <a:pt x="7542113" y="1619250"/>
                </a:lnTo>
                <a:lnTo>
                  <a:pt x="7637363" y="1619250"/>
                </a:lnTo>
                <a:close/>
                <a:moveTo>
                  <a:pt x="7827863" y="1714500"/>
                </a:moveTo>
                <a:lnTo>
                  <a:pt x="7732613" y="1714500"/>
                </a:lnTo>
                <a:lnTo>
                  <a:pt x="7732613" y="1619250"/>
                </a:lnTo>
                <a:lnTo>
                  <a:pt x="7827863" y="1619250"/>
                </a:lnTo>
                <a:close/>
                <a:moveTo>
                  <a:pt x="8018362" y="1714500"/>
                </a:moveTo>
                <a:lnTo>
                  <a:pt x="7923113" y="1714500"/>
                </a:lnTo>
                <a:lnTo>
                  <a:pt x="7923113" y="1619250"/>
                </a:lnTo>
                <a:lnTo>
                  <a:pt x="8018362" y="1619250"/>
                </a:lnTo>
                <a:close/>
                <a:moveTo>
                  <a:pt x="8208863" y="1714500"/>
                </a:moveTo>
                <a:lnTo>
                  <a:pt x="8113613" y="1714500"/>
                </a:lnTo>
                <a:lnTo>
                  <a:pt x="8113613" y="1619250"/>
                </a:lnTo>
                <a:lnTo>
                  <a:pt x="8208863" y="1619250"/>
                </a:lnTo>
                <a:close/>
                <a:moveTo>
                  <a:pt x="8399363" y="1714500"/>
                </a:moveTo>
                <a:lnTo>
                  <a:pt x="8304112" y="1714500"/>
                </a:lnTo>
                <a:lnTo>
                  <a:pt x="8304112" y="1619250"/>
                </a:lnTo>
                <a:lnTo>
                  <a:pt x="8399363" y="1619250"/>
                </a:lnTo>
                <a:close/>
                <a:moveTo>
                  <a:pt x="8780362" y="1714500"/>
                </a:moveTo>
                <a:lnTo>
                  <a:pt x="8685111" y="1714500"/>
                </a:lnTo>
                <a:lnTo>
                  <a:pt x="8685111" y="1619250"/>
                </a:lnTo>
                <a:lnTo>
                  <a:pt x="8780362" y="1619250"/>
                </a:lnTo>
                <a:close/>
                <a:moveTo>
                  <a:pt x="8970861" y="1714500"/>
                </a:moveTo>
                <a:lnTo>
                  <a:pt x="8875612" y="1714500"/>
                </a:lnTo>
                <a:lnTo>
                  <a:pt x="8875612" y="1619250"/>
                </a:lnTo>
                <a:lnTo>
                  <a:pt x="8970861" y="1619250"/>
                </a:lnTo>
                <a:close/>
                <a:moveTo>
                  <a:pt x="9161361" y="1714500"/>
                </a:moveTo>
                <a:lnTo>
                  <a:pt x="9066111" y="1714500"/>
                </a:lnTo>
                <a:lnTo>
                  <a:pt x="9066111" y="1619250"/>
                </a:lnTo>
                <a:lnTo>
                  <a:pt x="9161361" y="1619250"/>
                </a:lnTo>
                <a:close/>
                <a:moveTo>
                  <a:pt x="9351861" y="1714500"/>
                </a:moveTo>
                <a:lnTo>
                  <a:pt x="9256611" y="1714500"/>
                </a:lnTo>
                <a:lnTo>
                  <a:pt x="9256611" y="1619250"/>
                </a:lnTo>
                <a:lnTo>
                  <a:pt x="9351861" y="1619250"/>
                </a:lnTo>
                <a:close/>
                <a:moveTo>
                  <a:pt x="9542362" y="1714500"/>
                </a:moveTo>
                <a:lnTo>
                  <a:pt x="9447112" y="1714500"/>
                </a:lnTo>
                <a:lnTo>
                  <a:pt x="9447112" y="1619250"/>
                </a:lnTo>
                <a:lnTo>
                  <a:pt x="9542362" y="1619250"/>
                </a:lnTo>
                <a:close/>
                <a:moveTo>
                  <a:pt x="9732861" y="1714500"/>
                </a:moveTo>
                <a:lnTo>
                  <a:pt x="9637611" y="1714500"/>
                </a:lnTo>
                <a:lnTo>
                  <a:pt x="9637611" y="1619250"/>
                </a:lnTo>
                <a:lnTo>
                  <a:pt x="9732861" y="1619250"/>
                </a:lnTo>
                <a:close/>
                <a:moveTo>
                  <a:pt x="9923362" y="1714500"/>
                </a:moveTo>
                <a:lnTo>
                  <a:pt x="9828111" y="1714500"/>
                </a:lnTo>
                <a:lnTo>
                  <a:pt x="9828111" y="1619250"/>
                </a:lnTo>
                <a:lnTo>
                  <a:pt x="9923362" y="1619250"/>
                </a:lnTo>
                <a:close/>
                <a:moveTo>
                  <a:pt x="10113862" y="1714500"/>
                </a:moveTo>
                <a:lnTo>
                  <a:pt x="10018612" y="1714500"/>
                </a:lnTo>
                <a:lnTo>
                  <a:pt x="10018612" y="1619250"/>
                </a:lnTo>
                <a:lnTo>
                  <a:pt x="10113862" y="1619250"/>
                </a:lnTo>
                <a:close/>
                <a:moveTo>
                  <a:pt x="10304361" y="1714500"/>
                </a:moveTo>
                <a:lnTo>
                  <a:pt x="10209111" y="1714500"/>
                </a:lnTo>
                <a:lnTo>
                  <a:pt x="10209111" y="1619250"/>
                </a:lnTo>
                <a:lnTo>
                  <a:pt x="10304361" y="1619250"/>
                </a:lnTo>
                <a:close/>
                <a:moveTo>
                  <a:pt x="10494861" y="1714500"/>
                </a:moveTo>
                <a:lnTo>
                  <a:pt x="10399611" y="1714500"/>
                </a:lnTo>
                <a:lnTo>
                  <a:pt x="10399611" y="1619250"/>
                </a:lnTo>
                <a:lnTo>
                  <a:pt x="10494861" y="1619250"/>
                </a:lnTo>
                <a:close/>
                <a:moveTo>
                  <a:pt x="10685361" y="1714500"/>
                </a:moveTo>
                <a:lnTo>
                  <a:pt x="10590111" y="1714500"/>
                </a:lnTo>
                <a:lnTo>
                  <a:pt x="10590111" y="1619250"/>
                </a:lnTo>
                <a:lnTo>
                  <a:pt x="10685361" y="1619250"/>
                </a:lnTo>
                <a:close/>
                <a:moveTo>
                  <a:pt x="10875861" y="1714500"/>
                </a:moveTo>
                <a:lnTo>
                  <a:pt x="10780611" y="1714500"/>
                </a:lnTo>
                <a:lnTo>
                  <a:pt x="10780611" y="1619250"/>
                </a:lnTo>
                <a:lnTo>
                  <a:pt x="10875861" y="1619250"/>
                </a:lnTo>
                <a:close/>
                <a:moveTo>
                  <a:pt x="11066362" y="1714500"/>
                </a:moveTo>
                <a:lnTo>
                  <a:pt x="10971111" y="1714500"/>
                </a:lnTo>
                <a:lnTo>
                  <a:pt x="10971111" y="1619250"/>
                </a:lnTo>
                <a:lnTo>
                  <a:pt x="11066362" y="1619250"/>
                </a:lnTo>
                <a:close/>
                <a:moveTo>
                  <a:pt x="11256861" y="1714500"/>
                </a:moveTo>
                <a:lnTo>
                  <a:pt x="11161610" y="1714500"/>
                </a:lnTo>
                <a:lnTo>
                  <a:pt x="11161610" y="1619250"/>
                </a:lnTo>
                <a:lnTo>
                  <a:pt x="11256861" y="1619250"/>
                </a:lnTo>
                <a:close/>
                <a:moveTo>
                  <a:pt x="11447360" y="1714500"/>
                </a:moveTo>
                <a:lnTo>
                  <a:pt x="11352111" y="1714500"/>
                </a:lnTo>
                <a:lnTo>
                  <a:pt x="11352111" y="1619250"/>
                </a:lnTo>
                <a:lnTo>
                  <a:pt x="11447360" y="1619250"/>
                </a:lnTo>
                <a:close/>
                <a:moveTo>
                  <a:pt x="11637861" y="1714500"/>
                </a:moveTo>
                <a:lnTo>
                  <a:pt x="11542610" y="1714500"/>
                </a:lnTo>
                <a:lnTo>
                  <a:pt x="11542610" y="1619250"/>
                </a:lnTo>
                <a:lnTo>
                  <a:pt x="11637861" y="1619250"/>
                </a:lnTo>
                <a:close/>
                <a:moveTo>
                  <a:pt x="11828360" y="1714500"/>
                </a:moveTo>
                <a:lnTo>
                  <a:pt x="11733112" y="1714500"/>
                </a:lnTo>
                <a:lnTo>
                  <a:pt x="11733112" y="1619250"/>
                </a:lnTo>
                <a:lnTo>
                  <a:pt x="11828360" y="1619250"/>
                </a:lnTo>
                <a:close/>
                <a:moveTo>
                  <a:pt x="12192000" y="1714500"/>
                </a:moveTo>
                <a:lnTo>
                  <a:pt x="12114110" y="1714500"/>
                </a:lnTo>
                <a:lnTo>
                  <a:pt x="12114110" y="1619250"/>
                </a:lnTo>
                <a:lnTo>
                  <a:pt x="12192000" y="1619250"/>
                </a:lnTo>
                <a:close/>
                <a:moveTo>
                  <a:pt x="303114" y="1809750"/>
                </a:moveTo>
                <a:lnTo>
                  <a:pt x="207864" y="1809750"/>
                </a:lnTo>
                <a:lnTo>
                  <a:pt x="207864" y="1714500"/>
                </a:lnTo>
                <a:lnTo>
                  <a:pt x="303114" y="1714500"/>
                </a:lnTo>
                <a:close/>
                <a:moveTo>
                  <a:pt x="493614" y="1809750"/>
                </a:moveTo>
                <a:lnTo>
                  <a:pt x="398364" y="1809750"/>
                </a:lnTo>
                <a:lnTo>
                  <a:pt x="398364" y="1714500"/>
                </a:lnTo>
                <a:lnTo>
                  <a:pt x="493614" y="1714500"/>
                </a:lnTo>
                <a:close/>
                <a:moveTo>
                  <a:pt x="684113" y="1809750"/>
                </a:moveTo>
                <a:lnTo>
                  <a:pt x="588864" y="1809750"/>
                </a:lnTo>
                <a:lnTo>
                  <a:pt x="588864" y="1714500"/>
                </a:lnTo>
                <a:lnTo>
                  <a:pt x="684113" y="1714500"/>
                </a:lnTo>
                <a:close/>
                <a:moveTo>
                  <a:pt x="874614" y="1809750"/>
                </a:moveTo>
                <a:lnTo>
                  <a:pt x="779364" y="1809750"/>
                </a:lnTo>
                <a:lnTo>
                  <a:pt x="779364" y="1714500"/>
                </a:lnTo>
                <a:lnTo>
                  <a:pt x="874614" y="1714500"/>
                </a:lnTo>
                <a:close/>
                <a:moveTo>
                  <a:pt x="1065114" y="1809750"/>
                </a:moveTo>
                <a:lnTo>
                  <a:pt x="969863" y="1809750"/>
                </a:lnTo>
                <a:lnTo>
                  <a:pt x="969863" y="1714500"/>
                </a:lnTo>
                <a:lnTo>
                  <a:pt x="1065114" y="1714500"/>
                </a:lnTo>
                <a:close/>
                <a:moveTo>
                  <a:pt x="1255613" y="1809750"/>
                </a:moveTo>
                <a:lnTo>
                  <a:pt x="1160364" y="1809750"/>
                </a:lnTo>
                <a:lnTo>
                  <a:pt x="1160364" y="1714500"/>
                </a:lnTo>
                <a:lnTo>
                  <a:pt x="1255613" y="1714500"/>
                </a:lnTo>
                <a:close/>
                <a:moveTo>
                  <a:pt x="1446114" y="1809750"/>
                </a:moveTo>
                <a:lnTo>
                  <a:pt x="1350864" y="1809750"/>
                </a:lnTo>
                <a:lnTo>
                  <a:pt x="1350864" y="1714500"/>
                </a:lnTo>
                <a:lnTo>
                  <a:pt x="1446114" y="1714500"/>
                </a:lnTo>
                <a:close/>
                <a:moveTo>
                  <a:pt x="1636614" y="1809750"/>
                </a:moveTo>
                <a:lnTo>
                  <a:pt x="1541363" y="1809750"/>
                </a:lnTo>
                <a:lnTo>
                  <a:pt x="1541363" y="1714500"/>
                </a:lnTo>
                <a:lnTo>
                  <a:pt x="1636614" y="1714500"/>
                </a:lnTo>
                <a:close/>
                <a:moveTo>
                  <a:pt x="2017612" y="1809750"/>
                </a:moveTo>
                <a:lnTo>
                  <a:pt x="1922364" y="1809750"/>
                </a:lnTo>
                <a:lnTo>
                  <a:pt x="1922364" y="1714500"/>
                </a:lnTo>
                <a:lnTo>
                  <a:pt x="2017612" y="1714500"/>
                </a:lnTo>
                <a:close/>
                <a:moveTo>
                  <a:pt x="2208114" y="1809750"/>
                </a:moveTo>
                <a:lnTo>
                  <a:pt x="2112863" y="1809750"/>
                </a:lnTo>
                <a:lnTo>
                  <a:pt x="2112863" y="1714500"/>
                </a:lnTo>
                <a:lnTo>
                  <a:pt x="2208114" y="1714500"/>
                </a:lnTo>
                <a:close/>
                <a:moveTo>
                  <a:pt x="2398613" y="1809750"/>
                </a:moveTo>
                <a:lnTo>
                  <a:pt x="2303364" y="1809750"/>
                </a:lnTo>
                <a:lnTo>
                  <a:pt x="2303364" y="1714500"/>
                </a:lnTo>
                <a:lnTo>
                  <a:pt x="2398613" y="1714500"/>
                </a:lnTo>
                <a:close/>
                <a:moveTo>
                  <a:pt x="2589114" y="1809750"/>
                </a:moveTo>
                <a:lnTo>
                  <a:pt x="2493863" y="1809750"/>
                </a:lnTo>
                <a:lnTo>
                  <a:pt x="2493863" y="1714500"/>
                </a:lnTo>
                <a:lnTo>
                  <a:pt x="2589114" y="1714500"/>
                </a:lnTo>
                <a:close/>
                <a:moveTo>
                  <a:pt x="2779613" y="1809750"/>
                </a:moveTo>
                <a:lnTo>
                  <a:pt x="2684362" y="1809750"/>
                </a:lnTo>
                <a:lnTo>
                  <a:pt x="2684362" y="1714500"/>
                </a:lnTo>
                <a:lnTo>
                  <a:pt x="2779613" y="1714500"/>
                </a:lnTo>
                <a:close/>
                <a:moveTo>
                  <a:pt x="2970113" y="1809750"/>
                </a:moveTo>
                <a:lnTo>
                  <a:pt x="2874863" y="1809750"/>
                </a:lnTo>
                <a:lnTo>
                  <a:pt x="2874863" y="1714500"/>
                </a:lnTo>
                <a:lnTo>
                  <a:pt x="2970113" y="1714500"/>
                </a:lnTo>
                <a:close/>
                <a:moveTo>
                  <a:pt x="3160613" y="1809750"/>
                </a:moveTo>
                <a:lnTo>
                  <a:pt x="3065363" y="1809750"/>
                </a:lnTo>
                <a:lnTo>
                  <a:pt x="3065363" y="1714500"/>
                </a:lnTo>
                <a:lnTo>
                  <a:pt x="3160613" y="1714500"/>
                </a:lnTo>
                <a:close/>
                <a:moveTo>
                  <a:pt x="3351113" y="1809750"/>
                </a:moveTo>
                <a:lnTo>
                  <a:pt x="3255863" y="1809750"/>
                </a:lnTo>
                <a:lnTo>
                  <a:pt x="3255863" y="1714500"/>
                </a:lnTo>
                <a:lnTo>
                  <a:pt x="3351113" y="1714500"/>
                </a:lnTo>
                <a:close/>
                <a:moveTo>
                  <a:pt x="3541613" y="1809750"/>
                </a:moveTo>
                <a:lnTo>
                  <a:pt x="3446363" y="1809750"/>
                </a:lnTo>
                <a:lnTo>
                  <a:pt x="3446363" y="1714500"/>
                </a:lnTo>
                <a:lnTo>
                  <a:pt x="3541613" y="1714500"/>
                </a:lnTo>
                <a:close/>
                <a:moveTo>
                  <a:pt x="3732112" y="1809750"/>
                </a:moveTo>
                <a:lnTo>
                  <a:pt x="3636862" y="1809750"/>
                </a:lnTo>
                <a:lnTo>
                  <a:pt x="3636862" y="1714500"/>
                </a:lnTo>
                <a:lnTo>
                  <a:pt x="3732112" y="1714500"/>
                </a:lnTo>
                <a:close/>
                <a:moveTo>
                  <a:pt x="3922613" y="1809750"/>
                </a:moveTo>
                <a:lnTo>
                  <a:pt x="3827362" y="1809750"/>
                </a:lnTo>
                <a:lnTo>
                  <a:pt x="3827362" y="1714500"/>
                </a:lnTo>
                <a:lnTo>
                  <a:pt x="3922613" y="1714500"/>
                </a:lnTo>
                <a:close/>
                <a:moveTo>
                  <a:pt x="4113113" y="1809750"/>
                </a:moveTo>
                <a:lnTo>
                  <a:pt x="4017863" y="1809750"/>
                </a:lnTo>
                <a:lnTo>
                  <a:pt x="4017863" y="1714500"/>
                </a:lnTo>
                <a:lnTo>
                  <a:pt x="4113113" y="1714500"/>
                </a:lnTo>
                <a:close/>
                <a:moveTo>
                  <a:pt x="4303612" y="1809750"/>
                </a:moveTo>
                <a:lnTo>
                  <a:pt x="4208362" y="1809750"/>
                </a:lnTo>
                <a:lnTo>
                  <a:pt x="4208362" y="1714500"/>
                </a:lnTo>
                <a:lnTo>
                  <a:pt x="4303612" y="1714500"/>
                </a:lnTo>
                <a:close/>
                <a:moveTo>
                  <a:pt x="4494113" y="1809750"/>
                </a:moveTo>
                <a:lnTo>
                  <a:pt x="4398863" y="1809750"/>
                </a:lnTo>
                <a:lnTo>
                  <a:pt x="4398863" y="1714500"/>
                </a:lnTo>
                <a:lnTo>
                  <a:pt x="4494113" y="1714500"/>
                </a:lnTo>
                <a:close/>
                <a:moveTo>
                  <a:pt x="4684613" y="1809750"/>
                </a:moveTo>
                <a:lnTo>
                  <a:pt x="4589363" y="1809750"/>
                </a:lnTo>
                <a:lnTo>
                  <a:pt x="4589363" y="1714500"/>
                </a:lnTo>
                <a:lnTo>
                  <a:pt x="4684613" y="1714500"/>
                </a:lnTo>
                <a:close/>
                <a:moveTo>
                  <a:pt x="4875112" y="1809750"/>
                </a:moveTo>
                <a:lnTo>
                  <a:pt x="4779863" y="1809750"/>
                </a:lnTo>
                <a:lnTo>
                  <a:pt x="4779863" y="1714500"/>
                </a:lnTo>
                <a:lnTo>
                  <a:pt x="4875112" y="1714500"/>
                </a:lnTo>
                <a:close/>
                <a:moveTo>
                  <a:pt x="5065613" y="1809750"/>
                </a:moveTo>
                <a:lnTo>
                  <a:pt x="4970362" y="1809750"/>
                </a:lnTo>
                <a:lnTo>
                  <a:pt x="4970362" y="1714500"/>
                </a:lnTo>
                <a:lnTo>
                  <a:pt x="5065613" y="1714500"/>
                </a:lnTo>
                <a:close/>
                <a:moveTo>
                  <a:pt x="5446612" y="1809750"/>
                </a:moveTo>
                <a:lnTo>
                  <a:pt x="5351361" y="1809750"/>
                </a:lnTo>
                <a:lnTo>
                  <a:pt x="5351361" y="1714500"/>
                </a:lnTo>
                <a:lnTo>
                  <a:pt x="5446612" y="1714500"/>
                </a:lnTo>
                <a:close/>
                <a:moveTo>
                  <a:pt x="5637111" y="1809750"/>
                </a:moveTo>
                <a:lnTo>
                  <a:pt x="5541861" y="1809750"/>
                </a:lnTo>
                <a:lnTo>
                  <a:pt x="5541861" y="1714500"/>
                </a:lnTo>
                <a:lnTo>
                  <a:pt x="5637111" y="1714500"/>
                </a:lnTo>
                <a:close/>
                <a:moveTo>
                  <a:pt x="5827611" y="1809750"/>
                </a:moveTo>
                <a:lnTo>
                  <a:pt x="5732362" y="1809750"/>
                </a:lnTo>
                <a:lnTo>
                  <a:pt x="5732362" y="1714500"/>
                </a:lnTo>
                <a:lnTo>
                  <a:pt x="5827611" y="1714500"/>
                </a:lnTo>
                <a:close/>
                <a:moveTo>
                  <a:pt x="6018111" y="1809750"/>
                </a:moveTo>
                <a:lnTo>
                  <a:pt x="5922861" y="1809750"/>
                </a:lnTo>
                <a:lnTo>
                  <a:pt x="5922861" y="1714500"/>
                </a:lnTo>
                <a:lnTo>
                  <a:pt x="6018111" y="1714500"/>
                </a:lnTo>
                <a:close/>
                <a:moveTo>
                  <a:pt x="6208611" y="1809750"/>
                </a:moveTo>
                <a:lnTo>
                  <a:pt x="6113361" y="1809750"/>
                </a:lnTo>
                <a:lnTo>
                  <a:pt x="6113361" y="1714500"/>
                </a:lnTo>
                <a:lnTo>
                  <a:pt x="6208611" y="1714500"/>
                </a:lnTo>
                <a:close/>
                <a:moveTo>
                  <a:pt x="6399111" y="1809750"/>
                </a:moveTo>
                <a:lnTo>
                  <a:pt x="6303861" y="1809750"/>
                </a:lnTo>
                <a:lnTo>
                  <a:pt x="6303861" y="1714500"/>
                </a:lnTo>
                <a:lnTo>
                  <a:pt x="6399111" y="1714500"/>
                </a:lnTo>
                <a:close/>
                <a:moveTo>
                  <a:pt x="6589611" y="1809750"/>
                </a:moveTo>
                <a:lnTo>
                  <a:pt x="6494362" y="1809750"/>
                </a:lnTo>
                <a:lnTo>
                  <a:pt x="6494362" y="1714500"/>
                </a:lnTo>
                <a:lnTo>
                  <a:pt x="6589611" y="1714500"/>
                </a:lnTo>
                <a:close/>
                <a:moveTo>
                  <a:pt x="6780111" y="1809750"/>
                </a:moveTo>
                <a:lnTo>
                  <a:pt x="6684861" y="1809750"/>
                </a:lnTo>
                <a:lnTo>
                  <a:pt x="6684861" y="1714500"/>
                </a:lnTo>
                <a:lnTo>
                  <a:pt x="6780111" y="1714500"/>
                </a:lnTo>
                <a:close/>
                <a:moveTo>
                  <a:pt x="6970613" y="1809750"/>
                </a:moveTo>
                <a:lnTo>
                  <a:pt x="6875363" y="1809750"/>
                </a:lnTo>
                <a:lnTo>
                  <a:pt x="6875363" y="1714500"/>
                </a:lnTo>
                <a:lnTo>
                  <a:pt x="6970613" y="1714500"/>
                </a:lnTo>
                <a:close/>
                <a:moveTo>
                  <a:pt x="7161113" y="1809750"/>
                </a:moveTo>
                <a:lnTo>
                  <a:pt x="7065863" y="1809750"/>
                </a:lnTo>
                <a:lnTo>
                  <a:pt x="7065863" y="1714500"/>
                </a:lnTo>
                <a:lnTo>
                  <a:pt x="7161113" y="1714500"/>
                </a:lnTo>
                <a:close/>
                <a:moveTo>
                  <a:pt x="7351613" y="1809750"/>
                </a:moveTo>
                <a:lnTo>
                  <a:pt x="7256362" y="1809750"/>
                </a:lnTo>
                <a:lnTo>
                  <a:pt x="7256362" y="1714500"/>
                </a:lnTo>
                <a:lnTo>
                  <a:pt x="7351613" y="1714500"/>
                </a:lnTo>
                <a:close/>
                <a:moveTo>
                  <a:pt x="7542113" y="1809750"/>
                </a:moveTo>
                <a:lnTo>
                  <a:pt x="7446863" y="1809750"/>
                </a:lnTo>
                <a:lnTo>
                  <a:pt x="7446863" y="1714500"/>
                </a:lnTo>
                <a:lnTo>
                  <a:pt x="7542113" y="1714500"/>
                </a:lnTo>
                <a:close/>
                <a:moveTo>
                  <a:pt x="7732613" y="1809750"/>
                </a:moveTo>
                <a:lnTo>
                  <a:pt x="7637363" y="1809750"/>
                </a:lnTo>
                <a:lnTo>
                  <a:pt x="7637363" y="1714500"/>
                </a:lnTo>
                <a:lnTo>
                  <a:pt x="7732613" y="1714500"/>
                </a:lnTo>
                <a:close/>
                <a:moveTo>
                  <a:pt x="7923113" y="1809750"/>
                </a:moveTo>
                <a:lnTo>
                  <a:pt x="7827863" y="1809750"/>
                </a:lnTo>
                <a:lnTo>
                  <a:pt x="7827863" y="1714500"/>
                </a:lnTo>
                <a:lnTo>
                  <a:pt x="7923113" y="1714500"/>
                </a:lnTo>
                <a:close/>
                <a:moveTo>
                  <a:pt x="8113613" y="1809750"/>
                </a:moveTo>
                <a:lnTo>
                  <a:pt x="8018362" y="1809750"/>
                </a:lnTo>
                <a:lnTo>
                  <a:pt x="8018362" y="1714500"/>
                </a:lnTo>
                <a:lnTo>
                  <a:pt x="8113613" y="1714500"/>
                </a:lnTo>
                <a:close/>
                <a:moveTo>
                  <a:pt x="8304112" y="1809750"/>
                </a:moveTo>
                <a:lnTo>
                  <a:pt x="8208863" y="1809750"/>
                </a:lnTo>
                <a:lnTo>
                  <a:pt x="8208863" y="1714500"/>
                </a:lnTo>
                <a:lnTo>
                  <a:pt x="8304112" y="1714500"/>
                </a:lnTo>
                <a:close/>
                <a:moveTo>
                  <a:pt x="8494613" y="1809750"/>
                </a:moveTo>
                <a:lnTo>
                  <a:pt x="8399363" y="1809750"/>
                </a:lnTo>
                <a:lnTo>
                  <a:pt x="8399363" y="1714500"/>
                </a:lnTo>
                <a:lnTo>
                  <a:pt x="8494613" y="1714500"/>
                </a:lnTo>
                <a:close/>
                <a:moveTo>
                  <a:pt x="8875612" y="1809750"/>
                </a:moveTo>
                <a:lnTo>
                  <a:pt x="8780362" y="1809750"/>
                </a:lnTo>
                <a:lnTo>
                  <a:pt x="8780362" y="1714500"/>
                </a:lnTo>
                <a:lnTo>
                  <a:pt x="8875612" y="1714500"/>
                </a:lnTo>
                <a:close/>
                <a:moveTo>
                  <a:pt x="9066111" y="1809750"/>
                </a:moveTo>
                <a:lnTo>
                  <a:pt x="8970861" y="1809750"/>
                </a:lnTo>
                <a:lnTo>
                  <a:pt x="8970861" y="1714500"/>
                </a:lnTo>
                <a:lnTo>
                  <a:pt x="9066111" y="1714500"/>
                </a:lnTo>
                <a:close/>
                <a:moveTo>
                  <a:pt x="9256611" y="1809750"/>
                </a:moveTo>
                <a:lnTo>
                  <a:pt x="9161361" y="1809750"/>
                </a:lnTo>
                <a:lnTo>
                  <a:pt x="9161361" y="1714500"/>
                </a:lnTo>
                <a:lnTo>
                  <a:pt x="9256611" y="1714500"/>
                </a:lnTo>
                <a:close/>
                <a:moveTo>
                  <a:pt x="9447112" y="1809750"/>
                </a:moveTo>
                <a:lnTo>
                  <a:pt x="9351861" y="1809750"/>
                </a:lnTo>
                <a:lnTo>
                  <a:pt x="9351861" y="1714500"/>
                </a:lnTo>
                <a:lnTo>
                  <a:pt x="9447112" y="1714500"/>
                </a:lnTo>
                <a:close/>
                <a:moveTo>
                  <a:pt x="9637611" y="1809750"/>
                </a:moveTo>
                <a:lnTo>
                  <a:pt x="9542362" y="1809750"/>
                </a:lnTo>
                <a:lnTo>
                  <a:pt x="9542362" y="1714500"/>
                </a:lnTo>
                <a:lnTo>
                  <a:pt x="9637611" y="1714500"/>
                </a:lnTo>
                <a:close/>
                <a:moveTo>
                  <a:pt x="9828111" y="1809750"/>
                </a:moveTo>
                <a:lnTo>
                  <a:pt x="9732861" y="1809750"/>
                </a:lnTo>
                <a:lnTo>
                  <a:pt x="9732861" y="1714500"/>
                </a:lnTo>
                <a:lnTo>
                  <a:pt x="9828111" y="1714500"/>
                </a:lnTo>
                <a:close/>
                <a:moveTo>
                  <a:pt x="10018612" y="1809750"/>
                </a:moveTo>
                <a:lnTo>
                  <a:pt x="9923362" y="1809750"/>
                </a:lnTo>
                <a:lnTo>
                  <a:pt x="9923362" y="1714500"/>
                </a:lnTo>
                <a:lnTo>
                  <a:pt x="10018612" y="1714500"/>
                </a:lnTo>
                <a:close/>
                <a:moveTo>
                  <a:pt x="10209111" y="1809750"/>
                </a:moveTo>
                <a:lnTo>
                  <a:pt x="10113862" y="1809750"/>
                </a:lnTo>
                <a:lnTo>
                  <a:pt x="10113862" y="1714500"/>
                </a:lnTo>
                <a:lnTo>
                  <a:pt x="10209111" y="1714500"/>
                </a:lnTo>
                <a:close/>
                <a:moveTo>
                  <a:pt x="10399611" y="1809750"/>
                </a:moveTo>
                <a:lnTo>
                  <a:pt x="10304361" y="1809750"/>
                </a:lnTo>
                <a:lnTo>
                  <a:pt x="10304361" y="1714500"/>
                </a:lnTo>
                <a:lnTo>
                  <a:pt x="10399611" y="1714500"/>
                </a:lnTo>
                <a:close/>
                <a:moveTo>
                  <a:pt x="10590111" y="1809750"/>
                </a:moveTo>
                <a:lnTo>
                  <a:pt x="10494861" y="1809750"/>
                </a:lnTo>
                <a:lnTo>
                  <a:pt x="10494861" y="1714500"/>
                </a:lnTo>
                <a:lnTo>
                  <a:pt x="10590111" y="1714500"/>
                </a:lnTo>
                <a:close/>
                <a:moveTo>
                  <a:pt x="10780611" y="1809750"/>
                </a:moveTo>
                <a:lnTo>
                  <a:pt x="10685361" y="1809750"/>
                </a:lnTo>
                <a:lnTo>
                  <a:pt x="10685361" y="1714500"/>
                </a:lnTo>
                <a:lnTo>
                  <a:pt x="10780611" y="1714500"/>
                </a:lnTo>
                <a:close/>
                <a:moveTo>
                  <a:pt x="10971111" y="1809750"/>
                </a:moveTo>
                <a:lnTo>
                  <a:pt x="10875861" y="1809750"/>
                </a:lnTo>
                <a:lnTo>
                  <a:pt x="10875861" y="1714500"/>
                </a:lnTo>
                <a:lnTo>
                  <a:pt x="10971111" y="1714500"/>
                </a:lnTo>
                <a:close/>
                <a:moveTo>
                  <a:pt x="11161610" y="1809750"/>
                </a:moveTo>
                <a:lnTo>
                  <a:pt x="11066362" y="1809750"/>
                </a:lnTo>
                <a:lnTo>
                  <a:pt x="11066362" y="1714500"/>
                </a:lnTo>
                <a:lnTo>
                  <a:pt x="11161610" y="1714500"/>
                </a:lnTo>
                <a:close/>
                <a:moveTo>
                  <a:pt x="11352111" y="1809750"/>
                </a:moveTo>
                <a:lnTo>
                  <a:pt x="11256861" y="1809750"/>
                </a:lnTo>
                <a:lnTo>
                  <a:pt x="11256861" y="1714500"/>
                </a:lnTo>
                <a:lnTo>
                  <a:pt x="11352111" y="1714500"/>
                </a:lnTo>
                <a:close/>
                <a:moveTo>
                  <a:pt x="11542610" y="1809750"/>
                </a:moveTo>
                <a:lnTo>
                  <a:pt x="11447360" y="1809750"/>
                </a:lnTo>
                <a:lnTo>
                  <a:pt x="11447360" y="1714500"/>
                </a:lnTo>
                <a:lnTo>
                  <a:pt x="11542610" y="1714500"/>
                </a:lnTo>
                <a:close/>
                <a:moveTo>
                  <a:pt x="11733112" y="1809750"/>
                </a:moveTo>
                <a:lnTo>
                  <a:pt x="11637861" y="1809750"/>
                </a:lnTo>
                <a:lnTo>
                  <a:pt x="11637861" y="1714500"/>
                </a:lnTo>
                <a:lnTo>
                  <a:pt x="11733112" y="1714500"/>
                </a:lnTo>
                <a:close/>
                <a:moveTo>
                  <a:pt x="11923611" y="1809750"/>
                </a:moveTo>
                <a:lnTo>
                  <a:pt x="11828360" y="1809750"/>
                </a:lnTo>
                <a:lnTo>
                  <a:pt x="11828360" y="1714500"/>
                </a:lnTo>
                <a:lnTo>
                  <a:pt x="11923611" y="1714500"/>
                </a:lnTo>
                <a:close/>
                <a:moveTo>
                  <a:pt x="207864" y="1905000"/>
                </a:moveTo>
                <a:lnTo>
                  <a:pt x="112614" y="1905000"/>
                </a:lnTo>
                <a:lnTo>
                  <a:pt x="112614" y="1809750"/>
                </a:lnTo>
                <a:lnTo>
                  <a:pt x="207864" y="1809750"/>
                </a:lnTo>
                <a:close/>
                <a:moveTo>
                  <a:pt x="398364" y="1905000"/>
                </a:moveTo>
                <a:lnTo>
                  <a:pt x="303114" y="1905000"/>
                </a:lnTo>
                <a:lnTo>
                  <a:pt x="303114" y="1809750"/>
                </a:lnTo>
                <a:lnTo>
                  <a:pt x="398364" y="1809750"/>
                </a:lnTo>
                <a:close/>
                <a:moveTo>
                  <a:pt x="588864" y="1905000"/>
                </a:moveTo>
                <a:lnTo>
                  <a:pt x="493614" y="1905000"/>
                </a:lnTo>
                <a:lnTo>
                  <a:pt x="493614" y="1809750"/>
                </a:lnTo>
                <a:lnTo>
                  <a:pt x="588864" y="1809750"/>
                </a:lnTo>
                <a:close/>
                <a:moveTo>
                  <a:pt x="779364" y="1905000"/>
                </a:moveTo>
                <a:lnTo>
                  <a:pt x="684113" y="1905000"/>
                </a:lnTo>
                <a:lnTo>
                  <a:pt x="684113" y="1809750"/>
                </a:lnTo>
                <a:lnTo>
                  <a:pt x="779364" y="1809750"/>
                </a:lnTo>
                <a:close/>
                <a:moveTo>
                  <a:pt x="969863" y="1905000"/>
                </a:moveTo>
                <a:lnTo>
                  <a:pt x="874614" y="1905000"/>
                </a:lnTo>
                <a:lnTo>
                  <a:pt x="874614" y="1809750"/>
                </a:lnTo>
                <a:lnTo>
                  <a:pt x="969863" y="1809750"/>
                </a:lnTo>
                <a:close/>
                <a:moveTo>
                  <a:pt x="1160364" y="1905000"/>
                </a:moveTo>
                <a:lnTo>
                  <a:pt x="1065114" y="1905000"/>
                </a:lnTo>
                <a:lnTo>
                  <a:pt x="1065114" y="1809750"/>
                </a:lnTo>
                <a:lnTo>
                  <a:pt x="1160364" y="1809750"/>
                </a:lnTo>
                <a:close/>
                <a:moveTo>
                  <a:pt x="1350864" y="1905000"/>
                </a:moveTo>
                <a:lnTo>
                  <a:pt x="1255613" y="1905000"/>
                </a:lnTo>
                <a:lnTo>
                  <a:pt x="1255613" y="1809750"/>
                </a:lnTo>
                <a:lnTo>
                  <a:pt x="1350864" y="1809750"/>
                </a:lnTo>
                <a:close/>
                <a:moveTo>
                  <a:pt x="1541363" y="1905000"/>
                </a:moveTo>
                <a:lnTo>
                  <a:pt x="1446114" y="1905000"/>
                </a:lnTo>
                <a:lnTo>
                  <a:pt x="1446114" y="1809750"/>
                </a:lnTo>
                <a:lnTo>
                  <a:pt x="1541363" y="1809750"/>
                </a:lnTo>
                <a:close/>
                <a:moveTo>
                  <a:pt x="1922364" y="1905000"/>
                </a:moveTo>
                <a:lnTo>
                  <a:pt x="1827113" y="1905000"/>
                </a:lnTo>
                <a:lnTo>
                  <a:pt x="1827113" y="1809750"/>
                </a:lnTo>
                <a:lnTo>
                  <a:pt x="1922364" y="1809750"/>
                </a:lnTo>
                <a:close/>
                <a:moveTo>
                  <a:pt x="2112863" y="1905000"/>
                </a:moveTo>
                <a:lnTo>
                  <a:pt x="2017612" y="1905000"/>
                </a:lnTo>
                <a:lnTo>
                  <a:pt x="2017612" y="1809750"/>
                </a:lnTo>
                <a:lnTo>
                  <a:pt x="2112863" y="1809750"/>
                </a:lnTo>
                <a:close/>
                <a:moveTo>
                  <a:pt x="2303364" y="1905000"/>
                </a:moveTo>
                <a:lnTo>
                  <a:pt x="2208114" y="1905000"/>
                </a:lnTo>
                <a:lnTo>
                  <a:pt x="2208114" y="1809750"/>
                </a:lnTo>
                <a:lnTo>
                  <a:pt x="2303364" y="1809750"/>
                </a:lnTo>
                <a:close/>
                <a:moveTo>
                  <a:pt x="2493863" y="1905000"/>
                </a:moveTo>
                <a:lnTo>
                  <a:pt x="2398613" y="1905000"/>
                </a:lnTo>
                <a:lnTo>
                  <a:pt x="2398613" y="1809750"/>
                </a:lnTo>
                <a:lnTo>
                  <a:pt x="2493863" y="1809750"/>
                </a:lnTo>
                <a:close/>
                <a:moveTo>
                  <a:pt x="2684362" y="1905000"/>
                </a:moveTo>
                <a:lnTo>
                  <a:pt x="2589114" y="1905000"/>
                </a:lnTo>
                <a:lnTo>
                  <a:pt x="2589114" y="1809750"/>
                </a:lnTo>
                <a:lnTo>
                  <a:pt x="2684362" y="1809750"/>
                </a:lnTo>
                <a:close/>
                <a:moveTo>
                  <a:pt x="2874863" y="1905000"/>
                </a:moveTo>
                <a:lnTo>
                  <a:pt x="2779613" y="1905000"/>
                </a:lnTo>
                <a:lnTo>
                  <a:pt x="2779613" y="1809750"/>
                </a:lnTo>
                <a:lnTo>
                  <a:pt x="2874863" y="1809750"/>
                </a:lnTo>
                <a:close/>
                <a:moveTo>
                  <a:pt x="3065363" y="1905000"/>
                </a:moveTo>
                <a:lnTo>
                  <a:pt x="2970113" y="1905000"/>
                </a:lnTo>
                <a:lnTo>
                  <a:pt x="2970113" y="1809750"/>
                </a:lnTo>
                <a:lnTo>
                  <a:pt x="3065363" y="1809750"/>
                </a:lnTo>
                <a:close/>
                <a:moveTo>
                  <a:pt x="3255863" y="1905000"/>
                </a:moveTo>
                <a:lnTo>
                  <a:pt x="3160613" y="1905000"/>
                </a:lnTo>
                <a:lnTo>
                  <a:pt x="3160613" y="1809750"/>
                </a:lnTo>
                <a:lnTo>
                  <a:pt x="3255863" y="1809750"/>
                </a:lnTo>
                <a:close/>
                <a:moveTo>
                  <a:pt x="3446363" y="1905000"/>
                </a:moveTo>
                <a:lnTo>
                  <a:pt x="3351113" y="1905000"/>
                </a:lnTo>
                <a:lnTo>
                  <a:pt x="3351113" y="1809750"/>
                </a:lnTo>
                <a:lnTo>
                  <a:pt x="3446363" y="1809750"/>
                </a:lnTo>
                <a:close/>
                <a:moveTo>
                  <a:pt x="3636862" y="1905000"/>
                </a:moveTo>
                <a:lnTo>
                  <a:pt x="3541613" y="1905000"/>
                </a:lnTo>
                <a:lnTo>
                  <a:pt x="3541613" y="1809750"/>
                </a:lnTo>
                <a:lnTo>
                  <a:pt x="3636862" y="1809750"/>
                </a:lnTo>
                <a:close/>
                <a:moveTo>
                  <a:pt x="3827362" y="1905000"/>
                </a:moveTo>
                <a:lnTo>
                  <a:pt x="3732112" y="1905000"/>
                </a:lnTo>
                <a:lnTo>
                  <a:pt x="3732112" y="1809750"/>
                </a:lnTo>
                <a:lnTo>
                  <a:pt x="3827362" y="1809750"/>
                </a:lnTo>
                <a:close/>
                <a:moveTo>
                  <a:pt x="4017863" y="1905000"/>
                </a:moveTo>
                <a:lnTo>
                  <a:pt x="3922613" y="1905000"/>
                </a:lnTo>
                <a:lnTo>
                  <a:pt x="3922613" y="1809750"/>
                </a:lnTo>
                <a:lnTo>
                  <a:pt x="4017863" y="1809750"/>
                </a:lnTo>
                <a:close/>
                <a:moveTo>
                  <a:pt x="4208362" y="1905000"/>
                </a:moveTo>
                <a:lnTo>
                  <a:pt x="4113113" y="1905000"/>
                </a:lnTo>
                <a:lnTo>
                  <a:pt x="4113113" y="1809750"/>
                </a:lnTo>
                <a:lnTo>
                  <a:pt x="4208362" y="1809750"/>
                </a:lnTo>
                <a:close/>
                <a:moveTo>
                  <a:pt x="4398863" y="1905000"/>
                </a:moveTo>
                <a:lnTo>
                  <a:pt x="4303612" y="1905000"/>
                </a:lnTo>
                <a:lnTo>
                  <a:pt x="4303612" y="1809750"/>
                </a:lnTo>
                <a:lnTo>
                  <a:pt x="4398863" y="1809750"/>
                </a:lnTo>
                <a:close/>
                <a:moveTo>
                  <a:pt x="4589363" y="1905000"/>
                </a:moveTo>
                <a:lnTo>
                  <a:pt x="4494113" y="1905000"/>
                </a:lnTo>
                <a:lnTo>
                  <a:pt x="4494113" y="1809750"/>
                </a:lnTo>
                <a:lnTo>
                  <a:pt x="4589363" y="1809750"/>
                </a:lnTo>
                <a:close/>
                <a:moveTo>
                  <a:pt x="4779863" y="1905000"/>
                </a:moveTo>
                <a:lnTo>
                  <a:pt x="4684613" y="1905000"/>
                </a:lnTo>
                <a:lnTo>
                  <a:pt x="4684613" y="1809750"/>
                </a:lnTo>
                <a:lnTo>
                  <a:pt x="4779863" y="1809750"/>
                </a:lnTo>
                <a:close/>
                <a:moveTo>
                  <a:pt x="4970362" y="1905000"/>
                </a:moveTo>
                <a:lnTo>
                  <a:pt x="4875112" y="1905000"/>
                </a:lnTo>
                <a:lnTo>
                  <a:pt x="4875112" y="1809750"/>
                </a:lnTo>
                <a:lnTo>
                  <a:pt x="4970362" y="1809750"/>
                </a:lnTo>
                <a:close/>
                <a:moveTo>
                  <a:pt x="5351361" y="1905000"/>
                </a:moveTo>
                <a:lnTo>
                  <a:pt x="5256111" y="1905000"/>
                </a:lnTo>
                <a:lnTo>
                  <a:pt x="5256111" y="1809750"/>
                </a:lnTo>
                <a:lnTo>
                  <a:pt x="5351361" y="1809750"/>
                </a:lnTo>
                <a:close/>
                <a:moveTo>
                  <a:pt x="5541861" y="1905000"/>
                </a:moveTo>
                <a:lnTo>
                  <a:pt x="5446612" y="1905000"/>
                </a:lnTo>
                <a:lnTo>
                  <a:pt x="5446612" y="1809750"/>
                </a:lnTo>
                <a:lnTo>
                  <a:pt x="5541861" y="1809750"/>
                </a:lnTo>
                <a:close/>
                <a:moveTo>
                  <a:pt x="5732362" y="1905000"/>
                </a:moveTo>
                <a:lnTo>
                  <a:pt x="5637111" y="1905000"/>
                </a:lnTo>
                <a:lnTo>
                  <a:pt x="5637111" y="1809750"/>
                </a:lnTo>
                <a:lnTo>
                  <a:pt x="5732362" y="1809750"/>
                </a:lnTo>
                <a:close/>
                <a:moveTo>
                  <a:pt x="5922861" y="1905000"/>
                </a:moveTo>
                <a:lnTo>
                  <a:pt x="5827611" y="1905000"/>
                </a:lnTo>
                <a:lnTo>
                  <a:pt x="5827611" y="1809750"/>
                </a:lnTo>
                <a:lnTo>
                  <a:pt x="5922861" y="1809750"/>
                </a:lnTo>
                <a:close/>
                <a:moveTo>
                  <a:pt x="6113361" y="1905000"/>
                </a:moveTo>
                <a:lnTo>
                  <a:pt x="6018111" y="1905000"/>
                </a:lnTo>
                <a:lnTo>
                  <a:pt x="6018111" y="1809750"/>
                </a:lnTo>
                <a:lnTo>
                  <a:pt x="6113361" y="1809750"/>
                </a:lnTo>
                <a:close/>
                <a:moveTo>
                  <a:pt x="6303861" y="1905000"/>
                </a:moveTo>
                <a:lnTo>
                  <a:pt x="6208611" y="1905000"/>
                </a:lnTo>
                <a:lnTo>
                  <a:pt x="6208611" y="1809750"/>
                </a:lnTo>
                <a:lnTo>
                  <a:pt x="6303861" y="1809750"/>
                </a:lnTo>
                <a:close/>
                <a:moveTo>
                  <a:pt x="6494362" y="1905000"/>
                </a:moveTo>
                <a:lnTo>
                  <a:pt x="6399111" y="1905000"/>
                </a:lnTo>
                <a:lnTo>
                  <a:pt x="6399111" y="1809750"/>
                </a:lnTo>
                <a:lnTo>
                  <a:pt x="6494362" y="1809750"/>
                </a:lnTo>
                <a:close/>
                <a:moveTo>
                  <a:pt x="6684861" y="1905000"/>
                </a:moveTo>
                <a:lnTo>
                  <a:pt x="6589611" y="1905000"/>
                </a:lnTo>
                <a:lnTo>
                  <a:pt x="6589611" y="1809750"/>
                </a:lnTo>
                <a:lnTo>
                  <a:pt x="6684861" y="1809750"/>
                </a:lnTo>
                <a:close/>
                <a:moveTo>
                  <a:pt x="6875361" y="1905000"/>
                </a:moveTo>
                <a:lnTo>
                  <a:pt x="6780111" y="1905000"/>
                </a:lnTo>
                <a:lnTo>
                  <a:pt x="6780111" y="1809750"/>
                </a:lnTo>
                <a:lnTo>
                  <a:pt x="6875361" y="1809750"/>
                </a:lnTo>
                <a:close/>
                <a:moveTo>
                  <a:pt x="7065863" y="1905000"/>
                </a:moveTo>
                <a:lnTo>
                  <a:pt x="6970613" y="1905000"/>
                </a:lnTo>
                <a:lnTo>
                  <a:pt x="6970613" y="1809750"/>
                </a:lnTo>
                <a:lnTo>
                  <a:pt x="7065863" y="1809750"/>
                </a:lnTo>
                <a:close/>
                <a:moveTo>
                  <a:pt x="7256362" y="1905000"/>
                </a:moveTo>
                <a:lnTo>
                  <a:pt x="7161113" y="1905000"/>
                </a:lnTo>
                <a:lnTo>
                  <a:pt x="7161113" y="1809750"/>
                </a:lnTo>
                <a:lnTo>
                  <a:pt x="7256362" y="1809750"/>
                </a:lnTo>
                <a:close/>
                <a:moveTo>
                  <a:pt x="7446863" y="1905000"/>
                </a:moveTo>
                <a:lnTo>
                  <a:pt x="7351613" y="1905000"/>
                </a:lnTo>
                <a:lnTo>
                  <a:pt x="7351613" y="1809750"/>
                </a:lnTo>
                <a:lnTo>
                  <a:pt x="7446863" y="1809750"/>
                </a:lnTo>
                <a:close/>
                <a:moveTo>
                  <a:pt x="7637363" y="1905000"/>
                </a:moveTo>
                <a:lnTo>
                  <a:pt x="7542113" y="1905000"/>
                </a:lnTo>
                <a:lnTo>
                  <a:pt x="7542113" y="1809750"/>
                </a:lnTo>
                <a:lnTo>
                  <a:pt x="7637363" y="1809750"/>
                </a:lnTo>
                <a:close/>
                <a:moveTo>
                  <a:pt x="7827863" y="1905000"/>
                </a:moveTo>
                <a:lnTo>
                  <a:pt x="7732613" y="1905000"/>
                </a:lnTo>
                <a:lnTo>
                  <a:pt x="7732613" y="1809750"/>
                </a:lnTo>
                <a:lnTo>
                  <a:pt x="7827863" y="1809750"/>
                </a:lnTo>
                <a:close/>
                <a:moveTo>
                  <a:pt x="8018362" y="1905000"/>
                </a:moveTo>
                <a:lnTo>
                  <a:pt x="7923113" y="1905000"/>
                </a:lnTo>
                <a:lnTo>
                  <a:pt x="7923113" y="1809750"/>
                </a:lnTo>
                <a:lnTo>
                  <a:pt x="8018362" y="1809750"/>
                </a:lnTo>
                <a:close/>
                <a:moveTo>
                  <a:pt x="8208863" y="1905000"/>
                </a:moveTo>
                <a:lnTo>
                  <a:pt x="8113613" y="1905000"/>
                </a:lnTo>
                <a:lnTo>
                  <a:pt x="8113613" y="1809750"/>
                </a:lnTo>
                <a:lnTo>
                  <a:pt x="8208863" y="1809750"/>
                </a:lnTo>
                <a:close/>
                <a:moveTo>
                  <a:pt x="8399363" y="1905000"/>
                </a:moveTo>
                <a:lnTo>
                  <a:pt x="8304112" y="1905000"/>
                </a:lnTo>
                <a:lnTo>
                  <a:pt x="8304112" y="1809750"/>
                </a:lnTo>
                <a:lnTo>
                  <a:pt x="8399363" y="1809750"/>
                </a:lnTo>
                <a:close/>
                <a:moveTo>
                  <a:pt x="8780362" y="1905000"/>
                </a:moveTo>
                <a:lnTo>
                  <a:pt x="8685111" y="1905000"/>
                </a:lnTo>
                <a:lnTo>
                  <a:pt x="8685111" y="1809750"/>
                </a:lnTo>
                <a:lnTo>
                  <a:pt x="8780362" y="1809750"/>
                </a:lnTo>
                <a:close/>
                <a:moveTo>
                  <a:pt x="8970861" y="1905000"/>
                </a:moveTo>
                <a:lnTo>
                  <a:pt x="8875612" y="1905000"/>
                </a:lnTo>
                <a:lnTo>
                  <a:pt x="8875612" y="1809750"/>
                </a:lnTo>
                <a:lnTo>
                  <a:pt x="8970861" y="1809750"/>
                </a:lnTo>
                <a:close/>
                <a:moveTo>
                  <a:pt x="9161361" y="1905000"/>
                </a:moveTo>
                <a:lnTo>
                  <a:pt x="9066111" y="1905000"/>
                </a:lnTo>
                <a:lnTo>
                  <a:pt x="9066111" y="1809750"/>
                </a:lnTo>
                <a:lnTo>
                  <a:pt x="9161361" y="1809750"/>
                </a:lnTo>
                <a:close/>
                <a:moveTo>
                  <a:pt x="9351861" y="1905000"/>
                </a:moveTo>
                <a:lnTo>
                  <a:pt x="9256611" y="1905000"/>
                </a:lnTo>
                <a:lnTo>
                  <a:pt x="9256611" y="1809750"/>
                </a:lnTo>
                <a:lnTo>
                  <a:pt x="9351861" y="1809750"/>
                </a:lnTo>
                <a:close/>
                <a:moveTo>
                  <a:pt x="9542362" y="1905000"/>
                </a:moveTo>
                <a:lnTo>
                  <a:pt x="9447112" y="1905000"/>
                </a:lnTo>
                <a:lnTo>
                  <a:pt x="9447112" y="1809750"/>
                </a:lnTo>
                <a:lnTo>
                  <a:pt x="9542362" y="1809750"/>
                </a:lnTo>
                <a:close/>
                <a:moveTo>
                  <a:pt x="9732861" y="1905000"/>
                </a:moveTo>
                <a:lnTo>
                  <a:pt x="9637611" y="1905000"/>
                </a:lnTo>
                <a:lnTo>
                  <a:pt x="9637611" y="1809750"/>
                </a:lnTo>
                <a:lnTo>
                  <a:pt x="9732861" y="1809750"/>
                </a:lnTo>
                <a:close/>
                <a:moveTo>
                  <a:pt x="9923362" y="1905000"/>
                </a:moveTo>
                <a:lnTo>
                  <a:pt x="9828111" y="1905000"/>
                </a:lnTo>
                <a:lnTo>
                  <a:pt x="9828111" y="1809750"/>
                </a:lnTo>
                <a:lnTo>
                  <a:pt x="9923362" y="1809750"/>
                </a:lnTo>
                <a:close/>
                <a:moveTo>
                  <a:pt x="10113862" y="1905000"/>
                </a:moveTo>
                <a:lnTo>
                  <a:pt x="10018612" y="1905000"/>
                </a:lnTo>
                <a:lnTo>
                  <a:pt x="10018612" y="1809750"/>
                </a:lnTo>
                <a:lnTo>
                  <a:pt x="10113862" y="1809750"/>
                </a:lnTo>
                <a:close/>
                <a:moveTo>
                  <a:pt x="10304361" y="1905000"/>
                </a:moveTo>
                <a:lnTo>
                  <a:pt x="10209111" y="1905000"/>
                </a:lnTo>
                <a:lnTo>
                  <a:pt x="10209111" y="1809750"/>
                </a:lnTo>
                <a:lnTo>
                  <a:pt x="10304361" y="1809750"/>
                </a:lnTo>
                <a:close/>
                <a:moveTo>
                  <a:pt x="10494861" y="1905000"/>
                </a:moveTo>
                <a:lnTo>
                  <a:pt x="10399611" y="1905000"/>
                </a:lnTo>
                <a:lnTo>
                  <a:pt x="10399611" y="1809750"/>
                </a:lnTo>
                <a:lnTo>
                  <a:pt x="10494861" y="1809750"/>
                </a:lnTo>
                <a:close/>
                <a:moveTo>
                  <a:pt x="10685361" y="1905000"/>
                </a:moveTo>
                <a:lnTo>
                  <a:pt x="10590111" y="1905000"/>
                </a:lnTo>
                <a:lnTo>
                  <a:pt x="10590111" y="1809750"/>
                </a:lnTo>
                <a:lnTo>
                  <a:pt x="10685361" y="1809750"/>
                </a:lnTo>
                <a:close/>
                <a:moveTo>
                  <a:pt x="10875861" y="1905000"/>
                </a:moveTo>
                <a:lnTo>
                  <a:pt x="10780611" y="1905000"/>
                </a:lnTo>
                <a:lnTo>
                  <a:pt x="10780611" y="1809750"/>
                </a:lnTo>
                <a:lnTo>
                  <a:pt x="10875861" y="1809750"/>
                </a:lnTo>
                <a:close/>
                <a:moveTo>
                  <a:pt x="11066362" y="1905000"/>
                </a:moveTo>
                <a:lnTo>
                  <a:pt x="10971111" y="1905000"/>
                </a:lnTo>
                <a:lnTo>
                  <a:pt x="10971111" y="1809750"/>
                </a:lnTo>
                <a:lnTo>
                  <a:pt x="11066362" y="1809750"/>
                </a:lnTo>
                <a:close/>
                <a:moveTo>
                  <a:pt x="11256861" y="1905000"/>
                </a:moveTo>
                <a:lnTo>
                  <a:pt x="11161610" y="1905000"/>
                </a:lnTo>
                <a:lnTo>
                  <a:pt x="11161610" y="1809750"/>
                </a:lnTo>
                <a:lnTo>
                  <a:pt x="11256861" y="1809750"/>
                </a:lnTo>
                <a:close/>
                <a:moveTo>
                  <a:pt x="11447360" y="1905000"/>
                </a:moveTo>
                <a:lnTo>
                  <a:pt x="11352111" y="1905000"/>
                </a:lnTo>
                <a:lnTo>
                  <a:pt x="11352111" y="1809750"/>
                </a:lnTo>
                <a:lnTo>
                  <a:pt x="11447360" y="1809750"/>
                </a:lnTo>
                <a:close/>
                <a:moveTo>
                  <a:pt x="11637861" y="1905000"/>
                </a:moveTo>
                <a:lnTo>
                  <a:pt x="11542610" y="1905000"/>
                </a:lnTo>
                <a:lnTo>
                  <a:pt x="11542610" y="1809750"/>
                </a:lnTo>
                <a:lnTo>
                  <a:pt x="11637861" y="1809750"/>
                </a:lnTo>
                <a:close/>
                <a:moveTo>
                  <a:pt x="11828360" y="1905000"/>
                </a:moveTo>
                <a:lnTo>
                  <a:pt x="11733112" y="1905000"/>
                </a:lnTo>
                <a:lnTo>
                  <a:pt x="11733112" y="1809750"/>
                </a:lnTo>
                <a:lnTo>
                  <a:pt x="11828360" y="1809750"/>
                </a:lnTo>
                <a:close/>
                <a:moveTo>
                  <a:pt x="12192000" y="1905000"/>
                </a:moveTo>
                <a:lnTo>
                  <a:pt x="12114110" y="1905000"/>
                </a:lnTo>
                <a:lnTo>
                  <a:pt x="12114110" y="1809750"/>
                </a:lnTo>
                <a:lnTo>
                  <a:pt x="12192000" y="1809750"/>
                </a:lnTo>
                <a:close/>
                <a:moveTo>
                  <a:pt x="303114" y="2000250"/>
                </a:moveTo>
                <a:lnTo>
                  <a:pt x="207864" y="2000250"/>
                </a:lnTo>
                <a:lnTo>
                  <a:pt x="207864" y="1905000"/>
                </a:lnTo>
                <a:lnTo>
                  <a:pt x="303114" y="1905000"/>
                </a:lnTo>
                <a:close/>
                <a:moveTo>
                  <a:pt x="493614" y="2000250"/>
                </a:moveTo>
                <a:lnTo>
                  <a:pt x="398364" y="2000250"/>
                </a:lnTo>
                <a:lnTo>
                  <a:pt x="398364" y="1905000"/>
                </a:lnTo>
                <a:lnTo>
                  <a:pt x="493614" y="1905000"/>
                </a:lnTo>
                <a:close/>
                <a:moveTo>
                  <a:pt x="684113" y="2000250"/>
                </a:moveTo>
                <a:lnTo>
                  <a:pt x="588864" y="2000250"/>
                </a:lnTo>
                <a:lnTo>
                  <a:pt x="588864" y="1905000"/>
                </a:lnTo>
                <a:lnTo>
                  <a:pt x="684113" y="1905000"/>
                </a:lnTo>
                <a:close/>
                <a:moveTo>
                  <a:pt x="874614" y="2000250"/>
                </a:moveTo>
                <a:lnTo>
                  <a:pt x="779364" y="2000250"/>
                </a:lnTo>
                <a:lnTo>
                  <a:pt x="779364" y="1905000"/>
                </a:lnTo>
                <a:lnTo>
                  <a:pt x="874614" y="1905000"/>
                </a:lnTo>
                <a:close/>
                <a:moveTo>
                  <a:pt x="1065114" y="2000250"/>
                </a:moveTo>
                <a:lnTo>
                  <a:pt x="969863" y="2000250"/>
                </a:lnTo>
                <a:lnTo>
                  <a:pt x="969863" y="1905000"/>
                </a:lnTo>
                <a:lnTo>
                  <a:pt x="1065114" y="1905000"/>
                </a:lnTo>
                <a:close/>
                <a:moveTo>
                  <a:pt x="1255613" y="2000250"/>
                </a:moveTo>
                <a:lnTo>
                  <a:pt x="1160364" y="2000250"/>
                </a:lnTo>
                <a:lnTo>
                  <a:pt x="1160364" y="1905000"/>
                </a:lnTo>
                <a:lnTo>
                  <a:pt x="1255613" y="1905000"/>
                </a:lnTo>
                <a:close/>
                <a:moveTo>
                  <a:pt x="1446114" y="2000250"/>
                </a:moveTo>
                <a:lnTo>
                  <a:pt x="1350864" y="2000250"/>
                </a:lnTo>
                <a:lnTo>
                  <a:pt x="1350864" y="1905000"/>
                </a:lnTo>
                <a:lnTo>
                  <a:pt x="1446114" y="1905000"/>
                </a:lnTo>
                <a:close/>
                <a:moveTo>
                  <a:pt x="1636614" y="2000250"/>
                </a:moveTo>
                <a:lnTo>
                  <a:pt x="1541363" y="2000250"/>
                </a:lnTo>
                <a:lnTo>
                  <a:pt x="1541363" y="1905000"/>
                </a:lnTo>
                <a:lnTo>
                  <a:pt x="1636614" y="1905000"/>
                </a:lnTo>
                <a:close/>
                <a:moveTo>
                  <a:pt x="2017612" y="2000250"/>
                </a:moveTo>
                <a:lnTo>
                  <a:pt x="1922364" y="2000250"/>
                </a:lnTo>
                <a:lnTo>
                  <a:pt x="1922364" y="1905000"/>
                </a:lnTo>
                <a:lnTo>
                  <a:pt x="2017612" y="1905000"/>
                </a:lnTo>
                <a:close/>
                <a:moveTo>
                  <a:pt x="2208114" y="2000250"/>
                </a:moveTo>
                <a:lnTo>
                  <a:pt x="2112863" y="2000250"/>
                </a:lnTo>
                <a:lnTo>
                  <a:pt x="2112863" y="1905000"/>
                </a:lnTo>
                <a:lnTo>
                  <a:pt x="2208114" y="1905000"/>
                </a:lnTo>
                <a:close/>
                <a:moveTo>
                  <a:pt x="2398613" y="2000250"/>
                </a:moveTo>
                <a:lnTo>
                  <a:pt x="2303364" y="2000250"/>
                </a:lnTo>
                <a:lnTo>
                  <a:pt x="2303364" y="1905000"/>
                </a:lnTo>
                <a:lnTo>
                  <a:pt x="2398613" y="1905000"/>
                </a:lnTo>
                <a:close/>
                <a:moveTo>
                  <a:pt x="2589114" y="2000250"/>
                </a:moveTo>
                <a:lnTo>
                  <a:pt x="2493863" y="2000250"/>
                </a:lnTo>
                <a:lnTo>
                  <a:pt x="2493863" y="1905000"/>
                </a:lnTo>
                <a:lnTo>
                  <a:pt x="2589114" y="1905000"/>
                </a:lnTo>
                <a:close/>
                <a:moveTo>
                  <a:pt x="2779613" y="2000250"/>
                </a:moveTo>
                <a:lnTo>
                  <a:pt x="2684362" y="2000250"/>
                </a:lnTo>
                <a:lnTo>
                  <a:pt x="2684362" y="1905000"/>
                </a:lnTo>
                <a:lnTo>
                  <a:pt x="2779613" y="1905000"/>
                </a:lnTo>
                <a:close/>
                <a:moveTo>
                  <a:pt x="2970113" y="2000250"/>
                </a:moveTo>
                <a:lnTo>
                  <a:pt x="2874863" y="2000250"/>
                </a:lnTo>
                <a:lnTo>
                  <a:pt x="2874863" y="1905000"/>
                </a:lnTo>
                <a:lnTo>
                  <a:pt x="2970113" y="1905000"/>
                </a:lnTo>
                <a:close/>
                <a:moveTo>
                  <a:pt x="3160613" y="2000250"/>
                </a:moveTo>
                <a:lnTo>
                  <a:pt x="3065363" y="2000250"/>
                </a:lnTo>
                <a:lnTo>
                  <a:pt x="3065363" y="1905000"/>
                </a:lnTo>
                <a:lnTo>
                  <a:pt x="3160613" y="1905000"/>
                </a:lnTo>
                <a:close/>
                <a:moveTo>
                  <a:pt x="3351113" y="2000250"/>
                </a:moveTo>
                <a:lnTo>
                  <a:pt x="3255863" y="2000250"/>
                </a:lnTo>
                <a:lnTo>
                  <a:pt x="3255863" y="1905000"/>
                </a:lnTo>
                <a:lnTo>
                  <a:pt x="3351113" y="1905000"/>
                </a:lnTo>
                <a:close/>
                <a:moveTo>
                  <a:pt x="3541613" y="2000250"/>
                </a:moveTo>
                <a:lnTo>
                  <a:pt x="3446363" y="2000250"/>
                </a:lnTo>
                <a:lnTo>
                  <a:pt x="3446363" y="1905000"/>
                </a:lnTo>
                <a:lnTo>
                  <a:pt x="3541613" y="1905000"/>
                </a:lnTo>
                <a:close/>
                <a:moveTo>
                  <a:pt x="3732112" y="2000250"/>
                </a:moveTo>
                <a:lnTo>
                  <a:pt x="3636862" y="2000250"/>
                </a:lnTo>
                <a:lnTo>
                  <a:pt x="3636862" y="1905000"/>
                </a:lnTo>
                <a:lnTo>
                  <a:pt x="3732112" y="1905000"/>
                </a:lnTo>
                <a:close/>
                <a:moveTo>
                  <a:pt x="3922613" y="2000250"/>
                </a:moveTo>
                <a:lnTo>
                  <a:pt x="3827362" y="2000250"/>
                </a:lnTo>
                <a:lnTo>
                  <a:pt x="3827362" y="1905000"/>
                </a:lnTo>
                <a:lnTo>
                  <a:pt x="3922613" y="1905000"/>
                </a:lnTo>
                <a:close/>
                <a:moveTo>
                  <a:pt x="4113113" y="2000250"/>
                </a:moveTo>
                <a:lnTo>
                  <a:pt x="4017863" y="2000250"/>
                </a:lnTo>
                <a:lnTo>
                  <a:pt x="4017863" y="1905000"/>
                </a:lnTo>
                <a:lnTo>
                  <a:pt x="4113113" y="1905000"/>
                </a:lnTo>
                <a:close/>
                <a:moveTo>
                  <a:pt x="4303612" y="2000250"/>
                </a:moveTo>
                <a:lnTo>
                  <a:pt x="4208362" y="2000250"/>
                </a:lnTo>
                <a:lnTo>
                  <a:pt x="4208362" y="1905000"/>
                </a:lnTo>
                <a:lnTo>
                  <a:pt x="4303612" y="1905000"/>
                </a:lnTo>
                <a:close/>
                <a:moveTo>
                  <a:pt x="4494113" y="2000250"/>
                </a:moveTo>
                <a:lnTo>
                  <a:pt x="4398863" y="2000250"/>
                </a:lnTo>
                <a:lnTo>
                  <a:pt x="4398863" y="1905000"/>
                </a:lnTo>
                <a:lnTo>
                  <a:pt x="4494113" y="1905000"/>
                </a:lnTo>
                <a:close/>
                <a:moveTo>
                  <a:pt x="4684613" y="2000250"/>
                </a:moveTo>
                <a:lnTo>
                  <a:pt x="4589363" y="2000250"/>
                </a:lnTo>
                <a:lnTo>
                  <a:pt x="4589363" y="1905000"/>
                </a:lnTo>
                <a:lnTo>
                  <a:pt x="4684613" y="1905000"/>
                </a:lnTo>
                <a:close/>
                <a:moveTo>
                  <a:pt x="4875112" y="2000250"/>
                </a:moveTo>
                <a:lnTo>
                  <a:pt x="4779863" y="2000250"/>
                </a:lnTo>
                <a:lnTo>
                  <a:pt x="4779863" y="1905000"/>
                </a:lnTo>
                <a:lnTo>
                  <a:pt x="4875112" y="1905000"/>
                </a:lnTo>
                <a:close/>
                <a:moveTo>
                  <a:pt x="5065613" y="2000250"/>
                </a:moveTo>
                <a:lnTo>
                  <a:pt x="4970362" y="2000250"/>
                </a:lnTo>
                <a:lnTo>
                  <a:pt x="4970362" y="1905000"/>
                </a:lnTo>
                <a:lnTo>
                  <a:pt x="5065613" y="1905000"/>
                </a:lnTo>
                <a:close/>
                <a:moveTo>
                  <a:pt x="5446612" y="2000250"/>
                </a:moveTo>
                <a:lnTo>
                  <a:pt x="5351361" y="2000250"/>
                </a:lnTo>
                <a:lnTo>
                  <a:pt x="5351361" y="1905000"/>
                </a:lnTo>
                <a:lnTo>
                  <a:pt x="5446612" y="1905000"/>
                </a:lnTo>
                <a:close/>
                <a:moveTo>
                  <a:pt x="5637111" y="2000250"/>
                </a:moveTo>
                <a:lnTo>
                  <a:pt x="5541861" y="2000250"/>
                </a:lnTo>
                <a:lnTo>
                  <a:pt x="5541861" y="1905000"/>
                </a:lnTo>
                <a:lnTo>
                  <a:pt x="5637111" y="1905000"/>
                </a:lnTo>
                <a:close/>
                <a:moveTo>
                  <a:pt x="5827611" y="2000250"/>
                </a:moveTo>
                <a:lnTo>
                  <a:pt x="5732362" y="2000250"/>
                </a:lnTo>
                <a:lnTo>
                  <a:pt x="5732362" y="1905000"/>
                </a:lnTo>
                <a:lnTo>
                  <a:pt x="5827611" y="1905000"/>
                </a:lnTo>
                <a:close/>
                <a:moveTo>
                  <a:pt x="6018111" y="2000250"/>
                </a:moveTo>
                <a:lnTo>
                  <a:pt x="5922861" y="2000250"/>
                </a:lnTo>
                <a:lnTo>
                  <a:pt x="5922861" y="1905000"/>
                </a:lnTo>
                <a:lnTo>
                  <a:pt x="6018111" y="1905000"/>
                </a:lnTo>
                <a:close/>
                <a:moveTo>
                  <a:pt x="6208611" y="2000250"/>
                </a:moveTo>
                <a:lnTo>
                  <a:pt x="6113361" y="2000250"/>
                </a:lnTo>
                <a:lnTo>
                  <a:pt x="6113361" y="1905000"/>
                </a:lnTo>
                <a:lnTo>
                  <a:pt x="6208611" y="1905000"/>
                </a:lnTo>
                <a:close/>
                <a:moveTo>
                  <a:pt x="6399111" y="2000250"/>
                </a:moveTo>
                <a:lnTo>
                  <a:pt x="6303861" y="2000250"/>
                </a:lnTo>
                <a:lnTo>
                  <a:pt x="6303861" y="1905000"/>
                </a:lnTo>
                <a:lnTo>
                  <a:pt x="6399111" y="1905000"/>
                </a:lnTo>
                <a:close/>
                <a:moveTo>
                  <a:pt x="6589611" y="2000250"/>
                </a:moveTo>
                <a:lnTo>
                  <a:pt x="6494362" y="2000250"/>
                </a:lnTo>
                <a:lnTo>
                  <a:pt x="6494362" y="1905000"/>
                </a:lnTo>
                <a:lnTo>
                  <a:pt x="6589611" y="1905000"/>
                </a:lnTo>
                <a:close/>
                <a:moveTo>
                  <a:pt x="6780111" y="2000250"/>
                </a:moveTo>
                <a:lnTo>
                  <a:pt x="6684861" y="2000250"/>
                </a:lnTo>
                <a:lnTo>
                  <a:pt x="6684861" y="1905000"/>
                </a:lnTo>
                <a:lnTo>
                  <a:pt x="6780111" y="1905000"/>
                </a:lnTo>
                <a:close/>
                <a:moveTo>
                  <a:pt x="6970613" y="2000251"/>
                </a:moveTo>
                <a:lnTo>
                  <a:pt x="6875363" y="2000251"/>
                </a:lnTo>
                <a:lnTo>
                  <a:pt x="6875363" y="1905000"/>
                </a:lnTo>
                <a:lnTo>
                  <a:pt x="6970613" y="1905000"/>
                </a:lnTo>
                <a:close/>
                <a:moveTo>
                  <a:pt x="7161113" y="2000251"/>
                </a:moveTo>
                <a:lnTo>
                  <a:pt x="7065863" y="2000251"/>
                </a:lnTo>
                <a:lnTo>
                  <a:pt x="7065863" y="1905000"/>
                </a:lnTo>
                <a:lnTo>
                  <a:pt x="7161113" y="1905000"/>
                </a:lnTo>
                <a:close/>
                <a:moveTo>
                  <a:pt x="7351613" y="2000251"/>
                </a:moveTo>
                <a:lnTo>
                  <a:pt x="7256362" y="2000251"/>
                </a:lnTo>
                <a:lnTo>
                  <a:pt x="7256362" y="1905000"/>
                </a:lnTo>
                <a:lnTo>
                  <a:pt x="7351613" y="1905000"/>
                </a:lnTo>
                <a:close/>
                <a:moveTo>
                  <a:pt x="7542113" y="2000251"/>
                </a:moveTo>
                <a:lnTo>
                  <a:pt x="7446863" y="2000251"/>
                </a:lnTo>
                <a:lnTo>
                  <a:pt x="7446863" y="1905000"/>
                </a:lnTo>
                <a:lnTo>
                  <a:pt x="7542113" y="1905000"/>
                </a:lnTo>
                <a:close/>
                <a:moveTo>
                  <a:pt x="7732613" y="2000251"/>
                </a:moveTo>
                <a:lnTo>
                  <a:pt x="7637363" y="2000251"/>
                </a:lnTo>
                <a:lnTo>
                  <a:pt x="7637363" y="1905000"/>
                </a:lnTo>
                <a:lnTo>
                  <a:pt x="7732613" y="1905000"/>
                </a:lnTo>
                <a:close/>
                <a:moveTo>
                  <a:pt x="7923113" y="2000251"/>
                </a:moveTo>
                <a:lnTo>
                  <a:pt x="7827863" y="2000251"/>
                </a:lnTo>
                <a:lnTo>
                  <a:pt x="7827863" y="1905000"/>
                </a:lnTo>
                <a:lnTo>
                  <a:pt x="7923113" y="1905000"/>
                </a:lnTo>
                <a:close/>
                <a:moveTo>
                  <a:pt x="8113613" y="2000251"/>
                </a:moveTo>
                <a:lnTo>
                  <a:pt x="8018362" y="2000251"/>
                </a:lnTo>
                <a:lnTo>
                  <a:pt x="8018362" y="1905000"/>
                </a:lnTo>
                <a:lnTo>
                  <a:pt x="8113613" y="1905000"/>
                </a:lnTo>
                <a:close/>
                <a:moveTo>
                  <a:pt x="8304112" y="2000251"/>
                </a:moveTo>
                <a:lnTo>
                  <a:pt x="8208863" y="2000251"/>
                </a:lnTo>
                <a:lnTo>
                  <a:pt x="8208863" y="1905000"/>
                </a:lnTo>
                <a:lnTo>
                  <a:pt x="8304112" y="1905000"/>
                </a:lnTo>
                <a:close/>
                <a:moveTo>
                  <a:pt x="8494613" y="2000251"/>
                </a:moveTo>
                <a:lnTo>
                  <a:pt x="8399363" y="2000251"/>
                </a:lnTo>
                <a:lnTo>
                  <a:pt x="8399363" y="1905000"/>
                </a:lnTo>
                <a:lnTo>
                  <a:pt x="8494613" y="1905000"/>
                </a:lnTo>
                <a:close/>
                <a:moveTo>
                  <a:pt x="8875612" y="2000251"/>
                </a:moveTo>
                <a:lnTo>
                  <a:pt x="8780362" y="2000251"/>
                </a:lnTo>
                <a:lnTo>
                  <a:pt x="8780362" y="1905000"/>
                </a:lnTo>
                <a:lnTo>
                  <a:pt x="8875612" y="1905000"/>
                </a:lnTo>
                <a:close/>
                <a:moveTo>
                  <a:pt x="9066111" y="2000251"/>
                </a:moveTo>
                <a:lnTo>
                  <a:pt x="8970861" y="2000251"/>
                </a:lnTo>
                <a:lnTo>
                  <a:pt x="8970861" y="1905000"/>
                </a:lnTo>
                <a:lnTo>
                  <a:pt x="9066111" y="1905000"/>
                </a:lnTo>
                <a:close/>
                <a:moveTo>
                  <a:pt x="9256611" y="2000251"/>
                </a:moveTo>
                <a:lnTo>
                  <a:pt x="9161361" y="2000251"/>
                </a:lnTo>
                <a:lnTo>
                  <a:pt x="9161361" y="1905000"/>
                </a:lnTo>
                <a:lnTo>
                  <a:pt x="9256611" y="1905000"/>
                </a:lnTo>
                <a:close/>
                <a:moveTo>
                  <a:pt x="9447112" y="2000251"/>
                </a:moveTo>
                <a:lnTo>
                  <a:pt x="9351861" y="2000251"/>
                </a:lnTo>
                <a:lnTo>
                  <a:pt x="9351861" y="1905000"/>
                </a:lnTo>
                <a:lnTo>
                  <a:pt x="9447112" y="1905000"/>
                </a:lnTo>
                <a:close/>
                <a:moveTo>
                  <a:pt x="9637611" y="2000251"/>
                </a:moveTo>
                <a:lnTo>
                  <a:pt x="9542362" y="2000251"/>
                </a:lnTo>
                <a:lnTo>
                  <a:pt x="9542362" y="1905000"/>
                </a:lnTo>
                <a:lnTo>
                  <a:pt x="9637611" y="1905000"/>
                </a:lnTo>
                <a:close/>
                <a:moveTo>
                  <a:pt x="9828111" y="2000251"/>
                </a:moveTo>
                <a:lnTo>
                  <a:pt x="9732861" y="2000251"/>
                </a:lnTo>
                <a:lnTo>
                  <a:pt x="9732861" y="1905000"/>
                </a:lnTo>
                <a:lnTo>
                  <a:pt x="9828111" y="1905000"/>
                </a:lnTo>
                <a:close/>
                <a:moveTo>
                  <a:pt x="10018612" y="2000251"/>
                </a:moveTo>
                <a:lnTo>
                  <a:pt x="9923362" y="2000251"/>
                </a:lnTo>
                <a:lnTo>
                  <a:pt x="9923362" y="1905000"/>
                </a:lnTo>
                <a:lnTo>
                  <a:pt x="10018612" y="1905000"/>
                </a:lnTo>
                <a:close/>
                <a:moveTo>
                  <a:pt x="10209111" y="2000251"/>
                </a:moveTo>
                <a:lnTo>
                  <a:pt x="10113862" y="2000251"/>
                </a:lnTo>
                <a:lnTo>
                  <a:pt x="10113862" y="1905000"/>
                </a:lnTo>
                <a:lnTo>
                  <a:pt x="10209111" y="1905000"/>
                </a:lnTo>
                <a:close/>
                <a:moveTo>
                  <a:pt x="10399611" y="2000251"/>
                </a:moveTo>
                <a:lnTo>
                  <a:pt x="10304361" y="2000251"/>
                </a:lnTo>
                <a:lnTo>
                  <a:pt x="10304361" y="1905000"/>
                </a:lnTo>
                <a:lnTo>
                  <a:pt x="10399611" y="1905000"/>
                </a:lnTo>
                <a:close/>
                <a:moveTo>
                  <a:pt x="10590111" y="2000251"/>
                </a:moveTo>
                <a:lnTo>
                  <a:pt x="10494861" y="2000251"/>
                </a:lnTo>
                <a:lnTo>
                  <a:pt x="10494861" y="1905000"/>
                </a:lnTo>
                <a:lnTo>
                  <a:pt x="10590111" y="1905000"/>
                </a:lnTo>
                <a:close/>
                <a:moveTo>
                  <a:pt x="10780611" y="2000251"/>
                </a:moveTo>
                <a:lnTo>
                  <a:pt x="10685361" y="2000251"/>
                </a:lnTo>
                <a:lnTo>
                  <a:pt x="10685361" y="1905000"/>
                </a:lnTo>
                <a:lnTo>
                  <a:pt x="10780611" y="1905000"/>
                </a:lnTo>
                <a:close/>
                <a:moveTo>
                  <a:pt x="10971111" y="2000251"/>
                </a:moveTo>
                <a:lnTo>
                  <a:pt x="10875861" y="2000251"/>
                </a:lnTo>
                <a:lnTo>
                  <a:pt x="10875861" y="1905000"/>
                </a:lnTo>
                <a:lnTo>
                  <a:pt x="10971111" y="1905000"/>
                </a:lnTo>
                <a:close/>
                <a:moveTo>
                  <a:pt x="11161610" y="2000251"/>
                </a:moveTo>
                <a:lnTo>
                  <a:pt x="11066362" y="2000251"/>
                </a:lnTo>
                <a:lnTo>
                  <a:pt x="11066362" y="1905000"/>
                </a:lnTo>
                <a:lnTo>
                  <a:pt x="11161610" y="1905000"/>
                </a:lnTo>
                <a:close/>
                <a:moveTo>
                  <a:pt x="11352111" y="2000251"/>
                </a:moveTo>
                <a:lnTo>
                  <a:pt x="11256861" y="2000251"/>
                </a:lnTo>
                <a:lnTo>
                  <a:pt x="11256861" y="1905000"/>
                </a:lnTo>
                <a:lnTo>
                  <a:pt x="11352111" y="1905000"/>
                </a:lnTo>
                <a:close/>
                <a:moveTo>
                  <a:pt x="11542610" y="2000251"/>
                </a:moveTo>
                <a:lnTo>
                  <a:pt x="11447360" y="2000251"/>
                </a:lnTo>
                <a:lnTo>
                  <a:pt x="11447360" y="1905000"/>
                </a:lnTo>
                <a:lnTo>
                  <a:pt x="11542610" y="1905000"/>
                </a:lnTo>
                <a:close/>
                <a:moveTo>
                  <a:pt x="11733112" y="2000251"/>
                </a:moveTo>
                <a:lnTo>
                  <a:pt x="11637861" y="2000251"/>
                </a:lnTo>
                <a:lnTo>
                  <a:pt x="11637861" y="1905000"/>
                </a:lnTo>
                <a:lnTo>
                  <a:pt x="11733112" y="1905000"/>
                </a:lnTo>
                <a:close/>
                <a:moveTo>
                  <a:pt x="11923611" y="2000251"/>
                </a:moveTo>
                <a:lnTo>
                  <a:pt x="11828360" y="2000251"/>
                </a:lnTo>
                <a:lnTo>
                  <a:pt x="11828360" y="1905000"/>
                </a:lnTo>
                <a:lnTo>
                  <a:pt x="11923611" y="1905000"/>
                </a:lnTo>
                <a:close/>
                <a:moveTo>
                  <a:pt x="207864" y="2095500"/>
                </a:moveTo>
                <a:lnTo>
                  <a:pt x="112614" y="2095500"/>
                </a:lnTo>
                <a:lnTo>
                  <a:pt x="112614" y="2000250"/>
                </a:lnTo>
                <a:lnTo>
                  <a:pt x="207864" y="2000250"/>
                </a:lnTo>
                <a:close/>
                <a:moveTo>
                  <a:pt x="398364" y="2095500"/>
                </a:moveTo>
                <a:lnTo>
                  <a:pt x="303114" y="2095500"/>
                </a:lnTo>
                <a:lnTo>
                  <a:pt x="303114" y="2000250"/>
                </a:lnTo>
                <a:lnTo>
                  <a:pt x="398364" y="2000250"/>
                </a:lnTo>
                <a:close/>
                <a:moveTo>
                  <a:pt x="588864" y="2095500"/>
                </a:moveTo>
                <a:lnTo>
                  <a:pt x="493614" y="2095500"/>
                </a:lnTo>
                <a:lnTo>
                  <a:pt x="493614" y="2000250"/>
                </a:lnTo>
                <a:lnTo>
                  <a:pt x="588864" y="2000250"/>
                </a:lnTo>
                <a:close/>
                <a:moveTo>
                  <a:pt x="779364" y="2095500"/>
                </a:moveTo>
                <a:lnTo>
                  <a:pt x="684113" y="2095500"/>
                </a:lnTo>
                <a:lnTo>
                  <a:pt x="684113" y="2000250"/>
                </a:lnTo>
                <a:lnTo>
                  <a:pt x="779364" y="2000250"/>
                </a:lnTo>
                <a:close/>
                <a:moveTo>
                  <a:pt x="969863" y="2095500"/>
                </a:moveTo>
                <a:lnTo>
                  <a:pt x="874614" y="2095500"/>
                </a:lnTo>
                <a:lnTo>
                  <a:pt x="874614" y="2000250"/>
                </a:lnTo>
                <a:lnTo>
                  <a:pt x="969863" y="2000250"/>
                </a:lnTo>
                <a:close/>
                <a:moveTo>
                  <a:pt x="1160364" y="2095500"/>
                </a:moveTo>
                <a:lnTo>
                  <a:pt x="1065114" y="2095500"/>
                </a:lnTo>
                <a:lnTo>
                  <a:pt x="1065114" y="2000250"/>
                </a:lnTo>
                <a:lnTo>
                  <a:pt x="1160364" y="2000250"/>
                </a:lnTo>
                <a:close/>
                <a:moveTo>
                  <a:pt x="1350864" y="2095500"/>
                </a:moveTo>
                <a:lnTo>
                  <a:pt x="1255613" y="2095500"/>
                </a:lnTo>
                <a:lnTo>
                  <a:pt x="1255613" y="2000250"/>
                </a:lnTo>
                <a:lnTo>
                  <a:pt x="1350864" y="2000250"/>
                </a:lnTo>
                <a:close/>
                <a:moveTo>
                  <a:pt x="1541363" y="2095500"/>
                </a:moveTo>
                <a:lnTo>
                  <a:pt x="1446114" y="2095500"/>
                </a:lnTo>
                <a:lnTo>
                  <a:pt x="1446114" y="2000250"/>
                </a:lnTo>
                <a:lnTo>
                  <a:pt x="1541363" y="2000250"/>
                </a:lnTo>
                <a:close/>
                <a:moveTo>
                  <a:pt x="1922364" y="2095500"/>
                </a:moveTo>
                <a:lnTo>
                  <a:pt x="1827113" y="2095500"/>
                </a:lnTo>
                <a:lnTo>
                  <a:pt x="1827113" y="2000250"/>
                </a:lnTo>
                <a:lnTo>
                  <a:pt x="1922364" y="2000250"/>
                </a:lnTo>
                <a:close/>
                <a:moveTo>
                  <a:pt x="2112863" y="2095500"/>
                </a:moveTo>
                <a:lnTo>
                  <a:pt x="2017612" y="2095500"/>
                </a:lnTo>
                <a:lnTo>
                  <a:pt x="2017612" y="2000250"/>
                </a:lnTo>
                <a:lnTo>
                  <a:pt x="2112863" y="2000250"/>
                </a:lnTo>
                <a:close/>
                <a:moveTo>
                  <a:pt x="2303364" y="2095500"/>
                </a:moveTo>
                <a:lnTo>
                  <a:pt x="2208114" y="2095500"/>
                </a:lnTo>
                <a:lnTo>
                  <a:pt x="2208114" y="2000250"/>
                </a:lnTo>
                <a:lnTo>
                  <a:pt x="2303364" y="2000250"/>
                </a:lnTo>
                <a:close/>
                <a:moveTo>
                  <a:pt x="2493863" y="2095500"/>
                </a:moveTo>
                <a:lnTo>
                  <a:pt x="2398613" y="2095500"/>
                </a:lnTo>
                <a:lnTo>
                  <a:pt x="2398613" y="2000250"/>
                </a:lnTo>
                <a:lnTo>
                  <a:pt x="2493863" y="2000250"/>
                </a:lnTo>
                <a:close/>
                <a:moveTo>
                  <a:pt x="2684362" y="2095500"/>
                </a:moveTo>
                <a:lnTo>
                  <a:pt x="2589114" y="2095500"/>
                </a:lnTo>
                <a:lnTo>
                  <a:pt x="2589114" y="2000250"/>
                </a:lnTo>
                <a:lnTo>
                  <a:pt x="2684362" y="2000250"/>
                </a:lnTo>
                <a:close/>
                <a:moveTo>
                  <a:pt x="2874863" y="2095500"/>
                </a:moveTo>
                <a:lnTo>
                  <a:pt x="2779613" y="2095500"/>
                </a:lnTo>
                <a:lnTo>
                  <a:pt x="2779613" y="2000250"/>
                </a:lnTo>
                <a:lnTo>
                  <a:pt x="2874863" y="2000250"/>
                </a:lnTo>
                <a:close/>
                <a:moveTo>
                  <a:pt x="3065363" y="2095500"/>
                </a:moveTo>
                <a:lnTo>
                  <a:pt x="2970113" y="2095500"/>
                </a:lnTo>
                <a:lnTo>
                  <a:pt x="2970113" y="2000250"/>
                </a:lnTo>
                <a:lnTo>
                  <a:pt x="3065363" y="2000250"/>
                </a:lnTo>
                <a:close/>
                <a:moveTo>
                  <a:pt x="3255863" y="2095500"/>
                </a:moveTo>
                <a:lnTo>
                  <a:pt x="3160613" y="2095500"/>
                </a:lnTo>
                <a:lnTo>
                  <a:pt x="3160613" y="2000250"/>
                </a:lnTo>
                <a:lnTo>
                  <a:pt x="3255863" y="2000250"/>
                </a:lnTo>
                <a:close/>
                <a:moveTo>
                  <a:pt x="3446363" y="2095500"/>
                </a:moveTo>
                <a:lnTo>
                  <a:pt x="3351113" y="2095500"/>
                </a:lnTo>
                <a:lnTo>
                  <a:pt x="3351113" y="2000250"/>
                </a:lnTo>
                <a:lnTo>
                  <a:pt x="3446363" y="2000250"/>
                </a:lnTo>
                <a:close/>
                <a:moveTo>
                  <a:pt x="3636862" y="2095500"/>
                </a:moveTo>
                <a:lnTo>
                  <a:pt x="3541613" y="2095500"/>
                </a:lnTo>
                <a:lnTo>
                  <a:pt x="3541613" y="2000250"/>
                </a:lnTo>
                <a:lnTo>
                  <a:pt x="3636862" y="2000250"/>
                </a:lnTo>
                <a:close/>
                <a:moveTo>
                  <a:pt x="3827362" y="2095500"/>
                </a:moveTo>
                <a:lnTo>
                  <a:pt x="3732112" y="2095500"/>
                </a:lnTo>
                <a:lnTo>
                  <a:pt x="3732112" y="2000250"/>
                </a:lnTo>
                <a:lnTo>
                  <a:pt x="3827362" y="2000250"/>
                </a:lnTo>
                <a:close/>
                <a:moveTo>
                  <a:pt x="4017863" y="2095500"/>
                </a:moveTo>
                <a:lnTo>
                  <a:pt x="3922613" y="2095500"/>
                </a:lnTo>
                <a:lnTo>
                  <a:pt x="3922613" y="2000250"/>
                </a:lnTo>
                <a:lnTo>
                  <a:pt x="4017863" y="2000250"/>
                </a:lnTo>
                <a:close/>
                <a:moveTo>
                  <a:pt x="4208362" y="2095500"/>
                </a:moveTo>
                <a:lnTo>
                  <a:pt x="4113113" y="2095500"/>
                </a:lnTo>
                <a:lnTo>
                  <a:pt x="4113113" y="2000250"/>
                </a:lnTo>
                <a:lnTo>
                  <a:pt x="4208362" y="2000250"/>
                </a:lnTo>
                <a:close/>
                <a:moveTo>
                  <a:pt x="4398863" y="2095500"/>
                </a:moveTo>
                <a:lnTo>
                  <a:pt x="4303612" y="2095500"/>
                </a:lnTo>
                <a:lnTo>
                  <a:pt x="4303612" y="2000250"/>
                </a:lnTo>
                <a:lnTo>
                  <a:pt x="4398863" y="2000250"/>
                </a:lnTo>
                <a:close/>
                <a:moveTo>
                  <a:pt x="4589363" y="2095500"/>
                </a:moveTo>
                <a:lnTo>
                  <a:pt x="4494113" y="2095500"/>
                </a:lnTo>
                <a:lnTo>
                  <a:pt x="4494113" y="2000250"/>
                </a:lnTo>
                <a:lnTo>
                  <a:pt x="4589363" y="2000250"/>
                </a:lnTo>
                <a:close/>
                <a:moveTo>
                  <a:pt x="4779863" y="2095500"/>
                </a:moveTo>
                <a:lnTo>
                  <a:pt x="4684613" y="2095500"/>
                </a:lnTo>
                <a:lnTo>
                  <a:pt x="4684613" y="2000250"/>
                </a:lnTo>
                <a:lnTo>
                  <a:pt x="4779863" y="2000250"/>
                </a:lnTo>
                <a:close/>
                <a:moveTo>
                  <a:pt x="4970362" y="2095500"/>
                </a:moveTo>
                <a:lnTo>
                  <a:pt x="4875112" y="2095500"/>
                </a:lnTo>
                <a:lnTo>
                  <a:pt x="4875112" y="2000250"/>
                </a:lnTo>
                <a:lnTo>
                  <a:pt x="4970362" y="2000250"/>
                </a:lnTo>
                <a:close/>
                <a:moveTo>
                  <a:pt x="5351361" y="2095500"/>
                </a:moveTo>
                <a:lnTo>
                  <a:pt x="5256111" y="2095500"/>
                </a:lnTo>
                <a:lnTo>
                  <a:pt x="5256111" y="2000250"/>
                </a:lnTo>
                <a:lnTo>
                  <a:pt x="5351361" y="2000250"/>
                </a:lnTo>
                <a:close/>
                <a:moveTo>
                  <a:pt x="5541861" y="2095500"/>
                </a:moveTo>
                <a:lnTo>
                  <a:pt x="5446612" y="2095500"/>
                </a:lnTo>
                <a:lnTo>
                  <a:pt x="5446612" y="2000250"/>
                </a:lnTo>
                <a:lnTo>
                  <a:pt x="5541861" y="2000250"/>
                </a:lnTo>
                <a:close/>
                <a:moveTo>
                  <a:pt x="5732362" y="2095500"/>
                </a:moveTo>
                <a:lnTo>
                  <a:pt x="5637111" y="2095500"/>
                </a:lnTo>
                <a:lnTo>
                  <a:pt x="5637111" y="2000250"/>
                </a:lnTo>
                <a:lnTo>
                  <a:pt x="5732362" y="2000250"/>
                </a:lnTo>
                <a:close/>
                <a:moveTo>
                  <a:pt x="5922861" y="2095500"/>
                </a:moveTo>
                <a:lnTo>
                  <a:pt x="5827611" y="2095500"/>
                </a:lnTo>
                <a:lnTo>
                  <a:pt x="5827611" y="2000250"/>
                </a:lnTo>
                <a:lnTo>
                  <a:pt x="5922861" y="2000250"/>
                </a:lnTo>
                <a:close/>
                <a:moveTo>
                  <a:pt x="6113361" y="2095500"/>
                </a:moveTo>
                <a:lnTo>
                  <a:pt x="6018111" y="2095500"/>
                </a:lnTo>
                <a:lnTo>
                  <a:pt x="6018111" y="2000250"/>
                </a:lnTo>
                <a:lnTo>
                  <a:pt x="6113361" y="2000250"/>
                </a:lnTo>
                <a:close/>
                <a:moveTo>
                  <a:pt x="6303861" y="2095500"/>
                </a:moveTo>
                <a:lnTo>
                  <a:pt x="6208611" y="2095500"/>
                </a:lnTo>
                <a:lnTo>
                  <a:pt x="6208611" y="2000250"/>
                </a:lnTo>
                <a:lnTo>
                  <a:pt x="6303861" y="2000250"/>
                </a:lnTo>
                <a:close/>
                <a:moveTo>
                  <a:pt x="6494362" y="2095500"/>
                </a:moveTo>
                <a:lnTo>
                  <a:pt x="6399111" y="2095500"/>
                </a:lnTo>
                <a:lnTo>
                  <a:pt x="6399111" y="2000250"/>
                </a:lnTo>
                <a:lnTo>
                  <a:pt x="6494362" y="2000250"/>
                </a:lnTo>
                <a:close/>
                <a:moveTo>
                  <a:pt x="6684861" y="2095500"/>
                </a:moveTo>
                <a:lnTo>
                  <a:pt x="6589611" y="2095500"/>
                </a:lnTo>
                <a:lnTo>
                  <a:pt x="6589611" y="2000250"/>
                </a:lnTo>
                <a:lnTo>
                  <a:pt x="6684861" y="2000250"/>
                </a:lnTo>
                <a:close/>
                <a:moveTo>
                  <a:pt x="6875361" y="2095500"/>
                </a:moveTo>
                <a:lnTo>
                  <a:pt x="6780111" y="2095500"/>
                </a:lnTo>
                <a:lnTo>
                  <a:pt x="6780111" y="2000250"/>
                </a:lnTo>
                <a:lnTo>
                  <a:pt x="6875361" y="2000250"/>
                </a:lnTo>
                <a:close/>
                <a:moveTo>
                  <a:pt x="7065863" y="2095500"/>
                </a:moveTo>
                <a:lnTo>
                  <a:pt x="6970613" y="2095500"/>
                </a:lnTo>
                <a:lnTo>
                  <a:pt x="6970613" y="2000251"/>
                </a:lnTo>
                <a:lnTo>
                  <a:pt x="7065863" y="2000251"/>
                </a:lnTo>
                <a:close/>
                <a:moveTo>
                  <a:pt x="7256362" y="2095500"/>
                </a:moveTo>
                <a:lnTo>
                  <a:pt x="7161113" y="2095500"/>
                </a:lnTo>
                <a:lnTo>
                  <a:pt x="7161113" y="2000251"/>
                </a:lnTo>
                <a:lnTo>
                  <a:pt x="7256362" y="2000251"/>
                </a:lnTo>
                <a:close/>
                <a:moveTo>
                  <a:pt x="7446863" y="2095500"/>
                </a:moveTo>
                <a:lnTo>
                  <a:pt x="7351613" y="2095500"/>
                </a:lnTo>
                <a:lnTo>
                  <a:pt x="7351613" y="2000251"/>
                </a:lnTo>
                <a:lnTo>
                  <a:pt x="7446863" y="2000251"/>
                </a:lnTo>
                <a:close/>
                <a:moveTo>
                  <a:pt x="7637363" y="2095500"/>
                </a:moveTo>
                <a:lnTo>
                  <a:pt x="7542113" y="2095500"/>
                </a:lnTo>
                <a:lnTo>
                  <a:pt x="7542113" y="2000251"/>
                </a:lnTo>
                <a:lnTo>
                  <a:pt x="7637363" y="2000251"/>
                </a:lnTo>
                <a:close/>
                <a:moveTo>
                  <a:pt x="7827863" y="2095500"/>
                </a:moveTo>
                <a:lnTo>
                  <a:pt x="7732613" y="2095500"/>
                </a:lnTo>
                <a:lnTo>
                  <a:pt x="7732613" y="2000251"/>
                </a:lnTo>
                <a:lnTo>
                  <a:pt x="7827863" y="2000251"/>
                </a:lnTo>
                <a:close/>
                <a:moveTo>
                  <a:pt x="8018362" y="2095500"/>
                </a:moveTo>
                <a:lnTo>
                  <a:pt x="7923113" y="2095500"/>
                </a:lnTo>
                <a:lnTo>
                  <a:pt x="7923113" y="2000251"/>
                </a:lnTo>
                <a:lnTo>
                  <a:pt x="8018362" y="2000251"/>
                </a:lnTo>
                <a:close/>
                <a:moveTo>
                  <a:pt x="8208863" y="2095500"/>
                </a:moveTo>
                <a:lnTo>
                  <a:pt x="8113613" y="2095500"/>
                </a:lnTo>
                <a:lnTo>
                  <a:pt x="8113613" y="2000251"/>
                </a:lnTo>
                <a:lnTo>
                  <a:pt x="8208863" y="2000251"/>
                </a:lnTo>
                <a:close/>
                <a:moveTo>
                  <a:pt x="8399363" y="2095500"/>
                </a:moveTo>
                <a:lnTo>
                  <a:pt x="8304112" y="2095500"/>
                </a:lnTo>
                <a:lnTo>
                  <a:pt x="8304112" y="2000251"/>
                </a:lnTo>
                <a:lnTo>
                  <a:pt x="8399363" y="2000251"/>
                </a:lnTo>
                <a:close/>
                <a:moveTo>
                  <a:pt x="8780362" y="2095500"/>
                </a:moveTo>
                <a:lnTo>
                  <a:pt x="8685111" y="2095500"/>
                </a:lnTo>
                <a:lnTo>
                  <a:pt x="8685111" y="2000251"/>
                </a:lnTo>
                <a:lnTo>
                  <a:pt x="8780362" y="2000251"/>
                </a:lnTo>
                <a:close/>
                <a:moveTo>
                  <a:pt x="8970861" y="2095500"/>
                </a:moveTo>
                <a:lnTo>
                  <a:pt x="8875612" y="2095500"/>
                </a:lnTo>
                <a:lnTo>
                  <a:pt x="8875612" y="2000251"/>
                </a:lnTo>
                <a:lnTo>
                  <a:pt x="8970861" y="2000251"/>
                </a:lnTo>
                <a:close/>
                <a:moveTo>
                  <a:pt x="9161361" y="2095500"/>
                </a:moveTo>
                <a:lnTo>
                  <a:pt x="9066111" y="2095500"/>
                </a:lnTo>
                <a:lnTo>
                  <a:pt x="9066111" y="2000251"/>
                </a:lnTo>
                <a:lnTo>
                  <a:pt x="9161361" y="2000251"/>
                </a:lnTo>
                <a:close/>
                <a:moveTo>
                  <a:pt x="9351861" y="2095500"/>
                </a:moveTo>
                <a:lnTo>
                  <a:pt x="9256611" y="2095500"/>
                </a:lnTo>
                <a:lnTo>
                  <a:pt x="9256611" y="2000251"/>
                </a:lnTo>
                <a:lnTo>
                  <a:pt x="9351861" y="2000251"/>
                </a:lnTo>
                <a:close/>
                <a:moveTo>
                  <a:pt x="9542362" y="2095500"/>
                </a:moveTo>
                <a:lnTo>
                  <a:pt x="9447112" y="2095500"/>
                </a:lnTo>
                <a:lnTo>
                  <a:pt x="9447112" y="2000251"/>
                </a:lnTo>
                <a:lnTo>
                  <a:pt x="9542362" y="2000251"/>
                </a:lnTo>
                <a:close/>
                <a:moveTo>
                  <a:pt x="9732861" y="2095500"/>
                </a:moveTo>
                <a:lnTo>
                  <a:pt x="9637611" y="2095500"/>
                </a:lnTo>
                <a:lnTo>
                  <a:pt x="9637611" y="2000251"/>
                </a:lnTo>
                <a:lnTo>
                  <a:pt x="9732861" y="2000251"/>
                </a:lnTo>
                <a:close/>
                <a:moveTo>
                  <a:pt x="9923362" y="2095500"/>
                </a:moveTo>
                <a:lnTo>
                  <a:pt x="9828111" y="2095500"/>
                </a:lnTo>
                <a:lnTo>
                  <a:pt x="9828111" y="2000251"/>
                </a:lnTo>
                <a:lnTo>
                  <a:pt x="9923362" y="2000251"/>
                </a:lnTo>
                <a:close/>
                <a:moveTo>
                  <a:pt x="10113862" y="2095500"/>
                </a:moveTo>
                <a:lnTo>
                  <a:pt x="10018612" y="2095500"/>
                </a:lnTo>
                <a:lnTo>
                  <a:pt x="10018612" y="2000251"/>
                </a:lnTo>
                <a:lnTo>
                  <a:pt x="10113862" y="2000251"/>
                </a:lnTo>
                <a:close/>
                <a:moveTo>
                  <a:pt x="10304361" y="2095500"/>
                </a:moveTo>
                <a:lnTo>
                  <a:pt x="10209111" y="2095500"/>
                </a:lnTo>
                <a:lnTo>
                  <a:pt x="10209111" y="2000251"/>
                </a:lnTo>
                <a:lnTo>
                  <a:pt x="10304361" y="2000251"/>
                </a:lnTo>
                <a:close/>
                <a:moveTo>
                  <a:pt x="10494861" y="2095500"/>
                </a:moveTo>
                <a:lnTo>
                  <a:pt x="10399611" y="2095500"/>
                </a:lnTo>
                <a:lnTo>
                  <a:pt x="10399611" y="2000251"/>
                </a:lnTo>
                <a:lnTo>
                  <a:pt x="10494861" y="2000251"/>
                </a:lnTo>
                <a:close/>
                <a:moveTo>
                  <a:pt x="10685361" y="2095500"/>
                </a:moveTo>
                <a:lnTo>
                  <a:pt x="10590111" y="2095500"/>
                </a:lnTo>
                <a:lnTo>
                  <a:pt x="10590111" y="2000251"/>
                </a:lnTo>
                <a:lnTo>
                  <a:pt x="10685361" y="2000251"/>
                </a:lnTo>
                <a:close/>
                <a:moveTo>
                  <a:pt x="10875861" y="2095500"/>
                </a:moveTo>
                <a:lnTo>
                  <a:pt x="10780611" y="2095500"/>
                </a:lnTo>
                <a:lnTo>
                  <a:pt x="10780611" y="2000251"/>
                </a:lnTo>
                <a:lnTo>
                  <a:pt x="10875861" y="2000251"/>
                </a:lnTo>
                <a:close/>
                <a:moveTo>
                  <a:pt x="11066362" y="2095500"/>
                </a:moveTo>
                <a:lnTo>
                  <a:pt x="10971111" y="2095500"/>
                </a:lnTo>
                <a:lnTo>
                  <a:pt x="10971111" y="2000251"/>
                </a:lnTo>
                <a:lnTo>
                  <a:pt x="11066362" y="2000251"/>
                </a:lnTo>
                <a:close/>
                <a:moveTo>
                  <a:pt x="11256861" y="2095500"/>
                </a:moveTo>
                <a:lnTo>
                  <a:pt x="11161610" y="2095500"/>
                </a:lnTo>
                <a:lnTo>
                  <a:pt x="11161610" y="2000251"/>
                </a:lnTo>
                <a:lnTo>
                  <a:pt x="11256861" y="2000251"/>
                </a:lnTo>
                <a:close/>
                <a:moveTo>
                  <a:pt x="11447360" y="2095500"/>
                </a:moveTo>
                <a:lnTo>
                  <a:pt x="11352111" y="2095500"/>
                </a:lnTo>
                <a:lnTo>
                  <a:pt x="11352111" y="2000251"/>
                </a:lnTo>
                <a:lnTo>
                  <a:pt x="11447360" y="2000251"/>
                </a:lnTo>
                <a:close/>
                <a:moveTo>
                  <a:pt x="11637861" y="2095500"/>
                </a:moveTo>
                <a:lnTo>
                  <a:pt x="11542610" y="2095500"/>
                </a:lnTo>
                <a:lnTo>
                  <a:pt x="11542610" y="2000251"/>
                </a:lnTo>
                <a:lnTo>
                  <a:pt x="11637861" y="2000251"/>
                </a:lnTo>
                <a:close/>
                <a:moveTo>
                  <a:pt x="11828360" y="2095500"/>
                </a:moveTo>
                <a:lnTo>
                  <a:pt x="11733112" y="2095500"/>
                </a:lnTo>
                <a:lnTo>
                  <a:pt x="11733112" y="2000251"/>
                </a:lnTo>
                <a:lnTo>
                  <a:pt x="11828360" y="2000251"/>
                </a:lnTo>
                <a:close/>
                <a:moveTo>
                  <a:pt x="12192000" y="2095500"/>
                </a:moveTo>
                <a:lnTo>
                  <a:pt x="12114110" y="2095500"/>
                </a:lnTo>
                <a:lnTo>
                  <a:pt x="12114110" y="2000251"/>
                </a:lnTo>
                <a:lnTo>
                  <a:pt x="12192000" y="2000251"/>
                </a:lnTo>
                <a:close/>
                <a:moveTo>
                  <a:pt x="303114" y="2190750"/>
                </a:moveTo>
                <a:lnTo>
                  <a:pt x="207864" y="2190750"/>
                </a:lnTo>
                <a:lnTo>
                  <a:pt x="207864" y="2095500"/>
                </a:lnTo>
                <a:lnTo>
                  <a:pt x="303114" y="2095500"/>
                </a:lnTo>
                <a:close/>
                <a:moveTo>
                  <a:pt x="493614" y="2190750"/>
                </a:moveTo>
                <a:lnTo>
                  <a:pt x="398364" y="2190750"/>
                </a:lnTo>
                <a:lnTo>
                  <a:pt x="398364" y="2095500"/>
                </a:lnTo>
                <a:lnTo>
                  <a:pt x="493614" y="2095500"/>
                </a:lnTo>
                <a:close/>
                <a:moveTo>
                  <a:pt x="684113" y="2190750"/>
                </a:moveTo>
                <a:lnTo>
                  <a:pt x="588864" y="2190750"/>
                </a:lnTo>
                <a:lnTo>
                  <a:pt x="588864" y="2095500"/>
                </a:lnTo>
                <a:lnTo>
                  <a:pt x="684113" y="2095500"/>
                </a:lnTo>
                <a:close/>
                <a:moveTo>
                  <a:pt x="874614" y="2190750"/>
                </a:moveTo>
                <a:lnTo>
                  <a:pt x="779364" y="2190750"/>
                </a:lnTo>
                <a:lnTo>
                  <a:pt x="779364" y="2095500"/>
                </a:lnTo>
                <a:lnTo>
                  <a:pt x="874614" y="2095500"/>
                </a:lnTo>
                <a:close/>
                <a:moveTo>
                  <a:pt x="1065114" y="2190750"/>
                </a:moveTo>
                <a:lnTo>
                  <a:pt x="969863" y="2190750"/>
                </a:lnTo>
                <a:lnTo>
                  <a:pt x="969863" y="2095500"/>
                </a:lnTo>
                <a:lnTo>
                  <a:pt x="1065114" y="2095500"/>
                </a:lnTo>
                <a:close/>
                <a:moveTo>
                  <a:pt x="1255613" y="2190750"/>
                </a:moveTo>
                <a:lnTo>
                  <a:pt x="1160364" y="2190750"/>
                </a:lnTo>
                <a:lnTo>
                  <a:pt x="1160364" y="2095500"/>
                </a:lnTo>
                <a:lnTo>
                  <a:pt x="1255613" y="2095500"/>
                </a:lnTo>
                <a:close/>
                <a:moveTo>
                  <a:pt x="1446114" y="2190750"/>
                </a:moveTo>
                <a:lnTo>
                  <a:pt x="1350864" y="2190750"/>
                </a:lnTo>
                <a:lnTo>
                  <a:pt x="1350864" y="2095500"/>
                </a:lnTo>
                <a:lnTo>
                  <a:pt x="1446114" y="2095500"/>
                </a:lnTo>
                <a:close/>
                <a:moveTo>
                  <a:pt x="1636614" y="2190750"/>
                </a:moveTo>
                <a:lnTo>
                  <a:pt x="1541363" y="2190750"/>
                </a:lnTo>
                <a:lnTo>
                  <a:pt x="1541363" y="2095500"/>
                </a:lnTo>
                <a:lnTo>
                  <a:pt x="1636614" y="2095500"/>
                </a:lnTo>
                <a:close/>
                <a:moveTo>
                  <a:pt x="2017612" y="2190750"/>
                </a:moveTo>
                <a:lnTo>
                  <a:pt x="1922364" y="2190750"/>
                </a:lnTo>
                <a:lnTo>
                  <a:pt x="1922364" y="2095500"/>
                </a:lnTo>
                <a:lnTo>
                  <a:pt x="2017612" y="2095500"/>
                </a:lnTo>
                <a:close/>
                <a:moveTo>
                  <a:pt x="2208114" y="2190750"/>
                </a:moveTo>
                <a:lnTo>
                  <a:pt x="2112863" y="2190750"/>
                </a:lnTo>
                <a:lnTo>
                  <a:pt x="2112863" y="2095500"/>
                </a:lnTo>
                <a:lnTo>
                  <a:pt x="2208114" y="2095500"/>
                </a:lnTo>
                <a:close/>
                <a:moveTo>
                  <a:pt x="2398613" y="2190750"/>
                </a:moveTo>
                <a:lnTo>
                  <a:pt x="2303364" y="2190750"/>
                </a:lnTo>
                <a:lnTo>
                  <a:pt x="2303364" y="2095500"/>
                </a:lnTo>
                <a:lnTo>
                  <a:pt x="2398613" y="2095500"/>
                </a:lnTo>
                <a:close/>
                <a:moveTo>
                  <a:pt x="2589114" y="2190750"/>
                </a:moveTo>
                <a:lnTo>
                  <a:pt x="2493863" y="2190750"/>
                </a:lnTo>
                <a:lnTo>
                  <a:pt x="2493863" y="2095500"/>
                </a:lnTo>
                <a:lnTo>
                  <a:pt x="2589114" y="2095500"/>
                </a:lnTo>
                <a:close/>
                <a:moveTo>
                  <a:pt x="2779613" y="2190750"/>
                </a:moveTo>
                <a:lnTo>
                  <a:pt x="2684362" y="2190750"/>
                </a:lnTo>
                <a:lnTo>
                  <a:pt x="2684362" y="2095500"/>
                </a:lnTo>
                <a:lnTo>
                  <a:pt x="2779613" y="2095500"/>
                </a:lnTo>
                <a:close/>
                <a:moveTo>
                  <a:pt x="2970113" y="2190750"/>
                </a:moveTo>
                <a:lnTo>
                  <a:pt x="2874863" y="2190750"/>
                </a:lnTo>
                <a:lnTo>
                  <a:pt x="2874863" y="2095500"/>
                </a:lnTo>
                <a:lnTo>
                  <a:pt x="2970113" y="2095500"/>
                </a:lnTo>
                <a:close/>
                <a:moveTo>
                  <a:pt x="3160613" y="2190750"/>
                </a:moveTo>
                <a:lnTo>
                  <a:pt x="3065363" y="2190750"/>
                </a:lnTo>
                <a:lnTo>
                  <a:pt x="3065363" y="2095500"/>
                </a:lnTo>
                <a:lnTo>
                  <a:pt x="3160613" y="2095500"/>
                </a:lnTo>
                <a:close/>
                <a:moveTo>
                  <a:pt x="3351113" y="2190750"/>
                </a:moveTo>
                <a:lnTo>
                  <a:pt x="3255863" y="2190750"/>
                </a:lnTo>
                <a:lnTo>
                  <a:pt x="3255863" y="2095500"/>
                </a:lnTo>
                <a:lnTo>
                  <a:pt x="3351113" y="2095500"/>
                </a:lnTo>
                <a:close/>
                <a:moveTo>
                  <a:pt x="3541613" y="2190750"/>
                </a:moveTo>
                <a:lnTo>
                  <a:pt x="3446363" y="2190750"/>
                </a:lnTo>
                <a:lnTo>
                  <a:pt x="3446363" y="2095500"/>
                </a:lnTo>
                <a:lnTo>
                  <a:pt x="3541613" y="2095500"/>
                </a:lnTo>
                <a:close/>
                <a:moveTo>
                  <a:pt x="3732112" y="2190750"/>
                </a:moveTo>
                <a:lnTo>
                  <a:pt x="3636862" y="2190750"/>
                </a:lnTo>
                <a:lnTo>
                  <a:pt x="3636862" y="2095500"/>
                </a:lnTo>
                <a:lnTo>
                  <a:pt x="3732112" y="2095500"/>
                </a:lnTo>
                <a:close/>
                <a:moveTo>
                  <a:pt x="3922613" y="2190750"/>
                </a:moveTo>
                <a:lnTo>
                  <a:pt x="3827362" y="2190750"/>
                </a:lnTo>
                <a:lnTo>
                  <a:pt x="3827362" y="2095500"/>
                </a:lnTo>
                <a:lnTo>
                  <a:pt x="3922613" y="2095500"/>
                </a:lnTo>
                <a:close/>
                <a:moveTo>
                  <a:pt x="4113113" y="2190750"/>
                </a:moveTo>
                <a:lnTo>
                  <a:pt x="4017863" y="2190750"/>
                </a:lnTo>
                <a:lnTo>
                  <a:pt x="4017863" y="2095500"/>
                </a:lnTo>
                <a:lnTo>
                  <a:pt x="4113113" y="2095500"/>
                </a:lnTo>
                <a:close/>
                <a:moveTo>
                  <a:pt x="4303612" y="2190750"/>
                </a:moveTo>
                <a:lnTo>
                  <a:pt x="4208362" y="2190750"/>
                </a:lnTo>
                <a:lnTo>
                  <a:pt x="4208362" y="2095500"/>
                </a:lnTo>
                <a:lnTo>
                  <a:pt x="4303612" y="2095500"/>
                </a:lnTo>
                <a:close/>
                <a:moveTo>
                  <a:pt x="4494113" y="2190750"/>
                </a:moveTo>
                <a:lnTo>
                  <a:pt x="4398863" y="2190750"/>
                </a:lnTo>
                <a:lnTo>
                  <a:pt x="4398863" y="2095500"/>
                </a:lnTo>
                <a:lnTo>
                  <a:pt x="4494113" y="2095500"/>
                </a:lnTo>
                <a:close/>
                <a:moveTo>
                  <a:pt x="4684613" y="2190750"/>
                </a:moveTo>
                <a:lnTo>
                  <a:pt x="4589363" y="2190750"/>
                </a:lnTo>
                <a:lnTo>
                  <a:pt x="4589363" y="2095500"/>
                </a:lnTo>
                <a:lnTo>
                  <a:pt x="4684613" y="2095500"/>
                </a:lnTo>
                <a:close/>
                <a:moveTo>
                  <a:pt x="4875112" y="2190750"/>
                </a:moveTo>
                <a:lnTo>
                  <a:pt x="4779863" y="2190750"/>
                </a:lnTo>
                <a:lnTo>
                  <a:pt x="4779863" y="2095500"/>
                </a:lnTo>
                <a:lnTo>
                  <a:pt x="4875112" y="2095500"/>
                </a:lnTo>
                <a:close/>
                <a:moveTo>
                  <a:pt x="5065613" y="2190750"/>
                </a:moveTo>
                <a:lnTo>
                  <a:pt x="4970362" y="2190750"/>
                </a:lnTo>
                <a:lnTo>
                  <a:pt x="4970362" y="2095500"/>
                </a:lnTo>
                <a:lnTo>
                  <a:pt x="5065613" y="2095500"/>
                </a:lnTo>
                <a:close/>
                <a:moveTo>
                  <a:pt x="5446612" y="2190750"/>
                </a:moveTo>
                <a:lnTo>
                  <a:pt x="5351361" y="2190750"/>
                </a:lnTo>
                <a:lnTo>
                  <a:pt x="5351361" y="2095500"/>
                </a:lnTo>
                <a:lnTo>
                  <a:pt x="5446612" y="2095500"/>
                </a:lnTo>
                <a:close/>
                <a:moveTo>
                  <a:pt x="5637111" y="2190750"/>
                </a:moveTo>
                <a:lnTo>
                  <a:pt x="5541861" y="2190750"/>
                </a:lnTo>
                <a:lnTo>
                  <a:pt x="5541861" y="2095500"/>
                </a:lnTo>
                <a:lnTo>
                  <a:pt x="5637111" y="2095500"/>
                </a:lnTo>
                <a:close/>
                <a:moveTo>
                  <a:pt x="5827611" y="2190750"/>
                </a:moveTo>
                <a:lnTo>
                  <a:pt x="5732362" y="2190750"/>
                </a:lnTo>
                <a:lnTo>
                  <a:pt x="5732362" y="2095500"/>
                </a:lnTo>
                <a:lnTo>
                  <a:pt x="5827611" y="2095500"/>
                </a:lnTo>
                <a:close/>
                <a:moveTo>
                  <a:pt x="6018111" y="2190750"/>
                </a:moveTo>
                <a:lnTo>
                  <a:pt x="5922861" y="2190750"/>
                </a:lnTo>
                <a:lnTo>
                  <a:pt x="5922861" y="2095500"/>
                </a:lnTo>
                <a:lnTo>
                  <a:pt x="6018111" y="2095500"/>
                </a:lnTo>
                <a:close/>
                <a:moveTo>
                  <a:pt x="6208611" y="2190750"/>
                </a:moveTo>
                <a:lnTo>
                  <a:pt x="6113361" y="2190750"/>
                </a:lnTo>
                <a:lnTo>
                  <a:pt x="6113361" y="2095500"/>
                </a:lnTo>
                <a:lnTo>
                  <a:pt x="6208611" y="2095500"/>
                </a:lnTo>
                <a:close/>
                <a:moveTo>
                  <a:pt x="6399111" y="2190750"/>
                </a:moveTo>
                <a:lnTo>
                  <a:pt x="6303861" y="2190750"/>
                </a:lnTo>
                <a:lnTo>
                  <a:pt x="6303861" y="2095500"/>
                </a:lnTo>
                <a:lnTo>
                  <a:pt x="6399111" y="2095500"/>
                </a:lnTo>
                <a:close/>
                <a:moveTo>
                  <a:pt x="6589611" y="2190750"/>
                </a:moveTo>
                <a:lnTo>
                  <a:pt x="6494362" y="2190750"/>
                </a:lnTo>
                <a:lnTo>
                  <a:pt x="6494362" y="2095500"/>
                </a:lnTo>
                <a:lnTo>
                  <a:pt x="6589611" y="2095500"/>
                </a:lnTo>
                <a:close/>
                <a:moveTo>
                  <a:pt x="6780111" y="2190750"/>
                </a:moveTo>
                <a:lnTo>
                  <a:pt x="6684861" y="2190750"/>
                </a:lnTo>
                <a:lnTo>
                  <a:pt x="6684861" y="2095500"/>
                </a:lnTo>
                <a:lnTo>
                  <a:pt x="6780111" y="2095500"/>
                </a:lnTo>
                <a:close/>
                <a:moveTo>
                  <a:pt x="6970613" y="2190750"/>
                </a:moveTo>
                <a:lnTo>
                  <a:pt x="6875363" y="2190750"/>
                </a:lnTo>
                <a:lnTo>
                  <a:pt x="6875363" y="2095500"/>
                </a:lnTo>
                <a:lnTo>
                  <a:pt x="6970613" y="2095500"/>
                </a:lnTo>
                <a:close/>
                <a:moveTo>
                  <a:pt x="7161113" y="2190750"/>
                </a:moveTo>
                <a:lnTo>
                  <a:pt x="7065863" y="2190750"/>
                </a:lnTo>
                <a:lnTo>
                  <a:pt x="7065863" y="2095500"/>
                </a:lnTo>
                <a:lnTo>
                  <a:pt x="7161113" y="2095500"/>
                </a:lnTo>
                <a:close/>
                <a:moveTo>
                  <a:pt x="7351613" y="2190750"/>
                </a:moveTo>
                <a:lnTo>
                  <a:pt x="7256362" y="2190750"/>
                </a:lnTo>
                <a:lnTo>
                  <a:pt x="7256362" y="2095500"/>
                </a:lnTo>
                <a:lnTo>
                  <a:pt x="7351613" y="2095500"/>
                </a:lnTo>
                <a:close/>
                <a:moveTo>
                  <a:pt x="7542113" y="2190750"/>
                </a:moveTo>
                <a:lnTo>
                  <a:pt x="7446863" y="2190750"/>
                </a:lnTo>
                <a:lnTo>
                  <a:pt x="7446863" y="2095500"/>
                </a:lnTo>
                <a:lnTo>
                  <a:pt x="7542113" y="2095500"/>
                </a:lnTo>
                <a:close/>
                <a:moveTo>
                  <a:pt x="7732613" y="2190750"/>
                </a:moveTo>
                <a:lnTo>
                  <a:pt x="7637363" y="2190750"/>
                </a:lnTo>
                <a:lnTo>
                  <a:pt x="7637363" y="2095500"/>
                </a:lnTo>
                <a:lnTo>
                  <a:pt x="7732613" y="2095500"/>
                </a:lnTo>
                <a:close/>
                <a:moveTo>
                  <a:pt x="7923113" y="2190750"/>
                </a:moveTo>
                <a:lnTo>
                  <a:pt x="7827863" y="2190750"/>
                </a:lnTo>
                <a:lnTo>
                  <a:pt x="7827863" y="2095500"/>
                </a:lnTo>
                <a:lnTo>
                  <a:pt x="7923113" y="2095500"/>
                </a:lnTo>
                <a:close/>
                <a:moveTo>
                  <a:pt x="8113613" y="2190750"/>
                </a:moveTo>
                <a:lnTo>
                  <a:pt x="8018362" y="2190750"/>
                </a:lnTo>
                <a:lnTo>
                  <a:pt x="8018362" y="2095500"/>
                </a:lnTo>
                <a:lnTo>
                  <a:pt x="8113613" y="2095500"/>
                </a:lnTo>
                <a:close/>
                <a:moveTo>
                  <a:pt x="8304112" y="2190750"/>
                </a:moveTo>
                <a:lnTo>
                  <a:pt x="8208863" y="2190750"/>
                </a:lnTo>
                <a:lnTo>
                  <a:pt x="8208863" y="2095500"/>
                </a:lnTo>
                <a:lnTo>
                  <a:pt x="8304112" y="2095500"/>
                </a:lnTo>
                <a:close/>
                <a:moveTo>
                  <a:pt x="8494613" y="2190750"/>
                </a:moveTo>
                <a:lnTo>
                  <a:pt x="8399363" y="2190750"/>
                </a:lnTo>
                <a:lnTo>
                  <a:pt x="8399363" y="2095500"/>
                </a:lnTo>
                <a:lnTo>
                  <a:pt x="8494613" y="2095500"/>
                </a:lnTo>
                <a:close/>
                <a:moveTo>
                  <a:pt x="8875612" y="2190750"/>
                </a:moveTo>
                <a:lnTo>
                  <a:pt x="8780362" y="2190750"/>
                </a:lnTo>
                <a:lnTo>
                  <a:pt x="8780362" y="2095500"/>
                </a:lnTo>
                <a:lnTo>
                  <a:pt x="8875612" y="2095500"/>
                </a:lnTo>
                <a:close/>
                <a:moveTo>
                  <a:pt x="9066111" y="2190750"/>
                </a:moveTo>
                <a:lnTo>
                  <a:pt x="8970861" y="2190750"/>
                </a:lnTo>
                <a:lnTo>
                  <a:pt x="8970861" y="2095500"/>
                </a:lnTo>
                <a:lnTo>
                  <a:pt x="9066111" y="2095500"/>
                </a:lnTo>
                <a:close/>
                <a:moveTo>
                  <a:pt x="9256611" y="2190750"/>
                </a:moveTo>
                <a:lnTo>
                  <a:pt x="9161361" y="2190750"/>
                </a:lnTo>
                <a:lnTo>
                  <a:pt x="9161361" y="2095500"/>
                </a:lnTo>
                <a:lnTo>
                  <a:pt x="9256611" y="2095500"/>
                </a:lnTo>
                <a:close/>
                <a:moveTo>
                  <a:pt x="9447112" y="2190750"/>
                </a:moveTo>
                <a:lnTo>
                  <a:pt x="9351861" y="2190750"/>
                </a:lnTo>
                <a:lnTo>
                  <a:pt x="9351861" y="2095500"/>
                </a:lnTo>
                <a:lnTo>
                  <a:pt x="9447112" y="2095500"/>
                </a:lnTo>
                <a:close/>
                <a:moveTo>
                  <a:pt x="9637611" y="2190750"/>
                </a:moveTo>
                <a:lnTo>
                  <a:pt x="9542362" y="2190750"/>
                </a:lnTo>
                <a:lnTo>
                  <a:pt x="9542362" y="2095500"/>
                </a:lnTo>
                <a:lnTo>
                  <a:pt x="9637611" y="2095500"/>
                </a:lnTo>
                <a:close/>
                <a:moveTo>
                  <a:pt x="9828111" y="2190750"/>
                </a:moveTo>
                <a:lnTo>
                  <a:pt x="9732861" y="2190750"/>
                </a:lnTo>
                <a:lnTo>
                  <a:pt x="9732861" y="2095500"/>
                </a:lnTo>
                <a:lnTo>
                  <a:pt x="9828111" y="2095500"/>
                </a:lnTo>
                <a:close/>
                <a:moveTo>
                  <a:pt x="10018612" y="2190750"/>
                </a:moveTo>
                <a:lnTo>
                  <a:pt x="9923362" y="2190750"/>
                </a:lnTo>
                <a:lnTo>
                  <a:pt x="9923362" y="2095500"/>
                </a:lnTo>
                <a:lnTo>
                  <a:pt x="10018612" y="2095500"/>
                </a:lnTo>
                <a:close/>
                <a:moveTo>
                  <a:pt x="10209111" y="2190750"/>
                </a:moveTo>
                <a:lnTo>
                  <a:pt x="10113862" y="2190750"/>
                </a:lnTo>
                <a:lnTo>
                  <a:pt x="10113862" y="2095500"/>
                </a:lnTo>
                <a:lnTo>
                  <a:pt x="10209111" y="2095500"/>
                </a:lnTo>
                <a:close/>
                <a:moveTo>
                  <a:pt x="10399611" y="2190750"/>
                </a:moveTo>
                <a:lnTo>
                  <a:pt x="10304361" y="2190750"/>
                </a:lnTo>
                <a:lnTo>
                  <a:pt x="10304361" y="2095500"/>
                </a:lnTo>
                <a:lnTo>
                  <a:pt x="10399611" y="2095500"/>
                </a:lnTo>
                <a:close/>
                <a:moveTo>
                  <a:pt x="10590111" y="2190750"/>
                </a:moveTo>
                <a:lnTo>
                  <a:pt x="10494861" y="2190750"/>
                </a:lnTo>
                <a:lnTo>
                  <a:pt x="10494861" y="2095500"/>
                </a:lnTo>
                <a:lnTo>
                  <a:pt x="10590111" y="2095500"/>
                </a:lnTo>
                <a:close/>
                <a:moveTo>
                  <a:pt x="10780611" y="2190750"/>
                </a:moveTo>
                <a:lnTo>
                  <a:pt x="10685361" y="2190750"/>
                </a:lnTo>
                <a:lnTo>
                  <a:pt x="10685361" y="2095500"/>
                </a:lnTo>
                <a:lnTo>
                  <a:pt x="10780611" y="2095500"/>
                </a:lnTo>
                <a:close/>
                <a:moveTo>
                  <a:pt x="10971111" y="2190750"/>
                </a:moveTo>
                <a:lnTo>
                  <a:pt x="10875861" y="2190750"/>
                </a:lnTo>
                <a:lnTo>
                  <a:pt x="10875861" y="2095500"/>
                </a:lnTo>
                <a:lnTo>
                  <a:pt x="10971111" y="2095500"/>
                </a:lnTo>
                <a:close/>
                <a:moveTo>
                  <a:pt x="11161610" y="2190750"/>
                </a:moveTo>
                <a:lnTo>
                  <a:pt x="11066362" y="2190750"/>
                </a:lnTo>
                <a:lnTo>
                  <a:pt x="11066362" y="2095500"/>
                </a:lnTo>
                <a:lnTo>
                  <a:pt x="11161610" y="2095500"/>
                </a:lnTo>
                <a:close/>
                <a:moveTo>
                  <a:pt x="11352111" y="2190750"/>
                </a:moveTo>
                <a:lnTo>
                  <a:pt x="11256861" y="2190750"/>
                </a:lnTo>
                <a:lnTo>
                  <a:pt x="11256861" y="2095500"/>
                </a:lnTo>
                <a:lnTo>
                  <a:pt x="11352111" y="2095500"/>
                </a:lnTo>
                <a:close/>
                <a:moveTo>
                  <a:pt x="11542610" y="2190750"/>
                </a:moveTo>
                <a:lnTo>
                  <a:pt x="11447360" y="2190750"/>
                </a:lnTo>
                <a:lnTo>
                  <a:pt x="11447360" y="2095500"/>
                </a:lnTo>
                <a:lnTo>
                  <a:pt x="11542610" y="2095500"/>
                </a:lnTo>
                <a:close/>
                <a:moveTo>
                  <a:pt x="11733112" y="2190750"/>
                </a:moveTo>
                <a:lnTo>
                  <a:pt x="11637861" y="2190750"/>
                </a:lnTo>
                <a:lnTo>
                  <a:pt x="11637861" y="2095500"/>
                </a:lnTo>
                <a:lnTo>
                  <a:pt x="11733112" y="2095500"/>
                </a:lnTo>
                <a:close/>
                <a:moveTo>
                  <a:pt x="11923611" y="2190750"/>
                </a:moveTo>
                <a:lnTo>
                  <a:pt x="11828360" y="2190750"/>
                </a:lnTo>
                <a:lnTo>
                  <a:pt x="11828360" y="2095500"/>
                </a:lnTo>
                <a:lnTo>
                  <a:pt x="11923611" y="2095500"/>
                </a:lnTo>
                <a:close/>
                <a:moveTo>
                  <a:pt x="207864" y="2286000"/>
                </a:moveTo>
                <a:lnTo>
                  <a:pt x="112614" y="2286000"/>
                </a:lnTo>
                <a:lnTo>
                  <a:pt x="112614" y="2190750"/>
                </a:lnTo>
                <a:lnTo>
                  <a:pt x="207864" y="2190750"/>
                </a:lnTo>
                <a:close/>
                <a:moveTo>
                  <a:pt x="398364" y="2286000"/>
                </a:moveTo>
                <a:lnTo>
                  <a:pt x="303114" y="2286000"/>
                </a:lnTo>
                <a:lnTo>
                  <a:pt x="303114" y="2190750"/>
                </a:lnTo>
                <a:lnTo>
                  <a:pt x="398364" y="2190750"/>
                </a:lnTo>
                <a:close/>
                <a:moveTo>
                  <a:pt x="588864" y="2286000"/>
                </a:moveTo>
                <a:lnTo>
                  <a:pt x="493614" y="2286000"/>
                </a:lnTo>
                <a:lnTo>
                  <a:pt x="493614" y="2190750"/>
                </a:lnTo>
                <a:lnTo>
                  <a:pt x="588864" y="2190750"/>
                </a:lnTo>
                <a:close/>
                <a:moveTo>
                  <a:pt x="779364" y="2286000"/>
                </a:moveTo>
                <a:lnTo>
                  <a:pt x="684113" y="2286000"/>
                </a:lnTo>
                <a:lnTo>
                  <a:pt x="684113" y="2190750"/>
                </a:lnTo>
                <a:lnTo>
                  <a:pt x="779364" y="2190750"/>
                </a:lnTo>
                <a:close/>
                <a:moveTo>
                  <a:pt x="969863" y="2286000"/>
                </a:moveTo>
                <a:lnTo>
                  <a:pt x="874614" y="2286000"/>
                </a:lnTo>
                <a:lnTo>
                  <a:pt x="874614" y="2190750"/>
                </a:lnTo>
                <a:lnTo>
                  <a:pt x="969863" y="2190750"/>
                </a:lnTo>
                <a:close/>
                <a:moveTo>
                  <a:pt x="1160364" y="2286000"/>
                </a:moveTo>
                <a:lnTo>
                  <a:pt x="1065114" y="2286000"/>
                </a:lnTo>
                <a:lnTo>
                  <a:pt x="1065114" y="2190750"/>
                </a:lnTo>
                <a:lnTo>
                  <a:pt x="1160364" y="2190750"/>
                </a:lnTo>
                <a:close/>
                <a:moveTo>
                  <a:pt x="1350864" y="2286000"/>
                </a:moveTo>
                <a:lnTo>
                  <a:pt x="1255613" y="2286000"/>
                </a:lnTo>
                <a:lnTo>
                  <a:pt x="1255613" y="2190750"/>
                </a:lnTo>
                <a:lnTo>
                  <a:pt x="1350864" y="2190750"/>
                </a:lnTo>
                <a:close/>
                <a:moveTo>
                  <a:pt x="1541363" y="2286000"/>
                </a:moveTo>
                <a:lnTo>
                  <a:pt x="1446114" y="2286000"/>
                </a:lnTo>
                <a:lnTo>
                  <a:pt x="1446114" y="2190750"/>
                </a:lnTo>
                <a:lnTo>
                  <a:pt x="1541363" y="2190750"/>
                </a:lnTo>
                <a:close/>
                <a:moveTo>
                  <a:pt x="1922364" y="2286000"/>
                </a:moveTo>
                <a:lnTo>
                  <a:pt x="1827113" y="2286000"/>
                </a:lnTo>
                <a:lnTo>
                  <a:pt x="1827113" y="2190750"/>
                </a:lnTo>
                <a:lnTo>
                  <a:pt x="1922364" y="2190750"/>
                </a:lnTo>
                <a:close/>
                <a:moveTo>
                  <a:pt x="2112863" y="2286000"/>
                </a:moveTo>
                <a:lnTo>
                  <a:pt x="2017612" y="2286000"/>
                </a:lnTo>
                <a:lnTo>
                  <a:pt x="2017612" y="2190750"/>
                </a:lnTo>
                <a:lnTo>
                  <a:pt x="2112863" y="2190750"/>
                </a:lnTo>
                <a:close/>
                <a:moveTo>
                  <a:pt x="2303364" y="2286000"/>
                </a:moveTo>
                <a:lnTo>
                  <a:pt x="2208114" y="2286000"/>
                </a:lnTo>
                <a:lnTo>
                  <a:pt x="2208114" y="2190750"/>
                </a:lnTo>
                <a:lnTo>
                  <a:pt x="2303364" y="2190750"/>
                </a:lnTo>
                <a:close/>
                <a:moveTo>
                  <a:pt x="2493863" y="2286000"/>
                </a:moveTo>
                <a:lnTo>
                  <a:pt x="2398613" y="2286000"/>
                </a:lnTo>
                <a:lnTo>
                  <a:pt x="2398613" y="2190750"/>
                </a:lnTo>
                <a:lnTo>
                  <a:pt x="2493863" y="2190750"/>
                </a:lnTo>
                <a:close/>
                <a:moveTo>
                  <a:pt x="2684362" y="2286000"/>
                </a:moveTo>
                <a:lnTo>
                  <a:pt x="2589114" y="2286000"/>
                </a:lnTo>
                <a:lnTo>
                  <a:pt x="2589114" y="2190750"/>
                </a:lnTo>
                <a:lnTo>
                  <a:pt x="2684362" y="2190750"/>
                </a:lnTo>
                <a:close/>
                <a:moveTo>
                  <a:pt x="2874863" y="2286000"/>
                </a:moveTo>
                <a:lnTo>
                  <a:pt x="2779613" y="2286000"/>
                </a:lnTo>
                <a:lnTo>
                  <a:pt x="2779613" y="2190750"/>
                </a:lnTo>
                <a:lnTo>
                  <a:pt x="2874863" y="2190750"/>
                </a:lnTo>
                <a:close/>
                <a:moveTo>
                  <a:pt x="3065363" y="2286000"/>
                </a:moveTo>
                <a:lnTo>
                  <a:pt x="2970113" y="2286000"/>
                </a:lnTo>
                <a:lnTo>
                  <a:pt x="2970113" y="2190750"/>
                </a:lnTo>
                <a:lnTo>
                  <a:pt x="3065363" y="2190750"/>
                </a:lnTo>
                <a:close/>
                <a:moveTo>
                  <a:pt x="3255863" y="2286000"/>
                </a:moveTo>
                <a:lnTo>
                  <a:pt x="3160613" y="2286000"/>
                </a:lnTo>
                <a:lnTo>
                  <a:pt x="3160613" y="2190750"/>
                </a:lnTo>
                <a:lnTo>
                  <a:pt x="3255863" y="2190750"/>
                </a:lnTo>
                <a:close/>
                <a:moveTo>
                  <a:pt x="3446363" y="2286000"/>
                </a:moveTo>
                <a:lnTo>
                  <a:pt x="3351113" y="2286000"/>
                </a:lnTo>
                <a:lnTo>
                  <a:pt x="3351113" y="2190750"/>
                </a:lnTo>
                <a:lnTo>
                  <a:pt x="3446363" y="2190750"/>
                </a:lnTo>
                <a:close/>
                <a:moveTo>
                  <a:pt x="3636862" y="2286000"/>
                </a:moveTo>
                <a:lnTo>
                  <a:pt x="3541613" y="2286000"/>
                </a:lnTo>
                <a:lnTo>
                  <a:pt x="3541613" y="2190750"/>
                </a:lnTo>
                <a:lnTo>
                  <a:pt x="3636862" y="2190750"/>
                </a:lnTo>
                <a:close/>
                <a:moveTo>
                  <a:pt x="3827362" y="2286000"/>
                </a:moveTo>
                <a:lnTo>
                  <a:pt x="3732112" y="2286000"/>
                </a:lnTo>
                <a:lnTo>
                  <a:pt x="3732112" y="2190750"/>
                </a:lnTo>
                <a:lnTo>
                  <a:pt x="3827362" y="2190750"/>
                </a:lnTo>
                <a:close/>
                <a:moveTo>
                  <a:pt x="4017863" y="2286000"/>
                </a:moveTo>
                <a:lnTo>
                  <a:pt x="3922613" y="2286000"/>
                </a:lnTo>
                <a:lnTo>
                  <a:pt x="3922613" y="2190750"/>
                </a:lnTo>
                <a:lnTo>
                  <a:pt x="4017863" y="2190750"/>
                </a:lnTo>
                <a:close/>
                <a:moveTo>
                  <a:pt x="4208362" y="2286000"/>
                </a:moveTo>
                <a:lnTo>
                  <a:pt x="4113113" y="2286000"/>
                </a:lnTo>
                <a:lnTo>
                  <a:pt x="4113113" y="2190750"/>
                </a:lnTo>
                <a:lnTo>
                  <a:pt x="4208362" y="2190750"/>
                </a:lnTo>
                <a:close/>
                <a:moveTo>
                  <a:pt x="4398863" y="2286000"/>
                </a:moveTo>
                <a:lnTo>
                  <a:pt x="4303612" y="2286000"/>
                </a:lnTo>
                <a:lnTo>
                  <a:pt x="4303612" y="2190750"/>
                </a:lnTo>
                <a:lnTo>
                  <a:pt x="4398863" y="2190750"/>
                </a:lnTo>
                <a:close/>
                <a:moveTo>
                  <a:pt x="4589363" y="2286000"/>
                </a:moveTo>
                <a:lnTo>
                  <a:pt x="4494113" y="2286000"/>
                </a:lnTo>
                <a:lnTo>
                  <a:pt x="4494113" y="2190750"/>
                </a:lnTo>
                <a:lnTo>
                  <a:pt x="4589363" y="2190750"/>
                </a:lnTo>
                <a:close/>
                <a:moveTo>
                  <a:pt x="4779863" y="2286000"/>
                </a:moveTo>
                <a:lnTo>
                  <a:pt x="4684613" y="2286000"/>
                </a:lnTo>
                <a:lnTo>
                  <a:pt x="4684613" y="2190750"/>
                </a:lnTo>
                <a:lnTo>
                  <a:pt x="4779863" y="2190750"/>
                </a:lnTo>
                <a:close/>
                <a:moveTo>
                  <a:pt x="5160862" y="2286000"/>
                </a:moveTo>
                <a:lnTo>
                  <a:pt x="5065613" y="2286000"/>
                </a:lnTo>
                <a:lnTo>
                  <a:pt x="5065613" y="2190750"/>
                </a:lnTo>
                <a:lnTo>
                  <a:pt x="5160861" y="2190750"/>
                </a:lnTo>
                <a:lnTo>
                  <a:pt x="5160861" y="2095500"/>
                </a:lnTo>
                <a:lnTo>
                  <a:pt x="5065613" y="2095500"/>
                </a:lnTo>
                <a:lnTo>
                  <a:pt x="5065613" y="2000250"/>
                </a:lnTo>
                <a:lnTo>
                  <a:pt x="5160861" y="2000250"/>
                </a:lnTo>
                <a:lnTo>
                  <a:pt x="5160861" y="1905000"/>
                </a:lnTo>
                <a:lnTo>
                  <a:pt x="5065613" y="1905000"/>
                </a:lnTo>
                <a:lnTo>
                  <a:pt x="5065613" y="1809750"/>
                </a:lnTo>
                <a:lnTo>
                  <a:pt x="5160861" y="1809750"/>
                </a:lnTo>
                <a:lnTo>
                  <a:pt x="5160861" y="1714500"/>
                </a:lnTo>
                <a:lnTo>
                  <a:pt x="5065613" y="1714500"/>
                </a:lnTo>
                <a:lnTo>
                  <a:pt x="5065613" y="1619250"/>
                </a:lnTo>
                <a:lnTo>
                  <a:pt x="5160861" y="1619250"/>
                </a:lnTo>
                <a:lnTo>
                  <a:pt x="5160861" y="1524000"/>
                </a:lnTo>
                <a:lnTo>
                  <a:pt x="5065613" y="1524000"/>
                </a:lnTo>
                <a:lnTo>
                  <a:pt x="5065613" y="1428750"/>
                </a:lnTo>
                <a:lnTo>
                  <a:pt x="5160861" y="1428750"/>
                </a:lnTo>
                <a:lnTo>
                  <a:pt x="5160861" y="1333500"/>
                </a:lnTo>
                <a:lnTo>
                  <a:pt x="5065613" y="1333500"/>
                </a:lnTo>
                <a:lnTo>
                  <a:pt x="5065613" y="1238250"/>
                </a:lnTo>
                <a:lnTo>
                  <a:pt x="5160861" y="1238250"/>
                </a:lnTo>
                <a:lnTo>
                  <a:pt x="5160861" y="1143000"/>
                </a:lnTo>
                <a:lnTo>
                  <a:pt x="5065613" y="1143000"/>
                </a:lnTo>
                <a:lnTo>
                  <a:pt x="5065613" y="1047750"/>
                </a:lnTo>
                <a:lnTo>
                  <a:pt x="5160862" y="1047750"/>
                </a:lnTo>
                <a:lnTo>
                  <a:pt x="5160862" y="952500"/>
                </a:lnTo>
                <a:lnTo>
                  <a:pt x="5065613" y="952500"/>
                </a:lnTo>
                <a:lnTo>
                  <a:pt x="5065613" y="857250"/>
                </a:lnTo>
                <a:lnTo>
                  <a:pt x="5160862" y="857250"/>
                </a:lnTo>
                <a:lnTo>
                  <a:pt x="5160862" y="762000"/>
                </a:lnTo>
                <a:lnTo>
                  <a:pt x="5065613" y="762000"/>
                </a:lnTo>
                <a:lnTo>
                  <a:pt x="5065613" y="666750"/>
                </a:lnTo>
                <a:lnTo>
                  <a:pt x="5160862" y="666750"/>
                </a:lnTo>
                <a:lnTo>
                  <a:pt x="5160862" y="571500"/>
                </a:lnTo>
                <a:lnTo>
                  <a:pt x="5065613" y="571500"/>
                </a:lnTo>
                <a:lnTo>
                  <a:pt x="5065613" y="476250"/>
                </a:lnTo>
                <a:lnTo>
                  <a:pt x="5160862" y="476250"/>
                </a:lnTo>
                <a:lnTo>
                  <a:pt x="5160862" y="381000"/>
                </a:lnTo>
                <a:lnTo>
                  <a:pt x="5065613" y="381000"/>
                </a:lnTo>
                <a:lnTo>
                  <a:pt x="5065613" y="285750"/>
                </a:lnTo>
                <a:lnTo>
                  <a:pt x="5160862" y="285750"/>
                </a:lnTo>
                <a:lnTo>
                  <a:pt x="5160862" y="190500"/>
                </a:lnTo>
                <a:lnTo>
                  <a:pt x="5065613" y="190500"/>
                </a:lnTo>
                <a:lnTo>
                  <a:pt x="5065613" y="95250"/>
                </a:lnTo>
                <a:lnTo>
                  <a:pt x="5160862" y="95250"/>
                </a:lnTo>
                <a:lnTo>
                  <a:pt x="5160862" y="0"/>
                </a:lnTo>
                <a:lnTo>
                  <a:pt x="5256112" y="0"/>
                </a:lnTo>
                <a:lnTo>
                  <a:pt x="5256112" y="95250"/>
                </a:lnTo>
                <a:lnTo>
                  <a:pt x="5160863" y="95250"/>
                </a:lnTo>
                <a:lnTo>
                  <a:pt x="5160863" y="190500"/>
                </a:lnTo>
                <a:lnTo>
                  <a:pt x="5256112" y="190500"/>
                </a:lnTo>
                <a:lnTo>
                  <a:pt x="5256112" y="285750"/>
                </a:lnTo>
                <a:lnTo>
                  <a:pt x="5160863" y="285750"/>
                </a:lnTo>
                <a:lnTo>
                  <a:pt x="5160863" y="381000"/>
                </a:lnTo>
                <a:lnTo>
                  <a:pt x="5256112" y="381000"/>
                </a:lnTo>
                <a:lnTo>
                  <a:pt x="5256112" y="476250"/>
                </a:lnTo>
                <a:lnTo>
                  <a:pt x="5160863" y="476250"/>
                </a:lnTo>
                <a:lnTo>
                  <a:pt x="5160863" y="571500"/>
                </a:lnTo>
                <a:lnTo>
                  <a:pt x="5256112" y="571500"/>
                </a:lnTo>
                <a:lnTo>
                  <a:pt x="5256112" y="666750"/>
                </a:lnTo>
                <a:lnTo>
                  <a:pt x="5160863" y="666750"/>
                </a:lnTo>
                <a:lnTo>
                  <a:pt x="5160863" y="762000"/>
                </a:lnTo>
                <a:lnTo>
                  <a:pt x="5256112" y="762000"/>
                </a:lnTo>
                <a:lnTo>
                  <a:pt x="5256112" y="857250"/>
                </a:lnTo>
                <a:lnTo>
                  <a:pt x="5160863" y="857250"/>
                </a:lnTo>
                <a:lnTo>
                  <a:pt x="5160863" y="952500"/>
                </a:lnTo>
                <a:lnTo>
                  <a:pt x="5256112" y="952500"/>
                </a:lnTo>
                <a:lnTo>
                  <a:pt x="5256112" y="1047750"/>
                </a:lnTo>
                <a:lnTo>
                  <a:pt x="5160863" y="1047750"/>
                </a:lnTo>
                <a:lnTo>
                  <a:pt x="5160863" y="1143000"/>
                </a:lnTo>
                <a:lnTo>
                  <a:pt x="5256111" y="1143000"/>
                </a:lnTo>
                <a:lnTo>
                  <a:pt x="5256111" y="1238250"/>
                </a:lnTo>
                <a:lnTo>
                  <a:pt x="5160862" y="1238250"/>
                </a:lnTo>
                <a:lnTo>
                  <a:pt x="5160862" y="1333500"/>
                </a:lnTo>
                <a:lnTo>
                  <a:pt x="5256111" y="1333500"/>
                </a:lnTo>
                <a:lnTo>
                  <a:pt x="5256111" y="1428750"/>
                </a:lnTo>
                <a:lnTo>
                  <a:pt x="5160862" y="1428750"/>
                </a:lnTo>
                <a:lnTo>
                  <a:pt x="5160862" y="1524000"/>
                </a:lnTo>
                <a:lnTo>
                  <a:pt x="5256111" y="1524000"/>
                </a:lnTo>
                <a:lnTo>
                  <a:pt x="5256111" y="1619250"/>
                </a:lnTo>
                <a:lnTo>
                  <a:pt x="5160862" y="1619250"/>
                </a:lnTo>
                <a:lnTo>
                  <a:pt x="5160862" y="1714500"/>
                </a:lnTo>
                <a:lnTo>
                  <a:pt x="5256111" y="1714500"/>
                </a:lnTo>
                <a:lnTo>
                  <a:pt x="5256111" y="1809750"/>
                </a:lnTo>
                <a:lnTo>
                  <a:pt x="5160862" y="1809750"/>
                </a:lnTo>
                <a:lnTo>
                  <a:pt x="5160862" y="1905000"/>
                </a:lnTo>
                <a:lnTo>
                  <a:pt x="5256111" y="1905000"/>
                </a:lnTo>
                <a:lnTo>
                  <a:pt x="5256111" y="2000250"/>
                </a:lnTo>
                <a:lnTo>
                  <a:pt x="5160862" y="2000250"/>
                </a:lnTo>
                <a:lnTo>
                  <a:pt x="5160862" y="2095500"/>
                </a:lnTo>
                <a:lnTo>
                  <a:pt x="5256111" y="2095500"/>
                </a:lnTo>
                <a:lnTo>
                  <a:pt x="5256111" y="2190750"/>
                </a:lnTo>
                <a:lnTo>
                  <a:pt x="5160862" y="2190750"/>
                </a:lnTo>
                <a:close/>
                <a:moveTo>
                  <a:pt x="5541861" y="2286000"/>
                </a:moveTo>
                <a:lnTo>
                  <a:pt x="5446612" y="2286000"/>
                </a:lnTo>
                <a:lnTo>
                  <a:pt x="5446612" y="2190750"/>
                </a:lnTo>
                <a:lnTo>
                  <a:pt x="5541861" y="2190750"/>
                </a:lnTo>
                <a:close/>
                <a:moveTo>
                  <a:pt x="7256362" y="2286000"/>
                </a:moveTo>
                <a:lnTo>
                  <a:pt x="7161113" y="2286000"/>
                </a:lnTo>
                <a:lnTo>
                  <a:pt x="7161113" y="2190750"/>
                </a:lnTo>
                <a:lnTo>
                  <a:pt x="7256362" y="2190750"/>
                </a:lnTo>
                <a:close/>
                <a:moveTo>
                  <a:pt x="8018362" y="2286000"/>
                </a:moveTo>
                <a:lnTo>
                  <a:pt x="7923113" y="2286000"/>
                </a:lnTo>
                <a:lnTo>
                  <a:pt x="7923113" y="2190750"/>
                </a:lnTo>
                <a:lnTo>
                  <a:pt x="8018362" y="2190750"/>
                </a:lnTo>
                <a:close/>
                <a:moveTo>
                  <a:pt x="8970861" y="2286000"/>
                </a:moveTo>
                <a:lnTo>
                  <a:pt x="8875612" y="2286000"/>
                </a:lnTo>
                <a:lnTo>
                  <a:pt x="8875612" y="2190750"/>
                </a:lnTo>
                <a:lnTo>
                  <a:pt x="8970861" y="2190750"/>
                </a:lnTo>
                <a:close/>
                <a:moveTo>
                  <a:pt x="9161361" y="2286000"/>
                </a:moveTo>
                <a:lnTo>
                  <a:pt x="9066111" y="2286000"/>
                </a:lnTo>
                <a:lnTo>
                  <a:pt x="9066111" y="2190750"/>
                </a:lnTo>
                <a:lnTo>
                  <a:pt x="9161361" y="2190750"/>
                </a:lnTo>
                <a:close/>
                <a:moveTo>
                  <a:pt x="9351861" y="2286000"/>
                </a:moveTo>
                <a:lnTo>
                  <a:pt x="9256611" y="2286000"/>
                </a:lnTo>
                <a:lnTo>
                  <a:pt x="9256611" y="2190750"/>
                </a:lnTo>
                <a:lnTo>
                  <a:pt x="9351861" y="2190750"/>
                </a:lnTo>
                <a:close/>
                <a:moveTo>
                  <a:pt x="9542362" y="2286000"/>
                </a:moveTo>
                <a:lnTo>
                  <a:pt x="9447112" y="2286000"/>
                </a:lnTo>
                <a:lnTo>
                  <a:pt x="9447112" y="2190750"/>
                </a:lnTo>
                <a:lnTo>
                  <a:pt x="9542362" y="2190750"/>
                </a:lnTo>
                <a:close/>
                <a:moveTo>
                  <a:pt x="9732861" y="2286000"/>
                </a:moveTo>
                <a:lnTo>
                  <a:pt x="9637611" y="2286000"/>
                </a:lnTo>
                <a:lnTo>
                  <a:pt x="9637611" y="2190750"/>
                </a:lnTo>
                <a:lnTo>
                  <a:pt x="9732861" y="2190750"/>
                </a:lnTo>
                <a:close/>
                <a:moveTo>
                  <a:pt x="9923362" y="2286000"/>
                </a:moveTo>
                <a:lnTo>
                  <a:pt x="9828111" y="2286000"/>
                </a:lnTo>
                <a:lnTo>
                  <a:pt x="9828111" y="2190750"/>
                </a:lnTo>
                <a:lnTo>
                  <a:pt x="9923362" y="2190750"/>
                </a:lnTo>
                <a:close/>
                <a:moveTo>
                  <a:pt x="10113862" y="2286000"/>
                </a:moveTo>
                <a:lnTo>
                  <a:pt x="10018612" y="2286000"/>
                </a:lnTo>
                <a:lnTo>
                  <a:pt x="10018612" y="2190750"/>
                </a:lnTo>
                <a:lnTo>
                  <a:pt x="10113862" y="2190750"/>
                </a:lnTo>
                <a:close/>
                <a:moveTo>
                  <a:pt x="10304361" y="2286000"/>
                </a:moveTo>
                <a:lnTo>
                  <a:pt x="10209111" y="2286000"/>
                </a:lnTo>
                <a:lnTo>
                  <a:pt x="10209111" y="2190750"/>
                </a:lnTo>
                <a:lnTo>
                  <a:pt x="10304361" y="2190750"/>
                </a:lnTo>
                <a:close/>
                <a:moveTo>
                  <a:pt x="10494861" y="2286000"/>
                </a:moveTo>
                <a:lnTo>
                  <a:pt x="10399611" y="2286000"/>
                </a:lnTo>
                <a:lnTo>
                  <a:pt x="10399611" y="2190750"/>
                </a:lnTo>
                <a:lnTo>
                  <a:pt x="10494861" y="2190750"/>
                </a:lnTo>
                <a:close/>
                <a:moveTo>
                  <a:pt x="10685361" y="2286000"/>
                </a:moveTo>
                <a:lnTo>
                  <a:pt x="10590111" y="2286000"/>
                </a:lnTo>
                <a:lnTo>
                  <a:pt x="10590111" y="2190750"/>
                </a:lnTo>
                <a:lnTo>
                  <a:pt x="10685361" y="2190750"/>
                </a:lnTo>
                <a:close/>
                <a:moveTo>
                  <a:pt x="10875861" y="2286000"/>
                </a:moveTo>
                <a:lnTo>
                  <a:pt x="10780611" y="2286000"/>
                </a:lnTo>
                <a:lnTo>
                  <a:pt x="10780611" y="2190750"/>
                </a:lnTo>
                <a:lnTo>
                  <a:pt x="10875861" y="2190750"/>
                </a:lnTo>
                <a:close/>
                <a:moveTo>
                  <a:pt x="11066362" y="2286000"/>
                </a:moveTo>
                <a:lnTo>
                  <a:pt x="10971111" y="2286000"/>
                </a:lnTo>
                <a:lnTo>
                  <a:pt x="10971111" y="2190750"/>
                </a:lnTo>
                <a:lnTo>
                  <a:pt x="11066362" y="2190750"/>
                </a:lnTo>
                <a:close/>
                <a:moveTo>
                  <a:pt x="11256861" y="2286000"/>
                </a:moveTo>
                <a:lnTo>
                  <a:pt x="11161610" y="2286000"/>
                </a:lnTo>
                <a:lnTo>
                  <a:pt x="11161610" y="2190750"/>
                </a:lnTo>
                <a:lnTo>
                  <a:pt x="11256861" y="2190750"/>
                </a:lnTo>
                <a:close/>
                <a:moveTo>
                  <a:pt x="11447360" y="2286000"/>
                </a:moveTo>
                <a:lnTo>
                  <a:pt x="11352111" y="2286000"/>
                </a:lnTo>
                <a:lnTo>
                  <a:pt x="11352111" y="2190750"/>
                </a:lnTo>
                <a:lnTo>
                  <a:pt x="11447360" y="2190750"/>
                </a:lnTo>
                <a:close/>
                <a:moveTo>
                  <a:pt x="11637861" y="2286000"/>
                </a:moveTo>
                <a:lnTo>
                  <a:pt x="11542610" y="2286000"/>
                </a:lnTo>
                <a:lnTo>
                  <a:pt x="11542610" y="2190750"/>
                </a:lnTo>
                <a:lnTo>
                  <a:pt x="11637861" y="2190750"/>
                </a:lnTo>
                <a:close/>
                <a:moveTo>
                  <a:pt x="11828360" y="2286000"/>
                </a:moveTo>
                <a:lnTo>
                  <a:pt x="11733112" y="2286000"/>
                </a:lnTo>
                <a:lnTo>
                  <a:pt x="11733112" y="2190750"/>
                </a:lnTo>
                <a:lnTo>
                  <a:pt x="11828360" y="2190750"/>
                </a:lnTo>
                <a:close/>
                <a:moveTo>
                  <a:pt x="12192000" y="2286000"/>
                </a:moveTo>
                <a:lnTo>
                  <a:pt x="12114110" y="2286000"/>
                </a:lnTo>
                <a:lnTo>
                  <a:pt x="12114110" y="2190750"/>
                </a:lnTo>
                <a:lnTo>
                  <a:pt x="12192000" y="2190750"/>
                </a:lnTo>
                <a:close/>
                <a:moveTo>
                  <a:pt x="303114" y="2381250"/>
                </a:moveTo>
                <a:lnTo>
                  <a:pt x="207864" y="2381250"/>
                </a:lnTo>
                <a:lnTo>
                  <a:pt x="207864" y="2286000"/>
                </a:lnTo>
                <a:lnTo>
                  <a:pt x="303114" y="2286000"/>
                </a:lnTo>
                <a:close/>
                <a:moveTo>
                  <a:pt x="493614" y="2381250"/>
                </a:moveTo>
                <a:lnTo>
                  <a:pt x="398364" y="2381250"/>
                </a:lnTo>
                <a:lnTo>
                  <a:pt x="398364" y="2286000"/>
                </a:lnTo>
                <a:lnTo>
                  <a:pt x="493614" y="2286000"/>
                </a:lnTo>
                <a:close/>
                <a:moveTo>
                  <a:pt x="684113" y="2381250"/>
                </a:moveTo>
                <a:lnTo>
                  <a:pt x="588864" y="2381250"/>
                </a:lnTo>
                <a:lnTo>
                  <a:pt x="588864" y="2286000"/>
                </a:lnTo>
                <a:lnTo>
                  <a:pt x="684113" y="2286000"/>
                </a:lnTo>
                <a:close/>
                <a:moveTo>
                  <a:pt x="874614" y="2381250"/>
                </a:moveTo>
                <a:lnTo>
                  <a:pt x="779364" y="2381250"/>
                </a:lnTo>
                <a:lnTo>
                  <a:pt x="779364" y="2286000"/>
                </a:lnTo>
                <a:lnTo>
                  <a:pt x="874614" y="2286000"/>
                </a:lnTo>
                <a:close/>
                <a:moveTo>
                  <a:pt x="1065114" y="2381250"/>
                </a:moveTo>
                <a:lnTo>
                  <a:pt x="969863" y="2381250"/>
                </a:lnTo>
                <a:lnTo>
                  <a:pt x="969863" y="2286000"/>
                </a:lnTo>
                <a:lnTo>
                  <a:pt x="1065114" y="2286000"/>
                </a:lnTo>
                <a:close/>
                <a:moveTo>
                  <a:pt x="1255613" y="2381250"/>
                </a:moveTo>
                <a:lnTo>
                  <a:pt x="1160364" y="2381250"/>
                </a:lnTo>
                <a:lnTo>
                  <a:pt x="1160364" y="2286000"/>
                </a:lnTo>
                <a:lnTo>
                  <a:pt x="1255613" y="2286000"/>
                </a:lnTo>
                <a:close/>
                <a:moveTo>
                  <a:pt x="1446114" y="2381250"/>
                </a:moveTo>
                <a:lnTo>
                  <a:pt x="1350864" y="2381250"/>
                </a:lnTo>
                <a:lnTo>
                  <a:pt x="1350864" y="2286000"/>
                </a:lnTo>
                <a:lnTo>
                  <a:pt x="1446114" y="2286000"/>
                </a:lnTo>
                <a:close/>
                <a:moveTo>
                  <a:pt x="1636614" y="2381250"/>
                </a:moveTo>
                <a:lnTo>
                  <a:pt x="1541363" y="2381250"/>
                </a:lnTo>
                <a:lnTo>
                  <a:pt x="1541363" y="2286000"/>
                </a:lnTo>
                <a:lnTo>
                  <a:pt x="1636614" y="2286000"/>
                </a:lnTo>
                <a:close/>
                <a:moveTo>
                  <a:pt x="2017612" y="2381250"/>
                </a:moveTo>
                <a:lnTo>
                  <a:pt x="1922364" y="2381250"/>
                </a:lnTo>
                <a:lnTo>
                  <a:pt x="1922364" y="2286000"/>
                </a:lnTo>
                <a:lnTo>
                  <a:pt x="2017612" y="2286000"/>
                </a:lnTo>
                <a:close/>
                <a:moveTo>
                  <a:pt x="2208114" y="2381250"/>
                </a:moveTo>
                <a:lnTo>
                  <a:pt x="2112863" y="2381250"/>
                </a:lnTo>
                <a:lnTo>
                  <a:pt x="2112863" y="2286000"/>
                </a:lnTo>
                <a:lnTo>
                  <a:pt x="2208114" y="2286000"/>
                </a:lnTo>
                <a:close/>
                <a:moveTo>
                  <a:pt x="2398613" y="2381250"/>
                </a:moveTo>
                <a:lnTo>
                  <a:pt x="2303364" y="2381250"/>
                </a:lnTo>
                <a:lnTo>
                  <a:pt x="2303364" y="2286000"/>
                </a:lnTo>
                <a:lnTo>
                  <a:pt x="2398613" y="2286000"/>
                </a:lnTo>
                <a:close/>
                <a:moveTo>
                  <a:pt x="2589114" y="2381250"/>
                </a:moveTo>
                <a:lnTo>
                  <a:pt x="2493863" y="2381250"/>
                </a:lnTo>
                <a:lnTo>
                  <a:pt x="2493863" y="2286000"/>
                </a:lnTo>
                <a:lnTo>
                  <a:pt x="2589114" y="2286000"/>
                </a:lnTo>
                <a:close/>
                <a:moveTo>
                  <a:pt x="2779613" y="2381250"/>
                </a:moveTo>
                <a:lnTo>
                  <a:pt x="2684362" y="2381250"/>
                </a:lnTo>
                <a:lnTo>
                  <a:pt x="2684362" y="2286000"/>
                </a:lnTo>
                <a:lnTo>
                  <a:pt x="2779613" y="2286000"/>
                </a:lnTo>
                <a:close/>
                <a:moveTo>
                  <a:pt x="2970113" y="2381250"/>
                </a:moveTo>
                <a:lnTo>
                  <a:pt x="2874863" y="2381250"/>
                </a:lnTo>
                <a:lnTo>
                  <a:pt x="2874863" y="2286000"/>
                </a:lnTo>
                <a:lnTo>
                  <a:pt x="2970113" y="2286000"/>
                </a:lnTo>
                <a:close/>
                <a:moveTo>
                  <a:pt x="3160613" y="2381250"/>
                </a:moveTo>
                <a:lnTo>
                  <a:pt x="3065363" y="2381250"/>
                </a:lnTo>
                <a:lnTo>
                  <a:pt x="3065363" y="2286000"/>
                </a:lnTo>
                <a:lnTo>
                  <a:pt x="3160613" y="2286000"/>
                </a:lnTo>
                <a:close/>
                <a:moveTo>
                  <a:pt x="3351113" y="2381250"/>
                </a:moveTo>
                <a:lnTo>
                  <a:pt x="3255863" y="2381250"/>
                </a:lnTo>
                <a:lnTo>
                  <a:pt x="3255863" y="2286000"/>
                </a:lnTo>
                <a:lnTo>
                  <a:pt x="3351113" y="2286000"/>
                </a:lnTo>
                <a:close/>
                <a:moveTo>
                  <a:pt x="3541613" y="2381250"/>
                </a:moveTo>
                <a:lnTo>
                  <a:pt x="3446363" y="2381250"/>
                </a:lnTo>
                <a:lnTo>
                  <a:pt x="3446363" y="2286000"/>
                </a:lnTo>
                <a:lnTo>
                  <a:pt x="3541613" y="2286000"/>
                </a:lnTo>
                <a:close/>
                <a:moveTo>
                  <a:pt x="3732112" y="2381250"/>
                </a:moveTo>
                <a:lnTo>
                  <a:pt x="3636862" y="2381250"/>
                </a:lnTo>
                <a:lnTo>
                  <a:pt x="3636862" y="2286000"/>
                </a:lnTo>
                <a:lnTo>
                  <a:pt x="3732112" y="2286000"/>
                </a:lnTo>
                <a:close/>
                <a:moveTo>
                  <a:pt x="3922613" y="2381250"/>
                </a:moveTo>
                <a:lnTo>
                  <a:pt x="3827362" y="2381250"/>
                </a:lnTo>
                <a:lnTo>
                  <a:pt x="3827362" y="2286000"/>
                </a:lnTo>
                <a:lnTo>
                  <a:pt x="3922613" y="2286000"/>
                </a:lnTo>
                <a:close/>
                <a:moveTo>
                  <a:pt x="4113113" y="2381250"/>
                </a:moveTo>
                <a:lnTo>
                  <a:pt x="4017863" y="2381250"/>
                </a:lnTo>
                <a:lnTo>
                  <a:pt x="4017863" y="2286000"/>
                </a:lnTo>
                <a:lnTo>
                  <a:pt x="4113113" y="2286000"/>
                </a:lnTo>
                <a:close/>
                <a:moveTo>
                  <a:pt x="4303612" y="2381250"/>
                </a:moveTo>
                <a:lnTo>
                  <a:pt x="4208362" y="2381250"/>
                </a:lnTo>
                <a:lnTo>
                  <a:pt x="4208362" y="2286000"/>
                </a:lnTo>
                <a:lnTo>
                  <a:pt x="4303612" y="2286000"/>
                </a:lnTo>
                <a:close/>
                <a:moveTo>
                  <a:pt x="4494113" y="2381250"/>
                </a:moveTo>
                <a:lnTo>
                  <a:pt x="4398863" y="2381250"/>
                </a:lnTo>
                <a:lnTo>
                  <a:pt x="4398863" y="2286000"/>
                </a:lnTo>
                <a:lnTo>
                  <a:pt x="4494113" y="2286000"/>
                </a:lnTo>
                <a:close/>
                <a:moveTo>
                  <a:pt x="4684613" y="2381250"/>
                </a:moveTo>
                <a:lnTo>
                  <a:pt x="4589363" y="2381250"/>
                </a:lnTo>
                <a:lnTo>
                  <a:pt x="4589363" y="2286000"/>
                </a:lnTo>
                <a:lnTo>
                  <a:pt x="4684613" y="2286000"/>
                </a:lnTo>
                <a:close/>
                <a:moveTo>
                  <a:pt x="4875113" y="2381250"/>
                </a:moveTo>
                <a:lnTo>
                  <a:pt x="4779863" y="2381250"/>
                </a:lnTo>
                <a:lnTo>
                  <a:pt x="4779863" y="2286000"/>
                </a:lnTo>
                <a:lnTo>
                  <a:pt x="4875112" y="2286000"/>
                </a:lnTo>
                <a:lnTo>
                  <a:pt x="4875112" y="2190750"/>
                </a:lnTo>
                <a:lnTo>
                  <a:pt x="4970362" y="2190750"/>
                </a:lnTo>
                <a:lnTo>
                  <a:pt x="4970362" y="2286000"/>
                </a:lnTo>
                <a:lnTo>
                  <a:pt x="4875113" y="2286000"/>
                </a:lnTo>
                <a:close/>
                <a:moveTo>
                  <a:pt x="5065613" y="2381250"/>
                </a:moveTo>
                <a:lnTo>
                  <a:pt x="4970363" y="2381250"/>
                </a:lnTo>
                <a:lnTo>
                  <a:pt x="4970363" y="2286000"/>
                </a:lnTo>
                <a:lnTo>
                  <a:pt x="5065613" y="2286000"/>
                </a:lnTo>
                <a:close/>
                <a:moveTo>
                  <a:pt x="5446612" y="2381250"/>
                </a:moveTo>
                <a:lnTo>
                  <a:pt x="5351362" y="2381250"/>
                </a:lnTo>
                <a:lnTo>
                  <a:pt x="5351362" y="2286000"/>
                </a:lnTo>
                <a:lnTo>
                  <a:pt x="5446612" y="2286000"/>
                </a:lnTo>
                <a:close/>
                <a:moveTo>
                  <a:pt x="5637112" y="2381250"/>
                </a:moveTo>
                <a:lnTo>
                  <a:pt x="5541862" y="2381250"/>
                </a:lnTo>
                <a:lnTo>
                  <a:pt x="5541862" y="2286000"/>
                </a:lnTo>
                <a:lnTo>
                  <a:pt x="5637111" y="2286000"/>
                </a:lnTo>
                <a:lnTo>
                  <a:pt x="5637111" y="2190750"/>
                </a:lnTo>
                <a:lnTo>
                  <a:pt x="5732362" y="2190750"/>
                </a:lnTo>
                <a:lnTo>
                  <a:pt x="5732362" y="2286000"/>
                </a:lnTo>
                <a:lnTo>
                  <a:pt x="5637112" y="2286000"/>
                </a:lnTo>
                <a:close/>
                <a:moveTo>
                  <a:pt x="5827612" y="2381250"/>
                </a:moveTo>
                <a:lnTo>
                  <a:pt x="5732362" y="2381250"/>
                </a:lnTo>
                <a:lnTo>
                  <a:pt x="5732362" y="2286000"/>
                </a:lnTo>
                <a:lnTo>
                  <a:pt x="5827611" y="2286000"/>
                </a:lnTo>
                <a:lnTo>
                  <a:pt x="5827611" y="2190750"/>
                </a:lnTo>
                <a:lnTo>
                  <a:pt x="5922861" y="2190750"/>
                </a:lnTo>
                <a:lnTo>
                  <a:pt x="5922861" y="2286000"/>
                </a:lnTo>
                <a:lnTo>
                  <a:pt x="5827612" y="2286000"/>
                </a:lnTo>
                <a:close/>
                <a:moveTo>
                  <a:pt x="6018112" y="2381250"/>
                </a:moveTo>
                <a:lnTo>
                  <a:pt x="5922862" y="2381250"/>
                </a:lnTo>
                <a:lnTo>
                  <a:pt x="5922862" y="2286000"/>
                </a:lnTo>
                <a:lnTo>
                  <a:pt x="6018111" y="2286000"/>
                </a:lnTo>
                <a:lnTo>
                  <a:pt x="6018111" y="2190750"/>
                </a:lnTo>
                <a:lnTo>
                  <a:pt x="6113361" y="2190750"/>
                </a:lnTo>
                <a:lnTo>
                  <a:pt x="6113361" y="2286000"/>
                </a:lnTo>
                <a:lnTo>
                  <a:pt x="6018112" y="2286000"/>
                </a:lnTo>
                <a:close/>
                <a:moveTo>
                  <a:pt x="6208612" y="2381250"/>
                </a:moveTo>
                <a:lnTo>
                  <a:pt x="6113362" y="2381250"/>
                </a:lnTo>
                <a:lnTo>
                  <a:pt x="6113362" y="2286000"/>
                </a:lnTo>
                <a:lnTo>
                  <a:pt x="6208611" y="2286000"/>
                </a:lnTo>
                <a:lnTo>
                  <a:pt x="6208611" y="2190750"/>
                </a:lnTo>
                <a:lnTo>
                  <a:pt x="6303861" y="2190750"/>
                </a:lnTo>
                <a:lnTo>
                  <a:pt x="6303861" y="2286000"/>
                </a:lnTo>
                <a:lnTo>
                  <a:pt x="6208612" y="2286000"/>
                </a:lnTo>
                <a:close/>
                <a:moveTo>
                  <a:pt x="6399112" y="2381250"/>
                </a:moveTo>
                <a:lnTo>
                  <a:pt x="6303862" y="2381250"/>
                </a:lnTo>
                <a:lnTo>
                  <a:pt x="6303862" y="2286000"/>
                </a:lnTo>
                <a:lnTo>
                  <a:pt x="6399111" y="2286000"/>
                </a:lnTo>
                <a:lnTo>
                  <a:pt x="6399111" y="2190750"/>
                </a:lnTo>
                <a:lnTo>
                  <a:pt x="6494362" y="2190750"/>
                </a:lnTo>
                <a:lnTo>
                  <a:pt x="6494362" y="2286000"/>
                </a:lnTo>
                <a:lnTo>
                  <a:pt x="6399112" y="2286000"/>
                </a:lnTo>
                <a:close/>
                <a:moveTo>
                  <a:pt x="6589612" y="2381250"/>
                </a:moveTo>
                <a:lnTo>
                  <a:pt x="6494362" y="2381250"/>
                </a:lnTo>
                <a:lnTo>
                  <a:pt x="6494362" y="2286000"/>
                </a:lnTo>
                <a:lnTo>
                  <a:pt x="6589611" y="2286000"/>
                </a:lnTo>
                <a:lnTo>
                  <a:pt x="6589611" y="2190750"/>
                </a:lnTo>
                <a:lnTo>
                  <a:pt x="6684861" y="2190750"/>
                </a:lnTo>
                <a:lnTo>
                  <a:pt x="6684861" y="2286000"/>
                </a:lnTo>
                <a:lnTo>
                  <a:pt x="6589612" y="2286000"/>
                </a:lnTo>
                <a:close/>
                <a:moveTo>
                  <a:pt x="6780112" y="2381250"/>
                </a:moveTo>
                <a:lnTo>
                  <a:pt x="6684862" y="2381250"/>
                </a:lnTo>
                <a:lnTo>
                  <a:pt x="6684862" y="2286000"/>
                </a:lnTo>
                <a:lnTo>
                  <a:pt x="6780111" y="2286000"/>
                </a:lnTo>
                <a:lnTo>
                  <a:pt x="6780111" y="2190750"/>
                </a:lnTo>
                <a:lnTo>
                  <a:pt x="6875361" y="2190750"/>
                </a:lnTo>
                <a:lnTo>
                  <a:pt x="6875361" y="2286000"/>
                </a:lnTo>
                <a:lnTo>
                  <a:pt x="6780112" y="2286000"/>
                </a:lnTo>
                <a:close/>
                <a:moveTo>
                  <a:pt x="6970612" y="2381250"/>
                </a:moveTo>
                <a:lnTo>
                  <a:pt x="6875362" y="2381250"/>
                </a:lnTo>
                <a:lnTo>
                  <a:pt x="6875362" y="2286000"/>
                </a:lnTo>
                <a:lnTo>
                  <a:pt x="6970612" y="2286000"/>
                </a:lnTo>
                <a:close/>
                <a:moveTo>
                  <a:pt x="7161112" y="2381250"/>
                </a:moveTo>
                <a:lnTo>
                  <a:pt x="7065862" y="2381250"/>
                </a:lnTo>
                <a:lnTo>
                  <a:pt x="7065862" y="2286000"/>
                </a:lnTo>
                <a:lnTo>
                  <a:pt x="6970613" y="2286000"/>
                </a:lnTo>
                <a:lnTo>
                  <a:pt x="6970613" y="2190750"/>
                </a:lnTo>
                <a:lnTo>
                  <a:pt x="7065863" y="2190750"/>
                </a:lnTo>
                <a:lnTo>
                  <a:pt x="7065863" y="2286000"/>
                </a:lnTo>
                <a:lnTo>
                  <a:pt x="7161112" y="2286000"/>
                </a:lnTo>
                <a:close/>
                <a:moveTo>
                  <a:pt x="7351612" y="2381250"/>
                </a:moveTo>
                <a:lnTo>
                  <a:pt x="7256362" y="2381250"/>
                </a:lnTo>
                <a:lnTo>
                  <a:pt x="7256362" y="2286000"/>
                </a:lnTo>
                <a:lnTo>
                  <a:pt x="7351612" y="2286000"/>
                </a:lnTo>
                <a:close/>
                <a:moveTo>
                  <a:pt x="7542112" y="2381250"/>
                </a:moveTo>
                <a:lnTo>
                  <a:pt x="7446862" y="2381250"/>
                </a:lnTo>
                <a:lnTo>
                  <a:pt x="7446862" y="2286000"/>
                </a:lnTo>
                <a:lnTo>
                  <a:pt x="7351613" y="2286000"/>
                </a:lnTo>
                <a:lnTo>
                  <a:pt x="7351613" y="2190750"/>
                </a:lnTo>
                <a:lnTo>
                  <a:pt x="7446863" y="2190750"/>
                </a:lnTo>
                <a:lnTo>
                  <a:pt x="7446863" y="2286000"/>
                </a:lnTo>
                <a:lnTo>
                  <a:pt x="7542112" y="2286000"/>
                </a:lnTo>
                <a:close/>
                <a:moveTo>
                  <a:pt x="7732612" y="2381250"/>
                </a:moveTo>
                <a:lnTo>
                  <a:pt x="7637362" y="2381250"/>
                </a:lnTo>
                <a:lnTo>
                  <a:pt x="7637362" y="2286000"/>
                </a:lnTo>
                <a:lnTo>
                  <a:pt x="7542113" y="2286000"/>
                </a:lnTo>
                <a:lnTo>
                  <a:pt x="7542113" y="2190750"/>
                </a:lnTo>
                <a:lnTo>
                  <a:pt x="7637363" y="2190750"/>
                </a:lnTo>
                <a:lnTo>
                  <a:pt x="7637363" y="2286000"/>
                </a:lnTo>
                <a:lnTo>
                  <a:pt x="7732612" y="2286000"/>
                </a:lnTo>
                <a:close/>
                <a:moveTo>
                  <a:pt x="7923112" y="2381250"/>
                </a:moveTo>
                <a:lnTo>
                  <a:pt x="7827862" y="2381250"/>
                </a:lnTo>
                <a:lnTo>
                  <a:pt x="7827862" y="2286000"/>
                </a:lnTo>
                <a:lnTo>
                  <a:pt x="7732613" y="2286000"/>
                </a:lnTo>
                <a:lnTo>
                  <a:pt x="7732613" y="2190750"/>
                </a:lnTo>
                <a:lnTo>
                  <a:pt x="7827863" y="2190750"/>
                </a:lnTo>
                <a:lnTo>
                  <a:pt x="7827863" y="2286000"/>
                </a:lnTo>
                <a:lnTo>
                  <a:pt x="7923112" y="2286000"/>
                </a:lnTo>
                <a:close/>
                <a:moveTo>
                  <a:pt x="8113612" y="2381250"/>
                </a:moveTo>
                <a:lnTo>
                  <a:pt x="8018362" y="2381250"/>
                </a:lnTo>
                <a:lnTo>
                  <a:pt x="8018362" y="2286000"/>
                </a:lnTo>
                <a:lnTo>
                  <a:pt x="8113612" y="2286000"/>
                </a:lnTo>
                <a:close/>
                <a:moveTo>
                  <a:pt x="8304112" y="2381250"/>
                </a:moveTo>
                <a:lnTo>
                  <a:pt x="8208862" y="2381250"/>
                </a:lnTo>
                <a:lnTo>
                  <a:pt x="8208862" y="2286000"/>
                </a:lnTo>
                <a:lnTo>
                  <a:pt x="8113613" y="2286000"/>
                </a:lnTo>
                <a:lnTo>
                  <a:pt x="8113613" y="2190750"/>
                </a:lnTo>
                <a:lnTo>
                  <a:pt x="8208863" y="2190750"/>
                </a:lnTo>
                <a:lnTo>
                  <a:pt x="8208863" y="2286000"/>
                </a:lnTo>
                <a:lnTo>
                  <a:pt x="8304112" y="2286000"/>
                </a:lnTo>
                <a:close/>
                <a:moveTo>
                  <a:pt x="8494612" y="2381250"/>
                </a:moveTo>
                <a:lnTo>
                  <a:pt x="8399362" y="2381250"/>
                </a:lnTo>
                <a:lnTo>
                  <a:pt x="8399362" y="2286000"/>
                </a:lnTo>
                <a:lnTo>
                  <a:pt x="8304112" y="2286000"/>
                </a:lnTo>
                <a:lnTo>
                  <a:pt x="8304112" y="2190750"/>
                </a:lnTo>
                <a:lnTo>
                  <a:pt x="8399363" y="2190750"/>
                </a:lnTo>
                <a:lnTo>
                  <a:pt x="8399363" y="2286000"/>
                </a:lnTo>
                <a:lnTo>
                  <a:pt x="8494612" y="2286000"/>
                </a:lnTo>
                <a:close/>
                <a:moveTo>
                  <a:pt x="8875611" y="2381250"/>
                </a:moveTo>
                <a:lnTo>
                  <a:pt x="8780361" y="2381250"/>
                </a:lnTo>
                <a:lnTo>
                  <a:pt x="8780361" y="2286000"/>
                </a:lnTo>
                <a:lnTo>
                  <a:pt x="8685111" y="2286000"/>
                </a:lnTo>
                <a:lnTo>
                  <a:pt x="8685111" y="2190750"/>
                </a:lnTo>
                <a:lnTo>
                  <a:pt x="8780362" y="2190750"/>
                </a:lnTo>
                <a:lnTo>
                  <a:pt x="8780362" y="2286000"/>
                </a:lnTo>
                <a:lnTo>
                  <a:pt x="8875611" y="2286000"/>
                </a:lnTo>
                <a:close/>
                <a:moveTo>
                  <a:pt x="9066111" y="2381250"/>
                </a:moveTo>
                <a:lnTo>
                  <a:pt x="8970861" y="2381250"/>
                </a:lnTo>
                <a:lnTo>
                  <a:pt x="8970861" y="2286000"/>
                </a:lnTo>
                <a:lnTo>
                  <a:pt x="9066111" y="2286000"/>
                </a:lnTo>
                <a:close/>
                <a:moveTo>
                  <a:pt x="9256611" y="2381250"/>
                </a:moveTo>
                <a:lnTo>
                  <a:pt x="9161361" y="2381250"/>
                </a:lnTo>
                <a:lnTo>
                  <a:pt x="9161361" y="2286000"/>
                </a:lnTo>
                <a:lnTo>
                  <a:pt x="9256611" y="2286000"/>
                </a:lnTo>
                <a:close/>
                <a:moveTo>
                  <a:pt x="9447112" y="2381250"/>
                </a:moveTo>
                <a:lnTo>
                  <a:pt x="9351861" y="2381250"/>
                </a:lnTo>
                <a:lnTo>
                  <a:pt x="9351861" y="2286000"/>
                </a:lnTo>
                <a:lnTo>
                  <a:pt x="9447112" y="2286000"/>
                </a:lnTo>
                <a:close/>
                <a:moveTo>
                  <a:pt x="9637611" y="2381250"/>
                </a:moveTo>
                <a:lnTo>
                  <a:pt x="9542362" y="2381250"/>
                </a:lnTo>
                <a:lnTo>
                  <a:pt x="9542362" y="2286000"/>
                </a:lnTo>
                <a:lnTo>
                  <a:pt x="9637611" y="2286000"/>
                </a:lnTo>
                <a:close/>
                <a:moveTo>
                  <a:pt x="9828111" y="2381250"/>
                </a:moveTo>
                <a:lnTo>
                  <a:pt x="9732861" y="2381250"/>
                </a:lnTo>
                <a:lnTo>
                  <a:pt x="9732861" y="2286000"/>
                </a:lnTo>
                <a:lnTo>
                  <a:pt x="9828111" y="2286000"/>
                </a:lnTo>
                <a:close/>
                <a:moveTo>
                  <a:pt x="10018612" y="2381250"/>
                </a:moveTo>
                <a:lnTo>
                  <a:pt x="9923362" y="2381250"/>
                </a:lnTo>
                <a:lnTo>
                  <a:pt x="9923362" y="2286000"/>
                </a:lnTo>
                <a:lnTo>
                  <a:pt x="10018612" y="2286000"/>
                </a:lnTo>
                <a:close/>
                <a:moveTo>
                  <a:pt x="10209111" y="2381250"/>
                </a:moveTo>
                <a:lnTo>
                  <a:pt x="10113862" y="2381250"/>
                </a:lnTo>
                <a:lnTo>
                  <a:pt x="10113862" y="2286000"/>
                </a:lnTo>
                <a:lnTo>
                  <a:pt x="10209111" y="2286000"/>
                </a:lnTo>
                <a:close/>
                <a:moveTo>
                  <a:pt x="10399611" y="2381250"/>
                </a:moveTo>
                <a:lnTo>
                  <a:pt x="10304361" y="2381250"/>
                </a:lnTo>
                <a:lnTo>
                  <a:pt x="10304361" y="2286000"/>
                </a:lnTo>
                <a:lnTo>
                  <a:pt x="10399611" y="2286000"/>
                </a:lnTo>
                <a:close/>
                <a:moveTo>
                  <a:pt x="10590111" y="2381250"/>
                </a:moveTo>
                <a:lnTo>
                  <a:pt x="10494861" y="2381250"/>
                </a:lnTo>
                <a:lnTo>
                  <a:pt x="10494861" y="2286000"/>
                </a:lnTo>
                <a:lnTo>
                  <a:pt x="10590111" y="2286000"/>
                </a:lnTo>
                <a:close/>
                <a:moveTo>
                  <a:pt x="10780611" y="2381250"/>
                </a:moveTo>
                <a:lnTo>
                  <a:pt x="10685361" y="2381250"/>
                </a:lnTo>
                <a:lnTo>
                  <a:pt x="10685361" y="2286000"/>
                </a:lnTo>
                <a:lnTo>
                  <a:pt x="10780611" y="2286000"/>
                </a:lnTo>
                <a:close/>
                <a:moveTo>
                  <a:pt x="10971111" y="2381250"/>
                </a:moveTo>
                <a:lnTo>
                  <a:pt x="10875861" y="2381250"/>
                </a:lnTo>
                <a:lnTo>
                  <a:pt x="10875861" y="2286000"/>
                </a:lnTo>
                <a:lnTo>
                  <a:pt x="10971111" y="2286000"/>
                </a:lnTo>
                <a:close/>
                <a:moveTo>
                  <a:pt x="11161610" y="2381250"/>
                </a:moveTo>
                <a:lnTo>
                  <a:pt x="11066362" y="2381250"/>
                </a:lnTo>
                <a:lnTo>
                  <a:pt x="11066362" y="2286000"/>
                </a:lnTo>
                <a:lnTo>
                  <a:pt x="11161610" y="2286000"/>
                </a:lnTo>
                <a:close/>
                <a:moveTo>
                  <a:pt x="11352111" y="2381250"/>
                </a:moveTo>
                <a:lnTo>
                  <a:pt x="11256861" y="2381250"/>
                </a:lnTo>
                <a:lnTo>
                  <a:pt x="11256861" y="2286000"/>
                </a:lnTo>
                <a:lnTo>
                  <a:pt x="11352111" y="2286000"/>
                </a:lnTo>
                <a:close/>
                <a:moveTo>
                  <a:pt x="11542610" y="2381250"/>
                </a:moveTo>
                <a:lnTo>
                  <a:pt x="11447360" y="2381250"/>
                </a:lnTo>
                <a:lnTo>
                  <a:pt x="11447360" y="2286000"/>
                </a:lnTo>
                <a:lnTo>
                  <a:pt x="11542610" y="2286000"/>
                </a:lnTo>
                <a:close/>
                <a:moveTo>
                  <a:pt x="11733112" y="2381250"/>
                </a:moveTo>
                <a:lnTo>
                  <a:pt x="11637861" y="2381250"/>
                </a:lnTo>
                <a:lnTo>
                  <a:pt x="11637861" y="2286000"/>
                </a:lnTo>
                <a:lnTo>
                  <a:pt x="11733112" y="2286000"/>
                </a:lnTo>
                <a:close/>
                <a:moveTo>
                  <a:pt x="11923611" y="2381250"/>
                </a:moveTo>
                <a:lnTo>
                  <a:pt x="11828360" y="2381250"/>
                </a:lnTo>
                <a:lnTo>
                  <a:pt x="11828360" y="2286000"/>
                </a:lnTo>
                <a:lnTo>
                  <a:pt x="11923611" y="2286000"/>
                </a:lnTo>
                <a:close/>
                <a:moveTo>
                  <a:pt x="207864" y="2476500"/>
                </a:moveTo>
                <a:lnTo>
                  <a:pt x="112614" y="2476500"/>
                </a:lnTo>
                <a:lnTo>
                  <a:pt x="112614" y="2381250"/>
                </a:lnTo>
                <a:lnTo>
                  <a:pt x="207864" y="2381250"/>
                </a:lnTo>
                <a:close/>
                <a:moveTo>
                  <a:pt x="398364" y="2476500"/>
                </a:moveTo>
                <a:lnTo>
                  <a:pt x="303114" y="2476500"/>
                </a:lnTo>
                <a:lnTo>
                  <a:pt x="303114" y="2381250"/>
                </a:lnTo>
                <a:lnTo>
                  <a:pt x="398364" y="2381250"/>
                </a:lnTo>
                <a:close/>
                <a:moveTo>
                  <a:pt x="588864" y="2476500"/>
                </a:moveTo>
                <a:lnTo>
                  <a:pt x="493614" y="2476500"/>
                </a:lnTo>
                <a:lnTo>
                  <a:pt x="493614" y="2381250"/>
                </a:lnTo>
                <a:lnTo>
                  <a:pt x="588864" y="2381250"/>
                </a:lnTo>
                <a:close/>
                <a:moveTo>
                  <a:pt x="779364" y="2476500"/>
                </a:moveTo>
                <a:lnTo>
                  <a:pt x="684113" y="2476500"/>
                </a:lnTo>
                <a:lnTo>
                  <a:pt x="684113" y="2381250"/>
                </a:lnTo>
                <a:lnTo>
                  <a:pt x="779364" y="2381250"/>
                </a:lnTo>
                <a:close/>
                <a:moveTo>
                  <a:pt x="969863" y="2476500"/>
                </a:moveTo>
                <a:lnTo>
                  <a:pt x="874614" y="2476500"/>
                </a:lnTo>
                <a:lnTo>
                  <a:pt x="874614" y="2381250"/>
                </a:lnTo>
                <a:lnTo>
                  <a:pt x="969863" y="2381250"/>
                </a:lnTo>
                <a:close/>
                <a:moveTo>
                  <a:pt x="1160364" y="2476500"/>
                </a:moveTo>
                <a:lnTo>
                  <a:pt x="1065114" y="2476500"/>
                </a:lnTo>
                <a:lnTo>
                  <a:pt x="1065114" y="2381250"/>
                </a:lnTo>
                <a:lnTo>
                  <a:pt x="1160364" y="2381250"/>
                </a:lnTo>
                <a:close/>
                <a:moveTo>
                  <a:pt x="1350864" y="2476500"/>
                </a:moveTo>
                <a:lnTo>
                  <a:pt x="1255613" y="2476500"/>
                </a:lnTo>
                <a:lnTo>
                  <a:pt x="1255613" y="2381250"/>
                </a:lnTo>
                <a:lnTo>
                  <a:pt x="1350864" y="2381250"/>
                </a:lnTo>
                <a:close/>
                <a:moveTo>
                  <a:pt x="1541363" y="2476500"/>
                </a:moveTo>
                <a:lnTo>
                  <a:pt x="1446114" y="2476500"/>
                </a:lnTo>
                <a:lnTo>
                  <a:pt x="1446114" y="2381250"/>
                </a:lnTo>
                <a:lnTo>
                  <a:pt x="1541363" y="2381250"/>
                </a:lnTo>
                <a:close/>
                <a:moveTo>
                  <a:pt x="1922364" y="2476500"/>
                </a:moveTo>
                <a:lnTo>
                  <a:pt x="1827113" y="2476500"/>
                </a:lnTo>
                <a:lnTo>
                  <a:pt x="1827113" y="2381250"/>
                </a:lnTo>
                <a:lnTo>
                  <a:pt x="1922364" y="2381250"/>
                </a:lnTo>
                <a:close/>
                <a:moveTo>
                  <a:pt x="2112863" y="2476500"/>
                </a:moveTo>
                <a:lnTo>
                  <a:pt x="2017612" y="2476500"/>
                </a:lnTo>
                <a:lnTo>
                  <a:pt x="2017612" y="2381250"/>
                </a:lnTo>
                <a:lnTo>
                  <a:pt x="2112863" y="2381250"/>
                </a:lnTo>
                <a:close/>
                <a:moveTo>
                  <a:pt x="2303364" y="2476500"/>
                </a:moveTo>
                <a:lnTo>
                  <a:pt x="2208114" y="2476500"/>
                </a:lnTo>
                <a:lnTo>
                  <a:pt x="2208114" y="2381250"/>
                </a:lnTo>
                <a:lnTo>
                  <a:pt x="2303364" y="2381250"/>
                </a:lnTo>
                <a:close/>
                <a:moveTo>
                  <a:pt x="2493863" y="2476500"/>
                </a:moveTo>
                <a:lnTo>
                  <a:pt x="2398613" y="2476500"/>
                </a:lnTo>
                <a:lnTo>
                  <a:pt x="2398613" y="2381250"/>
                </a:lnTo>
                <a:lnTo>
                  <a:pt x="2493863" y="2381250"/>
                </a:lnTo>
                <a:close/>
                <a:moveTo>
                  <a:pt x="2684362" y="2476500"/>
                </a:moveTo>
                <a:lnTo>
                  <a:pt x="2589114" y="2476500"/>
                </a:lnTo>
                <a:lnTo>
                  <a:pt x="2589114" y="2381250"/>
                </a:lnTo>
                <a:lnTo>
                  <a:pt x="2684362" y="2381250"/>
                </a:lnTo>
                <a:close/>
                <a:moveTo>
                  <a:pt x="2874863" y="2476500"/>
                </a:moveTo>
                <a:lnTo>
                  <a:pt x="2779613" y="2476500"/>
                </a:lnTo>
                <a:lnTo>
                  <a:pt x="2779613" y="2381250"/>
                </a:lnTo>
                <a:lnTo>
                  <a:pt x="2874863" y="2381250"/>
                </a:lnTo>
                <a:close/>
                <a:moveTo>
                  <a:pt x="3065363" y="2476500"/>
                </a:moveTo>
                <a:lnTo>
                  <a:pt x="2970113" y="2476500"/>
                </a:lnTo>
                <a:lnTo>
                  <a:pt x="2970113" y="2381250"/>
                </a:lnTo>
                <a:lnTo>
                  <a:pt x="3065363" y="2381250"/>
                </a:lnTo>
                <a:close/>
                <a:moveTo>
                  <a:pt x="3255863" y="2476500"/>
                </a:moveTo>
                <a:lnTo>
                  <a:pt x="3160613" y="2476500"/>
                </a:lnTo>
                <a:lnTo>
                  <a:pt x="3160613" y="2381250"/>
                </a:lnTo>
                <a:lnTo>
                  <a:pt x="3255863" y="2381250"/>
                </a:lnTo>
                <a:close/>
                <a:moveTo>
                  <a:pt x="3446363" y="2476500"/>
                </a:moveTo>
                <a:lnTo>
                  <a:pt x="3351113" y="2476500"/>
                </a:lnTo>
                <a:lnTo>
                  <a:pt x="3351113" y="2381250"/>
                </a:lnTo>
                <a:lnTo>
                  <a:pt x="3446363" y="2381250"/>
                </a:lnTo>
                <a:close/>
                <a:moveTo>
                  <a:pt x="3636862" y="2476500"/>
                </a:moveTo>
                <a:lnTo>
                  <a:pt x="3541613" y="2476500"/>
                </a:lnTo>
                <a:lnTo>
                  <a:pt x="3541613" y="2381250"/>
                </a:lnTo>
                <a:lnTo>
                  <a:pt x="3636862" y="2381250"/>
                </a:lnTo>
                <a:close/>
                <a:moveTo>
                  <a:pt x="3827362" y="2476500"/>
                </a:moveTo>
                <a:lnTo>
                  <a:pt x="3732112" y="2476500"/>
                </a:lnTo>
                <a:lnTo>
                  <a:pt x="3732112" y="2381250"/>
                </a:lnTo>
                <a:lnTo>
                  <a:pt x="3827362" y="2381250"/>
                </a:lnTo>
                <a:close/>
                <a:moveTo>
                  <a:pt x="4017863" y="2476500"/>
                </a:moveTo>
                <a:lnTo>
                  <a:pt x="3922613" y="2476500"/>
                </a:lnTo>
                <a:lnTo>
                  <a:pt x="3922613" y="2381250"/>
                </a:lnTo>
                <a:lnTo>
                  <a:pt x="4017863" y="2381250"/>
                </a:lnTo>
                <a:close/>
                <a:moveTo>
                  <a:pt x="4208362" y="2476500"/>
                </a:moveTo>
                <a:lnTo>
                  <a:pt x="4113113" y="2476500"/>
                </a:lnTo>
                <a:lnTo>
                  <a:pt x="4113113" y="2381250"/>
                </a:lnTo>
                <a:lnTo>
                  <a:pt x="4208362" y="2381250"/>
                </a:lnTo>
                <a:close/>
                <a:moveTo>
                  <a:pt x="4398863" y="2476500"/>
                </a:moveTo>
                <a:lnTo>
                  <a:pt x="4303612" y="2476500"/>
                </a:lnTo>
                <a:lnTo>
                  <a:pt x="4303612" y="2381250"/>
                </a:lnTo>
                <a:lnTo>
                  <a:pt x="4398863" y="2381250"/>
                </a:lnTo>
                <a:close/>
                <a:moveTo>
                  <a:pt x="4589363" y="2476500"/>
                </a:moveTo>
                <a:lnTo>
                  <a:pt x="4494113" y="2476500"/>
                </a:lnTo>
                <a:lnTo>
                  <a:pt x="4494113" y="2381250"/>
                </a:lnTo>
                <a:lnTo>
                  <a:pt x="4589363" y="2381250"/>
                </a:lnTo>
                <a:close/>
                <a:moveTo>
                  <a:pt x="4779863" y="2476500"/>
                </a:moveTo>
                <a:lnTo>
                  <a:pt x="4684613" y="2476500"/>
                </a:lnTo>
                <a:lnTo>
                  <a:pt x="4684613" y="2381250"/>
                </a:lnTo>
                <a:lnTo>
                  <a:pt x="4779863" y="2381250"/>
                </a:lnTo>
                <a:close/>
                <a:moveTo>
                  <a:pt x="4970363" y="2476500"/>
                </a:moveTo>
                <a:lnTo>
                  <a:pt x="4875113" y="2476500"/>
                </a:lnTo>
                <a:lnTo>
                  <a:pt x="4875113" y="2381250"/>
                </a:lnTo>
                <a:lnTo>
                  <a:pt x="4970363" y="2381250"/>
                </a:lnTo>
                <a:close/>
                <a:moveTo>
                  <a:pt x="5351362" y="2476500"/>
                </a:moveTo>
                <a:lnTo>
                  <a:pt x="5256112" y="2476500"/>
                </a:lnTo>
                <a:lnTo>
                  <a:pt x="5256112" y="2381250"/>
                </a:lnTo>
                <a:lnTo>
                  <a:pt x="5351362" y="2381250"/>
                </a:lnTo>
                <a:close/>
                <a:moveTo>
                  <a:pt x="5541862" y="2476500"/>
                </a:moveTo>
                <a:lnTo>
                  <a:pt x="5446612" y="2476500"/>
                </a:lnTo>
                <a:lnTo>
                  <a:pt x="5446612" y="2381250"/>
                </a:lnTo>
                <a:lnTo>
                  <a:pt x="5541862" y="2381250"/>
                </a:lnTo>
                <a:close/>
                <a:moveTo>
                  <a:pt x="5732362" y="2476500"/>
                </a:moveTo>
                <a:lnTo>
                  <a:pt x="5637112" y="2476500"/>
                </a:lnTo>
                <a:lnTo>
                  <a:pt x="5637112" y="2381250"/>
                </a:lnTo>
                <a:lnTo>
                  <a:pt x="5732362" y="2381250"/>
                </a:lnTo>
                <a:close/>
                <a:moveTo>
                  <a:pt x="5922862" y="2476500"/>
                </a:moveTo>
                <a:lnTo>
                  <a:pt x="5827612" y="2476500"/>
                </a:lnTo>
                <a:lnTo>
                  <a:pt x="5827612" y="2381250"/>
                </a:lnTo>
                <a:lnTo>
                  <a:pt x="5922862" y="2381250"/>
                </a:lnTo>
                <a:close/>
                <a:moveTo>
                  <a:pt x="6113362" y="2476500"/>
                </a:moveTo>
                <a:lnTo>
                  <a:pt x="6018112" y="2476500"/>
                </a:lnTo>
                <a:lnTo>
                  <a:pt x="6018112" y="2381250"/>
                </a:lnTo>
                <a:lnTo>
                  <a:pt x="6113362" y="2381250"/>
                </a:lnTo>
                <a:close/>
                <a:moveTo>
                  <a:pt x="6303862" y="2476500"/>
                </a:moveTo>
                <a:lnTo>
                  <a:pt x="6208612" y="2476500"/>
                </a:lnTo>
                <a:lnTo>
                  <a:pt x="6208612" y="2381250"/>
                </a:lnTo>
                <a:lnTo>
                  <a:pt x="6303862" y="2381250"/>
                </a:lnTo>
                <a:close/>
                <a:moveTo>
                  <a:pt x="6494362" y="2476500"/>
                </a:moveTo>
                <a:lnTo>
                  <a:pt x="6399112" y="2476500"/>
                </a:lnTo>
                <a:lnTo>
                  <a:pt x="6399112" y="2381250"/>
                </a:lnTo>
                <a:lnTo>
                  <a:pt x="6494362" y="2381250"/>
                </a:lnTo>
                <a:close/>
                <a:moveTo>
                  <a:pt x="6684862" y="2476500"/>
                </a:moveTo>
                <a:lnTo>
                  <a:pt x="6589612" y="2476500"/>
                </a:lnTo>
                <a:lnTo>
                  <a:pt x="6589612" y="2381250"/>
                </a:lnTo>
                <a:lnTo>
                  <a:pt x="6684862" y="2381250"/>
                </a:lnTo>
                <a:close/>
                <a:moveTo>
                  <a:pt x="6875362" y="2476500"/>
                </a:moveTo>
                <a:lnTo>
                  <a:pt x="6780112" y="2476500"/>
                </a:lnTo>
                <a:lnTo>
                  <a:pt x="6780112" y="2381250"/>
                </a:lnTo>
                <a:lnTo>
                  <a:pt x="6875362" y="2381250"/>
                </a:lnTo>
                <a:close/>
                <a:moveTo>
                  <a:pt x="7065862" y="2476500"/>
                </a:moveTo>
                <a:lnTo>
                  <a:pt x="6970612" y="2476500"/>
                </a:lnTo>
                <a:lnTo>
                  <a:pt x="6970612" y="2381250"/>
                </a:lnTo>
                <a:lnTo>
                  <a:pt x="7065862" y="2381250"/>
                </a:lnTo>
                <a:close/>
                <a:moveTo>
                  <a:pt x="7256362" y="2476500"/>
                </a:moveTo>
                <a:lnTo>
                  <a:pt x="7161112" y="2476500"/>
                </a:lnTo>
                <a:lnTo>
                  <a:pt x="7161112" y="2381250"/>
                </a:lnTo>
                <a:lnTo>
                  <a:pt x="7256362" y="2381250"/>
                </a:lnTo>
                <a:close/>
                <a:moveTo>
                  <a:pt x="7446862" y="2476500"/>
                </a:moveTo>
                <a:lnTo>
                  <a:pt x="7351612" y="2476500"/>
                </a:lnTo>
                <a:lnTo>
                  <a:pt x="7351612" y="2381250"/>
                </a:lnTo>
                <a:lnTo>
                  <a:pt x="7446862" y="2381250"/>
                </a:lnTo>
                <a:close/>
                <a:moveTo>
                  <a:pt x="7637362" y="2476500"/>
                </a:moveTo>
                <a:lnTo>
                  <a:pt x="7542112" y="2476500"/>
                </a:lnTo>
                <a:lnTo>
                  <a:pt x="7542112" y="2381250"/>
                </a:lnTo>
                <a:lnTo>
                  <a:pt x="7637362" y="2381250"/>
                </a:lnTo>
                <a:close/>
                <a:moveTo>
                  <a:pt x="7827862" y="2476500"/>
                </a:moveTo>
                <a:lnTo>
                  <a:pt x="7732612" y="2476500"/>
                </a:lnTo>
                <a:lnTo>
                  <a:pt x="7732612" y="2381250"/>
                </a:lnTo>
                <a:lnTo>
                  <a:pt x="7827862" y="2381250"/>
                </a:lnTo>
                <a:close/>
                <a:moveTo>
                  <a:pt x="8018362" y="2476500"/>
                </a:moveTo>
                <a:lnTo>
                  <a:pt x="7923112" y="2476500"/>
                </a:lnTo>
                <a:lnTo>
                  <a:pt x="7923112" y="2381250"/>
                </a:lnTo>
                <a:lnTo>
                  <a:pt x="8018362" y="2381250"/>
                </a:lnTo>
                <a:close/>
                <a:moveTo>
                  <a:pt x="8208862" y="2476500"/>
                </a:moveTo>
                <a:lnTo>
                  <a:pt x="8113612" y="2476500"/>
                </a:lnTo>
                <a:lnTo>
                  <a:pt x="8113612" y="2381250"/>
                </a:lnTo>
                <a:lnTo>
                  <a:pt x="8208862" y="2381250"/>
                </a:lnTo>
                <a:close/>
                <a:moveTo>
                  <a:pt x="8399362" y="2476500"/>
                </a:moveTo>
                <a:lnTo>
                  <a:pt x="8304112" y="2476500"/>
                </a:lnTo>
                <a:lnTo>
                  <a:pt x="8304112" y="2381250"/>
                </a:lnTo>
                <a:lnTo>
                  <a:pt x="8399362" y="2381250"/>
                </a:lnTo>
                <a:close/>
                <a:moveTo>
                  <a:pt x="8780361" y="2476500"/>
                </a:moveTo>
                <a:lnTo>
                  <a:pt x="8685111" y="2476500"/>
                </a:lnTo>
                <a:lnTo>
                  <a:pt x="8685111" y="2381250"/>
                </a:lnTo>
                <a:lnTo>
                  <a:pt x="8780361" y="2381250"/>
                </a:lnTo>
                <a:close/>
                <a:moveTo>
                  <a:pt x="8970861" y="2476500"/>
                </a:moveTo>
                <a:lnTo>
                  <a:pt x="8875611" y="2476500"/>
                </a:lnTo>
                <a:lnTo>
                  <a:pt x="8875611" y="2381250"/>
                </a:lnTo>
                <a:lnTo>
                  <a:pt x="8970861" y="2381250"/>
                </a:lnTo>
                <a:close/>
                <a:moveTo>
                  <a:pt x="9161361" y="2476500"/>
                </a:moveTo>
                <a:lnTo>
                  <a:pt x="9066111" y="2476500"/>
                </a:lnTo>
                <a:lnTo>
                  <a:pt x="9066111" y="2381250"/>
                </a:lnTo>
                <a:lnTo>
                  <a:pt x="9161361" y="2381250"/>
                </a:lnTo>
                <a:close/>
                <a:moveTo>
                  <a:pt x="9351861" y="2476500"/>
                </a:moveTo>
                <a:lnTo>
                  <a:pt x="9256611" y="2476500"/>
                </a:lnTo>
                <a:lnTo>
                  <a:pt x="9256611" y="2381250"/>
                </a:lnTo>
                <a:lnTo>
                  <a:pt x="9351861" y="2381250"/>
                </a:lnTo>
                <a:close/>
                <a:moveTo>
                  <a:pt x="9542362" y="2476500"/>
                </a:moveTo>
                <a:lnTo>
                  <a:pt x="9447112" y="2476500"/>
                </a:lnTo>
                <a:lnTo>
                  <a:pt x="9447112" y="2381250"/>
                </a:lnTo>
                <a:lnTo>
                  <a:pt x="9542362" y="2381250"/>
                </a:lnTo>
                <a:close/>
                <a:moveTo>
                  <a:pt x="9732861" y="2476500"/>
                </a:moveTo>
                <a:lnTo>
                  <a:pt x="9637611" y="2476500"/>
                </a:lnTo>
                <a:lnTo>
                  <a:pt x="9637611" y="2381250"/>
                </a:lnTo>
                <a:lnTo>
                  <a:pt x="9732861" y="2381250"/>
                </a:lnTo>
                <a:close/>
                <a:moveTo>
                  <a:pt x="9923362" y="2476500"/>
                </a:moveTo>
                <a:lnTo>
                  <a:pt x="9828111" y="2476500"/>
                </a:lnTo>
                <a:lnTo>
                  <a:pt x="9828111" y="2381250"/>
                </a:lnTo>
                <a:lnTo>
                  <a:pt x="9923362" y="2381250"/>
                </a:lnTo>
                <a:close/>
                <a:moveTo>
                  <a:pt x="10113862" y="2476500"/>
                </a:moveTo>
                <a:lnTo>
                  <a:pt x="10018612" y="2476500"/>
                </a:lnTo>
                <a:lnTo>
                  <a:pt x="10018612" y="2381250"/>
                </a:lnTo>
                <a:lnTo>
                  <a:pt x="10113862" y="2381250"/>
                </a:lnTo>
                <a:close/>
                <a:moveTo>
                  <a:pt x="10304361" y="2476500"/>
                </a:moveTo>
                <a:lnTo>
                  <a:pt x="10209111" y="2476500"/>
                </a:lnTo>
                <a:lnTo>
                  <a:pt x="10209111" y="2381250"/>
                </a:lnTo>
                <a:lnTo>
                  <a:pt x="10304361" y="2381250"/>
                </a:lnTo>
                <a:close/>
                <a:moveTo>
                  <a:pt x="10494861" y="2476500"/>
                </a:moveTo>
                <a:lnTo>
                  <a:pt x="10399611" y="2476500"/>
                </a:lnTo>
                <a:lnTo>
                  <a:pt x="10399611" y="2381250"/>
                </a:lnTo>
                <a:lnTo>
                  <a:pt x="10494861" y="2381250"/>
                </a:lnTo>
                <a:close/>
                <a:moveTo>
                  <a:pt x="10685361" y="2476500"/>
                </a:moveTo>
                <a:lnTo>
                  <a:pt x="10590111" y="2476500"/>
                </a:lnTo>
                <a:lnTo>
                  <a:pt x="10590111" y="2381250"/>
                </a:lnTo>
                <a:lnTo>
                  <a:pt x="10685361" y="2381250"/>
                </a:lnTo>
                <a:close/>
                <a:moveTo>
                  <a:pt x="10875861" y="2476500"/>
                </a:moveTo>
                <a:lnTo>
                  <a:pt x="10780611" y="2476500"/>
                </a:lnTo>
                <a:lnTo>
                  <a:pt x="10780611" y="2381250"/>
                </a:lnTo>
                <a:lnTo>
                  <a:pt x="10875861" y="2381250"/>
                </a:lnTo>
                <a:close/>
                <a:moveTo>
                  <a:pt x="11066362" y="2476500"/>
                </a:moveTo>
                <a:lnTo>
                  <a:pt x="10971111" y="2476500"/>
                </a:lnTo>
                <a:lnTo>
                  <a:pt x="10971111" y="2381250"/>
                </a:lnTo>
                <a:lnTo>
                  <a:pt x="11066362" y="2381250"/>
                </a:lnTo>
                <a:close/>
                <a:moveTo>
                  <a:pt x="11256861" y="2476500"/>
                </a:moveTo>
                <a:lnTo>
                  <a:pt x="11161610" y="2476500"/>
                </a:lnTo>
                <a:lnTo>
                  <a:pt x="11161610" y="2381250"/>
                </a:lnTo>
                <a:lnTo>
                  <a:pt x="11256861" y="2381250"/>
                </a:lnTo>
                <a:close/>
                <a:moveTo>
                  <a:pt x="11447360" y="2476500"/>
                </a:moveTo>
                <a:lnTo>
                  <a:pt x="11352111" y="2476500"/>
                </a:lnTo>
                <a:lnTo>
                  <a:pt x="11352111" y="2381250"/>
                </a:lnTo>
                <a:lnTo>
                  <a:pt x="11447360" y="2381250"/>
                </a:lnTo>
                <a:close/>
                <a:moveTo>
                  <a:pt x="11637861" y="2476500"/>
                </a:moveTo>
                <a:lnTo>
                  <a:pt x="11542610" y="2476500"/>
                </a:lnTo>
                <a:lnTo>
                  <a:pt x="11542610" y="2381250"/>
                </a:lnTo>
                <a:lnTo>
                  <a:pt x="11637861" y="2381250"/>
                </a:lnTo>
                <a:close/>
                <a:moveTo>
                  <a:pt x="11828360" y="2476500"/>
                </a:moveTo>
                <a:lnTo>
                  <a:pt x="11733112" y="2476500"/>
                </a:lnTo>
                <a:lnTo>
                  <a:pt x="11733112" y="2381250"/>
                </a:lnTo>
                <a:lnTo>
                  <a:pt x="11828360" y="2381250"/>
                </a:lnTo>
                <a:close/>
                <a:moveTo>
                  <a:pt x="12192000" y="2476500"/>
                </a:moveTo>
                <a:lnTo>
                  <a:pt x="12114110" y="2476500"/>
                </a:lnTo>
                <a:lnTo>
                  <a:pt x="12114110" y="2381250"/>
                </a:lnTo>
                <a:lnTo>
                  <a:pt x="12192000" y="2381250"/>
                </a:lnTo>
                <a:close/>
                <a:moveTo>
                  <a:pt x="303114" y="2571750"/>
                </a:moveTo>
                <a:lnTo>
                  <a:pt x="207864" y="2571750"/>
                </a:lnTo>
                <a:lnTo>
                  <a:pt x="207864" y="2476500"/>
                </a:lnTo>
                <a:lnTo>
                  <a:pt x="303114" y="2476500"/>
                </a:lnTo>
                <a:close/>
                <a:moveTo>
                  <a:pt x="493614" y="2571750"/>
                </a:moveTo>
                <a:lnTo>
                  <a:pt x="398364" y="2571750"/>
                </a:lnTo>
                <a:lnTo>
                  <a:pt x="398364" y="2476500"/>
                </a:lnTo>
                <a:lnTo>
                  <a:pt x="493614" y="2476500"/>
                </a:lnTo>
                <a:close/>
                <a:moveTo>
                  <a:pt x="684113" y="2571750"/>
                </a:moveTo>
                <a:lnTo>
                  <a:pt x="588864" y="2571750"/>
                </a:lnTo>
                <a:lnTo>
                  <a:pt x="588864" y="2476500"/>
                </a:lnTo>
                <a:lnTo>
                  <a:pt x="684113" y="2476500"/>
                </a:lnTo>
                <a:close/>
                <a:moveTo>
                  <a:pt x="874614" y="2571750"/>
                </a:moveTo>
                <a:lnTo>
                  <a:pt x="779364" y="2571750"/>
                </a:lnTo>
                <a:lnTo>
                  <a:pt x="779364" y="2476500"/>
                </a:lnTo>
                <a:lnTo>
                  <a:pt x="874614" y="2476500"/>
                </a:lnTo>
                <a:close/>
                <a:moveTo>
                  <a:pt x="1065114" y="2571750"/>
                </a:moveTo>
                <a:lnTo>
                  <a:pt x="969863" y="2571750"/>
                </a:lnTo>
                <a:lnTo>
                  <a:pt x="969863" y="2476500"/>
                </a:lnTo>
                <a:lnTo>
                  <a:pt x="1065114" y="2476500"/>
                </a:lnTo>
                <a:close/>
                <a:moveTo>
                  <a:pt x="1255613" y="2571750"/>
                </a:moveTo>
                <a:lnTo>
                  <a:pt x="1160364" y="2571750"/>
                </a:lnTo>
                <a:lnTo>
                  <a:pt x="1160364" y="2476500"/>
                </a:lnTo>
                <a:lnTo>
                  <a:pt x="1255613" y="2476500"/>
                </a:lnTo>
                <a:close/>
                <a:moveTo>
                  <a:pt x="1446114" y="2571750"/>
                </a:moveTo>
                <a:lnTo>
                  <a:pt x="1350864" y="2571750"/>
                </a:lnTo>
                <a:lnTo>
                  <a:pt x="1350864" y="2476500"/>
                </a:lnTo>
                <a:lnTo>
                  <a:pt x="1446114" y="2476500"/>
                </a:lnTo>
                <a:close/>
                <a:moveTo>
                  <a:pt x="1636614" y="2571750"/>
                </a:moveTo>
                <a:lnTo>
                  <a:pt x="1541363" y="2571750"/>
                </a:lnTo>
                <a:lnTo>
                  <a:pt x="1541363" y="2476500"/>
                </a:lnTo>
                <a:lnTo>
                  <a:pt x="1636614" y="2476500"/>
                </a:lnTo>
                <a:close/>
                <a:moveTo>
                  <a:pt x="2017612" y="2571750"/>
                </a:moveTo>
                <a:lnTo>
                  <a:pt x="1922364" y="2571750"/>
                </a:lnTo>
                <a:lnTo>
                  <a:pt x="1922364" y="2476500"/>
                </a:lnTo>
                <a:lnTo>
                  <a:pt x="2017612" y="2476500"/>
                </a:lnTo>
                <a:close/>
                <a:moveTo>
                  <a:pt x="2208114" y="2571750"/>
                </a:moveTo>
                <a:lnTo>
                  <a:pt x="2112863" y="2571750"/>
                </a:lnTo>
                <a:lnTo>
                  <a:pt x="2112863" y="2476500"/>
                </a:lnTo>
                <a:lnTo>
                  <a:pt x="2208114" y="2476500"/>
                </a:lnTo>
                <a:close/>
                <a:moveTo>
                  <a:pt x="2398613" y="2571750"/>
                </a:moveTo>
                <a:lnTo>
                  <a:pt x="2303364" y="2571750"/>
                </a:lnTo>
                <a:lnTo>
                  <a:pt x="2303364" y="2476500"/>
                </a:lnTo>
                <a:lnTo>
                  <a:pt x="2398613" y="2476500"/>
                </a:lnTo>
                <a:close/>
                <a:moveTo>
                  <a:pt x="2589114" y="2571750"/>
                </a:moveTo>
                <a:lnTo>
                  <a:pt x="2493863" y="2571750"/>
                </a:lnTo>
                <a:lnTo>
                  <a:pt x="2493863" y="2476500"/>
                </a:lnTo>
                <a:lnTo>
                  <a:pt x="2589114" y="2476500"/>
                </a:lnTo>
                <a:close/>
                <a:moveTo>
                  <a:pt x="2779613" y="2571750"/>
                </a:moveTo>
                <a:lnTo>
                  <a:pt x="2684362" y="2571750"/>
                </a:lnTo>
                <a:lnTo>
                  <a:pt x="2684362" y="2476500"/>
                </a:lnTo>
                <a:lnTo>
                  <a:pt x="2779613" y="2476500"/>
                </a:lnTo>
                <a:close/>
                <a:moveTo>
                  <a:pt x="2970113" y="2571750"/>
                </a:moveTo>
                <a:lnTo>
                  <a:pt x="2874863" y="2571750"/>
                </a:lnTo>
                <a:lnTo>
                  <a:pt x="2874863" y="2476500"/>
                </a:lnTo>
                <a:lnTo>
                  <a:pt x="2970113" y="2476500"/>
                </a:lnTo>
                <a:close/>
                <a:moveTo>
                  <a:pt x="3160613" y="2571750"/>
                </a:moveTo>
                <a:lnTo>
                  <a:pt x="3065363" y="2571750"/>
                </a:lnTo>
                <a:lnTo>
                  <a:pt x="3065363" y="2476500"/>
                </a:lnTo>
                <a:lnTo>
                  <a:pt x="3160613" y="2476500"/>
                </a:lnTo>
                <a:close/>
                <a:moveTo>
                  <a:pt x="3351113" y="2571750"/>
                </a:moveTo>
                <a:lnTo>
                  <a:pt x="3255863" y="2571750"/>
                </a:lnTo>
                <a:lnTo>
                  <a:pt x="3255863" y="2476500"/>
                </a:lnTo>
                <a:lnTo>
                  <a:pt x="3351113" y="2476500"/>
                </a:lnTo>
                <a:close/>
                <a:moveTo>
                  <a:pt x="3541613" y="2571750"/>
                </a:moveTo>
                <a:lnTo>
                  <a:pt x="3446363" y="2571750"/>
                </a:lnTo>
                <a:lnTo>
                  <a:pt x="3446363" y="2476500"/>
                </a:lnTo>
                <a:lnTo>
                  <a:pt x="3541613" y="2476500"/>
                </a:lnTo>
                <a:close/>
                <a:moveTo>
                  <a:pt x="3732112" y="2571750"/>
                </a:moveTo>
                <a:lnTo>
                  <a:pt x="3636862" y="2571750"/>
                </a:lnTo>
                <a:lnTo>
                  <a:pt x="3636862" y="2476500"/>
                </a:lnTo>
                <a:lnTo>
                  <a:pt x="3732112" y="2476500"/>
                </a:lnTo>
                <a:close/>
                <a:moveTo>
                  <a:pt x="3922613" y="2571750"/>
                </a:moveTo>
                <a:lnTo>
                  <a:pt x="3827362" y="2571750"/>
                </a:lnTo>
                <a:lnTo>
                  <a:pt x="3827362" y="2476500"/>
                </a:lnTo>
                <a:lnTo>
                  <a:pt x="3922613" y="2476500"/>
                </a:lnTo>
                <a:close/>
                <a:moveTo>
                  <a:pt x="4113113" y="2571750"/>
                </a:moveTo>
                <a:lnTo>
                  <a:pt x="4017863" y="2571750"/>
                </a:lnTo>
                <a:lnTo>
                  <a:pt x="4017863" y="2476500"/>
                </a:lnTo>
                <a:lnTo>
                  <a:pt x="4113113" y="2476500"/>
                </a:lnTo>
                <a:close/>
                <a:moveTo>
                  <a:pt x="4303612" y="2571750"/>
                </a:moveTo>
                <a:lnTo>
                  <a:pt x="4208362" y="2571750"/>
                </a:lnTo>
                <a:lnTo>
                  <a:pt x="4208362" y="2476500"/>
                </a:lnTo>
                <a:lnTo>
                  <a:pt x="4303612" y="2476500"/>
                </a:lnTo>
                <a:close/>
                <a:moveTo>
                  <a:pt x="4494113" y="2571750"/>
                </a:moveTo>
                <a:lnTo>
                  <a:pt x="4398863" y="2571750"/>
                </a:lnTo>
                <a:lnTo>
                  <a:pt x="4398863" y="2476500"/>
                </a:lnTo>
                <a:lnTo>
                  <a:pt x="4494113" y="2476500"/>
                </a:lnTo>
                <a:close/>
                <a:moveTo>
                  <a:pt x="4684613" y="2571750"/>
                </a:moveTo>
                <a:lnTo>
                  <a:pt x="4589363" y="2571750"/>
                </a:lnTo>
                <a:lnTo>
                  <a:pt x="4589363" y="2476500"/>
                </a:lnTo>
                <a:lnTo>
                  <a:pt x="4684613" y="2476500"/>
                </a:lnTo>
                <a:close/>
                <a:moveTo>
                  <a:pt x="4875113" y="2571750"/>
                </a:moveTo>
                <a:lnTo>
                  <a:pt x="4779863" y="2571750"/>
                </a:lnTo>
                <a:lnTo>
                  <a:pt x="4779863" y="2476500"/>
                </a:lnTo>
                <a:lnTo>
                  <a:pt x="4875113" y="2476500"/>
                </a:lnTo>
                <a:close/>
                <a:moveTo>
                  <a:pt x="5065613" y="2571750"/>
                </a:moveTo>
                <a:lnTo>
                  <a:pt x="4970363" y="2571750"/>
                </a:lnTo>
                <a:lnTo>
                  <a:pt x="4970363" y="2476500"/>
                </a:lnTo>
                <a:lnTo>
                  <a:pt x="5065613" y="2476500"/>
                </a:lnTo>
                <a:close/>
                <a:moveTo>
                  <a:pt x="5446612" y="2571750"/>
                </a:moveTo>
                <a:lnTo>
                  <a:pt x="5351362" y="2571750"/>
                </a:lnTo>
                <a:lnTo>
                  <a:pt x="5351362" y="2476500"/>
                </a:lnTo>
                <a:lnTo>
                  <a:pt x="5446612" y="2476500"/>
                </a:lnTo>
                <a:close/>
                <a:moveTo>
                  <a:pt x="5637112" y="2571750"/>
                </a:moveTo>
                <a:lnTo>
                  <a:pt x="5541862" y="2571750"/>
                </a:lnTo>
                <a:lnTo>
                  <a:pt x="5541862" y="2476500"/>
                </a:lnTo>
                <a:lnTo>
                  <a:pt x="5637112" y="2476500"/>
                </a:lnTo>
                <a:close/>
                <a:moveTo>
                  <a:pt x="5827612" y="2571750"/>
                </a:moveTo>
                <a:lnTo>
                  <a:pt x="5732362" y="2571750"/>
                </a:lnTo>
                <a:lnTo>
                  <a:pt x="5732362" y="2476500"/>
                </a:lnTo>
                <a:lnTo>
                  <a:pt x="5827612" y="2476500"/>
                </a:lnTo>
                <a:close/>
                <a:moveTo>
                  <a:pt x="6018112" y="2571750"/>
                </a:moveTo>
                <a:lnTo>
                  <a:pt x="5922862" y="2571750"/>
                </a:lnTo>
                <a:lnTo>
                  <a:pt x="5922862" y="2476500"/>
                </a:lnTo>
                <a:lnTo>
                  <a:pt x="6018112" y="2476500"/>
                </a:lnTo>
                <a:close/>
                <a:moveTo>
                  <a:pt x="6208612" y="2571750"/>
                </a:moveTo>
                <a:lnTo>
                  <a:pt x="6113362" y="2571750"/>
                </a:lnTo>
                <a:lnTo>
                  <a:pt x="6113362" y="2476500"/>
                </a:lnTo>
                <a:lnTo>
                  <a:pt x="6208612" y="2476500"/>
                </a:lnTo>
                <a:close/>
                <a:moveTo>
                  <a:pt x="6399112" y="2571750"/>
                </a:moveTo>
                <a:lnTo>
                  <a:pt x="6303862" y="2571750"/>
                </a:lnTo>
                <a:lnTo>
                  <a:pt x="6303862" y="2476500"/>
                </a:lnTo>
                <a:lnTo>
                  <a:pt x="6399112" y="2476500"/>
                </a:lnTo>
                <a:close/>
                <a:moveTo>
                  <a:pt x="6589612" y="2571750"/>
                </a:moveTo>
                <a:lnTo>
                  <a:pt x="6494362" y="2571750"/>
                </a:lnTo>
                <a:lnTo>
                  <a:pt x="6494362" y="2476500"/>
                </a:lnTo>
                <a:lnTo>
                  <a:pt x="6589612" y="2476500"/>
                </a:lnTo>
                <a:close/>
                <a:moveTo>
                  <a:pt x="6780112" y="2571750"/>
                </a:moveTo>
                <a:lnTo>
                  <a:pt x="6684862" y="2571750"/>
                </a:lnTo>
                <a:lnTo>
                  <a:pt x="6684862" y="2476500"/>
                </a:lnTo>
                <a:lnTo>
                  <a:pt x="6780112" y="2476500"/>
                </a:lnTo>
                <a:close/>
                <a:moveTo>
                  <a:pt x="6970612" y="2571750"/>
                </a:moveTo>
                <a:lnTo>
                  <a:pt x="6875362" y="2571750"/>
                </a:lnTo>
                <a:lnTo>
                  <a:pt x="6875362" y="2476500"/>
                </a:lnTo>
                <a:lnTo>
                  <a:pt x="6970612" y="2476500"/>
                </a:lnTo>
                <a:close/>
                <a:moveTo>
                  <a:pt x="7161112" y="2571750"/>
                </a:moveTo>
                <a:lnTo>
                  <a:pt x="7065862" y="2571750"/>
                </a:lnTo>
                <a:lnTo>
                  <a:pt x="7065862" y="2476500"/>
                </a:lnTo>
                <a:lnTo>
                  <a:pt x="7161112" y="2476500"/>
                </a:lnTo>
                <a:close/>
                <a:moveTo>
                  <a:pt x="7351612" y="2571750"/>
                </a:moveTo>
                <a:lnTo>
                  <a:pt x="7256362" y="2571750"/>
                </a:lnTo>
                <a:lnTo>
                  <a:pt x="7256362" y="2476500"/>
                </a:lnTo>
                <a:lnTo>
                  <a:pt x="7351612" y="2476500"/>
                </a:lnTo>
                <a:close/>
                <a:moveTo>
                  <a:pt x="7542112" y="2571750"/>
                </a:moveTo>
                <a:lnTo>
                  <a:pt x="7446862" y="2571750"/>
                </a:lnTo>
                <a:lnTo>
                  <a:pt x="7446862" y="2476500"/>
                </a:lnTo>
                <a:lnTo>
                  <a:pt x="7542112" y="2476500"/>
                </a:lnTo>
                <a:close/>
                <a:moveTo>
                  <a:pt x="7732612" y="2571750"/>
                </a:moveTo>
                <a:lnTo>
                  <a:pt x="7637362" y="2571750"/>
                </a:lnTo>
                <a:lnTo>
                  <a:pt x="7637362" y="2476500"/>
                </a:lnTo>
                <a:lnTo>
                  <a:pt x="7732612" y="2476500"/>
                </a:lnTo>
                <a:close/>
                <a:moveTo>
                  <a:pt x="7923112" y="2571750"/>
                </a:moveTo>
                <a:lnTo>
                  <a:pt x="7827862" y="2571750"/>
                </a:lnTo>
                <a:lnTo>
                  <a:pt x="7827862" y="2476500"/>
                </a:lnTo>
                <a:lnTo>
                  <a:pt x="7923112" y="2476500"/>
                </a:lnTo>
                <a:close/>
                <a:moveTo>
                  <a:pt x="8113612" y="2571750"/>
                </a:moveTo>
                <a:lnTo>
                  <a:pt x="8018362" y="2571750"/>
                </a:lnTo>
                <a:lnTo>
                  <a:pt x="8018362" y="2476500"/>
                </a:lnTo>
                <a:lnTo>
                  <a:pt x="8113612" y="2476500"/>
                </a:lnTo>
                <a:close/>
                <a:moveTo>
                  <a:pt x="8304112" y="2571750"/>
                </a:moveTo>
                <a:lnTo>
                  <a:pt x="8208862" y="2571750"/>
                </a:lnTo>
                <a:lnTo>
                  <a:pt x="8208862" y="2476500"/>
                </a:lnTo>
                <a:lnTo>
                  <a:pt x="8304112" y="2476500"/>
                </a:lnTo>
                <a:close/>
                <a:moveTo>
                  <a:pt x="8494612" y="2571750"/>
                </a:moveTo>
                <a:lnTo>
                  <a:pt x="8399362" y="2571750"/>
                </a:lnTo>
                <a:lnTo>
                  <a:pt x="8399362" y="2476500"/>
                </a:lnTo>
                <a:lnTo>
                  <a:pt x="8494612" y="2476500"/>
                </a:lnTo>
                <a:close/>
                <a:moveTo>
                  <a:pt x="8875611" y="2571750"/>
                </a:moveTo>
                <a:lnTo>
                  <a:pt x="8780361" y="2571750"/>
                </a:lnTo>
                <a:lnTo>
                  <a:pt x="8780361" y="2476500"/>
                </a:lnTo>
                <a:lnTo>
                  <a:pt x="8875611" y="2476500"/>
                </a:lnTo>
                <a:close/>
                <a:moveTo>
                  <a:pt x="9066111" y="2571750"/>
                </a:moveTo>
                <a:lnTo>
                  <a:pt x="8970861" y="2571750"/>
                </a:lnTo>
                <a:lnTo>
                  <a:pt x="8970861" y="2476500"/>
                </a:lnTo>
                <a:lnTo>
                  <a:pt x="9066111" y="2476500"/>
                </a:lnTo>
                <a:close/>
                <a:moveTo>
                  <a:pt x="9256611" y="2571750"/>
                </a:moveTo>
                <a:lnTo>
                  <a:pt x="9161361" y="2571750"/>
                </a:lnTo>
                <a:lnTo>
                  <a:pt x="9161361" y="2476500"/>
                </a:lnTo>
                <a:lnTo>
                  <a:pt x="9256611" y="2476500"/>
                </a:lnTo>
                <a:close/>
                <a:moveTo>
                  <a:pt x="9447112" y="2571750"/>
                </a:moveTo>
                <a:lnTo>
                  <a:pt x="9351861" y="2571750"/>
                </a:lnTo>
                <a:lnTo>
                  <a:pt x="9351861" y="2476500"/>
                </a:lnTo>
                <a:lnTo>
                  <a:pt x="9447112" y="2476500"/>
                </a:lnTo>
                <a:close/>
                <a:moveTo>
                  <a:pt x="9637611" y="2571750"/>
                </a:moveTo>
                <a:lnTo>
                  <a:pt x="9542362" y="2571750"/>
                </a:lnTo>
                <a:lnTo>
                  <a:pt x="9542362" y="2476500"/>
                </a:lnTo>
                <a:lnTo>
                  <a:pt x="9637611" y="2476500"/>
                </a:lnTo>
                <a:close/>
                <a:moveTo>
                  <a:pt x="9828111" y="2571750"/>
                </a:moveTo>
                <a:lnTo>
                  <a:pt x="9732861" y="2571750"/>
                </a:lnTo>
                <a:lnTo>
                  <a:pt x="9732861" y="2476500"/>
                </a:lnTo>
                <a:lnTo>
                  <a:pt x="9828111" y="2476500"/>
                </a:lnTo>
                <a:close/>
                <a:moveTo>
                  <a:pt x="10018612" y="2571750"/>
                </a:moveTo>
                <a:lnTo>
                  <a:pt x="9923362" y="2571750"/>
                </a:lnTo>
                <a:lnTo>
                  <a:pt x="9923362" y="2476500"/>
                </a:lnTo>
                <a:lnTo>
                  <a:pt x="10018612" y="2476500"/>
                </a:lnTo>
                <a:close/>
                <a:moveTo>
                  <a:pt x="10209111" y="2571750"/>
                </a:moveTo>
                <a:lnTo>
                  <a:pt x="10113862" y="2571750"/>
                </a:lnTo>
                <a:lnTo>
                  <a:pt x="10113862" y="2476500"/>
                </a:lnTo>
                <a:lnTo>
                  <a:pt x="10209111" y="2476500"/>
                </a:lnTo>
                <a:close/>
                <a:moveTo>
                  <a:pt x="10399611" y="2571750"/>
                </a:moveTo>
                <a:lnTo>
                  <a:pt x="10304361" y="2571750"/>
                </a:lnTo>
                <a:lnTo>
                  <a:pt x="10304361" y="2476500"/>
                </a:lnTo>
                <a:lnTo>
                  <a:pt x="10399611" y="2476500"/>
                </a:lnTo>
                <a:close/>
                <a:moveTo>
                  <a:pt x="10590111" y="2571750"/>
                </a:moveTo>
                <a:lnTo>
                  <a:pt x="10494861" y="2571750"/>
                </a:lnTo>
                <a:lnTo>
                  <a:pt x="10494861" y="2476500"/>
                </a:lnTo>
                <a:lnTo>
                  <a:pt x="10590111" y="2476500"/>
                </a:lnTo>
                <a:close/>
                <a:moveTo>
                  <a:pt x="10780611" y="2571750"/>
                </a:moveTo>
                <a:lnTo>
                  <a:pt x="10685361" y="2571750"/>
                </a:lnTo>
                <a:lnTo>
                  <a:pt x="10685361" y="2476500"/>
                </a:lnTo>
                <a:lnTo>
                  <a:pt x="10780611" y="2476500"/>
                </a:lnTo>
                <a:close/>
                <a:moveTo>
                  <a:pt x="10971111" y="2571750"/>
                </a:moveTo>
                <a:lnTo>
                  <a:pt x="10875861" y="2571750"/>
                </a:lnTo>
                <a:lnTo>
                  <a:pt x="10875861" y="2476500"/>
                </a:lnTo>
                <a:lnTo>
                  <a:pt x="10971111" y="2476500"/>
                </a:lnTo>
                <a:close/>
                <a:moveTo>
                  <a:pt x="11161610" y="2571750"/>
                </a:moveTo>
                <a:lnTo>
                  <a:pt x="11066362" y="2571750"/>
                </a:lnTo>
                <a:lnTo>
                  <a:pt x="11066362" y="2476500"/>
                </a:lnTo>
                <a:lnTo>
                  <a:pt x="11161610" y="2476500"/>
                </a:lnTo>
                <a:close/>
                <a:moveTo>
                  <a:pt x="11352111" y="2571750"/>
                </a:moveTo>
                <a:lnTo>
                  <a:pt x="11256861" y="2571750"/>
                </a:lnTo>
                <a:lnTo>
                  <a:pt x="11256861" y="2476500"/>
                </a:lnTo>
                <a:lnTo>
                  <a:pt x="11352111" y="2476500"/>
                </a:lnTo>
                <a:close/>
                <a:moveTo>
                  <a:pt x="11542610" y="2571750"/>
                </a:moveTo>
                <a:lnTo>
                  <a:pt x="11447360" y="2571750"/>
                </a:lnTo>
                <a:lnTo>
                  <a:pt x="11447360" y="2476500"/>
                </a:lnTo>
                <a:lnTo>
                  <a:pt x="11542610" y="2476500"/>
                </a:lnTo>
                <a:close/>
                <a:moveTo>
                  <a:pt x="11733112" y="2571750"/>
                </a:moveTo>
                <a:lnTo>
                  <a:pt x="11637861" y="2571750"/>
                </a:lnTo>
                <a:lnTo>
                  <a:pt x="11637861" y="2476500"/>
                </a:lnTo>
                <a:lnTo>
                  <a:pt x="11733112" y="2476500"/>
                </a:lnTo>
                <a:close/>
                <a:moveTo>
                  <a:pt x="11923611" y="2571750"/>
                </a:moveTo>
                <a:lnTo>
                  <a:pt x="11828360" y="2571750"/>
                </a:lnTo>
                <a:lnTo>
                  <a:pt x="11828360" y="2476500"/>
                </a:lnTo>
                <a:lnTo>
                  <a:pt x="11923611" y="2476500"/>
                </a:lnTo>
                <a:close/>
                <a:moveTo>
                  <a:pt x="207864" y="2667000"/>
                </a:moveTo>
                <a:lnTo>
                  <a:pt x="112614" y="2667000"/>
                </a:lnTo>
                <a:lnTo>
                  <a:pt x="112614" y="2571750"/>
                </a:lnTo>
                <a:lnTo>
                  <a:pt x="207864" y="2571750"/>
                </a:lnTo>
                <a:close/>
                <a:moveTo>
                  <a:pt x="398364" y="2667000"/>
                </a:moveTo>
                <a:lnTo>
                  <a:pt x="303114" y="2667000"/>
                </a:lnTo>
                <a:lnTo>
                  <a:pt x="303114" y="2571750"/>
                </a:lnTo>
                <a:lnTo>
                  <a:pt x="398364" y="2571750"/>
                </a:lnTo>
                <a:close/>
                <a:moveTo>
                  <a:pt x="588864" y="2667000"/>
                </a:moveTo>
                <a:lnTo>
                  <a:pt x="493614" y="2667000"/>
                </a:lnTo>
                <a:lnTo>
                  <a:pt x="493614" y="2571750"/>
                </a:lnTo>
                <a:lnTo>
                  <a:pt x="588864" y="2571750"/>
                </a:lnTo>
                <a:close/>
                <a:moveTo>
                  <a:pt x="779364" y="2667000"/>
                </a:moveTo>
                <a:lnTo>
                  <a:pt x="684113" y="2667000"/>
                </a:lnTo>
                <a:lnTo>
                  <a:pt x="684113" y="2571750"/>
                </a:lnTo>
                <a:lnTo>
                  <a:pt x="779364" y="2571750"/>
                </a:lnTo>
                <a:close/>
                <a:moveTo>
                  <a:pt x="969863" y="2667000"/>
                </a:moveTo>
                <a:lnTo>
                  <a:pt x="874614" y="2667000"/>
                </a:lnTo>
                <a:lnTo>
                  <a:pt x="874614" y="2571750"/>
                </a:lnTo>
                <a:lnTo>
                  <a:pt x="969863" y="2571750"/>
                </a:lnTo>
                <a:close/>
                <a:moveTo>
                  <a:pt x="1160364" y="2667000"/>
                </a:moveTo>
                <a:lnTo>
                  <a:pt x="1065114" y="2667000"/>
                </a:lnTo>
                <a:lnTo>
                  <a:pt x="1065114" y="2571750"/>
                </a:lnTo>
                <a:lnTo>
                  <a:pt x="1160364" y="2571750"/>
                </a:lnTo>
                <a:close/>
                <a:moveTo>
                  <a:pt x="1350864" y="2667000"/>
                </a:moveTo>
                <a:lnTo>
                  <a:pt x="1255613" y="2667000"/>
                </a:lnTo>
                <a:lnTo>
                  <a:pt x="1255613" y="2571750"/>
                </a:lnTo>
                <a:lnTo>
                  <a:pt x="1350864" y="2571750"/>
                </a:lnTo>
                <a:close/>
                <a:moveTo>
                  <a:pt x="1541363" y="2667000"/>
                </a:moveTo>
                <a:lnTo>
                  <a:pt x="1446114" y="2667000"/>
                </a:lnTo>
                <a:lnTo>
                  <a:pt x="1446114" y="2571750"/>
                </a:lnTo>
                <a:lnTo>
                  <a:pt x="1541363" y="2571750"/>
                </a:lnTo>
                <a:close/>
                <a:moveTo>
                  <a:pt x="1922364" y="2667000"/>
                </a:moveTo>
                <a:lnTo>
                  <a:pt x="1827113" y="2667000"/>
                </a:lnTo>
                <a:lnTo>
                  <a:pt x="1827113" y="2571750"/>
                </a:lnTo>
                <a:lnTo>
                  <a:pt x="1922364" y="2571750"/>
                </a:lnTo>
                <a:close/>
                <a:moveTo>
                  <a:pt x="2112863" y="2667000"/>
                </a:moveTo>
                <a:lnTo>
                  <a:pt x="2017612" y="2667000"/>
                </a:lnTo>
                <a:lnTo>
                  <a:pt x="2017612" y="2571750"/>
                </a:lnTo>
                <a:lnTo>
                  <a:pt x="2112863" y="2571750"/>
                </a:lnTo>
                <a:close/>
                <a:moveTo>
                  <a:pt x="2303364" y="2667000"/>
                </a:moveTo>
                <a:lnTo>
                  <a:pt x="2208114" y="2667000"/>
                </a:lnTo>
                <a:lnTo>
                  <a:pt x="2208114" y="2571750"/>
                </a:lnTo>
                <a:lnTo>
                  <a:pt x="2303364" y="2571750"/>
                </a:lnTo>
                <a:close/>
                <a:moveTo>
                  <a:pt x="2493863" y="2667000"/>
                </a:moveTo>
                <a:lnTo>
                  <a:pt x="2398613" y="2667000"/>
                </a:lnTo>
                <a:lnTo>
                  <a:pt x="2398613" y="2571750"/>
                </a:lnTo>
                <a:lnTo>
                  <a:pt x="2493863" y="2571750"/>
                </a:lnTo>
                <a:close/>
                <a:moveTo>
                  <a:pt x="2684362" y="2667000"/>
                </a:moveTo>
                <a:lnTo>
                  <a:pt x="2589114" y="2667000"/>
                </a:lnTo>
                <a:lnTo>
                  <a:pt x="2589114" y="2571750"/>
                </a:lnTo>
                <a:lnTo>
                  <a:pt x="2684362" y="2571750"/>
                </a:lnTo>
                <a:close/>
                <a:moveTo>
                  <a:pt x="2874863" y="2667000"/>
                </a:moveTo>
                <a:lnTo>
                  <a:pt x="2779613" y="2667000"/>
                </a:lnTo>
                <a:lnTo>
                  <a:pt x="2779613" y="2571750"/>
                </a:lnTo>
                <a:lnTo>
                  <a:pt x="2874863" y="2571750"/>
                </a:lnTo>
                <a:close/>
                <a:moveTo>
                  <a:pt x="3065363" y="2667000"/>
                </a:moveTo>
                <a:lnTo>
                  <a:pt x="2970113" y="2667000"/>
                </a:lnTo>
                <a:lnTo>
                  <a:pt x="2970113" y="2571750"/>
                </a:lnTo>
                <a:lnTo>
                  <a:pt x="3065363" y="2571750"/>
                </a:lnTo>
                <a:close/>
                <a:moveTo>
                  <a:pt x="3255863" y="2667000"/>
                </a:moveTo>
                <a:lnTo>
                  <a:pt x="3160613" y="2667000"/>
                </a:lnTo>
                <a:lnTo>
                  <a:pt x="3160613" y="2571750"/>
                </a:lnTo>
                <a:lnTo>
                  <a:pt x="3255863" y="2571750"/>
                </a:lnTo>
                <a:close/>
                <a:moveTo>
                  <a:pt x="3446363" y="2667000"/>
                </a:moveTo>
                <a:lnTo>
                  <a:pt x="3351113" y="2667000"/>
                </a:lnTo>
                <a:lnTo>
                  <a:pt x="3351113" y="2571750"/>
                </a:lnTo>
                <a:lnTo>
                  <a:pt x="3446363" y="2571750"/>
                </a:lnTo>
                <a:close/>
                <a:moveTo>
                  <a:pt x="3636862" y="2667000"/>
                </a:moveTo>
                <a:lnTo>
                  <a:pt x="3541613" y="2667000"/>
                </a:lnTo>
                <a:lnTo>
                  <a:pt x="3541613" y="2571750"/>
                </a:lnTo>
                <a:lnTo>
                  <a:pt x="3636862" y="2571750"/>
                </a:lnTo>
                <a:close/>
                <a:moveTo>
                  <a:pt x="3827362" y="2667000"/>
                </a:moveTo>
                <a:lnTo>
                  <a:pt x="3732112" y="2667000"/>
                </a:lnTo>
                <a:lnTo>
                  <a:pt x="3732112" y="2571750"/>
                </a:lnTo>
                <a:lnTo>
                  <a:pt x="3827362" y="2571750"/>
                </a:lnTo>
                <a:close/>
                <a:moveTo>
                  <a:pt x="4017863" y="2667000"/>
                </a:moveTo>
                <a:lnTo>
                  <a:pt x="3922613" y="2667000"/>
                </a:lnTo>
                <a:lnTo>
                  <a:pt x="3922613" y="2571750"/>
                </a:lnTo>
                <a:lnTo>
                  <a:pt x="4017863" y="2571750"/>
                </a:lnTo>
                <a:close/>
                <a:moveTo>
                  <a:pt x="4208362" y="2667000"/>
                </a:moveTo>
                <a:lnTo>
                  <a:pt x="4113113" y="2667000"/>
                </a:lnTo>
                <a:lnTo>
                  <a:pt x="4113113" y="2571750"/>
                </a:lnTo>
                <a:lnTo>
                  <a:pt x="4208362" y="2571750"/>
                </a:lnTo>
                <a:close/>
                <a:moveTo>
                  <a:pt x="4398863" y="2667000"/>
                </a:moveTo>
                <a:lnTo>
                  <a:pt x="4303612" y="2667000"/>
                </a:lnTo>
                <a:lnTo>
                  <a:pt x="4303612" y="2571750"/>
                </a:lnTo>
                <a:lnTo>
                  <a:pt x="4398863" y="2571750"/>
                </a:lnTo>
                <a:close/>
                <a:moveTo>
                  <a:pt x="4589363" y="2667000"/>
                </a:moveTo>
                <a:lnTo>
                  <a:pt x="4494113" y="2667000"/>
                </a:lnTo>
                <a:lnTo>
                  <a:pt x="4494113" y="2571750"/>
                </a:lnTo>
                <a:lnTo>
                  <a:pt x="4589363" y="2571750"/>
                </a:lnTo>
                <a:close/>
                <a:moveTo>
                  <a:pt x="4779863" y="2667000"/>
                </a:moveTo>
                <a:lnTo>
                  <a:pt x="4684613" y="2667000"/>
                </a:lnTo>
                <a:lnTo>
                  <a:pt x="4684613" y="2571750"/>
                </a:lnTo>
                <a:lnTo>
                  <a:pt x="4779863" y="2571750"/>
                </a:lnTo>
                <a:close/>
                <a:moveTo>
                  <a:pt x="4970363" y="2667000"/>
                </a:moveTo>
                <a:lnTo>
                  <a:pt x="4875113" y="2667000"/>
                </a:lnTo>
                <a:lnTo>
                  <a:pt x="4875113" y="2571750"/>
                </a:lnTo>
                <a:lnTo>
                  <a:pt x="4970363" y="2571750"/>
                </a:lnTo>
                <a:close/>
                <a:moveTo>
                  <a:pt x="5351362" y="2667000"/>
                </a:moveTo>
                <a:lnTo>
                  <a:pt x="5256112" y="2667000"/>
                </a:lnTo>
                <a:lnTo>
                  <a:pt x="5256112" y="2571750"/>
                </a:lnTo>
                <a:lnTo>
                  <a:pt x="5351362" y="2571750"/>
                </a:lnTo>
                <a:close/>
                <a:moveTo>
                  <a:pt x="5541862" y="2667000"/>
                </a:moveTo>
                <a:lnTo>
                  <a:pt x="5446612" y="2667000"/>
                </a:lnTo>
                <a:lnTo>
                  <a:pt x="5446612" y="2571750"/>
                </a:lnTo>
                <a:lnTo>
                  <a:pt x="5541862" y="2571750"/>
                </a:lnTo>
                <a:close/>
                <a:moveTo>
                  <a:pt x="5732362" y="2667000"/>
                </a:moveTo>
                <a:lnTo>
                  <a:pt x="5637112" y="2667000"/>
                </a:lnTo>
                <a:lnTo>
                  <a:pt x="5637112" y="2571750"/>
                </a:lnTo>
                <a:lnTo>
                  <a:pt x="5732362" y="2571750"/>
                </a:lnTo>
                <a:close/>
                <a:moveTo>
                  <a:pt x="5922862" y="2667000"/>
                </a:moveTo>
                <a:lnTo>
                  <a:pt x="5827612" y="2667000"/>
                </a:lnTo>
                <a:lnTo>
                  <a:pt x="5827612" y="2571750"/>
                </a:lnTo>
                <a:lnTo>
                  <a:pt x="5922862" y="2571750"/>
                </a:lnTo>
                <a:close/>
                <a:moveTo>
                  <a:pt x="6113362" y="2667000"/>
                </a:moveTo>
                <a:lnTo>
                  <a:pt x="6018112" y="2667000"/>
                </a:lnTo>
                <a:lnTo>
                  <a:pt x="6018112" y="2571750"/>
                </a:lnTo>
                <a:lnTo>
                  <a:pt x="6113362" y="2571750"/>
                </a:lnTo>
                <a:close/>
                <a:moveTo>
                  <a:pt x="6303862" y="2667000"/>
                </a:moveTo>
                <a:lnTo>
                  <a:pt x="6208612" y="2667000"/>
                </a:lnTo>
                <a:lnTo>
                  <a:pt x="6208612" y="2571750"/>
                </a:lnTo>
                <a:lnTo>
                  <a:pt x="6303862" y="2571750"/>
                </a:lnTo>
                <a:close/>
                <a:moveTo>
                  <a:pt x="6494362" y="2667000"/>
                </a:moveTo>
                <a:lnTo>
                  <a:pt x="6399112" y="2667000"/>
                </a:lnTo>
                <a:lnTo>
                  <a:pt x="6399112" y="2571750"/>
                </a:lnTo>
                <a:lnTo>
                  <a:pt x="6494362" y="2571750"/>
                </a:lnTo>
                <a:close/>
                <a:moveTo>
                  <a:pt x="6684862" y="2667000"/>
                </a:moveTo>
                <a:lnTo>
                  <a:pt x="6589612" y="2667000"/>
                </a:lnTo>
                <a:lnTo>
                  <a:pt x="6589612" y="2571750"/>
                </a:lnTo>
                <a:lnTo>
                  <a:pt x="6684862" y="2571750"/>
                </a:lnTo>
                <a:close/>
                <a:moveTo>
                  <a:pt x="6875362" y="2667000"/>
                </a:moveTo>
                <a:lnTo>
                  <a:pt x="6780112" y="2667000"/>
                </a:lnTo>
                <a:lnTo>
                  <a:pt x="6780112" y="2571750"/>
                </a:lnTo>
                <a:lnTo>
                  <a:pt x="6875362" y="2571750"/>
                </a:lnTo>
                <a:close/>
                <a:moveTo>
                  <a:pt x="7065862" y="2667000"/>
                </a:moveTo>
                <a:lnTo>
                  <a:pt x="6970612" y="2667000"/>
                </a:lnTo>
                <a:lnTo>
                  <a:pt x="6970612" y="2571750"/>
                </a:lnTo>
                <a:lnTo>
                  <a:pt x="7065862" y="2571750"/>
                </a:lnTo>
                <a:close/>
                <a:moveTo>
                  <a:pt x="7256362" y="2667000"/>
                </a:moveTo>
                <a:lnTo>
                  <a:pt x="7161112" y="2667000"/>
                </a:lnTo>
                <a:lnTo>
                  <a:pt x="7161112" y="2571750"/>
                </a:lnTo>
                <a:lnTo>
                  <a:pt x="7256362" y="2571750"/>
                </a:lnTo>
                <a:close/>
                <a:moveTo>
                  <a:pt x="7446862" y="2667000"/>
                </a:moveTo>
                <a:lnTo>
                  <a:pt x="7351612" y="2667000"/>
                </a:lnTo>
                <a:lnTo>
                  <a:pt x="7351612" y="2571750"/>
                </a:lnTo>
                <a:lnTo>
                  <a:pt x="7446862" y="2571750"/>
                </a:lnTo>
                <a:close/>
                <a:moveTo>
                  <a:pt x="7637362" y="2667000"/>
                </a:moveTo>
                <a:lnTo>
                  <a:pt x="7542112" y="2667000"/>
                </a:lnTo>
                <a:lnTo>
                  <a:pt x="7542112" y="2571750"/>
                </a:lnTo>
                <a:lnTo>
                  <a:pt x="7637362" y="2571750"/>
                </a:lnTo>
                <a:close/>
                <a:moveTo>
                  <a:pt x="7827862" y="2667000"/>
                </a:moveTo>
                <a:lnTo>
                  <a:pt x="7732612" y="2667000"/>
                </a:lnTo>
                <a:lnTo>
                  <a:pt x="7732612" y="2571750"/>
                </a:lnTo>
                <a:lnTo>
                  <a:pt x="7827862" y="2571750"/>
                </a:lnTo>
                <a:close/>
                <a:moveTo>
                  <a:pt x="8018362" y="2667000"/>
                </a:moveTo>
                <a:lnTo>
                  <a:pt x="7923112" y="2667000"/>
                </a:lnTo>
                <a:lnTo>
                  <a:pt x="7923112" y="2571750"/>
                </a:lnTo>
                <a:lnTo>
                  <a:pt x="8018362" y="2571750"/>
                </a:lnTo>
                <a:close/>
                <a:moveTo>
                  <a:pt x="8208862" y="2667000"/>
                </a:moveTo>
                <a:lnTo>
                  <a:pt x="8113612" y="2667000"/>
                </a:lnTo>
                <a:lnTo>
                  <a:pt x="8113612" y="2571750"/>
                </a:lnTo>
                <a:lnTo>
                  <a:pt x="8208862" y="2571750"/>
                </a:lnTo>
                <a:close/>
                <a:moveTo>
                  <a:pt x="8399362" y="2667000"/>
                </a:moveTo>
                <a:lnTo>
                  <a:pt x="8304112" y="2667000"/>
                </a:lnTo>
                <a:lnTo>
                  <a:pt x="8304112" y="2571750"/>
                </a:lnTo>
                <a:lnTo>
                  <a:pt x="8399362" y="2571750"/>
                </a:lnTo>
                <a:close/>
                <a:moveTo>
                  <a:pt x="8780361" y="2667000"/>
                </a:moveTo>
                <a:lnTo>
                  <a:pt x="8685111" y="2667000"/>
                </a:lnTo>
                <a:lnTo>
                  <a:pt x="8685111" y="2571750"/>
                </a:lnTo>
                <a:lnTo>
                  <a:pt x="8780361" y="2571750"/>
                </a:lnTo>
                <a:close/>
                <a:moveTo>
                  <a:pt x="8970861" y="2667000"/>
                </a:moveTo>
                <a:lnTo>
                  <a:pt x="8875611" y="2667000"/>
                </a:lnTo>
                <a:lnTo>
                  <a:pt x="8875611" y="2571750"/>
                </a:lnTo>
                <a:lnTo>
                  <a:pt x="8970861" y="2571750"/>
                </a:lnTo>
                <a:close/>
                <a:moveTo>
                  <a:pt x="9161361" y="2667000"/>
                </a:moveTo>
                <a:lnTo>
                  <a:pt x="9066111" y="2667000"/>
                </a:lnTo>
                <a:lnTo>
                  <a:pt x="9066111" y="2571750"/>
                </a:lnTo>
                <a:lnTo>
                  <a:pt x="9161361" y="2571750"/>
                </a:lnTo>
                <a:close/>
                <a:moveTo>
                  <a:pt x="9351861" y="2667000"/>
                </a:moveTo>
                <a:lnTo>
                  <a:pt x="9256611" y="2667000"/>
                </a:lnTo>
                <a:lnTo>
                  <a:pt x="9256611" y="2571750"/>
                </a:lnTo>
                <a:lnTo>
                  <a:pt x="9351861" y="2571750"/>
                </a:lnTo>
                <a:close/>
                <a:moveTo>
                  <a:pt x="9542362" y="2667000"/>
                </a:moveTo>
                <a:lnTo>
                  <a:pt x="9447112" y="2667000"/>
                </a:lnTo>
                <a:lnTo>
                  <a:pt x="9447112" y="2571750"/>
                </a:lnTo>
                <a:lnTo>
                  <a:pt x="9542362" y="2571750"/>
                </a:lnTo>
                <a:close/>
                <a:moveTo>
                  <a:pt x="9732861" y="2667000"/>
                </a:moveTo>
                <a:lnTo>
                  <a:pt x="9637611" y="2667000"/>
                </a:lnTo>
                <a:lnTo>
                  <a:pt x="9637611" y="2571750"/>
                </a:lnTo>
                <a:lnTo>
                  <a:pt x="9732861" y="2571750"/>
                </a:lnTo>
                <a:close/>
                <a:moveTo>
                  <a:pt x="9923362" y="2667000"/>
                </a:moveTo>
                <a:lnTo>
                  <a:pt x="9828111" y="2667000"/>
                </a:lnTo>
                <a:lnTo>
                  <a:pt x="9828111" y="2571750"/>
                </a:lnTo>
                <a:lnTo>
                  <a:pt x="9923362" y="2571750"/>
                </a:lnTo>
                <a:close/>
                <a:moveTo>
                  <a:pt x="10113862" y="2667000"/>
                </a:moveTo>
                <a:lnTo>
                  <a:pt x="10018612" y="2667000"/>
                </a:lnTo>
                <a:lnTo>
                  <a:pt x="10018612" y="2571750"/>
                </a:lnTo>
                <a:lnTo>
                  <a:pt x="10113862" y="2571750"/>
                </a:lnTo>
                <a:close/>
                <a:moveTo>
                  <a:pt x="10304361" y="2667000"/>
                </a:moveTo>
                <a:lnTo>
                  <a:pt x="10209111" y="2667000"/>
                </a:lnTo>
                <a:lnTo>
                  <a:pt x="10209111" y="2571750"/>
                </a:lnTo>
                <a:lnTo>
                  <a:pt x="10304361" y="2571750"/>
                </a:lnTo>
                <a:close/>
                <a:moveTo>
                  <a:pt x="10494861" y="2667000"/>
                </a:moveTo>
                <a:lnTo>
                  <a:pt x="10399611" y="2667000"/>
                </a:lnTo>
                <a:lnTo>
                  <a:pt x="10399611" y="2571750"/>
                </a:lnTo>
                <a:lnTo>
                  <a:pt x="10494861" y="2571750"/>
                </a:lnTo>
                <a:close/>
                <a:moveTo>
                  <a:pt x="10685361" y="2667000"/>
                </a:moveTo>
                <a:lnTo>
                  <a:pt x="10590111" y="2667000"/>
                </a:lnTo>
                <a:lnTo>
                  <a:pt x="10590111" y="2571750"/>
                </a:lnTo>
                <a:lnTo>
                  <a:pt x="10685361" y="2571750"/>
                </a:lnTo>
                <a:close/>
                <a:moveTo>
                  <a:pt x="10875861" y="2667000"/>
                </a:moveTo>
                <a:lnTo>
                  <a:pt x="10780611" y="2667000"/>
                </a:lnTo>
                <a:lnTo>
                  <a:pt x="10780611" y="2571750"/>
                </a:lnTo>
                <a:lnTo>
                  <a:pt x="10875861" y="2571750"/>
                </a:lnTo>
                <a:close/>
                <a:moveTo>
                  <a:pt x="11066362" y="2667000"/>
                </a:moveTo>
                <a:lnTo>
                  <a:pt x="10971111" y="2667000"/>
                </a:lnTo>
                <a:lnTo>
                  <a:pt x="10971111" y="2571750"/>
                </a:lnTo>
                <a:lnTo>
                  <a:pt x="11066362" y="2571750"/>
                </a:lnTo>
                <a:close/>
                <a:moveTo>
                  <a:pt x="11256861" y="2667000"/>
                </a:moveTo>
                <a:lnTo>
                  <a:pt x="11161610" y="2667000"/>
                </a:lnTo>
                <a:lnTo>
                  <a:pt x="11161610" y="2571750"/>
                </a:lnTo>
                <a:lnTo>
                  <a:pt x="11256861" y="2571750"/>
                </a:lnTo>
                <a:close/>
                <a:moveTo>
                  <a:pt x="11447360" y="2667000"/>
                </a:moveTo>
                <a:lnTo>
                  <a:pt x="11352111" y="2667000"/>
                </a:lnTo>
                <a:lnTo>
                  <a:pt x="11352111" y="2571750"/>
                </a:lnTo>
                <a:lnTo>
                  <a:pt x="11447360" y="2571750"/>
                </a:lnTo>
                <a:close/>
                <a:moveTo>
                  <a:pt x="11637861" y="2667000"/>
                </a:moveTo>
                <a:lnTo>
                  <a:pt x="11542610" y="2667000"/>
                </a:lnTo>
                <a:lnTo>
                  <a:pt x="11542610" y="2571750"/>
                </a:lnTo>
                <a:lnTo>
                  <a:pt x="11637861" y="2571750"/>
                </a:lnTo>
                <a:close/>
                <a:moveTo>
                  <a:pt x="11828360" y="2667000"/>
                </a:moveTo>
                <a:lnTo>
                  <a:pt x="11733112" y="2667000"/>
                </a:lnTo>
                <a:lnTo>
                  <a:pt x="11733112" y="2571750"/>
                </a:lnTo>
                <a:lnTo>
                  <a:pt x="11828360" y="2571750"/>
                </a:lnTo>
                <a:close/>
                <a:moveTo>
                  <a:pt x="12192000" y="2667000"/>
                </a:moveTo>
                <a:lnTo>
                  <a:pt x="12114110" y="2667000"/>
                </a:lnTo>
                <a:lnTo>
                  <a:pt x="12114110" y="2571750"/>
                </a:lnTo>
                <a:lnTo>
                  <a:pt x="12192000" y="2571750"/>
                </a:lnTo>
                <a:close/>
                <a:moveTo>
                  <a:pt x="303114" y="2762250"/>
                </a:moveTo>
                <a:lnTo>
                  <a:pt x="207864" y="2762250"/>
                </a:lnTo>
                <a:lnTo>
                  <a:pt x="207864" y="2667000"/>
                </a:lnTo>
                <a:lnTo>
                  <a:pt x="303114" y="2667000"/>
                </a:lnTo>
                <a:close/>
                <a:moveTo>
                  <a:pt x="493614" y="2762250"/>
                </a:moveTo>
                <a:lnTo>
                  <a:pt x="398364" y="2762250"/>
                </a:lnTo>
                <a:lnTo>
                  <a:pt x="398364" y="2667000"/>
                </a:lnTo>
                <a:lnTo>
                  <a:pt x="493614" y="2667000"/>
                </a:lnTo>
                <a:close/>
                <a:moveTo>
                  <a:pt x="684113" y="2762250"/>
                </a:moveTo>
                <a:lnTo>
                  <a:pt x="588864" y="2762250"/>
                </a:lnTo>
                <a:lnTo>
                  <a:pt x="588864" y="2667000"/>
                </a:lnTo>
                <a:lnTo>
                  <a:pt x="684113" y="2667000"/>
                </a:lnTo>
                <a:close/>
                <a:moveTo>
                  <a:pt x="874614" y="2762250"/>
                </a:moveTo>
                <a:lnTo>
                  <a:pt x="779364" y="2762250"/>
                </a:lnTo>
                <a:lnTo>
                  <a:pt x="779364" y="2667000"/>
                </a:lnTo>
                <a:lnTo>
                  <a:pt x="874614" y="2667000"/>
                </a:lnTo>
                <a:close/>
                <a:moveTo>
                  <a:pt x="1065114" y="2762250"/>
                </a:moveTo>
                <a:lnTo>
                  <a:pt x="969863" y="2762250"/>
                </a:lnTo>
                <a:lnTo>
                  <a:pt x="969863" y="2667000"/>
                </a:lnTo>
                <a:lnTo>
                  <a:pt x="1065114" y="2667000"/>
                </a:lnTo>
                <a:close/>
                <a:moveTo>
                  <a:pt x="1255613" y="2762250"/>
                </a:moveTo>
                <a:lnTo>
                  <a:pt x="1160364" y="2762250"/>
                </a:lnTo>
                <a:lnTo>
                  <a:pt x="1160364" y="2667000"/>
                </a:lnTo>
                <a:lnTo>
                  <a:pt x="1255613" y="2667000"/>
                </a:lnTo>
                <a:close/>
                <a:moveTo>
                  <a:pt x="1446114" y="2762250"/>
                </a:moveTo>
                <a:lnTo>
                  <a:pt x="1350864" y="2762250"/>
                </a:lnTo>
                <a:lnTo>
                  <a:pt x="1350864" y="2667000"/>
                </a:lnTo>
                <a:lnTo>
                  <a:pt x="1446114" y="2667000"/>
                </a:lnTo>
                <a:close/>
                <a:moveTo>
                  <a:pt x="1636614" y="2762250"/>
                </a:moveTo>
                <a:lnTo>
                  <a:pt x="1541363" y="2762250"/>
                </a:lnTo>
                <a:lnTo>
                  <a:pt x="1541363" y="2667000"/>
                </a:lnTo>
                <a:lnTo>
                  <a:pt x="1636614" y="2667000"/>
                </a:lnTo>
                <a:close/>
                <a:moveTo>
                  <a:pt x="2017612" y="2762250"/>
                </a:moveTo>
                <a:lnTo>
                  <a:pt x="1922364" y="2762250"/>
                </a:lnTo>
                <a:lnTo>
                  <a:pt x="1922364" y="2667000"/>
                </a:lnTo>
                <a:lnTo>
                  <a:pt x="2017612" y="2667000"/>
                </a:lnTo>
                <a:close/>
                <a:moveTo>
                  <a:pt x="2208114" y="2762250"/>
                </a:moveTo>
                <a:lnTo>
                  <a:pt x="2112863" y="2762250"/>
                </a:lnTo>
                <a:lnTo>
                  <a:pt x="2112863" y="2667000"/>
                </a:lnTo>
                <a:lnTo>
                  <a:pt x="2208114" y="2667000"/>
                </a:lnTo>
                <a:close/>
                <a:moveTo>
                  <a:pt x="2398613" y="2762250"/>
                </a:moveTo>
                <a:lnTo>
                  <a:pt x="2303364" y="2762250"/>
                </a:lnTo>
                <a:lnTo>
                  <a:pt x="2303364" y="2667000"/>
                </a:lnTo>
                <a:lnTo>
                  <a:pt x="2398613" y="2667000"/>
                </a:lnTo>
                <a:close/>
                <a:moveTo>
                  <a:pt x="2589114" y="2762250"/>
                </a:moveTo>
                <a:lnTo>
                  <a:pt x="2493863" y="2762250"/>
                </a:lnTo>
                <a:lnTo>
                  <a:pt x="2493863" y="2667000"/>
                </a:lnTo>
                <a:lnTo>
                  <a:pt x="2589114" y="2667000"/>
                </a:lnTo>
                <a:close/>
                <a:moveTo>
                  <a:pt x="2779613" y="2762250"/>
                </a:moveTo>
                <a:lnTo>
                  <a:pt x="2684362" y="2762250"/>
                </a:lnTo>
                <a:lnTo>
                  <a:pt x="2684362" y="2667000"/>
                </a:lnTo>
                <a:lnTo>
                  <a:pt x="2779613" y="2667000"/>
                </a:lnTo>
                <a:close/>
                <a:moveTo>
                  <a:pt x="2970113" y="2762250"/>
                </a:moveTo>
                <a:lnTo>
                  <a:pt x="2874863" y="2762250"/>
                </a:lnTo>
                <a:lnTo>
                  <a:pt x="2874863" y="2667000"/>
                </a:lnTo>
                <a:lnTo>
                  <a:pt x="2970113" y="2667000"/>
                </a:lnTo>
                <a:close/>
                <a:moveTo>
                  <a:pt x="3160613" y="2762250"/>
                </a:moveTo>
                <a:lnTo>
                  <a:pt x="3065363" y="2762250"/>
                </a:lnTo>
                <a:lnTo>
                  <a:pt x="3065363" y="2667000"/>
                </a:lnTo>
                <a:lnTo>
                  <a:pt x="3160613" y="2667000"/>
                </a:lnTo>
                <a:close/>
                <a:moveTo>
                  <a:pt x="3351113" y="2762250"/>
                </a:moveTo>
                <a:lnTo>
                  <a:pt x="3255863" y="2762250"/>
                </a:lnTo>
                <a:lnTo>
                  <a:pt x="3255863" y="2667000"/>
                </a:lnTo>
                <a:lnTo>
                  <a:pt x="3351113" y="2667000"/>
                </a:lnTo>
                <a:close/>
                <a:moveTo>
                  <a:pt x="3541613" y="2762250"/>
                </a:moveTo>
                <a:lnTo>
                  <a:pt x="3446363" y="2762250"/>
                </a:lnTo>
                <a:lnTo>
                  <a:pt x="3446363" y="2667000"/>
                </a:lnTo>
                <a:lnTo>
                  <a:pt x="3541613" y="2667000"/>
                </a:lnTo>
                <a:close/>
                <a:moveTo>
                  <a:pt x="3732112" y="2762250"/>
                </a:moveTo>
                <a:lnTo>
                  <a:pt x="3636862" y="2762250"/>
                </a:lnTo>
                <a:lnTo>
                  <a:pt x="3636862" y="2667000"/>
                </a:lnTo>
                <a:lnTo>
                  <a:pt x="3732112" y="2667000"/>
                </a:lnTo>
                <a:close/>
                <a:moveTo>
                  <a:pt x="3922613" y="2762250"/>
                </a:moveTo>
                <a:lnTo>
                  <a:pt x="3827362" y="2762250"/>
                </a:lnTo>
                <a:lnTo>
                  <a:pt x="3827362" y="2667000"/>
                </a:lnTo>
                <a:lnTo>
                  <a:pt x="3922613" y="2667000"/>
                </a:lnTo>
                <a:close/>
                <a:moveTo>
                  <a:pt x="4113113" y="2762250"/>
                </a:moveTo>
                <a:lnTo>
                  <a:pt x="4017863" y="2762250"/>
                </a:lnTo>
                <a:lnTo>
                  <a:pt x="4017863" y="2667000"/>
                </a:lnTo>
                <a:lnTo>
                  <a:pt x="4113113" y="2667000"/>
                </a:lnTo>
                <a:close/>
                <a:moveTo>
                  <a:pt x="4303612" y="2762250"/>
                </a:moveTo>
                <a:lnTo>
                  <a:pt x="4208362" y="2762250"/>
                </a:lnTo>
                <a:lnTo>
                  <a:pt x="4208362" y="2667000"/>
                </a:lnTo>
                <a:lnTo>
                  <a:pt x="4303612" y="2667000"/>
                </a:lnTo>
                <a:close/>
                <a:moveTo>
                  <a:pt x="4494113" y="2762250"/>
                </a:moveTo>
                <a:lnTo>
                  <a:pt x="4398863" y="2762250"/>
                </a:lnTo>
                <a:lnTo>
                  <a:pt x="4398863" y="2667000"/>
                </a:lnTo>
                <a:lnTo>
                  <a:pt x="4494113" y="2667000"/>
                </a:lnTo>
                <a:close/>
                <a:moveTo>
                  <a:pt x="4684613" y="2762250"/>
                </a:moveTo>
                <a:lnTo>
                  <a:pt x="4589363" y="2762250"/>
                </a:lnTo>
                <a:lnTo>
                  <a:pt x="4589363" y="2667000"/>
                </a:lnTo>
                <a:lnTo>
                  <a:pt x="4684613" y="2667000"/>
                </a:lnTo>
                <a:close/>
                <a:moveTo>
                  <a:pt x="4875113" y="2762250"/>
                </a:moveTo>
                <a:lnTo>
                  <a:pt x="4779863" y="2762250"/>
                </a:lnTo>
                <a:lnTo>
                  <a:pt x="4779863" y="2667000"/>
                </a:lnTo>
                <a:lnTo>
                  <a:pt x="4875113" y="2667000"/>
                </a:lnTo>
                <a:close/>
                <a:moveTo>
                  <a:pt x="5065613" y="2762250"/>
                </a:moveTo>
                <a:lnTo>
                  <a:pt x="4970363" y="2762250"/>
                </a:lnTo>
                <a:lnTo>
                  <a:pt x="4970363" y="2667000"/>
                </a:lnTo>
                <a:lnTo>
                  <a:pt x="5065613" y="2667000"/>
                </a:lnTo>
                <a:close/>
                <a:moveTo>
                  <a:pt x="5446612" y="2762250"/>
                </a:moveTo>
                <a:lnTo>
                  <a:pt x="5351362" y="2762250"/>
                </a:lnTo>
                <a:lnTo>
                  <a:pt x="5351362" y="2667000"/>
                </a:lnTo>
                <a:lnTo>
                  <a:pt x="5446612" y="2667000"/>
                </a:lnTo>
                <a:close/>
                <a:moveTo>
                  <a:pt x="5637112" y="2762250"/>
                </a:moveTo>
                <a:lnTo>
                  <a:pt x="5541862" y="2762250"/>
                </a:lnTo>
                <a:lnTo>
                  <a:pt x="5541862" y="2667000"/>
                </a:lnTo>
                <a:lnTo>
                  <a:pt x="5637112" y="2667000"/>
                </a:lnTo>
                <a:close/>
                <a:moveTo>
                  <a:pt x="5827612" y="2762250"/>
                </a:moveTo>
                <a:lnTo>
                  <a:pt x="5732362" y="2762250"/>
                </a:lnTo>
                <a:lnTo>
                  <a:pt x="5732362" y="2667000"/>
                </a:lnTo>
                <a:lnTo>
                  <a:pt x="5827612" y="2667000"/>
                </a:lnTo>
                <a:close/>
                <a:moveTo>
                  <a:pt x="6018112" y="2762250"/>
                </a:moveTo>
                <a:lnTo>
                  <a:pt x="5922862" y="2762250"/>
                </a:lnTo>
                <a:lnTo>
                  <a:pt x="5922862" y="2667000"/>
                </a:lnTo>
                <a:lnTo>
                  <a:pt x="6018112" y="2667000"/>
                </a:lnTo>
                <a:close/>
                <a:moveTo>
                  <a:pt x="6208612" y="2762250"/>
                </a:moveTo>
                <a:lnTo>
                  <a:pt x="6113362" y="2762250"/>
                </a:lnTo>
                <a:lnTo>
                  <a:pt x="6113362" y="2667000"/>
                </a:lnTo>
                <a:lnTo>
                  <a:pt x="6208612" y="2667000"/>
                </a:lnTo>
                <a:close/>
                <a:moveTo>
                  <a:pt x="6399112" y="2762250"/>
                </a:moveTo>
                <a:lnTo>
                  <a:pt x="6303862" y="2762250"/>
                </a:lnTo>
                <a:lnTo>
                  <a:pt x="6303862" y="2667000"/>
                </a:lnTo>
                <a:lnTo>
                  <a:pt x="6399112" y="2667000"/>
                </a:lnTo>
                <a:close/>
                <a:moveTo>
                  <a:pt x="6589612" y="2762250"/>
                </a:moveTo>
                <a:lnTo>
                  <a:pt x="6494362" y="2762250"/>
                </a:lnTo>
                <a:lnTo>
                  <a:pt x="6494362" y="2667000"/>
                </a:lnTo>
                <a:lnTo>
                  <a:pt x="6589612" y="2667000"/>
                </a:lnTo>
                <a:close/>
                <a:moveTo>
                  <a:pt x="6780112" y="2762250"/>
                </a:moveTo>
                <a:lnTo>
                  <a:pt x="6684862" y="2762250"/>
                </a:lnTo>
                <a:lnTo>
                  <a:pt x="6684862" y="2667000"/>
                </a:lnTo>
                <a:lnTo>
                  <a:pt x="6780112" y="2667000"/>
                </a:lnTo>
                <a:close/>
                <a:moveTo>
                  <a:pt x="6970612" y="2762250"/>
                </a:moveTo>
                <a:lnTo>
                  <a:pt x="6875362" y="2762250"/>
                </a:lnTo>
                <a:lnTo>
                  <a:pt x="6875362" y="2667000"/>
                </a:lnTo>
                <a:lnTo>
                  <a:pt x="6970612" y="2667000"/>
                </a:lnTo>
                <a:close/>
                <a:moveTo>
                  <a:pt x="7161112" y="2762250"/>
                </a:moveTo>
                <a:lnTo>
                  <a:pt x="7065862" y="2762250"/>
                </a:lnTo>
                <a:lnTo>
                  <a:pt x="7065862" y="2667000"/>
                </a:lnTo>
                <a:lnTo>
                  <a:pt x="7161112" y="2667000"/>
                </a:lnTo>
                <a:close/>
                <a:moveTo>
                  <a:pt x="7351612" y="2762250"/>
                </a:moveTo>
                <a:lnTo>
                  <a:pt x="7256362" y="2762250"/>
                </a:lnTo>
                <a:lnTo>
                  <a:pt x="7256362" y="2667000"/>
                </a:lnTo>
                <a:lnTo>
                  <a:pt x="7351612" y="2667000"/>
                </a:lnTo>
                <a:close/>
                <a:moveTo>
                  <a:pt x="7542112" y="2762250"/>
                </a:moveTo>
                <a:lnTo>
                  <a:pt x="7446862" y="2762250"/>
                </a:lnTo>
                <a:lnTo>
                  <a:pt x="7446862" y="2667000"/>
                </a:lnTo>
                <a:lnTo>
                  <a:pt x="7542112" y="2667000"/>
                </a:lnTo>
                <a:close/>
                <a:moveTo>
                  <a:pt x="7732612" y="2762250"/>
                </a:moveTo>
                <a:lnTo>
                  <a:pt x="7637362" y="2762250"/>
                </a:lnTo>
                <a:lnTo>
                  <a:pt x="7637362" y="2667000"/>
                </a:lnTo>
                <a:lnTo>
                  <a:pt x="7732612" y="2667000"/>
                </a:lnTo>
                <a:close/>
                <a:moveTo>
                  <a:pt x="7923112" y="2762250"/>
                </a:moveTo>
                <a:lnTo>
                  <a:pt x="7827862" y="2762250"/>
                </a:lnTo>
                <a:lnTo>
                  <a:pt x="7827862" y="2667000"/>
                </a:lnTo>
                <a:lnTo>
                  <a:pt x="7923112" y="2667000"/>
                </a:lnTo>
                <a:close/>
                <a:moveTo>
                  <a:pt x="8113612" y="2762250"/>
                </a:moveTo>
                <a:lnTo>
                  <a:pt x="8018362" y="2762250"/>
                </a:lnTo>
                <a:lnTo>
                  <a:pt x="8018362" y="2667000"/>
                </a:lnTo>
                <a:lnTo>
                  <a:pt x="8113612" y="2667000"/>
                </a:lnTo>
                <a:close/>
                <a:moveTo>
                  <a:pt x="8304112" y="2762250"/>
                </a:moveTo>
                <a:lnTo>
                  <a:pt x="8208862" y="2762250"/>
                </a:lnTo>
                <a:lnTo>
                  <a:pt x="8208862" y="2667000"/>
                </a:lnTo>
                <a:lnTo>
                  <a:pt x="8304112" y="2667000"/>
                </a:lnTo>
                <a:close/>
                <a:moveTo>
                  <a:pt x="8494612" y="2762250"/>
                </a:moveTo>
                <a:lnTo>
                  <a:pt x="8399362" y="2762250"/>
                </a:lnTo>
                <a:lnTo>
                  <a:pt x="8399362" y="2667000"/>
                </a:lnTo>
                <a:lnTo>
                  <a:pt x="8494612" y="2667000"/>
                </a:lnTo>
                <a:close/>
                <a:moveTo>
                  <a:pt x="8875611" y="2762250"/>
                </a:moveTo>
                <a:lnTo>
                  <a:pt x="8780361" y="2762250"/>
                </a:lnTo>
                <a:lnTo>
                  <a:pt x="8780361" y="2667000"/>
                </a:lnTo>
                <a:lnTo>
                  <a:pt x="8875611" y="2667000"/>
                </a:lnTo>
                <a:close/>
                <a:moveTo>
                  <a:pt x="9066111" y="2762250"/>
                </a:moveTo>
                <a:lnTo>
                  <a:pt x="8970861" y="2762250"/>
                </a:lnTo>
                <a:lnTo>
                  <a:pt x="8970861" y="2667000"/>
                </a:lnTo>
                <a:lnTo>
                  <a:pt x="9066111" y="2667000"/>
                </a:lnTo>
                <a:close/>
                <a:moveTo>
                  <a:pt x="9256611" y="2762250"/>
                </a:moveTo>
                <a:lnTo>
                  <a:pt x="9161361" y="2762250"/>
                </a:lnTo>
                <a:lnTo>
                  <a:pt x="9161361" y="2667000"/>
                </a:lnTo>
                <a:lnTo>
                  <a:pt x="9256611" y="2667000"/>
                </a:lnTo>
                <a:close/>
                <a:moveTo>
                  <a:pt x="9447112" y="2762250"/>
                </a:moveTo>
                <a:lnTo>
                  <a:pt x="9351861" y="2762250"/>
                </a:lnTo>
                <a:lnTo>
                  <a:pt x="9351861" y="2667000"/>
                </a:lnTo>
                <a:lnTo>
                  <a:pt x="9447112" y="2667000"/>
                </a:lnTo>
                <a:close/>
                <a:moveTo>
                  <a:pt x="9637611" y="2762250"/>
                </a:moveTo>
                <a:lnTo>
                  <a:pt x="9542362" y="2762250"/>
                </a:lnTo>
                <a:lnTo>
                  <a:pt x="9542362" y="2667000"/>
                </a:lnTo>
                <a:lnTo>
                  <a:pt x="9637611" y="2667000"/>
                </a:lnTo>
                <a:close/>
                <a:moveTo>
                  <a:pt x="9828111" y="2762250"/>
                </a:moveTo>
                <a:lnTo>
                  <a:pt x="9732861" y="2762250"/>
                </a:lnTo>
                <a:lnTo>
                  <a:pt x="9732861" y="2667000"/>
                </a:lnTo>
                <a:lnTo>
                  <a:pt x="9828111" y="2667000"/>
                </a:lnTo>
                <a:close/>
                <a:moveTo>
                  <a:pt x="10018612" y="2762250"/>
                </a:moveTo>
                <a:lnTo>
                  <a:pt x="9923362" y="2762250"/>
                </a:lnTo>
                <a:lnTo>
                  <a:pt x="9923362" y="2667000"/>
                </a:lnTo>
                <a:lnTo>
                  <a:pt x="10018612" y="2667000"/>
                </a:lnTo>
                <a:close/>
                <a:moveTo>
                  <a:pt x="10209111" y="2762250"/>
                </a:moveTo>
                <a:lnTo>
                  <a:pt x="10113862" y="2762250"/>
                </a:lnTo>
                <a:lnTo>
                  <a:pt x="10113862" y="2667000"/>
                </a:lnTo>
                <a:lnTo>
                  <a:pt x="10209111" y="2667000"/>
                </a:lnTo>
                <a:close/>
                <a:moveTo>
                  <a:pt x="10399611" y="2762250"/>
                </a:moveTo>
                <a:lnTo>
                  <a:pt x="10304361" y="2762250"/>
                </a:lnTo>
                <a:lnTo>
                  <a:pt x="10304361" y="2667000"/>
                </a:lnTo>
                <a:lnTo>
                  <a:pt x="10399611" y="2667000"/>
                </a:lnTo>
                <a:close/>
                <a:moveTo>
                  <a:pt x="10590111" y="2762250"/>
                </a:moveTo>
                <a:lnTo>
                  <a:pt x="10494861" y="2762250"/>
                </a:lnTo>
                <a:lnTo>
                  <a:pt x="10494861" y="2667000"/>
                </a:lnTo>
                <a:lnTo>
                  <a:pt x="10590111" y="2667000"/>
                </a:lnTo>
                <a:close/>
                <a:moveTo>
                  <a:pt x="10780611" y="2762250"/>
                </a:moveTo>
                <a:lnTo>
                  <a:pt x="10685361" y="2762250"/>
                </a:lnTo>
                <a:lnTo>
                  <a:pt x="10685361" y="2667000"/>
                </a:lnTo>
                <a:lnTo>
                  <a:pt x="10780611" y="2667000"/>
                </a:lnTo>
                <a:close/>
                <a:moveTo>
                  <a:pt x="10971111" y="2762250"/>
                </a:moveTo>
                <a:lnTo>
                  <a:pt x="10875861" y="2762250"/>
                </a:lnTo>
                <a:lnTo>
                  <a:pt x="10875861" y="2667000"/>
                </a:lnTo>
                <a:lnTo>
                  <a:pt x="10971111" y="2667000"/>
                </a:lnTo>
                <a:close/>
                <a:moveTo>
                  <a:pt x="11161610" y="2762250"/>
                </a:moveTo>
                <a:lnTo>
                  <a:pt x="11066362" y="2762250"/>
                </a:lnTo>
                <a:lnTo>
                  <a:pt x="11066362" y="2667000"/>
                </a:lnTo>
                <a:lnTo>
                  <a:pt x="11161610" y="2667000"/>
                </a:lnTo>
                <a:close/>
                <a:moveTo>
                  <a:pt x="11352111" y="2762250"/>
                </a:moveTo>
                <a:lnTo>
                  <a:pt x="11256861" y="2762250"/>
                </a:lnTo>
                <a:lnTo>
                  <a:pt x="11256861" y="2667000"/>
                </a:lnTo>
                <a:lnTo>
                  <a:pt x="11352111" y="2667000"/>
                </a:lnTo>
                <a:close/>
                <a:moveTo>
                  <a:pt x="11542610" y="2762250"/>
                </a:moveTo>
                <a:lnTo>
                  <a:pt x="11447360" y="2762250"/>
                </a:lnTo>
                <a:lnTo>
                  <a:pt x="11447360" y="2667000"/>
                </a:lnTo>
                <a:lnTo>
                  <a:pt x="11542610" y="2667000"/>
                </a:lnTo>
                <a:close/>
                <a:moveTo>
                  <a:pt x="11733112" y="2762250"/>
                </a:moveTo>
                <a:lnTo>
                  <a:pt x="11637861" y="2762250"/>
                </a:lnTo>
                <a:lnTo>
                  <a:pt x="11637861" y="2667000"/>
                </a:lnTo>
                <a:lnTo>
                  <a:pt x="11733112" y="2667000"/>
                </a:lnTo>
                <a:close/>
                <a:moveTo>
                  <a:pt x="11923611" y="2762250"/>
                </a:moveTo>
                <a:lnTo>
                  <a:pt x="11828360" y="2762250"/>
                </a:lnTo>
                <a:lnTo>
                  <a:pt x="11828360" y="2667000"/>
                </a:lnTo>
                <a:lnTo>
                  <a:pt x="11923611" y="2667000"/>
                </a:lnTo>
                <a:close/>
                <a:moveTo>
                  <a:pt x="207864" y="2857500"/>
                </a:moveTo>
                <a:lnTo>
                  <a:pt x="112614" y="2857500"/>
                </a:lnTo>
                <a:lnTo>
                  <a:pt x="112614" y="2762250"/>
                </a:lnTo>
                <a:lnTo>
                  <a:pt x="207864" y="2762250"/>
                </a:lnTo>
                <a:close/>
                <a:moveTo>
                  <a:pt x="398364" y="2857500"/>
                </a:moveTo>
                <a:lnTo>
                  <a:pt x="303114" y="2857500"/>
                </a:lnTo>
                <a:lnTo>
                  <a:pt x="303114" y="2762250"/>
                </a:lnTo>
                <a:lnTo>
                  <a:pt x="398364" y="2762250"/>
                </a:lnTo>
                <a:close/>
                <a:moveTo>
                  <a:pt x="588864" y="2857500"/>
                </a:moveTo>
                <a:lnTo>
                  <a:pt x="493614" y="2857500"/>
                </a:lnTo>
                <a:lnTo>
                  <a:pt x="493614" y="2762250"/>
                </a:lnTo>
                <a:lnTo>
                  <a:pt x="588864" y="2762250"/>
                </a:lnTo>
                <a:close/>
                <a:moveTo>
                  <a:pt x="779364" y="2857500"/>
                </a:moveTo>
                <a:lnTo>
                  <a:pt x="684113" y="2857500"/>
                </a:lnTo>
                <a:lnTo>
                  <a:pt x="684113" y="2762250"/>
                </a:lnTo>
                <a:lnTo>
                  <a:pt x="779364" y="2762250"/>
                </a:lnTo>
                <a:close/>
                <a:moveTo>
                  <a:pt x="969863" y="2857500"/>
                </a:moveTo>
                <a:lnTo>
                  <a:pt x="874614" y="2857500"/>
                </a:lnTo>
                <a:lnTo>
                  <a:pt x="874614" y="2762250"/>
                </a:lnTo>
                <a:lnTo>
                  <a:pt x="969863" y="2762250"/>
                </a:lnTo>
                <a:close/>
                <a:moveTo>
                  <a:pt x="1160364" y="2857500"/>
                </a:moveTo>
                <a:lnTo>
                  <a:pt x="1065114" y="2857500"/>
                </a:lnTo>
                <a:lnTo>
                  <a:pt x="1065114" y="2762250"/>
                </a:lnTo>
                <a:lnTo>
                  <a:pt x="1160364" y="2762250"/>
                </a:lnTo>
                <a:close/>
                <a:moveTo>
                  <a:pt x="1350864" y="2857500"/>
                </a:moveTo>
                <a:lnTo>
                  <a:pt x="1255613" y="2857500"/>
                </a:lnTo>
                <a:lnTo>
                  <a:pt x="1255613" y="2762250"/>
                </a:lnTo>
                <a:lnTo>
                  <a:pt x="1350864" y="2762250"/>
                </a:lnTo>
                <a:close/>
                <a:moveTo>
                  <a:pt x="1541363" y="2857500"/>
                </a:moveTo>
                <a:lnTo>
                  <a:pt x="1446114" y="2857500"/>
                </a:lnTo>
                <a:lnTo>
                  <a:pt x="1446114" y="2762250"/>
                </a:lnTo>
                <a:lnTo>
                  <a:pt x="1541363" y="2762250"/>
                </a:lnTo>
                <a:close/>
                <a:moveTo>
                  <a:pt x="1922364" y="2857500"/>
                </a:moveTo>
                <a:lnTo>
                  <a:pt x="1827113" y="2857500"/>
                </a:lnTo>
                <a:lnTo>
                  <a:pt x="1827113" y="2762250"/>
                </a:lnTo>
                <a:lnTo>
                  <a:pt x="1922364" y="2762250"/>
                </a:lnTo>
                <a:close/>
                <a:moveTo>
                  <a:pt x="2112863" y="2857500"/>
                </a:moveTo>
                <a:lnTo>
                  <a:pt x="2017612" y="2857500"/>
                </a:lnTo>
                <a:lnTo>
                  <a:pt x="2017612" y="2762250"/>
                </a:lnTo>
                <a:lnTo>
                  <a:pt x="2112863" y="2762250"/>
                </a:lnTo>
                <a:close/>
                <a:moveTo>
                  <a:pt x="2303364" y="2857500"/>
                </a:moveTo>
                <a:lnTo>
                  <a:pt x="2208114" y="2857500"/>
                </a:lnTo>
                <a:lnTo>
                  <a:pt x="2208114" y="2762250"/>
                </a:lnTo>
                <a:lnTo>
                  <a:pt x="2303364" y="2762250"/>
                </a:lnTo>
                <a:close/>
                <a:moveTo>
                  <a:pt x="2493863" y="2857500"/>
                </a:moveTo>
                <a:lnTo>
                  <a:pt x="2398613" y="2857500"/>
                </a:lnTo>
                <a:lnTo>
                  <a:pt x="2398613" y="2762250"/>
                </a:lnTo>
                <a:lnTo>
                  <a:pt x="2493863" y="2762250"/>
                </a:lnTo>
                <a:close/>
                <a:moveTo>
                  <a:pt x="2684362" y="2857500"/>
                </a:moveTo>
                <a:lnTo>
                  <a:pt x="2589114" y="2857500"/>
                </a:lnTo>
                <a:lnTo>
                  <a:pt x="2589114" y="2762250"/>
                </a:lnTo>
                <a:lnTo>
                  <a:pt x="2684362" y="2762250"/>
                </a:lnTo>
                <a:close/>
                <a:moveTo>
                  <a:pt x="2874863" y="2857500"/>
                </a:moveTo>
                <a:lnTo>
                  <a:pt x="2779613" y="2857500"/>
                </a:lnTo>
                <a:lnTo>
                  <a:pt x="2779613" y="2762250"/>
                </a:lnTo>
                <a:lnTo>
                  <a:pt x="2874863" y="2762250"/>
                </a:lnTo>
                <a:close/>
                <a:moveTo>
                  <a:pt x="3065363" y="2857500"/>
                </a:moveTo>
                <a:lnTo>
                  <a:pt x="2970113" y="2857500"/>
                </a:lnTo>
                <a:lnTo>
                  <a:pt x="2970113" y="2762250"/>
                </a:lnTo>
                <a:lnTo>
                  <a:pt x="3065363" y="2762250"/>
                </a:lnTo>
                <a:close/>
                <a:moveTo>
                  <a:pt x="3255863" y="2857500"/>
                </a:moveTo>
                <a:lnTo>
                  <a:pt x="3160613" y="2857500"/>
                </a:lnTo>
                <a:lnTo>
                  <a:pt x="3160613" y="2762250"/>
                </a:lnTo>
                <a:lnTo>
                  <a:pt x="3255863" y="2762250"/>
                </a:lnTo>
                <a:close/>
                <a:moveTo>
                  <a:pt x="3446363" y="2857500"/>
                </a:moveTo>
                <a:lnTo>
                  <a:pt x="3351113" y="2857500"/>
                </a:lnTo>
                <a:lnTo>
                  <a:pt x="3351113" y="2762250"/>
                </a:lnTo>
                <a:lnTo>
                  <a:pt x="3446363" y="2762250"/>
                </a:lnTo>
                <a:close/>
                <a:moveTo>
                  <a:pt x="3636862" y="2857500"/>
                </a:moveTo>
                <a:lnTo>
                  <a:pt x="3541613" y="2857500"/>
                </a:lnTo>
                <a:lnTo>
                  <a:pt x="3541613" y="2762250"/>
                </a:lnTo>
                <a:lnTo>
                  <a:pt x="3636862" y="2762250"/>
                </a:lnTo>
                <a:close/>
                <a:moveTo>
                  <a:pt x="3827362" y="2857500"/>
                </a:moveTo>
                <a:lnTo>
                  <a:pt x="3732112" y="2857500"/>
                </a:lnTo>
                <a:lnTo>
                  <a:pt x="3732112" y="2762250"/>
                </a:lnTo>
                <a:lnTo>
                  <a:pt x="3827362" y="2762250"/>
                </a:lnTo>
                <a:close/>
                <a:moveTo>
                  <a:pt x="4017863" y="2857500"/>
                </a:moveTo>
                <a:lnTo>
                  <a:pt x="3922613" y="2857500"/>
                </a:lnTo>
                <a:lnTo>
                  <a:pt x="3922613" y="2762250"/>
                </a:lnTo>
                <a:lnTo>
                  <a:pt x="4017863" y="2762250"/>
                </a:lnTo>
                <a:close/>
                <a:moveTo>
                  <a:pt x="4208362" y="2857500"/>
                </a:moveTo>
                <a:lnTo>
                  <a:pt x="4113113" y="2857500"/>
                </a:lnTo>
                <a:lnTo>
                  <a:pt x="4113113" y="2762250"/>
                </a:lnTo>
                <a:lnTo>
                  <a:pt x="4208362" y="2762250"/>
                </a:lnTo>
                <a:close/>
                <a:moveTo>
                  <a:pt x="4398863" y="2857500"/>
                </a:moveTo>
                <a:lnTo>
                  <a:pt x="4303612" y="2857500"/>
                </a:lnTo>
                <a:lnTo>
                  <a:pt x="4303612" y="2762250"/>
                </a:lnTo>
                <a:lnTo>
                  <a:pt x="4398863" y="2762250"/>
                </a:lnTo>
                <a:close/>
                <a:moveTo>
                  <a:pt x="4589363" y="2857500"/>
                </a:moveTo>
                <a:lnTo>
                  <a:pt x="4494113" y="2857500"/>
                </a:lnTo>
                <a:lnTo>
                  <a:pt x="4494113" y="2762250"/>
                </a:lnTo>
                <a:lnTo>
                  <a:pt x="4589363" y="2762250"/>
                </a:lnTo>
                <a:close/>
                <a:moveTo>
                  <a:pt x="4779863" y="2857500"/>
                </a:moveTo>
                <a:lnTo>
                  <a:pt x="4684613" y="2857500"/>
                </a:lnTo>
                <a:lnTo>
                  <a:pt x="4684613" y="2762250"/>
                </a:lnTo>
                <a:lnTo>
                  <a:pt x="4779863" y="2762250"/>
                </a:lnTo>
                <a:close/>
                <a:moveTo>
                  <a:pt x="4970363" y="2857500"/>
                </a:moveTo>
                <a:lnTo>
                  <a:pt x="4875113" y="2857500"/>
                </a:lnTo>
                <a:lnTo>
                  <a:pt x="4875113" y="2762250"/>
                </a:lnTo>
                <a:lnTo>
                  <a:pt x="4970363" y="2762250"/>
                </a:lnTo>
                <a:close/>
                <a:moveTo>
                  <a:pt x="5351362" y="2857500"/>
                </a:moveTo>
                <a:lnTo>
                  <a:pt x="5256112" y="2857500"/>
                </a:lnTo>
                <a:lnTo>
                  <a:pt x="5256112" y="2762250"/>
                </a:lnTo>
                <a:lnTo>
                  <a:pt x="5351362" y="2762250"/>
                </a:lnTo>
                <a:close/>
                <a:moveTo>
                  <a:pt x="5541862" y="2857500"/>
                </a:moveTo>
                <a:lnTo>
                  <a:pt x="5446612" y="2857500"/>
                </a:lnTo>
                <a:lnTo>
                  <a:pt x="5446612" y="2762250"/>
                </a:lnTo>
                <a:lnTo>
                  <a:pt x="5541862" y="2762250"/>
                </a:lnTo>
                <a:close/>
                <a:moveTo>
                  <a:pt x="5732362" y="2857500"/>
                </a:moveTo>
                <a:lnTo>
                  <a:pt x="5637112" y="2857500"/>
                </a:lnTo>
                <a:lnTo>
                  <a:pt x="5637112" y="2762250"/>
                </a:lnTo>
                <a:lnTo>
                  <a:pt x="5732362" y="2762250"/>
                </a:lnTo>
                <a:close/>
                <a:moveTo>
                  <a:pt x="5922862" y="2857500"/>
                </a:moveTo>
                <a:lnTo>
                  <a:pt x="5827612" y="2857500"/>
                </a:lnTo>
                <a:lnTo>
                  <a:pt x="5827612" y="2762250"/>
                </a:lnTo>
                <a:lnTo>
                  <a:pt x="5922862" y="2762250"/>
                </a:lnTo>
                <a:close/>
                <a:moveTo>
                  <a:pt x="6113362" y="2857500"/>
                </a:moveTo>
                <a:lnTo>
                  <a:pt x="6018112" y="2857500"/>
                </a:lnTo>
                <a:lnTo>
                  <a:pt x="6018112" y="2762250"/>
                </a:lnTo>
                <a:lnTo>
                  <a:pt x="6113362" y="2762250"/>
                </a:lnTo>
                <a:close/>
                <a:moveTo>
                  <a:pt x="6303862" y="2857500"/>
                </a:moveTo>
                <a:lnTo>
                  <a:pt x="6208612" y="2857500"/>
                </a:lnTo>
                <a:lnTo>
                  <a:pt x="6208612" y="2762250"/>
                </a:lnTo>
                <a:lnTo>
                  <a:pt x="6303862" y="2762250"/>
                </a:lnTo>
                <a:close/>
                <a:moveTo>
                  <a:pt x="6494362" y="2857500"/>
                </a:moveTo>
                <a:lnTo>
                  <a:pt x="6399112" y="2857500"/>
                </a:lnTo>
                <a:lnTo>
                  <a:pt x="6399112" y="2762250"/>
                </a:lnTo>
                <a:lnTo>
                  <a:pt x="6494362" y="2762250"/>
                </a:lnTo>
                <a:close/>
                <a:moveTo>
                  <a:pt x="6684862" y="2857500"/>
                </a:moveTo>
                <a:lnTo>
                  <a:pt x="6589612" y="2857500"/>
                </a:lnTo>
                <a:lnTo>
                  <a:pt x="6589612" y="2762250"/>
                </a:lnTo>
                <a:lnTo>
                  <a:pt x="6684862" y="2762250"/>
                </a:lnTo>
                <a:close/>
                <a:moveTo>
                  <a:pt x="6875362" y="2857500"/>
                </a:moveTo>
                <a:lnTo>
                  <a:pt x="6780112" y="2857500"/>
                </a:lnTo>
                <a:lnTo>
                  <a:pt x="6780112" y="2762250"/>
                </a:lnTo>
                <a:lnTo>
                  <a:pt x="6875362" y="2762250"/>
                </a:lnTo>
                <a:close/>
                <a:moveTo>
                  <a:pt x="7065862" y="2857500"/>
                </a:moveTo>
                <a:lnTo>
                  <a:pt x="6970612" y="2857500"/>
                </a:lnTo>
                <a:lnTo>
                  <a:pt x="6970612" y="2762250"/>
                </a:lnTo>
                <a:lnTo>
                  <a:pt x="7065862" y="2762250"/>
                </a:lnTo>
                <a:close/>
                <a:moveTo>
                  <a:pt x="7256362" y="2857500"/>
                </a:moveTo>
                <a:lnTo>
                  <a:pt x="7161112" y="2857500"/>
                </a:lnTo>
                <a:lnTo>
                  <a:pt x="7161112" y="2762250"/>
                </a:lnTo>
                <a:lnTo>
                  <a:pt x="7256362" y="2762250"/>
                </a:lnTo>
                <a:close/>
                <a:moveTo>
                  <a:pt x="7446862" y="2857500"/>
                </a:moveTo>
                <a:lnTo>
                  <a:pt x="7351612" y="2857500"/>
                </a:lnTo>
                <a:lnTo>
                  <a:pt x="7351612" y="2762250"/>
                </a:lnTo>
                <a:lnTo>
                  <a:pt x="7446862" y="2762250"/>
                </a:lnTo>
                <a:close/>
                <a:moveTo>
                  <a:pt x="7637362" y="2857500"/>
                </a:moveTo>
                <a:lnTo>
                  <a:pt x="7542112" y="2857500"/>
                </a:lnTo>
                <a:lnTo>
                  <a:pt x="7542112" y="2762250"/>
                </a:lnTo>
                <a:lnTo>
                  <a:pt x="7637362" y="2762250"/>
                </a:lnTo>
                <a:close/>
                <a:moveTo>
                  <a:pt x="7827862" y="2857500"/>
                </a:moveTo>
                <a:lnTo>
                  <a:pt x="7732612" y="2857500"/>
                </a:lnTo>
                <a:lnTo>
                  <a:pt x="7732612" y="2762250"/>
                </a:lnTo>
                <a:lnTo>
                  <a:pt x="7827862" y="2762250"/>
                </a:lnTo>
                <a:close/>
                <a:moveTo>
                  <a:pt x="8018362" y="2857500"/>
                </a:moveTo>
                <a:lnTo>
                  <a:pt x="7923112" y="2857500"/>
                </a:lnTo>
                <a:lnTo>
                  <a:pt x="7923112" y="2762250"/>
                </a:lnTo>
                <a:lnTo>
                  <a:pt x="8018362" y="2762250"/>
                </a:lnTo>
                <a:close/>
                <a:moveTo>
                  <a:pt x="8208862" y="2857500"/>
                </a:moveTo>
                <a:lnTo>
                  <a:pt x="8113612" y="2857500"/>
                </a:lnTo>
                <a:lnTo>
                  <a:pt x="8113612" y="2762250"/>
                </a:lnTo>
                <a:lnTo>
                  <a:pt x="8208862" y="2762250"/>
                </a:lnTo>
                <a:close/>
                <a:moveTo>
                  <a:pt x="8399362" y="2857500"/>
                </a:moveTo>
                <a:lnTo>
                  <a:pt x="8304112" y="2857500"/>
                </a:lnTo>
                <a:lnTo>
                  <a:pt x="8304112" y="2762250"/>
                </a:lnTo>
                <a:lnTo>
                  <a:pt x="8399362" y="2762250"/>
                </a:lnTo>
                <a:close/>
                <a:moveTo>
                  <a:pt x="8780361" y="2857500"/>
                </a:moveTo>
                <a:lnTo>
                  <a:pt x="8685111" y="2857500"/>
                </a:lnTo>
                <a:lnTo>
                  <a:pt x="8685111" y="2762250"/>
                </a:lnTo>
                <a:lnTo>
                  <a:pt x="8780361" y="2762250"/>
                </a:lnTo>
                <a:close/>
                <a:moveTo>
                  <a:pt x="8970861" y="2857500"/>
                </a:moveTo>
                <a:lnTo>
                  <a:pt x="8875611" y="2857500"/>
                </a:lnTo>
                <a:lnTo>
                  <a:pt x="8875611" y="2762250"/>
                </a:lnTo>
                <a:lnTo>
                  <a:pt x="8970861" y="2762250"/>
                </a:lnTo>
                <a:close/>
                <a:moveTo>
                  <a:pt x="9161361" y="2857500"/>
                </a:moveTo>
                <a:lnTo>
                  <a:pt x="9066111" y="2857500"/>
                </a:lnTo>
                <a:lnTo>
                  <a:pt x="9066111" y="2762250"/>
                </a:lnTo>
                <a:lnTo>
                  <a:pt x="9161361" y="2762250"/>
                </a:lnTo>
                <a:close/>
                <a:moveTo>
                  <a:pt x="9351861" y="2857500"/>
                </a:moveTo>
                <a:lnTo>
                  <a:pt x="9256611" y="2857500"/>
                </a:lnTo>
                <a:lnTo>
                  <a:pt x="9256611" y="2762250"/>
                </a:lnTo>
                <a:lnTo>
                  <a:pt x="9351861" y="2762250"/>
                </a:lnTo>
                <a:close/>
                <a:moveTo>
                  <a:pt x="9542362" y="2857500"/>
                </a:moveTo>
                <a:lnTo>
                  <a:pt x="9447112" y="2857500"/>
                </a:lnTo>
                <a:lnTo>
                  <a:pt x="9447112" y="2762250"/>
                </a:lnTo>
                <a:lnTo>
                  <a:pt x="9542362" y="2762250"/>
                </a:lnTo>
                <a:close/>
                <a:moveTo>
                  <a:pt x="9732861" y="2857500"/>
                </a:moveTo>
                <a:lnTo>
                  <a:pt x="9637611" y="2857500"/>
                </a:lnTo>
                <a:lnTo>
                  <a:pt x="9637611" y="2762250"/>
                </a:lnTo>
                <a:lnTo>
                  <a:pt x="9732861" y="2762250"/>
                </a:lnTo>
                <a:close/>
                <a:moveTo>
                  <a:pt x="9923362" y="2857500"/>
                </a:moveTo>
                <a:lnTo>
                  <a:pt x="9828111" y="2857500"/>
                </a:lnTo>
                <a:lnTo>
                  <a:pt x="9828111" y="2762250"/>
                </a:lnTo>
                <a:lnTo>
                  <a:pt x="9923362" y="2762250"/>
                </a:lnTo>
                <a:close/>
                <a:moveTo>
                  <a:pt x="10113862" y="2857500"/>
                </a:moveTo>
                <a:lnTo>
                  <a:pt x="10018612" y="2857500"/>
                </a:lnTo>
                <a:lnTo>
                  <a:pt x="10018612" y="2762250"/>
                </a:lnTo>
                <a:lnTo>
                  <a:pt x="10113862" y="2762250"/>
                </a:lnTo>
                <a:close/>
                <a:moveTo>
                  <a:pt x="10304361" y="2857500"/>
                </a:moveTo>
                <a:lnTo>
                  <a:pt x="10209111" y="2857500"/>
                </a:lnTo>
                <a:lnTo>
                  <a:pt x="10209111" y="2762250"/>
                </a:lnTo>
                <a:lnTo>
                  <a:pt x="10304361" y="2762250"/>
                </a:lnTo>
                <a:close/>
                <a:moveTo>
                  <a:pt x="10494861" y="2857500"/>
                </a:moveTo>
                <a:lnTo>
                  <a:pt x="10399611" y="2857500"/>
                </a:lnTo>
                <a:lnTo>
                  <a:pt x="10399611" y="2762250"/>
                </a:lnTo>
                <a:lnTo>
                  <a:pt x="10494861" y="2762250"/>
                </a:lnTo>
                <a:close/>
                <a:moveTo>
                  <a:pt x="10685361" y="2857500"/>
                </a:moveTo>
                <a:lnTo>
                  <a:pt x="10590111" y="2857500"/>
                </a:lnTo>
                <a:lnTo>
                  <a:pt x="10590111" y="2762250"/>
                </a:lnTo>
                <a:lnTo>
                  <a:pt x="10685361" y="2762250"/>
                </a:lnTo>
                <a:close/>
                <a:moveTo>
                  <a:pt x="10875861" y="2857500"/>
                </a:moveTo>
                <a:lnTo>
                  <a:pt x="10780611" y="2857500"/>
                </a:lnTo>
                <a:lnTo>
                  <a:pt x="10780611" y="2762250"/>
                </a:lnTo>
                <a:lnTo>
                  <a:pt x="10875861" y="2762250"/>
                </a:lnTo>
                <a:close/>
                <a:moveTo>
                  <a:pt x="11066362" y="2857500"/>
                </a:moveTo>
                <a:lnTo>
                  <a:pt x="10971111" y="2857500"/>
                </a:lnTo>
                <a:lnTo>
                  <a:pt x="10971111" y="2762250"/>
                </a:lnTo>
                <a:lnTo>
                  <a:pt x="11066362" y="2762250"/>
                </a:lnTo>
                <a:close/>
                <a:moveTo>
                  <a:pt x="11256861" y="2857500"/>
                </a:moveTo>
                <a:lnTo>
                  <a:pt x="11161610" y="2857500"/>
                </a:lnTo>
                <a:lnTo>
                  <a:pt x="11161610" y="2762250"/>
                </a:lnTo>
                <a:lnTo>
                  <a:pt x="11256861" y="2762250"/>
                </a:lnTo>
                <a:close/>
                <a:moveTo>
                  <a:pt x="11447360" y="2857500"/>
                </a:moveTo>
                <a:lnTo>
                  <a:pt x="11352111" y="2857500"/>
                </a:lnTo>
                <a:lnTo>
                  <a:pt x="11352111" y="2762250"/>
                </a:lnTo>
                <a:lnTo>
                  <a:pt x="11447360" y="2762250"/>
                </a:lnTo>
                <a:close/>
                <a:moveTo>
                  <a:pt x="11637861" y="2857500"/>
                </a:moveTo>
                <a:lnTo>
                  <a:pt x="11542610" y="2857500"/>
                </a:lnTo>
                <a:lnTo>
                  <a:pt x="11542610" y="2762250"/>
                </a:lnTo>
                <a:lnTo>
                  <a:pt x="11637861" y="2762250"/>
                </a:lnTo>
                <a:close/>
                <a:moveTo>
                  <a:pt x="11828360" y="2857500"/>
                </a:moveTo>
                <a:lnTo>
                  <a:pt x="11733112" y="2857500"/>
                </a:lnTo>
                <a:lnTo>
                  <a:pt x="11733112" y="2762250"/>
                </a:lnTo>
                <a:lnTo>
                  <a:pt x="11828360" y="2762250"/>
                </a:lnTo>
                <a:close/>
                <a:moveTo>
                  <a:pt x="12192000" y="2857500"/>
                </a:moveTo>
                <a:lnTo>
                  <a:pt x="12114110" y="2857500"/>
                </a:lnTo>
                <a:lnTo>
                  <a:pt x="12114110" y="2762250"/>
                </a:lnTo>
                <a:lnTo>
                  <a:pt x="12192000" y="2762250"/>
                </a:lnTo>
                <a:close/>
                <a:moveTo>
                  <a:pt x="303114" y="2952750"/>
                </a:moveTo>
                <a:lnTo>
                  <a:pt x="207864" y="2952750"/>
                </a:lnTo>
                <a:lnTo>
                  <a:pt x="207864" y="2857500"/>
                </a:lnTo>
                <a:lnTo>
                  <a:pt x="303114" y="2857500"/>
                </a:lnTo>
                <a:close/>
                <a:moveTo>
                  <a:pt x="493614" y="2952750"/>
                </a:moveTo>
                <a:lnTo>
                  <a:pt x="398364" y="2952750"/>
                </a:lnTo>
                <a:lnTo>
                  <a:pt x="398364" y="2857500"/>
                </a:lnTo>
                <a:lnTo>
                  <a:pt x="493614" y="2857500"/>
                </a:lnTo>
                <a:close/>
                <a:moveTo>
                  <a:pt x="684113" y="2952750"/>
                </a:moveTo>
                <a:lnTo>
                  <a:pt x="588864" y="2952750"/>
                </a:lnTo>
                <a:lnTo>
                  <a:pt x="588864" y="2857500"/>
                </a:lnTo>
                <a:lnTo>
                  <a:pt x="684113" y="2857500"/>
                </a:lnTo>
                <a:close/>
                <a:moveTo>
                  <a:pt x="874614" y="2952750"/>
                </a:moveTo>
                <a:lnTo>
                  <a:pt x="779364" y="2952750"/>
                </a:lnTo>
                <a:lnTo>
                  <a:pt x="779364" y="2857500"/>
                </a:lnTo>
                <a:lnTo>
                  <a:pt x="874614" y="2857500"/>
                </a:lnTo>
                <a:close/>
                <a:moveTo>
                  <a:pt x="1065114" y="2952750"/>
                </a:moveTo>
                <a:lnTo>
                  <a:pt x="969863" y="2952750"/>
                </a:lnTo>
                <a:lnTo>
                  <a:pt x="969863" y="2857500"/>
                </a:lnTo>
                <a:lnTo>
                  <a:pt x="1065114" y="2857500"/>
                </a:lnTo>
                <a:close/>
                <a:moveTo>
                  <a:pt x="1255613" y="2952750"/>
                </a:moveTo>
                <a:lnTo>
                  <a:pt x="1160364" y="2952750"/>
                </a:lnTo>
                <a:lnTo>
                  <a:pt x="1160364" y="2857500"/>
                </a:lnTo>
                <a:lnTo>
                  <a:pt x="1255613" y="2857500"/>
                </a:lnTo>
                <a:close/>
                <a:moveTo>
                  <a:pt x="1446114" y="2952750"/>
                </a:moveTo>
                <a:lnTo>
                  <a:pt x="1350864" y="2952750"/>
                </a:lnTo>
                <a:lnTo>
                  <a:pt x="1350864" y="2857500"/>
                </a:lnTo>
                <a:lnTo>
                  <a:pt x="1446114" y="2857500"/>
                </a:lnTo>
                <a:close/>
                <a:moveTo>
                  <a:pt x="1636614" y="2952750"/>
                </a:moveTo>
                <a:lnTo>
                  <a:pt x="1541363" y="2952750"/>
                </a:lnTo>
                <a:lnTo>
                  <a:pt x="1541363" y="2857500"/>
                </a:lnTo>
                <a:lnTo>
                  <a:pt x="1636614" y="2857500"/>
                </a:lnTo>
                <a:close/>
                <a:moveTo>
                  <a:pt x="2017612" y="2952750"/>
                </a:moveTo>
                <a:lnTo>
                  <a:pt x="1922364" y="2952750"/>
                </a:lnTo>
                <a:lnTo>
                  <a:pt x="1922364" y="2857500"/>
                </a:lnTo>
                <a:lnTo>
                  <a:pt x="2017612" y="2857500"/>
                </a:lnTo>
                <a:close/>
                <a:moveTo>
                  <a:pt x="2208114" y="2952750"/>
                </a:moveTo>
                <a:lnTo>
                  <a:pt x="2112863" y="2952750"/>
                </a:lnTo>
                <a:lnTo>
                  <a:pt x="2112863" y="2857500"/>
                </a:lnTo>
                <a:lnTo>
                  <a:pt x="2208114" y="2857500"/>
                </a:lnTo>
                <a:close/>
                <a:moveTo>
                  <a:pt x="2398613" y="2952750"/>
                </a:moveTo>
                <a:lnTo>
                  <a:pt x="2303364" y="2952750"/>
                </a:lnTo>
                <a:lnTo>
                  <a:pt x="2303364" y="2857500"/>
                </a:lnTo>
                <a:lnTo>
                  <a:pt x="2398613" y="2857500"/>
                </a:lnTo>
                <a:close/>
                <a:moveTo>
                  <a:pt x="2589114" y="2952750"/>
                </a:moveTo>
                <a:lnTo>
                  <a:pt x="2493863" y="2952750"/>
                </a:lnTo>
                <a:lnTo>
                  <a:pt x="2493863" y="2857500"/>
                </a:lnTo>
                <a:lnTo>
                  <a:pt x="2589114" y="2857500"/>
                </a:lnTo>
                <a:close/>
                <a:moveTo>
                  <a:pt x="2779613" y="2952750"/>
                </a:moveTo>
                <a:lnTo>
                  <a:pt x="2684362" y="2952750"/>
                </a:lnTo>
                <a:lnTo>
                  <a:pt x="2684362" y="2857500"/>
                </a:lnTo>
                <a:lnTo>
                  <a:pt x="2779613" y="2857500"/>
                </a:lnTo>
                <a:close/>
                <a:moveTo>
                  <a:pt x="2970113" y="2952750"/>
                </a:moveTo>
                <a:lnTo>
                  <a:pt x="2874863" y="2952750"/>
                </a:lnTo>
                <a:lnTo>
                  <a:pt x="2874863" y="2857500"/>
                </a:lnTo>
                <a:lnTo>
                  <a:pt x="2970113" y="2857500"/>
                </a:lnTo>
                <a:close/>
                <a:moveTo>
                  <a:pt x="3160613" y="2952750"/>
                </a:moveTo>
                <a:lnTo>
                  <a:pt x="3065363" y="2952750"/>
                </a:lnTo>
                <a:lnTo>
                  <a:pt x="3065363" y="2857500"/>
                </a:lnTo>
                <a:lnTo>
                  <a:pt x="3160613" y="2857500"/>
                </a:lnTo>
                <a:close/>
                <a:moveTo>
                  <a:pt x="3351113" y="2952750"/>
                </a:moveTo>
                <a:lnTo>
                  <a:pt x="3255863" y="2952750"/>
                </a:lnTo>
                <a:lnTo>
                  <a:pt x="3255863" y="2857500"/>
                </a:lnTo>
                <a:lnTo>
                  <a:pt x="3351113" y="2857500"/>
                </a:lnTo>
                <a:close/>
                <a:moveTo>
                  <a:pt x="3541613" y="2952750"/>
                </a:moveTo>
                <a:lnTo>
                  <a:pt x="3446363" y="2952750"/>
                </a:lnTo>
                <a:lnTo>
                  <a:pt x="3446363" y="2857500"/>
                </a:lnTo>
                <a:lnTo>
                  <a:pt x="3541613" y="2857500"/>
                </a:lnTo>
                <a:close/>
                <a:moveTo>
                  <a:pt x="3732112" y="2952750"/>
                </a:moveTo>
                <a:lnTo>
                  <a:pt x="3636862" y="2952750"/>
                </a:lnTo>
                <a:lnTo>
                  <a:pt x="3636862" y="2857500"/>
                </a:lnTo>
                <a:lnTo>
                  <a:pt x="3732112" y="2857500"/>
                </a:lnTo>
                <a:close/>
                <a:moveTo>
                  <a:pt x="3922613" y="2952750"/>
                </a:moveTo>
                <a:lnTo>
                  <a:pt x="3827362" y="2952750"/>
                </a:lnTo>
                <a:lnTo>
                  <a:pt x="3827362" y="2857500"/>
                </a:lnTo>
                <a:lnTo>
                  <a:pt x="3922613" y="2857500"/>
                </a:lnTo>
                <a:close/>
                <a:moveTo>
                  <a:pt x="4113113" y="2952750"/>
                </a:moveTo>
                <a:lnTo>
                  <a:pt x="4017863" y="2952750"/>
                </a:lnTo>
                <a:lnTo>
                  <a:pt x="4017863" y="2857500"/>
                </a:lnTo>
                <a:lnTo>
                  <a:pt x="4113113" y="2857500"/>
                </a:lnTo>
                <a:close/>
                <a:moveTo>
                  <a:pt x="4303612" y="2952750"/>
                </a:moveTo>
                <a:lnTo>
                  <a:pt x="4208362" y="2952750"/>
                </a:lnTo>
                <a:lnTo>
                  <a:pt x="4208362" y="2857500"/>
                </a:lnTo>
                <a:lnTo>
                  <a:pt x="4303612" y="2857500"/>
                </a:lnTo>
                <a:close/>
                <a:moveTo>
                  <a:pt x="4494113" y="2952750"/>
                </a:moveTo>
                <a:lnTo>
                  <a:pt x="4398863" y="2952750"/>
                </a:lnTo>
                <a:lnTo>
                  <a:pt x="4398863" y="2857500"/>
                </a:lnTo>
                <a:lnTo>
                  <a:pt x="4494113" y="2857500"/>
                </a:lnTo>
                <a:close/>
                <a:moveTo>
                  <a:pt x="4684613" y="2952750"/>
                </a:moveTo>
                <a:lnTo>
                  <a:pt x="4589363" y="2952750"/>
                </a:lnTo>
                <a:lnTo>
                  <a:pt x="4589363" y="2857500"/>
                </a:lnTo>
                <a:lnTo>
                  <a:pt x="4684613" y="2857500"/>
                </a:lnTo>
                <a:close/>
                <a:moveTo>
                  <a:pt x="4875113" y="2952750"/>
                </a:moveTo>
                <a:lnTo>
                  <a:pt x="4779863" y="2952750"/>
                </a:lnTo>
                <a:lnTo>
                  <a:pt x="4779863" y="2857500"/>
                </a:lnTo>
                <a:lnTo>
                  <a:pt x="4875113" y="2857500"/>
                </a:lnTo>
                <a:close/>
                <a:moveTo>
                  <a:pt x="5065613" y="2952750"/>
                </a:moveTo>
                <a:lnTo>
                  <a:pt x="4970363" y="2952750"/>
                </a:lnTo>
                <a:lnTo>
                  <a:pt x="4970363" y="2857500"/>
                </a:lnTo>
                <a:lnTo>
                  <a:pt x="5065613" y="2857500"/>
                </a:lnTo>
                <a:close/>
                <a:moveTo>
                  <a:pt x="5446612" y="2952750"/>
                </a:moveTo>
                <a:lnTo>
                  <a:pt x="5351362" y="2952750"/>
                </a:lnTo>
                <a:lnTo>
                  <a:pt x="5351362" y="2857500"/>
                </a:lnTo>
                <a:lnTo>
                  <a:pt x="5446612" y="2857500"/>
                </a:lnTo>
                <a:close/>
                <a:moveTo>
                  <a:pt x="5637112" y="2952750"/>
                </a:moveTo>
                <a:lnTo>
                  <a:pt x="5541862" y="2952750"/>
                </a:lnTo>
                <a:lnTo>
                  <a:pt x="5541862" y="2857500"/>
                </a:lnTo>
                <a:lnTo>
                  <a:pt x="5637112" y="2857500"/>
                </a:lnTo>
                <a:close/>
                <a:moveTo>
                  <a:pt x="5827612" y="2952750"/>
                </a:moveTo>
                <a:lnTo>
                  <a:pt x="5732362" y="2952750"/>
                </a:lnTo>
                <a:lnTo>
                  <a:pt x="5732362" y="2857500"/>
                </a:lnTo>
                <a:lnTo>
                  <a:pt x="5827612" y="2857500"/>
                </a:lnTo>
                <a:close/>
                <a:moveTo>
                  <a:pt x="6018112" y="2952750"/>
                </a:moveTo>
                <a:lnTo>
                  <a:pt x="5922862" y="2952750"/>
                </a:lnTo>
                <a:lnTo>
                  <a:pt x="5922862" y="2857500"/>
                </a:lnTo>
                <a:lnTo>
                  <a:pt x="6018112" y="2857500"/>
                </a:lnTo>
                <a:close/>
                <a:moveTo>
                  <a:pt x="6208612" y="2952750"/>
                </a:moveTo>
                <a:lnTo>
                  <a:pt x="6113362" y="2952750"/>
                </a:lnTo>
                <a:lnTo>
                  <a:pt x="6113362" y="2857500"/>
                </a:lnTo>
                <a:lnTo>
                  <a:pt x="6208612" y="2857500"/>
                </a:lnTo>
                <a:close/>
                <a:moveTo>
                  <a:pt x="6399112" y="2952750"/>
                </a:moveTo>
                <a:lnTo>
                  <a:pt x="6303862" y="2952750"/>
                </a:lnTo>
                <a:lnTo>
                  <a:pt x="6303862" y="2857500"/>
                </a:lnTo>
                <a:lnTo>
                  <a:pt x="6399112" y="2857500"/>
                </a:lnTo>
                <a:close/>
                <a:moveTo>
                  <a:pt x="6589612" y="2952750"/>
                </a:moveTo>
                <a:lnTo>
                  <a:pt x="6494362" y="2952750"/>
                </a:lnTo>
                <a:lnTo>
                  <a:pt x="6494362" y="2857500"/>
                </a:lnTo>
                <a:lnTo>
                  <a:pt x="6589612" y="2857500"/>
                </a:lnTo>
                <a:close/>
                <a:moveTo>
                  <a:pt x="6780112" y="2952750"/>
                </a:moveTo>
                <a:lnTo>
                  <a:pt x="6684862" y="2952750"/>
                </a:lnTo>
                <a:lnTo>
                  <a:pt x="6684862" y="2857500"/>
                </a:lnTo>
                <a:lnTo>
                  <a:pt x="6780112" y="2857500"/>
                </a:lnTo>
                <a:close/>
                <a:moveTo>
                  <a:pt x="6970612" y="2952750"/>
                </a:moveTo>
                <a:lnTo>
                  <a:pt x="6875362" y="2952750"/>
                </a:lnTo>
                <a:lnTo>
                  <a:pt x="6875362" y="2857500"/>
                </a:lnTo>
                <a:lnTo>
                  <a:pt x="6970612" y="2857500"/>
                </a:lnTo>
                <a:close/>
                <a:moveTo>
                  <a:pt x="7161112" y="2952750"/>
                </a:moveTo>
                <a:lnTo>
                  <a:pt x="7065862" y="2952750"/>
                </a:lnTo>
                <a:lnTo>
                  <a:pt x="7065862" y="2857500"/>
                </a:lnTo>
                <a:lnTo>
                  <a:pt x="7161112" y="2857500"/>
                </a:lnTo>
                <a:close/>
                <a:moveTo>
                  <a:pt x="7351612" y="2952750"/>
                </a:moveTo>
                <a:lnTo>
                  <a:pt x="7256362" y="2952750"/>
                </a:lnTo>
                <a:lnTo>
                  <a:pt x="7256362" y="2857500"/>
                </a:lnTo>
                <a:lnTo>
                  <a:pt x="7351612" y="2857500"/>
                </a:lnTo>
                <a:close/>
                <a:moveTo>
                  <a:pt x="7542112" y="2952750"/>
                </a:moveTo>
                <a:lnTo>
                  <a:pt x="7446862" y="2952750"/>
                </a:lnTo>
                <a:lnTo>
                  <a:pt x="7446862" y="2857500"/>
                </a:lnTo>
                <a:lnTo>
                  <a:pt x="7542112" y="2857500"/>
                </a:lnTo>
                <a:close/>
                <a:moveTo>
                  <a:pt x="7732612" y="2952750"/>
                </a:moveTo>
                <a:lnTo>
                  <a:pt x="7637362" y="2952750"/>
                </a:lnTo>
                <a:lnTo>
                  <a:pt x="7637362" y="2857500"/>
                </a:lnTo>
                <a:lnTo>
                  <a:pt x="7732612" y="2857500"/>
                </a:lnTo>
                <a:close/>
                <a:moveTo>
                  <a:pt x="7923112" y="2952750"/>
                </a:moveTo>
                <a:lnTo>
                  <a:pt x="7827862" y="2952750"/>
                </a:lnTo>
                <a:lnTo>
                  <a:pt x="7827862" y="2857500"/>
                </a:lnTo>
                <a:lnTo>
                  <a:pt x="7923112" y="2857500"/>
                </a:lnTo>
                <a:close/>
                <a:moveTo>
                  <a:pt x="8113612" y="2952750"/>
                </a:moveTo>
                <a:lnTo>
                  <a:pt x="8018362" y="2952750"/>
                </a:lnTo>
                <a:lnTo>
                  <a:pt x="8018362" y="2857500"/>
                </a:lnTo>
                <a:lnTo>
                  <a:pt x="8113612" y="2857500"/>
                </a:lnTo>
                <a:close/>
                <a:moveTo>
                  <a:pt x="8304112" y="2952750"/>
                </a:moveTo>
                <a:lnTo>
                  <a:pt x="8208862" y="2952750"/>
                </a:lnTo>
                <a:lnTo>
                  <a:pt x="8208862" y="2857500"/>
                </a:lnTo>
                <a:lnTo>
                  <a:pt x="8304112" y="2857500"/>
                </a:lnTo>
                <a:close/>
                <a:moveTo>
                  <a:pt x="8494612" y="2952750"/>
                </a:moveTo>
                <a:lnTo>
                  <a:pt x="8399362" y="2952750"/>
                </a:lnTo>
                <a:lnTo>
                  <a:pt x="8399362" y="2857500"/>
                </a:lnTo>
                <a:lnTo>
                  <a:pt x="8494612" y="2857500"/>
                </a:lnTo>
                <a:close/>
                <a:moveTo>
                  <a:pt x="8875611" y="2952750"/>
                </a:moveTo>
                <a:lnTo>
                  <a:pt x="8780361" y="2952750"/>
                </a:lnTo>
                <a:lnTo>
                  <a:pt x="8780361" y="2857500"/>
                </a:lnTo>
                <a:lnTo>
                  <a:pt x="8875611" y="2857500"/>
                </a:lnTo>
                <a:close/>
                <a:moveTo>
                  <a:pt x="9066111" y="2952750"/>
                </a:moveTo>
                <a:lnTo>
                  <a:pt x="8970861" y="2952750"/>
                </a:lnTo>
                <a:lnTo>
                  <a:pt x="8970861" y="2857500"/>
                </a:lnTo>
                <a:lnTo>
                  <a:pt x="9066111" y="2857500"/>
                </a:lnTo>
                <a:close/>
                <a:moveTo>
                  <a:pt x="9256611" y="2952750"/>
                </a:moveTo>
                <a:lnTo>
                  <a:pt x="9161361" y="2952750"/>
                </a:lnTo>
                <a:lnTo>
                  <a:pt x="9161361" y="2857500"/>
                </a:lnTo>
                <a:lnTo>
                  <a:pt x="9256611" y="2857500"/>
                </a:lnTo>
                <a:close/>
                <a:moveTo>
                  <a:pt x="9447112" y="2952750"/>
                </a:moveTo>
                <a:lnTo>
                  <a:pt x="9351861" y="2952750"/>
                </a:lnTo>
                <a:lnTo>
                  <a:pt x="9351861" y="2857500"/>
                </a:lnTo>
                <a:lnTo>
                  <a:pt x="9447112" y="2857500"/>
                </a:lnTo>
                <a:close/>
                <a:moveTo>
                  <a:pt x="9637611" y="2952750"/>
                </a:moveTo>
                <a:lnTo>
                  <a:pt x="9542362" y="2952750"/>
                </a:lnTo>
                <a:lnTo>
                  <a:pt x="9542362" y="2857500"/>
                </a:lnTo>
                <a:lnTo>
                  <a:pt x="9637611" y="2857500"/>
                </a:lnTo>
                <a:close/>
                <a:moveTo>
                  <a:pt x="9828111" y="2952750"/>
                </a:moveTo>
                <a:lnTo>
                  <a:pt x="9732861" y="2952750"/>
                </a:lnTo>
                <a:lnTo>
                  <a:pt x="9732861" y="2857500"/>
                </a:lnTo>
                <a:lnTo>
                  <a:pt x="9828111" y="2857500"/>
                </a:lnTo>
                <a:close/>
                <a:moveTo>
                  <a:pt x="10018612" y="2952750"/>
                </a:moveTo>
                <a:lnTo>
                  <a:pt x="9923362" y="2952750"/>
                </a:lnTo>
                <a:lnTo>
                  <a:pt x="9923362" y="2857500"/>
                </a:lnTo>
                <a:lnTo>
                  <a:pt x="10018612" y="2857500"/>
                </a:lnTo>
                <a:close/>
                <a:moveTo>
                  <a:pt x="10209111" y="2952750"/>
                </a:moveTo>
                <a:lnTo>
                  <a:pt x="10113862" y="2952750"/>
                </a:lnTo>
                <a:lnTo>
                  <a:pt x="10113862" y="2857500"/>
                </a:lnTo>
                <a:lnTo>
                  <a:pt x="10209111" y="2857500"/>
                </a:lnTo>
                <a:close/>
                <a:moveTo>
                  <a:pt x="10399611" y="2952750"/>
                </a:moveTo>
                <a:lnTo>
                  <a:pt x="10304361" y="2952750"/>
                </a:lnTo>
                <a:lnTo>
                  <a:pt x="10304361" y="2857500"/>
                </a:lnTo>
                <a:lnTo>
                  <a:pt x="10399611" y="2857500"/>
                </a:lnTo>
                <a:close/>
                <a:moveTo>
                  <a:pt x="10590111" y="2952750"/>
                </a:moveTo>
                <a:lnTo>
                  <a:pt x="10494861" y="2952750"/>
                </a:lnTo>
                <a:lnTo>
                  <a:pt x="10494861" y="2857500"/>
                </a:lnTo>
                <a:lnTo>
                  <a:pt x="10590111" y="2857500"/>
                </a:lnTo>
                <a:close/>
                <a:moveTo>
                  <a:pt x="10780611" y="2952750"/>
                </a:moveTo>
                <a:lnTo>
                  <a:pt x="10685361" y="2952750"/>
                </a:lnTo>
                <a:lnTo>
                  <a:pt x="10685361" y="2857500"/>
                </a:lnTo>
                <a:lnTo>
                  <a:pt x="10780611" y="2857500"/>
                </a:lnTo>
                <a:close/>
                <a:moveTo>
                  <a:pt x="10971111" y="2952750"/>
                </a:moveTo>
                <a:lnTo>
                  <a:pt x="10875861" y="2952750"/>
                </a:lnTo>
                <a:lnTo>
                  <a:pt x="10875861" y="2857500"/>
                </a:lnTo>
                <a:lnTo>
                  <a:pt x="10971111" y="2857500"/>
                </a:lnTo>
                <a:close/>
                <a:moveTo>
                  <a:pt x="11161610" y="2952750"/>
                </a:moveTo>
                <a:lnTo>
                  <a:pt x="11066362" y="2952750"/>
                </a:lnTo>
                <a:lnTo>
                  <a:pt x="11066362" y="2857500"/>
                </a:lnTo>
                <a:lnTo>
                  <a:pt x="11161610" y="2857500"/>
                </a:lnTo>
                <a:close/>
                <a:moveTo>
                  <a:pt x="11352111" y="2952750"/>
                </a:moveTo>
                <a:lnTo>
                  <a:pt x="11256861" y="2952750"/>
                </a:lnTo>
                <a:lnTo>
                  <a:pt x="11256861" y="2857500"/>
                </a:lnTo>
                <a:lnTo>
                  <a:pt x="11352111" y="2857500"/>
                </a:lnTo>
                <a:close/>
                <a:moveTo>
                  <a:pt x="11542610" y="2952750"/>
                </a:moveTo>
                <a:lnTo>
                  <a:pt x="11447360" y="2952750"/>
                </a:lnTo>
                <a:lnTo>
                  <a:pt x="11447360" y="2857500"/>
                </a:lnTo>
                <a:lnTo>
                  <a:pt x="11542610" y="2857500"/>
                </a:lnTo>
                <a:close/>
                <a:moveTo>
                  <a:pt x="11733112" y="2952750"/>
                </a:moveTo>
                <a:lnTo>
                  <a:pt x="11637861" y="2952750"/>
                </a:lnTo>
                <a:lnTo>
                  <a:pt x="11637861" y="2857500"/>
                </a:lnTo>
                <a:lnTo>
                  <a:pt x="11733112" y="2857500"/>
                </a:lnTo>
                <a:close/>
                <a:moveTo>
                  <a:pt x="11923611" y="2952750"/>
                </a:moveTo>
                <a:lnTo>
                  <a:pt x="11828360" y="2952750"/>
                </a:lnTo>
                <a:lnTo>
                  <a:pt x="11828360" y="2857500"/>
                </a:lnTo>
                <a:lnTo>
                  <a:pt x="11923611" y="2857500"/>
                </a:lnTo>
                <a:close/>
                <a:moveTo>
                  <a:pt x="207864" y="3048000"/>
                </a:moveTo>
                <a:lnTo>
                  <a:pt x="112614" y="3048000"/>
                </a:lnTo>
                <a:lnTo>
                  <a:pt x="112614" y="2952750"/>
                </a:lnTo>
                <a:lnTo>
                  <a:pt x="207864" y="2952750"/>
                </a:lnTo>
                <a:close/>
                <a:moveTo>
                  <a:pt x="398364" y="3048000"/>
                </a:moveTo>
                <a:lnTo>
                  <a:pt x="303114" y="3048000"/>
                </a:lnTo>
                <a:lnTo>
                  <a:pt x="303114" y="2952750"/>
                </a:lnTo>
                <a:lnTo>
                  <a:pt x="398364" y="2952750"/>
                </a:lnTo>
                <a:close/>
                <a:moveTo>
                  <a:pt x="588864" y="3048000"/>
                </a:moveTo>
                <a:lnTo>
                  <a:pt x="493614" y="3048000"/>
                </a:lnTo>
                <a:lnTo>
                  <a:pt x="493614" y="2952750"/>
                </a:lnTo>
                <a:lnTo>
                  <a:pt x="588864" y="2952750"/>
                </a:lnTo>
                <a:close/>
                <a:moveTo>
                  <a:pt x="779364" y="3048000"/>
                </a:moveTo>
                <a:lnTo>
                  <a:pt x="684113" y="3048000"/>
                </a:lnTo>
                <a:lnTo>
                  <a:pt x="684113" y="2952750"/>
                </a:lnTo>
                <a:lnTo>
                  <a:pt x="779364" y="2952750"/>
                </a:lnTo>
                <a:close/>
                <a:moveTo>
                  <a:pt x="969863" y="3048000"/>
                </a:moveTo>
                <a:lnTo>
                  <a:pt x="874614" y="3048000"/>
                </a:lnTo>
                <a:lnTo>
                  <a:pt x="874614" y="2952750"/>
                </a:lnTo>
                <a:lnTo>
                  <a:pt x="969863" y="2952750"/>
                </a:lnTo>
                <a:close/>
                <a:moveTo>
                  <a:pt x="1160364" y="3048000"/>
                </a:moveTo>
                <a:lnTo>
                  <a:pt x="1065114" y="3048000"/>
                </a:lnTo>
                <a:lnTo>
                  <a:pt x="1065114" y="2952750"/>
                </a:lnTo>
                <a:lnTo>
                  <a:pt x="1160364" y="2952750"/>
                </a:lnTo>
                <a:close/>
                <a:moveTo>
                  <a:pt x="1350864" y="3048000"/>
                </a:moveTo>
                <a:lnTo>
                  <a:pt x="1255613" y="3048000"/>
                </a:lnTo>
                <a:lnTo>
                  <a:pt x="1255613" y="2952750"/>
                </a:lnTo>
                <a:lnTo>
                  <a:pt x="1350864" y="2952750"/>
                </a:lnTo>
                <a:close/>
                <a:moveTo>
                  <a:pt x="1541363" y="3048000"/>
                </a:moveTo>
                <a:lnTo>
                  <a:pt x="1446114" y="3048000"/>
                </a:lnTo>
                <a:lnTo>
                  <a:pt x="1446114" y="2952750"/>
                </a:lnTo>
                <a:lnTo>
                  <a:pt x="1541363" y="2952750"/>
                </a:lnTo>
                <a:close/>
                <a:moveTo>
                  <a:pt x="1922364" y="3048000"/>
                </a:moveTo>
                <a:lnTo>
                  <a:pt x="1827113" y="3048000"/>
                </a:lnTo>
                <a:lnTo>
                  <a:pt x="1827113" y="2952750"/>
                </a:lnTo>
                <a:lnTo>
                  <a:pt x="1922364" y="2952750"/>
                </a:lnTo>
                <a:close/>
                <a:moveTo>
                  <a:pt x="2112863" y="3048000"/>
                </a:moveTo>
                <a:lnTo>
                  <a:pt x="2017612" y="3048000"/>
                </a:lnTo>
                <a:lnTo>
                  <a:pt x="2017612" y="2952750"/>
                </a:lnTo>
                <a:lnTo>
                  <a:pt x="2112863" y="2952750"/>
                </a:lnTo>
                <a:close/>
                <a:moveTo>
                  <a:pt x="2303364" y="3048000"/>
                </a:moveTo>
                <a:lnTo>
                  <a:pt x="2208114" y="3048000"/>
                </a:lnTo>
                <a:lnTo>
                  <a:pt x="2208114" y="2952750"/>
                </a:lnTo>
                <a:lnTo>
                  <a:pt x="2303364" y="2952750"/>
                </a:lnTo>
                <a:close/>
                <a:moveTo>
                  <a:pt x="2493863" y="3048000"/>
                </a:moveTo>
                <a:lnTo>
                  <a:pt x="2398613" y="3048000"/>
                </a:lnTo>
                <a:lnTo>
                  <a:pt x="2398613" y="2952750"/>
                </a:lnTo>
                <a:lnTo>
                  <a:pt x="2493863" y="2952750"/>
                </a:lnTo>
                <a:close/>
                <a:moveTo>
                  <a:pt x="2684362" y="3048000"/>
                </a:moveTo>
                <a:lnTo>
                  <a:pt x="2589114" y="3048000"/>
                </a:lnTo>
                <a:lnTo>
                  <a:pt x="2589114" y="2952750"/>
                </a:lnTo>
                <a:lnTo>
                  <a:pt x="2684362" y="2952750"/>
                </a:lnTo>
                <a:close/>
                <a:moveTo>
                  <a:pt x="2874863" y="3048000"/>
                </a:moveTo>
                <a:lnTo>
                  <a:pt x="2779613" y="3048000"/>
                </a:lnTo>
                <a:lnTo>
                  <a:pt x="2779613" y="2952750"/>
                </a:lnTo>
                <a:lnTo>
                  <a:pt x="2874863" y="2952750"/>
                </a:lnTo>
                <a:close/>
                <a:moveTo>
                  <a:pt x="3065363" y="3048000"/>
                </a:moveTo>
                <a:lnTo>
                  <a:pt x="2970113" y="3048000"/>
                </a:lnTo>
                <a:lnTo>
                  <a:pt x="2970113" y="2952750"/>
                </a:lnTo>
                <a:lnTo>
                  <a:pt x="3065363" y="2952750"/>
                </a:lnTo>
                <a:close/>
                <a:moveTo>
                  <a:pt x="3255863" y="3048000"/>
                </a:moveTo>
                <a:lnTo>
                  <a:pt x="3160613" y="3048000"/>
                </a:lnTo>
                <a:lnTo>
                  <a:pt x="3160613" y="2952750"/>
                </a:lnTo>
                <a:lnTo>
                  <a:pt x="3255863" y="2952750"/>
                </a:lnTo>
                <a:close/>
                <a:moveTo>
                  <a:pt x="3446363" y="3048000"/>
                </a:moveTo>
                <a:lnTo>
                  <a:pt x="3351113" y="3048000"/>
                </a:lnTo>
                <a:lnTo>
                  <a:pt x="3351113" y="2952750"/>
                </a:lnTo>
                <a:lnTo>
                  <a:pt x="3446363" y="2952750"/>
                </a:lnTo>
                <a:close/>
                <a:moveTo>
                  <a:pt x="3636862" y="3048000"/>
                </a:moveTo>
                <a:lnTo>
                  <a:pt x="3541613" y="3048000"/>
                </a:lnTo>
                <a:lnTo>
                  <a:pt x="3541613" y="2952750"/>
                </a:lnTo>
                <a:lnTo>
                  <a:pt x="3636862" y="2952750"/>
                </a:lnTo>
                <a:close/>
                <a:moveTo>
                  <a:pt x="3827362" y="3048000"/>
                </a:moveTo>
                <a:lnTo>
                  <a:pt x="3732112" y="3048000"/>
                </a:lnTo>
                <a:lnTo>
                  <a:pt x="3732112" y="2952750"/>
                </a:lnTo>
                <a:lnTo>
                  <a:pt x="3827362" y="2952750"/>
                </a:lnTo>
                <a:close/>
                <a:moveTo>
                  <a:pt x="4017863" y="3048000"/>
                </a:moveTo>
                <a:lnTo>
                  <a:pt x="3922613" y="3048000"/>
                </a:lnTo>
                <a:lnTo>
                  <a:pt x="3922613" y="2952750"/>
                </a:lnTo>
                <a:lnTo>
                  <a:pt x="4017863" y="2952750"/>
                </a:lnTo>
                <a:close/>
                <a:moveTo>
                  <a:pt x="4208362" y="3048000"/>
                </a:moveTo>
                <a:lnTo>
                  <a:pt x="4113113" y="3048000"/>
                </a:lnTo>
                <a:lnTo>
                  <a:pt x="4113113" y="2952750"/>
                </a:lnTo>
                <a:lnTo>
                  <a:pt x="4208362" y="2952750"/>
                </a:lnTo>
                <a:close/>
                <a:moveTo>
                  <a:pt x="4398863" y="3048000"/>
                </a:moveTo>
                <a:lnTo>
                  <a:pt x="4303612" y="3048000"/>
                </a:lnTo>
                <a:lnTo>
                  <a:pt x="4303612" y="2952750"/>
                </a:lnTo>
                <a:lnTo>
                  <a:pt x="4398863" y="2952750"/>
                </a:lnTo>
                <a:close/>
                <a:moveTo>
                  <a:pt x="4589363" y="3048000"/>
                </a:moveTo>
                <a:lnTo>
                  <a:pt x="4494113" y="3048000"/>
                </a:lnTo>
                <a:lnTo>
                  <a:pt x="4494113" y="2952750"/>
                </a:lnTo>
                <a:lnTo>
                  <a:pt x="4589363" y="2952750"/>
                </a:lnTo>
                <a:close/>
                <a:moveTo>
                  <a:pt x="4779863" y="3048000"/>
                </a:moveTo>
                <a:lnTo>
                  <a:pt x="4684613" y="3048000"/>
                </a:lnTo>
                <a:lnTo>
                  <a:pt x="4684613" y="2952750"/>
                </a:lnTo>
                <a:lnTo>
                  <a:pt x="4779863" y="2952750"/>
                </a:lnTo>
                <a:close/>
                <a:moveTo>
                  <a:pt x="4970363" y="3048000"/>
                </a:moveTo>
                <a:lnTo>
                  <a:pt x="4875113" y="3048000"/>
                </a:lnTo>
                <a:lnTo>
                  <a:pt x="4875113" y="2952750"/>
                </a:lnTo>
                <a:lnTo>
                  <a:pt x="4970363" y="2952750"/>
                </a:lnTo>
                <a:close/>
                <a:moveTo>
                  <a:pt x="5351362" y="3048000"/>
                </a:moveTo>
                <a:lnTo>
                  <a:pt x="5256112" y="3048000"/>
                </a:lnTo>
                <a:lnTo>
                  <a:pt x="5256112" y="2952750"/>
                </a:lnTo>
                <a:lnTo>
                  <a:pt x="5351362" y="2952750"/>
                </a:lnTo>
                <a:close/>
                <a:moveTo>
                  <a:pt x="5541862" y="3048000"/>
                </a:moveTo>
                <a:lnTo>
                  <a:pt x="5446612" y="3048000"/>
                </a:lnTo>
                <a:lnTo>
                  <a:pt x="5446612" y="2952750"/>
                </a:lnTo>
                <a:lnTo>
                  <a:pt x="5541862" y="2952750"/>
                </a:lnTo>
                <a:close/>
                <a:moveTo>
                  <a:pt x="5732362" y="3048000"/>
                </a:moveTo>
                <a:lnTo>
                  <a:pt x="5637112" y="3048000"/>
                </a:lnTo>
                <a:lnTo>
                  <a:pt x="5637112" y="2952750"/>
                </a:lnTo>
                <a:lnTo>
                  <a:pt x="5732362" y="2952750"/>
                </a:lnTo>
                <a:close/>
                <a:moveTo>
                  <a:pt x="5922862" y="3048000"/>
                </a:moveTo>
                <a:lnTo>
                  <a:pt x="5827612" y="3048000"/>
                </a:lnTo>
                <a:lnTo>
                  <a:pt x="5827612" y="2952750"/>
                </a:lnTo>
                <a:lnTo>
                  <a:pt x="5922862" y="2952750"/>
                </a:lnTo>
                <a:close/>
                <a:moveTo>
                  <a:pt x="6113362" y="3048000"/>
                </a:moveTo>
                <a:lnTo>
                  <a:pt x="6018112" y="3048000"/>
                </a:lnTo>
                <a:lnTo>
                  <a:pt x="6018112" y="2952750"/>
                </a:lnTo>
                <a:lnTo>
                  <a:pt x="6113362" y="2952750"/>
                </a:lnTo>
                <a:close/>
                <a:moveTo>
                  <a:pt x="6303862" y="3048000"/>
                </a:moveTo>
                <a:lnTo>
                  <a:pt x="6208612" y="3048000"/>
                </a:lnTo>
                <a:lnTo>
                  <a:pt x="6208612" y="2952750"/>
                </a:lnTo>
                <a:lnTo>
                  <a:pt x="6303862" y="2952750"/>
                </a:lnTo>
                <a:close/>
                <a:moveTo>
                  <a:pt x="6494362" y="3048000"/>
                </a:moveTo>
                <a:lnTo>
                  <a:pt x="6399112" y="3048000"/>
                </a:lnTo>
                <a:lnTo>
                  <a:pt x="6399112" y="2952750"/>
                </a:lnTo>
                <a:lnTo>
                  <a:pt x="6494362" y="2952750"/>
                </a:lnTo>
                <a:close/>
                <a:moveTo>
                  <a:pt x="6684862" y="3048000"/>
                </a:moveTo>
                <a:lnTo>
                  <a:pt x="6589612" y="3048000"/>
                </a:lnTo>
                <a:lnTo>
                  <a:pt x="6589612" y="2952750"/>
                </a:lnTo>
                <a:lnTo>
                  <a:pt x="6684862" y="2952750"/>
                </a:lnTo>
                <a:close/>
                <a:moveTo>
                  <a:pt x="6875362" y="3048000"/>
                </a:moveTo>
                <a:lnTo>
                  <a:pt x="6780112" y="3048000"/>
                </a:lnTo>
                <a:lnTo>
                  <a:pt x="6780112" y="2952750"/>
                </a:lnTo>
                <a:lnTo>
                  <a:pt x="6875362" y="2952750"/>
                </a:lnTo>
                <a:close/>
                <a:moveTo>
                  <a:pt x="7065862" y="3048000"/>
                </a:moveTo>
                <a:lnTo>
                  <a:pt x="6970612" y="3048000"/>
                </a:lnTo>
                <a:lnTo>
                  <a:pt x="6970612" y="2952750"/>
                </a:lnTo>
                <a:lnTo>
                  <a:pt x="7065862" y="2952750"/>
                </a:lnTo>
                <a:close/>
                <a:moveTo>
                  <a:pt x="7256362" y="3048000"/>
                </a:moveTo>
                <a:lnTo>
                  <a:pt x="7161112" y="3048000"/>
                </a:lnTo>
                <a:lnTo>
                  <a:pt x="7161112" y="2952750"/>
                </a:lnTo>
                <a:lnTo>
                  <a:pt x="7256362" y="2952750"/>
                </a:lnTo>
                <a:close/>
                <a:moveTo>
                  <a:pt x="7446862" y="3048000"/>
                </a:moveTo>
                <a:lnTo>
                  <a:pt x="7351612" y="3048000"/>
                </a:lnTo>
                <a:lnTo>
                  <a:pt x="7351612" y="2952750"/>
                </a:lnTo>
                <a:lnTo>
                  <a:pt x="7446862" y="2952750"/>
                </a:lnTo>
                <a:close/>
                <a:moveTo>
                  <a:pt x="7637362" y="3048000"/>
                </a:moveTo>
                <a:lnTo>
                  <a:pt x="7542112" y="3048000"/>
                </a:lnTo>
                <a:lnTo>
                  <a:pt x="7542112" y="2952750"/>
                </a:lnTo>
                <a:lnTo>
                  <a:pt x="7637362" y="2952750"/>
                </a:lnTo>
                <a:close/>
                <a:moveTo>
                  <a:pt x="7827862" y="3048000"/>
                </a:moveTo>
                <a:lnTo>
                  <a:pt x="7732612" y="3048000"/>
                </a:lnTo>
                <a:lnTo>
                  <a:pt x="7732612" y="2952750"/>
                </a:lnTo>
                <a:lnTo>
                  <a:pt x="7827862" y="2952750"/>
                </a:lnTo>
                <a:close/>
                <a:moveTo>
                  <a:pt x="8018362" y="3048000"/>
                </a:moveTo>
                <a:lnTo>
                  <a:pt x="7923112" y="3048000"/>
                </a:lnTo>
                <a:lnTo>
                  <a:pt x="7923112" y="2952750"/>
                </a:lnTo>
                <a:lnTo>
                  <a:pt x="8018362" y="2952750"/>
                </a:lnTo>
                <a:close/>
                <a:moveTo>
                  <a:pt x="8208862" y="3048000"/>
                </a:moveTo>
                <a:lnTo>
                  <a:pt x="8113612" y="3048000"/>
                </a:lnTo>
                <a:lnTo>
                  <a:pt x="8113612" y="2952750"/>
                </a:lnTo>
                <a:lnTo>
                  <a:pt x="8208862" y="2952750"/>
                </a:lnTo>
                <a:close/>
                <a:moveTo>
                  <a:pt x="8399362" y="3048000"/>
                </a:moveTo>
                <a:lnTo>
                  <a:pt x="8304112" y="3048000"/>
                </a:lnTo>
                <a:lnTo>
                  <a:pt x="8304112" y="2952750"/>
                </a:lnTo>
                <a:lnTo>
                  <a:pt x="8399362" y="2952750"/>
                </a:lnTo>
                <a:close/>
                <a:moveTo>
                  <a:pt x="8780361" y="3048000"/>
                </a:moveTo>
                <a:lnTo>
                  <a:pt x="8685111" y="3048000"/>
                </a:lnTo>
                <a:lnTo>
                  <a:pt x="8685111" y="2952750"/>
                </a:lnTo>
                <a:lnTo>
                  <a:pt x="8780361" y="2952750"/>
                </a:lnTo>
                <a:close/>
                <a:moveTo>
                  <a:pt x="8970861" y="3048000"/>
                </a:moveTo>
                <a:lnTo>
                  <a:pt x="8875611" y="3048000"/>
                </a:lnTo>
                <a:lnTo>
                  <a:pt x="8875611" y="2952750"/>
                </a:lnTo>
                <a:lnTo>
                  <a:pt x="8970861" y="2952750"/>
                </a:lnTo>
                <a:close/>
                <a:moveTo>
                  <a:pt x="9161361" y="3048000"/>
                </a:moveTo>
                <a:lnTo>
                  <a:pt x="9066111" y="3048000"/>
                </a:lnTo>
                <a:lnTo>
                  <a:pt x="9066111" y="2952750"/>
                </a:lnTo>
                <a:lnTo>
                  <a:pt x="9161361" y="2952750"/>
                </a:lnTo>
                <a:close/>
                <a:moveTo>
                  <a:pt x="9351861" y="3048000"/>
                </a:moveTo>
                <a:lnTo>
                  <a:pt x="9256611" y="3048000"/>
                </a:lnTo>
                <a:lnTo>
                  <a:pt x="9256611" y="2952750"/>
                </a:lnTo>
                <a:lnTo>
                  <a:pt x="9351861" y="2952750"/>
                </a:lnTo>
                <a:close/>
                <a:moveTo>
                  <a:pt x="9542362" y="3048000"/>
                </a:moveTo>
                <a:lnTo>
                  <a:pt x="9447112" y="3048000"/>
                </a:lnTo>
                <a:lnTo>
                  <a:pt x="9447112" y="2952750"/>
                </a:lnTo>
                <a:lnTo>
                  <a:pt x="9542362" y="2952750"/>
                </a:lnTo>
                <a:close/>
                <a:moveTo>
                  <a:pt x="9732861" y="3048000"/>
                </a:moveTo>
                <a:lnTo>
                  <a:pt x="9637611" y="3048000"/>
                </a:lnTo>
                <a:lnTo>
                  <a:pt x="9637611" y="2952750"/>
                </a:lnTo>
                <a:lnTo>
                  <a:pt x="9732861" y="2952750"/>
                </a:lnTo>
                <a:close/>
                <a:moveTo>
                  <a:pt x="9923362" y="3048000"/>
                </a:moveTo>
                <a:lnTo>
                  <a:pt x="9828111" y="3048000"/>
                </a:lnTo>
                <a:lnTo>
                  <a:pt x="9828111" y="2952750"/>
                </a:lnTo>
                <a:lnTo>
                  <a:pt x="9923362" y="2952750"/>
                </a:lnTo>
                <a:close/>
                <a:moveTo>
                  <a:pt x="10113862" y="3048000"/>
                </a:moveTo>
                <a:lnTo>
                  <a:pt x="10018612" y="3048000"/>
                </a:lnTo>
                <a:lnTo>
                  <a:pt x="10018612" y="2952750"/>
                </a:lnTo>
                <a:lnTo>
                  <a:pt x="10113862" y="2952750"/>
                </a:lnTo>
                <a:close/>
                <a:moveTo>
                  <a:pt x="10304361" y="3048000"/>
                </a:moveTo>
                <a:lnTo>
                  <a:pt x="10209111" y="3048000"/>
                </a:lnTo>
                <a:lnTo>
                  <a:pt x="10209111" y="2952750"/>
                </a:lnTo>
                <a:lnTo>
                  <a:pt x="10304361" y="2952750"/>
                </a:lnTo>
                <a:close/>
                <a:moveTo>
                  <a:pt x="10494861" y="3048000"/>
                </a:moveTo>
                <a:lnTo>
                  <a:pt x="10399611" y="3048000"/>
                </a:lnTo>
                <a:lnTo>
                  <a:pt x="10399611" y="2952750"/>
                </a:lnTo>
                <a:lnTo>
                  <a:pt x="10494861" y="2952750"/>
                </a:lnTo>
                <a:close/>
                <a:moveTo>
                  <a:pt x="10685361" y="3048000"/>
                </a:moveTo>
                <a:lnTo>
                  <a:pt x="10590111" y="3048000"/>
                </a:lnTo>
                <a:lnTo>
                  <a:pt x="10590111" y="2952750"/>
                </a:lnTo>
                <a:lnTo>
                  <a:pt x="10685361" y="2952750"/>
                </a:lnTo>
                <a:close/>
                <a:moveTo>
                  <a:pt x="10875861" y="3048000"/>
                </a:moveTo>
                <a:lnTo>
                  <a:pt x="10780611" y="3048000"/>
                </a:lnTo>
                <a:lnTo>
                  <a:pt x="10780611" y="2952750"/>
                </a:lnTo>
                <a:lnTo>
                  <a:pt x="10875861" y="2952750"/>
                </a:lnTo>
                <a:close/>
                <a:moveTo>
                  <a:pt x="11066362" y="3048000"/>
                </a:moveTo>
                <a:lnTo>
                  <a:pt x="10971111" y="3048000"/>
                </a:lnTo>
                <a:lnTo>
                  <a:pt x="10971111" y="2952750"/>
                </a:lnTo>
                <a:lnTo>
                  <a:pt x="11066362" y="2952750"/>
                </a:lnTo>
                <a:close/>
                <a:moveTo>
                  <a:pt x="11256861" y="3048000"/>
                </a:moveTo>
                <a:lnTo>
                  <a:pt x="11161610" y="3048000"/>
                </a:lnTo>
                <a:lnTo>
                  <a:pt x="11161610" y="2952750"/>
                </a:lnTo>
                <a:lnTo>
                  <a:pt x="11256861" y="2952750"/>
                </a:lnTo>
                <a:close/>
                <a:moveTo>
                  <a:pt x="11447360" y="3048000"/>
                </a:moveTo>
                <a:lnTo>
                  <a:pt x="11352111" y="3048000"/>
                </a:lnTo>
                <a:lnTo>
                  <a:pt x="11352111" y="2952750"/>
                </a:lnTo>
                <a:lnTo>
                  <a:pt x="11447360" y="2952750"/>
                </a:lnTo>
                <a:close/>
                <a:moveTo>
                  <a:pt x="11637861" y="3048000"/>
                </a:moveTo>
                <a:lnTo>
                  <a:pt x="11542610" y="3048000"/>
                </a:lnTo>
                <a:lnTo>
                  <a:pt x="11542610" y="2952750"/>
                </a:lnTo>
                <a:lnTo>
                  <a:pt x="11637861" y="2952750"/>
                </a:lnTo>
                <a:close/>
                <a:moveTo>
                  <a:pt x="11828360" y="3048000"/>
                </a:moveTo>
                <a:lnTo>
                  <a:pt x="11733112" y="3048000"/>
                </a:lnTo>
                <a:lnTo>
                  <a:pt x="11733112" y="2952750"/>
                </a:lnTo>
                <a:lnTo>
                  <a:pt x="11828360" y="2952750"/>
                </a:lnTo>
                <a:close/>
                <a:moveTo>
                  <a:pt x="12192000" y="3048000"/>
                </a:moveTo>
                <a:lnTo>
                  <a:pt x="12114110" y="3048000"/>
                </a:lnTo>
                <a:lnTo>
                  <a:pt x="12114110" y="2952750"/>
                </a:lnTo>
                <a:lnTo>
                  <a:pt x="12192000" y="2952750"/>
                </a:lnTo>
                <a:close/>
                <a:moveTo>
                  <a:pt x="303114" y="3143250"/>
                </a:moveTo>
                <a:lnTo>
                  <a:pt x="207864" y="3143250"/>
                </a:lnTo>
                <a:lnTo>
                  <a:pt x="207864" y="3048000"/>
                </a:lnTo>
                <a:lnTo>
                  <a:pt x="303114" y="3048000"/>
                </a:lnTo>
                <a:close/>
                <a:moveTo>
                  <a:pt x="493614" y="3143250"/>
                </a:moveTo>
                <a:lnTo>
                  <a:pt x="398364" y="3143250"/>
                </a:lnTo>
                <a:lnTo>
                  <a:pt x="398364" y="3048000"/>
                </a:lnTo>
                <a:lnTo>
                  <a:pt x="493614" y="3048000"/>
                </a:lnTo>
                <a:close/>
                <a:moveTo>
                  <a:pt x="684113" y="3143250"/>
                </a:moveTo>
                <a:lnTo>
                  <a:pt x="588864" y="3143250"/>
                </a:lnTo>
                <a:lnTo>
                  <a:pt x="588864" y="3048000"/>
                </a:lnTo>
                <a:lnTo>
                  <a:pt x="684113" y="3048000"/>
                </a:lnTo>
                <a:close/>
                <a:moveTo>
                  <a:pt x="874614" y="3143250"/>
                </a:moveTo>
                <a:lnTo>
                  <a:pt x="779364" y="3143250"/>
                </a:lnTo>
                <a:lnTo>
                  <a:pt x="779364" y="3048000"/>
                </a:lnTo>
                <a:lnTo>
                  <a:pt x="874614" y="3048000"/>
                </a:lnTo>
                <a:close/>
                <a:moveTo>
                  <a:pt x="1065114" y="3143250"/>
                </a:moveTo>
                <a:lnTo>
                  <a:pt x="969863" y="3143250"/>
                </a:lnTo>
                <a:lnTo>
                  <a:pt x="969863" y="3048000"/>
                </a:lnTo>
                <a:lnTo>
                  <a:pt x="1065114" y="3048000"/>
                </a:lnTo>
                <a:close/>
                <a:moveTo>
                  <a:pt x="1255613" y="3143250"/>
                </a:moveTo>
                <a:lnTo>
                  <a:pt x="1160364" y="3143250"/>
                </a:lnTo>
                <a:lnTo>
                  <a:pt x="1160364" y="3048000"/>
                </a:lnTo>
                <a:lnTo>
                  <a:pt x="1255613" y="3048000"/>
                </a:lnTo>
                <a:close/>
                <a:moveTo>
                  <a:pt x="1446114" y="3143250"/>
                </a:moveTo>
                <a:lnTo>
                  <a:pt x="1350864" y="3143250"/>
                </a:lnTo>
                <a:lnTo>
                  <a:pt x="1350864" y="3048000"/>
                </a:lnTo>
                <a:lnTo>
                  <a:pt x="1446114" y="3048000"/>
                </a:lnTo>
                <a:close/>
                <a:moveTo>
                  <a:pt x="1636614" y="3143250"/>
                </a:moveTo>
                <a:lnTo>
                  <a:pt x="1541363" y="3143250"/>
                </a:lnTo>
                <a:lnTo>
                  <a:pt x="1541363" y="3048000"/>
                </a:lnTo>
                <a:lnTo>
                  <a:pt x="1636614" y="3048000"/>
                </a:lnTo>
                <a:close/>
                <a:moveTo>
                  <a:pt x="2017612" y="3143250"/>
                </a:moveTo>
                <a:lnTo>
                  <a:pt x="1922364" y="3143250"/>
                </a:lnTo>
                <a:lnTo>
                  <a:pt x="1922364" y="3048000"/>
                </a:lnTo>
                <a:lnTo>
                  <a:pt x="2017612" y="3048000"/>
                </a:lnTo>
                <a:close/>
                <a:moveTo>
                  <a:pt x="2208114" y="3143250"/>
                </a:moveTo>
                <a:lnTo>
                  <a:pt x="2112863" y="3143250"/>
                </a:lnTo>
                <a:lnTo>
                  <a:pt x="2112863" y="3048000"/>
                </a:lnTo>
                <a:lnTo>
                  <a:pt x="2208114" y="3048000"/>
                </a:lnTo>
                <a:close/>
                <a:moveTo>
                  <a:pt x="2398613" y="3143250"/>
                </a:moveTo>
                <a:lnTo>
                  <a:pt x="2303364" y="3143250"/>
                </a:lnTo>
                <a:lnTo>
                  <a:pt x="2303364" y="3048000"/>
                </a:lnTo>
                <a:lnTo>
                  <a:pt x="2398613" y="3048000"/>
                </a:lnTo>
                <a:close/>
                <a:moveTo>
                  <a:pt x="2589114" y="3143250"/>
                </a:moveTo>
                <a:lnTo>
                  <a:pt x="2493863" y="3143250"/>
                </a:lnTo>
                <a:lnTo>
                  <a:pt x="2493863" y="3048000"/>
                </a:lnTo>
                <a:lnTo>
                  <a:pt x="2589114" y="3048000"/>
                </a:lnTo>
                <a:close/>
                <a:moveTo>
                  <a:pt x="2779613" y="3143250"/>
                </a:moveTo>
                <a:lnTo>
                  <a:pt x="2684362" y="3143250"/>
                </a:lnTo>
                <a:lnTo>
                  <a:pt x="2684362" y="3048000"/>
                </a:lnTo>
                <a:lnTo>
                  <a:pt x="2779613" y="3048000"/>
                </a:lnTo>
                <a:close/>
                <a:moveTo>
                  <a:pt x="2970113" y="3143250"/>
                </a:moveTo>
                <a:lnTo>
                  <a:pt x="2874863" y="3143250"/>
                </a:lnTo>
                <a:lnTo>
                  <a:pt x="2874863" y="3048000"/>
                </a:lnTo>
                <a:lnTo>
                  <a:pt x="2970113" y="3048000"/>
                </a:lnTo>
                <a:close/>
                <a:moveTo>
                  <a:pt x="3160613" y="3143250"/>
                </a:moveTo>
                <a:lnTo>
                  <a:pt x="3065363" y="3143250"/>
                </a:lnTo>
                <a:lnTo>
                  <a:pt x="3065363" y="3048000"/>
                </a:lnTo>
                <a:lnTo>
                  <a:pt x="3160613" y="3048000"/>
                </a:lnTo>
                <a:close/>
                <a:moveTo>
                  <a:pt x="3351113" y="3143250"/>
                </a:moveTo>
                <a:lnTo>
                  <a:pt x="3255863" y="3143250"/>
                </a:lnTo>
                <a:lnTo>
                  <a:pt x="3255863" y="3048000"/>
                </a:lnTo>
                <a:lnTo>
                  <a:pt x="3351113" y="3048000"/>
                </a:lnTo>
                <a:close/>
                <a:moveTo>
                  <a:pt x="3541613" y="3143250"/>
                </a:moveTo>
                <a:lnTo>
                  <a:pt x="3446363" y="3143250"/>
                </a:lnTo>
                <a:lnTo>
                  <a:pt x="3446363" y="3048000"/>
                </a:lnTo>
                <a:lnTo>
                  <a:pt x="3541613" y="3048000"/>
                </a:lnTo>
                <a:close/>
                <a:moveTo>
                  <a:pt x="3732112" y="3143250"/>
                </a:moveTo>
                <a:lnTo>
                  <a:pt x="3636862" y="3143250"/>
                </a:lnTo>
                <a:lnTo>
                  <a:pt x="3636862" y="3048000"/>
                </a:lnTo>
                <a:lnTo>
                  <a:pt x="3732112" y="3048000"/>
                </a:lnTo>
                <a:close/>
                <a:moveTo>
                  <a:pt x="3922613" y="3143250"/>
                </a:moveTo>
                <a:lnTo>
                  <a:pt x="3827362" y="3143250"/>
                </a:lnTo>
                <a:lnTo>
                  <a:pt x="3827362" y="3048000"/>
                </a:lnTo>
                <a:lnTo>
                  <a:pt x="3922613" y="3048000"/>
                </a:lnTo>
                <a:close/>
                <a:moveTo>
                  <a:pt x="4113113" y="3143250"/>
                </a:moveTo>
                <a:lnTo>
                  <a:pt x="4017863" y="3143250"/>
                </a:lnTo>
                <a:lnTo>
                  <a:pt x="4017863" y="3048000"/>
                </a:lnTo>
                <a:lnTo>
                  <a:pt x="4113113" y="3048000"/>
                </a:lnTo>
                <a:close/>
                <a:moveTo>
                  <a:pt x="4303612" y="3143250"/>
                </a:moveTo>
                <a:lnTo>
                  <a:pt x="4208362" y="3143250"/>
                </a:lnTo>
                <a:lnTo>
                  <a:pt x="4208362" y="3048000"/>
                </a:lnTo>
                <a:lnTo>
                  <a:pt x="4303612" y="3048000"/>
                </a:lnTo>
                <a:close/>
                <a:moveTo>
                  <a:pt x="4494113" y="3143250"/>
                </a:moveTo>
                <a:lnTo>
                  <a:pt x="4398863" y="3143250"/>
                </a:lnTo>
                <a:lnTo>
                  <a:pt x="4398863" y="3048000"/>
                </a:lnTo>
                <a:lnTo>
                  <a:pt x="4494113" y="3048000"/>
                </a:lnTo>
                <a:close/>
                <a:moveTo>
                  <a:pt x="4684613" y="3143250"/>
                </a:moveTo>
                <a:lnTo>
                  <a:pt x="4589363" y="3143250"/>
                </a:lnTo>
                <a:lnTo>
                  <a:pt x="4589363" y="3048000"/>
                </a:lnTo>
                <a:lnTo>
                  <a:pt x="4684613" y="3048000"/>
                </a:lnTo>
                <a:close/>
                <a:moveTo>
                  <a:pt x="4875113" y="3143250"/>
                </a:moveTo>
                <a:lnTo>
                  <a:pt x="4779863" y="3143250"/>
                </a:lnTo>
                <a:lnTo>
                  <a:pt x="4779863" y="3048000"/>
                </a:lnTo>
                <a:lnTo>
                  <a:pt x="4875113" y="3048000"/>
                </a:lnTo>
                <a:close/>
                <a:moveTo>
                  <a:pt x="5065613" y="3143250"/>
                </a:moveTo>
                <a:lnTo>
                  <a:pt x="4970363" y="3143250"/>
                </a:lnTo>
                <a:lnTo>
                  <a:pt x="4970363" y="3048000"/>
                </a:lnTo>
                <a:lnTo>
                  <a:pt x="5065613" y="3048000"/>
                </a:lnTo>
                <a:close/>
                <a:moveTo>
                  <a:pt x="5446612" y="3143250"/>
                </a:moveTo>
                <a:lnTo>
                  <a:pt x="5351362" y="3143250"/>
                </a:lnTo>
                <a:lnTo>
                  <a:pt x="5351362" y="3048000"/>
                </a:lnTo>
                <a:lnTo>
                  <a:pt x="5446612" y="3048000"/>
                </a:lnTo>
                <a:close/>
                <a:moveTo>
                  <a:pt x="5637112" y="3143250"/>
                </a:moveTo>
                <a:lnTo>
                  <a:pt x="5541862" y="3143250"/>
                </a:lnTo>
                <a:lnTo>
                  <a:pt x="5541862" y="3048000"/>
                </a:lnTo>
                <a:lnTo>
                  <a:pt x="5637112" y="3048000"/>
                </a:lnTo>
                <a:close/>
                <a:moveTo>
                  <a:pt x="5827612" y="3143250"/>
                </a:moveTo>
                <a:lnTo>
                  <a:pt x="5732362" y="3143250"/>
                </a:lnTo>
                <a:lnTo>
                  <a:pt x="5732362" y="3048000"/>
                </a:lnTo>
                <a:lnTo>
                  <a:pt x="5827612" y="3048000"/>
                </a:lnTo>
                <a:close/>
                <a:moveTo>
                  <a:pt x="6018112" y="3143250"/>
                </a:moveTo>
                <a:lnTo>
                  <a:pt x="5922862" y="3143250"/>
                </a:lnTo>
                <a:lnTo>
                  <a:pt x="5922862" y="3048000"/>
                </a:lnTo>
                <a:lnTo>
                  <a:pt x="6018112" y="3048000"/>
                </a:lnTo>
                <a:close/>
                <a:moveTo>
                  <a:pt x="6208612" y="3143250"/>
                </a:moveTo>
                <a:lnTo>
                  <a:pt x="6113362" y="3143250"/>
                </a:lnTo>
                <a:lnTo>
                  <a:pt x="6113362" y="3048000"/>
                </a:lnTo>
                <a:lnTo>
                  <a:pt x="6208612" y="3048000"/>
                </a:lnTo>
                <a:close/>
                <a:moveTo>
                  <a:pt x="6399112" y="3143250"/>
                </a:moveTo>
                <a:lnTo>
                  <a:pt x="6303862" y="3143250"/>
                </a:lnTo>
                <a:lnTo>
                  <a:pt x="6303862" y="3048000"/>
                </a:lnTo>
                <a:lnTo>
                  <a:pt x="6399112" y="3048000"/>
                </a:lnTo>
                <a:close/>
                <a:moveTo>
                  <a:pt x="6589612" y="3143250"/>
                </a:moveTo>
                <a:lnTo>
                  <a:pt x="6494362" y="3143250"/>
                </a:lnTo>
                <a:lnTo>
                  <a:pt x="6494362" y="3048000"/>
                </a:lnTo>
                <a:lnTo>
                  <a:pt x="6589612" y="3048000"/>
                </a:lnTo>
                <a:close/>
                <a:moveTo>
                  <a:pt x="6780112" y="3143250"/>
                </a:moveTo>
                <a:lnTo>
                  <a:pt x="6684862" y="3143250"/>
                </a:lnTo>
                <a:lnTo>
                  <a:pt x="6684862" y="3048000"/>
                </a:lnTo>
                <a:lnTo>
                  <a:pt x="6780112" y="3048000"/>
                </a:lnTo>
                <a:close/>
                <a:moveTo>
                  <a:pt x="6970611" y="3143250"/>
                </a:moveTo>
                <a:lnTo>
                  <a:pt x="6875362" y="3143250"/>
                </a:lnTo>
                <a:lnTo>
                  <a:pt x="6875362" y="3048000"/>
                </a:lnTo>
                <a:lnTo>
                  <a:pt x="6970612" y="3048000"/>
                </a:lnTo>
                <a:close/>
                <a:moveTo>
                  <a:pt x="7161112" y="3143250"/>
                </a:moveTo>
                <a:lnTo>
                  <a:pt x="7065861" y="3143250"/>
                </a:lnTo>
                <a:lnTo>
                  <a:pt x="7065862" y="3048000"/>
                </a:lnTo>
                <a:lnTo>
                  <a:pt x="7161112" y="3048000"/>
                </a:lnTo>
                <a:close/>
                <a:moveTo>
                  <a:pt x="7351612" y="3143250"/>
                </a:moveTo>
                <a:lnTo>
                  <a:pt x="7256362" y="3143250"/>
                </a:lnTo>
                <a:lnTo>
                  <a:pt x="7256362" y="3048000"/>
                </a:lnTo>
                <a:lnTo>
                  <a:pt x="7351612" y="3048000"/>
                </a:lnTo>
                <a:close/>
                <a:moveTo>
                  <a:pt x="7542112" y="3143250"/>
                </a:moveTo>
                <a:lnTo>
                  <a:pt x="7446862" y="3143250"/>
                </a:lnTo>
                <a:lnTo>
                  <a:pt x="7446862" y="3048000"/>
                </a:lnTo>
                <a:lnTo>
                  <a:pt x="7542112" y="3048000"/>
                </a:lnTo>
                <a:close/>
                <a:moveTo>
                  <a:pt x="7732612" y="3143250"/>
                </a:moveTo>
                <a:lnTo>
                  <a:pt x="7637362" y="3143250"/>
                </a:lnTo>
                <a:lnTo>
                  <a:pt x="7637362" y="3048000"/>
                </a:lnTo>
                <a:lnTo>
                  <a:pt x="7732612" y="3048000"/>
                </a:lnTo>
                <a:close/>
                <a:moveTo>
                  <a:pt x="7923112" y="3143250"/>
                </a:moveTo>
                <a:lnTo>
                  <a:pt x="7827862" y="3143250"/>
                </a:lnTo>
                <a:lnTo>
                  <a:pt x="7827862" y="3048000"/>
                </a:lnTo>
                <a:lnTo>
                  <a:pt x="7923112" y="3048000"/>
                </a:lnTo>
                <a:close/>
                <a:moveTo>
                  <a:pt x="8113612" y="3143250"/>
                </a:moveTo>
                <a:lnTo>
                  <a:pt x="8018362" y="3143250"/>
                </a:lnTo>
                <a:lnTo>
                  <a:pt x="8018362" y="3048000"/>
                </a:lnTo>
                <a:lnTo>
                  <a:pt x="8113612" y="3048000"/>
                </a:lnTo>
                <a:close/>
                <a:moveTo>
                  <a:pt x="8304112" y="3143250"/>
                </a:moveTo>
                <a:lnTo>
                  <a:pt x="8208862" y="3143250"/>
                </a:lnTo>
                <a:lnTo>
                  <a:pt x="8208862" y="3048000"/>
                </a:lnTo>
                <a:lnTo>
                  <a:pt x="8304112" y="3048000"/>
                </a:lnTo>
                <a:close/>
                <a:moveTo>
                  <a:pt x="8494612" y="3143250"/>
                </a:moveTo>
                <a:lnTo>
                  <a:pt x="8399362" y="3143250"/>
                </a:lnTo>
                <a:lnTo>
                  <a:pt x="8399362" y="3048000"/>
                </a:lnTo>
                <a:lnTo>
                  <a:pt x="8494612" y="3048000"/>
                </a:lnTo>
                <a:close/>
                <a:moveTo>
                  <a:pt x="8875611" y="3143250"/>
                </a:moveTo>
                <a:lnTo>
                  <a:pt x="8780361" y="3143250"/>
                </a:lnTo>
                <a:lnTo>
                  <a:pt x="8780361" y="3048000"/>
                </a:lnTo>
                <a:lnTo>
                  <a:pt x="8875611" y="3048000"/>
                </a:lnTo>
                <a:close/>
                <a:moveTo>
                  <a:pt x="9066111" y="3143250"/>
                </a:moveTo>
                <a:lnTo>
                  <a:pt x="8970861" y="3143250"/>
                </a:lnTo>
                <a:lnTo>
                  <a:pt x="8970861" y="3048000"/>
                </a:lnTo>
                <a:lnTo>
                  <a:pt x="9066111" y="3048000"/>
                </a:lnTo>
                <a:close/>
                <a:moveTo>
                  <a:pt x="9256611" y="3143250"/>
                </a:moveTo>
                <a:lnTo>
                  <a:pt x="9161361" y="3143250"/>
                </a:lnTo>
                <a:lnTo>
                  <a:pt x="9161361" y="3048000"/>
                </a:lnTo>
                <a:lnTo>
                  <a:pt x="9256611" y="3048000"/>
                </a:lnTo>
                <a:close/>
                <a:moveTo>
                  <a:pt x="9447112" y="3143250"/>
                </a:moveTo>
                <a:lnTo>
                  <a:pt x="9351861" y="3143250"/>
                </a:lnTo>
                <a:lnTo>
                  <a:pt x="9351861" y="3048000"/>
                </a:lnTo>
                <a:lnTo>
                  <a:pt x="9447112" y="3048000"/>
                </a:lnTo>
                <a:close/>
                <a:moveTo>
                  <a:pt x="9637611" y="3143250"/>
                </a:moveTo>
                <a:lnTo>
                  <a:pt x="9542362" y="3143250"/>
                </a:lnTo>
                <a:lnTo>
                  <a:pt x="9542362" y="3048000"/>
                </a:lnTo>
                <a:lnTo>
                  <a:pt x="9637611" y="3048000"/>
                </a:lnTo>
                <a:close/>
                <a:moveTo>
                  <a:pt x="9828111" y="3143250"/>
                </a:moveTo>
                <a:lnTo>
                  <a:pt x="9732861" y="3143250"/>
                </a:lnTo>
                <a:lnTo>
                  <a:pt x="9732861" y="3048000"/>
                </a:lnTo>
                <a:lnTo>
                  <a:pt x="9828111" y="3048000"/>
                </a:lnTo>
                <a:close/>
                <a:moveTo>
                  <a:pt x="10018612" y="3143250"/>
                </a:moveTo>
                <a:lnTo>
                  <a:pt x="9923362" y="3143250"/>
                </a:lnTo>
                <a:lnTo>
                  <a:pt x="9923362" y="3048000"/>
                </a:lnTo>
                <a:lnTo>
                  <a:pt x="10018612" y="3048000"/>
                </a:lnTo>
                <a:close/>
                <a:moveTo>
                  <a:pt x="10209111" y="3143250"/>
                </a:moveTo>
                <a:lnTo>
                  <a:pt x="10113862" y="3143250"/>
                </a:lnTo>
                <a:lnTo>
                  <a:pt x="10113862" y="3048000"/>
                </a:lnTo>
                <a:lnTo>
                  <a:pt x="10209111" y="3048000"/>
                </a:lnTo>
                <a:close/>
                <a:moveTo>
                  <a:pt x="10399611" y="3143250"/>
                </a:moveTo>
                <a:lnTo>
                  <a:pt x="10304361" y="3143250"/>
                </a:lnTo>
                <a:lnTo>
                  <a:pt x="10304361" y="3048000"/>
                </a:lnTo>
                <a:lnTo>
                  <a:pt x="10399611" y="3048000"/>
                </a:lnTo>
                <a:close/>
                <a:moveTo>
                  <a:pt x="10590111" y="3143250"/>
                </a:moveTo>
                <a:lnTo>
                  <a:pt x="10494861" y="3143250"/>
                </a:lnTo>
                <a:lnTo>
                  <a:pt x="10494861" y="3048000"/>
                </a:lnTo>
                <a:lnTo>
                  <a:pt x="10590111" y="3048000"/>
                </a:lnTo>
                <a:close/>
                <a:moveTo>
                  <a:pt x="10780611" y="3143250"/>
                </a:moveTo>
                <a:lnTo>
                  <a:pt x="10685361" y="3143250"/>
                </a:lnTo>
                <a:lnTo>
                  <a:pt x="10685361" y="3048000"/>
                </a:lnTo>
                <a:lnTo>
                  <a:pt x="10780611" y="3048000"/>
                </a:lnTo>
                <a:close/>
                <a:moveTo>
                  <a:pt x="10971111" y="3143250"/>
                </a:moveTo>
                <a:lnTo>
                  <a:pt x="10875861" y="3143250"/>
                </a:lnTo>
                <a:lnTo>
                  <a:pt x="10875861" y="3048000"/>
                </a:lnTo>
                <a:lnTo>
                  <a:pt x="10971111" y="3048000"/>
                </a:lnTo>
                <a:close/>
                <a:moveTo>
                  <a:pt x="11161610" y="3143250"/>
                </a:moveTo>
                <a:lnTo>
                  <a:pt x="11066362" y="3143250"/>
                </a:lnTo>
                <a:lnTo>
                  <a:pt x="11066362" y="3048000"/>
                </a:lnTo>
                <a:lnTo>
                  <a:pt x="11161610" y="3048000"/>
                </a:lnTo>
                <a:close/>
                <a:moveTo>
                  <a:pt x="11352111" y="3143250"/>
                </a:moveTo>
                <a:lnTo>
                  <a:pt x="11256861" y="3143250"/>
                </a:lnTo>
                <a:lnTo>
                  <a:pt x="11256861" y="3048000"/>
                </a:lnTo>
                <a:lnTo>
                  <a:pt x="11352111" y="3048000"/>
                </a:lnTo>
                <a:close/>
                <a:moveTo>
                  <a:pt x="11542610" y="3143250"/>
                </a:moveTo>
                <a:lnTo>
                  <a:pt x="11447360" y="3143250"/>
                </a:lnTo>
                <a:lnTo>
                  <a:pt x="11447360" y="3048000"/>
                </a:lnTo>
                <a:lnTo>
                  <a:pt x="11542610" y="3048000"/>
                </a:lnTo>
                <a:close/>
                <a:moveTo>
                  <a:pt x="11733112" y="3143250"/>
                </a:moveTo>
                <a:lnTo>
                  <a:pt x="11637861" y="3143250"/>
                </a:lnTo>
                <a:lnTo>
                  <a:pt x="11637861" y="3048000"/>
                </a:lnTo>
                <a:lnTo>
                  <a:pt x="11733112" y="3048000"/>
                </a:lnTo>
                <a:close/>
                <a:moveTo>
                  <a:pt x="11923611" y="3143250"/>
                </a:moveTo>
                <a:lnTo>
                  <a:pt x="11828360" y="3143250"/>
                </a:lnTo>
                <a:lnTo>
                  <a:pt x="11828360" y="3048000"/>
                </a:lnTo>
                <a:lnTo>
                  <a:pt x="11923611" y="3048000"/>
                </a:lnTo>
                <a:close/>
                <a:moveTo>
                  <a:pt x="207864" y="3238500"/>
                </a:moveTo>
                <a:lnTo>
                  <a:pt x="112614" y="3238500"/>
                </a:lnTo>
                <a:lnTo>
                  <a:pt x="112614" y="3143250"/>
                </a:lnTo>
                <a:lnTo>
                  <a:pt x="207864" y="3143250"/>
                </a:lnTo>
                <a:close/>
                <a:moveTo>
                  <a:pt x="398364" y="3238500"/>
                </a:moveTo>
                <a:lnTo>
                  <a:pt x="303114" y="3238500"/>
                </a:lnTo>
                <a:lnTo>
                  <a:pt x="303114" y="3143250"/>
                </a:lnTo>
                <a:lnTo>
                  <a:pt x="398364" y="3143250"/>
                </a:lnTo>
                <a:close/>
                <a:moveTo>
                  <a:pt x="588864" y="3238500"/>
                </a:moveTo>
                <a:lnTo>
                  <a:pt x="493614" y="3238500"/>
                </a:lnTo>
                <a:lnTo>
                  <a:pt x="493614" y="3143250"/>
                </a:lnTo>
                <a:lnTo>
                  <a:pt x="588864" y="3143250"/>
                </a:lnTo>
                <a:close/>
                <a:moveTo>
                  <a:pt x="779364" y="3238500"/>
                </a:moveTo>
                <a:lnTo>
                  <a:pt x="684113" y="3238500"/>
                </a:lnTo>
                <a:lnTo>
                  <a:pt x="684113" y="3143250"/>
                </a:lnTo>
                <a:lnTo>
                  <a:pt x="779364" y="3143250"/>
                </a:lnTo>
                <a:close/>
                <a:moveTo>
                  <a:pt x="969863" y="3238500"/>
                </a:moveTo>
                <a:lnTo>
                  <a:pt x="874614" y="3238500"/>
                </a:lnTo>
                <a:lnTo>
                  <a:pt x="874614" y="3143250"/>
                </a:lnTo>
                <a:lnTo>
                  <a:pt x="969863" y="3143250"/>
                </a:lnTo>
                <a:close/>
                <a:moveTo>
                  <a:pt x="1160364" y="3238500"/>
                </a:moveTo>
                <a:lnTo>
                  <a:pt x="1065114" y="3238500"/>
                </a:lnTo>
                <a:lnTo>
                  <a:pt x="1065114" y="3143250"/>
                </a:lnTo>
                <a:lnTo>
                  <a:pt x="1160364" y="3143250"/>
                </a:lnTo>
                <a:close/>
                <a:moveTo>
                  <a:pt x="1350864" y="3238500"/>
                </a:moveTo>
                <a:lnTo>
                  <a:pt x="1255613" y="3238500"/>
                </a:lnTo>
                <a:lnTo>
                  <a:pt x="1255613" y="3143250"/>
                </a:lnTo>
                <a:lnTo>
                  <a:pt x="1350864" y="3143250"/>
                </a:lnTo>
                <a:close/>
                <a:moveTo>
                  <a:pt x="1541363" y="3238500"/>
                </a:moveTo>
                <a:lnTo>
                  <a:pt x="1446114" y="3238500"/>
                </a:lnTo>
                <a:lnTo>
                  <a:pt x="1446114" y="3143250"/>
                </a:lnTo>
                <a:lnTo>
                  <a:pt x="1541363" y="3143250"/>
                </a:lnTo>
                <a:close/>
                <a:moveTo>
                  <a:pt x="1922364" y="3238500"/>
                </a:moveTo>
                <a:lnTo>
                  <a:pt x="1827113" y="3238500"/>
                </a:lnTo>
                <a:lnTo>
                  <a:pt x="1827113" y="3143250"/>
                </a:lnTo>
                <a:lnTo>
                  <a:pt x="1922364" y="3143250"/>
                </a:lnTo>
                <a:close/>
                <a:moveTo>
                  <a:pt x="2112863" y="3238500"/>
                </a:moveTo>
                <a:lnTo>
                  <a:pt x="2017612" y="3238500"/>
                </a:lnTo>
                <a:lnTo>
                  <a:pt x="2017612" y="3143250"/>
                </a:lnTo>
                <a:lnTo>
                  <a:pt x="2112863" y="3143250"/>
                </a:lnTo>
                <a:close/>
                <a:moveTo>
                  <a:pt x="2303364" y="3238500"/>
                </a:moveTo>
                <a:lnTo>
                  <a:pt x="2208114" y="3238500"/>
                </a:lnTo>
                <a:lnTo>
                  <a:pt x="2208114" y="3143250"/>
                </a:lnTo>
                <a:lnTo>
                  <a:pt x="2303364" y="3143250"/>
                </a:lnTo>
                <a:close/>
                <a:moveTo>
                  <a:pt x="2493863" y="3238500"/>
                </a:moveTo>
                <a:lnTo>
                  <a:pt x="2398613" y="3238500"/>
                </a:lnTo>
                <a:lnTo>
                  <a:pt x="2398613" y="3143250"/>
                </a:lnTo>
                <a:lnTo>
                  <a:pt x="2493863" y="3143250"/>
                </a:lnTo>
                <a:close/>
                <a:moveTo>
                  <a:pt x="2684362" y="3238500"/>
                </a:moveTo>
                <a:lnTo>
                  <a:pt x="2589114" y="3238500"/>
                </a:lnTo>
                <a:lnTo>
                  <a:pt x="2589114" y="3143250"/>
                </a:lnTo>
                <a:lnTo>
                  <a:pt x="2684362" y="3143250"/>
                </a:lnTo>
                <a:close/>
                <a:moveTo>
                  <a:pt x="2874863" y="3238500"/>
                </a:moveTo>
                <a:lnTo>
                  <a:pt x="2779613" y="3238500"/>
                </a:lnTo>
                <a:lnTo>
                  <a:pt x="2779613" y="3143250"/>
                </a:lnTo>
                <a:lnTo>
                  <a:pt x="2874863" y="3143250"/>
                </a:lnTo>
                <a:close/>
                <a:moveTo>
                  <a:pt x="3065363" y="3238500"/>
                </a:moveTo>
                <a:lnTo>
                  <a:pt x="2970113" y="3238500"/>
                </a:lnTo>
                <a:lnTo>
                  <a:pt x="2970113" y="3143250"/>
                </a:lnTo>
                <a:lnTo>
                  <a:pt x="3065363" y="3143250"/>
                </a:lnTo>
                <a:close/>
                <a:moveTo>
                  <a:pt x="3255863" y="3238500"/>
                </a:moveTo>
                <a:lnTo>
                  <a:pt x="3160613" y="3238500"/>
                </a:lnTo>
                <a:lnTo>
                  <a:pt x="3160613" y="3143250"/>
                </a:lnTo>
                <a:lnTo>
                  <a:pt x="3255863" y="3143250"/>
                </a:lnTo>
                <a:close/>
                <a:moveTo>
                  <a:pt x="3446363" y="3238500"/>
                </a:moveTo>
                <a:lnTo>
                  <a:pt x="3351113" y="3238500"/>
                </a:lnTo>
                <a:lnTo>
                  <a:pt x="3351113" y="3143250"/>
                </a:lnTo>
                <a:lnTo>
                  <a:pt x="3446363" y="3143250"/>
                </a:lnTo>
                <a:close/>
                <a:moveTo>
                  <a:pt x="3636862" y="3238500"/>
                </a:moveTo>
                <a:lnTo>
                  <a:pt x="3541613" y="3238500"/>
                </a:lnTo>
                <a:lnTo>
                  <a:pt x="3541613" y="3143250"/>
                </a:lnTo>
                <a:lnTo>
                  <a:pt x="3636862" y="3143250"/>
                </a:lnTo>
                <a:close/>
                <a:moveTo>
                  <a:pt x="3827362" y="3238500"/>
                </a:moveTo>
                <a:lnTo>
                  <a:pt x="3732112" y="3238500"/>
                </a:lnTo>
                <a:lnTo>
                  <a:pt x="3732112" y="3143250"/>
                </a:lnTo>
                <a:lnTo>
                  <a:pt x="3827362" y="3143250"/>
                </a:lnTo>
                <a:close/>
                <a:moveTo>
                  <a:pt x="4017863" y="3238500"/>
                </a:moveTo>
                <a:lnTo>
                  <a:pt x="3922613" y="3238500"/>
                </a:lnTo>
                <a:lnTo>
                  <a:pt x="3922613" y="3143250"/>
                </a:lnTo>
                <a:lnTo>
                  <a:pt x="4017863" y="3143250"/>
                </a:lnTo>
                <a:close/>
                <a:moveTo>
                  <a:pt x="4208362" y="3238500"/>
                </a:moveTo>
                <a:lnTo>
                  <a:pt x="4113113" y="3238500"/>
                </a:lnTo>
                <a:lnTo>
                  <a:pt x="4113113" y="3143250"/>
                </a:lnTo>
                <a:lnTo>
                  <a:pt x="4208362" y="3143250"/>
                </a:lnTo>
                <a:close/>
                <a:moveTo>
                  <a:pt x="4398863" y="3238500"/>
                </a:moveTo>
                <a:lnTo>
                  <a:pt x="4303612" y="3238500"/>
                </a:lnTo>
                <a:lnTo>
                  <a:pt x="4303612" y="3143250"/>
                </a:lnTo>
                <a:lnTo>
                  <a:pt x="4398863" y="3143250"/>
                </a:lnTo>
                <a:close/>
                <a:moveTo>
                  <a:pt x="4589363" y="3238500"/>
                </a:moveTo>
                <a:lnTo>
                  <a:pt x="4494113" y="3238500"/>
                </a:lnTo>
                <a:lnTo>
                  <a:pt x="4494113" y="3143250"/>
                </a:lnTo>
                <a:lnTo>
                  <a:pt x="4589363" y="3143250"/>
                </a:lnTo>
                <a:close/>
                <a:moveTo>
                  <a:pt x="4779863" y="3238500"/>
                </a:moveTo>
                <a:lnTo>
                  <a:pt x="4684613" y="3238500"/>
                </a:lnTo>
                <a:lnTo>
                  <a:pt x="4684613" y="3143250"/>
                </a:lnTo>
                <a:lnTo>
                  <a:pt x="4779863" y="3143250"/>
                </a:lnTo>
                <a:close/>
                <a:moveTo>
                  <a:pt x="4970363" y="3238500"/>
                </a:moveTo>
                <a:lnTo>
                  <a:pt x="4875113" y="3238500"/>
                </a:lnTo>
                <a:lnTo>
                  <a:pt x="4875113" y="3143250"/>
                </a:lnTo>
                <a:lnTo>
                  <a:pt x="4970363" y="3143250"/>
                </a:lnTo>
                <a:close/>
                <a:moveTo>
                  <a:pt x="5351362" y="3238500"/>
                </a:moveTo>
                <a:lnTo>
                  <a:pt x="5256112" y="3238500"/>
                </a:lnTo>
                <a:lnTo>
                  <a:pt x="5256112" y="3143250"/>
                </a:lnTo>
                <a:lnTo>
                  <a:pt x="5351362" y="3143250"/>
                </a:lnTo>
                <a:close/>
                <a:moveTo>
                  <a:pt x="5541862" y="3238500"/>
                </a:moveTo>
                <a:lnTo>
                  <a:pt x="5446612" y="3238500"/>
                </a:lnTo>
                <a:lnTo>
                  <a:pt x="5446612" y="3143250"/>
                </a:lnTo>
                <a:lnTo>
                  <a:pt x="5541862" y="3143250"/>
                </a:lnTo>
                <a:close/>
                <a:moveTo>
                  <a:pt x="5732362" y="3238500"/>
                </a:moveTo>
                <a:lnTo>
                  <a:pt x="5637112" y="3238500"/>
                </a:lnTo>
                <a:lnTo>
                  <a:pt x="5637112" y="3143250"/>
                </a:lnTo>
                <a:lnTo>
                  <a:pt x="5732362" y="3143250"/>
                </a:lnTo>
                <a:close/>
                <a:moveTo>
                  <a:pt x="5922862" y="3238500"/>
                </a:moveTo>
                <a:lnTo>
                  <a:pt x="5827612" y="3238500"/>
                </a:lnTo>
                <a:lnTo>
                  <a:pt x="5827612" y="3143250"/>
                </a:lnTo>
                <a:lnTo>
                  <a:pt x="5922862" y="3143250"/>
                </a:lnTo>
                <a:close/>
                <a:moveTo>
                  <a:pt x="6113362" y="3238500"/>
                </a:moveTo>
                <a:lnTo>
                  <a:pt x="6018112" y="3238500"/>
                </a:lnTo>
                <a:lnTo>
                  <a:pt x="6018112" y="3143250"/>
                </a:lnTo>
                <a:lnTo>
                  <a:pt x="6113362" y="3143250"/>
                </a:lnTo>
                <a:close/>
                <a:moveTo>
                  <a:pt x="6303862" y="3238500"/>
                </a:moveTo>
                <a:lnTo>
                  <a:pt x="6208612" y="3238500"/>
                </a:lnTo>
                <a:lnTo>
                  <a:pt x="6208612" y="3143250"/>
                </a:lnTo>
                <a:lnTo>
                  <a:pt x="6303862" y="3143250"/>
                </a:lnTo>
                <a:close/>
                <a:moveTo>
                  <a:pt x="6494362" y="3238500"/>
                </a:moveTo>
                <a:lnTo>
                  <a:pt x="6399112" y="3238500"/>
                </a:lnTo>
                <a:lnTo>
                  <a:pt x="6399112" y="3143250"/>
                </a:lnTo>
                <a:lnTo>
                  <a:pt x="6494362" y="3143250"/>
                </a:lnTo>
                <a:close/>
                <a:moveTo>
                  <a:pt x="6684862" y="3238500"/>
                </a:moveTo>
                <a:lnTo>
                  <a:pt x="6589612" y="3238500"/>
                </a:lnTo>
                <a:lnTo>
                  <a:pt x="6589612" y="3143250"/>
                </a:lnTo>
                <a:lnTo>
                  <a:pt x="6684862" y="3143250"/>
                </a:lnTo>
                <a:close/>
                <a:moveTo>
                  <a:pt x="6875362" y="3238500"/>
                </a:moveTo>
                <a:lnTo>
                  <a:pt x="6780112" y="3238500"/>
                </a:lnTo>
                <a:lnTo>
                  <a:pt x="6780112" y="3143250"/>
                </a:lnTo>
                <a:lnTo>
                  <a:pt x="6875362" y="3143250"/>
                </a:lnTo>
                <a:close/>
                <a:moveTo>
                  <a:pt x="7065861" y="3238500"/>
                </a:moveTo>
                <a:lnTo>
                  <a:pt x="6970611" y="3238500"/>
                </a:lnTo>
                <a:lnTo>
                  <a:pt x="6970611" y="3143250"/>
                </a:lnTo>
                <a:lnTo>
                  <a:pt x="7065861" y="3143250"/>
                </a:lnTo>
                <a:close/>
                <a:moveTo>
                  <a:pt x="7256362" y="3238500"/>
                </a:moveTo>
                <a:lnTo>
                  <a:pt x="7161112" y="3238500"/>
                </a:lnTo>
                <a:lnTo>
                  <a:pt x="7161112" y="3143250"/>
                </a:lnTo>
                <a:lnTo>
                  <a:pt x="7256362" y="3143250"/>
                </a:lnTo>
                <a:close/>
                <a:moveTo>
                  <a:pt x="7446862" y="3238500"/>
                </a:moveTo>
                <a:lnTo>
                  <a:pt x="7351612" y="3238500"/>
                </a:lnTo>
                <a:lnTo>
                  <a:pt x="7351612" y="3143250"/>
                </a:lnTo>
                <a:lnTo>
                  <a:pt x="7446862" y="3143250"/>
                </a:lnTo>
                <a:close/>
                <a:moveTo>
                  <a:pt x="7637362" y="3238500"/>
                </a:moveTo>
                <a:lnTo>
                  <a:pt x="7542112" y="3238500"/>
                </a:lnTo>
                <a:lnTo>
                  <a:pt x="7542112" y="3143250"/>
                </a:lnTo>
                <a:lnTo>
                  <a:pt x="7637362" y="3143250"/>
                </a:lnTo>
                <a:close/>
                <a:moveTo>
                  <a:pt x="7827862" y="3238500"/>
                </a:moveTo>
                <a:lnTo>
                  <a:pt x="7732612" y="3238500"/>
                </a:lnTo>
                <a:lnTo>
                  <a:pt x="7732612" y="3143250"/>
                </a:lnTo>
                <a:lnTo>
                  <a:pt x="7827862" y="3143250"/>
                </a:lnTo>
                <a:close/>
                <a:moveTo>
                  <a:pt x="8018362" y="3238500"/>
                </a:moveTo>
                <a:lnTo>
                  <a:pt x="7923112" y="3238500"/>
                </a:lnTo>
                <a:lnTo>
                  <a:pt x="7923112" y="3143250"/>
                </a:lnTo>
                <a:lnTo>
                  <a:pt x="8018362" y="3143250"/>
                </a:lnTo>
                <a:close/>
                <a:moveTo>
                  <a:pt x="8208862" y="3238500"/>
                </a:moveTo>
                <a:lnTo>
                  <a:pt x="8113612" y="3238500"/>
                </a:lnTo>
                <a:lnTo>
                  <a:pt x="8113612" y="3143250"/>
                </a:lnTo>
                <a:lnTo>
                  <a:pt x="8208862" y="3143250"/>
                </a:lnTo>
                <a:close/>
                <a:moveTo>
                  <a:pt x="8399362" y="3238500"/>
                </a:moveTo>
                <a:lnTo>
                  <a:pt x="8304112" y="3238500"/>
                </a:lnTo>
                <a:lnTo>
                  <a:pt x="8304112" y="3143250"/>
                </a:lnTo>
                <a:lnTo>
                  <a:pt x="8399362" y="3143250"/>
                </a:lnTo>
                <a:close/>
                <a:moveTo>
                  <a:pt x="8780361" y="3238500"/>
                </a:moveTo>
                <a:lnTo>
                  <a:pt x="8685111" y="3238500"/>
                </a:lnTo>
                <a:lnTo>
                  <a:pt x="8685111" y="3143250"/>
                </a:lnTo>
                <a:lnTo>
                  <a:pt x="8780361" y="3143250"/>
                </a:lnTo>
                <a:close/>
                <a:moveTo>
                  <a:pt x="8970861" y="3238500"/>
                </a:moveTo>
                <a:lnTo>
                  <a:pt x="8875611" y="3238500"/>
                </a:lnTo>
                <a:lnTo>
                  <a:pt x="8875611" y="3143250"/>
                </a:lnTo>
                <a:lnTo>
                  <a:pt x="8970861" y="3143250"/>
                </a:lnTo>
                <a:close/>
                <a:moveTo>
                  <a:pt x="9161361" y="3238500"/>
                </a:moveTo>
                <a:lnTo>
                  <a:pt x="9066111" y="3238500"/>
                </a:lnTo>
                <a:lnTo>
                  <a:pt x="9066111" y="3143250"/>
                </a:lnTo>
                <a:lnTo>
                  <a:pt x="9161361" y="3143250"/>
                </a:lnTo>
                <a:close/>
                <a:moveTo>
                  <a:pt x="9351861" y="3238500"/>
                </a:moveTo>
                <a:lnTo>
                  <a:pt x="9256611" y="3238500"/>
                </a:lnTo>
                <a:lnTo>
                  <a:pt x="9256611" y="3143250"/>
                </a:lnTo>
                <a:lnTo>
                  <a:pt x="9351861" y="3143250"/>
                </a:lnTo>
                <a:close/>
                <a:moveTo>
                  <a:pt x="9542362" y="3238500"/>
                </a:moveTo>
                <a:lnTo>
                  <a:pt x="9447112" y="3238500"/>
                </a:lnTo>
                <a:lnTo>
                  <a:pt x="9447112" y="3143250"/>
                </a:lnTo>
                <a:lnTo>
                  <a:pt x="9542362" y="3143250"/>
                </a:lnTo>
                <a:close/>
                <a:moveTo>
                  <a:pt x="9732861" y="3238500"/>
                </a:moveTo>
                <a:lnTo>
                  <a:pt x="9637611" y="3238500"/>
                </a:lnTo>
                <a:lnTo>
                  <a:pt x="9637611" y="3143250"/>
                </a:lnTo>
                <a:lnTo>
                  <a:pt x="9732861" y="3143250"/>
                </a:lnTo>
                <a:close/>
                <a:moveTo>
                  <a:pt x="9923362" y="3238500"/>
                </a:moveTo>
                <a:lnTo>
                  <a:pt x="9828111" y="3238500"/>
                </a:lnTo>
                <a:lnTo>
                  <a:pt x="9828111" y="3143250"/>
                </a:lnTo>
                <a:lnTo>
                  <a:pt x="9923362" y="3143250"/>
                </a:lnTo>
                <a:close/>
                <a:moveTo>
                  <a:pt x="10113862" y="3238500"/>
                </a:moveTo>
                <a:lnTo>
                  <a:pt x="10018612" y="3238500"/>
                </a:lnTo>
                <a:lnTo>
                  <a:pt x="10018612" y="3143250"/>
                </a:lnTo>
                <a:lnTo>
                  <a:pt x="10113862" y="3143250"/>
                </a:lnTo>
                <a:close/>
                <a:moveTo>
                  <a:pt x="10304361" y="3238500"/>
                </a:moveTo>
                <a:lnTo>
                  <a:pt x="10209111" y="3238500"/>
                </a:lnTo>
                <a:lnTo>
                  <a:pt x="10209111" y="3143250"/>
                </a:lnTo>
                <a:lnTo>
                  <a:pt x="10304361" y="3143250"/>
                </a:lnTo>
                <a:close/>
                <a:moveTo>
                  <a:pt x="10494861" y="3238500"/>
                </a:moveTo>
                <a:lnTo>
                  <a:pt x="10399611" y="3238500"/>
                </a:lnTo>
                <a:lnTo>
                  <a:pt x="10399611" y="3143250"/>
                </a:lnTo>
                <a:lnTo>
                  <a:pt x="10494861" y="3143250"/>
                </a:lnTo>
                <a:close/>
                <a:moveTo>
                  <a:pt x="10685361" y="3238500"/>
                </a:moveTo>
                <a:lnTo>
                  <a:pt x="10590111" y="3238500"/>
                </a:lnTo>
                <a:lnTo>
                  <a:pt x="10590111" y="3143250"/>
                </a:lnTo>
                <a:lnTo>
                  <a:pt x="10685361" y="3143250"/>
                </a:lnTo>
                <a:close/>
                <a:moveTo>
                  <a:pt x="10875861" y="3238500"/>
                </a:moveTo>
                <a:lnTo>
                  <a:pt x="10780611" y="3238500"/>
                </a:lnTo>
                <a:lnTo>
                  <a:pt x="10780611" y="3143250"/>
                </a:lnTo>
                <a:lnTo>
                  <a:pt x="10875861" y="3143250"/>
                </a:lnTo>
                <a:close/>
                <a:moveTo>
                  <a:pt x="11066362" y="3238500"/>
                </a:moveTo>
                <a:lnTo>
                  <a:pt x="10971111" y="3238500"/>
                </a:lnTo>
                <a:lnTo>
                  <a:pt x="10971111" y="3143250"/>
                </a:lnTo>
                <a:lnTo>
                  <a:pt x="11066362" y="3143250"/>
                </a:lnTo>
                <a:close/>
                <a:moveTo>
                  <a:pt x="11256861" y="3238500"/>
                </a:moveTo>
                <a:lnTo>
                  <a:pt x="11161610" y="3238500"/>
                </a:lnTo>
                <a:lnTo>
                  <a:pt x="11161610" y="3143250"/>
                </a:lnTo>
                <a:lnTo>
                  <a:pt x="11256861" y="3143250"/>
                </a:lnTo>
                <a:close/>
                <a:moveTo>
                  <a:pt x="11447360" y="3238500"/>
                </a:moveTo>
                <a:lnTo>
                  <a:pt x="11352111" y="3238500"/>
                </a:lnTo>
                <a:lnTo>
                  <a:pt x="11352111" y="3143250"/>
                </a:lnTo>
                <a:lnTo>
                  <a:pt x="11447360" y="3143250"/>
                </a:lnTo>
                <a:close/>
                <a:moveTo>
                  <a:pt x="11637861" y="3238500"/>
                </a:moveTo>
                <a:lnTo>
                  <a:pt x="11542610" y="3238500"/>
                </a:lnTo>
                <a:lnTo>
                  <a:pt x="11542610" y="3143250"/>
                </a:lnTo>
                <a:lnTo>
                  <a:pt x="11637861" y="3143250"/>
                </a:lnTo>
                <a:close/>
                <a:moveTo>
                  <a:pt x="11828360" y="3238500"/>
                </a:moveTo>
                <a:lnTo>
                  <a:pt x="11733112" y="3238500"/>
                </a:lnTo>
                <a:lnTo>
                  <a:pt x="11733112" y="3143250"/>
                </a:lnTo>
                <a:lnTo>
                  <a:pt x="11828360" y="3143250"/>
                </a:lnTo>
                <a:close/>
                <a:moveTo>
                  <a:pt x="12192000" y="3238500"/>
                </a:moveTo>
                <a:lnTo>
                  <a:pt x="12114110" y="3238500"/>
                </a:lnTo>
                <a:lnTo>
                  <a:pt x="12114110" y="3143250"/>
                </a:lnTo>
                <a:lnTo>
                  <a:pt x="12192000" y="3143250"/>
                </a:lnTo>
                <a:close/>
                <a:moveTo>
                  <a:pt x="303114" y="3333750"/>
                </a:moveTo>
                <a:lnTo>
                  <a:pt x="207864" y="3333750"/>
                </a:lnTo>
                <a:lnTo>
                  <a:pt x="207864" y="3238500"/>
                </a:lnTo>
                <a:lnTo>
                  <a:pt x="303114" y="3238500"/>
                </a:lnTo>
                <a:close/>
                <a:moveTo>
                  <a:pt x="493614" y="3333750"/>
                </a:moveTo>
                <a:lnTo>
                  <a:pt x="398364" y="3333750"/>
                </a:lnTo>
                <a:lnTo>
                  <a:pt x="398364" y="3238500"/>
                </a:lnTo>
                <a:lnTo>
                  <a:pt x="493614" y="3238500"/>
                </a:lnTo>
                <a:close/>
                <a:moveTo>
                  <a:pt x="684113" y="3333750"/>
                </a:moveTo>
                <a:lnTo>
                  <a:pt x="588864" y="3333750"/>
                </a:lnTo>
                <a:lnTo>
                  <a:pt x="588864" y="3238500"/>
                </a:lnTo>
                <a:lnTo>
                  <a:pt x="684113" y="3238500"/>
                </a:lnTo>
                <a:close/>
                <a:moveTo>
                  <a:pt x="874614" y="3333750"/>
                </a:moveTo>
                <a:lnTo>
                  <a:pt x="779364" y="3333750"/>
                </a:lnTo>
                <a:lnTo>
                  <a:pt x="779364" y="3238500"/>
                </a:lnTo>
                <a:lnTo>
                  <a:pt x="874614" y="3238500"/>
                </a:lnTo>
                <a:close/>
                <a:moveTo>
                  <a:pt x="1065114" y="3333750"/>
                </a:moveTo>
                <a:lnTo>
                  <a:pt x="969863" y="3333750"/>
                </a:lnTo>
                <a:lnTo>
                  <a:pt x="969863" y="3238500"/>
                </a:lnTo>
                <a:lnTo>
                  <a:pt x="1065114" y="3238500"/>
                </a:lnTo>
                <a:close/>
                <a:moveTo>
                  <a:pt x="1255613" y="3333750"/>
                </a:moveTo>
                <a:lnTo>
                  <a:pt x="1160364" y="3333750"/>
                </a:lnTo>
                <a:lnTo>
                  <a:pt x="1160364" y="3238500"/>
                </a:lnTo>
                <a:lnTo>
                  <a:pt x="1255613" y="3238500"/>
                </a:lnTo>
                <a:close/>
                <a:moveTo>
                  <a:pt x="1446114" y="3333750"/>
                </a:moveTo>
                <a:lnTo>
                  <a:pt x="1350864" y="3333750"/>
                </a:lnTo>
                <a:lnTo>
                  <a:pt x="1350864" y="3238500"/>
                </a:lnTo>
                <a:lnTo>
                  <a:pt x="1446114" y="3238500"/>
                </a:lnTo>
                <a:close/>
                <a:moveTo>
                  <a:pt x="1636614" y="3333750"/>
                </a:moveTo>
                <a:lnTo>
                  <a:pt x="1541363" y="3333750"/>
                </a:lnTo>
                <a:lnTo>
                  <a:pt x="1541363" y="3238500"/>
                </a:lnTo>
                <a:lnTo>
                  <a:pt x="1636614" y="3238500"/>
                </a:lnTo>
                <a:close/>
                <a:moveTo>
                  <a:pt x="2017612" y="3333750"/>
                </a:moveTo>
                <a:lnTo>
                  <a:pt x="1922364" y="3333750"/>
                </a:lnTo>
                <a:lnTo>
                  <a:pt x="1922364" y="3238500"/>
                </a:lnTo>
                <a:lnTo>
                  <a:pt x="2017612" y="3238500"/>
                </a:lnTo>
                <a:close/>
                <a:moveTo>
                  <a:pt x="2208114" y="3333750"/>
                </a:moveTo>
                <a:lnTo>
                  <a:pt x="2112863" y="3333750"/>
                </a:lnTo>
                <a:lnTo>
                  <a:pt x="2112863" y="3238500"/>
                </a:lnTo>
                <a:lnTo>
                  <a:pt x="2208114" y="3238500"/>
                </a:lnTo>
                <a:close/>
                <a:moveTo>
                  <a:pt x="2398613" y="3333750"/>
                </a:moveTo>
                <a:lnTo>
                  <a:pt x="2303364" y="3333750"/>
                </a:lnTo>
                <a:lnTo>
                  <a:pt x="2303364" y="3238500"/>
                </a:lnTo>
                <a:lnTo>
                  <a:pt x="2398613" y="3238500"/>
                </a:lnTo>
                <a:close/>
                <a:moveTo>
                  <a:pt x="2589114" y="3333750"/>
                </a:moveTo>
                <a:lnTo>
                  <a:pt x="2493863" y="3333750"/>
                </a:lnTo>
                <a:lnTo>
                  <a:pt x="2493863" y="3238500"/>
                </a:lnTo>
                <a:lnTo>
                  <a:pt x="2589114" y="3238500"/>
                </a:lnTo>
                <a:close/>
                <a:moveTo>
                  <a:pt x="2779613" y="3333750"/>
                </a:moveTo>
                <a:lnTo>
                  <a:pt x="2684362" y="3333750"/>
                </a:lnTo>
                <a:lnTo>
                  <a:pt x="2684362" y="3238500"/>
                </a:lnTo>
                <a:lnTo>
                  <a:pt x="2779613" y="3238500"/>
                </a:lnTo>
                <a:close/>
                <a:moveTo>
                  <a:pt x="2970113" y="3333750"/>
                </a:moveTo>
                <a:lnTo>
                  <a:pt x="2874863" y="3333750"/>
                </a:lnTo>
                <a:lnTo>
                  <a:pt x="2874863" y="3238500"/>
                </a:lnTo>
                <a:lnTo>
                  <a:pt x="2970113" y="3238500"/>
                </a:lnTo>
                <a:close/>
                <a:moveTo>
                  <a:pt x="3160613" y="3333750"/>
                </a:moveTo>
                <a:lnTo>
                  <a:pt x="3065363" y="3333750"/>
                </a:lnTo>
                <a:lnTo>
                  <a:pt x="3065363" y="3238500"/>
                </a:lnTo>
                <a:lnTo>
                  <a:pt x="3160613" y="3238500"/>
                </a:lnTo>
                <a:close/>
                <a:moveTo>
                  <a:pt x="3351113" y="3333750"/>
                </a:moveTo>
                <a:lnTo>
                  <a:pt x="3255863" y="3333750"/>
                </a:lnTo>
                <a:lnTo>
                  <a:pt x="3255863" y="3238500"/>
                </a:lnTo>
                <a:lnTo>
                  <a:pt x="3351113" y="3238500"/>
                </a:lnTo>
                <a:close/>
                <a:moveTo>
                  <a:pt x="3541613" y="3333750"/>
                </a:moveTo>
                <a:lnTo>
                  <a:pt x="3446363" y="3333750"/>
                </a:lnTo>
                <a:lnTo>
                  <a:pt x="3446363" y="3238500"/>
                </a:lnTo>
                <a:lnTo>
                  <a:pt x="3541613" y="3238500"/>
                </a:lnTo>
                <a:close/>
                <a:moveTo>
                  <a:pt x="3732112" y="3333750"/>
                </a:moveTo>
                <a:lnTo>
                  <a:pt x="3636862" y="3333750"/>
                </a:lnTo>
                <a:lnTo>
                  <a:pt x="3636862" y="3238500"/>
                </a:lnTo>
                <a:lnTo>
                  <a:pt x="3732112" y="3238500"/>
                </a:lnTo>
                <a:close/>
                <a:moveTo>
                  <a:pt x="3922613" y="3333750"/>
                </a:moveTo>
                <a:lnTo>
                  <a:pt x="3827362" y="3333750"/>
                </a:lnTo>
                <a:lnTo>
                  <a:pt x="3827362" y="3238500"/>
                </a:lnTo>
                <a:lnTo>
                  <a:pt x="3922613" y="3238500"/>
                </a:lnTo>
                <a:close/>
                <a:moveTo>
                  <a:pt x="4113113" y="3333750"/>
                </a:moveTo>
                <a:lnTo>
                  <a:pt x="4017863" y="3333750"/>
                </a:lnTo>
                <a:lnTo>
                  <a:pt x="4017863" y="3238500"/>
                </a:lnTo>
                <a:lnTo>
                  <a:pt x="4113113" y="3238500"/>
                </a:lnTo>
                <a:close/>
                <a:moveTo>
                  <a:pt x="4303612" y="3333750"/>
                </a:moveTo>
                <a:lnTo>
                  <a:pt x="4208362" y="3333750"/>
                </a:lnTo>
                <a:lnTo>
                  <a:pt x="4208362" y="3238500"/>
                </a:lnTo>
                <a:lnTo>
                  <a:pt x="4303612" y="3238500"/>
                </a:lnTo>
                <a:close/>
                <a:moveTo>
                  <a:pt x="4494113" y="3333750"/>
                </a:moveTo>
                <a:lnTo>
                  <a:pt x="4398863" y="3333750"/>
                </a:lnTo>
                <a:lnTo>
                  <a:pt x="4398863" y="3238500"/>
                </a:lnTo>
                <a:lnTo>
                  <a:pt x="4494113" y="3238500"/>
                </a:lnTo>
                <a:close/>
                <a:moveTo>
                  <a:pt x="4684613" y="3333750"/>
                </a:moveTo>
                <a:lnTo>
                  <a:pt x="4589363" y="3333750"/>
                </a:lnTo>
                <a:lnTo>
                  <a:pt x="4589363" y="3238500"/>
                </a:lnTo>
                <a:lnTo>
                  <a:pt x="4684613" y="3238500"/>
                </a:lnTo>
                <a:close/>
                <a:moveTo>
                  <a:pt x="4875113" y="3333750"/>
                </a:moveTo>
                <a:lnTo>
                  <a:pt x="4779863" y="3333750"/>
                </a:lnTo>
                <a:lnTo>
                  <a:pt x="4779863" y="3238500"/>
                </a:lnTo>
                <a:lnTo>
                  <a:pt x="4875113" y="3238500"/>
                </a:lnTo>
                <a:close/>
                <a:moveTo>
                  <a:pt x="5065613" y="3333750"/>
                </a:moveTo>
                <a:lnTo>
                  <a:pt x="4970363" y="3333750"/>
                </a:lnTo>
                <a:lnTo>
                  <a:pt x="4970363" y="3238500"/>
                </a:lnTo>
                <a:lnTo>
                  <a:pt x="5065613" y="3238500"/>
                </a:lnTo>
                <a:close/>
                <a:moveTo>
                  <a:pt x="5446612" y="3333750"/>
                </a:moveTo>
                <a:lnTo>
                  <a:pt x="5351362" y="3333750"/>
                </a:lnTo>
                <a:lnTo>
                  <a:pt x="5351362" y="3238500"/>
                </a:lnTo>
                <a:lnTo>
                  <a:pt x="5446612" y="3238500"/>
                </a:lnTo>
                <a:close/>
                <a:moveTo>
                  <a:pt x="5637112" y="3333750"/>
                </a:moveTo>
                <a:lnTo>
                  <a:pt x="5541862" y="3333750"/>
                </a:lnTo>
                <a:lnTo>
                  <a:pt x="5541862" y="3238500"/>
                </a:lnTo>
                <a:lnTo>
                  <a:pt x="5637112" y="3238500"/>
                </a:lnTo>
                <a:close/>
                <a:moveTo>
                  <a:pt x="5827612" y="3333750"/>
                </a:moveTo>
                <a:lnTo>
                  <a:pt x="5732362" y="3333750"/>
                </a:lnTo>
                <a:lnTo>
                  <a:pt x="5732362" y="3238500"/>
                </a:lnTo>
                <a:lnTo>
                  <a:pt x="5827612" y="3238500"/>
                </a:lnTo>
                <a:close/>
                <a:moveTo>
                  <a:pt x="6018112" y="3333750"/>
                </a:moveTo>
                <a:lnTo>
                  <a:pt x="5922862" y="3333750"/>
                </a:lnTo>
                <a:lnTo>
                  <a:pt x="5922862" y="3238500"/>
                </a:lnTo>
                <a:lnTo>
                  <a:pt x="6018112" y="3238500"/>
                </a:lnTo>
                <a:close/>
                <a:moveTo>
                  <a:pt x="6208612" y="3333750"/>
                </a:moveTo>
                <a:lnTo>
                  <a:pt x="6113362" y="3333750"/>
                </a:lnTo>
                <a:lnTo>
                  <a:pt x="6113362" y="3238500"/>
                </a:lnTo>
                <a:lnTo>
                  <a:pt x="6208612" y="3238500"/>
                </a:lnTo>
                <a:close/>
                <a:moveTo>
                  <a:pt x="6399112" y="3333750"/>
                </a:moveTo>
                <a:lnTo>
                  <a:pt x="6303862" y="3333750"/>
                </a:lnTo>
                <a:lnTo>
                  <a:pt x="6303862" y="3238500"/>
                </a:lnTo>
                <a:lnTo>
                  <a:pt x="6399112" y="3238500"/>
                </a:lnTo>
                <a:close/>
                <a:moveTo>
                  <a:pt x="6589612" y="3333750"/>
                </a:moveTo>
                <a:lnTo>
                  <a:pt x="6494362" y="3333750"/>
                </a:lnTo>
                <a:lnTo>
                  <a:pt x="6494362" y="3238500"/>
                </a:lnTo>
                <a:lnTo>
                  <a:pt x="6589612" y="3238500"/>
                </a:lnTo>
                <a:close/>
                <a:moveTo>
                  <a:pt x="6780112" y="3333750"/>
                </a:moveTo>
                <a:lnTo>
                  <a:pt x="6684862" y="3333750"/>
                </a:lnTo>
                <a:lnTo>
                  <a:pt x="6684862" y="3238500"/>
                </a:lnTo>
                <a:lnTo>
                  <a:pt x="6780112" y="3238500"/>
                </a:lnTo>
                <a:close/>
                <a:moveTo>
                  <a:pt x="6970611" y="3333750"/>
                </a:moveTo>
                <a:lnTo>
                  <a:pt x="6875362" y="3333750"/>
                </a:lnTo>
                <a:lnTo>
                  <a:pt x="6875362" y="3238500"/>
                </a:lnTo>
                <a:lnTo>
                  <a:pt x="6970611" y="3238500"/>
                </a:lnTo>
                <a:close/>
                <a:moveTo>
                  <a:pt x="7161112" y="3333750"/>
                </a:moveTo>
                <a:lnTo>
                  <a:pt x="7065861" y="3333750"/>
                </a:lnTo>
                <a:lnTo>
                  <a:pt x="7065861" y="3238500"/>
                </a:lnTo>
                <a:lnTo>
                  <a:pt x="7161112" y="3238500"/>
                </a:lnTo>
                <a:close/>
                <a:moveTo>
                  <a:pt x="7351612" y="3333750"/>
                </a:moveTo>
                <a:lnTo>
                  <a:pt x="7256362" y="3333750"/>
                </a:lnTo>
                <a:lnTo>
                  <a:pt x="7256362" y="3238500"/>
                </a:lnTo>
                <a:lnTo>
                  <a:pt x="7351612" y="3238500"/>
                </a:lnTo>
                <a:close/>
                <a:moveTo>
                  <a:pt x="7542112" y="3333750"/>
                </a:moveTo>
                <a:lnTo>
                  <a:pt x="7446862" y="3333750"/>
                </a:lnTo>
                <a:lnTo>
                  <a:pt x="7446862" y="3238500"/>
                </a:lnTo>
                <a:lnTo>
                  <a:pt x="7542112" y="3238500"/>
                </a:lnTo>
                <a:close/>
                <a:moveTo>
                  <a:pt x="7732612" y="3333750"/>
                </a:moveTo>
                <a:lnTo>
                  <a:pt x="7637362" y="3333750"/>
                </a:lnTo>
                <a:lnTo>
                  <a:pt x="7637362" y="3238500"/>
                </a:lnTo>
                <a:lnTo>
                  <a:pt x="7732612" y="3238500"/>
                </a:lnTo>
                <a:close/>
                <a:moveTo>
                  <a:pt x="7923112" y="3333750"/>
                </a:moveTo>
                <a:lnTo>
                  <a:pt x="7827862" y="3333750"/>
                </a:lnTo>
                <a:lnTo>
                  <a:pt x="7827862" y="3238500"/>
                </a:lnTo>
                <a:lnTo>
                  <a:pt x="7923112" y="3238500"/>
                </a:lnTo>
                <a:close/>
                <a:moveTo>
                  <a:pt x="8113612" y="3333750"/>
                </a:moveTo>
                <a:lnTo>
                  <a:pt x="8018362" y="3333750"/>
                </a:lnTo>
                <a:lnTo>
                  <a:pt x="8018362" y="3238500"/>
                </a:lnTo>
                <a:lnTo>
                  <a:pt x="8113612" y="3238500"/>
                </a:lnTo>
                <a:close/>
                <a:moveTo>
                  <a:pt x="8304112" y="3333750"/>
                </a:moveTo>
                <a:lnTo>
                  <a:pt x="8208862" y="3333750"/>
                </a:lnTo>
                <a:lnTo>
                  <a:pt x="8208862" y="3238500"/>
                </a:lnTo>
                <a:lnTo>
                  <a:pt x="8304112" y="3238500"/>
                </a:lnTo>
                <a:close/>
                <a:moveTo>
                  <a:pt x="8494612" y="3333750"/>
                </a:moveTo>
                <a:lnTo>
                  <a:pt x="8399362" y="3333750"/>
                </a:lnTo>
                <a:lnTo>
                  <a:pt x="8399362" y="3238500"/>
                </a:lnTo>
                <a:lnTo>
                  <a:pt x="8494612" y="3238500"/>
                </a:lnTo>
                <a:close/>
                <a:moveTo>
                  <a:pt x="8875611" y="3333750"/>
                </a:moveTo>
                <a:lnTo>
                  <a:pt x="8780361" y="3333750"/>
                </a:lnTo>
                <a:lnTo>
                  <a:pt x="8780361" y="3238500"/>
                </a:lnTo>
                <a:lnTo>
                  <a:pt x="8875611" y="3238500"/>
                </a:lnTo>
                <a:close/>
                <a:moveTo>
                  <a:pt x="9066111" y="3333750"/>
                </a:moveTo>
                <a:lnTo>
                  <a:pt x="8970861" y="3333750"/>
                </a:lnTo>
                <a:lnTo>
                  <a:pt x="8970861" y="3238500"/>
                </a:lnTo>
                <a:lnTo>
                  <a:pt x="9066111" y="3238500"/>
                </a:lnTo>
                <a:close/>
                <a:moveTo>
                  <a:pt x="9256611" y="3333750"/>
                </a:moveTo>
                <a:lnTo>
                  <a:pt x="9161361" y="3333750"/>
                </a:lnTo>
                <a:lnTo>
                  <a:pt x="9161361" y="3238500"/>
                </a:lnTo>
                <a:lnTo>
                  <a:pt x="9256611" y="3238500"/>
                </a:lnTo>
                <a:close/>
                <a:moveTo>
                  <a:pt x="9447112" y="3333750"/>
                </a:moveTo>
                <a:lnTo>
                  <a:pt x="9351861" y="3333750"/>
                </a:lnTo>
                <a:lnTo>
                  <a:pt x="9351861" y="3238500"/>
                </a:lnTo>
                <a:lnTo>
                  <a:pt x="9447112" y="3238500"/>
                </a:lnTo>
                <a:close/>
                <a:moveTo>
                  <a:pt x="9637611" y="3333750"/>
                </a:moveTo>
                <a:lnTo>
                  <a:pt x="9542362" y="3333750"/>
                </a:lnTo>
                <a:lnTo>
                  <a:pt x="9542362" y="3238500"/>
                </a:lnTo>
                <a:lnTo>
                  <a:pt x="9637611" y="3238500"/>
                </a:lnTo>
                <a:close/>
                <a:moveTo>
                  <a:pt x="9828111" y="3333750"/>
                </a:moveTo>
                <a:lnTo>
                  <a:pt x="9732861" y="3333750"/>
                </a:lnTo>
                <a:lnTo>
                  <a:pt x="9732861" y="3238500"/>
                </a:lnTo>
                <a:lnTo>
                  <a:pt x="9828111" y="3238500"/>
                </a:lnTo>
                <a:close/>
                <a:moveTo>
                  <a:pt x="10018612" y="3333750"/>
                </a:moveTo>
                <a:lnTo>
                  <a:pt x="9923362" y="3333750"/>
                </a:lnTo>
                <a:lnTo>
                  <a:pt x="9923362" y="3238500"/>
                </a:lnTo>
                <a:lnTo>
                  <a:pt x="10018612" y="3238500"/>
                </a:lnTo>
                <a:close/>
                <a:moveTo>
                  <a:pt x="10209111" y="3333750"/>
                </a:moveTo>
                <a:lnTo>
                  <a:pt x="10113862" y="3333750"/>
                </a:lnTo>
                <a:lnTo>
                  <a:pt x="10113862" y="3238500"/>
                </a:lnTo>
                <a:lnTo>
                  <a:pt x="10209111" y="3238500"/>
                </a:lnTo>
                <a:close/>
                <a:moveTo>
                  <a:pt x="10399611" y="3333750"/>
                </a:moveTo>
                <a:lnTo>
                  <a:pt x="10304361" y="3333750"/>
                </a:lnTo>
                <a:lnTo>
                  <a:pt x="10304361" y="3238500"/>
                </a:lnTo>
                <a:lnTo>
                  <a:pt x="10399611" y="3238500"/>
                </a:lnTo>
                <a:close/>
                <a:moveTo>
                  <a:pt x="10590111" y="3333750"/>
                </a:moveTo>
                <a:lnTo>
                  <a:pt x="10494861" y="3333750"/>
                </a:lnTo>
                <a:lnTo>
                  <a:pt x="10494861" y="3238500"/>
                </a:lnTo>
                <a:lnTo>
                  <a:pt x="10590111" y="3238500"/>
                </a:lnTo>
                <a:close/>
                <a:moveTo>
                  <a:pt x="10780611" y="3333750"/>
                </a:moveTo>
                <a:lnTo>
                  <a:pt x="10685361" y="3333750"/>
                </a:lnTo>
                <a:lnTo>
                  <a:pt x="10685361" y="3238500"/>
                </a:lnTo>
                <a:lnTo>
                  <a:pt x="10780611" y="3238500"/>
                </a:lnTo>
                <a:close/>
                <a:moveTo>
                  <a:pt x="10971111" y="3333750"/>
                </a:moveTo>
                <a:lnTo>
                  <a:pt x="10875861" y="3333750"/>
                </a:lnTo>
                <a:lnTo>
                  <a:pt x="10875861" y="3238500"/>
                </a:lnTo>
                <a:lnTo>
                  <a:pt x="10971111" y="3238500"/>
                </a:lnTo>
                <a:close/>
                <a:moveTo>
                  <a:pt x="11161610" y="3333750"/>
                </a:moveTo>
                <a:lnTo>
                  <a:pt x="11066362" y="3333750"/>
                </a:lnTo>
                <a:lnTo>
                  <a:pt x="11066362" y="3238500"/>
                </a:lnTo>
                <a:lnTo>
                  <a:pt x="11161610" y="3238500"/>
                </a:lnTo>
                <a:close/>
                <a:moveTo>
                  <a:pt x="11352111" y="3333750"/>
                </a:moveTo>
                <a:lnTo>
                  <a:pt x="11256861" y="3333750"/>
                </a:lnTo>
                <a:lnTo>
                  <a:pt x="11256861" y="3238500"/>
                </a:lnTo>
                <a:lnTo>
                  <a:pt x="11352111" y="3238500"/>
                </a:lnTo>
                <a:close/>
                <a:moveTo>
                  <a:pt x="11542610" y="3333750"/>
                </a:moveTo>
                <a:lnTo>
                  <a:pt x="11447360" y="3333750"/>
                </a:lnTo>
                <a:lnTo>
                  <a:pt x="11447360" y="3238500"/>
                </a:lnTo>
                <a:lnTo>
                  <a:pt x="11542610" y="3238500"/>
                </a:lnTo>
                <a:close/>
                <a:moveTo>
                  <a:pt x="11733112" y="3333750"/>
                </a:moveTo>
                <a:lnTo>
                  <a:pt x="11637861" y="3333750"/>
                </a:lnTo>
                <a:lnTo>
                  <a:pt x="11637861" y="3238500"/>
                </a:lnTo>
                <a:lnTo>
                  <a:pt x="11733112" y="3238500"/>
                </a:lnTo>
                <a:close/>
                <a:moveTo>
                  <a:pt x="11923611" y="3333750"/>
                </a:moveTo>
                <a:lnTo>
                  <a:pt x="11828360" y="3333750"/>
                </a:lnTo>
                <a:lnTo>
                  <a:pt x="11828360" y="3238500"/>
                </a:lnTo>
                <a:lnTo>
                  <a:pt x="11923611" y="3238500"/>
                </a:lnTo>
                <a:close/>
                <a:moveTo>
                  <a:pt x="207864" y="3429000"/>
                </a:moveTo>
                <a:lnTo>
                  <a:pt x="112614" y="3429000"/>
                </a:lnTo>
                <a:lnTo>
                  <a:pt x="112614" y="3333750"/>
                </a:lnTo>
                <a:lnTo>
                  <a:pt x="207864" y="3333750"/>
                </a:lnTo>
                <a:close/>
                <a:moveTo>
                  <a:pt x="398364" y="3429000"/>
                </a:moveTo>
                <a:lnTo>
                  <a:pt x="303114" y="3429000"/>
                </a:lnTo>
                <a:lnTo>
                  <a:pt x="303114" y="3333750"/>
                </a:lnTo>
                <a:lnTo>
                  <a:pt x="398364" y="3333750"/>
                </a:lnTo>
                <a:close/>
                <a:moveTo>
                  <a:pt x="588864" y="3429000"/>
                </a:moveTo>
                <a:lnTo>
                  <a:pt x="493614" y="3429000"/>
                </a:lnTo>
                <a:lnTo>
                  <a:pt x="493614" y="3333750"/>
                </a:lnTo>
                <a:lnTo>
                  <a:pt x="588864" y="3333750"/>
                </a:lnTo>
                <a:close/>
                <a:moveTo>
                  <a:pt x="779364" y="3429000"/>
                </a:moveTo>
                <a:lnTo>
                  <a:pt x="684113" y="3429000"/>
                </a:lnTo>
                <a:lnTo>
                  <a:pt x="684113" y="3333750"/>
                </a:lnTo>
                <a:lnTo>
                  <a:pt x="779364" y="3333750"/>
                </a:lnTo>
                <a:close/>
                <a:moveTo>
                  <a:pt x="969863" y="3429000"/>
                </a:moveTo>
                <a:lnTo>
                  <a:pt x="874614" y="3429000"/>
                </a:lnTo>
                <a:lnTo>
                  <a:pt x="874614" y="3333750"/>
                </a:lnTo>
                <a:lnTo>
                  <a:pt x="969863" y="3333750"/>
                </a:lnTo>
                <a:close/>
                <a:moveTo>
                  <a:pt x="1160364" y="3429000"/>
                </a:moveTo>
                <a:lnTo>
                  <a:pt x="1065114" y="3429000"/>
                </a:lnTo>
                <a:lnTo>
                  <a:pt x="1065114" y="3333750"/>
                </a:lnTo>
                <a:lnTo>
                  <a:pt x="1160364" y="3333750"/>
                </a:lnTo>
                <a:close/>
                <a:moveTo>
                  <a:pt x="1350864" y="3429000"/>
                </a:moveTo>
                <a:lnTo>
                  <a:pt x="1255613" y="3429000"/>
                </a:lnTo>
                <a:lnTo>
                  <a:pt x="1255613" y="3333750"/>
                </a:lnTo>
                <a:lnTo>
                  <a:pt x="1350864" y="3333750"/>
                </a:lnTo>
                <a:close/>
                <a:moveTo>
                  <a:pt x="1541363" y="3429000"/>
                </a:moveTo>
                <a:lnTo>
                  <a:pt x="1446114" y="3429000"/>
                </a:lnTo>
                <a:lnTo>
                  <a:pt x="1446114" y="3333750"/>
                </a:lnTo>
                <a:lnTo>
                  <a:pt x="1541363" y="3333750"/>
                </a:lnTo>
                <a:close/>
                <a:moveTo>
                  <a:pt x="1922364" y="3429000"/>
                </a:moveTo>
                <a:lnTo>
                  <a:pt x="1827113" y="3429000"/>
                </a:lnTo>
                <a:lnTo>
                  <a:pt x="1827113" y="3333750"/>
                </a:lnTo>
                <a:lnTo>
                  <a:pt x="1922364" y="3333750"/>
                </a:lnTo>
                <a:close/>
                <a:moveTo>
                  <a:pt x="2112863" y="3429000"/>
                </a:moveTo>
                <a:lnTo>
                  <a:pt x="2017612" y="3429000"/>
                </a:lnTo>
                <a:lnTo>
                  <a:pt x="2017612" y="3333750"/>
                </a:lnTo>
                <a:lnTo>
                  <a:pt x="2112863" y="3333750"/>
                </a:lnTo>
                <a:close/>
                <a:moveTo>
                  <a:pt x="2303364" y="3429000"/>
                </a:moveTo>
                <a:lnTo>
                  <a:pt x="2208114" y="3429000"/>
                </a:lnTo>
                <a:lnTo>
                  <a:pt x="2208114" y="3333750"/>
                </a:lnTo>
                <a:lnTo>
                  <a:pt x="2303364" y="3333750"/>
                </a:lnTo>
                <a:close/>
                <a:moveTo>
                  <a:pt x="2493863" y="3429000"/>
                </a:moveTo>
                <a:lnTo>
                  <a:pt x="2398613" y="3429000"/>
                </a:lnTo>
                <a:lnTo>
                  <a:pt x="2398613" y="3333750"/>
                </a:lnTo>
                <a:lnTo>
                  <a:pt x="2493863" y="3333750"/>
                </a:lnTo>
                <a:close/>
                <a:moveTo>
                  <a:pt x="2684362" y="3429000"/>
                </a:moveTo>
                <a:lnTo>
                  <a:pt x="2589114" y="3429000"/>
                </a:lnTo>
                <a:lnTo>
                  <a:pt x="2589114" y="3333750"/>
                </a:lnTo>
                <a:lnTo>
                  <a:pt x="2684362" y="3333750"/>
                </a:lnTo>
                <a:close/>
                <a:moveTo>
                  <a:pt x="2874863" y="3429000"/>
                </a:moveTo>
                <a:lnTo>
                  <a:pt x="2779613" y="3429000"/>
                </a:lnTo>
                <a:lnTo>
                  <a:pt x="2779613" y="3333750"/>
                </a:lnTo>
                <a:lnTo>
                  <a:pt x="2874863" y="3333750"/>
                </a:lnTo>
                <a:close/>
                <a:moveTo>
                  <a:pt x="3065363" y="3429000"/>
                </a:moveTo>
                <a:lnTo>
                  <a:pt x="2970113" y="3429000"/>
                </a:lnTo>
                <a:lnTo>
                  <a:pt x="2970113" y="3333750"/>
                </a:lnTo>
                <a:lnTo>
                  <a:pt x="3065363" y="3333750"/>
                </a:lnTo>
                <a:close/>
                <a:moveTo>
                  <a:pt x="3255863" y="3429000"/>
                </a:moveTo>
                <a:lnTo>
                  <a:pt x="3160613" y="3429000"/>
                </a:lnTo>
                <a:lnTo>
                  <a:pt x="3160613" y="3333750"/>
                </a:lnTo>
                <a:lnTo>
                  <a:pt x="3255863" y="3333750"/>
                </a:lnTo>
                <a:close/>
                <a:moveTo>
                  <a:pt x="3446363" y="3429000"/>
                </a:moveTo>
                <a:lnTo>
                  <a:pt x="3351113" y="3429000"/>
                </a:lnTo>
                <a:lnTo>
                  <a:pt x="3351113" y="3333750"/>
                </a:lnTo>
                <a:lnTo>
                  <a:pt x="3446363" y="3333750"/>
                </a:lnTo>
                <a:close/>
                <a:moveTo>
                  <a:pt x="3636862" y="3429000"/>
                </a:moveTo>
                <a:lnTo>
                  <a:pt x="3541613" y="3429000"/>
                </a:lnTo>
                <a:lnTo>
                  <a:pt x="3541613" y="3333750"/>
                </a:lnTo>
                <a:lnTo>
                  <a:pt x="3636862" y="3333750"/>
                </a:lnTo>
                <a:close/>
                <a:moveTo>
                  <a:pt x="3827362" y="3429000"/>
                </a:moveTo>
                <a:lnTo>
                  <a:pt x="3732112" y="3429000"/>
                </a:lnTo>
                <a:lnTo>
                  <a:pt x="3732112" y="3333750"/>
                </a:lnTo>
                <a:lnTo>
                  <a:pt x="3827362" y="3333750"/>
                </a:lnTo>
                <a:close/>
                <a:moveTo>
                  <a:pt x="4017863" y="3429000"/>
                </a:moveTo>
                <a:lnTo>
                  <a:pt x="3922613" y="3429000"/>
                </a:lnTo>
                <a:lnTo>
                  <a:pt x="3922613" y="3333750"/>
                </a:lnTo>
                <a:lnTo>
                  <a:pt x="4017863" y="3333750"/>
                </a:lnTo>
                <a:close/>
                <a:moveTo>
                  <a:pt x="4208362" y="3429000"/>
                </a:moveTo>
                <a:lnTo>
                  <a:pt x="4113113" y="3429000"/>
                </a:lnTo>
                <a:lnTo>
                  <a:pt x="4113113" y="3333750"/>
                </a:lnTo>
                <a:lnTo>
                  <a:pt x="4208362" y="3333750"/>
                </a:lnTo>
                <a:close/>
                <a:moveTo>
                  <a:pt x="4398863" y="3429000"/>
                </a:moveTo>
                <a:lnTo>
                  <a:pt x="4303612" y="3429000"/>
                </a:lnTo>
                <a:lnTo>
                  <a:pt x="4303612" y="3333750"/>
                </a:lnTo>
                <a:lnTo>
                  <a:pt x="4398863" y="3333750"/>
                </a:lnTo>
                <a:close/>
                <a:moveTo>
                  <a:pt x="4589363" y="3429000"/>
                </a:moveTo>
                <a:lnTo>
                  <a:pt x="4494113" y="3429000"/>
                </a:lnTo>
                <a:lnTo>
                  <a:pt x="4494113" y="3333750"/>
                </a:lnTo>
                <a:lnTo>
                  <a:pt x="4589363" y="3333750"/>
                </a:lnTo>
                <a:close/>
                <a:moveTo>
                  <a:pt x="4779863" y="3429000"/>
                </a:moveTo>
                <a:lnTo>
                  <a:pt x="4684613" y="3429000"/>
                </a:lnTo>
                <a:lnTo>
                  <a:pt x="4684613" y="3333750"/>
                </a:lnTo>
                <a:lnTo>
                  <a:pt x="4779863" y="3333750"/>
                </a:lnTo>
                <a:close/>
                <a:moveTo>
                  <a:pt x="4970363" y="3429000"/>
                </a:moveTo>
                <a:lnTo>
                  <a:pt x="4875113" y="3429000"/>
                </a:lnTo>
                <a:lnTo>
                  <a:pt x="4875113" y="3333750"/>
                </a:lnTo>
                <a:lnTo>
                  <a:pt x="4970363" y="3333750"/>
                </a:lnTo>
                <a:close/>
                <a:moveTo>
                  <a:pt x="5351362" y="3429000"/>
                </a:moveTo>
                <a:lnTo>
                  <a:pt x="5256112" y="3429000"/>
                </a:lnTo>
                <a:lnTo>
                  <a:pt x="5256112" y="3333750"/>
                </a:lnTo>
                <a:lnTo>
                  <a:pt x="5351362" y="3333750"/>
                </a:lnTo>
                <a:close/>
                <a:moveTo>
                  <a:pt x="5541862" y="3429000"/>
                </a:moveTo>
                <a:lnTo>
                  <a:pt x="5446612" y="3429000"/>
                </a:lnTo>
                <a:lnTo>
                  <a:pt x="5446612" y="3333750"/>
                </a:lnTo>
                <a:lnTo>
                  <a:pt x="5541862" y="3333750"/>
                </a:lnTo>
                <a:close/>
                <a:moveTo>
                  <a:pt x="5732362" y="3429000"/>
                </a:moveTo>
                <a:lnTo>
                  <a:pt x="5637112" y="3429000"/>
                </a:lnTo>
                <a:lnTo>
                  <a:pt x="5637112" y="3333750"/>
                </a:lnTo>
                <a:lnTo>
                  <a:pt x="5732362" y="3333750"/>
                </a:lnTo>
                <a:close/>
                <a:moveTo>
                  <a:pt x="5922862" y="3429000"/>
                </a:moveTo>
                <a:lnTo>
                  <a:pt x="5827612" y="3429000"/>
                </a:lnTo>
                <a:lnTo>
                  <a:pt x="5827612" y="3333750"/>
                </a:lnTo>
                <a:lnTo>
                  <a:pt x="5922862" y="3333750"/>
                </a:lnTo>
                <a:close/>
                <a:moveTo>
                  <a:pt x="6113362" y="3429000"/>
                </a:moveTo>
                <a:lnTo>
                  <a:pt x="6018112" y="3429000"/>
                </a:lnTo>
                <a:lnTo>
                  <a:pt x="6018112" y="3333750"/>
                </a:lnTo>
                <a:lnTo>
                  <a:pt x="6113362" y="3333750"/>
                </a:lnTo>
                <a:close/>
                <a:moveTo>
                  <a:pt x="6303862" y="3429000"/>
                </a:moveTo>
                <a:lnTo>
                  <a:pt x="6208612" y="3429000"/>
                </a:lnTo>
                <a:lnTo>
                  <a:pt x="6208612" y="3333750"/>
                </a:lnTo>
                <a:lnTo>
                  <a:pt x="6303862" y="3333750"/>
                </a:lnTo>
                <a:close/>
                <a:moveTo>
                  <a:pt x="6494362" y="3429000"/>
                </a:moveTo>
                <a:lnTo>
                  <a:pt x="6399112" y="3429000"/>
                </a:lnTo>
                <a:lnTo>
                  <a:pt x="6399112" y="3333750"/>
                </a:lnTo>
                <a:lnTo>
                  <a:pt x="6494362" y="3333750"/>
                </a:lnTo>
                <a:close/>
                <a:moveTo>
                  <a:pt x="6684862" y="3429000"/>
                </a:moveTo>
                <a:lnTo>
                  <a:pt x="6589612" y="3429000"/>
                </a:lnTo>
                <a:lnTo>
                  <a:pt x="6589612" y="3333750"/>
                </a:lnTo>
                <a:lnTo>
                  <a:pt x="6684862" y="3333750"/>
                </a:lnTo>
                <a:close/>
                <a:moveTo>
                  <a:pt x="6875362" y="3429000"/>
                </a:moveTo>
                <a:lnTo>
                  <a:pt x="6780112" y="3429000"/>
                </a:lnTo>
                <a:lnTo>
                  <a:pt x="6780112" y="3333750"/>
                </a:lnTo>
                <a:lnTo>
                  <a:pt x="6875362" y="3333750"/>
                </a:lnTo>
                <a:close/>
                <a:moveTo>
                  <a:pt x="7065861" y="3429000"/>
                </a:moveTo>
                <a:lnTo>
                  <a:pt x="6970611" y="3429000"/>
                </a:lnTo>
                <a:lnTo>
                  <a:pt x="6970611" y="3333750"/>
                </a:lnTo>
                <a:lnTo>
                  <a:pt x="7065861" y="3333750"/>
                </a:lnTo>
                <a:close/>
                <a:moveTo>
                  <a:pt x="7256362" y="3429000"/>
                </a:moveTo>
                <a:lnTo>
                  <a:pt x="7161112" y="3429000"/>
                </a:lnTo>
                <a:lnTo>
                  <a:pt x="7161112" y="3333750"/>
                </a:lnTo>
                <a:lnTo>
                  <a:pt x="7256362" y="3333750"/>
                </a:lnTo>
                <a:close/>
                <a:moveTo>
                  <a:pt x="7446862" y="3429000"/>
                </a:moveTo>
                <a:lnTo>
                  <a:pt x="7351612" y="3429000"/>
                </a:lnTo>
                <a:lnTo>
                  <a:pt x="7351612" y="3333750"/>
                </a:lnTo>
                <a:lnTo>
                  <a:pt x="7446862" y="3333750"/>
                </a:lnTo>
                <a:close/>
                <a:moveTo>
                  <a:pt x="7637362" y="3429000"/>
                </a:moveTo>
                <a:lnTo>
                  <a:pt x="7542112" y="3429000"/>
                </a:lnTo>
                <a:lnTo>
                  <a:pt x="7542112" y="3333750"/>
                </a:lnTo>
                <a:lnTo>
                  <a:pt x="7637362" y="3333750"/>
                </a:lnTo>
                <a:close/>
                <a:moveTo>
                  <a:pt x="7827862" y="3429000"/>
                </a:moveTo>
                <a:lnTo>
                  <a:pt x="7732612" y="3429000"/>
                </a:lnTo>
                <a:lnTo>
                  <a:pt x="7732612" y="3333750"/>
                </a:lnTo>
                <a:lnTo>
                  <a:pt x="7827862" y="3333750"/>
                </a:lnTo>
                <a:close/>
                <a:moveTo>
                  <a:pt x="8018362" y="3429000"/>
                </a:moveTo>
                <a:lnTo>
                  <a:pt x="7923112" y="3429000"/>
                </a:lnTo>
                <a:lnTo>
                  <a:pt x="7923112" y="3333750"/>
                </a:lnTo>
                <a:lnTo>
                  <a:pt x="8018362" y="3333750"/>
                </a:lnTo>
                <a:close/>
                <a:moveTo>
                  <a:pt x="8208862" y="3429000"/>
                </a:moveTo>
                <a:lnTo>
                  <a:pt x="8113612" y="3429000"/>
                </a:lnTo>
                <a:lnTo>
                  <a:pt x="8113612" y="3333750"/>
                </a:lnTo>
                <a:lnTo>
                  <a:pt x="8208862" y="3333750"/>
                </a:lnTo>
                <a:close/>
                <a:moveTo>
                  <a:pt x="8399362" y="3429000"/>
                </a:moveTo>
                <a:lnTo>
                  <a:pt x="8304112" y="3429000"/>
                </a:lnTo>
                <a:lnTo>
                  <a:pt x="8304112" y="3333750"/>
                </a:lnTo>
                <a:lnTo>
                  <a:pt x="8399362" y="3333750"/>
                </a:lnTo>
                <a:close/>
                <a:moveTo>
                  <a:pt x="8780361" y="3429000"/>
                </a:moveTo>
                <a:lnTo>
                  <a:pt x="8685111" y="3429000"/>
                </a:lnTo>
                <a:lnTo>
                  <a:pt x="8685111" y="3333750"/>
                </a:lnTo>
                <a:lnTo>
                  <a:pt x="8780361" y="3333750"/>
                </a:lnTo>
                <a:close/>
                <a:moveTo>
                  <a:pt x="8970861" y="3429000"/>
                </a:moveTo>
                <a:lnTo>
                  <a:pt x="8875611" y="3429000"/>
                </a:lnTo>
                <a:lnTo>
                  <a:pt x="8875611" y="3333750"/>
                </a:lnTo>
                <a:lnTo>
                  <a:pt x="8970861" y="3333750"/>
                </a:lnTo>
                <a:close/>
                <a:moveTo>
                  <a:pt x="9161361" y="3429000"/>
                </a:moveTo>
                <a:lnTo>
                  <a:pt x="9066111" y="3429000"/>
                </a:lnTo>
                <a:lnTo>
                  <a:pt x="9066111" y="3333750"/>
                </a:lnTo>
                <a:lnTo>
                  <a:pt x="9161361" y="3333750"/>
                </a:lnTo>
                <a:close/>
                <a:moveTo>
                  <a:pt x="9351861" y="3429000"/>
                </a:moveTo>
                <a:lnTo>
                  <a:pt x="9256611" y="3429000"/>
                </a:lnTo>
                <a:lnTo>
                  <a:pt x="9256611" y="3333750"/>
                </a:lnTo>
                <a:lnTo>
                  <a:pt x="9351861" y="3333750"/>
                </a:lnTo>
                <a:close/>
                <a:moveTo>
                  <a:pt x="9542362" y="3429000"/>
                </a:moveTo>
                <a:lnTo>
                  <a:pt x="9447112" y="3429000"/>
                </a:lnTo>
                <a:lnTo>
                  <a:pt x="9447112" y="3333750"/>
                </a:lnTo>
                <a:lnTo>
                  <a:pt x="9542362" y="3333750"/>
                </a:lnTo>
                <a:close/>
                <a:moveTo>
                  <a:pt x="9732861" y="3429000"/>
                </a:moveTo>
                <a:lnTo>
                  <a:pt x="9637611" y="3429000"/>
                </a:lnTo>
                <a:lnTo>
                  <a:pt x="9637611" y="3333750"/>
                </a:lnTo>
                <a:lnTo>
                  <a:pt x="9732861" y="3333750"/>
                </a:lnTo>
                <a:close/>
                <a:moveTo>
                  <a:pt x="9923362" y="3429000"/>
                </a:moveTo>
                <a:lnTo>
                  <a:pt x="9828111" y="3429000"/>
                </a:lnTo>
                <a:lnTo>
                  <a:pt x="9828111" y="3333750"/>
                </a:lnTo>
                <a:lnTo>
                  <a:pt x="9923362" y="3333750"/>
                </a:lnTo>
                <a:close/>
                <a:moveTo>
                  <a:pt x="10113862" y="3429000"/>
                </a:moveTo>
                <a:lnTo>
                  <a:pt x="10018612" y="3429000"/>
                </a:lnTo>
                <a:lnTo>
                  <a:pt x="10018612" y="3333750"/>
                </a:lnTo>
                <a:lnTo>
                  <a:pt x="10113862" y="3333750"/>
                </a:lnTo>
                <a:close/>
                <a:moveTo>
                  <a:pt x="10304361" y="3429000"/>
                </a:moveTo>
                <a:lnTo>
                  <a:pt x="10209111" y="3429000"/>
                </a:lnTo>
                <a:lnTo>
                  <a:pt x="10209111" y="3333750"/>
                </a:lnTo>
                <a:lnTo>
                  <a:pt x="10304361" y="3333750"/>
                </a:lnTo>
                <a:close/>
                <a:moveTo>
                  <a:pt x="10494861" y="3429000"/>
                </a:moveTo>
                <a:lnTo>
                  <a:pt x="10399611" y="3429000"/>
                </a:lnTo>
                <a:lnTo>
                  <a:pt x="10399611" y="3333750"/>
                </a:lnTo>
                <a:lnTo>
                  <a:pt x="10494861" y="3333750"/>
                </a:lnTo>
                <a:close/>
                <a:moveTo>
                  <a:pt x="10685361" y="3429000"/>
                </a:moveTo>
                <a:lnTo>
                  <a:pt x="10590111" y="3429000"/>
                </a:lnTo>
                <a:lnTo>
                  <a:pt x="10590111" y="3333750"/>
                </a:lnTo>
                <a:lnTo>
                  <a:pt x="10685361" y="3333750"/>
                </a:lnTo>
                <a:close/>
                <a:moveTo>
                  <a:pt x="10875861" y="3429000"/>
                </a:moveTo>
                <a:lnTo>
                  <a:pt x="10780611" y="3429000"/>
                </a:lnTo>
                <a:lnTo>
                  <a:pt x="10780611" y="3333750"/>
                </a:lnTo>
                <a:lnTo>
                  <a:pt x="10875861" y="3333750"/>
                </a:lnTo>
                <a:close/>
                <a:moveTo>
                  <a:pt x="11066362" y="3429000"/>
                </a:moveTo>
                <a:lnTo>
                  <a:pt x="10971111" y="3429000"/>
                </a:lnTo>
                <a:lnTo>
                  <a:pt x="10971111" y="3333750"/>
                </a:lnTo>
                <a:lnTo>
                  <a:pt x="11066362" y="3333750"/>
                </a:lnTo>
                <a:close/>
                <a:moveTo>
                  <a:pt x="11256861" y="3429000"/>
                </a:moveTo>
                <a:lnTo>
                  <a:pt x="11161610" y="3429000"/>
                </a:lnTo>
                <a:lnTo>
                  <a:pt x="11161610" y="3333750"/>
                </a:lnTo>
                <a:lnTo>
                  <a:pt x="11256861" y="3333750"/>
                </a:lnTo>
                <a:close/>
                <a:moveTo>
                  <a:pt x="11447360" y="3429000"/>
                </a:moveTo>
                <a:lnTo>
                  <a:pt x="11352111" y="3429000"/>
                </a:lnTo>
                <a:lnTo>
                  <a:pt x="11352111" y="3333750"/>
                </a:lnTo>
                <a:lnTo>
                  <a:pt x="11447360" y="3333750"/>
                </a:lnTo>
                <a:close/>
                <a:moveTo>
                  <a:pt x="11637861" y="3429000"/>
                </a:moveTo>
                <a:lnTo>
                  <a:pt x="11542610" y="3429000"/>
                </a:lnTo>
                <a:lnTo>
                  <a:pt x="11542610" y="3333750"/>
                </a:lnTo>
                <a:lnTo>
                  <a:pt x="11637861" y="3333750"/>
                </a:lnTo>
                <a:close/>
                <a:moveTo>
                  <a:pt x="11828360" y="3429000"/>
                </a:moveTo>
                <a:lnTo>
                  <a:pt x="11733112" y="3429000"/>
                </a:lnTo>
                <a:lnTo>
                  <a:pt x="11733112" y="3333750"/>
                </a:lnTo>
                <a:lnTo>
                  <a:pt x="11828360" y="3333750"/>
                </a:lnTo>
                <a:close/>
                <a:moveTo>
                  <a:pt x="12192000" y="3429000"/>
                </a:moveTo>
                <a:lnTo>
                  <a:pt x="12114110" y="3429000"/>
                </a:lnTo>
                <a:lnTo>
                  <a:pt x="12114110" y="3333750"/>
                </a:lnTo>
                <a:lnTo>
                  <a:pt x="12192000" y="3333750"/>
                </a:lnTo>
                <a:close/>
                <a:moveTo>
                  <a:pt x="303114" y="3524250"/>
                </a:moveTo>
                <a:lnTo>
                  <a:pt x="207864" y="3524250"/>
                </a:lnTo>
                <a:lnTo>
                  <a:pt x="207864" y="3429000"/>
                </a:lnTo>
                <a:lnTo>
                  <a:pt x="303114" y="3429000"/>
                </a:lnTo>
                <a:close/>
                <a:moveTo>
                  <a:pt x="493614" y="3524250"/>
                </a:moveTo>
                <a:lnTo>
                  <a:pt x="398364" y="3524250"/>
                </a:lnTo>
                <a:lnTo>
                  <a:pt x="398364" y="3429000"/>
                </a:lnTo>
                <a:lnTo>
                  <a:pt x="493614" y="3429000"/>
                </a:lnTo>
                <a:close/>
                <a:moveTo>
                  <a:pt x="684113" y="3524250"/>
                </a:moveTo>
                <a:lnTo>
                  <a:pt x="588864" y="3524250"/>
                </a:lnTo>
                <a:lnTo>
                  <a:pt x="588864" y="3429000"/>
                </a:lnTo>
                <a:lnTo>
                  <a:pt x="684113" y="3429000"/>
                </a:lnTo>
                <a:close/>
                <a:moveTo>
                  <a:pt x="874614" y="3524250"/>
                </a:moveTo>
                <a:lnTo>
                  <a:pt x="779364" y="3524250"/>
                </a:lnTo>
                <a:lnTo>
                  <a:pt x="779364" y="3429000"/>
                </a:lnTo>
                <a:lnTo>
                  <a:pt x="874614" y="3429000"/>
                </a:lnTo>
                <a:close/>
                <a:moveTo>
                  <a:pt x="1065114" y="3524250"/>
                </a:moveTo>
                <a:lnTo>
                  <a:pt x="969863" y="3524250"/>
                </a:lnTo>
                <a:lnTo>
                  <a:pt x="969863" y="3429000"/>
                </a:lnTo>
                <a:lnTo>
                  <a:pt x="1065114" y="3429000"/>
                </a:lnTo>
                <a:close/>
                <a:moveTo>
                  <a:pt x="1255613" y="3524250"/>
                </a:moveTo>
                <a:lnTo>
                  <a:pt x="1160364" y="3524250"/>
                </a:lnTo>
                <a:lnTo>
                  <a:pt x="1160364" y="3429000"/>
                </a:lnTo>
                <a:lnTo>
                  <a:pt x="1255613" y="3429000"/>
                </a:lnTo>
                <a:close/>
                <a:moveTo>
                  <a:pt x="1446114" y="3524250"/>
                </a:moveTo>
                <a:lnTo>
                  <a:pt x="1350864" y="3524250"/>
                </a:lnTo>
                <a:lnTo>
                  <a:pt x="1350864" y="3429000"/>
                </a:lnTo>
                <a:lnTo>
                  <a:pt x="1446114" y="3429000"/>
                </a:lnTo>
                <a:close/>
                <a:moveTo>
                  <a:pt x="1636614" y="3524250"/>
                </a:moveTo>
                <a:lnTo>
                  <a:pt x="1541363" y="3524250"/>
                </a:lnTo>
                <a:lnTo>
                  <a:pt x="1541363" y="3429000"/>
                </a:lnTo>
                <a:lnTo>
                  <a:pt x="1636614" y="3429000"/>
                </a:lnTo>
                <a:close/>
                <a:moveTo>
                  <a:pt x="2017612" y="3524250"/>
                </a:moveTo>
                <a:lnTo>
                  <a:pt x="1922364" y="3524250"/>
                </a:lnTo>
                <a:lnTo>
                  <a:pt x="1922364" y="3429000"/>
                </a:lnTo>
                <a:lnTo>
                  <a:pt x="2017612" y="3429000"/>
                </a:lnTo>
                <a:close/>
                <a:moveTo>
                  <a:pt x="2208114" y="3524250"/>
                </a:moveTo>
                <a:lnTo>
                  <a:pt x="2112863" y="3524250"/>
                </a:lnTo>
                <a:lnTo>
                  <a:pt x="2112863" y="3429000"/>
                </a:lnTo>
                <a:lnTo>
                  <a:pt x="2208114" y="3429000"/>
                </a:lnTo>
                <a:close/>
                <a:moveTo>
                  <a:pt x="2398613" y="3524250"/>
                </a:moveTo>
                <a:lnTo>
                  <a:pt x="2303364" y="3524250"/>
                </a:lnTo>
                <a:lnTo>
                  <a:pt x="2303364" y="3429000"/>
                </a:lnTo>
                <a:lnTo>
                  <a:pt x="2398613" y="3429000"/>
                </a:lnTo>
                <a:close/>
                <a:moveTo>
                  <a:pt x="2589114" y="3524250"/>
                </a:moveTo>
                <a:lnTo>
                  <a:pt x="2493863" y="3524250"/>
                </a:lnTo>
                <a:lnTo>
                  <a:pt x="2493863" y="3429000"/>
                </a:lnTo>
                <a:lnTo>
                  <a:pt x="2589114" y="3429000"/>
                </a:lnTo>
                <a:close/>
                <a:moveTo>
                  <a:pt x="2779613" y="3524250"/>
                </a:moveTo>
                <a:lnTo>
                  <a:pt x="2684362" y="3524250"/>
                </a:lnTo>
                <a:lnTo>
                  <a:pt x="2684362" y="3429000"/>
                </a:lnTo>
                <a:lnTo>
                  <a:pt x="2779613" y="3429000"/>
                </a:lnTo>
                <a:close/>
                <a:moveTo>
                  <a:pt x="2970113" y="3524250"/>
                </a:moveTo>
                <a:lnTo>
                  <a:pt x="2874863" y="3524250"/>
                </a:lnTo>
                <a:lnTo>
                  <a:pt x="2874863" y="3429000"/>
                </a:lnTo>
                <a:lnTo>
                  <a:pt x="2970113" y="3429000"/>
                </a:lnTo>
                <a:close/>
                <a:moveTo>
                  <a:pt x="3160613" y="3524250"/>
                </a:moveTo>
                <a:lnTo>
                  <a:pt x="3065363" y="3524250"/>
                </a:lnTo>
                <a:lnTo>
                  <a:pt x="3065363" y="3429000"/>
                </a:lnTo>
                <a:lnTo>
                  <a:pt x="3160613" y="3429000"/>
                </a:lnTo>
                <a:close/>
                <a:moveTo>
                  <a:pt x="3351113" y="3524250"/>
                </a:moveTo>
                <a:lnTo>
                  <a:pt x="3255863" y="3524250"/>
                </a:lnTo>
                <a:lnTo>
                  <a:pt x="3255863" y="3429000"/>
                </a:lnTo>
                <a:lnTo>
                  <a:pt x="3351113" y="3429000"/>
                </a:lnTo>
                <a:close/>
                <a:moveTo>
                  <a:pt x="3541613" y="3524250"/>
                </a:moveTo>
                <a:lnTo>
                  <a:pt x="3446363" y="3524250"/>
                </a:lnTo>
                <a:lnTo>
                  <a:pt x="3446363" y="3429000"/>
                </a:lnTo>
                <a:lnTo>
                  <a:pt x="3541613" y="3429000"/>
                </a:lnTo>
                <a:close/>
                <a:moveTo>
                  <a:pt x="3732112" y="3524250"/>
                </a:moveTo>
                <a:lnTo>
                  <a:pt x="3636862" y="3524250"/>
                </a:lnTo>
                <a:lnTo>
                  <a:pt x="3636862" y="3429000"/>
                </a:lnTo>
                <a:lnTo>
                  <a:pt x="3732112" y="3429000"/>
                </a:lnTo>
                <a:close/>
                <a:moveTo>
                  <a:pt x="3922613" y="3524250"/>
                </a:moveTo>
                <a:lnTo>
                  <a:pt x="3827362" y="3524250"/>
                </a:lnTo>
                <a:lnTo>
                  <a:pt x="3827362" y="3429000"/>
                </a:lnTo>
                <a:lnTo>
                  <a:pt x="3922613" y="3429000"/>
                </a:lnTo>
                <a:close/>
                <a:moveTo>
                  <a:pt x="4113113" y="3524250"/>
                </a:moveTo>
                <a:lnTo>
                  <a:pt x="4017863" y="3524250"/>
                </a:lnTo>
                <a:lnTo>
                  <a:pt x="4017863" y="3429000"/>
                </a:lnTo>
                <a:lnTo>
                  <a:pt x="4113113" y="3429000"/>
                </a:lnTo>
                <a:close/>
                <a:moveTo>
                  <a:pt x="4303612" y="3524250"/>
                </a:moveTo>
                <a:lnTo>
                  <a:pt x="4208362" y="3524250"/>
                </a:lnTo>
                <a:lnTo>
                  <a:pt x="4208362" y="3429000"/>
                </a:lnTo>
                <a:lnTo>
                  <a:pt x="4303612" y="3429000"/>
                </a:lnTo>
                <a:close/>
                <a:moveTo>
                  <a:pt x="4494113" y="3524250"/>
                </a:moveTo>
                <a:lnTo>
                  <a:pt x="4398863" y="3524250"/>
                </a:lnTo>
                <a:lnTo>
                  <a:pt x="4398863" y="3429000"/>
                </a:lnTo>
                <a:lnTo>
                  <a:pt x="4494113" y="3429000"/>
                </a:lnTo>
                <a:close/>
                <a:moveTo>
                  <a:pt x="4684613" y="3524250"/>
                </a:moveTo>
                <a:lnTo>
                  <a:pt x="4589363" y="3524250"/>
                </a:lnTo>
                <a:lnTo>
                  <a:pt x="4589363" y="3429000"/>
                </a:lnTo>
                <a:lnTo>
                  <a:pt x="4684613" y="3429000"/>
                </a:lnTo>
                <a:close/>
                <a:moveTo>
                  <a:pt x="4875113" y="3524250"/>
                </a:moveTo>
                <a:lnTo>
                  <a:pt x="4779863" y="3524250"/>
                </a:lnTo>
                <a:lnTo>
                  <a:pt x="4779863" y="3429000"/>
                </a:lnTo>
                <a:lnTo>
                  <a:pt x="4875113" y="3429000"/>
                </a:lnTo>
                <a:close/>
                <a:moveTo>
                  <a:pt x="5065613" y="3524250"/>
                </a:moveTo>
                <a:lnTo>
                  <a:pt x="4970363" y="3524250"/>
                </a:lnTo>
                <a:lnTo>
                  <a:pt x="4970363" y="3429000"/>
                </a:lnTo>
                <a:lnTo>
                  <a:pt x="5065613" y="3429000"/>
                </a:lnTo>
                <a:close/>
                <a:moveTo>
                  <a:pt x="5446612" y="3524250"/>
                </a:moveTo>
                <a:lnTo>
                  <a:pt x="5351362" y="3524250"/>
                </a:lnTo>
                <a:lnTo>
                  <a:pt x="5351362" y="3429000"/>
                </a:lnTo>
                <a:lnTo>
                  <a:pt x="5446612" y="3429000"/>
                </a:lnTo>
                <a:close/>
                <a:moveTo>
                  <a:pt x="5637112" y="3524250"/>
                </a:moveTo>
                <a:lnTo>
                  <a:pt x="5541862" y="3524250"/>
                </a:lnTo>
                <a:lnTo>
                  <a:pt x="5541862" y="3429000"/>
                </a:lnTo>
                <a:lnTo>
                  <a:pt x="5637112" y="3429000"/>
                </a:lnTo>
                <a:close/>
                <a:moveTo>
                  <a:pt x="5827612" y="3524250"/>
                </a:moveTo>
                <a:lnTo>
                  <a:pt x="5732362" y="3524250"/>
                </a:lnTo>
                <a:lnTo>
                  <a:pt x="5732362" y="3429000"/>
                </a:lnTo>
                <a:lnTo>
                  <a:pt x="5827612" y="3429000"/>
                </a:lnTo>
                <a:close/>
                <a:moveTo>
                  <a:pt x="6018112" y="3524250"/>
                </a:moveTo>
                <a:lnTo>
                  <a:pt x="5922862" y="3524250"/>
                </a:lnTo>
                <a:lnTo>
                  <a:pt x="5922862" y="3429000"/>
                </a:lnTo>
                <a:lnTo>
                  <a:pt x="6018112" y="3429000"/>
                </a:lnTo>
                <a:close/>
                <a:moveTo>
                  <a:pt x="6208612" y="3524250"/>
                </a:moveTo>
                <a:lnTo>
                  <a:pt x="6113362" y="3524250"/>
                </a:lnTo>
                <a:lnTo>
                  <a:pt x="6113362" y="3429000"/>
                </a:lnTo>
                <a:lnTo>
                  <a:pt x="6208612" y="3429000"/>
                </a:lnTo>
                <a:close/>
                <a:moveTo>
                  <a:pt x="6399112" y="3524250"/>
                </a:moveTo>
                <a:lnTo>
                  <a:pt x="6303862" y="3524250"/>
                </a:lnTo>
                <a:lnTo>
                  <a:pt x="6303862" y="3429000"/>
                </a:lnTo>
                <a:lnTo>
                  <a:pt x="6399112" y="3429000"/>
                </a:lnTo>
                <a:close/>
                <a:moveTo>
                  <a:pt x="6589612" y="3524250"/>
                </a:moveTo>
                <a:lnTo>
                  <a:pt x="6494362" y="3524250"/>
                </a:lnTo>
                <a:lnTo>
                  <a:pt x="6494362" y="3429000"/>
                </a:lnTo>
                <a:lnTo>
                  <a:pt x="6589612" y="3429000"/>
                </a:lnTo>
                <a:close/>
                <a:moveTo>
                  <a:pt x="6780112" y="3524250"/>
                </a:moveTo>
                <a:lnTo>
                  <a:pt x="6684862" y="3524250"/>
                </a:lnTo>
                <a:lnTo>
                  <a:pt x="6684862" y="3429000"/>
                </a:lnTo>
                <a:lnTo>
                  <a:pt x="6780112" y="3429000"/>
                </a:lnTo>
                <a:close/>
                <a:moveTo>
                  <a:pt x="6970611" y="3524250"/>
                </a:moveTo>
                <a:lnTo>
                  <a:pt x="6875362" y="3524250"/>
                </a:lnTo>
                <a:lnTo>
                  <a:pt x="6875362" y="3429000"/>
                </a:lnTo>
                <a:lnTo>
                  <a:pt x="6970611" y="3429000"/>
                </a:lnTo>
                <a:close/>
                <a:moveTo>
                  <a:pt x="7161112" y="3524250"/>
                </a:moveTo>
                <a:lnTo>
                  <a:pt x="7065861" y="3524250"/>
                </a:lnTo>
                <a:lnTo>
                  <a:pt x="7065861" y="3429000"/>
                </a:lnTo>
                <a:lnTo>
                  <a:pt x="7161112" y="3429000"/>
                </a:lnTo>
                <a:close/>
                <a:moveTo>
                  <a:pt x="7351612" y="3524250"/>
                </a:moveTo>
                <a:lnTo>
                  <a:pt x="7256362" y="3524250"/>
                </a:lnTo>
                <a:lnTo>
                  <a:pt x="7256362" y="3429000"/>
                </a:lnTo>
                <a:lnTo>
                  <a:pt x="7351612" y="3429000"/>
                </a:lnTo>
                <a:close/>
                <a:moveTo>
                  <a:pt x="7542112" y="3524250"/>
                </a:moveTo>
                <a:lnTo>
                  <a:pt x="7446862" y="3524250"/>
                </a:lnTo>
                <a:lnTo>
                  <a:pt x="7446862" y="3429000"/>
                </a:lnTo>
                <a:lnTo>
                  <a:pt x="7542112" y="3429000"/>
                </a:lnTo>
                <a:close/>
                <a:moveTo>
                  <a:pt x="7732612" y="3524250"/>
                </a:moveTo>
                <a:lnTo>
                  <a:pt x="7637362" y="3524250"/>
                </a:lnTo>
                <a:lnTo>
                  <a:pt x="7637362" y="3429000"/>
                </a:lnTo>
                <a:lnTo>
                  <a:pt x="7732612" y="3429000"/>
                </a:lnTo>
                <a:close/>
                <a:moveTo>
                  <a:pt x="7923112" y="3524250"/>
                </a:moveTo>
                <a:lnTo>
                  <a:pt x="7827862" y="3524250"/>
                </a:lnTo>
                <a:lnTo>
                  <a:pt x="7827862" y="3429000"/>
                </a:lnTo>
                <a:lnTo>
                  <a:pt x="7923112" y="3429000"/>
                </a:lnTo>
                <a:close/>
                <a:moveTo>
                  <a:pt x="8113612" y="3524250"/>
                </a:moveTo>
                <a:lnTo>
                  <a:pt x="8018362" y="3524250"/>
                </a:lnTo>
                <a:lnTo>
                  <a:pt x="8018362" y="3429000"/>
                </a:lnTo>
                <a:lnTo>
                  <a:pt x="8113612" y="3429000"/>
                </a:lnTo>
                <a:close/>
                <a:moveTo>
                  <a:pt x="8304112" y="3524250"/>
                </a:moveTo>
                <a:lnTo>
                  <a:pt x="8208862" y="3524250"/>
                </a:lnTo>
                <a:lnTo>
                  <a:pt x="8208862" y="3429000"/>
                </a:lnTo>
                <a:lnTo>
                  <a:pt x="8304112" y="3429000"/>
                </a:lnTo>
                <a:close/>
                <a:moveTo>
                  <a:pt x="8494612" y="3524250"/>
                </a:moveTo>
                <a:lnTo>
                  <a:pt x="8399362" y="3524250"/>
                </a:lnTo>
                <a:lnTo>
                  <a:pt x="8399362" y="3429000"/>
                </a:lnTo>
                <a:lnTo>
                  <a:pt x="8494612" y="3429000"/>
                </a:lnTo>
                <a:close/>
                <a:moveTo>
                  <a:pt x="8875611" y="3524250"/>
                </a:moveTo>
                <a:lnTo>
                  <a:pt x="8780361" y="3524250"/>
                </a:lnTo>
                <a:lnTo>
                  <a:pt x="8780361" y="3429000"/>
                </a:lnTo>
                <a:lnTo>
                  <a:pt x="8875611" y="3429000"/>
                </a:lnTo>
                <a:close/>
                <a:moveTo>
                  <a:pt x="9066111" y="3524250"/>
                </a:moveTo>
                <a:lnTo>
                  <a:pt x="8970861" y="3524250"/>
                </a:lnTo>
                <a:lnTo>
                  <a:pt x="8970861" y="3429000"/>
                </a:lnTo>
                <a:lnTo>
                  <a:pt x="9066111" y="3429000"/>
                </a:lnTo>
                <a:close/>
                <a:moveTo>
                  <a:pt x="9256611" y="3524250"/>
                </a:moveTo>
                <a:lnTo>
                  <a:pt x="9161361" y="3524250"/>
                </a:lnTo>
                <a:lnTo>
                  <a:pt x="9161361" y="3429000"/>
                </a:lnTo>
                <a:lnTo>
                  <a:pt x="9256611" y="3429000"/>
                </a:lnTo>
                <a:close/>
                <a:moveTo>
                  <a:pt x="9447112" y="3524250"/>
                </a:moveTo>
                <a:lnTo>
                  <a:pt x="9351861" y="3524250"/>
                </a:lnTo>
                <a:lnTo>
                  <a:pt x="9351861" y="3429000"/>
                </a:lnTo>
                <a:lnTo>
                  <a:pt x="9447112" y="3429000"/>
                </a:lnTo>
                <a:close/>
                <a:moveTo>
                  <a:pt x="9637611" y="3524250"/>
                </a:moveTo>
                <a:lnTo>
                  <a:pt x="9542362" y="3524250"/>
                </a:lnTo>
                <a:lnTo>
                  <a:pt x="9542362" y="3429000"/>
                </a:lnTo>
                <a:lnTo>
                  <a:pt x="9637611" y="3429000"/>
                </a:lnTo>
                <a:close/>
                <a:moveTo>
                  <a:pt x="9828111" y="3524250"/>
                </a:moveTo>
                <a:lnTo>
                  <a:pt x="9732861" y="3524250"/>
                </a:lnTo>
                <a:lnTo>
                  <a:pt x="9732861" y="3429000"/>
                </a:lnTo>
                <a:lnTo>
                  <a:pt x="9828111" y="3429000"/>
                </a:lnTo>
                <a:close/>
                <a:moveTo>
                  <a:pt x="10018612" y="3524250"/>
                </a:moveTo>
                <a:lnTo>
                  <a:pt x="9923362" y="3524250"/>
                </a:lnTo>
                <a:lnTo>
                  <a:pt x="9923362" y="3429000"/>
                </a:lnTo>
                <a:lnTo>
                  <a:pt x="10018612" y="3429000"/>
                </a:lnTo>
                <a:close/>
                <a:moveTo>
                  <a:pt x="10209111" y="3524250"/>
                </a:moveTo>
                <a:lnTo>
                  <a:pt x="10113862" y="3524250"/>
                </a:lnTo>
                <a:lnTo>
                  <a:pt x="10113862" y="3429000"/>
                </a:lnTo>
                <a:lnTo>
                  <a:pt x="10209111" y="3429000"/>
                </a:lnTo>
                <a:close/>
                <a:moveTo>
                  <a:pt x="10399611" y="3524250"/>
                </a:moveTo>
                <a:lnTo>
                  <a:pt x="10304361" y="3524250"/>
                </a:lnTo>
                <a:lnTo>
                  <a:pt x="10304361" y="3429000"/>
                </a:lnTo>
                <a:lnTo>
                  <a:pt x="10399611" y="3429000"/>
                </a:lnTo>
                <a:close/>
                <a:moveTo>
                  <a:pt x="10590111" y="3524250"/>
                </a:moveTo>
                <a:lnTo>
                  <a:pt x="10494861" y="3524250"/>
                </a:lnTo>
                <a:lnTo>
                  <a:pt x="10494861" y="3429000"/>
                </a:lnTo>
                <a:lnTo>
                  <a:pt x="10590111" y="3429000"/>
                </a:lnTo>
                <a:close/>
                <a:moveTo>
                  <a:pt x="10780611" y="3524250"/>
                </a:moveTo>
                <a:lnTo>
                  <a:pt x="10685361" y="3524250"/>
                </a:lnTo>
                <a:lnTo>
                  <a:pt x="10685361" y="3429000"/>
                </a:lnTo>
                <a:lnTo>
                  <a:pt x="10780611" y="3429000"/>
                </a:lnTo>
                <a:close/>
                <a:moveTo>
                  <a:pt x="10971111" y="3524250"/>
                </a:moveTo>
                <a:lnTo>
                  <a:pt x="10875861" y="3524250"/>
                </a:lnTo>
                <a:lnTo>
                  <a:pt x="10875861" y="3429000"/>
                </a:lnTo>
                <a:lnTo>
                  <a:pt x="10971111" y="3429000"/>
                </a:lnTo>
                <a:close/>
                <a:moveTo>
                  <a:pt x="11161610" y="3524250"/>
                </a:moveTo>
                <a:lnTo>
                  <a:pt x="11066362" y="3524250"/>
                </a:lnTo>
                <a:lnTo>
                  <a:pt x="11066362" y="3429000"/>
                </a:lnTo>
                <a:lnTo>
                  <a:pt x="11161610" y="3429000"/>
                </a:lnTo>
                <a:close/>
                <a:moveTo>
                  <a:pt x="11352111" y="3524250"/>
                </a:moveTo>
                <a:lnTo>
                  <a:pt x="11256861" y="3524250"/>
                </a:lnTo>
                <a:lnTo>
                  <a:pt x="11256861" y="3429000"/>
                </a:lnTo>
                <a:lnTo>
                  <a:pt x="11352111" y="3429000"/>
                </a:lnTo>
                <a:close/>
                <a:moveTo>
                  <a:pt x="11542610" y="3524250"/>
                </a:moveTo>
                <a:lnTo>
                  <a:pt x="11447360" y="3524250"/>
                </a:lnTo>
                <a:lnTo>
                  <a:pt x="11447360" y="3429000"/>
                </a:lnTo>
                <a:lnTo>
                  <a:pt x="11542610" y="3429000"/>
                </a:lnTo>
                <a:close/>
                <a:moveTo>
                  <a:pt x="11733112" y="3524250"/>
                </a:moveTo>
                <a:lnTo>
                  <a:pt x="11637861" y="3524250"/>
                </a:lnTo>
                <a:lnTo>
                  <a:pt x="11637861" y="3429000"/>
                </a:lnTo>
                <a:lnTo>
                  <a:pt x="11733112" y="3429000"/>
                </a:lnTo>
                <a:close/>
                <a:moveTo>
                  <a:pt x="11923611" y="3524250"/>
                </a:moveTo>
                <a:lnTo>
                  <a:pt x="11828360" y="3524250"/>
                </a:lnTo>
                <a:lnTo>
                  <a:pt x="11828360" y="3429000"/>
                </a:lnTo>
                <a:lnTo>
                  <a:pt x="11923611" y="3429000"/>
                </a:lnTo>
                <a:close/>
                <a:moveTo>
                  <a:pt x="207864" y="3619500"/>
                </a:moveTo>
                <a:lnTo>
                  <a:pt x="112614" y="3619500"/>
                </a:lnTo>
                <a:lnTo>
                  <a:pt x="112614" y="3524250"/>
                </a:lnTo>
                <a:lnTo>
                  <a:pt x="207864" y="3524250"/>
                </a:lnTo>
                <a:close/>
                <a:moveTo>
                  <a:pt x="398364" y="3619500"/>
                </a:moveTo>
                <a:lnTo>
                  <a:pt x="303114" y="3619500"/>
                </a:lnTo>
                <a:lnTo>
                  <a:pt x="303114" y="3524250"/>
                </a:lnTo>
                <a:lnTo>
                  <a:pt x="398364" y="3524250"/>
                </a:lnTo>
                <a:close/>
                <a:moveTo>
                  <a:pt x="588864" y="3619500"/>
                </a:moveTo>
                <a:lnTo>
                  <a:pt x="493614" y="3619500"/>
                </a:lnTo>
                <a:lnTo>
                  <a:pt x="493614" y="3524250"/>
                </a:lnTo>
                <a:lnTo>
                  <a:pt x="588864" y="3524250"/>
                </a:lnTo>
                <a:close/>
                <a:moveTo>
                  <a:pt x="779364" y="3619500"/>
                </a:moveTo>
                <a:lnTo>
                  <a:pt x="684113" y="3619500"/>
                </a:lnTo>
                <a:lnTo>
                  <a:pt x="684113" y="3524250"/>
                </a:lnTo>
                <a:lnTo>
                  <a:pt x="779364" y="3524250"/>
                </a:lnTo>
                <a:close/>
                <a:moveTo>
                  <a:pt x="969863" y="3619500"/>
                </a:moveTo>
                <a:lnTo>
                  <a:pt x="874614" y="3619500"/>
                </a:lnTo>
                <a:lnTo>
                  <a:pt x="874614" y="3524250"/>
                </a:lnTo>
                <a:lnTo>
                  <a:pt x="969863" y="3524250"/>
                </a:lnTo>
                <a:close/>
                <a:moveTo>
                  <a:pt x="1160364" y="3619500"/>
                </a:moveTo>
                <a:lnTo>
                  <a:pt x="1065114" y="3619500"/>
                </a:lnTo>
                <a:lnTo>
                  <a:pt x="1065114" y="3524250"/>
                </a:lnTo>
                <a:lnTo>
                  <a:pt x="1160364" y="3524250"/>
                </a:lnTo>
                <a:close/>
                <a:moveTo>
                  <a:pt x="1350864" y="3619500"/>
                </a:moveTo>
                <a:lnTo>
                  <a:pt x="1255613" y="3619500"/>
                </a:lnTo>
                <a:lnTo>
                  <a:pt x="1255613" y="3524250"/>
                </a:lnTo>
                <a:lnTo>
                  <a:pt x="1350864" y="3524250"/>
                </a:lnTo>
                <a:close/>
                <a:moveTo>
                  <a:pt x="1541363" y="3619500"/>
                </a:moveTo>
                <a:lnTo>
                  <a:pt x="1446114" y="3619500"/>
                </a:lnTo>
                <a:lnTo>
                  <a:pt x="1446114" y="3524250"/>
                </a:lnTo>
                <a:lnTo>
                  <a:pt x="1541363" y="3524250"/>
                </a:lnTo>
                <a:close/>
                <a:moveTo>
                  <a:pt x="1922364" y="3619500"/>
                </a:moveTo>
                <a:lnTo>
                  <a:pt x="1827113" y="3619500"/>
                </a:lnTo>
                <a:lnTo>
                  <a:pt x="1827113" y="3524250"/>
                </a:lnTo>
                <a:lnTo>
                  <a:pt x="1922364" y="3524250"/>
                </a:lnTo>
                <a:close/>
                <a:moveTo>
                  <a:pt x="2112863" y="3619500"/>
                </a:moveTo>
                <a:lnTo>
                  <a:pt x="2017612" y="3619500"/>
                </a:lnTo>
                <a:lnTo>
                  <a:pt x="2017612" y="3524250"/>
                </a:lnTo>
                <a:lnTo>
                  <a:pt x="2112863" y="3524250"/>
                </a:lnTo>
                <a:close/>
                <a:moveTo>
                  <a:pt x="2303364" y="3619500"/>
                </a:moveTo>
                <a:lnTo>
                  <a:pt x="2208114" y="3619500"/>
                </a:lnTo>
                <a:lnTo>
                  <a:pt x="2208114" y="3524250"/>
                </a:lnTo>
                <a:lnTo>
                  <a:pt x="2303364" y="3524250"/>
                </a:lnTo>
                <a:close/>
                <a:moveTo>
                  <a:pt x="2493863" y="3619500"/>
                </a:moveTo>
                <a:lnTo>
                  <a:pt x="2398613" y="3619500"/>
                </a:lnTo>
                <a:lnTo>
                  <a:pt x="2398613" y="3524250"/>
                </a:lnTo>
                <a:lnTo>
                  <a:pt x="2493863" y="3524250"/>
                </a:lnTo>
                <a:close/>
                <a:moveTo>
                  <a:pt x="2684362" y="3619500"/>
                </a:moveTo>
                <a:lnTo>
                  <a:pt x="2589114" y="3619500"/>
                </a:lnTo>
                <a:lnTo>
                  <a:pt x="2589114" y="3524250"/>
                </a:lnTo>
                <a:lnTo>
                  <a:pt x="2684362" y="3524250"/>
                </a:lnTo>
                <a:close/>
                <a:moveTo>
                  <a:pt x="2874863" y="3619500"/>
                </a:moveTo>
                <a:lnTo>
                  <a:pt x="2779613" y="3619500"/>
                </a:lnTo>
                <a:lnTo>
                  <a:pt x="2779613" y="3524250"/>
                </a:lnTo>
                <a:lnTo>
                  <a:pt x="2874863" y="3524250"/>
                </a:lnTo>
                <a:close/>
                <a:moveTo>
                  <a:pt x="3065363" y="3619500"/>
                </a:moveTo>
                <a:lnTo>
                  <a:pt x="2970113" y="3619500"/>
                </a:lnTo>
                <a:lnTo>
                  <a:pt x="2970113" y="3524250"/>
                </a:lnTo>
                <a:lnTo>
                  <a:pt x="3065363" y="3524250"/>
                </a:lnTo>
                <a:close/>
                <a:moveTo>
                  <a:pt x="3255863" y="3619500"/>
                </a:moveTo>
                <a:lnTo>
                  <a:pt x="3160613" y="3619500"/>
                </a:lnTo>
                <a:lnTo>
                  <a:pt x="3160613" y="3524250"/>
                </a:lnTo>
                <a:lnTo>
                  <a:pt x="3255863" y="3524250"/>
                </a:lnTo>
                <a:close/>
                <a:moveTo>
                  <a:pt x="3446363" y="3619500"/>
                </a:moveTo>
                <a:lnTo>
                  <a:pt x="3351113" y="3619500"/>
                </a:lnTo>
                <a:lnTo>
                  <a:pt x="3351113" y="3524250"/>
                </a:lnTo>
                <a:lnTo>
                  <a:pt x="3446363" y="3524250"/>
                </a:lnTo>
                <a:close/>
                <a:moveTo>
                  <a:pt x="3636862" y="3619500"/>
                </a:moveTo>
                <a:lnTo>
                  <a:pt x="3541613" y="3619500"/>
                </a:lnTo>
                <a:lnTo>
                  <a:pt x="3541613" y="3524250"/>
                </a:lnTo>
                <a:lnTo>
                  <a:pt x="3636862" y="3524250"/>
                </a:lnTo>
                <a:close/>
                <a:moveTo>
                  <a:pt x="3827362" y="3619500"/>
                </a:moveTo>
                <a:lnTo>
                  <a:pt x="3732112" y="3619500"/>
                </a:lnTo>
                <a:lnTo>
                  <a:pt x="3732112" y="3524250"/>
                </a:lnTo>
                <a:lnTo>
                  <a:pt x="3827362" y="3524250"/>
                </a:lnTo>
                <a:close/>
                <a:moveTo>
                  <a:pt x="4017863" y="3619500"/>
                </a:moveTo>
                <a:lnTo>
                  <a:pt x="3922613" y="3619500"/>
                </a:lnTo>
                <a:lnTo>
                  <a:pt x="3922613" y="3524250"/>
                </a:lnTo>
                <a:lnTo>
                  <a:pt x="4017863" y="3524250"/>
                </a:lnTo>
                <a:close/>
                <a:moveTo>
                  <a:pt x="4208362" y="3619500"/>
                </a:moveTo>
                <a:lnTo>
                  <a:pt x="4113113" y="3619500"/>
                </a:lnTo>
                <a:lnTo>
                  <a:pt x="4113113" y="3524250"/>
                </a:lnTo>
                <a:lnTo>
                  <a:pt x="4208362" y="3524250"/>
                </a:lnTo>
                <a:close/>
                <a:moveTo>
                  <a:pt x="4398863" y="3619500"/>
                </a:moveTo>
                <a:lnTo>
                  <a:pt x="4303612" y="3619500"/>
                </a:lnTo>
                <a:lnTo>
                  <a:pt x="4303612" y="3524250"/>
                </a:lnTo>
                <a:lnTo>
                  <a:pt x="4398863" y="3524250"/>
                </a:lnTo>
                <a:close/>
                <a:moveTo>
                  <a:pt x="4589363" y="3619500"/>
                </a:moveTo>
                <a:lnTo>
                  <a:pt x="4494113" y="3619500"/>
                </a:lnTo>
                <a:lnTo>
                  <a:pt x="4494113" y="3524250"/>
                </a:lnTo>
                <a:lnTo>
                  <a:pt x="4589363" y="3524250"/>
                </a:lnTo>
                <a:close/>
                <a:moveTo>
                  <a:pt x="4779863" y="3619500"/>
                </a:moveTo>
                <a:lnTo>
                  <a:pt x="4684613" y="3619500"/>
                </a:lnTo>
                <a:lnTo>
                  <a:pt x="4684613" y="3524250"/>
                </a:lnTo>
                <a:lnTo>
                  <a:pt x="4779863" y="3524250"/>
                </a:lnTo>
                <a:close/>
                <a:moveTo>
                  <a:pt x="4970363" y="3619500"/>
                </a:moveTo>
                <a:lnTo>
                  <a:pt x="4875113" y="3619500"/>
                </a:lnTo>
                <a:lnTo>
                  <a:pt x="4875113" y="3524250"/>
                </a:lnTo>
                <a:lnTo>
                  <a:pt x="4970363" y="3524250"/>
                </a:lnTo>
                <a:close/>
                <a:moveTo>
                  <a:pt x="5351362" y="3619500"/>
                </a:moveTo>
                <a:lnTo>
                  <a:pt x="5256112" y="3619500"/>
                </a:lnTo>
                <a:lnTo>
                  <a:pt x="5256112" y="3524250"/>
                </a:lnTo>
                <a:lnTo>
                  <a:pt x="5351362" y="3524250"/>
                </a:lnTo>
                <a:close/>
                <a:moveTo>
                  <a:pt x="5541862" y="3619500"/>
                </a:moveTo>
                <a:lnTo>
                  <a:pt x="5446612" y="3619500"/>
                </a:lnTo>
                <a:lnTo>
                  <a:pt x="5446612" y="3524250"/>
                </a:lnTo>
                <a:lnTo>
                  <a:pt x="5541862" y="3524250"/>
                </a:lnTo>
                <a:close/>
                <a:moveTo>
                  <a:pt x="5732362" y="3619500"/>
                </a:moveTo>
                <a:lnTo>
                  <a:pt x="5637112" y="3619500"/>
                </a:lnTo>
                <a:lnTo>
                  <a:pt x="5637112" y="3524250"/>
                </a:lnTo>
                <a:lnTo>
                  <a:pt x="5732362" y="3524250"/>
                </a:lnTo>
                <a:close/>
                <a:moveTo>
                  <a:pt x="5922862" y="3619500"/>
                </a:moveTo>
                <a:lnTo>
                  <a:pt x="5827612" y="3619500"/>
                </a:lnTo>
                <a:lnTo>
                  <a:pt x="5827612" y="3524250"/>
                </a:lnTo>
                <a:lnTo>
                  <a:pt x="5922862" y="3524250"/>
                </a:lnTo>
                <a:close/>
                <a:moveTo>
                  <a:pt x="6113362" y="3619500"/>
                </a:moveTo>
                <a:lnTo>
                  <a:pt x="6018112" y="3619500"/>
                </a:lnTo>
                <a:lnTo>
                  <a:pt x="6018112" y="3524250"/>
                </a:lnTo>
                <a:lnTo>
                  <a:pt x="6113362" y="3524250"/>
                </a:lnTo>
                <a:close/>
                <a:moveTo>
                  <a:pt x="6303862" y="3619500"/>
                </a:moveTo>
                <a:lnTo>
                  <a:pt x="6208612" y="3619500"/>
                </a:lnTo>
                <a:lnTo>
                  <a:pt x="6208612" y="3524250"/>
                </a:lnTo>
                <a:lnTo>
                  <a:pt x="6303862" y="3524250"/>
                </a:lnTo>
                <a:close/>
                <a:moveTo>
                  <a:pt x="6494362" y="3619500"/>
                </a:moveTo>
                <a:lnTo>
                  <a:pt x="6399112" y="3619500"/>
                </a:lnTo>
                <a:lnTo>
                  <a:pt x="6399112" y="3524250"/>
                </a:lnTo>
                <a:lnTo>
                  <a:pt x="6494362" y="3524250"/>
                </a:lnTo>
                <a:close/>
                <a:moveTo>
                  <a:pt x="6684862" y="3619500"/>
                </a:moveTo>
                <a:lnTo>
                  <a:pt x="6589612" y="3619500"/>
                </a:lnTo>
                <a:lnTo>
                  <a:pt x="6589612" y="3524250"/>
                </a:lnTo>
                <a:lnTo>
                  <a:pt x="6684862" y="3524250"/>
                </a:lnTo>
                <a:close/>
                <a:moveTo>
                  <a:pt x="6875362" y="3619500"/>
                </a:moveTo>
                <a:lnTo>
                  <a:pt x="6780112" y="3619500"/>
                </a:lnTo>
                <a:lnTo>
                  <a:pt x="6780112" y="3524250"/>
                </a:lnTo>
                <a:lnTo>
                  <a:pt x="6875362" y="3524250"/>
                </a:lnTo>
                <a:close/>
                <a:moveTo>
                  <a:pt x="7065861" y="3619500"/>
                </a:moveTo>
                <a:lnTo>
                  <a:pt x="6970611" y="3619500"/>
                </a:lnTo>
                <a:lnTo>
                  <a:pt x="6970611" y="3524250"/>
                </a:lnTo>
                <a:lnTo>
                  <a:pt x="7065861" y="3524250"/>
                </a:lnTo>
                <a:close/>
                <a:moveTo>
                  <a:pt x="7256362" y="3619500"/>
                </a:moveTo>
                <a:lnTo>
                  <a:pt x="7161112" y="3619500"/>
                </a:lnTo>
                <a:lnTo>
                  <a:pt x="7161112" y="3524250"/>
                </a:lnTo>
                <a:lnTo>
                  <a:pt x="7256362" y="3524250"/>
                </a:lnTo>
                <a:close/>
                <a:moveTo>
                  <a:pt x="7446862" y="3619500"/>
                </a:moveTo>
                <a:lnTo>
                  <a:pt x="7351612" y="3619500"/>
                </a:lnTo>
                <a:lnTo>
                  <a:pt x="7351612" y="3524250"/>
                </a:lnTo>
                <a:lnTo>
                  <a:pt x="7446862" y="3524250"/>
                </a:lnTo>
                <a:close/>
                <a:moveTo>
                  <a:pt x="7637362" y="3619500"/>
                </a:moveTo>
                <a:lnTo>
                  <a:pt x="7542112" y="3619500"/>
                </a:lnTo>
                <a:lnTo>
                  <a:pt x="7542112" y="3524250"/>
                </a:lnTo>
                <a:lnTo>
                  <a:pt x="7637362" y="3524250"/>
                </a:lnTo>
                <a:close/>
                <a:moveTo>
                  <a:pt x="7827862" y="3619500"/>
                </a:moveTo>
                <a:lnTo>
                  <a:pt x="7732612" y="3619500"/>
                </a:lnTo>
                <a:lnTo>
                  <a:pt x="7732612" y="3524250"/>
                </a:lnTo>
                <a:lnTo>
                  <a:pt x="7827862" y="3524250"/>
                </a:lnTo>
                <a:close/>
                <a:moveTo>
                  <a:pt x="8018362" y="3619500"/>
                </a:moveTo>
                <a:lnTo>
                  <a:pt x="7923112" y="3619500"/>
                </a:lnTo>
                <a:lnTo>
                  <a:pt x="7923112" y="3524250"/>
                </a:lnTo>
                <a:lnTo>
                  <a:pt x="8018362" y="3524250"/>
                </a:lnTo>
                <a:close/>
                <a:moveTo>
                  <a:pt x="8208862" y="3619500"/>
                </a:moveTo>
                <a:lnTo>
                  <a:pt x="8113612" y="3619500"/>
                </a:lnTo>
                <a:lnTo>
                  <a:pt x="8113612" y="3524250"/>
                </a:lnTo>
                <a:lnTo>
                  <a:pt x="8208862" y="3524250"/>
                </a:lnTo>
                <a:close/>
                <a:moveTo>
                  <a:pt x="8399362" y="3619500"/>
                </a:moveTo>
                <a:lnTo>
                  <a:pt x="8304112" y="3619500"/>
                </a:lnTo>
                <a:lnTo>
                  <a:pt x="8304112" y="3524250"/>
                </a:lnTo>
                <a:lnTo>
                  <a:pt x="8399362" y="3524250"/>
                </a:lnTo>
                <a:close/>
                <a:moveTo>
                  <a:pt x="8780361" y="3619500"/>
                </a:moveTo>
                <a:lnTo>
                  <a:pt x="8685111" y="3619500"/>
                </a:lnTo>
                <a:lnTo>
                  <a:pt x="8685111" y="3524250"/>
                </a:lnTo>
                <a:lnTo>
                  <a:pt x="8780361" y="3524250"/>
                </a:lnTo>
                <a:close/>
                <a:moveTo>
                  <a:pt x="8970861" y="3619500"/>
                </a:moveTo>
                <a:lnTo>
                  <a:pt x="8875611" y="3619500"/>
                </a:lnTo>
                <a:lnTo>
                  <a:pt x="8875611" y="3524250"/>
                </a:lnTo>
                <a:lnTo>
                  <a:pt x="8970861" y="3524250"/>
                </a:lnTo>
                <a:close/>
                <a:moveTo>
                  <a:pt x="9161361" y="3619500"/>
                </a:moveTo>
                <a:lnTo>
                  <a:pt x="9066111" y="3619500"/>
                </a:lnTo>
                <a:lnTo>
                  <a:pt x="9066111" y="3524250"/>
                </a:lnTo>
                <a:lnTo>
                  <a:pt x="9161361" y="3524250"/>
                </a:lnTo>
                <a:close/>
                <a:moveTo>
                  <a:pt x="9351861" y="3619500"/>
                </a:moveTo>
                <a:lnTo>
                  <a:pt x="9256611" y="3619500"/>
                </a:lnTo>
                <a:lnTo>
                  <a:pt x="9256611" y="3524250"/>
                </a:lnTo>
                <a:lnTo>
                  <a:pt x="9351861" y="3524250"/>
                </a:lnTo>
                <a:close/>
                <a:moveTo>
                  <a:pt x="9542362" y="3619500"/>
                </a:moveTo>
                <a:lnTo>
                  <a:pt x="9447112" y="3619500"/>
                </a:lnTo>
                <a:lnTo>
                  <a:pt x="9447112" y="3524250"/>
                </a:lnTo>
                <a:lnTo>
                  <a:pt x="9542362" y="3524250"/>
                </a:lnTo>
                <a:close/>
                <a:moveTo>
                  <a:pt x="9732861" y="3619500"/>
                </a:moveTo>
                <a:lnTo>
                  <a:pt x="9637611" y="3619500"/>
                </a:lnTo>
                <a:lnTo>
                  <a:pt x="9637611" y="3524250"/>
                </a:lnTo>
                <a:lnTo>
                  <a:pt x="9732861" y="3524250"/>
                </a:lnTo>
                <a:close/>
                <a:moveTo>
                  <a:pt x="9923362" y="3619500"/>
                </a:moveTo>
                <a:lnTo>
                  <a:pt x="9828111" y="3619500"/>
                </a:lnTo>
                <a:lnTo>
                  <a:pt x="9828111" y="3524250"/>
                </a:lnTo>
                <a:lnTo>
                  <a:pt x="9923362" y="3524250"/>
                </a:lnTo>
                <a:close/>
                <a:moveTo>
                  <a:pt x="10113862" y="3619500"/>
                </a:moveTo>
                <a:lnTo>
                  <a:pt x="10018612" y="3619500"/>
                </a:lnTo>
                <a:lnTo>
                  <a:pt x="10018612" y="3524250"/>
                </a:lnTo>
                <a:lnTo>
                  <a:pt x="10113862" y="3524250"/>
                </a:lnTo>
                <a:close/>
                <a:moveTo>
                  <a:pt x="10304361" y="3619500"/>
                </a:moveTo>
                <a:lnTo>
                  <a:pt x="10209111" y="3619500"/>
                </a:lnTo>
                <a:lnTo>
                  <a:pt x="10209111" y="3524250"/>
                </a:lnTo>
                <a:lnTo>
                  <a:pt x="10304361" y="3524250"/>
                </a:lnTo>
                <a:close/>
                <a:moveTo>
                  <a:pt x="10494861" y="3619500"/>
                </a:moveTo>
                <a:lnTo>
                  <a:pt x="10399611" y="3619500"/>
                </a:lnTo>
                <a:lnTo>
                  <a:pt x="10399611" y="3524250"/>
                </a:lnTo>
                <a:lnTo>
                  <a:pt x="10494861" y="3524250"/>
                </a:lnTo>
                <a:close/>
                <a:moveTo>
                  <a:pt x="10685361" y="3619500"/>
                </a:moveTo>
                <a:lnTo>
                  <a:pt x="10590111" y="3619500"/>
                </a:lnTo>
                <a:lnTo>
                  <a:pt x="10590111" y="3524250"/>
                </a:lnTo>
                <a:lnTo>
                  <a:pt x="10685361" y="3524250"/>
                </a:lnTo>
                <a:close/>
                <a:moveTo>
                  <a:pt x="10875861" y="3619500"/>
                </a:moveTo>
                <a:lnTo>
                  <a:pt x="10780611" y="3619500"/>
                </a:lnTo>
                <a:lnTo>
                  <a:pt x="10780611" y="3524250"/>
                </a:lnTo>
                <a:lnTo>
                  <a:pt x="10875861" y="3524250"/>
                </a:lnTo>
                <a:close/>
                <a:moveTo>
                  <a:pt x="11066362" y="3619500"/>
                </a:moveTo>
                <a:lnTo>
                  <a:pt x="10971111" y="3619500"/>
                </a:lnTo>
                <a:lnTo>
                  <a:pt x="10971111" y="3524250"/>
                </a:lnTo>
                <a:lnTo>
                  <a:pt x="11066362" y="3524250"/>
                </a:lnTo>
                <a:close/>
                <a:moveTo>
                  <a:pt x="11256861" y="3619500"/>
                </a:moveTo>
                <a:lnTo>
                  <a:pt x="11161610" y="3619500"/>
                </a:lnTo>
                <a:lnTo>
                  <a:pt x="11161610" y="3524250"/>
                </a:lnTo>
                <a:lnTo>
                  <a:pt x="11256861" y="3524250"/>
                </a:lnTo>
                <a:close/>
                <a:moveTo>
                  <a:pt x="11447360" y="3619500"/>
                </a:moveTo>
                <a:lnTo>
                  <a:pt x="11352111" y="3619500"/>
                </a:lnTo>
                <a:lnTo>
                  <a:pt x="11352111" y="3524250"/>
                </a:lnTo>
                <a:lnTo>
                  <a:pt x="11447360" y="3524250"/>
                </a:lnTo>
                <a:close/>
                <a:moveTo>
                  <a:pt x="11637861" y="3619500"/>
                </a:moveTo>
                <a:lnTo>
                  <a:pt x="11542610" y="3619500"/>
                </a:lnTo>
                <a:lnTo>
                  <a:pt x="11542610" y="3524250"/>
                </a:lnTo>
                <a:lnTo>
                  <a:pt x="11637861" y="3524250"/>
                </a:lnTo>
                <a:close/>
                <a:moveTo>
                  <a:pt x="11828360" y="3619500"/>
                </a:moveTo>
                <a:lnTo>
                  <a:pt x="11733112" y="3619500"/>
                </a:lnTo>
                <a:lnTo>
                  <a:pt x="11733112" y="3524250"/>
                </a:lnTo>
                <a:lnTo>
                  <a:pt x="11828360" y="3524250"/>
                </a:lnTo>
                <a:close/>
                <a:moveTo>
                  <a:pt x="12192000" y="3619500"/>
                </a:moveTo>
                <a:lnTo>
                  <a:pt x="12114110" y="3619500"/>
                </a:lnTo>
                <a:lnTo>
                  <a:pt x="12114110" y="3524250"/>
                </a:lnTo>
                <a:lnTo>
                  <a:pt x="12192000" y="3524250"/>
                </a:lnTo>
                <a:close/>
                <a:moveTo>
                  <a:pt x="303114" y="3714750"/>
                </a:moveTo>
                <a:lnTo>
                  <a:pt x="207864" y="3714750"/>
                </a:lnTo>
                <a:lnTo>
                  <a:pt x="207864" y="3619500"/>
                </a:lnTo>
                <a:lnTo>
                  <a:pt x="303114" y="3619500"/>
                </a:lnTo>
                <a:close/>
                <a:moveTo>
                  <a:pt x="493614" y="3714750"/>
                </a:moveTo>
                <a:lnTo>
                  <a:pt x="398364" y="3714750"/>
                </a:lnTo>
                <a:lnTo>
                  <a:pt x="398364" y="3619500"/>
                </a:lnTo>
                <a:lnTo>
                  <a:pt x="493614" y="3619500"/>
                </a:lnTo>
                <a:close/>
                <a:moveTo>
                  <a:pt x="684113" y="3714750"/>
                </a:moveTo>
                <a:lnTo>
                  <a:pt x="588864" y="3714750"/>
                </a:lnTo>
                <a:lnTo>
                  <a:pt x="588864" y="3619500"/>
                </a:lnTo>
                <a:lnTo>
                  <a:pt x="684113" y="3619500"/>
                </a:lnTo>
                <a:close/>
                <a:moveTo>
                  <a:pt x="874614" y="3714750"/>
                </a:moveTo>
                <a:lnTo>
                  <a:pt x="779364" y="3714750"/>
                </a:lnTo>
                <a:lnTo>
                  <a:pt x="779364" y="3619500"/>
                </a:lnTo>
                <a:lnTo>
                  <a:pt x="874614" y="3619500"/>
                </a:lnTo>
                <a:close/>
                <a:moveTo>
                  <a:pt x="1065114" y="3714750"/>
                </a:moveTo>
                <a:lnTo>
                  <a:pt x="969863" y="3714750"/>
                </a:lnTo>
                <a:lnTo>
                  <a:pt x="969863" y="3619500"/>
                </a:lnTo>
                <a:lnTo>
                  <a:pt x="1065114" y="3619500"/>
                </a:lnTo>
                <a:close/>
                <a:moveTo>
                  <a:pt x="1255613" y="3714750"/>
                </a:moveTo>
                <a:lnTo>
                  <a:pt x="1160364" y="3714750"/>
                </a:lnTo>
                <a:lnTo>
                  <a:pt x="1160364" y="3619500"/>
                </a:lnTo>
                <a:lnTo>
                  <a:pt x="1255613" y="3619500"/>
                </a:lnTo>
                <a:close/>
                <a:moveTo>
                  <a:pt x="1446114" y="3714750"/>
                </a:moveTo>
                <a:lnTo>
                  <a:pt x="1350864" y="3714750"/>
                </a:lnTo>
                <a:lnTo>
                  <a:pt x="1350864" y="3619500"/>
                </a:lnTo>
                <a:lnTo>
                  <a:pt x="1446114" y="3619500"/>
                </a:lnTo>
                <a:close/>
                <a:moveTo>
                  <a:pt x="1636614" y="3714750"/>
                </a:moveTo>
                <a:lnTo>
                  <a:pt x="1541363" y="3714750"/>
                </a:lnTo>
                <a:lnTo>
                  <a:pt x="1541363" y="3619500"/>
                </a:lnTo>
                <a:lnTo>
                  <a:pt x="1636614" y="3619500"/>
                </a:lnTo>
                <a:close/>
                <a:moveTo>
                  <a:pt x="2017612" y="3714750"/>
                </a:moveTo>
                <a:lnTo>
                  <a:pt x="1922364" y="3714750"/>
                </a:lnTo>
                <a:lnTo>
                  <a:pt x="1922364" y="3619500"/>
                </a:lnTo>
                <a:lnTo>
                  <a:pt x="2017612" y="3619500"/>
                </a:lnTo>
                <a:close/>
                <a:moveTo>
                  <a:pt x="2208114" y="3714750"/>
                </a:moveTo>
                <a:lnTo>
                  <a:pt x="2112863" y="3714750"/>
                </a:lnTo>
                <a:lnTo>
                  <a:pt x="2112863" y="3619500"/>
                </a:lnTo>
                <a:lnTo>
                  <a:pt x="2208114" y="3619500"/>
                </a:lnTo>
                <a:close/>
                <a:moveTo>
                  <a:pt x="2398613" y="3714750"/>
                </a:moveTo>
                <a:lnTo>
                  <a:pt x="2303364" y="3714750"/>
                </a:lnTo>
                <a:lnTo>
                  <a:pt x="2303364" y="3619500"/>
                </a:lnTo>
                <a:lnTo>
                  <a:pt x="2398613" y="3619500"/>
                </a:lnTo>
                <a:close/>
                <a:moveTo>
                  <a:pt x="2589114" y="3714750"/>
                </a:moveTo>
                <a:lnTo>
                  <a:pt x="2493863" y="3714750"/>
                </a:lnTo>
                <a:lnTo>
                  <a:pt x="2493863" y="3619500"/>
                </a:lnTo>
                <a:lnTo>
                  <a:pt x="2589114" y="3619500"/>
                </a:lnTo>
                <a:close/>
                <a:moveTo>
                  <a:pt x="2779613" y="3714750"/>
                </a:moveTo>
                <a:lnTo>
                  <a:pt x="2684362" y="3714750"/>
                </a:lnTo>
                <a:lnTo>
                  <a:pt x="2684362" y="3619500"/>
                </a:lnTo>
                <a:lnTo>
                  <a:pt x="2779613" y="3619500"/>
                </a:lnTo>
                <a:close/>
                <a:moveTo>
                  <a:pt x="2970113" y="3714750"/>
                </a:moveTo>
                <a:lnTo>
                  <a:pt x="2874863" y="3714750"/>
                </a:lnTo>
                <a:lnTo>
                  <a:pt x="2874863" y="3619500"/>
                </a:lnTo>
                <a:lnTo>
                  <a:pt x="2970113" y="3619500"/>
                </a:lnTo>
                <a:close/>
                <a:moveTo>
                  <a:pt x="3160613" y="3714750"/>
                </a:moveTo>
                <a:lnTo>
                  <a:pt x="3065363" y="3714750"/>
                </a:lnTo>
                <a:lnTo>
                  <a:pt x="3065363" y="3619500"/>
                </a:lnTo>
                <a:lnTo>
                  <a:pt x="3160613" y="3619500"/>
                </a:lnTo>
                <a:close/>
                <a:moveTo>
                  <a:pt x="3351113" y="3714750"/>
                </a:moveTo>
                <a:lnTo>
                  <a:pt x="3255863" y="3714750"/>
                </a:lnTo>
                <a:lnTo>
                  <a:pt x="3255863" y="3619500"/>
                </a:lnTo>
                <a:lnTo>
                  <a:pt x="3351113" y="3619500"/>
                </a:lnTo>
                <a:close/>
                <a:moveTo>
                  <a:pt x="3541613" y="3714750"/>
                </a:moveTo>
                <a:lnTo>
                  <a:pt x="3446363" y="3714750"/>
                </a:lnTo>
                <a:lnTo>
                  <a:pt x="3446363" y="3619500"/>
                </a:lnTo>
                <a:lnTo>
                  <a:pt x="3541613" y="3619500"/>
                </a:lnTo>
                <a:close/>
                <a:moveTo>
                  <a:pt x="3732112" y="3714750"/>
                </a:moveTo>
                <a:lnTo>
                  <a:pt x="3636862" y="3714750"/>
                </a:lnTo>
                <a:lnTo>
                  <a:pt x="3636862" y="3619500"/>
                </a:lnTo>
                <a:lnTo>
                  <a:pt x="3732112" y="3619500"/>
                </a:lnTo>
                <a:close/>
                <a:moveTo>
                  <a:pt x="3922613" y="3714750"/>
                </a:moveTo>
                <a:lnTo>
                  <a:pt x="3827362" y="3714750"/>
                </a:lnTo>
                <a:lnTo>
                  <a:pt x="3827362" y="3619500"/>
                </a:lnTo>
                <a:lnTo>
                  <a:pt x="3922613" y="3619500"/>
                </a:lnTo>
                <a:close/>
                <a:moveTo>
                  <a:pt x="4113113" y="3714750"/>
                </a:moveTo>
                <a:lnTo>
                  <a:pt x="4017863" y="3714750"/>
                </a:lnTo>
                <a:lnTo>
                  <a:pt x="4017863" y="3619500"/>
                </a:lnTo>
                <a:lnTo>
                  <a:pt x="4113113" y="3619500"/>
                </a:lnTo>
                <a:close/>
                <a:moveTo>
                  <a:pt x="4303612" y="3714750"/>
                </a:moveTo>
                <a:lnTo>
                  <a:pt x="4208362" y="3714750"/>
                </a:lnTo>
                <a:lnTo>
                  <a:pt x="4208362" y="3619500"/>
                </a:lnTo>
                <a:lnTo>
                  <a:pt x="4303612" y="3619500"/>
                </a:lnTo>
                <a:close/>
                <a:moveTo>
                  <a:pt x="4494113" y="3714750"/>
                </a:moveTo>
                <a:lnTo>
                  <a:pt x="4398863" y="3714750"/>
                </a:lnTo>
                <a:lnTo>
                  <a:pt x="4398863" y="3619500"/>
                </a:lnTo>
                <a:lnTo>
                  <a:pt x="4494113" y="3619500"/>
                </a:lnTo>
                <a:close/>
                <a:moveTo>
                  <a:pt x="4684613" y="3714750"/>
                </a:moveTo>
                <a:lnTo>
                  <a:pt x="4589363" y="3714750"/>
                </a:lnTo>
                <a:lnTo>
                  <a:pt x="4589363" y="3619500"/>
                </a:lnTo>
                <a:lnTo>
                  <a:pt x="4684613" y="3619500"/>
                </a:lnTo>
                <a:close/>
                <a:moveTo>
                  <a:pt x="4875113" y="3714750"/>
                </a:moveTo>
                <a:lnTo>
                  <a:pt x="4779863" y="3714750"/>
                </a:lnTo>
                <a:lnTo>
                  <a:pt x="4779863" y="3619500"/>
                </a:lnTo>
                <a:lnTo>
                  <a:pt x="4875113" y="3619500"/>
                </a:lnTo>
                <a:close/>
                <a:moveTo>
                  <a:pt x="5065613" y="3714750"/>
                </a:moveTo>
                <a:lnTo>
                  <a:pt x="4970363" y="3714750"/>
                </a:lnTo>
                <a:lnTo>
                  <a:pt x="4970363" y="3619500"/>
                </a:lnTo>
                <a:lnTo>
                  <a:pt x="5065613" y="3619500"/>
                </a:lnTo>
                <a:close/>
                <a:moveTo>
                  <a:pt x="5446612" y="3714750"/>
                </a:moveTo>
                <a:lnTo>
                  <a:pt x="5351362" y="3714750"/>
                </a:lnTo>
                <a:lnTo>
                  <a:pt x="5351362" y="3619500"/>
                </a:lnTo>
                <a:lnTo>
                  <a:pt x="5446612" y="3619500"/>
                </a:lnTo>
                <a:close/>
                <a:moveTo>
                  <a:pt x="5637112" y="3714750"/>
                </a:moveTo>
                <a:lnTo>
                  <a:pt x="5541862" y="3714750"/>
                </a:lnTo>
                <a:lnTo>
                  <a:pt x="5541862" y="3619500"/>
                </a:lnTo>
                <a:lnTo>
                  <a:pt x="5637112" y="3619500"/>
                </a:lnTo>
                <a:close/>
                <a:moveTo>
                  <a:pt x="5827612" y="3714750"/>
                </a:moveTo>
                <a:lnTo>
                  <a:pt x="5732362" y="3714750"/>
                </a:lnTo>
                <a:lnTo>
                  <a:pt x="5732362" y="3619500"/>
                </a:lnTo>
                <a:lnTo>
                  <a:pt x="5827612" y="3619500"/>
                </a:lnTo>
                <a:close/>
                <a:moveTo>
                  <a:pt x="6018112" y="3714750"/>
                </a:moveTo>
                <a:lnTo>
                  <a:pt x="5922862" y="3714750"/>
                </a:lnTo>
                <a:lnTo>
                  <a:pt x="5922862" y="3619500"/>
                </a:lnTo>
                <a:lnTo>
                  <a:pt x="6018112" y="3619500"/>
                </a:lnTo>
                <a:close/>
                <a:moveTo>
                  <a:pt x="6208612" y="3714750"/>
                </a:moveTo>
                <a:lnTo>
                  <a:pt x="6113362" y="3714750"/>
                </a:lnTo>
                <a:lnTo>
                  <a:pt x="6113362" y="3619500"/>
                </a:lnTo>
                <a:lnTo>
                  <a:pt x="6208612" y="3619500"/>
                </a:lnTo>
                <a:close/>
                <a:moveTo>
                  <a:pt x="6399112" y="3714750"/>
                </a:moveTo>
                <a:lnTo>
                  <a:pt x="6303862" y="3714750"/>
                </a:lnTo>
                <a:lnTo>
                  <a:pt x="6303862" y="3619500"/>
                </a:lnTo>
                <a:lnTo>
                  <a:pt x="6399112" y="3619500"/>
                </a:lnTo>
                <a:close/>
                <a:moveTo>
                  <a:pt x="6589612" y="3714750"/>
                </a:moveTo>
                <a:lnTo>
                  <a:pt x="6494362" y="3714750"/>
                </a:lnTo>
                <a:lnTo>
                  <a:pt x="6494362" y="3619500"/>
                </a:lnTo>
                <a:lnTo>
                  <a:pt x="6589612" y="3619500"/>
                </a:lnTo>
                <a:close/>
                <a:moveTo>
                  <a:pt x="6780112" y="3714750"/>
                </a:moveTo>
                <a:lnTo>
                  <a:pt x="6684862" y="3714750"/>
                </a:lnTo>
                <a:lnTo>
                  <a:pt x="6684862" y="3619500"/>
                </a:lnTo>
                <a:lnTo>
                  <a:pt x="6780112" y="3619500"/>
                </a:lnTo>
                <a:close/>
                <a:moveTo>
                  <a:pt x="6970611" y="3714750"/>
                </a:moveTo>
                <a:lnTo>
                  <a:pt x="6875362" y="3714750"/>
                </a:lnTo>
                <a:lnTo>
                  <a:pt x="6875362" y="3619500"/>
                </a:lnTo>
                <a:lnTo>
                  <a:pt x="6970611" y="3619500"/>
                </a:lnTo>
                <a:close/>
                <a:moveTo>
                  <a:pt x="7161112" y="3714750"/>
                </a:moveTo>
                <a:lnTo>
                  <a:pt x="7065861" y="3714750"/>
                </a:lnTo>
                <a:lnTo>
                  <a:pt x="7065861" y="3619500"/>
                </a:lnTo>
                <a:lnTo>
                  <a:pt x="7161112" y="3619500"/>
                </a:lnTo>
                <a:close/>
                <a:moveTo>
                  <a:pt x="7351612" y="3714750"/>
                </a:moveTo>
                <a:lnTo>
                  <a:pt x="7256362" y="3714750"/>
                </a:lnTo>
                <a:lnTo>
                  <a:pt x="7256362" y="3619500"/>
                </a:lnTo>
                <a:lnTo>
                  <a:pt x="7351612" y="3619500"/>
                </a:lnTo>
                <a:close/>
                <a:moveTo>
                  <a:pt x="7542112" y="3714750"/>
                </a:moveTo>
                <a:lnTo>
                  <a:pt x="7446862" y="3714750"/>
                </a:lnTo>
                <a:lnTo>
                  <a:pt x="7446862" y="3619500"/>
                </a:lnTo>
                <a:lnTo>
                  <a:pt x="7542112" y="3619500"/>
                </a:lnTo>
                <a:close/>
                <a:moveTo>
                  <a:pt x="7732612" y="3714750"/>
                </a:moveTo>
                <a:lnTo>
                  <a:pt x="7637362" y="3714750"/>
                </a:lnTo>
                <a:lnTo>
                  <a:pt x="7637362" y="3619500"/>
                </a:lnTo>
                <a:lnTo>
                  <a:pt x="7732612" y="3619500"/>
                </a:lnTo>
                <a:close/>
                <a:moveTo>
                  <a:pt x="7923112" y="3714750"/>
                </a:moveTo>
                <a:lnTo>
                  <a:pt x="7827862" y="3714750"/>
                </a:lnTo>
                <a:lnTo>
                  <a:pt x="7827862" y="3619500"/>
                </a:lnTo>
                <a:lnTo>
                  <a:pt x="7923112" y="3619500"/>
                </a:lnTo>
                <a:close/>
                <a:moveTo>
                  <a:pt x="8113612" y="3714750"/>
                </a:moveTo>
                <a:lnTo>
                  <a:pt x="8018362" y="3714750"/>
                </a:lnTo>
                <a:lnTo>
                  <a:pt x="8018362" y="3619500"/>
                </a:lnTo>
                <a:lnTo>
                  <a:pt x="8113612" y="3619500"/>
                </a:lnTo>
                <a:close/>
                <a:moveTo>
                  <a:pt x="8304112" y="3714750"/>
                </a:moveTo>
                <a:lnTo>
                  <a:pt x="8208862" y="3714750"/>
                </a:lnTo>
                <a:lnTo>
                  <a:pt x="8208862" y="3619500"/>
                </a:lnTo>
                <a:lnTo>
                  <a:pt x="8304112" y="3619500"/>
                </a:lnTo>
                <a:close/>
                <a:moveTo>
                  <a:pt x="8494612" y="3714750"/>
                </a:moveTo>
                <a:lnTo>
                  <a:pt x="8399362" y="3714750"/>
                </a:lnTo>
                <a:lnTo>
                  <a:pt x="8399362" y="3619500"/>
                </a:lnTo>
                <a:lnTo>
                  <a:pt x="8494612" y="3619500"/>
                </a:lnTo>
                <a:close/>
                <a:moveTo>
                  <a:pt x="8875611" y="3714750"/>
                </a:moveTo>
                <a:lnTo>
                  <a:pt x="8780361" y="3714750"/>
                </a:lnTo>
                <a:lnTo>
                  <a:pt x="8780361" y="3619500"/>
                </a:lnTo>
                <a:lnTo>
                  <a:pt x="8875611" y="3619500"/>
                </a:lnTo>
                <a:close/>
                <a:moveTo>
                  <a:pt x="9066111" y="3714750"/>
                </a:moveTo>
                <a:lnTo>
                  <a:pt x="8970861" y="3714750"/>
                </a:lnTo>
                <a:lnTo>
                  <a:pt x="8970861" y="3619500"/>
                </a:lnTo>
                <a:lnTo>
                  <a:pt x="9066111" y="3619500"/>
                </a:lnTo>
                <a:close/>
                <a:moveTo>
                  <a:pt x="9256611" y="3714750"/>
                </a:moveTo>
                <a:lnTo>
                  <a:pt x="9161361" y="3714750"/>
                </a:lnTo>
                <a:lnTo>
                  <a:pt x="9161361" y="3619500"/>
                </a:lnTo>
                <a:lnTo>
                  <a:pt x="9256611" y="3619500"/>
                </a:lnTo>
                <a:close/>
                <a:moveTo>
                  <a:pt x="9447112" y="3714750"/>
                </a:moveTo>
                <a:lnTo>
                  <a:pt x="9351861" y="3714750"/>
                </a:lnTo>
                <a:lnTo>
                  <a:pt x="9351861" y="3619500"/>
                </a:lnTo>
                <a:lnTo>
                  <a:pt x="9447112" y="3619500"/>
                </a:lnTo>
                <a:close/>
                <a:moveTo>
                  <a:pt x="9637611" y="3714750"/>
                </a:moveTo>
                <a:lnTo>
                  <a:pt x="9542362" y="3714750"/>
                </a:lnTo>
                <a:lnTo>
                  <a:pt x="9542362" y="3619500"/>
                </a:lnTo>
                <a:lnTo>
                  <a:pt x="9637611" y="3619500"/>
                </a:lnTo>
                <a:close/>
                <a:moveTo>
                  <a:pt x="9828111" y="3714750"/>
                </a:moveTo>
                <a:lnTo>
                  <a:pt x="9732861" y="3714750"/>
                </a:lnTo>
                <a:lnTo>
                  <a:pt x="9732861" y="3619500"/>
                </a:lnTo>
                <a:lnTo>
                  <a:pt x="9828111" y="3619500"/>
                </a:lnTo>
                <a:close/>
                <a:moveTo>
                  <a:pt x="10018612" y="3714750"/>
                </a:moveTo>
                <a:lnTo>
                  <a:pt x="9923362" y="3714750"/>
                </a:lnTo>
                <a:lnTo>
                  <a:pt x="9923362" y="3619500"/>
                </a:lnTo>
                <a:lnTo>
                  <a:pt x="10018612" y="3619500"/>
                </a:lnTo>
                <a:close/>
                <a:moveTo>
                  <a:pt x="10209111" y="3714750"/>
                </a:moveTo>
                <a:lnTo>
                  <a:pt x="10113862" y="3714750"/>
                </a:lnTo>
                <a:lnTo>
                  <a:pt x="10113862" y="3619500"/>
                </a:lnTo>
                <a:lnTo>
                  <a:pt x="10209111" y="3619500"/>
                </a:lnTo>
                <a:close/>
                <a:moveTo>
                  <a:pt x="10399611" y="3714750"/>
                </a:moveTo>
                <a:lnTo>
                  <a:pt x="10304361" y="3714750"/>
                </a:lnTo>
                <a:lnTo>
                  <a:pt x="10304361" y="3619500"/>
                </a:lnTo>
                <a:lnTo>
                  <a:pt x="10399611" y="3619500"/>
                </a:lnTo>
                <a:close/>
                <a:moveTo>
                  <a:pt x="10590111" y="3714750"/>
                </a:moveTo>
                <a:lnTo>
                  <a:pt x="10494861" y="3714750"/>
                </a:lnTo>
                <a:lnTo>
                  <a:pt x="10494861" y="3619500"/>
                </a:lnTo>
                <a:lnTo>
                  <a:pt x="10590111" y="3619500"/>
                </a:lnTo>
                <a:close/>
                <a:moveTo>
                  <a:pt x="10780611" y="3714750"/>
                </a:moveTo>
                <a:lnTo>
                  <a:pt x="10685361" y="3714750"/>
                </a:lnTo>
                <a:lnTo>
                  <a:pt x="10685361" y="3619500"/>
                </a:lnTo>
                <a:lnTo>
                  <a:pt x="10780611" y="3619500"/>
                </a:lnTo>
                <a:close/>
                <a:moveTo>
                  <a:pt x="10971111" y="3714750"/>
                </a:moveTo>
                <a:lnTo>
                  <a:pt x="10875861" y="3714750"/>
                </a:lnTo>
                <a:lnTo>
                  <a:pt x="10875861" y="3619500"/>
                </a:lnTo>
                <a:lnTo>
                  <a:pt x="10971111" y="3619500"/>
                </a:lnTo>
                <a:close/>
                <a:moveTo>
                  <a:pt x="11161610" y="3714750"/>
                </a:moveTo>
                <a:lnTo>
                  <a:pt x="11066362" y="3714750"/>
                </a:lnTo>
                <a:lnTo>
                  <a:pt x="11066362" y="3619500"/>
                </a:lnTo>
                <a:lnTo>
                  <a:pt x="11161610" y="3619500"/>
                </a:lnTo>
                <a:close/>
                <a:moveTo>
                  <a:pt x="11352111" y="3714750"/>
                </a:moveTo>
                <a:lnTo>
                  <a:pt x="11256861" y="3714750"/>
                </a:lnTo>
                <a:lnTo>
                  <a:pt x="11256861" y="3619500"/>
                </a:lnTo>
                <a:lnTo>
                  <a:pt x="11352111" y="3619500"/>
                </a:lnTo>
                <a:close/>
                <a:moveTo>
                  <a:pt x="11542610" y="3714750"/>
                </a:moveTo>
                <a:lnTo>
                  <a:pt x="11447360" y="3714750"/>
                </a:lnTo>
                <a:lnTo>
                  <a:pt x="11447360" y="3619500"/>
                </a:lnTo>
                <a:lnTo>
                  <a:pt x="11542610" y="3619500"/>
                </a:lnTo>
                <a:close/>
                <a:moveTo>
                  <a:pt x="11733112" y="3714750"/>
                </a:moveTo>
                <a:lnTo>
                  <a:pt x="11637861" y="3714750"/>
                </a:lnTo>
                <a:lnTo>
                  <a:pt x="11637861" y="3619500"/>
                </a:lnTo>
                <a:lnTo>
                  <a:pt x="11733112" y="3619500"/>
                </a:lnTo>
                <a:close/>
                <a:moveTo>
                  <a:pt x="11923611" y="3714750"/>
                </a:moveTo>
                <a:lnTo>
                  <a:pt x="11828360" y="3714750"/>
                </a:lnTo>
                <a:lnTo>
                  <a:pt x="11828360" y="3619500"/>
                </a:lnTo>
                <a:lnTo>
                  <a:pt x="11923611" y="3619500"/>
                </a:lnTo>
                <a:close/>
                <a:moveTo>
                  <a:pt x="207864" y="3810000"/>
                </a:moveTo>
                <a:lnTo>
                  <a:pt x="112614" y="3810000"/>
                </a:lnTo>
                <a:lnTo>
                  <a:pt x="112614" y="3714750"/>
                </a:lnTo>
                <a:lnTo>
                  <a:pt x="207864" y="3714750"/>
                </a:lnTo>
                <a:close/>
                <a:moveTo>
                  <a:pt x="398364" y="3810000"/>
                </a:moveTo>
                <a:lnTo>
                  <a:pt x="303114" y="3810000"/>
                </a:lnTo>
                <a:lnTo>
                  <a:pt x="303114" y="3714750"/>
                </a:lnTo>
                <a:lnTo>
                  <a:pt x="398364" y="3714750"/>
                </a:lnTo>
                <a:close/>
                <a:moveTo>
                  <a:pt x="588864" y="3810000"/>
                </a:moveTo>
                <a:lnTo>
                  <a:pt x="493614" y="3810000"/>
                </a:lnTo>
                <a:lnTo>
                  <a:pt x="493614" y="3714750"/>
                </a:lnTo>
                <a:lnTo>
                  <a:pt x="588864" y="3714750"/>
                </a:lnTo>
                <a:close/>
                <a:moveTo>
                  <a:pt x="779364" y="3810000"/>
                </a:moveTo>
                <a:lnTo>
                  <a:pt x="684113" y="3810000"/>
                </a:lnTo>
                <a:lnTo>
                  <a:pt x="684113" y="3714750"/>
                </a:lnTo>
                <a:lnTo>
                  <a:pt x="779364" y="3714750"/>
                </a:lnTo>
                <a:close/>
                <a:moveTo>
                  <a:pt x="969863" y="3810000"/>
                </a:moveTo>
                <a:lnTo>
                  <a:pt x="874614" y="3810000"/>
                </a:lnTo>
                <a:lnTo>
                  <a:pt x="874614" y="3714750"/>
                </a:lnTo>
                <a:lnTo>
                  <a:pt x="969863" y="3714750"/>
                </a:lnTo>
                <a:close/>
                <a:moveTo>
                  <a:pt x="1160364" y="3810000"/>
                </a:moveTo>
                <a:lnTo>
                  <a:pt x="1065114" y="3810000"/>
                </a:lnTo>
                <a:lnTo>
                  <a:pt x="1065114" y="3714750"/>
                </a:lnTo>
                <a:lnTo>
                  <a:pt x="1160364" y="3714750"/>
                </a:lnTo>
                <a:close/>
                <a:moveTo>
                  <a:pt x="1350864" y="3810000"/>
                </a:moveTo>
                <a:lnTo>
                  <a:pt x="1255613" y="3810000"/>
                </a:lnTo>
                <a:lnTo>
                  <a:pt x="1255613" y="3714750"/>
                </a:lnTo>
                <a:lnTo>
                  <a:pt x="1350864" y="3714750"/>
                </a:lnTo>
                <a:close/>
                <a:moveTo>
                  <a:pt x="1541363" y="3810000"/>
                </a:moveTo>
                <a:lnTo>
                  <a:pt x="1446114" y="3810000"/>
                </a:lnTo>
                <a:lnTo>
                  <a:pt x="1446114" y="3714750"/>
                </a:lnTo>
                <a:lnTo>
                  <a:pt x="1541363" y="3714750"/>
                </a:lnTo>
                <a:close/>
                <a:moveTo>
                  <a:pt x="1922364" y="3810000"/>
                </a:moveTo>
                <a:lnTo>
                  <a:pt x="1827113" y="3810000"/>
                </a:lnTo>
                <a:lnTo>
                  <a:pt x="1827113" y="3714750"/>
                </a:lnTo>
                <a:lnTo>
                  <a:pt x="1922364" y="3714750"/>
                </a:lnTo>
                <a:close/>
                <a:moveTo>
                  <a:pt x="2112863" y="3810000"/>
                </a:moveTo>
                <a:lnTo>
                  <a:pt x="2017612" y="3810000"/>
                </a:lnTo>
                <a:lnTo>
                  <a:pt x="2017612" y="3714750"/>
                </a:lnTo>
                <a:lnTo>
                  <a:pt x="2112863" y="3714750"/>
                </a:lnTo>
                <a:close/>
                <a:moveTo>
                  <a:pt x="2303364" y="3810000"/>
                </a:moveTo>
                <a:lnTo>
                  <a:pt x="2208114" y="3810000"/>
                </a:lnTo>
                <a:lnTo>
                  <a:pt x="2208114" y="3714750"/>
                </a:lnTo>
                <a:lnTo>
                  <a:pt x="2303364" y="3714750"/>
                </a:lnTo>
                <a:close/>
                <a:moveTo>
                  <a:pt x="2493863" y="3810000"/>
                </a:moveTo>
                <a:lnTo>
                  <a:pt x="2398613" y="3810000"/>
                </a:lnTo>
                <a:lnTo>
                  <a:pt x="2398613" y="3714750"/>
                </a:lnTo>
                <a:lnTo>
                  <a:pt x="2493863" y="3714750"/>
                </a:lnTo>
                <a:close/>
                <a:moveTo>
                  <a:pt x="2684362" y="3810000"/>
                </a:moveTo>
                <a:lnTo>
                  <a:pt x="2589114" y="3810000"/>
                </a:lnTo>
                <a:lnTo>
                  <a:pt x="2589114" y="3714750"/>
                </a:lnTo>
                <a:lnTo>
                  <a:pt x="2684362" y="3714750"/>
                </a:lnTo>
                <a:close/>
                <a:moveTo>
                  <a:pt x="2874863" y="3810000"/>
                </a:moveTo>
                <a:lnTo>
                  <a:pt x="2779613" y="3810000"/>
                </a:lnTo>
                <a:lnTo>
                  <a:pt x="2779613" y="3714750"/>
                </a:lnTo>
                <a:lnTo>
                  <a:pt x="2874863" y="3714750"/>
                </a:lnTo>
                <a:close/>
                <a:moveTo>
                  <a:pt x="3065363" y="3810000"/>
                </a:moveTo>
                <a:lnTo>
                  <a:pt x="2970113" y="3810000"/>
                </a:lnTo>
                <a:lnTo>
                  <a:pt x="2970113" y="3714750"/>
                </a:lnTo>
                <a:lnTo>
                  <a:pt x="3065363" y="3714750"/>
                </a:lnTo>
                <a:close/>
                <a:moveTo>
                  <a:pt x="3255863" y="3810000"/>
                </a:moveTo>
                <a:lnTo>
                  <a:pt x="3160613" y="3810000"/>
                </a:lnTo>
                <a:lnTo>
                  <a:pt x="3160613" y="3714750"/>
                </a:lnTo>
                <a:lnTo>
                  <a:pt x="3255863" y="3714750"/>
                </a:lnTo>
                <a:close/>
                <a:moveTo>
                  <a:pt x="3446363" y="3810000"/>
                </a:moveTo>
                <a:lnTo>
                  <a:pt x="3351113" y="3810000"/>
                </a:lnTo>
                <a:lnTo>
                  <a:pt x="3351113" y="3714750"/>
                </a:lnTo>
                <a:lnTo>
                  <a:pt x="3446363" y="3714750"/>
                </a:lnTo>
                <a:close/>
                <a:moveTo>
                  <a:pt x="3636862" y="3810000"/>
                </a:moveTo>
                <a:lnTo>
                  <a:pt x="3541613" y="3810000"/>
                </a:lnTo>
                <a:lnTo>
                  <a:pt x="3541613" y="3714750"/>
                </a:lnTo>
                <a:lnTo>
                  <a:pt x="3636862" y="3714750"/>
                </a:lnTo>
                <a:close/>
                <a:moveTo>
                  <a:pt x="3827362" y="3810000"/>
                </a:moveTo>
                <a:lnTo>
                  <a:pt x="3732112" y="3810000"/>
                </a:lnTo>
                <a:lnTo>
                  <a:pt x="3732112" y="3714750"/>
                </a:lnTo>
                <a:lnTo>
                  <a:pt x="3827362" y="3714750"/>
                </a:lnTo>
                <a:close/>
                <a:moveTo>
                  <a:pt x="4017863" y="3810000"/>
                </a:moveTo>
                <a:lnTo>
                  <a:pt x="3922613" y="3810000"/>
                </a:lnTo>
                <a:lnTo>
                  <a:pt x="3922613" y="3714750"/>
                </a:lnTo>
                <a:lnTo>
                  <a:pt x="4017863" y="3714750"/>
                </a:lnTo>
                <a:close/>
                <a:moveTo>
                  <a:pt x="4208362" y="3810000"/>
                </a:moveTo>
                <a:lnTo>
                  <a:pt x="4113113" y="3810000"/>
                </a:lnTo>
                <a:lnTo>
                  <a:pt x="4113113" y="3714750"/>
                </a:lnTo>
                <a:lnTo>
                  <a:pt x="4208362" y="3714750"/>
                </a:lnTo>
                <a:close/>
                <a:moveTo>
                  <a:pt x="4398863" y="3810000"/>
                </a:moveTo>
                <a:lnTo>
                  <a:pt x="4303612" y="3810000"/>
                </a:lnTo>
                <a:lnTo>
                  <a:pt x="4303612" y="3714750"/>
                </a:lnTo>
                <a:lnTo>
                  <a:pt x="4398863" y="3714750"/>
                </a:lnTo>
                <a:close/>
                <a:moveTo>
                  <a:pt x="4589363" y="3810000"/>
                </a:moveTo>
                <a:lnTo>
                  <a:pt x="4494113" y="3810000"/>
                </a:lnTo>
                <a:lnTo>
                  <a:pt x="4494113" y="3714750"/>
                </a:lnTo>
                <a:lnTo>
                  <a:pt x="4589363" y="3714750"/>
                </a:lnTo>
                <a:close/>
                <a:moveTo>
                  <a:pt x="4779863" y="3810000"/>
                </a:moveTo>
                <a:lnTo>
                  <a:pt x="4684613" y="3810000"/>
                </a:lnTo>
                <a:lnTo>
                  <a:pt x="4684613" y="3714750"/>
                </a:lnTo>
                <a:lnTo>
                  <a:pt x="4779863" y="3714750"/>
                </a:lnTo>
                <a:close/>
                <a:moveTo>
                  <a:pt x="4970363" y="3810000"/>
                </a:moveTo>
                <a:lnTo>
                  <a:pt x="4875113" y="3810000"/>
                </a:lnTo>
                <a:lnTo>
                  <a:pt x="4875113" y="3714750"/>
                </a:lnTo>
                <a:lnTo>
                  <a:pt x="4970363" y="3714750"/>
                </a:lnTo>
                <a:close/>
                <a:moveTo>
                  <a:pt x="5351362" y="3810000"/>
                </a:moveTo>
                <a:lnTo>
                  <a:pt x="5256112" y="3810000"/>
                </a:lnTo>
                <a:lnTo>
                  <a:pt x="5256112" y="3714750"/>
                </a:lnTo>
                <a:lnTo>
                  <a:pt x="5351362" y="3714750"/>
                </a:lnTo>
                <a:close/>
                <a:moveTo>
                  <a:pt x="5541862" y="3810000"/>
                </a:moveTo>
                <a:lnTo>
                  <a:pt x="5446612" y="3810000"/>
                </a:lnTo>
                <a:lnTo>
                  <a:pt x="5446612" y="3714750"/>
                </a:lnTo>
                <a:lnTo>
                  <a:pt x="5541862" y="3714750"/>
                </a:lnTo>
                <a:close/>
                <a:moveTo>
                  <a:pt x="5732362" y="3810000"/>
                </a:moveTo>
                <a:lnTo>
                  <a:pt x="5637112" y="3810000"/>
                </a:lnTo>
                <a:lnTo>
                  <a:pt x="5637112" y="3714750"/>
                </a:lnTo>
                <a:lnTo>
                  <a:pt x="5732362" y="3714750"/>
                </a:lnTo>
                <a:close/>
                <a:moveTo>
                  <a:pt x="5922862" y="3810000"/>
                </a:moveTo>
                <a:lnTo>
                  <a:pt x="5827612" y="3810000"/>
                </a:lnTo>
                <a:lnTo>
                  <a:pt x="5827612" y="3714750"/>
                </a:lnTo>
                <a:lnTo>
                  <a:pt x="5922862" y="3714750"/>
                </a:lnTo>
                <a:close/>
                <a:moveTo>
                  <a:pt x="6113362" y="3810000"/>
                </a:moveTo>
                <a:lnTo>
                  <a:pt x="6018112" y="3810000"/>
                </a:lnTo>
                <a:lnTo>
                  <a:pt x="6018112" y="3714750"/>
                </a:lnTo>
                <a:lnTo>
                  <a:pt x="6113362" y="3714750"/>
                </a:lnTo>
                <a:close/>
                <a:moveTo>
                  <a:pt x="6303862" y="3810000"/>
                </a:moveTo>
                <a:lnTo>
                  <a:pt x="6208612" y="3810000"/>
                </a:lnTo>
                <a:lnTo>
                  <a:pt x="6208612" y="3714750"/>
                </a:lnTo>
                <a:lnTo>
                  <a:pt x="6303862" y="3714750"/>
                </a:lnTo>
                <a:close/>
                <a:moveTo>
                  <a:pt x="6494362" y="3810000"/>
                </a:moveTo>
                <a:lnTo>
                  <a:pt x="6399112" y="3810000"/>
                </a:lnTo>
                <a:lnTo>
                  <a:pt x="6399112" y="3714750"/>
                </a:lnTo>
                <a:lnTo>
                  <a:pt x="6494362" y="3714750"/>
                </a:lnTo>
                <a:close/>
                <a:moveTo>
                  <a:pt x="6684862" y="3810000"/>
                </a:moveTo>
                <a:lnTo>
                  <a:pt x="6589612" y="3810000"/>
                </a:lnTo>
                <a:lnTo>
                  <a:pt x="6589612" y="3714750"/>
                </a:lnTo>
                <a:lnTo>
                  <a:pt x="6684862" y="3714750"/>
                </a:lnTo>
                <a:close/>
                <a:moveTo>
                  <a:pt x="6875362" y="3810000"/>
                </a:moveTo>
                <a:lnTo>
                  <a:pt x="6780112" y="3810000"/>
                </a:lnTo>
                <a:lnTo>
                  <a:pt x="6780112" y="3714750"/>
                </a:lnTo>
                <a:lnTo>
                  <a:pt x="6875362" y="3714750"/>
                </a:lnTo>
                <a:close/>
                <a:moveTo>
                  <a:pt x="7065861" y="3810000"/>
                </a:moveTo>
                <a:lnTo>
                  <a:pt x="6970611" y="3810000"/>
                </a:lnTo>
                <a:lnTo>
                  <a:pt x="6970611" y="3714750"/>
                </a:lnTo>
                <a:lnTo>
                  <a:pt x="7065861" y="3714750"/>
                </a:lnTo>
                <a:close/>
                <a:moveTo>
                  <a:pt x="7256362" y="3810000"/>
                </a:moveTo>
                <a:lnTo>
                  <a:pt x="7161112" y="3810000"/>
                </a:lnTo>
                <a:lnTo>
                  <a:pt x="7161112" y="3714750"/>
                </a:lnTo>
                <a:lnTo>
                  <a:pt x="7256362" y="3714750"/>
                </a:lnTo>
                <a:close/>
                <a:moveTo>
                  <a:pt x="7446862" y="3810000"/>
                </a:moveTo>
                <a:lnTo>
                  <a:pt x="7351612" y="3810000"/>
                </a:lnTo>
                <a:lnTo>
                  <a:pt x="7351612" y="3714750"/>
                </a:lnTo>
                <a:lnTo>
                  <a:pt x="7446862" y="3714750"/>
                </a:lnTo>
                <a:close/>
                <a:moveTo>
                  <a:pt x="7637362" y="3810000"/>
                </a:moveTo>
                <a:lnTo>
                  <a:pt x="7542112" y="3810000"/>
                </a:lnTo>
                <a:lnTo>
                  <a:pt x="7542112" y="3714750"/>
                </a:lnTo>
                <a:lnTo>
                  <a:pt x="7637362" y="3714750"/>
                </a:lnTo>
                <a:close/>
                <a:moveTo>
                  <a:pt x="7827862" y="3810000"/>
                </a:moveTo>
                <a:lnTo>
                  <a:pt x="7732612" y="3810000"/>
                </a:lnTo>
                <a:lnTo>
                  <a:pt x="7732612" y="3714750"/>
                </a:lnTo>
                <a:lnTo>
                  <a:pt x="7827862" y="3714750"/>
                </a:lnTo>
                <a:close/>
                <a:moveTo>
                  <a:pt x="8018362" y="3810000"/>
                </a:moveTo>
                <a:lnTo>
                  <a:pt x="7923112" y="3810000"/>
                </a:lnTo>
                <a:lnTo>
                  <a:pt x="7923112" y="3714750"/>
                </a:lnTo>
                <a:lnTo>
                  <a:pt x="8018362" y="3714750"/>
                </a:lnTo>
                <a:close/>
                <a:moveTo>
                  <a:pt x="8208862" y="3810000"/>
                </a:moveTo>
                <a:lnTo>
                  <a:pt x="8113612" y="3810000"/>
                </a:lnTo>
                <a:lnTo>
                  <a:pt x="8113612" y="3714750"/>
                </a:lnTo>
                <a:lnTo>
                  <a:pt x="8208862" y="3714750"/>
                </a:lnTo>
                <a:close/>
                <a:moveTo>
                  <a:pt x="8399362" y="3810000"/>
                </a:moveTo>
                <a:lnTo>
                  <a:pt x="8304112" y="3810000"/>
                </a:lnTo>
                <a:lnTo>
                  <a:pt x="8304112" y="3714750"/>
                </a:lnTo>
                <a:lnTo>
                  <a:pt x="8399362" y="3714750"/>
                </a:lnTo>
                <a:close/>
                <a:moveTo>
                  <a:pt x="8780361" y="3810000"/>
                </a:moveTo>
                <a:lnTo>
                  <a:pt x="8685111" y="3810000"/>
                </a:lnTo>
                <a:lnTo>
                  <a:pt x="8685111" y="3714750"/>
                </a:lnTo>
                <a:lnTo>
                  <a:pt x="8780361" y="3714750"/>
                </a:lnTo>
                <a:close/>
                <a:moveTo>
                  <a:pt x="8970861" y="3810000"/>
                </a:moveTo>
                <a:lnTo>
                  <a:pt x="8875611" y="3810000"/>
                </a:lnTo>
                <a:lnTo>
                  <a:pt x="8875611" y="3714750"/>
                </a:lnTo>
                <a:lnTo>
                  <a:pt x="8970861" y="3714750"/>
                </a:lnTo>
                <a:close/>
                <a:moveTo>
                  <a:pt x="9161361" y="3810000"/>
                </a:moveTo>
                <a:lnTo>
                  <a:pt x="9066111" y="3810000"/>
                </a:lnTo>
                <a:lnTo>
                  <a:pt x="9066111" y="3714750"/>
                </a:lnTo>
                <a:lnTo>
                  <a:pt x="9161361" y="3714750"/>
                </a:lnTo>
                <a:close/>
                <a:moveTo>
                  <a:pt x="9351861" y="3810000"/>
                </a:moveTo>
                <a:lnTo>
                  <a:pt x="9256611" y="3810000"/>
                </a:lnTo>
                <a:lnTo>
                  <a:pt x="9256611" y="3714750"/>
                </a:lnTo>
                <a:lnTo>
                  <a:pt x="9351861" y="3714750"/>
                </a:lnTo>
                <a:close/>
                <a:moveTo>
                  <a:pt x="9542362" y="3810000"/>
                </a:moveTo>
                <a:lnTo>
                  <a:pt x="9447112" y="3810000"/>
                </a:lnTo>
                <a:lnTo>
                  <a:pt x="9447112" y="3714750"/>
                </a:lnTo>
                <a:lnTo>
                  <a:pt x="9542362" y="3714750"/>
                </a:lnTo>
                <a:close/>
                <a:moveTo>
                  <a:pt x="9732861" y="3810000"/>
                </a:moveTo>
                <a:lnTo>
                  <a:pt x="9637611" y="3810000"/>
                </a:lnTo>
                <a:lnTo>
                  <a:pt x="9637611" y="3714750"/>
                </a:lnTo>
                <a:lnTo>
                  <a:pt x="9732861" y="3714750"/>
                </a:lnTo>
                <a:close/>
                <a:moveTo>
                  <a:pt x="9923362" y="3810000"/>
                </a:moveTo>
                <a:lnTo>
                  <a:pt x="9828111" y="3810000"/>
                </a:lnTo>
                <a:lnTo>
                  <a:pt x="9828111" y="3714750"/>
                </a:lnTo>
                <a:lnTo>
                  <a:pt x="9923362" y="3714750"/>
                </a:lnTo>
                <a:close/>
                <a:moveTo>
                  <a:pt x="10113862" y="3810000"/>
                </a:moveTo>
                <a:lnTo>
                  <a:pt x="10018612" y="3810000"/>
                </a:lnTo>
                <a:lnTo>
                  <a:pt x="10018612" y="3714750"/>
                </a:lnTo>
                <a:lnTo>
                  <a:pt x="10113862" y="3714750"/>
                </a:lnTo>
                <a:close/>
                <a:moveTo>
                  <a:pt x="10304361" y="3810000"/>
                </a:moveTo>
                <a:lnTo>
                  <a:pt x="10209111" y="3810000"/>
                </a:lnTo>
                <a:lnTo>
                  <a:pt x="10209111" y="3714750"/>
                </a:lnTo>
                <a:lnTo>
                  <a:pt x="10304361" y="3714750"/>
                </a:lnTo>
                <a:close/>
                <a:moveTo>
                  <a:pt x="10494861" y="3810000"/>
                </a:moveTo>
                <a:lnTo>
                  <a:pt x="10399611" y="3810000"/>
                </a:lnTo>
                <a:lnTo>
                  <a:pt x="10399611" y="3714750"/>
                </a:lnTo>
                <a:lnTo>
                  <a:pt x="10494861" y="3714750"/>
                </a:lnTo>
                <a:close/>
                <a:moveTo>
                  <a:pt x="10685361" y="3810000"/>
                </a:moveTo>
                <a:lnTo>
                  <a:pt x="10590111" y="3810000"/>
                </a:lnTo>
                <a:lnTo>
                  <a:pt x="10590111" y="3714750"/>
                </a:lnTo>
                <a:lnTo>
                  <a:pt x="10685361" y="3714750"/>
                </a:lnTo>
                <a:close/>
                <a:moveTo>
                  <a:pt x="10875861" y="3810000"/>
                </a:moveTo>
                <a:lnTo>
                  <a:pt x="10780611" y="3810000"/>
                </a:lnTo>
                <a:lnTo>
                  <a:pt x="10780611" y="3714750"/>
                </a:lnTo>
                <a:lnTo>
                  <a:pt x="10875861" y="3714750"/>
                </a:lnTo>
                <a:close/>
                <a:moveTo>
                  <a:pt x="11066362" y="3810000"/>
                </a:moveTo>
                <a:lnTo>
                  <a:pt x="10971111" y="3810000"/>
                </a:lnTo>
                <a:lnTo>
                  <a:pt x="10971111" y="3714750"/>
                </a:lnTo>
                <a:lnTo>
                  <a:pt x="11066362" y="3714750"/>
                </a:lnTo>
                <a:close/>
                <a:moveTo>
                  <a:pt x="11256861" y="3810000"/>
                </a:moveTo>
                <a:lnTo>
                  <a:pt x="11161610" y="3810000"/>
                </a:lnTo>
                <a:lnTo>
                  <a:pt x="11161610" y="3714750"/>
                </a:lnTo>
                <a:lnTo>
                  <a:pt x="11256861" y="3714750"/>
                </a:lnTo>
                <a:close/>
                <a:moveTo>
                  <a:pt x="11447360" y="3810000"/>
                </a:moveTo>
                <a:lnTo>
                  <a:pt x="11352111" y="3810000"/>
                </a:lnTo>
                <a:lnTo>
                  <a:pt x="11352111" y="3714750"/>
                </a:lnTo>
                <a:lnTo>
                  <a:pt x="11447360" y="3714750"/>
                </a:lnTo>
                <a:close/>
                <a:moveTo>
                  <a:pt x="11637861" y="3810000"/>
                </a:moveTo>
                <a:lnTo>
                  <a:pt x="11542610" y="3810000"/>
                </a:lnTo>
                <a:lnTo>
                  <a:pt x="11542610" y="3714750"/>
                </a:lnTo>
                <a:lnTo>
                  <a:pt x="11637861" y="3714750"/>
                </a:lnTo>
                <a:close/>
                <a:moveTo>
                  <a:pt x="11828360" y="3810000"/>
                </a:moveTo>
                <a:lnTo>
                  <a:pt x="11733112" y="3810000"/>
                </a:lnTo>
                <a:lnTo>
                  <a:pt x="11733112" y="3714750"/>
                </a:lnTo>
                <a:lnTo>
                  <a:pt x="11828360" y="3714750"/>
                </a:lnTo>
                <a:close/>
                <a:moveTo>
                  <a:pt x="12192000" y="3810000"/>
                </a:moveTo>
                <a:lnTo>
                  <a:pt x="12114110" y="3810000"/>
                </a:lnTo>
                <a:lnTo>
                  <a:pt x="12114110" y="3714750"/>
                </a:lnTo>
                <a:lnTo>
                  <a:pt x="12192000" y="3714750"/>
                </a:lnTo>
                <a:close/>
                <a:moveTo>
                  <a:pt x="303114" y="3905250"/>
                </a:moveTo>
                <a:lnTo>
                  <a:pt x="207864" y="3905250"/>
                </a:lnTo>
                <a:lnTo>
                  <a:pt x="207864" y="3810000"/>
                </a:lnTo>
                <a:lnTo>
                  <a:pt x="303114" y="3810000"/>
                </a:lnTo>
                <a:close/>
                <a:moveTo>
                  <a:pt x="493614" y="3905250"/>
                </a:moveTo>
                <a:lnTo>
                  <a:pt x="398364" y="3905250"/>
                </a:lnTo>
                <a:lnTo>
                  <a:pt x="398364" y="3810000"/>
                </a:lnTo>
                <a:lnTo>
                  <a:pt x="493614" y="3810000"/>
                </a:lnTo>
                <a:close/>
                <a:moveTo>
                  <a:pt x="684113" y="3905250"/>
                </a:moveTo>
                <a:lnTo>
                  <a:pt x="588864" y="3905250"/>
                </a:lnTo>
                <a:lnTo>
                  <a:pt x="588864" y="3810000"/>
                </a:lnTo>
                <a:lnTo>
                  <a:pt x="684113" y="3810000"/>
                </a:lnTo>
                <a:close/>
                <a:moveTo>
                  <a:pt x="874614" y="3905250"/>
                </a:moveTo>
                <a:lnTo>
                  <a:pt x="779364" y="3905250"/>
                </a:lnTo>
                <a:lnTo>
                  <a:pt x="779364" y="3810000"/>
                </a:lnTo>
                <a:lnTo>
                  <a:pt x="874614" y="3810000"/>
                </a:lnTo>
                <a:close/>
                <a:moveTo>
                  <a:pt x="1065114" y="3905250"/>
                </a:moveTo>
                <a:lnTo>
                  <a:pt x="969863" y="3905250"/>
                </a:lnTo>
                <a:lnTo>
                  <a:pt x="969863" y="3810000"/>
                </a:lnTo>
                <a:lnTo>
                  <a:pt x="1065114" y="3810000"/>
                </a:lnTo>
                <a:close/>
                <a:moveTo>
                  <a:pt x="1255613" y="3905250"/>
                </a:moveTo>
                <a:lnTo>
                  <a:pt x="1160364" y="3905250"/>
                </a:lnTo>
                <a:lnTo>
                  <a:pt x="1160364" y="3810000"/>
                </a:lnTo>
                <a:lnTo>
                  <a:pt x="1255613" y="3810000"/>
                </a:lnTo>
                <a:close/>
                <a:moveTo>
                  <a:pt x="1446114" y="3905250"/>
                </a:moveTo>
                <a:lnTo>
                  <a:pt x="1350864" y="3905250"/>
                </a:lnTo>
                <a:lnTo>
                  <a:pt x="1350864" y="3810000"/>
                </a:lnTo>
                <a:lnTo>
                  <a:pt x="1446114" y="3810000"/>
                </a:lnTo>
                <a:close/>
                <a:moveTo>
                  <a:pt x="1636614" y="3905250"/>
                </a:moveTo>
                <a:lnTo>
                  <a:pt x="1541363" y="3905250"/>
                </a:lnTo>
                <a:lnTo>
                  <a:pt x="1541363" y="3810000"/>
                </a:lnTo>
                <a:lnTo>
                  <a:pt x="1636614" y="3810000"/>
                </a:lnTo>
                <a:close/>
                <a:moveTo>
                  <a:pt x="2017612" y="3905250"/>
                </a:moveTo>
                <a:lnTo>
                  <a:pt x="1922364" y="3905250"/>
                </a:lnTo>
                <a:lnTo>
                  <a:pt x="1922364" y="3810000"/>
                </a:lnTo>
                <a:lnTo>
                  <a:pt x="2017612" y="3810000"/>
                </a:lnTo>
                <a:close/>
                <a:moveTo>
                  <a:pt x="2208114" y="3905250"/>
                </a:moveTo>
                <a:lnTo>
                  <a:pt x="2112863" y="3905250"/>
                </a:lnTo>
                <a:lnTo>
                  <a:pt x="2112863" y="3810000"/>
                </a:lnTo>
                <a:lnTo>
                  <a:pt x="2208114" y="3810000"/>
                </a:lnTo>
                <a:close/>
                <a:moveTo>
                  <a:pt x="2398613" y="3905250"/>
                </a:moveTo>
                <a:lnTo>
                  <a:pt x="2303364" y="3905250"/>
                </a:lnTo>
                <a:lnTo>
                  <a:pt x="2303364" y="3810000"/>
                </a:lnTo>
                <a:lnTo>
                  <a:pt x="2398613" y="3810000"/>
                </a:lnTo>
                <a:close/>
                <a:moveTo>
                  <a:pt x="2589114" y="3905250"/>
                </a:moveTo>
                <a:lnTo>
                  <a:pt x="2493863" y="3905250"/>
                </a:lnTo>
                <a:lnTo>
                  <a:pt x="2493863" y="3810000"/>
                </a:lnTo>
                <a:lnTo>
                  <a:pt x="2589114" y="3810000"/>
                </a:lnTo>
                <a:close/>
                <a:moveTo>
                  <a:pt x="2779613" y="3905250"/>
                </a:moveTo>
                <a:lnTo>
                  <a:pt x="2684362" y="3905250"/>
                </a:lnTo>
                <a:lnTo>
                  <a:pt x="2684362" y="3810000"/>
                </a:lnTo>
                <a:lnTo>
                  <a:pt x="2779613" y="3810000"/>
                </a:lnTo>
                <a:close/>
                <a:moveTo>
                  <a:pt x="2970113" y="3905250"/>
                </a:moveTo>
                <a:lnTo>
                  <a:pt x="2874863" y="3905250"/>
                </a:lnTo>
                <a:lnTo>
                  <a:pt x="2874863" y="3810000"/>
                </a:lnTo>
                <a:lnTo>
                  <a:pt x="2970113" y="3810000"/>
                </a:lnTo>
                <a:close/>
                <a:moveTo>
                  <a:pt x="3160613" y="3905250"/>
                </a:moveTo>
                <a:lnTo>
                  <a:pt x="3065363" y="3905250"/>
                </a:lnTo>
                <a:lnTo>
                  <a:pt x="3065363" y="3810000"/>
                </a:lnTo>
                <a:lnTo>
                  <a:pt x="3160613" y="3810000"/>
                </a:lnTo>
                <a:close/>
                <a:moveTo>
                  <a:pt x="3351113" y="3905250"/>
                </a:moveTo>
                <a:lnTo>
                  <a:pt x="3255863" y="3905250"/>
                </a:lnTo>
                <a:lnTo>
                  <a:pt x="3255863" y="3810000"/>
                </a:lnTo>
                <a:lnTo>
                  <a:pt x="3351113" y="3810000"/>
                </a:lnTo>
                <a:close/>
                <a:moveTo>
                  <a:pt x="3541613" y="3905250"/>
                </a:moveTo>
                <a:lnTo>
                  <a:pt x="3446363" y="3905250"/>
                </a:lnTo>
                <a:lnTo>
                  <a:pt x="3446363" y="3810000"/>
                </a:lnTo>
                <a:lnTo>
                  <a:pt x="3541613" y="3810000"/>
                </a:lnTo>
                <a:close/>
                <a:moveTo>
                  <a:pt x="3732112" y="3905250"/>
                </a:moveTo>
                <a:lnTo>
                  <a:pt x="3636862" y="3905250"/>
                </a:lnTo>
                <a:lnTo>
                  <a:pt x="3636862" y="3810000"/>
                </a:lnTo>
                <a:lnTo>
                  <a:pt x="3732112" y="3810000"/>
                </a:lnTo>
                <a:close/>
                <a:moveTo>
                  <a:pt x="3922613" y="3905250"/>
                </a:moveTo>
                <a:lnTo>
                  <a:pt x="3827362" y="3905250"/>
                </a:lnTo>
                <a:lnTo>
                  <a:pt x="3827362" y="3810000"/>
                </a:lnTo>
                <a:lnTo>
                  <a:pt x="3922613" y="3810000"/>
                </a:lnTo>
                <a:close/>
                <a:moveTo>
                  <a:pt x="4113113" y="3905250"/>
                </a:moveTo>
                <a:lnTo>
                  <a:pt x="4017863" y="3905250"/>
                </a:lnTo>
                <a:lnTo>
                  <a:pt x="4017863" y="3810000"/>
                </a:lnTo>
                <a:lnTo>
                  <a:pt x="4113113" y="3810000"/>
                </a:lnTo>
                <a:close/>
                <a:moveTo>
                  <a:pt x="4303612" y="3905250"/>
                </a:moveTo>
                <a:lnTo>
                  <a:pt x="4208362" y="3905250"/>
                </a:lnTo>
                <a:lnTo>
                  <a:pt x="4208362" y="3810000"/>
                </a:lnTo>
                <a:lnTo>
                  <a:pt x="4303612" y="3810000"/>
                </a:lnTo>
                <a:close/>
                <a:moveTo>
                  <a:pt x="4494113" y="3905250"/>
                </a:moveTo>
                <a:lnTo>
                  <a:pt x="4398863" y="3905250"/>
                </a:lnTo>
                <a:lnTo>
                  <a:pt x="4398863" y="3810000"/>
                </a:lnTo>
                <a:lnTo>
                  <a:pt x="4494113" y="3810000"/>
                </a:lnTo>
                <a:close/>
                <a:moveTo>
                  <a:pt x="4684613" y="3905250"/>
                </a:moveTo>
                <a:lnTo>
                  <a:pt x="4589363" y="3905250"/>
                </a:lnTo>
                <a:lnTo>
                  <a:pt x="4589363" y="3810000"/>
                </a:lnTo>
                <a:lnTo>
                  <a:pt x="4684613" y="3810000"/>
                </a:lnTo>
                <a:close/>
                <a:moveTo>
                  <a:pt x="4875113" y="3905250"/>
                </a:moveTo>
                <a:lnTo>
                  <a:pt x="4779863" y="3905250"/>
                </a:lnTo>
                <a:lnTo>
                  <a:pt x="4779863" y="3810000"/>
                </a:lnTo>
                <a:lnTo>
                  <a:pt x="4875113" y="3810000"/>
                </a:lnTo>
                <a:close/>
                <a:moveTo>
                  <a:pt x="5065613" y="3905250"/>
                </a:moveTo>
                <a:lnTo>
                  <a:pt x="4970363" y="3905250"/>
                </a:lnTo>
                <a:lnTo>
                  <a:pt x="4970363" y="3810000"/>
                </a:lnTo>
                <a:lnTo>
                  <a:pt x="5065613" y="3810000"/>
                </a:lnTo>
                <a:close/>
                <a:moveTo>
                  <a:pt x="5446612" y="3905250"/>
                </a:moveTo>
                <a:lnTo>
                  <a:pt x="5351362" y="3905250"/>
                </a:lnTo>
                <a:lnTo>
                  <a:pt x="5351362" y="3810000"/>
                </a:lnTo>
                <a:lnTo>
                  <a:pt x="5446612" y="3810000"/>
                </a:lnTo>
                <a:close/>
                <a:moveTo>
                  <a:pt x="5637112" y="3905250"/>
                </a:moveTo>
                <a:lnTo>
                  <a:pt x="5541862" y="3905250"/>
                </a:lnTo>
                <a:lnTo>
                  <a:pt x="5541862" y="3810000"/>
                </a:lnTo>
                <a:lnTo>
                  <a:pt x="5637112" y="3810000"/>
                </a:lnTo>
                <a:close/>
                <a:moveTo>
                  <a:pt x="5827612" y="3905250"/>
                </a:moveTo>
                <a:lnTo>
                  <a:pt x="5732362" y="3905250"/>
                </a:lnTo>
                <a:lnTo>
                  <a:pt x="5732362" y="3810000"/>
                </a:lnTo>
                <a:lnTo>
                  <a:pt x="5827612" y="3810000"/>
                </a:lnTo>
                <a:close/>
                <a:moveTo>
                  <a:pt x="6018112" y="3905250"/>
                </a:moveTo>
                <a:lnTo>
                  <a:pt x="5922862" y="3905250"/>
                </a:lnTo>
                <a:lnTo>
                  <a:pt x="5922862" y="3810000"/>
                </a:lnTo>
                <a:lnTo>
                  <a:pt x="6018112" y="3810000"/>
                </a:lnTo>
                <a:close/>
                <a:moveTo>
                  <a:pt x="6208612" y="3905250"/>
                </a:moveTo>
                <a:lnTo>
                  <a:pt x="6113362" y="3905250"/>
                </a:lnTo>
                <a:lnTo>
                  <a:pt x="6113362" y="3810000"/>
                </a:lnTo>
                <a:lnTo>
                  <a:pt x="6208612" y="3810000"/>
                </a:lnTo>
                <a:close/>
                <a:moveTo>
                  <a:pt x="6399112" y="3905250"/>
                </a:moveTo>
                <a:lnTo>
                  <a:pt x="6303862" y="3905250"/>
                </a:lnTo>
                <a:lnTo>
                  <a:pt x="6303862" y="3810000"/>
                </a:lnTo>
                <a:lnTo>
                  <a:pt x="6399112" y="3810000"/>
                </a:lnTo>
                <a:close/>
                <a:moveTo>
                  <a:pt x="6589612" y="3905250"/>
                </a:moveTo>
                <a:lnTo>
                  <a:pt x="6494362" y="3905250"/>
                </a:lnTo>
                <a:lnTo>
                  <a:pt x="6494362" y="3810000"/>
                </a:lnTo>
                <a:lnTo>
                  <a:pt x="6589612" y="3810000"/>
                </a:lnTo>
                <a:close/>
                <a:moveTo>
                  <a:pt x="6780112" y="3905250"/>
                </a:moveTo>
                <a:lnTo>
                  <a:pt x="6684862" y="3905250"/>
                </a:lnTo>
                <a:lnTo>
                  <a:pt x="6684862" y="3810000"/>
                </a:lnTo>
                <a:lnTo>
                  <a:pt x="6780112" y="3810000"/>
                </a:lnTo>
                <a:close/>
                <a:moveTo>
                  <a:pt x="6970611" y="3905250"/>
                </a:moveTo>
                <a:lnTo>
                  <a:pt x="6875362" y="3905250"/>
                </a:lnTo>
                <a:lnTo>
                  <a:pt x="6875362" y="3810000"/>
                </a:lnTo>
                <a:lnTo>
                  <a:pt x="6970611" y="3810000"/>
                </a:lnTo>
                <a:close/>
                <a:moveTo>
                  <a:pt x="7161112" y="3905250"/>
                </a:moveTo>
                <a:lnTo>
                  <a:pt x="7065861" y="3905250"/>
                </a:lnTo>
                <a:lnTo>
                  <a:pt x="7065861" y="3810000"/>
                </a:lnTo>
                <a:lnTo>
                  <a:pt x="7161112" y="3810000"/>
                </a:lnTo>
                <a:close/>
                <a:moveTo>
                  <a:pt x="7351612" y="3905250"/>
                </a:moveTo>
                <a:lnTo>
                  <a:pt x="7256362" y="3905250"/>
                </a:lnTo>
                <a:lnTo>
                  <a:pt x="7256362" y="3810000"/>
                </a:lnTo>
                <a:lnTo>
                  <a:pt x="7351612" y="3810000"/>
                </a:lnTo>
                <a:close/>
                <a:moveTo>
                  <a:pt x="7542112" y="3905250"/>
                </a:moveTo>
                <a:lnTo>
                  <a:pt x="7446862" y="3905250"/>
                </a:lnTo>
                <a:lnTo>
                  <a:pt x="7446862" y="3810000"/>
                </a:lnTo>
                <a:lnTo>
                  <a:pt x="7542112" y="3810000"/>
                </a:lnTo>
                <a:close/>
                <a:moveTo>
                  <a:pt x="7732612" y="3905250"/>
                </a:moveTo>
                <a:lnTo>
                  <a:pt x="7637362" y="3905250"/>
                </a:lnTo>
                <a:lnTo>
                  <a:pt x="7637362" y="3810000"/>
                </a:lnTo>
                <a:lnTo>
                  <a:pt x="7732612" y="3810000"/>
                </a:lnTo>
                <a:close/>
                <a:moveTo>
                  <a:pt x="7923112" y="3905250"/>
                </a:moveTo>
                <a:lnTo>
                  <a:pt x="7827862" y="3905250"/>
                </a:lnTo>
                <a:lnTo>
                  <a:pt x="7827862" y="3810000"/>
                </a:lnTo>
                <a:lnTo>
                  <a:pt x="7923112" y="3810000"/>
                </a:lnTo>
                <a:close/>
                <a:moveTo>
                  <a:pt x="8113612" y="3905250"/>
                </a:moveTo>
                <a:lnTo>
                  <a:pt x="8018362" y="3905250"/>
                </a:lnTo>
                <a:lnTo>
                  <a:pt x="8018362" y="3810000"/>
                </a:lnTo>
                <a:lnTo>
                  <a:pt x="8113612" y="3810000"/>
                </a:lnTo>
                <a:close/>
                <a:moveTo>
                  <a:pt x="8304112" y="3905250"/>
                </a:moveTo>
                <a:lnTo>
                  <a:pt x="8208862" y="3905250"/>
                </a:lnTo>
                <a:lnTo>
                  <a:pt x="8208862" y="3810000"/>
                </a:lnTo>
                <a:lnTo>
                  <a:pt x="8304112" y="3810000"/>
                </a:lnTo>
                <a:close/>
                <a:moveTo>
                  <a:pt x="8494612" y="3905250"/>
                </a:moveTo>
                <a:lnTo>
                  <a:pt x="8399362" y="3905250"/>
                </a:lnTo>
                <a:lnTo>
                  <a:pt x="8399362" y="3810000"/>
                </a:lnTo>
                <a:lnTo>
                  <a:pt x="8494612" y="3810000"/>
                </a:lnTo>
                <a:close/>
                <a:moveTo>
                  <a:pt x="8875611" y="3905250"/>
                </a:moveTo>
                <a:lnTo>
                  <a:pt x="8780361" y="3905250"/>
                </a:lnTo>
                <a:lnTo>
                  <a:pt x="8780361" y="3810000"/>
                </a:lnTo>
                <a:lnTo>
                  <a:pt x="8875611" y="3810000"/>
                </a:lnTo>
                <a:close/>
                <a:moveTo>
                  <a:pt x="9066111" y="3905250"/>
                </a:moveTo>
                <a:lnTo>
                  <a:pt x="8970861" y="3905250"/>
                </a:lnTo>
                <a:lnTo>
                  <a:pt x="8970861" y="3810000"/>
                </a:lnTo>
                <a:lnTo>
                  <a:pt x="9066111" y="3810000"/>
                </a:lnTo>
                <a:close/>
                <a:moveTo>
                  <a:pt x="9256611" y="3905250"/>
                </a:moveTo>
                <a:lnTo>
                  <a:pt x="9161361" y="3905250"/>
                </a:lnTo>
                <a:lnTo>
                  <a:pt x="9161361" y="3810000"/>
                </a:lnTo>
                <a:lnTo>
                  <a:pt x="9256611" y="3810000"/>
                </a:lnTo>
                <a:close/>
                <a:moveTo>
                  <a:pt x="9447112" y="3905250"/>
                </a:moveTo>
                <a:lnTo>
                  <a:pt x="9351861" y="3905250"/>
                </a:lnTo>
                <a:lnTo>
                  <a:pt x="9351861" y="3810000"/>
                </a:lnTo>
                <a:lnTo>
                  <a:pt x="9447112" y="3810000"/>
                </a:lnTo>
                <a:close/>
                <a:moveTo>
                  <a:pt x="9637611" y="3905250"/>
                </a:moveTo>
                <a:lnTo>
                  <a:pt x="9542362" y="3905250"/>
                </a:lnTo>
                <a:lnTo>
                  <a:pt x="9542362" y="3810000"/>
                </a:lnTo>
                <a:lnTo>
                  <a:pt x="9637611" y="3810000"/>
                </a:lnTo>
                <a:close/>
                <a:moveTo>
                  <a:pt x="9828111" y="3905250"/>
                </a:moveTo>
                <a:lnTo>
                  <a:pt x="9732861" y="3905250"/>
                </a:lnTo>
                <a:lnTo>
                  <a:pt x="9732861" y="3810000"/>
                </a:lnTo>
                <a:lnTo>
                  <a:pt x="9828111" y="3810000"/>
                </a:lnTo>
                <a:close/>
                <a:moveTo>
                  <a:pt x="10018612" y="3905250"/>
                </a:moveTo>
                <a:lnTo>
                  <a:pt x="9923362" y="3905250"/>
                </a:lnTo>
                <a:lnTo>
                  <a:pt x="9923362" y="3810000"/>
                </a:lnTo>
                <a:lnTo>
                  <a:pt x="10018612" y="3810000"/>
                </a:lnTo>
                <a:close/>
                <a:moveTo>
                  <a:pt x="10209111" y="3905250"/>
                </a:moveTo>
                <a:lnTo>
                  <a:pt x="10113862" y="3905250"/>
                </a:lnTo>
                <a:lnTo>
                  <a:pt x="10113862" y="3810000"/>
                </a:lnTo>
                <a:lnTo>
                  <a:pt x="10209111" y="3810000"/>
                </a:lnTo>
                <a:close/>
                <a:moveTo>
                  <a:pt x="10399611" y="3905250"/>
                </a:moveTo>
                <a:lnTo>
                  <a:pt x="10304361" y="3905250"/>
                </a:lnTo>
                <a:lnTo>
                  <a:pt x="10304361" y="3810000"/>
                </a:lnTo>
                <a:lnTo>
                  <a:pt x="10399611" y="3810000"/>
                </a:lnTo>
                <a:close/>
                <a:moveTo>
                  <a:pt x="10590111" y="3905250"/>
                </a:moveTo>
                <a:lnTo>
                  <a:pt x="10494861" y="3905250"/>
                </a:lnTo>
                <a:lnTo>
                  <a:pt x="10494861" y="3810000"/>
                </a:lnTo>
                <a:lnTo>
                  <a:pt x="10590111" y="3810000"/>
                </a:lnTo>
                <a:close/>
                <a:moveTo>
                  <a:pt x="10780611" y="3905250"/>
                </a:moveTo>
                <a:lnTo>
                  <a:pt x="10685361" y="3905250"/>
                </a:lnTo>
                <a:lnTo>
                  <a:pt x="10685361" y="3810000"/>
                </a:lnTo>
                <a:lnTo>
                  <a:pt x="10780611" y="3810000"/>
                </a:lnTo>
                <a:close/>
                <a:moveTo>
                  <a:pt x="10971111" y="3905250"/>
                </a:moveTo>
                <a:lnTo>
                  <a:pt x="10875861" y="3905250"/>
                </a:lnTo>
                <a:lnTo>
                  <a:pt x="10875861" y="3810000"/>
                </a:lnTo>
                <a:lnTo>
                  <a:pt x="10971111" y="3810000"/>
                </a:lnTo>
                <a:close/>
                <a:moveTo>
                  <a:pt x="11161610" y="3905250"/>
                </a:moveTo>
                <a:lnTo>
                  <a:pt x="11066362" y="3905250"/>
                </a:lnTo>
                <a:lnTo>
                  <a:pt x="11066362" y="3810000"/>
                </a:lnTo>
                <a:lnTo>
                  <a:pt x="11161610" y="3810000"/>
                </a:lnTo>
                <a:close/>
                <a:moveTo>
                  <a:pt x="11352111" y="3905250"/>
                </a:moveTo>
                <a:lnTo>
                  <a:pt x="11256861" y="3905250"/>
                </a:lnTo>
                <a:lnTo>
                  <a:pt x="11256861" y="3810000"/>
                </a:lnTo>
                <a:lnTo>
                  <a:pt x="11352111" y="3810000"/>
                </a:lnTo>
                <a:close/>
                <a:moveTo>
                  <a:pt x="11542610" y="3905250"/>
                </a:moveTo>
                <a:lnTo>
                  <a:pt x="11447360" y="3905250"/>
                </a:lnTo>
                <a:lnTo>
                  <a:pt x="11447360" y="3810000"/>
                </a:lnTo>
                <a:lnTo>
                  <a:pt x="11542610" y="3810000"/>
                </a:lnTo>
                <a:close/>
                <a:moveTo>
                  <a:pt x="11733112" y="3905250"/>
                </a:moveTo>
                <a:lnTo>
                  <a:pt x="11637861" y="3905250"/>
                </a:lnTo>
                <a:lnTo>
                  <a:pt x="11637861" y="3810000"/>
                </a:lnTo>
                <a:lnTo>
                  <a:pt x="11733112" y="3810000"/>
                </a:lnTo>
                <a:close/>
                <a:moveTo>
                  <a:pt x="11923611" y="3905250"/>
                </a:moveTo>
                <a:lnTo>
                  <a:pt x="11828360" y="3905250"/>
                </a:lnTo>
                <a:lnTo>
                  <a:pt x="11828360" y="3810000"/>
                </a:lnTo>
                <a:lnTo>
                  <a:pt x="11923611" y="3810000"/>
                </a:lnTo>
                <a:close/>
                <a:moveTo>
                  <a:pt x="207864" y="4000500"/>
                </a:moveTo>
                <a:lnTo>
                  <a:pt x="112614" y="4000500"/>
                </a:lnTo>
                <a:lnTo>
                  <a:pt x="112614" y="3905250"/>
                </a:lnTo>
                <a:lnTo>
                  <a:pt x="207864" y="3905250"/>
                </a:lnTo>
                <a:close/>
                <a:moveTo>
                  <a:pt x="398364" y="4000500"/>
                </a:moveTo>
                <a:lnTo>
                  <a:pt x="303114" y="4000500"/>
                </a:lnTo>
                <a:lnTo>
                  <a:pt x="303114" y="3905250"/>
                </a:lnTo>
                <a:lnTo>
                  <a:pt x="398364" y="3905250"/>
                </a:lnTo>
                <a:close/>
                <a:moveTo>
                  <a:pt x="588864" y="4000500"/>
                </a:moveTo>
                <a:lnTo>
                  <a:pt x="493614" y="4000500"/>
                </a:lnTo>
                <a:lnTo>
                  <a:pt x="493614" y="3905250"/>
                </a:lnTo>
                <a:lnTo>
                  <a:pt x="588864" y="3905250"/>
                </a:lnTo>
                <a:close/>
                <a:moveTo>
                  <a:pt x="779364" y="4000500"/>
                </a:moveTo>
                <a:lnTo>
                  <a:pt x="684113" y="4000500"/>
                </a:lnTo>
                <a:lnTo>
                  <a:pt x="684113" y="3905250"/>
                </a:lnTo>
                <a:lnTo>
                  <a:pt x="779364" y="3905250"/>
                </a:lnTo>
                <a:close/>
                <a:moveTo>
                  <a:pt x="969863" y="4000500"/>
                </a:moveTo>
                <a:lnTo>
                  <a:pt x="874614" y="4000500"/>
                </a:lnTo>
                <a:lnTo>
                  <a:pt x="874614" y="3905250"/>
                </a:lnTo>
                <a:lnTo>
                  <a:pt x="969863" y="3905250"/>
                </a:lnTo>
                <a:close/>
                <a:moveTo>
                  <a:pt x="1160364" y="4000500"/>
                </a:moveTo>
                <a:lnTo>
                  <a:pt x="1065114" y="4000500"/>
                </a:lnTo>
                <a:lnTo>
                  <a:pt x="1065114" y="3905250"/>
                </a:lnTo>
                <a:lnTo>
                  <a:pt x="1160364" y="3905250"/>
                </a:lnTo>
                <a:close/>
                <a:moveTo>
                  <a:pt x="1350864" y="4000500"/>
                </a:moveTo>
                <a:lnTo>
                  <a:pt x="1255613" y="4000500"/>
                </a:lnTo>
                <a:lnTo>
                  <a:pt x="1255613" y="3905250"/>
                </a:lnTo>
                <a:lnTo>
                  <a:pt x="1350864" y="3905250"/>
                </a:lnTo>
                <a:close/>
                <a:moveTo>
                  <a:pt x="1541363" y="4000500"/>
                </a:moveTo>
                <a:lnTo>
                  <a:pt x="1446114" y="4000500"/>
                </a:lnTo>
                <a:lnTo>
                  <a:pt x="1446114" y="3905250"/>
                </a:lnTo>
                <a:lnTo>
                  <a:pt x="1541363" y="3905250"/>
                </a:lnTo>
                <a:close/>
                <a:moveTo>
                  <a:pt x="1922364" y="4000500"/>
                </a:moveTo>
                <a:lnTo>
                  <a:pt x="1827113" y="4000500"/>
                </a:lnTo>
                <a:lnTo>
                  <a:pt x="1827113" y="3905250"/>
                </a:lnTo>
                <a:lnTo>
                  <a:pt x="1922364" y="3905250"/>
                </a:lnTo>
                <a:close/>
                <a:moveTo>
                  <a:pt x="2112863" y="4000500"/>
                </a:moveTo>
                <a:lnTo>
                  <a:pt x="2017612" y="4000500"/>
                </a:lnTo>
                <a:lnTo>
                  <a:pt x="2017612" y="3905250"/>
                </a:lnTo>
                <a:lnTo>
                  <a:pt x="2112863" y="3905250"/>
                </a:lnTo>
                <a:close/>
                <a:moveTo>
                  <a:pt x="2303364" y="4000500"/>
                </a:moveTo>
                <a:lnTo>
                  <a:pt x="2208114" y="4000500"/>
                </a:lnTo>
                <a:lnTo>
                  <a:pt x="2208114" y="3905250"/>
                </a:lnTo>
                <a:lnTo>
                  <a:pt x="2303364" y="3905250"/>
                </a:lnTo>
                <a:close/>
                <a:moveTo>
                  <a:pt x="2493863" y="4000500"/>
                </a:moveTo>
                <a:lnTo>
                  <a:pt x="2398613" y="4000500"/>
                </a:lnTo>
                <a:lnTo>
                  <a:pt x="2398613" y="3905250"/>
                </a:lnTo>
                <a:lnTo>
                  <a:pt x="2493863" y="3905250"/>
                </a:lnTo>
                <a:close/>
                <a:moveTo>
                  <a:pt x="2684362" y="4000500"/>
                </a:moveTo>
                <a:lnTo>
                  <a:pt x="2589114" y="4000500"/>
                </a:lnTo>
                <a:lnTo>
                  <a:pt x="2589114" y="3905250"/>
                </a:lnTo>
                <a:lnTo>
                  <a:pt x="2684362" y="3905250"/>
                </a:lnTo>
                <a:close/>
                <a:moveTo>
                  <a:pt x="2874863" y="4000500"/>
                </a:moveTo>
                <a:lnTo>
                  <a:pt x="2779613" y="4000500"/>
                </a:lnTo>
                <a:lnTo>
                  <a:pt x="2779613" y="3905250"/>
                </a:lnTo>
                <a:lnTo>
                  <a:pt x="2874863" y="3905250"/>
                </a:lnTo>
                <a:close/>
                <a:moveTo>
                  <a:pt x="3065363" y="4000500"/>
                </a:moveTo>
                <a:lnTo>
                  <a:pt x="2970113" y="4000500"/>
                </a:lnTo>
                <a:lnTo>
                  <a:pt x="2970113" y="3905250"/>
                </a:lnTo>
                <a:lnTo>
                  <a:pt x="3065363" y="3905250"/>
                </a:lnTo>
                <a:close/>
                <a:moveTo>
                  <a:pt x="3255863" y="4000500"/>
                </a:moveTo>
                <a:lnTo>
                  <a:pt x="3160613" y="4000500"/>
                </a:lnTo>
                <a:lnTo>
                  <a:pt x="3160613" y="3905250"/>
                </a:lnTo>
                <a:lnTo>
                  <a:pt x="3255863" y="3905250"/>
                </a:lnTo>
                <a:close/>
                <a:moveTo>
                  <a:pt x="3446363" y="4000500"/>
                </a:moveTo>
                <a:lnTo>
                  <a:pt x="3351113" y="4000500"/>
                </a:lnTo>
                <a:lnTo>
                  <a:pt x="3351113" y="3905250"/>
                </a:lnTo>
                <a:lnTo>
                  <a:pt x="3446363" y="3905250"/>
                </a:lnTo>
                <a:close/>
                <a:moveTo>
                  <a:pt x="3636862" y="4000500"/>
                </a:moveTo>
                <a:lnTo>
                  <a:pt x="3541613" y="4000500"/>
                </a:lnTo>
                <a:lnTo>
                  <a:pt x="3541613" y="3905250"/>
                </a:lnTo>
                <a:lnTo>
                  <a:pt x="3636862" y="3905250"/>
                </a:lnTo>
                <a:close/>
                <a:moveTo>
                  <a:pt x="3827362" y="4000500"/>
                </a:moveTo>
                <a:lnTo>
                  <a:pt x="3732112" y="4000500"/>
                </a:lnTo>
                <a:lnTo>
                  <a:pt x="3732112" y="3905250"/>
                </a:lnTo>
                <a:lnTo>
                  <a:pt x="3827362" y="3905250"/>
                </a:lnTo>
                <a:close/>
                <a:moveTo>
                  <a:pt x="4017863" y="4000500"/>
                </a:moveTo>
                <a:lnTo>
                  <a:pt x="3922613" y="4000500"/>
                </a:lnTo>
                <a:lnTo>
                  <a:pt x="3922613" y="3905250"/>
                </a:lnTo>
                <a:lnTo>
                  <a:pt x="4017863" y="3905250"/>
                </a:lnTo>
                <a:close/>
                <a:moveTo>
                  <a:pt x="4208362" y="4000500"/>
                </a:moveTo>
                <a:lnTo>
                  <a:pt x="4113113" y="4000500"/>
                </a:lnTo>
                <a:lnTo>
                  <a:pt x="4113113" y="3905250"/>
                </a:lnTo>
                <a:lnTo>
                  <a:pt x="4208362" y="3905250"/>
                </a:lnTo>
                <a:close/>
                <a:moveTo>
                  <a:pt x="4398863" y="4000500"/>
                </a:moveTo>
                <a:lnTo>
                  <a:pt x="4303612" y="4000500"/>
                </a:lnTo>
                <a:lnTo>
                  <a:pt x="4303612" y="3905250"/>
                </a:lnTo>
                <a:lnTo>
                  <a:pt x="4398863" y="3905250"/>
                </a:lnTo>
                <a:close/>
                <a:moveTo>
                  <a:pt x="4589363" y="4000500"/>
                </a:moveTo>
                <a:lnTo>
                  <a:pt x="4494113" y="4000500"/>
                </a:lnTo>
                <a:lnTo>
                  <a:pt x="4494113" y="3905250"/>
                </a:lnTo>
                <a:lnTo>
                  <a:pt x="4589363" y="3905250"/>
                </a:lnTo>
                <a:close/>
                <a:moveTo>
                  <a:pt x="4779863" y="4000500"/>
                </a:moveTo>
                <a:lnTo>
                  <a:pt x="4684613" y="4000500"/>
                </a:lnTo>
                <a:lnTo>
                  <a:pt x="4684613" y="3905250"/>
                </a:lnTo>
                <a:lnTo>
                  <a:pt x="4779863" y="3905250"/>
                </a:lnTo>
                <a:close/>
                <a:moveTo>
                  <a:pt x="4970363" y="4000500"/>
                </a:moveTo>
                <a:lnTo>
                  <a:pt x="4875113" y="4000500"/>
                </a:lnTo>
                <a:lnTo>
                  <a:pt x="4875113" y="3905250"/>
                </a:lnTo>
                <a:lnTo>
                  <a:pt x="4970363" y="3905250"/>
                </a:lnTo>
                <a:close/>
                <a:moveTo>
                  <a:pt x="5351362" y="4000500"/>
                </a:moveTo>
                <a:lnTo>
                  <a:pt x="5256112" y="4000500"/>
                </a:lnTo>
                <a:lnTo>
                  <a:pt x="5256112" y="3905250"/>
                </a:lnTo>
                <a:lnTo>
                  <a:pt x="5351362" y="3905250"/>
                </a:lnTo>
                <a:close/>
                <a:moveTo>
                  <a:pt x="5541862" y="4000500"/>
                </a:moveTo>
                <a:lnTo>
                  <a:pt x="5446612" y="4000500"/>
                </a:lnTo>
                <a:lnTo>
                  <a:pt x="5446612" y="3905250"/>
                </a:lnTo>
                <a:lnTo>
                  <a:pt x="5541862" y="3905250"/>
                </a:lnTo>
                <a:close/>
                <a:moveTo>
                  <a:pt x="5732362" y="4000500"/>
                </a:moveTo>
                <a:lnTo>
                  <a:pt x="5637112" y="4000500"/>
                </a:lnTo>
                <a:lnTo>
                  <a:pt x="5637112" y="3905250"/>
                </a:lnTo>
                <a:lnTo>
                  <a:pt x="5732362" y="3905250"/>
                </a:lnTo>
                <a:close/>
                <a:moveTo>
                  <a:pt x="5922862" y="4000500"/>
                </a:moveTo>
                <a:lnTo>
                  <a:pt x="5827612" y="4000500"/>
                </a:lnTo>
                <a:lnTo>
                  <a:pt x="5827612" y="3905250"/>
                </a:lnTo>
                <a:lnTo>
                  <a:pt x="5922862" y="3905250"/>
                </a:lnTo>
                <a:close/>
                <a:moveTo>
                  <a:pt x="6113362" y="4000500"/>
                </a:moveTo>
                <a:lnTo>
                  <a:pt x="6018112" y="4000500"/>
                </a:lnTo>
                <a:lnTo>
                  <a:pt x="6018112" y="3905250"/>
                </a:lnTo>
                <a:lnTo>
                  <a:pt x="6113362" y="3905250"/>
                </a:lnTo>
                <a:close/>
                <a:moveTo>
                  <a:pt x="6303862" y="4000500"/>
                </a:moveTo>
                <a:lnTo>
                  <a:pt x="6208612" y="4000500"/>
                </a:lnTo>
                <a:lnTo>
                  <a:pt x="6208612" y="3905250"/>
                </a:lnTo>
                <a:lnTo>
                  <a:pt x="6303862" y="3905250"/>
                </a:lnTo>
                <a:close/>
                <a:moveTo>
                  <a:pt x="6494362" y="4000500"/>
                </a:moveTo>
                <a:lnTo>
                  <a:pt x="6399112" y="4000500"/>
                </a:lnTo>
                <a:lnTo>
                  <a:pt x="6399112" y="3905250"/>
                </a:lnTo>
                <a:lnTo>
                  <a:pt x="6494362" y="3905250"/>
                </a:lnTo>
                <a:close/>
                <a:moveTo>
                  <a:pt x="6684862" y="4000500"/>
                </a:moveTo>
                <a:lnTo>
                  <a:pt x="6589612" y="4000500"/>
                </a:lnTo>
                <a:lnTo>
                  <a:pt x="6589612" y="3905250"/>
                </a:lnTo>
                <a:lnTo>
                  <a:pt x="6684862" y="3905250"/>
                </a:lnTo>
                <a:close/>
                <a:moveTo>
                  <a:pt x="6875362" y="4000500"/>
                </a:moveTo>
                <a:lnTo>
                  <a:pt x="6780112" y="4000500"/>
                </a:lnTo>
                <a:lnTo>
                  <a:pt x="6780112" y="3905250"/>
                </a:lnTo>
                <a:lnTo>
                  <a:pt x="6875362" y="3905250"/>
                </a:lnTo>
                <a:close/>
                <a:moveTo>
                  <a:pt x="7065861" y="4000500"/>
                </a:moveTo>
                <a:lnTo>
                  <a:pt x="6970611" y="4000500"/>
                </a:lnTo>
                <a:lnTo>
                  <a:pt x="6970611" y="3905250"/>
                </a:lnTo>
                <a:lnTo>
                  <a:pt x="7065861" y="3905250"/>
                </a:lnTo>
                <a:close/>
                <a:moveTo>
                  <a:pt x="7256362" y="4000500"/>
                </a:moveTo>
                <a:lnTo>
                  <a:pt x="7161112" y="4000500"/>
                </a:lnTo>
                <a:lnTo>
                  <a:pt x="7161112" y="3905250"/>
                </a:lnTo>
                <a:lnTo>
                  <a:pt x="7256362" y="3905250"/>
                </a:lnTo>
                <a:close/>
                <a:moveTo>
                  <a:pt x="7446862" y="4000500"/>
                </a:moveTo>
                <a:lnTo>
                  <a:pt x="7351612" y="4000500"/>
                </a:lnTo>
                <a:lnTo>
                  <a:pt x="7351612" y="3905250"/>
                </a:lnTo>
                <a:lnTo>
                  <a:pt x="7446862" y="3905250"/>
                </a:lnTo>
                <a:close/>
                <a:moveTo>
                  <a:pt x="7637362" y="4000500"/>
                </a:moveTo>
                <a:lnTo>
                  <a:pt x="7542112" y="4000500"/>
                </a:lnTo>
                <a:lnTo>
                  <a:pt x="7542112" y="3905250"/>
                </a:lnTo>
                <a:lnTo>
                  <a:pt x="7637362" y="3905250"/>
                </a:lnTo>
                <a:close/>
                <a:moveTo>
                  <a:pt x="7827862" y="4000500"/>
                </a:moveTo>
                <a:lnTo>
                  <a:pt x="7732612" y="4000500"/>
                </a:lnTo>
                <a:lnTo>
                  <a:pt x="7732612" y="3905250"/>
                </a:lnTo>
                <a:lnTo>
                  <a:pt x="7827862" y="3905250"/>
                </a:lnTo>
                <a:close/>
                <a:moveTo>
                  <a:pt x="8018362" y="4000500"/>
                </a:moveTo>
                <a:lnTo>
                  <a:pt x="7923112" y="4000500"/>
                </a:lnTo>
                <a:lnTo>
                  <a:pt x="7923112" y="3905250"/>
                </a:lnTo>
                <a:lnTo>
                  <a:pt x="8018362" y="3905250"/>
                </a:lnTo>
                <a:close/>
                <a:moveTo>
                  <a:pt x="8208862" y="4000500"/>
                </a:moveTo>
                <a:lnTo>
                  <a:pt x="8113612" y="4000500"/>
                </a:lnTo>
                <a:lnTo>
                  <a:pt x="8113612" y="3905250"/>
                </a:lnTo>
                <a:lnTo>
                  <a:pt x="8208862" y="3905250"/>
                </a:lnTo>
                <a:close/>
                <a:moveTo>
                  <a:pt x="8399362" y="4000500"/>
                </a:moveTo>
                <a:lnTo>
                  <a:pt x="8304112" y="4000500"/>
                </a:lnTo>
                <a:lnTo>
                  <a:pt x="8304112" y="3905250"/>
                </a:lnTo>
                <a:lnTo>
                  <a:pt x="8399362" y="3905250"/>
                </a:lnTo>
                <a:close/>
                <a:moveTo>
                  <a:pt x="8780361" y="4000500"/>
                </a:moveTo>
                <a:lnTo>
                  <a:pt x="8685111" y="4000500"/>
                </a:lnTo>
                <a:lnTo>
                  <a:pt x="8685111" y="3905250"/>
                </a:lnTo>
                <a:lnTo>
                  <a:pt x="8780361" y="3905250"/>
                </a:lnTo>
                <a:close/>
                <a:moveTo>
                  <a:pt x="8970861" y="4000500"/>
                </a:moveTo>
                <a:lnTo>
                  <a:pt x="8875611" y="4000500"/>
                </a:lnTo>
                <a:lnTo>
                  <a:pt x="8875611" y="3905250"/>
                </a:lnTo>
                <a:lnTo>
                  <a:pt x="8970861" y="3905250"/>
                </a:lnTo>
                <a:close/>
                <a:moveTo>
                  <a:pt x="9161361" y="4000500"/>
                </a:moveTo>
                <a:lnTo>
                  <a:pt x="9066111" y="4000500"/>
                </a:lnTo>
                <a:lnTo>
                  <a:pt x="9066111" y="3905250"/>
                </a:lnTo>
                <a:lnTo>
                  <a:pt x="9161361" y="3905250"/>
                </a:lnTo>
                <a:close/>
                <a:moveTo>
                  <a:pt x="9351861" y="4000500"/>
                </a:moveTo>
                <a:lnTo>
                  <a:pt x="9256611" y="4000500"/>
                </a:lnTo>
                <a:lnTo>
                  <a:pt x="9256611" y="3905250"/>
                </a:lnTo>
                <a:lnTo>
                  <a:pt x="9351861" y="3905250"/>
                </a:lnTo>
                <a:close/>
                <a:moveTo>
                  <a:pt x="9542362" y="4000500"/>
                </a:moveTo>
                <a:lnTo>
                  <a:pt x="9447112" y="4000500"/>
                </a:lnTo>
                <a:lnTo>
                  <a:pt x="9447112" y="3905250"/>
                </a:lnTo>
                <a:lnTo>
                  <a:pt x="9542362" y="3905250"/>
                </a:lnTo>
                <a:close/>
                <a:moveTo>
                  <a:pt x="9732861" y="4000500"/>
                </a:moveTo>
                <a:lnTo>
                  <a:pt x="9637611" y="4000500"/>
                </a:lnTo>
                <a:lnTo>
                  <a:pt x="9637611" y="3905250"/>
                </a:lnTo>
                <a:lnTo>
                  <a:pt x="9732861" y="3905250"/>
                </a:lnTo>
                <a:close/>
                <a:moveTo>
                  <a:pt x="9923362" y="4000500"/>
                </a:moveTo>
                <a:lnTo>
                  <a:pt x="9828111" y="4000500"/>
                </a:lnTo>
                <a:lnTo>
                  <a:pt x="9828111" y="3905250"/>
                </a:lnTo>
                <a:lnTo>
                  <a:pt x="9923362" y="3905250"/>
                </a:lnTo>
                <a:close/>
                <a:moveTo>
                  <a:pt x="10113862" y="4000500"/>
                </a:moveTo>
                <a:lnTo>
                  <a:pt x="10018612" y="4000500"/>
                </a:lnTo>
                <a:lnTo>
                  <a:pt x="10018612" y="3905250"/>
                </a:lnTo>
                <a:lnTo>
                  <a:pt x="10113862" y="3905250"/>
                </a:lnTo>
                <a:close/>
                <a:moveTo>
                  <a:pt x="10304361" y="4000500"/>
                </a:moveTo>
                <a:lnTo>
                  <a:pt x="10209111" y="4000500"/>
                </a:lnTo>
                <a:lnTo>
                  <a:pt x="10209111" y="3905250"/>
                </a:lnTo>
                <a:lnTo>
                  <a:pt x="10304361" y="3905250"/>
                </a:lnTo>
                <a:close/>
                <a:moveTo>
                  <a:pt x="10494861" y="4000500"/>
                </a:moveTo>
                <a:lnTo>
                  <a:pt x="10399611" y="4000500"/>
                </a:lnTo>
                <a:lnTo>
                  <a:pt x="10399611" y="3905250"/>
                </a:lnTo>
                <a:lnTo>
                  <a:pt x="10494861" y="3905250"/>
                </a:lnTo>
                <a:close/>
                <a:moveTo>
                  <a:pt x="10685361" y="4000500"/>
                </a:moveTo>
                <a:lnTo>
                  <a:pt x="10590111" y="4000500"/>
                </a:lnTo>
                <a:lnTo>
                  <a:pt x="10590111" y="3905250"/>
                </a:lnTo>
                <a:lnTo>
                  <a:pt x="10685361" y="3905250"/>
                </a:lnTo>
                <a:close/>
                <a:moveTo>
                  <a:pt x="10875861" y="4000500"/>
                </a:moveTo>
                <a:lnTo>
                  <a:pt x="10780611" y="4000500"/>
                </a:lnTo>
                <a:lnTo>
                  <a:pt x="10780611" y="3905250"/>
                </a:lnTo>
                <a:lnTo>
                  <a:pt x="10875861" y="3905250"/>
                </a:lnTo>
                <a:close/>
                <a:moveTo>
                  <a:pt x="11066362" y="4000500"/>
                </a:moveTo>
                <a:lnTo>
                  <a:pt x="10971111" y="4000500"/>
                </a:lnTo>
                <a:lnTo>
                  <a:pt x="10971111" y="3905250"/>
                </a:lnTo>
                <a:lnTo>
                  <a:pt x="11066362" y="3905250"/>
                </a:lnTo>
                <a:close/>
                <a:moveTo>
                  <a:pt x="11256861" y="4000500"/>
                </a:moveTo>
                <a:lnTo>
                  <a:pt x="11161610" y="4000500"/>
                </a:lnTo>
                <a:lnTo>
                  <a:pt x="11161610" y="3905250"/>
                </a:lnTo>
                <a:lnTo>
                  <a:pt x="11256861" y="3905250"/>
                </a:lnTo>
                <a:close/>
                <a:moveTo>
                  <a:pt x="11447360" y="4000500"/>
                </a:moveTo>
                <a:lnTo>
                  <a:pt x="11352111" y="4000500"/>
                </a:lnTo>
                <a:lnTo>
                  <a:pt x="11352111" y="3905250"/>
                </a:lnTo>
                <a:lnTo>
                  <a:pt x="11447360" y="3905250"/>
                </a:lnTo>
                <a:close/>
                <a:moveTo>
                  <a:pt x="11637861" y="4000500"/>
                </a:moveTo>
                <a:lnTo>
                  <a:pt x="11542610" y="4000500"/>
                </a:lnTo>
                <a:lnTo>
                  <a:pt x="11542610" y="3905250"/>
                </a:lnTo>
                <a:lnTo>
                  <a:pt x="11637861" y="3905250"/>
                </a:lnTo>
                <a:close/>
                <a:moveTo>
                  <a:pt x="11828360" y="4000500"/>
                </a:moveTo>
                <a:lnTo>
                  <a:pt x="11733112" y="4000500"/>
                </a:lnTo>
                <a:lnTo>
                  <a:pt x="11733112" y="3905250"/>
                </a:lnTo>
                <a:lnTo>
                  <a:pt x="11828360" y="3905250"/>
                </a:lnTo>
                <a:close/>
                <a:moveTo>
                  <a:pt x="12192000" y="4000500"/>
                </a:moveTo>
                <a:lnTo>
                  <a:pt x="12114110" y="4000500"/>
                </a:lnTo>
                <a:lnTo>
                  <a:pt x="12114110" y="3905250"/>
                </a:lnTo>
                <a:lnTo>
                  <a:pt x="12192000" y="3905250"/>
                </a:lnTo>
                <a:close/>
                <a:moveTo>
                  <a:pt x="303114" y="4095750"/>
                </a:moveTo>
                <a:lnTo>
                  <a:pt x="207864" y="4095750"/>
                </a:lnTo>
                <a:lnTo>
                  <a:pt x="207864" y="4000500"/>
                </a:lnTo>
                <a:lnTo>
                  <a:pt x="303114" y="4000500"/>
                </a:lnTo>
                <a:close/>
                <a:moveTo>
                  <a:pt x="493614" y="4095750"/>
                </a:moveTo>
                <a:lnTo>
                  <a:pt x="398364" y="4095750"/>
                </a:lnTo>
                <a:lnTo>
                  <a:pt x="398364" y="4000500"/>
                </a:lnTo>
                <a:lnTo>
                  <a:pt x="493614" y="4000500"/>
                </a:lnTo>
                <a:close/>
                <a:moveTo>
                  <a:pt x="684113" y="4095750"/>
                </a:moveTo>
                <a:lnTo>
                  <a:pt x="588864" y="4095750"/>
                </a:lnTo>
                <a:lnTo>
                  <a:pt x="588864" y="4000500"/>
                </a:lnTo>
                <a:lnTo>
                  <a:pt x="684113" y="4000500"/>
                </a:lnTo>
                <a:close/>
                <a:moveTo>
                  <a:pt x="874614" y="4095750"/>
                </a:moveTo>
                <a:lnTo>
                  <a:pt x="779364" y="4095750"/>
                </a:lnTo>
                <a:lnTo>
                  <a:pt x="779364" y="4000500"/>
                </a:lnTo>
                <a:lnTo>
                  <a:pt x="874614" y="4000500"/>
                </a:lnTo>
                <a:close/>
                <a:moveTo>
                  <a:pt x="1065114" y="4095750"/>
                </a:moveTo>
                <a:lnTo>
                  <a:pt x="969863" y="4095750"/>
                </a:lnTo>
                <a:lnTo>
                  <a:pt x="969863" y="4000500"/>
                </a:lnTo>
                <a:lnTo>
                  <a:pt x="1065114" y="4000500"/>
                </a:lnTo>
                <a:close/>
                <a:moveTo>
                  <a:pt x="1255613" y="4095750"/>
                </a:moveTo>
                <a:lnTo>
                  <a:pt x="1160364" y="4095750"/>
                </a:lnTo>
                <a:lnTo>
                  <a:pt x="1160364" y="4000500"/>
                </a:lnTo>
                <a:lnTo>
                  <a:pt x="1255613" y="4000500"/>
                </a:lnTo>
                <a:close/>
                <a:moveTo>
                  <a:pt x="1446114" y="4095750"/>
                </a:moveTo>
                <a:lnTo>
                  <a:pt x="1350864" y="4095750"/>
                </a:lnTo>
                <a:lnTo>
                  <a:pt x="1350864" y="4000500"/>
                </a:lnTo>
                <a:lnTo>
                  <a:pt x="1446114" y="4000500"/>
                </a:lnTo>
                <a:close/>
                <a:moveTo>
                  <a:pt x="1636614" y="4095750"/>
                </a:moveTo>
                <a:lnTo>
                  <a:pt x="1541363" y="4095750"/>
                </a:lnTo>
                <a:lnTo>
                  <a:pt x="1541363" y="4000500"/>
                </a:lnTo>
                <a:lnTo>
                  <a:pt x="1636614" y="4000500"/>
                </a:lnTo>
                <a:close/>
                <a:moveTo>
                  <a:pt x="2017612" y="4095750"/>
                </a:moveTo>
                <a:lnTo>
                  <a:pt x="1922364" y="4095750"/>
                </a:lnTo>
                <a:lnTo>
                  <a:pt x="1922364" y="4000500"/>
                </a:lnTo>
                <a:lnTo>
                  <a:pt x="2017612" y="4000500"/>
                </a:lnTo>
                <a:close/>
                <a:moveTo>
                  <a:pt x="2208114" y="4095750"/>
                </a:moveTo>
                <a:lnTo>
                  <a:pt x="2112863" y="4095750"/>
                </a:lnTo>
                <a:lnTo>
                  <a:pt x="2112863" y="4000500"/>
                </a:lnTo>
                <a:lnTo>
                  <a:pt x="2208114" y="4000500"/>
                </a:lnTo>
                <a:close/>
                <a:moveTo>
                  <a:pt x="2398613" y="4095750"/>
                </a:moveTo>
                <a:lnTo>
                  <a:pt x="2303364" y="4095750"/>
                </a:lnTo>
                <a:lnTo>
                  <a:pt x="2303364" y="4000500"/>
                </a:lnTo>
                <a:lnTo>
                  <a:pt x="2398613" y="4000500"/>
                </a:lnTo>
                <a:close/>
                <a:moveTo>
                  <a:pt x="2589114" y="4095750"/>
                </a:moveTo>
                <a:lnTo>
                  <a:pt x="2493863" y="4095750"/>
                </a:lnTo>
                <a:lnTo>
                  <a:pt x="2493863" y="4000500"/>
                </a:lnTo>
                <a:lnTo>
                  <a:pt x="2589114" y="4000500"/>
                </a:lnTo>
                <a:close/>
                <a:moveTo>
                  <a:pt x="2779613" y="4095750"/>
                </a:moveTo>
                <a:lnTo>
                  <a:pt x="2684362" y="4095750"/>
                </a:lnTo>
                <a:lnTo>
                  <a:pt x="2684362" y="4000500"/>
                </a:lnTo>
                <a:lnTo>
                  <a:pt x="2779613" y="4000500"/>
                </a:lnTo>
                <a:close/>
                <a:moveTo>
                  <a:pt x="2970113" y="4095750"/>
                </a:moveTo>
                <a:lnTo>
                  <a:pt x="2874863" y="4095750"/>
                </a:lnTo>
                <a:lnTo>
                  <a:pt x="2874863" y="4000500"/>
                </a:lnTo>
                <a:lnTo>
                  <a:pt x="2970113" y="4000500"/>
                </a:lnTo>
                <a:close/>
                <a:moveTo>
                  <a:pt x="3160613" y="4095750"/>
                </a:moveTo>
                <a:lnTo>
                  <a:pt x="3065363" y="4095750"/>
                </a:lnTo>
                <a:lnTo>
                  <a:pt x="3065363" y="4000500"/>
                </a:lnTo>
                <a:lnTo>
                  <a:pt x="3160613" y="4000500"/>
                </a:lnTo>
                <a:close/>
                <a:moveTo>
                  <a:pt x="3351113" y="4095750"/>
                </a:moveTo>
                <a:lnTo>
                  <a:pt x="3255863" y="4095750"/>
                </a:lnTo>
                <a:lnTo>
                  <a:pt x="3255863" y="4000500"/>
                </a:lnTo>
                <a:lnTo>
                  <a:pt x="3351113" y="4000500"/>
                </a:lnTo>
                <a:close/>
                <a:moveTo>
                  <a:pt x="3541613" y="4095750"/>
                </a:moveTo>
                <a:lnTo>
                  <a:pt x="3446363" y="4095750"/>
                </a:lnTo>
                <a:lnTo>
                  <a:pt x="3446363" y="4000500"/>
                </a:lnTo>
                <a:lnTo>
                  <a:pt x="3541613" y="4000500"/>
                </a:lnTo>
                <a:close/>
                <a:moveTo>
                  <a:pt x="3732112" y="4095750"/>
                </a:moveTo>
                <a:lnTo>
                  <a:pt x="3636862" y="4095750"/>
                </a:lnTo>
                <a:lnTo>
                  <a:pt x="3636862" y="4000500"/>
                </a:lnTo>
                <a:lnTo>
                  <a:pt x="3732112" y="4000500"/>
                </a:lnTo>
                <a:close/>
                <a:moveTo>
                  <a:pt x="3922613" y="4095750"/>
                </a:moveTo>
                <a:lnTo>
                  <a:pt x="3827362" y="4095750"/>
                </a:lnTo>
                <a:lnTo>
                  <a:pt x="3827362" y="4000500"/>
                </a:lnTo>
                <a:lnTo>
                  <a:pt x="3922613" y="4000500"/>
                </a:lnTo>
                <a:close/>
                <a:moveTo>
                  <a:pt x="4113113" y="4095750"/>
                </a:moveTo>
                <a:lnTo>
                  <a:pt x="4017863" y="4095750"/>
                </a:lnTo>
                <a:lnTo>
                  <a:pt x="4017863" y="4000500"/>
                </a:lnTo>
                <a:lnTo>
                  <a:pt x="4113113" y="4000500"/>
                </a:lnTo>
                <a:close/>
                <a:moveTo>
                  <a:pt x="4303612" y="4095750"/>
                </a:moveTo>
                <a:lnTo>
                  <a:pt x="4208362" y="4095750"/>
                </a:lnTo>
                <a:lnTo>
                  <a:pt x="4208362" y="4000500"/>
                </a:lnTo>
                <a:lnTo>
                  <a:pt x="4303612" y="4000500"/>
                </a:lnTo>
                <a:close/>
                <a:moveTo>
                  <a:pt x="4494113" y="4095750"/>
                </a:moveTo>
                <a:lnTo>
                  <a:pt x="4398863" y="4095750"/>
                </a:lnTo>
                <a:lnTo>
                  <a:pt x="4398863" y="4000500"/>
                </a:lnTo>
                <a:lnTo>
                  <a:pt x="4494113" y="4000500"/>
                </a:lnTo>
                <a:close/>
                <a:moveTo>
                  <a:pt x="4684613" y="4095750"/>
                </a:moveTo>
                <a:lnTo>
                  <a:pt x="4589363" y="4095750"/>
                </a:lnTo>
                <a:lnTo>
                  <a:pt x="4589363" y="4000500"/>
                </a:lnTo>
                <a:lnTo>
                  <a:pt x="4684613" y="4000500"/>
                </a:lnTo>
                <a:close/>
                <a:moveTo>
                  <a:pt x="4875113" y="4095750"/>
                </a:moveTo>
                <a:lnTo>
                  <a:pt x="4779863" y="4095750"/>
                </a:lnTo>
                <a:lnTo>
                  <a:pt x="4779863" y="4000500"/>
                </a:lnTo>
                <a:lnTo>
                  <a:pt x="4875113" y="4000500"/>
                </a:lnTo>
                <a:close/>
                <a:moveTo>
                  <a:pt x="5065613" y="4095750"/>
                </a:moveTo>
                <a:lnTo>
                  <a:pt x="4970363" y="4095750"/>
                </a:lnTo>
                <a:lnTo>
                  <a:pt x="4970363" y="4000500"/>
                </a:lnTo>
                <a:lnTo>
                  <a:pt x="5065613" y="4000500"/>
                </a:lnTo>
                <a:close/>
                <a:moveTo>
                  <a:pt x="5446612" y="4095750"/>
                </a:moveTo>
                <a:lnTo>
                  <a:pt x="5351362" y="4095750"/>
                </a:lnTo>
                <a:lnTo>
                  <a:pt x="5351362" y="4000500"/>
                </a:lnTo>
                <a:lnTo>
                  <a:pt x="5446612" y="4000500"/>
                </a:lnTo>
                <a:close/>
                <a:moveTo>
                  <a:pt x="5637112" y="4095750"/>
                </a:moveTo>
                <a:lnTo>
                  <a:pt x="5541862" y="4095750"/>
                </a:lnTo>
                <a:lnTo>
                  <a:pt x="5541862" y="4000500"/>
                </a:lnTo>
                <a:lnTo>
                  <a:pt x="5637112" y="4000500"/>
                </a:lnTo>
                <a:close/>
                <a:moveTo>
                  <a:pt x="5827612" y="4095750"/>
                </a:moveTo>
                <a:lnTo>
                  <a:pt x="5732362" y="4095750"/>
                </a:lnTo>
                <a:lnTo>
                  <a:pt x="5732362" y="4000500"/>
                </a:lnTo>
                <a:lnTo>
                  <a:pt x="5827612" y="4000500"/>
                </a:lnTo>
                <a:close/>
                <a:moveTo>
                  <a:pt x="6018112" y="4095750"/>
                </a:moveTo>
                <a:lnTo>
                  <a:pt x="5922862" y="4095750"/>
                </a:lnTo>
                <a:lnTo>
                  <a:pt x="5922862" y="4000500"/>
                </a:lnTo>
                <a:lnTo>
                  <a:pt x="6018112" y="4000500"/>
                </a:lnTo>
                <a:close/>
                <a:moveTo>
                  <a:pt x="6208612" y="4095750"/>
                </a:moveTo>
                <a:lnTo>
                  <a:pt x="6113362" y="4095750"/>
                </a:lnTo>
                <a:lnTo>
                  <a:pt x="6113362" y="4000500"/>
                </a:lnTo>
                <a:lnTo>
                  <a:pt x="6208612" y="4000500"/>
                </a:lnTo>
                <a:close/>
                <a:moveTo>
                  <a:pt x="6399112" y="4095750"/>
                </a:moveTo>
                <a:lnTo>
                  <a:pt x="6303862" y="4095750"/>
                </a:lnTo>
                <a:lnTo>
                  <a:pt x="6303862" y="4000500"/>
                </a:lnTo>
                <a:lnTo>
                  <a:pt x="6399112" y="4000500"/>
                </a:lnTo>
                <a:close/>
                <a:moveTo>
                  <a:pt x="6589612" y="4095750"/>
                </a:moveTo>
                <a:lnTo>
                  <a:pt x="6494362" y="4095750"/>
                </a:lnTo>
                <a:lnTo>
                  <a:pt x="6494362" y="4000500"/>
                </a:lnTo>
                <a:lnTo>
                  <a:pt x="6589612" y="4000500"/>
                </a:lnTo>
                <a:close/>
                <a:moveTo>
                  <a:pt x="6780112" y="4095750"/>
                </a:moveTo>
                <a:lnTo>
                  <a:pt x="6684862" y="4095750"/>
                </a:lnTo>
                <a:lnTo>
                  <a:pt x="6684862" y="4000500"/>
                </a:lnTo>
                <a:lnTo>
                  <a:pt x="6780112" y="4000500"/>
                </a:lnTo>
                <a:close/>
                <a:moveTo>
                  <a:pt x="6970611" y="4095750"/>
                </a:moveTo>
                <a:lnTo>
                  <a:pt x="6875362" y="4095750"/>
                </a:lnTo>
                <a:lnTo>
                  <a:pt x="6875362" y="4000500"/>
                </a:lnTo>
                <a:lnTo>
                  <a:pt x="6970611" y="4000500"/>
                </a:lnTo>
                <a:close/>
                <a:moveTo>
                  <a:pt x="7161112" y="4095750"/>
                </a:moveTo>
                <a:lnTo>
                  <a:pt x="7065861" y="4095750"/>
                </a:lnTo>
                <a:lnTo>
                  <a:pt x="7065861" y="4000500"/>
                </a:lnTo>
                <a:lnTo>
                  <a:pt x="7161112" y="4000500"/>
                </a:lnTo>
                <a:close/>
                <a:moveTo>
                  <a:pt x="7351612" y="4095750"/>
                </a:moveTo>
                <a:lnTo>
                  <a:pt x="7256362" y="4095750"/>
                </a:lnTo>
                <a:lnTo>
                  <a:pt x="7256362" y="4000500"/>
                </a:lnTo>
                <a:lnTo>
                  <a:pt x="7351612" y="4000500"/>
                </a:lnTo>
                <a:close/>
                <a:moveTo>
                  <a:pt x="7542112" y="4095750"/>
                </a:moveTo>
                <a:lnTo>
                  <a:pt x="7446862" y="4095750"/>
                </a:lnTo>
                <a:lnTo>
                  <a:pt x="7446862" y="4000500"/>
                </a:lnTo>
                <a:lnTo>
                  <a:pt x="7542112" y="4000500"/>
                </a:lnTo>
                <a:close/>
                <a:moveTo>
                  <a:pt x="7732612" y="4095750"/>
                </a:moveTo>
                <a:lnTo>
                  <a:pt x="7637362" y="4095750"/>
                </a:lnTo>
                <a:lnTo>
                  <a:pt x="7637362" y="4000500"/>
                </a:lnTo>
                <a:lnTo>
                  <a:pt x="7732612" y="4000500"/>
                </a:lnTo>
                <a:close/>
                <a:moveTo>
                  <a:pt x="7923112" y="4095750"/>
                </a:moveTo>
                <a:lnTo>
                  <a:pt x="7827862" y="4095750"/>
                </a:lnTo>
                <a:lnTo>
                  <a:pt x="7827862" y="4000500"/>
                </a:lnTo>
                <a:lnTo>
                  <a:pt x="7923112" y="4000500"/>
                </a:lnTo>
                <a:close/>
                <a:moveTo>
                  <a:pt x="8113612" y="4095750"/>
                </a:moveTo>
                <a:lnTo>
                  <a:pt x="8018362" y="4095750"/>
                </a:lnTo>
                <a:lnTo>
                  <a:pt x="8018362" y="4000500"/>
                </a:lnTo>
                <a:lnTo>
                  <a:pt x="8113612" y="4000500"/>
                </a:lnTo>
                <a:close/>
                <a:moveTo>
                  <a:pt x="8304112" y="4095750"/>
                </a:moveTo>
                <a:lnTo>
                  <a:pt x="8208862" y="4095750"/>
                </a:lnTo>
                <a:lnTo>
                  <a:pt x="8208862" y="4000500"/>
                </a:lnTo>
                <a:lnTo>
                  <a:pt x="8304112" y="4000500"/>
                </a:lnTo>
                <a:close/>
                <a:moveTo>
                  <a:pt x="8494612" y="4095750"/>
                </a:moveTo>
                <a:lnTo>
                  <a:pt x="8399362" y="4095750"/>
                </a:lnTo>
                <a:lnTo>
                  <a:pt x="8399362" y="4000500"/>
                </a:lnTo>
                <a:lnTo>
                  <a:pt x="8494612" y="4000500"/>
                </a:lnTo>
                <a:close/>
                <a:moveTo>
                  <a:pt x="8875611" y="4095750"/>
                </a:moveTo>
                <a:lnTo>
                  <a:pt x="8780361" y="4095750"/>
                </a:lnTo>
                <a:lnTo>
                  <a:pt x="8780361" y="4000500"/>
                </a:lnTo>
                <a:lnTo>
                  <a:pt x="8875611" y="4000500"/>
                </a:lnTo>
                <a:close/>
                <a:moveTo>
                  <a:pt x="9066111" y="4095750"/>
                </a:moveTo>
                <a:lnTo>
                  <a:pt x="8970861" y="4095750"/>
                </a:lnTo>
                <a:lnTo>
                  <a:pt x="8970861" y="4000500"/>
                </a:lnTo>
                <a:lnTo>
                  <a:pt x="9066111" y="4000500"/>
                </a:lnTo>
                <a:close/>
                <a:moveTo>
                  <a:pt x="9256611" y="4095750"/>
                </a:moveTo>
                <a:lnTo>
                  <a:pt x="9161361" y="4095750"/>
                </a:lnTo>
                <a:lnTo>
                  <a:pt x="9161361" y="4000500"/>
                </a:lnTo>
                <a:lnTo>
                  <a:pt x="9256611" y="4000500"/>
                </a:lnTo>
                <a:close/>
                <a:moveTo>
                  <a:pt x="9447112" y="4095750"/>
                </a:moveTo>
                <a:lnTo>
                  <a:pt x="9351861" y="4095750"/>
                </a:lnTo>
                <a:lnTo>
                  <a:pt x="9351861" y="4000500"/>
                </a:lnTo>
                <a:lnTo>
                  <a:pt x="9447112" y="4000500"/>
                </a:lnTo>
                <a:close/>
                <a:moveTo>
                  <a:pt x="9637611" y="4095750"/>
                </a:moveTo>
                <a:lnTo>
                  <a:pt x="9542362" y="4095750"/>
                </a:lnTo>
                <a:lnTo>
                  <a:pt x="9542362" y="4000500"/>
                </a:lnTo>
                <a:lnTo>
                  <a:pt x="9637611" y="4000500"/>
                </a:lnTo>
                <a:close/>
                <a:moveTo>
                  <a:pt x="9828111" y="4095750"/>
                </a:moveTo>
                <a:lnTo>
                  <a:pt x="9732861" y="4095750"/>
                </a:lnTo>
                <a:lnTo>
                  <a:pt x="9732861" y="4000500"/>
                </a:lnTo>
                <a:lnTo>
                  <a:pt x="9828111" y="4000500"/>
                </a:lnTo>
                <a:close/>
                <a:moveTo>
                  <a:pt x="10018612" y="4095750"/>
                </a:moveTo>
                <a:lnTo>
                  <a:pt x="9923362" y="4095750"/>
                </a:lnTo>
                <a:lnTo>
                  <a:pt x="9923362" y="4000500"/>
                </a:lnTo>
                <a:lnTo>
                  <a:pt x="10018612" y="4000500"/>
                </a:lnTo>
                <a:close/>
                <a:moveTo>
                  <a:pt x="10209111" y="4095750"/>
                </a:moveTo>
                <a:lnTo>
                  <a:pt x="10113862" y="4095750"/>
                </a:lnTo>
                <a:lnTo>
                  <a:pt x="10113862" y="4000500"/>
                </a:lnTo>
                <a:lnTo>
                  <a:pt x="10209111" y="4000500"/>
                </a:lnTo>
                <a:close/>
                <a:moveTo>
                  <a:pt x="10399611" y="4095750"/>
                </a:moveTo>
                <a:lnTo>
                  <a:pt x="10304361" y="4095750"/>
                </a:lnTo>
                <a:lnTo>
                  <a:pt x="10304361" y="4000500"/>
                </a:lnTo>
                <a:lnTo>
                  <a:pt x="10399611" y="4000500"/>
                </a:lnTo>
                <a:close/>
                <a:moveTo>
                  <a:pt x="10590111" y="4095750"/>
                </a:moveTo>
                <a:lnTo>
                  <a:pt x="10494861" y="4095750"/>
                </a:lnTo>
                <a:lnTo>
                  <a:pt x="10494861" y="4000500"/>
                </a:lnTo>
                <a:lnTo>
                  <a:pt x="10590111" y="4000500"/>
                </a:lnTo>
                <a:close/>
                <a:moveTo>
                  <a:pt x="10780611" y="4095750"/>
                </a:moveTo>
                <a:lnTo>
                  <a:pt x="10685361" y="4095750"/>
                </a:lnTo>
                <a:lnTo>
                  <a:pt x="10685361" y="4000500"/>
                </a:lnTo>
                <a:lnTo>
                  <a:pt x="10780611" y="4000500"/>
                </a:lnTo>
                <a:close/>
                <a:moveTo>
                  <a:pt x="10971111" y="4095750"/>
                </a:moveTo>
                <a:lnTo>
                  <a:pt x="10875861" y="4095750"/>
                </a:lnTo>
                <a:lnTo>
                  <a:pt x="10875861" y="4000500"/>
                </a:lnTo>
                <a:lnTo>
                  <a:pt x="10971111" y="4000500"/>
                </a:lnTo>
                <a:close/>
                <a:moveTo>
                  <a:pt x="11161610" y="4095750"/>
                </a:moveTo>
                <a:lnTo>
                  <a:pt x="11066362" y="4095750"/>
                </a:lnTo>
                <a:lnTo>
                  <a:pt x="11066362" y="4000500"/>
                </a:lnTo>
                <a:lnTo>
                  <a:pt x="11161610" y="4000500"/>
                </a:lnTo>
                <a:close/>
                <a:moveTo>
                  <a:pt x="11352111" y="4095750"/>
                </a:moveTo>
                <a:lnTo>
                  <a:pt x="11256861" y="4095750"/>
                </a:lnTo>
                <a:lnTo>
                  <a:pt x="11256861" y="4000500"/>
                </a:lnTo>
                <a:lnTo>
                  <a:pt x="11352111" y="4000500"/>
                </a:lnTo>
                <a:close/>
                <a:moveTo>
                  <a:pt x="11542610" y="4095750"/>
                </a:moveTo>
                <a:lnTo>
                  <a:pt x="11447360" y="4095750"/>
                </a:lnTo>
                <a:lnTo>
                  <a:pt x="11447360" y="4000500"/>
                </a:lnTo>
                <a:lnTo>
                  <a:pt x="11542610" y="4000500"/>
                </a:lnTo>
                <a:close/>
                <a:moveTo>
                  <a:pt x="11733112" y="4095750"/>
                </a:moveTo>
                <a:lnTo>
                  <a:pt x="11637861" y="4095750"/>
                </a:lnTo>
                <a:lnTo>
                  <a:pt x="11637861" y="4000500"/>
                </a:lnTo>
                <a:lnTo>
                  <a:pt x="11733112" y="4000500"/>
                </a:lnTo>
                <a:close/>
                <a:moveTo>
                  <a:pt x="11923611" y="4095750"/>
                </a:moveTo>
                <a:lnTo>
                  <a:pt x="11828360" y="4095750"/>
                </a:lnTo>
                <a:lnTo>
                  <a:pt x="11828360" y="4000500"/>
                </a:lnTo>
                <a:lnTo>
                  <a:pt x="11923611" y="4000500"/>
                </a:lnTo>
                <a:close/>
                <a:moveTo>
                  <a:pt x="207864" y="4191000"/>
                </a:moveTo>
                <a:lnTo>
                  <a:pt x="112614" y="4191000"/>
                </a:lnTo>
                <a:lnTo>
                  <a:pt x="112614" y="4095750"/>
                </a:lnTo>
                <a:lnTo>
                  <a:pt x="207864" y="4095750"/>
                </a:lnTo>
                <a:close/>
                <a:moveTo>
                  <a:pt x="398364" y="4191000"/>
                </a:moveTo>
                <a:lnTo>
                  <a:pt x="303114" y="4191000"/>
                </a:lnTo>
                <a:lnTo>
                  <a:pt x="303114" y="4095750"/>
                </a:lnTo>
                <a:lnTo>
                  <a:pt x="398364" y="4095750"/>
                </a:lnTo>
                <a:close/>
                <a:moveTo>
                  <a:pt x="588864" y="4191000"/>
                </a:moveTo>
                <a:lnTo>
                  <a:pt x="493614" y="4191000"/>
                </a:lnTo>
                <a:lnTo>
                  <a:pt x="493614" y="4095750"/>
                </a:lnTo>
                <a:lnTo>
                  <a:pt x="588864" y="4095750"/>
                </a:lnTo>
                <a:close/>
                <a:moveTo>
                  <a:pt x="779364" y="4191000"/>
                </a:moveTo>
                <a:lnTo>
                  <a:pt x="684113" y="4191000"/>
                </a:lnTo>
                <a:lnTo>
                  <a:pt x="684113" y="4095750"/>
                </a:lnTo>
                <a:lnTo>
                  <a:pt x="779364" y="4095750"/>
                </a:lnTo>
                <a:close/>
                <a:moveTo>
                  <a:pt x="969863" y="4191000"/>
                </a:moveTo>
                <a:lnTo>
                  <a:pt x="874614" y="4191000"/>
                </a:lnTo>
                <a:lnTo>
                  <a:pt x="874614" y="4095750"/>
                </a:lnTo>
                <a:lnTo>
                  <a:pt x="969863" y="4095750"/>
                </a:lnTo>
                <a:close/>
                <a:moveTo>
                  <a:pt x="1160364" y="4191000"/>
                </a:moveTo>
                <a:lnTo>
                  <a:pt x="1065114" y="4191000"/>
                </a:lnTo>
                <a:lnTo>
                  <a:pt x="1065114" y="4095750"/>
                </a:lnTo>
                <a:lnTo>
                  <a:pt x="1160364" y="4095750"/>
                </a:lnTo>
                <a:close/>
                <a:moveTo>
                  <a:pt x="1350864" y="4191000"/>
                </a:moveTo>
                <a:lnTo>
                  <a:pt x="1255613" y="4191000"/>
                </a:lnTo>
                <a:lnTo>
                  <a:pt x="1255613" y="4095750"/>
                </a:lnTo>
                <a:lnTo>
                  <a:pt x="1350864" y="4095750"/>
                </a:lnTo>
                <a:close/>
                <a:moveTo>
                  <a:pt x="1541363" y="4191000"/>
                </a:moveTo>
                <a:lnTo>
                  <a:pt x="1446114" y="4191000"/>
                </a:lnTo>
                <a:lnTo>
                  <a:pt x="1446114" y="4095750"/>
                </a:lnTo>
                <a:lnTo>
                  <a:pt x="1541363" y="4095750"/>
                </a:lnTo>
                <a:close/>
                <a:moveTo>
                  <a:pt x="1922364" y="4191000"/>
                </a:moveTo>
                <a:lnTo>
                  <a:pt x="1827113" y="4191000"/>
                </a:lnTo>
                <a:lnTo>
                  <a:pt x="1827113" y="4095750"/>
                </a:lnTo>
                <a:lnTo>
                  <a:pt x="1922364" y="4095750"/>
                </a:lnTo>
                <a:close/>
                <a:moveTo>
                  <a:pt x="2112863" y="4191000"/>
                </a:moveTo>
                <a:lnTo>
                  <a:pt x="2017612" y="4191000"/>
                </a:lnTo>
                <a:lnTo>
                  <a:pt x="2017612" y="4095750"/>
                </a:lnTo>
                <a:lnTo>
                  <a:pt x="2112863" y="4095750"/>
                </a:lnTo>
                <a:close/>
                <a:moveTo>
                  <a:pt x="2303364" y="4191000"/>
                </a:moveTo>
                <a:lnTo>
                  <a:pt x="2208114" y="4191000"/>
                </a:lnTo>
                <a:lnTo>
                  <a:pt x="2208114" y="4095750"/>
                </a:lnTo>
                <a:lnTo>
                  <a:pt x="2303364" y="4095750"/>
                </a:lnTo>
                <a:close/>
                <a:moveTo>
                  <a:pt x="2493863" y="4191000"/>
                </a:moveTo>
                <a:lnTo>
                  <a:pt x="2398613" y="4191000"/>
                </a:lnTo>
                <a:lnTo>
                  <a:pt x="2398613" y="4095750"/>
                </a:lnTo>
                <a:lnTo>
                  <a:pt x="2493863" y="4095750"/>
                </a:lnTo>
                <a:close/>
                <a:moveTo>
                  <a:pt x="2684362" y="4191000"/>
                </a:moveTo>
                <a:lnTo>
                  <a:pt x="2589114" y="4191000"/>
                </a:lnTo>
                <a:lnTo>
                  <a:pt x="2589114" y="4095750"/>
                </a:lnTo>
                <a:lnTo>
                  <a:pt x="2684362" y="4095750"/>
                </a:lnTo>
                <a:close/>
                <a:moveTo>
                  <a:pt x="2874863" y="4191000"/>
                </a:moveTo>
                <a:lnTo>
                  <a:pt x="2779613" y="4191000"/>
                </a:lnTo>
                <a:lnTo>
                  <a:pt x="2779613" y="4095750"/>
                </a:lnTo>
                <a:lnTo>
                  <a:pt x="2874863" y="4095750"/>
                </a:lnTo>
                <a:close/>
                <a:moveTo>
                  <a:pt x="3065363" y="4191000"/>
                </a:moveTo>
                <a:lnTo>
                  <a:pt x="2970113" y="4191000"/>
                </a:lnTo>
                <a:lnTo>
                  <a:pt x="2970113" y="4095750"/>
                </a:lnTo>
                <a:lnTo>
                  <a:pt x="3065363" y="4095750"/>
                </a:lnTo>
                <a:close/>
                <a:moveTo>
                  <a:pt x="3255863" y="4191000"/>
                </a:moveTo>
                <a:lnTo>
                  <a:pt x="3160613" y="4191000"/>
                </a:lnTo>
                <a:lnTo>
                  <a:pt x="3160613" y="4095750"/>
                </a:lnTo>
                <a:lnTo>
                  <a:pt x="3255863" y="4095750"/>
                </a:lnTo>
                <a:close/>
                <a:moveTo>
                  <a:pt x="3446363" y="4191000"/>
                </a:moveTo>
                <a:lnTo>
                  <a:pt x="3351113" y="4191000"/>
                </a:lnTo>
                <a:lnTo>
                  <a:pt x="3351113" y="4095750"/>
                </a:lnTo>
                <a:lnTo>
                  <a:pt x="3446363" y="4095750"/>
                </a:lnTo>
                <a:close/>
                <a:moveTo>
                  <a:pt x="3636862" y="4191000"/>
                </a:moveTo>
                <a:lnTo>
                  <a:pt x="3541613" y="4191000"/>
                </a:lnTo>
                <a:lnTo>
                  <a:pt x="3541613" y="4095750"/>
                </a:lnTo>
                <a:lnTo>
                  <a:pt x="3636862" y="4095750"/>
                </a:lnTo>
                <a:close/>
                <a:moveTo>
                  <a:pt x="3827362" y="4191000"/>
                </a:moveTo>
                <a:lnTo>
                  <a:pt x="3732112" y="4191000"/>
                </a:lnTo>
                <a:lnTo>
                  <a:pt x="3732112" y="4095750"/>
                </a:lnTo>
                <a:lnTo>
                  <a:pt x="3827362" y="4095750"/>
                </a:lnTo>
                <a:close/>
                <a:moveTo>
                  <a:pt x="4017863" y="4191000"/>
                </a:moveTo>
                <a:lnTo>
                  <a:pt x="3922613" y="4191000"/>
                </a:lnTo>
                <a:lnTo>
                  <a:pt x="3922613" y="4095750"/>
                </a:lnTo>
                <a:lnTo>
                  <a:pt x="4017863" y="4095750"/>
                </a:lnTo>
                <a:close/>
                <a:moveTo>
                  <a:pt x="4208362" y="4191000"/>
                </a:moveTo>
                <a:lnTo>
                  <a:pt x="4113113" y="4191000"/>
                </a:lnTo>
                <a:lnTo>
                  <a:pt x="4113113" y="4095750"/>
                </a:lnTo>
                <a:lnTo>
                  <a:pt x="4208362" y="4095750"/>
                </a:lnTo>
                <a:close/>
                <a:moveTo>
                  <a:pt x="4398863" y="4191000"/>
                </a:moveTo>
                <a:lnTo>
                  <a:pt x="4303612" y="4191000"/>
                </a:lnTo>
                <a:lnTo>
                  <a:pt x="4303612" y="4095750"/>
                </a:lnTo>
                <a:lnTo>
                  <a:pt x="4398863" y="4095750"/>
                </a:lnTo>
                <a:close/>
                <a:moveTo>
                  <a:pt x="4589363" y="4191000"/>
                </a:moveTo>
                <a:lnTo>
                  <a:pt x="4494113" y="4191000"/>
                </a:lnTo>
                <a:lnTo>
                  <a:pt x="4494113" y="4095750"/>
                </a:lnTo>
                <a:lnTo>
                  <a:pt x="4589363" y="4095750"/>
                </a:lnTo>
                <a:close/>
                <a:moveTo>
                  <a:pt x="4779863" y="4191000"/>
                </a:moveTo>
                <a:lnTo>
                  <a:pt x="4684613" y="4191000"/>
                </a:lnTo>
                <a:lnTo>
                  <a:pt x="4684613" y="4095750"/>
                </a:lnTo>
                <a:lnTo>
                  <a:pt x="4779863" y="4095750"/>
                </a:lnTo>
                <a:close/>
                <a:moveTo>
                  <a:pt x="4970363" y="4191000"/>
                </a:moveTo>
                <a:lnTo>
                  <a:pt x="4875113" y="4191000"/>
                </a:lnTo>
                <a:lnTo>
                  <a:pt x="4875113" y="4095750"/>
                </a:lnTo>
                <a:lnTo>
                  <a:pt x="4970363" y="4095750"/>
                </a:lnTo>
                <a:close/>
                <a:moveTo>
                  <a:pt x="5351362" y="4191000"/>
                </a:moveTo>
                <a:lnTo>
                  <a:pt x="5256112" y="4191000"/>
                </a:lnTo>
                <a:lnTo>
                  <a:pt x="5256112" y="4095750"/>
                </a:lnTo>
                <a:lnTo>
                  <a:pt x="5351362" y="4095750"/>
                </a:lnTo>
                <a:close/>
                <a:moveTo>
                  <a:pt x="5541862" y="4191000"/>
                </a:moveTo>
                <a:lnTo>
                  <a:pt x="5446612" y="4191000"/>
                </a:lnTo>
                <a:lnTo>
                  <a:pt x="5446612" y="4095750"/>
                </a:lnTo>
                <a:lnTo>
                  <a:pt x="5541862" y="4095750"/>
                </a:lnTo>
                <a:close/>
                <a:moveTo>
                  <a:pt x="5732362" y="4191000"/>
                </a:moveTo>
                <a:lnTo>
                  <a:pt x="5637112" y="4191000"/>
                </a:lnTo>
                <a:lnTo>
                  <a:pt x="5637112" y="4095750"/>
                </a:lnTo>
                <a:lnTo>
                  <a:pt x="5732362" y="4095750"/>
                </a:lnTo>
                <a:close/>
                <a:moveTo>
                  <a:pt x="5922862" y="4191000"/>
                </a:moveTo>
                <a:lnTo>
                  <a:pt x="5827612" y="4191000"/>
                </a:lnTo>
                <a:lnTo>
                  <a:pt x="5827612" y="4095750"/>
                </a:lnTo>
                <a:lnTo>
                  <a:pt x="5922862" y="4095750"/>
                </a:lnTo>
                <a:close/>
                <a:moveTo>
                  <a:pt x="6113362" y="4191000"/>
                </a:moveTo>
                <a:lnTo>
                  <a:pt x="6018112" y="4191000"/>
                </a:lnTo>
                <a:lnTo>
                  <a:pt x="6018112" y="4095750"/>
                </a:lnTo>
                <a:lnTo>
                  <a:pt x="6113362" y="4095750"/>
                </a:lnTo>
                <a:close/>
                <a:moveTo>
                  <a:pt x="6303862" y="4191000"/>
                </a:moveTo>
                <a:lnTo>
                  <a:pt x="6208612" y="4191000"/>
                </a:lnTo>
                <a:lnTo>
                  <a:pt x="6208612" y="4095750"/>
                </a:lnTo>
                <a:lnTo>
                  <a:pt x="6303862" y="4095750"/>
                </a:lnTo>
                <a:close/>
                <a:moveTo>
                  <a:pt x="6494362" y="4191000"/>
                </a:moveTo>
                <a:lnTo>
                  <a:pt x="6399112" y="4191000"/>
                </a:lnTo>
                <a:lnTo>
                  <a:pt x="6399112" y="4095750"/>
                </a:lnTo>
                <a:lnTo>
                  <a:pt x="6494362" y="4095750"/>
                </a:lnTo>
                <a:close/>
                <a:moveTo>
                  <a:pt x="6684862" y="4191000"/>
                </a:moveTo>
                <a:lnTo>
                  <a:pt x="6589612" y="4191000"/>
                </a:lnTo>
                <a:lnTo>
                  <a:pt x="6589612" y="4095750"/>
                </a:lnTo>
                <a:lnTo>
                  <a:pt x="6684862" y="4095750"/>
                </a:lnTo>
                <a:close/>
                <a:moveTo>
                  <a:pt x="6875362" y="4191000"/>
                </a:moveTo>
                <a:lnTo>
                  <a:pt x="6780112" y="4191000"/>
                </a:lnTo>
                <a:lnTo>
                  <a:pt x="6780112" y="4095750"/>
                </a:lnTo>
                <a:lnTo>
                  <a:pt x="6875362" y="4095750"/>
                </a:lnTo>
                <a:close/>
                <a:moveTo>
                  <a:pt x="7065861" y="4191000"/>
                </a:moveTo>
                <a:lnTo>
                  <a:pt x="6970611" y="4191000"/>
                </a:lnTo>
                <a:lnTo>
                  <a:pt x="6970611" y="4095750"/>
                </a:lnTo>
                <a:lnTo>
                  <a:pt x="7065861" y="4095750"/>
                </a:lnTo>
                <a:close/>
                <a:moveTo>
                  <a:pt x="7256362" y="4191000"/>
                </a:moveTo>
                <a:lnTo>
                  <a:pt x="7161112" y="4191000"/>
                </a:lnTo>
                <a:lnTo>
                  <a:pt x="7161112" y="4095750"/>
                </a:lnTo>
                <a:lnTo>
                  <a:pt x="7256362" y="4095750"/>
                </a:lnTo>
                <a:close/>
                <a:moveTo>
                  <a:pt x="7446862" y="4191000"/>
                </a:moveTo>
                <a:lnTo>
                  <a:pt x="7351612" y="4191000"/>
                </a:lnTo>
                <a:lnTo>
                  <a:pt x="7351612" y="4095750"/>
                </a:lnTo>
                <a:lnTo>
                  <a:pt x="7446862" y="4095750"/>
                </a:lnTo>
                <a:close/>
                <a:moveTo>
                  <a:pt x="7637362" y="4191000"/>
                </a:moveTo>
                <a:lnTo>
                  <a:pt x="7542112" y="4191000"/>
                </a:lnTo>
                <a:lnTo>
                  <a:pt x="7542112" y="4095750"/>
                </a:lnTo>
                <a:lnTo>
                  <a:pt x="7637362" y="4095750"/>
                </a:lnTo>
                <a:close/>
                <a:moveTo>
                  <a:pt x="7827862" y="4191000"/>
                </a:moveTo>
                <a:lnTo>
                  <a:pt x="7732612" y="4191000"/>
                </a:lnTo>
                <a:lnTo>
                  <a:pt x="7732612" y="4095750"/>
                </a:lnTo>
                <a:lnTo>
                  <a:pt x="7827862" y="4095750"/>
                </a:lnTo>
                <a:close/>
                <a:moveTo>
                  <a:pt x="8018362" y="4191000"/>
                </a:moveTo>
                <a:lnTo>
                  <a:pt x="7923112" y="4191000"/>
                </a:lnTo>
                <a:lnTo>
                  <a:pt x="7923112" y="4095750"/>
                </a:lnTo>
                <a:lnTo>
                  <a:pt x="8018362" y="4095750"/>
                </a:lnTo>
                <a:close/>
                <a:moveTo>
                  <a:pt x="8208862" y="4191000"/>
                </a:moveTo>
                <a:lnTo>
                  <a:pt x="8113612" y="4191000"/>
                </a:lnTo>
                <a:lnTo>
                  <a:pt x="8113612" y="4095750"/>
                </a:lnTo>
                <a:lnTo>
                  <a:pt x="8208862" y="4095750"/>
                </a:lnTo>
                <a:close/>
                <a:moveTo>
                  <a:pt x="8399362" y="4191000"/>
                </a:moveTo>
                <a:lnTo>
                  <a:pt x="8304112" y="4191000"/>
                </a:lnTo>
                <a:lnTo>
                  <a:pt x="8304112" y="4095750"/>
                </a:lnTo>
                <a:lnTo>
                  <a:pt x="8399362" y="4095750"/>
                </a:lnTo>
                <a:close/>
                <a:moveTo>
                  <a:pt x="8780361" y="4191000"/>
                </a:moveTo>
                <a:lnTo>
                  <a:pt x="8685111" y="4191000"/>
                </a:lnTo>
                <a:lnTo>
                  <a:pt x="8685111" y="4095750"/>
                </a:lnTo>
                <a:lnTo>
                  <a:pt x="8780361" y="4095750"/>
                </a:lnTo>
                <a:close/>
                <a:moveTo>
                  <a:pt x="8970861" y="4191000"/>
                </a:moveTo>
                <a:lnTo>
                  <a:pt x="8875611" y="4191000"/>
                </a:lnTo>
                <a:lnTo>
                  <a:pt x="8875611" y="4095750"/>
                </a:lnTo>
                <a:lnTo>
                  <a:pt x="8970861" y="4095750"/>
                </a:lnTo>
                <a:close/>
                <a:moveTo>
                  <a:pt x="9161361" y="4191000"/>
                </a:moveTo>
                <a:lnTo>
                  <a:pt x="9066111" y="4191000"/>
                </a:lnTo>
                <a:lnTo>
                  <a:pt x="9066111" y="4095750"/>
                </a:lnTo>
                <a:lnTo>
                  <a:pt x="9161361" y="4095750"/>
                </a:lnTo>
                <a:close/>
                <a:moveTo>
                  <a:pt x="9351861" y="4191000"/>
                </a:moveTo>
                <a:lnTo>
                  <a:pt x="9256611" y="4191000"/>
                </a:lnTo>
                <a:lnTo>
                  <a:pt x="9256611" y="4095750"/>
                </a:lnTo>
                <a:lnTo>
                  <a:pt x="9351861" y="4095750"/>
                </a:lnTo>
                <a:close/>
                <a:moveTo>
                  <a:pt x="9542362" y="4191000"/>
                </a:moveTo>
                <a:lnTo>
                  <a:pt x="9447112" y="4191000"/>
                </a:lnTo>
                <a:lnTo>
                  <a:pt x="9447112" y="4095750"/>
                </a:lnTo>
                <a:lnTo>
                  <a:pt x="9542362" y="4095750"/>
                </a:lnTo>
                <a:close/>
                <a:moveTo>
                  <a:pt x="9732861" y="4191000"/>
                </a:moveTo>
                <a:lnTo>
                  <a:pt x="9637611" y="4191000"/>
                </a:lnTo>
                <a:lnTo>
                  <a:pt x="9637611" y="4095750"/>
                </a:lnTo>
                <a:lnTo>
                  <a:pt x="9732861" y="4095750"/>
                </a:lnTo>
                <a:close/>
                <a:moveTo>
                  <a:pt x="9923362" y="4191000"/>
                </a:moveTo>
                <a:lnTo>
                  <a:pt x="9828111" y="4191000"/>
                </a:lnTo>
                <a:lnTo>
                  <a:pt x="9828111" y="4095750"/>
                </a:lnTo>
                <a:lnTo>
                  <a:pt x="9923362" y="4095750"/>
                </a:lnTo>
                <a:close/>
                <a:moveTo>
                  <a:pt x="10113862" y="4191000"/>
                </a:moveTo>
                <a:lnTo>
                  <a:pt x="10018612" y="4191000"/>
                </a:lnTo>
                <a:lnTo>
                  <a:pt x="10018612" y="4095750"/>
                </a:lnTo>
                <a:lnTo>
                  <a:pt x="10113862" y="4095750"/>
                </a:lnTo>
                <a:close/>
                <a:moveTo>
                  <a:pt x="10304361" y="4191000"/>
                </a:moveTo>
                <a:lnTo>
                  <a:pt x="10209111" y="4191000"/>
                </a:lnTo>
                <a:lnTo>
                  <a:pt x="10209111" y="4095750"/>
                </a:lnTo>
                <a:lnTo>
                  <a:pt x="10304361" y="4095750"/>
                </a:lnTo>
                <a:close/>
                <a:moveTo>
                  <a:pt x="10494861" y="4191000"/>
                </a:moveTo>
                <a:lnTo>
                  <a:pt x="10399611" y="4191000"/>
                </a:lnTo>
                <a:lnTo>
                  <a:pt x="10399611" y="4095750"/>
                </a:lnTo>
                <a:lnTo>
                  <a:pt x="10494861" y="4095750"/>
                </a:lnTo>
                <a:close/>
                <a:moveTo>
                  <a:pt x="10685361" y="4191000"/>
                </a:moveTo>
                <a:lnTo>
                  <a:pt x="10590111" y="4191000"/>
                </a:lnTo>
                <a:lnTo>
                  <a:pt x="10590111" y="4095750"/>
                </a:lnTo>
                <a:lnTo>
                  <a:pt x="10685361" y="4095750"/>
                </a:lnTo>
                <a:close/>
                <a:moveTo>
                  <a:pt x="10875861" y="4191000"/>
                </a:moveTo>
                <a:lnTo>
                  <a:pt x="10780611" y="4191000"/>
                </a:lnTo>
                <a:lnTo>
                  <a:pt x="10780611" y="4095750"/>
                </a:lnTo>
                <a:lnTo>
                  <a:pt x="10875861" y="4095750"/>
                </a:lnTo>
                <a:close/>
                <a:moveTo>
                  <a:pt x="11066362" y="4191000"/>
                </a:moveTo>
                <a:lnTo>
                  <a:pt x="10971111" y="4191000"/>
                </a:lnTo>
                <a:lnTo>
                  <a:pt x="10971111" y="4095750"/>
                </a:lnTo>
                <a:lnTo>
                  <a:pt x="11066362" y="4095750"/>
                </a:lnTo>
                <a:close/>
                <a:moveTo>
                  <a:pt x="11256861" y="4191000"/>
                </a:moveTo>
                <a:lnTo>
                  <a:pt x="11161610" y="4191000"/>
                </a:lnTo>
                <a:lnTo>
                  <a:pt x="11161610" y="4095750"/>
                </a:lnTo>
                <a:lnTo>
                  <a:pt x="11256861" y="4095750"/>
                </a:lnTo>
                <a:close/>
                <a:moveTo>
                  <a:pt x="11447360" y="4191000"/>
                </a:moveTo>
                <a:lnTo>
                  <a:pt x="11352111" y="4191000"/>
                </a:lnTo>
                <a:lnTo>
                  <a:pt x="11352111" y="4095750"/>
                </a:lnTo>
                <a:lnTo>
                  <a:pt x="11447360" y="4095750"/>
                </a:lnTo>
                <a:close/>
                <a:moveTo>
                  <a:pt x="11637861" y="4191000"/>
                </a:moveTo>
                <a:lnTo>
                  <a:pt x="11542610" y="4191000"/>
                </a:lnTo>
                <a:lnTo>
                  <a:pt x="11542610" y="4095750"/>
                </a:lnTo>
                <a:lnTo>
                  <a:pt x="11637861" y="4095750"/>
                </a:lnTo>
                <a:close/>
                <a:moveTo>
                  <a:pt x="11828360" y="4191000"/>
                </a:moveTo>
                <a:lnTo>
                  <a:pt x="11733112" y="4191000"/>
                </a:lnTo>
                <a:lnTo>
                  <a:pt x="11733112" y="4095750"/>
                </a:lnTo>
                <a:lnTo>
                  <a:pt x="11828360" y="4095750"/>
                </a:lnTo>
                <a:close/>
                <a:moveTo>
                  <a:pt x="12192000" y="4191000"/>
                </a:moveTo>
                <a:lnTo>
                  <a:pt x="12114110" y="4191000"/>
                </a:lnTo>
                <a:lnTo>
                  <a:pt x="12114110" y="4095750"/>
                </a:lnTo>
                <a:lnTo>
                  <a:pt x="12192000" y="4095750"/>
                </a:lnTo>
                <a:close/>
                <a:moveTo>
                  <a:pt x="303114" y="4286250"/>
                </a:moveTo>
                <a:lnTo>
                  <a:pt x="207864" y="4286250"/>
                </a:lnTo>
                <a:lnTo>
                  <a:pt x="207864" y="4191000"/>
                </a:lnTo>
                <a:lnTo>
                  <a:pt x="303114" y="4191000"/>
                </a:lnTo>
                <a:close/>
                <a:moveTo>
                  <a:pt x="493614" y="4286250"/>
                </a:moveTo>
                <a:lnTo>
                  <a:pt x="398364" y="4286250"/>
                </a:lnTo>
                <a:lnTo>
                  <a:pt x="398364" y="4191000"/>
                </a:lnTo>
                <a:lnTo>
                  <a:pt x="493614" y="4191000"/>
                </a:lnTo>
                <a:close/>
                <a:moveTo>
                  <a:pt x="684113" y="4286250"/>
                </a:moveTo>
                <a:lnTo>
                  <a:pt x="588864" y="4286250"/>
                </a:lnTo>
                <a:lnTo>
                  <a:pt x="588864" y="4191000"/>
                </a:lnTo>
                <a:lnTo>
                  <a:pt x="684113" y="4191000"/>
                </a:lnTo>
                <a:close/>
                <a:moveTo>
                  <a:pt x="874614" y="4286250"/>
                </a:moveTo>
                <a:lnTo>
                  <a:pt x="779364" y="4286250"/>
                </a:lnTo>
                <a:lnTo>
                  <a:pt x="779364" y="4191000"/>
                </a:lnTo>
                <a:lnTo>
                  <a:pt x="874614" y="4191000"/>
                </a:lnTo>
                <a:close/>
                <a:moveTo>
                  <a:pt x="1065114" y="4286250"/>
                </a:moveTo>
                <a:lnTo>
                  <a:pt x="969863" y="4286250"/>
                </a:lnTo>
                <a:lnTo>
                  <a:pt x="969863" y="4191000"/>
                </a:lnTo>
                <a:lnTo>
                  <a:pt x="1065114" y="4191000"/>
                </a:lnTo>
                <a:close/>
                <a:moveTo>
                  <a:pt x="1255613" y="4286250"/>
                </a:moveTo>
                <a:lnTo>
                  <a:pt x="1160364" y="4286250"/>
                </a:lnTo>
                <a:lnTo>
                  <a:pt x="1160364" y="4191000"/>
                </a:lnTo>
                <a:lnTo>
                  <a:pt x="1255613" y="4191000"/>
                </a:lnTo>
                <a:close/>
                <a:moveTo>
                  <a:pt x="1446114" y="4286250"/>
                </a:moveTo>
                <a:lnTo>
                  <a:pt x="1350864" y="4286250"/>
                </a:lnTo>
                <a:lnTo>
                  <a:pt x="1350864" y="4191000"/>
                </a:lnTo>
                <a:lnTo>
                  <a:pt x="1446114" y="4191000"/>
                </a:lnTo>
                <a:close/>
                <a:moveTo>
                  <a:pt x="1636614" y="4286250"/>
                </a:moveTo>
                <a:lnTo>
                  <a:pt x="1541363" y="4286250"/>
                </a:lnTo>
                <a:lnTo>
                  <a:pt x="1541363" y="4191000"/>
                </a:lnTo>
                <a:lnTo>
                  <a:pt x="1636614" y="4191000"/>
                </a:lnTo>
                <a:close/>
                <a:moveTo>
                  <a:pt x="2017612" y="4286250"/>
                </a:moveTo>
                <a:lnTo>
                  <a:pt x="1922364" y="4286250"/>
                </a:lnTo>
                <a:lnTo>
                  <a:pt x="1922364" y="4191000"/>
                </a:lnTo>
                <a:lnTo>
                  <a:pt x="2017612" y="4191000"/>
                </a:lnTo>
                <a:close/>
                <a:moveTo>
                  <a:pt x="2208114" y="4286250"/>
                </a:moveTo>
                <a:lnTo>
                  <a:pt x="2112863" y="4286250"/>
                </a:lnTo>
                <a:lnTo>
                  <a:pt x="2112863" y="4191000"/>
                </a:lnTo>
                <a:lnTo>
                  <a:pt x="2208114" y="4191000"/>
                </a:lnTo>
                <a:close/>
                <a:moveTo>
                  <a:pt x="2398613" y="4286250"/>
                </a:moveTo>
                <a:lnTo>
                  <a:pt x="2303364" y="4286250"/>
                </a:lnTo>
                <a:lnTo>
                  <a:pt x="2303364" y="4191000"/>
                </a:lnTo>
                <a:lnTo>
                  <a:pt x="2398613" y="4191000"/>
                </a:lnTo>
                <a:close/>
                <a:moveTo>
                  <a:pt x="2589114" y="4286250"/>
                </a:moveTo>
                <a:lnTo>
                  <a:pt x="2493863" y="4286250"/>
                </a:lnTo>
                <a:lnTo>
                  <a:pt x="2493863" y="4191000"/>
                </a:lnTo>
                <a:lnTo>
                  <a:pt x="2589114" y="4191000"/>
                </a:lnTo>
                <a:close/>
                <a:moveTo>
                  <a:pt x="2779613" y="4286250"/>
                </a:moveTo>
                <a:lnTo>
                  <a:pt x="2684362" y="4286250"/>
                </a:lnTo>
                <a:lnTo>
                  <a:pt x="2684362" y="4191000"/>
                </a:lnTo>
                <a:lnTo>
                  <a:pt x="2779613" y="4191000"/>
                </a:lnTo>
                <a:close/>
                <a:moveTo>
                  <a:pt x="2970113" y="4286250"/>
                </a:moveTo>
                <a:lnTo>
                  <a:pt x="2874863" y="4286250"/>
                </a:lnTo>
                <a:lnTo>
                  <a:pt x="2874863" y="4191000"/>
                </a:lnTo>
                <a:lnTo>
                  <a:pt x="2970113" y="4191000"/>
                </a:lnTo>
                <a:close/>
                <a:moveTo>
                  <a:pt x="3160613" y="4286250"/>
                </a:moveTo>
                <a:lnTo>
                  <a:pt x="3065363" y="4286250"/>
                </a:lnTo>
                <a:lnTo>
                  <a:pt x="3065363" y="4191000"/>
                </a:lnTo>
                <a:lnTo>
                  <a:pt x="3160613" y="4191000"/>
                </a:lnTo>
                <a:close/>
                <a:moveTo>
                  <a:pt x="3351113" y="4286250"/>
                </a:moveTo>
                <a:lnTo>
                  <a:pt x="3255863" y="4286250"/>
                </a:lnTo>
                <a:lnTo>
                  <a:pt x="3255863" y="4191000"/>
                </a:lnTo>
                <a:lnTo>
                  <a:pt x="3351113" y="4191000"/>
                </a:lnTo>
                <a:close/>
                <a:moveTo>
                  <a:pt x="3541613" y="4286250"/>
                </a:moveTo>
                <a:lnTo>
                  <a:pt x="3446363" y="4286250"/>
                </a:lnTo>
                <a:lnTo>
                  <a:pt x="3446363" y="4191000"/>
                </a:lnTo>
                <a:lnTo>
                  <a:pt x="3541613" y="4191000"/>
                </a:lnTo>
                <a:close/>
                <a:moveTo>
                  <a:pt x="3732112" y="4286250"/>
                </a:moveTo>
                <a:lnTo>
                  <a:pt x="3636862" y="4286250"/>
                </a:lnTo>
                <a:lnTo>
                  <a:pt x="3636862" y="4191000"/>
                </a:lnTo>
                <a:lnTo>
                  <a:pt x="3732112" y="4191000"/>
                </a:lnTo>
                <a:close/>
                <a:moveTo>
                  <a:pt x="3922613" y="4286250"/>
                </a:moveTo>
                <a:lnTo>
                  <a:pt x="3827362" y="4286250"/>
                </a:lnTo>
                <a:lnTo>
                  <a:pt x="3827362" y="4191000"/>
                </a:lnTo>
                <a:lnTo>
                  <a:pt x="3922613" y="4191000"/>
                </a:lnTo>
                <a:close/>
                <a:moveTo>
                  <a:pt x="4113113" y="4286250"/>
                </a:moveTo>
                <a:lnTo>
                  <a:pt x="4017863" y="4286250"/>
                </a:lnTo>
                <a:lnTo>
                  <a:pt x="4017863" y="4191000"/>
                </a:lnTo>
                <a:lnTo>
                  <a:pt x="4113113" y="4191000"/>
                </a:lnTo>
                <a:close/>
                <a:moveTo>
                  <a:pt x="4303612" y="4286250"/>
                </a:moveTo>
                <a:lnTo>
                  <a:pt x="4208362" y="4286250"/>
                </a:lnTo>
                <a:lnTo>
                  <a:pt x="4208362" y="4191000"/>
                </a:lnTo>
                <a:lnTo>
                  <a:pt x="4303612" y="4191000"/>
                </a:lnTo>
                <a:close/>
                <a:moveTo>
                  <a:pt x="4494113" y="4286250"/>
                </a:moveTo>
                <a:lnTo>
                  <a:pt x="4398863" y="4286250"/>
                </a:lnTo>
                <a:lnTo>
                  <a:pt x="4398863" y="4191000"/>
                </a:lnTo>
                <a:lnTo>
                  <a:pt x="4494113" y="4191000"/>
                </a:lnTo>
                <a:close/>
                <a:moveTo>
                  <a:pt x="4684613" y="4286250"/>
                </a:moveTo>
                <a:lnTo>
                  <a:pt x="4589363" y="4286250"/>
                </a:lnTo>
                <a:lnTo>
                  <a:pt x="4589363" y="4191000"/>
                </a:lnTo>
                <a:lnTo>
                  <a:pt x="4684613" y="4191000"/>
                </a:lnTo>
                <a:close/>
                <a:moveTo>
                  <a:pt x="4875113" y="4286250"/>
                </a:moveTo>
                <a:lnTo>
                  <a:pt x="4779863" y="4286250"/>
                </a:lnTo>
                <a:lnTo>
                  <a:pt x="4779863" y="4191000"/>
                </a:lnTo>
                <a:lnTo>
                  <a:pt x="4875113" y="4191000"/>
                </a:lnTo>
                <a:close/>
                <a:moveTo>
                  <a:pt x="5065613" y="4286250"/>
                </a:moveTo>
                <a:lnTo>
                  <a:pt x="4970363" y="4286250"/>
                </a:lnTo>
                <a:lnTo>
                  <a:pt x="4970363" y="4191000"/>
                </a:lnTo>
                <a:lnTo>
                  <a:pt x="5065613" y="4191000"/>
                </a:lnTo>
                <a:close/>
                <a:moveTo>
                  <a:pt x="5446612" y="4286250"/>
                </a:moveTo>
                <a:lnTo>
                  <a:pt x="5351362" y="4286250"/>
                </a:lnTo>
                <a:lnTo>
                  <a:pt x="5351362" y="4191000"/>
                </a:lnTo>
                <a:lnTo>
                  <a:pt x="5446612" y="4191000"/>
                </a:lnTo>
                <a:close/>
                <a:moveTo>
                  <a:pt x="5637112" y="4286250"/>
                </a:moveTo>
                <a:lnTo>
                  <a:pt x="5541862" y="4286250"/>
                </a:lnTo>
                <a:lnTo>
                  <a:pt x="5541862" y="4191000"/>
                </a:lnTo>
                <a:lnTo>
                  <a:pt x="5637112" y="4191000"/>
                </a:lnTo>
                <a:close/>
                <a:moveTo>
                  <a:pt x="5827612" y="4286250"/>
                </a:moveTo>
                <a:lnTo>
                  <a:pt x="5732362" y="4286250"/>
                </a:lnTo>
                <a:lnTo>
                  <a:pt x="5732362" y="4191000"/>
                </a:lnTo>
                <a:lnTo>
                  <a:pt x="5827612" y="4191000"/>
                </a:lnTo>
                <a:close/>
                <a:moveTo>
                  <a:pt x="6018112" y="4286250"/>
                </a:moveTo>
                <a:lnTo>
                  <a:pt x="5922862" y="4286250"/>
                </a:lnTo>
                <a:lnTo>
                  <a:pt x="5922862" y="4191000"/>
                </a:lnTo>
                <a:lnTo>
                  <a:pt x="6018112" y="4191000"/>
                </a:lnTo>
                <a:close/>
                <a:moveTo>
                  <a:pt x="6208612" y="4286250"/>
                </a:moveTo>
                <a:lnTo>
                  <a:pt x="6113362" y="4286250"/>
                </a:lnTo>
                <a:lnTo>
                  <a:pt x="6113362" y="4191000"/>
                </a:lnTo>
                <a:lnTo>
                  <a:pt x="6208612" y="4191000"/>
                </a:lnTo>
                <a:close/>
                <a:moveTo>
                  <a:pt x="6399112" y="4286250"/>
                </a:moveTo>
                <a:lnTo>
                  <a:pt x="6303862" y="4286250"/>
                </a:lnTo>
                <a:lnTo>
                  <a:pt x="6303862" y="4191000"/>
                </a:lnTo>
                <a:lnTo>
                  <a:pt x="6399112" y="4191000"/>
                </a:lnTo>
                <a:close/>
                <a:moveTo>
                  <a:pt x="6589612" y="4286250"/>
                </a:moveTo>
                <a:lnTo>
                  <a:pt x="6494362" y="4286250"/>
                </a:lnTo>
                <a:lnTo>
                  <a:pt x="6494362" y="4191000"/>
                </a:lnTo>
                <a:lnTo>
                  <a:pt x="6589612" y="4191000"/>
                </a:lnTo>
                <a:close/>
                <a:moveTo>
                  <a:pt x="6780112" y="4286250"/>
                </a:moveTo>
                <a:lnTo>
                  <a:pt x="6684862" y="4286250"/>
                </a:lnTo>
                <a:lnTo>
                  <a:pt x="6684862" y="4191000"/>
                </a:lnTo>
                <a:lnTo>
                  <a:pt x="6780112" y="4191000"/>
                </a:lnTo>
                <a:close/>
                <a:moveTo>
                  <a:pt x="6970611" y="4286250"/>
                </a:moveTo>
                <a:lnTo>
                  <a:pt x="6875362" y="4286250"/>
                </a:lnTo>
                <a:lnTo>
                  <a:pt x="6875362" y="4191000"/>
                </a:lnTo>
                <a:lnTo>
                  <a:pt x="6970611" y="4191000"/>
                </a:lnTo>
                <a:close/>
                <a:moveTo>
                  <a:pt x="7161112" y="4286250"/>
                </a:moveTo>
                <a:lnTo>
                  <a:pt x="7065861" y="4286250"/>
                </a:lnTo>
                <a:lnTo>
                  <a:pt x="7065861" y="4191000"/>
                </a:lnTo>
                <a:lnTo>
                  <a:pt x="7161112" y="4191000"/>
                </a:lnTo>
                <a:close/>
                <a:moveTo>
                  <a:pt x="7351612" y="4286250"/>
                </a:moveTo>
                <a:lnTo>
                  <a:pt x="7256362" y="4286250"/>
                </a:lnTo>
                <a:lnTo>
                  <a:pt x="7256362" y="4191000"/>
                </a:lnTo>
                <a:lnTo>
                  <a:pt x="7351612" y="4191000"/>
                </a:lnTo>
                <a:close/>
                <a:moveTo>
                  <a:pt x="7542112" y="4286250"/>
                </a:moveTo>
                <a:lnTo>
                  <a:pt x="7446862" y="4286250"/>
                </a:lnTo>
                <a:lnTo>
                  <a:pt x="7446862" y="4191000"/>
                </a:lnTo>
                <a:lnTo>
                  <a:pt x="7542112" y="4191000"/>
                </a:lnTo>
                <a:close/>
                <a:moveTo>
                  <a:pt x="7732612" y="4286250"/>
                </a:moveTo>
                <a:lnTo>
                  <a:pt x="7637362" y="4286250"/>
                </a:lnTo>
                <a:lnTo>
                  <a:pt x="7637362" y="4191000"/>
                </a:lnTo>
                <a:lnTo>
                  <a:pt x="7732612" y="4191000"/>
                </a:lnTo>
                <a:close/>
                <a:moveTo>
                  <a:pt x="7923112" y="4286250"/>
                </a:moveTo>
                <a:lnTo>
                  <a:pt x="7827862" y="4286250"/>
                </a:lnTo>
                <a:lnTo>
                  <a:pt x="7827862" y="4191000"/>
                </a:lnTo>
                <a:lnTo>
                  <a:pt x="7923112" y="4191000"/>
                </a:lnTo>
                <a:close/>
                <a:moveTo>
                  <a:pt x="8113612" y="4286250"/>
                </a:moveTo>
                <a:lnTo>
                  <a:pt x="8018362" y="4286250"/>
                </a:lnTo>
                <a:lnTo>
                  <a:pt x="8018362" y="4191000"/>
                </a:lnTo>
                <a:lnTo>
                  <a:pt x="8113612" y="4191000"/>
                </a:lnTo>
                <a:close/>
                <a:moveTo>
                  <a:pt x="8304112" y="4286250"/>
                </a:moveTo>
                <a:lnTo>
                  <a:pt x="8208862" y="4286250"/>
                </a:lnTo>
                <a:lnTo>
                  <a:pt x="8208862" y="4191000"/>
                </a:lnTo>
                <a:lnTo>
                  <a:pt x="8304112" y="4191000"/>
                </a:lnTo>
                <a:close/>
                <a:moveTo>
                  <a:pt x="8494612" y="4286250"/>
                </a:moveTo>
                <a:lnTo>
                  <a:pt x="8399362" y="4286250"/>
                </a:lnTo>
                <a:lnTo>
                  <a:pt x="8399362" y="4191000"/>
                </a:lnTo>
                <a:lnTo>
                  <a:pt x="8494612" y="4191000"/>
                </a:lnTo>
                <a:close/>
                <a:moveTo>
                  <a:pt x="8875611" y="4286250"/>
                </a:moveTo>
                <a:lnTo>
                  <a:pt x="8780361" y="4286250"/>
                </a:lnTo>
                <a:lnTo>
                  <a:pt x="8780361" y="4191000"/>
                </a:lnTo>
                <a:lnTo>
                  <a:pt x="8875611" y="4191000"/>
                </a:lnTo>
                <a:close/>
                <a:moveTo>
                  <a:pt x="9066111" y="4286250"/>
                </a:moveTo>
                <a:lnTo>
                  <a:pt x="8970861" y="4286250"/>
                </a:lnTo>
                <a:lnTo>
                  <a:pt x="8970861" y="4191000"/>
                </a:lnTo>
                <a:lnTo>
                  <a:pt x="9066111" y="4191000"/>
                </a:lnTo>
                <a:close/>
                <a:moveTo>
                  <a:pt x="9256611" y="4286250"/>
                </a:moveTo>
                <a:lnTo>
                  <a:pt x="9161361" y="4286250"/>
                </a:lnTo>
                <a:lnTo>
                  <a:pt x="9161361" y="4191000"/>
                </a:lnTo>
                <a:lnTo>
                  <a:pt x="9256611" y="4191000"/>
                </a:lnTo>
                <a:close/>
                <a:moveTo>
                  <a:pt x="9447112" y="4286250"/>
                </a:moveTo>
                <a:lnTo>
                  <a:pt x="9351861" y="4286250"/>
                </a:lnTo>
                <a:lnTo>
                  <a:pt x="9351861" y="4191000"/>
                </a:lnTo>
                <a:lnTo>
                  <a:pt x="9447112" y="4191000"/>
                </a:lnTo>
                <a:close/>
                <a:moveTo>
                  <a:pt x="9637611" y="4286250"/>
                </a:moveTo>
                <a:lnTo>
                  <a:pt x="9542362" y="4286250"/>
                </a:lnTo>
                <a:lnTo>
                  <a:pt x="9542362" y="4191000"/>
                </a:lnTo>
                <a:lnTo>
                  <a:pt x="9637611" y="4191000"/>
                </a:lnTo>
                <a:close/>
                <a:moveTo>
                  <a:pt x="9828111" y="4286250"/>
                </a:moveTo>
                <a:lnTo>
                  <a:pt x="9732861" y="4286250"/>
                </a:lnTo>
                <a:lnTo>
                  <a:pt x="9732861" y="4191000"/>
                </a:lnTo>
                <a:lnTo>
                  <a:pt x="9828111" y="4191000"/>
                </a:lnTo>
                <a:close/>
                <a:moveTo>
                  <a:pt x="10018612" y="4286250"/>
                </a:moveTo>
                <a:lnTo>
                  <a:pt x="9923362" y="4286250"/>
                </a:lnTo>
                <a:lnTo>
                  <a:pt x="9923362" y="4191000"/>
                </a:lnTo>
                <a:lnTo>
                  <a:pt x="10018612" y="4191000"/>
                </a:lnTo>
                <a:close/>
                <a:moveTo>
                  <a:pt x="10209111" y="4286250"/>
                </a:moveTo>
                <a:lnTo>
                  <a:pt x="10113862" y="4286250"/>
                </a:lnTo>
                <a:lnTo>
                  <a:pt x="10113862" y="4191000"/>
                </a:lnTo>
                <a:lnTo>
                  <a:pt x="10209111" y="4191000"/>
                </a:lnTo>
                <a:close/>
                <a:moveTo>
                  <a:pt x="10399611" y="4286250"/>
                </a:moveTo>
                <a:lnTo>
                  <a:pt x="10304361" y="4286250"/>
                </a:lnTo>
                <a:lnTo>
                  <a:pt x="10304361" y="4191000"/>
                </a:lnTo>
                <a:lnTo>
                  <a:pt x="10399611" y="4191000"/>
                </a:lnTo>
                <a:close/>
                <a:moveTo>
                  <a:pt x="10590111" y="4286250"/>
                </a:moveTo>
                <a:lnTo>
                  <a:pt x="10494861" y="4286250"/>
                </a:lnTo>
                <a:lnTo>
                  <a:pt x="10494861" y="4191000"/>
                </a:lnTo>
                <a:lnTo>
                  <a:pt x="10590111" y="4191000"/>
                </a:lnTo>
                <a:close/>
                <a:moveTo>
                  <a:pt x="10780611" y="4286250"/>
                </a:moveTo>
                <a:lnTo>
                  <a:pt x="10685361" y="4286250"/>
                </a:lnTo>
                <a:lnTo>
                  <a:pt x="10685361" y="4191000"/>
                </a:lnTo>
                <a:lnTo>
                  <a:pt x="10780611" y="4191000"/>
                </a:lnTo>
                <a:close/>
                <a:moveTo>
                  <a:pt x="10971111" y="4286250"/>
                </a:moveTo>
                <a:lnTo>
                  <a:pt x="10875861" y="4286250"/>
                </a:lnTo>
                <a:lnTo>
                  <a:pt x="10875861" y="4191000"/>
                </a:lnTo>
                <a:lnTo>
                  <a:pt x="10971111" y="4191000"/>
                </a:lnTo>
                <a:close/>
                <a:moveTo>
                  <a:pt x="11161610" y="4286250"/>
                </a:moveTo>
                <a:lnTo>
                  <a:pt x="11066362" y="4286250"/>
                </a:lnTo>
                <a:lnTo>
                  <a:pt x="11066362" y="4191000"/>
                </a:lnTo>
                <a:lnTo>
                  <a:pt x="11161610" y="4191000"/>
                </a:lnTo>
                <a:close/>
                <a:moveTo>
                  <a:pt x="11352111" y="4286250"/>
                </a:moveTo>
                <a:lnTo>
                  <a:pt x="11256861" y="4286250"/>
                </a:lnTo>
                <a:lnTo>
                  <a:pt x="11256861" y="4191000"/>
                </a:lnTo>
                <a:lnTo>
                  <a:pt x="11352111" y="4191000"/>
                </a:lnTo>
                <a:close/>
                <a:moveTo>
                  <a:pt x="11542610" y="4286250"/>
                </a:moveTo>
                <a:lnTo>
                  <a:pt x="11447360" y="4286250"/>
                </a:lnTo>
                <a:lnTo>
                  <a:pt x="11447360" y="4191000"/>
                </a:lnTo>
                <a:lnTo>
                  <a:pt x="11542610" y="4191000"/>
                </a:lnTo>
                <a:close/>
                <a:moveTo>
                  <a:pt x="11733112" y="4286250"/>
                </a:moveTo>
                <a:lnTo>
                  <a:pt x="11637861" y="4286250"/>
                </a:lnTo>
                <a:lnTo>
                  <a:pt x="11637861" y="4191000"/>
                </a:lnTo>
                <a:lnTo>
                  <a:pt x="11733112" y="4191000"/>
                </a:lnTo>
                <a:close/>
                <a:moveTo>
                  <a:pt x="11923611" y="4286250"/>
                </a:moveTo>
                <a:lnTo>
                  <a:pt x="11828360" y="4286250"/>
                </a:lnTo>
                <a:lnTo>
                  <a:pt x="11828360" y="4191000"/>
                </a:lnTo>
                <a:lnTo>
                  <a:pt x="11923611" y="4191000"/>
                </a:lnTo>
                <a:close/>
                <a:moveTo>
                  <a:pt x="207864" y="4381500"/>
                </a:moveTo>
                <a:lnTo>
                  <a:pt x="112614" y="4381500"/>
                </a:lnTo>
                <a:lnTo>
                  <a:pt x="112614" y="4286250"/>
                </a:lnTo>
                <a:lnTo>
                  <a:pt x="207864" y="4286250"/>
                </a:lnTo>
                <a:close/>
                <a:moveTo>
                  <a:pt x="398364" y="4381500"/>
                </a:moveTo>
                <a:lnTo>
                  <a:pt x="303114" y="4381500"/>
                </a:lnTo>
                <a:lnTo>
                  <a:pt x="303114" y="4286250"/>
                </a:lnTo>
                <a:lnTo>
                  <a:pt x="398364" y="4286250"/>
                </a:lnTo>
                <a:close/>
                <a:moveTo>
                  <a:pt x="588864" y="4381500"/>
                </a:moveTo>
                <a:lnTo>
                  <a:pt x="493614" y="4381500"/>
                </a:lnTo>
                <a:lnTo>
                  <a:pt x="493614" y="4286250"/>
                </a:lnTo>
                <a:lnTo>
                  <a:pt x="588864" y="4286250"/>
                </a:lnTo>
                <a:close/>
                <a:moveTo>
                  <a:pt x="779364" y="4381500"/>
                </a:moveTo>
                <a:lnTo>
                  <a:pt x="684113" y="4381500"/>
                </a:lnTo>
                <a:lnTo>
                  <a:pt x="684113" y="4286250"/>
                </a:lnTo>
                <a:lnTo>
                  <a:pt x="779364" y="4286250"/>
                </a:lnTo>
                <a:close/>
                <a:moveTo>
                  <a:pt x="969863" y="4381500"/>
                </a:moveTo>
                <a:lnTo>
                  <a:pt x="874614" y="4381500"/>
                </a:lnTo>
                <a:lnTo>
                  <a:pt x="874614" y="4286250"/>
                </a:lnTo>
                <a:lnTo>
                  <a:pt x="969863" y="4286250"/>
                </a:lnTo>
                <a:close/>
                <a:moveTo>
                  <a:pt x="1160364" y="4381500"/>
                </a:moveTo>
                <a:lnTo>
                  <a:pt x="1065114" y="4381500"/>
                </a:lnTo>
                <a:lnTo>
                  <a:pt x="1065114" y="4286250"/>
                </a:lnTo>
                <a:lnTo>
                  <a:pt x="1160364" y="4286250"/>
                </a:lnTo>
                <a:close/>
                <a:moveTo>
                  <a:pt x="1350864" y="4381500"/>
                </a:moveTo>
                <a:lnTo>
                  <a:pt x="1255613" y="4381500"/>
                </a:lnTo>
                <a:lnTo>
                  <a:pt x="1255613" y="4286250"/>
                </a:lnTo>
                <a:lnTo>
                  <a:pt x="1350864" y="4286250"/>
                </a:lnTo>
                <a:close/>
                <a:moveTo>
                  <a:pt x="1541363" y="4381500"/>
                </a:moveTo>
                <a:lnTo>
                  <a:pt x="1446114" y="4381500"/>
                </a:lnTo>
                <a:lnTo>
                  <a:pt x="1446114" y="4286250"/>
                </a:lnTo>
                <a:lnTo>
                  <a:pt x="1541363" y="4286250"/>
                </a:lnTo>
                <a:close/>
                <a:moveTo>
                  <a:pt x="1922364" y="4381500"/>
                </a:moveTo>
                <a:lnTo>
                  <a:pt x="1827113" y="4381500"/>
                </a:lnTo>
                <a:lnTo>
                  <a:pt x="1827113" y="4286250"/>
                </a:lnTo>
                <a:lnTo>
                  <a:pt x="1922364" y="4286250"/>
                </a:lnTo>
                <a:close/>
                <a:moveTo>
                  <a:pt x="2112863" y="4381500"/>
                </a:moveTo>
                <a:lnTo>
                  <a:pt x="2017612" y="4381500"/>
                </a:lnTo>
                <a:lnTo>
                  <a:pt x="2017612" y="4286250"/>
                </a:lnTo>
                <a:lnTo>
                  <a:pt x="2112863" y="4286250"/>
                </a:lnTo>
                <a:close/>
                <a:moveTo>
                  <a:pt x="2303364" y="4381500"/>
                </a:moveTo>
                <a:lnTo>
                  <a:pt x="2208114" y="4381500"/>
                </a:lnTo>
                <a:lnTo>
                  <a:pt x="2208114" y="4286250"/>
                </a:lnTo>
                <a:lnTo>
                  <a:pt x="2303364" y="4286250"/>
                </a:lnTo>
                <a:close/>
                <a:moveTo>
                  <a:pt x="2493863" y="4381500"/>
                </a:moveTo>
                <a:lnTo>
                  <a:pt x="2398613" y="4381500"/>
                </a:lnTo>
                <a:lnTo>
                  <a:pt x="2398613" y="4286250"/>
                </a:lnTo>
                <a:lnTo>
                  <a:pt x="2493863" y="4286250"/>
                </a:lnTo>
                <a:close/>
                <a:moveTo>
                  <a:pt x="2684362" y="4381500"/>
                </a:moveTo>
                <a:lnTo>
                  <a:pt x="2589114" y="4381500"/>
                </a:lnTo>
                <a:lnTo>
                  <a:pt x="2589114" y="4286250"/>
                </a:lnTo>
                <a:lnTo>
                  <a:pt x="2684362" y="4286250"/>
                </a:lnTo>
                <a:close/>
                <a:moveTo>
                  <a:pt x="2874863" y="4381500"/>
                </a:moveTo>
                <a:lnTo>
                  <a:pt x="2779613" y="4381500"/>
                </a:lnTo>
                <a:lnTo>
                  <a:pt x="2779613" y="4286250"/>
                </a:lnTo>
                <a:lnTo>
                  <a:pt x="2874863" y="4286250"/>
                </a:lnTo>
                <a:close/>
                <a:moveTo>
                  <a:pt x="3065363" y="4381500"/>
                </a:moveTo>
                <a:lnTo>
                  <a:pt x="2970113" y="4381500"/>
                </a:lnTo>
                <a:lnTo>
                  <a:pt x="2970113" y="4286250"/>
                </a:lnTo>
                <a:lnTo>
                  <a:pt x="3065363" y="4286250"/>
                </a:lnTo>
                <a:close/>
                <a:moveTo>
                  <a:pt x="3255863" y="4381500"/>
                </a:moveTo>
                <a:lnTo>
                  <a:pt x="3160613" y="4381500"/>
                </a:lnTo>
                <a:lnTo>
                  <a:pt x="3160613" y="4286250"/>
                </a:lnTo>
                <a:lnTo>
                  <a:pt x="3255863" y="4286250"/>
                </a:lnTo>
                <a:close/>
                <a:moveTo>
                  <a:pt x="3446363" y="4381500"/>
                </a:moveTo>
                <a:lnTo>
                  <a:pt x="3351113" y="4381500"/>
                </a:lnTo>
                <a:lnTo>
                  <a:pt x="3351113" y="4286250"/>
                </a:lnTo>
                <a:lnTo>
                  <a:pt x="3446363" y="4286250"/>
                </a:lnTo>
                <a:close/>
                <a:moveTo>
                  <a:pt x="3636862" y="4381500"/>
                </a:moveTo>
                <a:lnTo>
                  <a:pt x="3541613" y="4381500"/>
                </a:lnTo>
                <a:lnTo>
                  <a:pt x="3541613" y="4286250"/>
                </a:lnTo>
                <a:lnTo>
                  <a:pt x="3636862" y="4286250"/>
                </a:lnTo>
                <a:close/>
                <a:moveTo>
                  <a:pt x="3827362" y="4381500"/>
                </a:moveTo>
                <a:lnTo>
                  <a:pt x="3732112" y="4381500"/>
                </a:lnTo>
                <a:lnTo>
                  <a:pt x="3732112" y="4286250"/>
                </a:lnTo>
                <a:lnTo>
                  <a:pt x="3827362" y="4286250"/>
                </a:lnTo>
                <a:close/>
                <a:moveTo>
                  <a:pt x="4017863" y="4381500"/>
                </a:moveTo>
                <a:lnTo>
                  <a:pt x="3922613" y="4381500"/>
                </a:lnTo>
                <a:lnTo>
                  <a:pt x="3922613" y="4286250"/>
                </a:lnTo>
                <a:lnTo>
                  <a:pt x="4017863" y="4286250"/>
                </a:lnTo>
                <a:close/>
                <a:moveTo>
                  <a:pt x="4208362" y="4381500"/>
                </a:moveTo>
                <a:lnTo>
                  <a:pt x="4113113" y="4381500"/>
                </a:lnTo>
                <a:lnTo>
                  <a:pt x="4113113" y="4286250"/>
                </a:lnTo>
                <a:lnTo>
                  <a:pt x="4208362" y="4286250"/>
                </a:lnTo>
                <a:close/>
                <a:moveTo>
                  <a:pt x="4398863" y="4381500"/>
                </a:moveTo>
                <a:lnTo>
                  <a:pt x="4303612" y="4381500"/>
                </a:lnTo>
                <a:lnTo>
                  <a:pt x="4303612" y="4286250"/>
                </a:lnTo>
                <a:lnTo>
                  <a:pt x="4398863" y="4286250"/>
                </a:lnTo>
                <a:close/>
                <a:moveTo>
                  <a:pt x="4589363" y="4381500"/>
                </a:moveTo>
                <a:lnTo>
                  <a:pt x="4494113" y="4381500"/>
                </a:lnTo>
                <a:lnTo>
                  <a:pt x="4494113" y="4286250"/>
                </a:lnTo>
                <a:lnTo>
                  <a:pt x="4589363" y="4286250"/>
                </a:lnTo>
                <a:close/>
                <a:moveTo>
                  <a:pt x="4779863" y="4381500"/>
                </a:moveTo>
                <a:lnTo>
                  <a:pt x="4684613" y="4381500"/>
                </a:lnTo>
                <a:lnTo>
                  <a:pt x="4684613" y="4286250"/>
                </a:lnTo>
                <a:lnTo>
                  <a:pt x="4779863" y="4286250"/>
                </a:lnTo>
                <a:close/>
                <a:moveTo>
                  <a:pt x="4970363" y="4381500"/>
                </a:moveTo>
                <a:lnTo>
                  <a:pt x="4875113" y="4381500"/>
                </a:lnTo>
                <a:lnTo>
                  <a:pt x="4875113" y="4286250"/>
                </a:lnTo>
                <a:lnTo>
                  <a:pt x="4970363" y="4286250"/>
                </a:lnTo>
                <a:close/>
                <a:moveTo>
                  <a:pt x="5351362" y="4381500"/>
                </a:moveTo>
                <a:lnTo>
                  <a:pt x="5256112" y="4381500"/>
                </a:lnTo>
                <a:lnTo>
                  <a:pt x="5256112" y="4286250"/>
                </a:lnTo>
                <a:lnTo>
                  <a:pt x="5351362" y="4286250"/>
                </a:lnTo>
                <a:close/>
                <a:moveTo>
                  <a:pt x="5541862" y="4381500"/>
                </a:moveTo>
                <a:lnTo>
                  <a:pt x="5446612" y="4381500"/>
                </a:lnTo>
                <a:lnTo>
                  <a:pt x="5446612" y="4286250"/>
                </a:lnTo>
                <a:lnTo>
                  <a:pt x="5541862" y="4286250"/>
                </a:lnTo>
                <a:close/>
                <a:moveTo>
                  <a:pt x="5732362" y="4381500"/>
                </a:moveTo>
                <a:lnTo>
                  <a:pt x="5637112" y="4381500"/>
                </a:lnTo>
                <a:lnTo>
                  <a:pt x="5637112" y="4286250"/>
                </a:lnTo>
                <a:lnTo>
                  <a:pt x="5732362" y="4286250"/>
                </a:lnTo>
                <a:close/>
                <a:moveTo>
                  <a:pt x="5922862" y="4381500"/>
                </a:moveTo>
                <a:lnTo>
                  <a:pt x="5827612" y="4381500"/>
                </a:lnTo>
                <a:lnTo>
                  <a:pt x="5827612" y="4286250"/>
                </a:lnTo>
                <a:lnTo>
                  <a:pt x="5922862" y="4286250"/>
                </a:lnTo>
                <a:close/>
                <a:moveTo>
                  <a:pt x="6113362" y="4381500"/>
                </a:moveTo>
                <a:lnTo>
                  <a:pt x="6018112" y="4381500"/>
                </a:lnTo>
                <a:lnTo>
                  <a:pt x="6018112" y="4286250"/>
                </a:lnTo>
                <a:lnTo>
                  <a:pt x="6113362" y="4286250"/>
                </a:lnTo>
                <a:close/>
                <a:moveTo>
                  <a:pt x="6303862" y="4381500"/>
                </a:moveTo>
                <a:lnTo>
                  <a:pt x="6208612" y="4381500"/>
                </a:lnTo>
                <a:lnTo>
                  <a:pt x="6208612" y="4286250"/>
                </a:lnTo>
                <a:lnTo>
                  <a:pt x="6303862" y="4286250"/>
                </a:lnTo>
                <a:close/>
                <a:moveTo>
                  <a:pt x="6494362" y="4381500"/>
                </a:moveTo>
                <a:lnTo>
                  <a:pt x="6399112" y="4381500"/>
                </a:lnTo>
                <a:lnTo>
                  <a:pt x="6399112" y="4286250"/>
                </a:lnTo>
                <a:lnTo>
                  <a:pt x="6494362" y="4286250"/>
                </a:lnTo>
                <a:close/>
                <a:moveTo>
                  <a:pt x="6684862" y="4381500"/>
                </a:moveTo>
                <a:lnTo>
                  <a:pt x="6589612" y="4381500"/>
                </a:lnTo>
                <a:lnTo>
                  <a:pt x="6589612" y="4286250"/>
                </a:lnTo>
                <a:lnTo>
                  <a:pt x="6684862" y="4286250"/>
                </a:lnTo>
                <a:close/>
                <a:moveTo>
                  <a:pt x="6875362" y="4381500"/>
                </a:moveTo>
                <a:lnTo>
                  <a:pt x="6780112" y="4381500"/>
                </a:lnTo>
                <a:lnTo>
                  <a:pt x="6780112" y="4286250"/>
                </a:lnTo>
                <a:lnTo>
                  <a:pt x="6875362" y="4286250"/>
                </a:lnTo>
                <a:close/>
                <a:moveTo>
                  <a:pt x="7065861" y="4381500"/>
                </a:moveTo>
                <a:lnTo>
                  <a:pt x="6970611" y="4381500"/>
                </a:lnTo>
                <a:lnTo>
                  <a:pt x="6970611" y="4286250"/>
                </a:lnTo>
                <a:lnTo>
                  <a:pt x="7065861" y="4286250"/>
                </a:lnTo>
                <a:close/>
                <a:moveTo>
                  <a:pt x="7256362" y="4381500"/>
                </a:moveTo>
                <a:lnTo>
                  <a:pt x="7161112" y="4381500"/>
                </a:lnTo>
                <a:lnTo>
                  <a:pt x="7161112" y="4286250"/>
                </a:lnTo>
                <a:lnTo>
                  <a:pt x="7256362" y="4286250"/>
                </a:lnTo>
                <a:close/>
                <a:moveTo>
                  <a:pt x="7446862" y="4381500"/>
                </a:moveTo>
                <a:lnTo>
                  <a:pt x="7351612" y="4381500"/>
                </a:lnTo>
                <a:lnTo>
                  <a:pt x="7351612" y="4286250"/>
                </a:lnTo>
                <a:lnTo>
                  <a:pt x="7446862" y="4286250"/>
                </a:lnTo>
                <a:close/>
                <a:moveTo>
                  <a:pt x="7637362" y="4381500"/>
                </a:moveTo>
                <a:lnTo>
                  <a:pt x="7542112" y="4381500"/>
                </a:lnTo>
                <a:lnTo>
                  <a:pt x="7542112" y="4286250"/>
                </a:lnTo>
                <a:lnTo>
                  <a:pt x="7637362" y="4286250"/>
                </a:lnTo>
                <a:close/>
                <a:moveTo>
                  <a:pt x="7827862" y="4381500"/>
                </a:moveTo>
                <a:lnTo>
                  <a:pt x="7732612" y="4381500"/>
                </a:lnTo>
                <a:lnTo>
                  <a:pt x="7732612" y="4286250"/>
                </a:lnTo>
                <a:lnTo>
                  <a:pt x="7827862" y="4286250"/>
                </a:lnTo>
                <a:close/>
                <a:moveTo>
                  <a:pt x="8018362" y="4381500"/>
                </a:moveTo>
                <a:lnTo>
                  <a:pt x="7923112" y="4381500"/>
                </a:lnTo>
                <a:lnTo>
                  <a:pt x="7923112" y="4286250"/>
                </a:lnTo>
                <a:lnTo>
                  <a:pt x="8018362" y="4286250"/>
                </a:lnTo>
                <a:close/>
                <a:moveTo>
                  <a:pt x="8208862" y="4381500"/>
                </a:moveTo>
                <a:lnTo>
                  <a:pt x="8113612" y="4381500"/>
                </a:lnTo>
                <a:lnTo>
                  <a:pt x="8113612" y="4286250"/>
                </a:lnTo>
                <a:lnTo>
                  <a:pt x="8208862" y="4286250"/>
                </a:lnTo>
                <a:close/>
                <a:moveTo>
                  <a:pt x="8399362" y="4381500"/>
                </a:moveTo>
                <a:lnTo>
                  <a:pt x="8304112" y="4381500"/>
                </a:lnTo>
                <a:lnTo>
                  <a:pt x="8304112" y="4286250"/>
                </a:lnTo>
                <a:lnTo>
                  <a:pt x="8399362" y="4286250"/>
                </a:lnTo>
                <a:close/>
                <a:moveTo>
                  <a:pt x="8780361" y="4381500"/>
                </a:moveTo>
                <a:lnTo>
                  <a:pt x="8685111" y="4381500"/>
                </a:lnTo>
                <a:lnTo>
                  <a:pt x="8685111" y="4286250"/>
                </a:lnTo>
                <a:lnTo>
                  <a:pt x="8780361" y="4286250"/>
                </a:lnTo>
                <a:close/>
                <a:moveTo>
                  <a:pt x="8970861" y="4381500"/>
                </a:moveTo>
                <a:lnTo>
                  <a:pt x="8875611" y="4381500"/>
                </a:lnTo>
                <a:lnTo>
                  <a:pt x="8875611" y="4286250"/>
                </a:lnTo>
                <a:lnTo>
                  <a:pt x="8970861" y="4286250"/>
                </a:lnTo>
                <a:close/>
                <a:moveTo>
                  <a:pt x="9161361" y="4381500"/>
                </a:moveTo>
                <a:lnTo>
                  <a:pt x="9066111" y="4381500"/>
                </a:lnTo>
                <a:lnTo>
                  <a:pt x="9066111" y="4286250"/>
                </a:lnTo>
                <a:lnTo>
                  <a:pt x="9161361" y="4286250"/>
                </a:lnTo>
                <a:close/>
                <a:moveTo>
                  <a:pt x="9351861" y="4381500"/>
                </a:moveTo>
                <a:lnTo>
                  <a:pt x="9256611" y="4381500"/>
                </a:lnTo>
                <a:lnTo>
                  <a:pt x="9256611" y="4286250"/>
                </a:lnTo>
                <a:lnTo>
                  <a:pt x="9351861" y="4286250"/>
                </a:lnTo>
                <a:close/>
                <a:moveTo>
                  <a:pt x="9542362" y="4381500"/>
                </a:moveTo>
                <a:lnTo>
                  <a:pt x="9447112" y="4381500"/>
                </a:lnTo>
                <a:lnTo>
                  <a:pt x="9447112" y="4286250"/>
                </a:lnTo>
                <a:lnTo>
                  <a:pt x="9542362" y="4286250"/>
                </a:lnTo>
                <a:close/>
                <a:moveTo>
                  <a:pt x="9732861" y="4381500"/>
                </a:moveTo>
                <a:lnTo>
                  <a:pt x="9637611" y="4381500"/>
                </a:lnTo>
                <a:lnTo>
                  <a:pt x="9637611" y="4286250"/>
                </a:lnTo>
                <a:lnTo>
                  <a:pt x="9732861" y="4286250"/>
                </a:lnTo>
                <a:close/>
                <a:moveTo>
                  <a:pt x="9923362" y="4381500"/>
                </a:moveTo>
                <a:lnTo>
                  <a:pt x="9828111" y="4381500"/>
                </a:lnTo>
                <a:lnTo>
                  <a:pt x="9828111" y="4286250"/>
                </a:lnTo>
                <a:lnTo>
                  <a:pt x="9923362" y="4286250"/>
                </a:lnTo>
                <a:close/>
                <a:moveTo>
                  <a:pt x="10113862" y="4381500"/>
                </a:moveTo>
                <a:lnTo>
                  <a:pt x="10018612" y="4381500"/>
                </a:lnTo>
                <a:lnTo>
                  <a:pt x="10018612" y="4286250"/>
                </a:lnTo>
                <a:lnTo>
                  <a:pt x="10113862" y="4286250"/>
                </a:lnTo>
                <a:close/>
                <a:moveTo>
                  <a:pt x="10304361" y="4381500"/>
                </a:moveTo>
                <a:lnTo>
                  <a:pt x="10209111" y="4381500"/>
                </a:lnTo>
                <a:lnTo>
                  <a:pt x="10209111" y="4286250"/>
                </a:lnTo>
                <a:lnTo>
                  <a:pt x="10304361" y="4286250"/>
                </a:lnTo>
                <a:close/>
                <a:moveTo>
                  <a:pt x="10494861" y="4381500"/>
                </a:moveTo>
                <a:lnTo>
                  <a:pt x="10399611" y="4381500"/>
                </a:lnTo>
                <a:lnTo>
                  <a:pt x="10399611" y="4286250"/>
                </a:lnTo>
                <a:lnTo>
                  <a:pt x="10494861" y="4286250"/>
                </a:lnTo>
                <a:close/>
                <a:moveTo>
                  <a:pt x="10685361" y="4381500"/>
                </a:moveTo>
                <a:lnTo>
                  <a:pt x="10590111" y="4381500"/>
                </a:lnTo>
                <a:lnTo>
                  <a:pt x="10590111" y="4286250"/>
                </a:lnTo>
                <a:lnTo>
                  <a:pt x="10685361" y="4286250"/>
                </a:lnTo>
                <a:close/>
                <a:moveTo>
                  <a:pt x="10875861" y="4381500"/>
                </a:moveTo>
                <a:lnTo>
                  <a:pt x="10780611" y="4381500"/>
                </a:lnTo>
                <a:lnTo>
                  <a:pt x="10780611" y="4286250"/>
                </a:lnTo>
                <a:lnTo>
                  <a:pt x="10875861" y="4286250"/>
                </a:lnTo>
                <a:close/>
                <a:moveTo>
                  <a:pt x="11066362" y="4381500"/>
                </a:moveTo>
                <a:lnTo>
                  <a:pt x="10971111" y="4381500"/>
                </a:lnTo>
                <a:lnTo>
                  <a:pt x="10971111" y="4286250"/>
                </a:lnTo>
                <a:lnTo>
                  <a:pt x="11066362" y="4286250"/>
                </a:lnTo>
                <a:close/>
                <a:moveTo>
                  <a:pt x="11256861" y="4381500"/>
                </a:moveTo>
                <a:lnTo>
                  <a:pt x="11161610" y="4381500"/>
                </a:lnTo>
                <a:lnTo>
                  <a:pt x="11161610" y="4286250"/>
                </a:lnTo>
                <a:lnTo>
                  <a:pt x="11256861" y="4286250"/>
                </a:lnTo>
                <a:close/>
                <a:moveTo>
                  <a:pt x="11447360" y="4381500"/>
                </a:moveTo>
                <a:lnTo>
                  <a:pt x="11352111" y="4381500"/>
                </a:lnTo>
                <a:lnTo>
                  <a:pt x="11352111" y="4286250"/>
                </a:lnTo>
                <a:lnTo>
                  <a:pt x="11447360" y="4286250"/>
                </a:lnTo>
                <a:close/>
                <a:moveTo>
                  <a:pt x="11637861" y="4381500"/>
                </a:moveTo>
                <a:lnTo>
                  <a:pt x="11542610" y="4381500"/>
                </a:lnTo>
                <a:lnTo>
                  <a:pt x="11542610" y="4286250"/>
                </a:lnTo>
                <a:lnTo>
                  <a:pt x="11637861" y="4286250"/>
                </a:lnTo>
                <a:close/>
                <a:moveTo>
                  <a:pt x="11828360" y="4381500"/>
                </a:moveTo>
                <a:lnTo>
                  <a:pt x="11733112" y="4381500"/>
                </a:lnTo>
                <a:lnTo>
                  <a:pt x="11733112" y="4286250"/>
                </a:lnTo>
                <a:lnTo>
                  <a:pt x="11828360" y="4286250"/>
                </a:lnTo>
                <a:close/>
                <a:moveTo>
                  <a:pt x="12192000" y="4381500"/>
                </a:moveTo>
                <a:lnTo>
                  <a:pt x="12114110" y="4381500"/>
                </a:lnTo>
                <a:lnTo>
                  <a:pt x="12114110" y="4286250"/>
                </a:lnTo>
                <a:lnTo>
                  <a:pt x="12192000" y="4286250"/>
                </a:lnTo>
                <a:close/>
                <a:moveTo>
                  <a:pt x="303114" y="4476750"/>
                </a:moveTo>
                <a:lnTo>
                  <a:pt x="207864" y="4476750"/>
                </a:lnTo>
                <a:lnTo>
                  <a:pt x="207864" y="4381500"/>
                </a:lnTo>
                <a:lnTo>
                  <a:pt x="303114" y="4381500"/>
                </a:lnTo>
                <a:close/>
                <a:moveTo>
                  <a:pt x="493614" y="4476750"/>
                </a:moveTo>
                <a:lnTo>
                  <a:pt x="398364" y="4476750"/>
                </a:lnTo>
                <a:lnTo>
                  <a:pt x="398364" y="4381500"/>
                </a:lnTo>
                <a:lnTo>
                  <a:pt x="493614" y="4381500"/>
                </a:lnTo>
                <a:close/>
                <a:moveTo>
                  <a:pt x="684113" y="4476750"/>
                </a:moveTo>
                <a:lnTo>
                  <a:pt x="588864" y="4476750"/>
                </a:lnTo>
                <a:lnTo>
                  <a:pt x="588864" y="4381500"/>
                </a:lnTo>
                <a:lnTo>
                  <a:pt x="684113" y="4381500"/>
                </a:lnTo>
                <a:close/>
                <a:moveTo>
                  <a:pt x="874614" y="4476750"/>
                </a:moveTo>
                <a:lnTo>
                  <a:pt x="779364" y="4476750"/>
                </a:lnTo>
                <a:lnTo>
                  <a:pt x="779364" y="4381500"/>
                </a:lnTo>
                <a:lnTo>
                  <a:pt x="874614" y="4381500"/>
                </a:lnTo>
                <a:close/>
                <a:moveTo>
                  <a:pt x="1065114" y="4476750"/>
                </a:moveTo>
                <a:lnTo>
                  <a:pt x="969863" y="4476750"/>
                </a:lnTo>
                <a:lnTo>
                  <a:pt x="969863" y="4381500"/>
                </a:lnTo>
                <a:lnTo>
                  <a:pt x="1065114" y="4381500"/>
                </a:lnTo>
                <a:close/>
                <a:moveTo>
                  <a:pt x="1255613" y="4476750"/>
                </a:moveTo>
                <a:lnTo>
                  <a:pt x="1160364" y="4476750"/>
                </a:lnTo>
                <a:lnTo>
                  <a:pt x="1160364" y="4381500"/>
                </a:lnTo>
                <a:lnTo>
                  <a:pt x="1255613" y="4381500"/>
                </a:lnTo>
                <a:close/>
                <a:moveTo>
                  <a:pt x="1446114" y="4476750"/>
                </a:moveTo>
                <a:lnTo>
                  <a:pt x="1350864" y="4476750"/>
                </a:lnTo>
                <a:lnTo>
                  <a:pt x="1350864" y="4381500"/>
                </a:lnTo>
                <a:lnTo>
                  <a:pt x="1446114" y="4381500"/>
                </a:lnTo>
                <a:close/>
                <a:moveTo>
                  <a:pt x="1636614" y="4476750"/>
                </a:moveTo>
                <a:lnTo>
                  <a:pt x="1541363" y="4476750"/>
                </a:lnTo>
                <a:lnTo>
                  <a:pt x="1541363" y="4381500"/>
                </a:lnTo>
                <a:lnTo>
                  <a:pt x="1636614" y="4381500"/>
                </a:lnTo>
                <a:close/>
                <a:moveTo>
                  <a:pt x="2017612" y="4476750"/>
                </a:moveTo>
                <a:lnTo>
                  <a:pt x="1922364" y="4476750"/>
                </a:lnTo>
                <a:lnTo>
                  <a:pt x="1922364" y="4381500"/>
                </a:lnTo>
                <a:lnTo>
                  <a:pt x="2017612" y="4381500"/>
                </a:lnTo>
                <a:close/>
                <a:moveTo>
                  <a:pt x="2208114" y="4476750"/>
                </a:moveTo>
                <a:lnTo>
                  <a:pt x="2112863" y="4476750"/>
                </a:lnTo>
                <a:lnTo>
                  <a:pt x="2112863" y="4381500"/>
                </a:lnTo>
                <a:lnTo>
                  <a:pt x="2208114" y="4381500"/>
                </a:lnTo>
                <a:close/>
                <a:moveTo>
                  <a:pt x="2398613" y="4476750"/>
                </a:moveTo>
                <a:lnTo>
                  <a:pt x="2303364" y="4476750"/>
                </a:lnTo>
                <a:lnTo>
                  <a:pt x="2303364" y="4381500"/>
                </a:lnTo>
                <a:lnTo>
                  <a:pt x="2398613" y="4381500"/>
                </a:lnTo>
                <a:close/>
                <a:moveTo>
                  <a:pt x="2589114" y="4476750"/>
                </a:moveTo>
                <a:lnTo>
                  <a:pt x="2493863" y="4476750"/>
                </a:lnTo>
                <a:lnTo>
                  <a:pt x="2493863" y="4381500"/>
                </a:lnTo>
                <a:lnTo>
                  <a:pt x="2589114" y="4381500"/>
                </a:lnTo>
                <a:close/>
                <a:moveTo>
                  <a:pt x="2779613" y="4476750"/>
                </a:moveTo>
                <a:lnTo>
                  <a:pt x="2684362" y="4476750"/>
                </a:lnTo>
                <a:lnTo>
                  <a:pt x="2684362" y="4381500"/>
                </a:lnTo>
                <a:lnTo>
                  <a:pt x="2779613" y="4381500"/>
                </a:lnTo>
                <a:close/>
                <a:moveTo>
                  <a:pt x="2970113" y="4476750"/>
                </a:moveTo>
                <a:lnTo>
                  <a:pt x="2874863" y="4476750"/>
                </a:lnTo>
                <a:lnTo>
                  <a:pt x="2874863" y="4381500"/>
                </a:lnTo>
                <a:lnTo>
                  <a:pt x="2970113" y="4381500"/>
                </a:lnTo>
                <a:close/>
                <a:moveTo>
                  <a:pt x="3160613" y="4476750"/>
                </a:moveTo>
                <a:lnTo>
                  <a:pt x="3065363" y="4476750"/>
                </a:lnTo>
                <a:lnTo>
                  <a:pt x="3065363" y="4381500"/>
                </a:lnTo>
                <a:lnTo>
                  <a:pt x="3160613" y="4381500"/>
                </a:lnTo>
                <a:close/>
                <a:moveTo>
                  <a:pt x="3351113" y="4476750"/>
                </a:moveTo>
                <a:lnTo>
                  <a:pt x="3255863" y="4476750"/>
                </a:lnTo>
                <a:lnTo>
                  <a:pt x="3255863" y="4381500"/>
                </a:lnTo>
                <a:lnTo>
                  <a:pt x="3351113" y="4381500"/>
                </a:lnTo>
                <a:close/>
                <a:moveTo>
                  <a:pt x="3541613" y="4476750"/>
                </a:moveTo>
                <a:lnTo>
                  <a:pt x="3446363" y="4476750"/>
                </a:lnTo>
                <a:lnTo>
                  <a:pt x="3446363" y="4381500"/>
                </a:lnTo>
                <a:lnTo>
                  <a:pt x="3541613" y="4381500"/>
                </a:lnTo>
                <a:close/>
                <a:moveTo>
                  <a:pt x="3732112" y="4476750"/>
                </a:moveTo>
                <a:lnTo>
                  <a:pt x="3636862" y="4476750"/>
                </a:lnTo>
                <a:lnTo>
                  <a:pt x="3636862" y="4381500"/>
                </a:lnTo>
                <a:lnTo>
                  <a:pt x="3732112" y="4381500"/>
                </a:lnTo>
                <a:close/>
                <a:moveTo>
                  <a:pt x="3922613" y="4476750"/>
                </a:moveTo>
                <a:lnTo>
                  <a:pt x="3827362" y="4476750"/>
                </a:lnTo>
                <a:lnTo>
                  <a:pt x="3827362" y="4381500"/>
                </a:lnTo>
                <a:lnTo>
                  <a:pt x="3922613" y="4381500"/>
                </a:lnTo>
                <a:close/>
                <a:moveTo>
                  <a:pt x="4113113" y="4476750"/>
                </a:moveTo>
                <a:lnTo>
                  <a:pt x="4017863" y="4476750"/>
                </a:lnTo>
                <a:lnTo>
                  <a:pt x="4017863" y="4381500"/>
                </a:lnTo>
                <a:lnTo>
                  <a:pt x="4113113" y="4381500"/>
                </a:lnTo>
                <a:close/>
                <a:moveTo>
                  <a:pt x="4303612" y="4476750"/>
                </a:moveTo>
                <a:lnTo>
                  <a:pt x="4208362" y="4476750"/>
                </a:lnTo>
                <a:lnTo>
                  <a:pt x="4208362" y="4381500"/>
                </a:lnTo>
                <a:lnTo>
                  <a:pt x="4303612" y="4381500"/>
                </a:lnTo>
                <a:close/>
                <a:moveTo>
                  <a:pt x="4494113" y="4476750"/>
                </a:moveTo>
                <a:lnTo>
                  <a:pt x="4398863" y="4476750"/>
                </a:lnTo>
                <a:lnTo>
                  <a:pt x="4398863" y="4381500"/>
                </a:lnTo>
                <a:lnTo>
                  <a:pt x="4494113" y="4381500"/>
                </a:lnTo>
                <a:close/>
                <a:moveTo>
                  <a:pt x="4684613" y="4476750"/>
                </a:moveTo>
                <a:lnTo>
                  <a:pt x="4589363" y="4476750"/>
                </a:lnTo>
                <a:lnTo>
                  <a:pt x="4589363" y="4381500"/>
                </a:lnTo>
                <a:lnTo>
                  <a:pt x="4684613" y="4381500"/>
                </a:lnTo>
                <a:close/>
                <a:moveTo>
                  <a:pt x="4875113" y="4476750"/>
                </a:moveTo>
                <a:lnTo>
                  <a:pt x="4779863" y="4476750"/>
                </a:lnTo>
                <a:lnTo>
                  <a:pt x="4779863" y="4381500"/>
                </a:lnTo>
                <a:lnTo>
                  <a:pt x="4875113" y="4381500"/>
                </a:lnTo>
                <a:close/>
                <a:moveTo>
                  <a:pt x="5065613" y="4476750"/>
                </a:moveTo>
                <a:lnTo>
                  <a:pt x="4970363" y="4476750"/>
                </a:lnTo>
                <a:lnTo>
                  <a:pt x="4970363" y="4381500"/>
                </a:lnTo>
                <a:lnTo>
                  <a:pt x="5065613" y="4381500"/>
                </a:lnTo>
                <a:close/>
                <a:moveTo>
                  <a:pt x="5446612" y="4476750"/>
                </a:moveTo>
                <a:lnTo>
                  <a:pt x="5351362" y="4476750"/>
                </a:lnTo>
                <a:lnTo>
                  <a:pt x="5351362" y="4381500"/>
                </a:lnTo>
                <a:lnTo>
                  <a:pt x="5446612" y="4381500"/>
                </a:lnTo>
                <a:close/>
                <a:moveTo>
                  <a:pt x="5637112" y="4476750"/>
                </a:moveTo>
                <a:lnTo>
                  <a:pt x="5541862" y="4476750"/>
                </a:lnTo>
                <a:lnTo>
                  <a:pt x="5541862" y="4381500"/>
                </a:lnTo>
                <a:lnTo>
                  <a:pt x="5637112" y="4381500"/>
                </a:lnTo>
                <a:close/>
                <a:moveTo>
                  <a:pt x="5827612" y="4476750"/>
                </a:moveTo>
                <a:lnTo>
                  <a:pt x="5732362" y="4476750"/>
                </a:lnTo>
                <a:lnTo>
                  <a:pt x="5732362" y="4381500"/>
                </a:lnTo>
                <a:lnTo>
                  <a:pt x="5827612" y="4381500"/>
                </a:lnTo>
                <a:close/>
                <a:moveTo>
                  <a:pt x="6018112" y="4476750"/>
                </a:moveTo>
                <a:lnTo>
                  <a:pt x="5922862" y="4476750"/>
                </a:lnTo>
                <a:lnTo>
                  <a:pt x="5922862" y="4381500"/>
                </a:lnTo>
                <a:lnTo>
                  <a:pt x="6018112" y="4381500"/>
                </a:lnTo>
                <a:close/>
                <a:moveTo>
                  <a:pt x="6208612" y="4476750"/>
                </a:moveTo>
                <a:lnTo>
                  <a:pt x="6113362" y="4476750"/>
                </a:lnTo>
                <a:lnTo>
                  <a:pt x="6113362" y="4381500"/>
                </a:lnTo>
                <a:lnTo>
                  <a:pt x="6208612" y="4381500"/>
                </a:lnTo>
                <a:close/>
                <a:moveTo>
                  <a:pt x="6399112" y="4476750"/>
                </a:moveTo>
                <a:lnTo>
                  <a:pt x="6303862" y="4476750"/>
                </a:lnTo>
                <a:lnTo>
                  <a:pt x="6303862" y="4381500"/>
                </a:lnTo>
                <a:lnTo>
                  <a:pt x="6399112" y="4381500"/>
                </a:lnTo>
                <a:close/>
                <a:moveTo>
                  <a:pt x="6589612" y="4476750"/>
                </a:moveTo>
                <a:lnTo>
                  <a:pt x="6494362" y="4476750"/>
                </a:lnTo>
                <a:lnTo>
                  <a:pt x="6494362" y="4381500"/>
                </a:lnTo>
                <a:lnTo>
                  <a:pt x="6589612" y="4381500"/>
                </a:lnTo>
                <a:close/>
                <a:moveTo>
                  <a:pt x="6780112" y="4476750"/>
                </a:moveTo>
                <a:lnTo>
                  <a:pt x="6684862" y="4476750"/>
                </a:lnTo>
                <a:lnTo>
                  <a:pt x="6684862" y="4381500"/>
                </a:lnTo>
                <a:lnTo>
                  <a:pt x="6780112" y="4381500"/>
                </a:lnTo>
                <a:close/>
                <a:moveTo>
                  <a:pt x="6970611" y="4476750"/>
                </a:moveTo>
                <a:lnTo>
                  <a:pt x="6875362" y="4476750"/>
                </a:lnTo>
                <a:lnTo>
                  <a:pt x="6875362" y="4381500"/>
                </a:lnTo>
                <a:lnTo>
                  <a:pt x="6970611" y="4381500"/>
                </a:lnTo>
                <a:close/>
                <a:moveTo>
                  <a:pt x="7161112" y="4476750"/>
                </a:moveTo>
                <a:lnTo>
                  <a:pt x="7065861" y="4476750"/>
                </a:lnTo>
                <a:lnTo>
                  <a:pt x="7065861" y="4381500"/>
                </a:lnTo>
                <a:lnTo>
                  <a:pt x="7161112" y="4381500"/>
                </a:lnTo>
                <a:close/>
                <a:moveTo>
                  <a:pt x="7351612" y="4476750"/>
                </a:moveTo>
                <a:lnTo>
                  <a:pt x="7256362" y="4476750"/>
                </a:lnTo>
                <a:lnTo>
                  <a:pt x="7256362" y="4381500"/>
                </a:lnTo>
                <a:lnTo>
                  <a:pt x="7351612" y="4381500"/>
                </a:lnTo>
                <a:close/>
                <a:moveTo>
                  <a:pt x="7542112" y="4476750"/>
                </a:moveTo>
                <a:lnTo>
                  <a:pt x="7446862" y="4476750"/>
                </a:lnTo>
                <a:lnTo>
                  <a:pt x="7446862" y="4381500"/>
                </a:lnTo>
                <a:lnTo>
                  <a:pt x="7542112" y="4381500"/>
                </a:lnTo>
                <a:close/>
                <a:moveTo>
                  <a:pt x="7732612" y="4476750"/>
                </a:moveTo>
                <a:lnTo>
                  <a:pt x="7637362" y="4476750"/>
                </a:lnTo>
                <a:lnTo>
                  <a:pt x="7637362" y="4381500"/>
                </a:lnTo>
                <a:lnTo>
                  <a:pt x="7732612" y="4381500"/>
                </a:lnTo>
                <a:close/>
                <a:moveTo>
                  <a:pt x="7923112" y="4476750"/>
                </a:moveTo>
                <a:lnTo>
                  <a:pt x="7827862" y="4476750"/>
                </a:lnTo>
                <a:lnTo>
                  <a:pt x="7827862" y="4381500"/>
                </a:lnTo>
                <a:lnTo>
                  <a:pt x="7923112" y="4381500"/>
                </a:lnTo>
                <a:close/>
                <a:moveTo>
                  <a:pt x="8113612" y="4476750"/>
                </a:moveTo>
                <a:lnTo>
                  <a:pt x="8018362" y="4476750"/>
                </a:lnTo>
                <a:lnTo>
                  <a:pt x="8018362" y="4381500"/>
                </a:lnTo>
                <a:lnTo>
                  <a:pt x="8113612" y="4381500"/>
                </a:lnTo>
                <a:close/>
                <a:moveTo>
                  <a:pt x="8304112" y="4476750"/>
                </a:moveTo>
                <a:lnTo>
                  <a:pt x="8208862" y="4476750"/>
                </a:lnTo>
                <a:lnTo>
                  <a:pt x="8208862" y="4381500"/>
                </a:lnTo>
                <a:lnTo>
                  <a:pt x="8304112" y="4381500"/>
                </a:lnTo>
                <a:close/>
                <a:moveTo>
                  <a:pt x="8494612" y="4476750"/>
                </a:moveTo>
                <a:lnTo>
                  <a:pt x="8399362" y="4476750"/>
                </a:lnTo>
                <a:lnTo>
                  <a:pt x="8399362" y="4381500"/>
                </a:lnTo>
                <a:lnTo>
                  <a:pt x="8494612" y="4381500"/>
                </a:lnTo>
                <a:close/>
                <a:moveTo>
                  <a:pt x="8875611" y="4476750"/>
                </a:moveTo>
                <a:lnTo>
                  <a:pt x="8780361" y="4476750"/>
                </a:lnTo>
                <a:lnTo>
                  <a:pt x="8780361" y="4381500"/>
                </a:lnTo>
                <a:lnTo>
                  <a:pt x="8875611" y="4381500"/>
                </a:lnTo>
                <a:close/>
                <a:moveTo>
                  <a:pt x="9066111" y="4476750"/>
                </a:moveTo>
                <a:lnTo>
                  <a:pt x="8970861" y="4476750"/>
                </a:lnTo>
                <a:lnTo>
                  <a:pt x="8970861" y="4381500"/>
                </a:lnTo>
                <a:lnTo>
                  <a:pt x="9066111" y="4381500"/>
                </a:lnTo>
                <a:close/>
                <a:moveTo>
                  <a:pt x="9256611" y="4476750"/>
                </a:moveTo>
                <a:lnTo>
                  <a:pt x="9161361" y="4476750"/>
                </a:lnTo>
                <a:lnTo>
                  <a:pt x="9161361" y="4381500"/>
                </a:lnTo>
                <a:lnTo>
                  <a:pt x="9256611" y="4381500"/>
                </a:lnTo>
                <a:close/>
                <a:moveTo>
                  <a:pt x="9447112" y="4476750"/>
                </a:moveTo>
                <a:lnTo>
                  <a:pt x="9351861" y="4476750"/>
                </a:lnTo>
                <a:lnTo>
                  <a:pt x="9351861" y="4381500"/>
                </a:lnTo>
                <a:lnTo>
                  <a:pt x="9447112" y="4381500"/>
                </a:lnTo>
                <a:close/>
                <a:moveTo>
                  <a:pt x="9637611" y="4476750"/>
                </a:moveTo>
                <a:lnTo>
                  <a:pt x="9542362" y="4476750"/>
                </a:lnTo>
                <a:lnTo>
                  <a:pt x="9542362" y="4381500"/>
                </a:lnTo>
                <a:lnTo>
                  <a:pt x="9637611" y="4381500"/>
                </a:lnTo>
                <a:close/>
                <a:moveTo>
                  <a:pt x="9828111" y="4476750"/>
                </a:moveTo>
                <a:lnTo>
                  <a:pt x="9732861" y="4476750"/>
                </a:lnTo>
                <a:lnTo>
                  <a:pt x="9732861" y="4381500"/>
                </a:lnTo>
                <a:lnTo>
                  <a:pt x="9828111" y="4381500"/>
                </a:lnTo>
                <a:close/>
                <a:moveTo>
                  <a:pt x="10018612" y="4476750"/>
                </a:moveTo>
                <a:lnTo>
                  <a:pt x="9923362" y="4476750"/>
                </a:lnTo>
                <a:lnTo>
                  <a:pt x="9923362" y="4381500"/>
                </a:lnTo>
                <a:lnTo>
                  <a:pt x="10018612" y="4381500"/>
                </a:lnTo>
                <a:close/>
                <a:moveTo>
                  <a:pt x="10209111" y="4476750"/>
                </a:moveTo>
                <a:lnTo>
                  <a:pt x="10113862" y="4476750"/>
                </a:lnTo>
                <a:lnTo>
                  <a:pt x="10113862" y="4381500"/>
                </a:lnTo>
                <a:lnTo>
                  <a:pt x="10209111" y="4381500"/>
                </a:lnTo>
                <a:close/>
                <a:moveTo>
                  <a:pt x="10399611" y="4476750"/>
                </a:moveTo>
                <a:lnTo>
                  <a:pt x="10304361" y="4476750"/>
                </a:lnTo>
                <a:lnTo>
                  <a:pt x="10304361" y="4381500"/>
                </a:lnTo>
                <a:lnTo>
                  <a:pt x="10399611" y="4381500"/>
                </a:lnTo>
                <a:close/>
                <a:moveTo>
                  <a:pt x="10590111" y="4476750"/>
                </a:moveTo>
                <a:lnTo>
                  <a:pt x="10494861" y="4476750"/>
                </a:lnTo>
                <a:lnTo>
                  <a:pt x="10494861" y="4381500"/>
                </a:lnTo>
                <a:lnTo>
                  <a:pt x="10590111" y="4381500"/>
                </a:lnTo>
                <a:close/>
                <a:moveTo>
                  <a:pt x="10780611" y="4476750"/>
                </a:moveTo>
                <a:lnTo>
                  <a:pt x="10685361" y="4476750"/>
                </a:lnTo>
                <a:lnTo>
                  <a:pt x="10685361" y="4381500"/>
                </a:lnTo>
                <a:lnTo>
                  <a:pt x="10780611" y="4381500"/>
                </a:lnTo>
                <a:close/>
                <a:moveTo>
                  <a:pt x="10971111" y="4476750"/>
                </a:moveTo>
                <a:lnTo>
                  <a:pt x="10875861" y="4476750"/>
                </a:lnTo>
                <a:lnTo>
                  <a:pt x="10875861" y="4381500"/>
                </a:lnTo>
                <a:lnTo>
                  <a:pt x="10971111" y="4381500"/>
                </a:lnTo>
                <a:close/>
                <a:moveTo>
                  <a:pt x="11161610" y="4476750"/>
                </a:moveTo>
                <a:lnTo>
                  <a:pt x="11066362" y="4476750"/>
                </a:lnTo>
                <a:lnTo>
                  <a:pt x="11066362" y="4381500"/>
                </a:lnTo>
                <a:lnTo>
                  <a:pt x="11161610" y="4381500"/>
                </a:lnTo>
                <a:close/>
                <a:moveTo>
                  <a:pt x="11352111" y="4476750"/>
                </a:moveTo>
                <a:lnTo>
                  <a:pt x="11256861" y="4476750"/>
                </a:lnTo>
                <a:lnTo>
                  <a:pt x="11256861" y="4381500"/>
                </a:lnTo>
                <a:lnTo>
                  <a:pt x="11352111" y="4381500"/>
                </a:lnTo>
                <a:close/>
                <a:moveTo>
                  <a:pt x="11542610" y="4476750"/>
                </a:moveTo>
                <a:lnTo>
                  <a:pt x="11447360" y="4476750"/>
                </a:lnTo>
                <a:lnTo>
                  <a:pt x="11447360" y="4381500"/>
                </a:lnTo>
                <a:lnTo>
                  <a:pt x="11542610" y="4381500"/>
                </a:lnTo>
                <a:close/>
                <a:moveTo>
                  <a:pt x="11733112" y="4476750"/>
                </a:moveTo>
                <a:lnTo>
                  <a:pt x="11637861" y="4476750"/>
                </a:lnTo>
                <a:lnTo>
                  <a:pt x="11637861" y="4381500"/>
                </a:lnTo>
                <a:lnTo>
                  <a:pt x="11733112" y="4381500"/>
                </a:lnTo>
                <a:close/>
                <a:moveTo>
                  <a:pt x="11923611" y="4476750"/>
                </a:moveTo>
                <a:lnTo>
                  <a:pt x="11828360" y="4476750"/>
                </a:lnTo>
                <a:lnTo>
                  <a:pt x="11828360" y="4381500"/>
                </a:lnTo>
                <a:lnTo>
                  <a:pt x="11923611" y="4381500"/>
                </a:lnTo>
                <a:close/>
                <a:moveTo>
                  <a:pt x="207864" y="4572000"/>
                </a:moveTo>
                <a:lnTo>
                  <a:pt x="112614" y="4572000"/>
                </a:lnTo>
                <a:lnTo>
                  <a:pt x="112614" y="4476750"/>
                </a:lnTo>
                <a:lnTo>
                  <a:pt x="207864" y="4476750"/>
                </a:lnTo>
                <a:close/>
                <a:moveTo>
                  <a:pt x="398364" y="4572000"/>
                </a:moveTo>
                <a:lnTo>
                  <a:pt x="303114" y="4572000"/>
                </a:lnTo>
                <a:lnTo>
                  <a:pt x="303114" y="4476750"/>
                </a:lnTo>
                <a:lnTo>
                  <a:pt x="398364" y="4476750"/>
                </a:lnTo>
                <a:close/>
                <a:moveTo>
                  <a:pt x="588864" y="4572000"/>
                </a:moveTo>
                <a:lnTo>
                  <a:pt x="493614" y="4572000"/>
                </a:lnTo>
                <a:lnTo>
                  <a:pt x="493614" y="4476750"/>
                </a:lnTo>
                <a:lnTo>
                  <a:pt x="588864" y="4476750"/>
                </a:lnTo>
                <a:close/>
                <a:moveTo>
                  <a:pt x="779364" y="4572000"/>
                </a:moveTo>
                <a:lnTo>
                  <a:pt x="684113" y="4572000"/>
                </a:lnTo>
                <a:lnTo>
                  <a:pt x="684113" y="4476750"/>
                </a:lnTo>
                <a:lnTo>
                  <a:pt x="779364" y="4476750"/>
                </a:lnTo>
                <a:close/>
                <a:moveTo>
                  <a:pt x="969863" y="4572000"/>
                </a:moveTo>
                <a:lnTo>
                  <a:pt x="874614" y="4572000"/>
                </a:lnTo>
                <a:lnTo>
                  <a:pt x="874614" y="4476750"/>
                </a:lnTo>
                <a:lnTo>
                  <a:pt x="969863" y="4476750"/>
                </a:lnTo>
                <a:close/>
                <a:moveTo>
                  <a:pt x="1160364" y="4572000"/>
                </a:moveTo>
                <a:lnTo>
                  <a:pt x="1065114" y="4572000"/>
                </a:lnTo>
                <a:lnTo>
                  <a:pt x="1065114" y="4476750"/>
                </a:lnTo>
                <a:lnTo>
                  <a:pt x="1160364" y="4476750"/>
                </a:lnTo>
                <a:close/>
                <a:moveTo>
                  <a:pt x="1350864" y="4572000"/>
                </a:moveTo>
                <a:lnTo>
                  <a:pt x="1255613" y="4572000"/>
                </a:lnTo>
                <a:lnTo>
                  <a:pt x="1255613" y="4476750"/>
                </a:lnTo>
                <a:lnTo>
                  <a:pt x="1350864" y="4476750"/>
                </a:lnTo>
                <a:close/>
                <a:moveTo>
                  <a:pt x="1541363" y="4572000"/>
                </a:moveTo>
                <a:lnTo>
                  <a:pt x="1446114" y="4572000"/>
                </a:lnTo>
                <a:lnTo>
                  <a:pt x="1446114" y="4476750"/>
                </a:lnTo>
                <a:lnTo>
                  <a:pt x="1541363" y="4476750"/>
                </a:lnTo>
                <a:close/>
                <a:moveTo>
                  <a:pt x="1922364" y="4572000"/>
                </a:moveTo>
                <a:lnTo>
                  <a:pt x="1827113" y="4572000"/>
                </a:lnTo>
                <a:lnTo>
                  <a:pt x="1827113" y="4476750"/>
                </a:lnTo>
                <a:lnTo>
                  <a:pt x="1922364" y="4476750"/>
                </a:lnTo>
                <a:close/>
                <a:moveTo>
                  <a:pt x="2112863" y="4572000"/>
                </a:moveTo>
                <a:lnTo>
                  <a:pt x="2017612" y="4572000"/>
                </a:lnTo>
                <a:lnTo>
                  <a:pt x="2017612" y="4476750"/>
                </a:lnTo>
                <a:lnTo>
                  <a:pt x="2112863" y="4476750"/>
                </a:lnTo>
                <a:close/>
                <a:moveTo>
                  <a:pt x="2303364" y="4572000"/>
                </a:moveTo>
                <a:lnTo>
                  <a:pt x="2208114" y="4572000"/>
                </a:lnTo>
                <a:lnTo>
                  <a:pt x="2208114" y="4476750"/>
                </a:lnTo>
                <a:lnTo>
                  <a:pt x="2303364" y="4476750"/>
                </a:lnTo>
                <a:close/>
                <a:moveTo>
                  <a:pt x="2493863" y="4572000"/>
                </a:moveTo>
                <a:lnTo>
                  <a:pt x="2398613" y="4572000"/>
                </a:lnTo>
                <a:lnTo>
                  <a:pt x="2398613" y="4476750"/>
                </a:lnTo>
                <a:lnTo>
                  <a:pt x="2493863" y="4476750"/>
                </a:lnTo>
                <a:close/>
                <a:moveTo>
                  <a:pt x="2684362" y="4572000"/>
                </a:moveTo>
                <a:lnTo>
                  <a:pt x="2589114" y="4572000"/>
                </a:lnTo>
                <a:lnTo>
                  <a:pt x="2589114" y="4476750"/>
                </a:lnTo>
                <a:lnTo>
                  <a:pt x="2684362" y="4476750"/>
                </a:lnTo>
                <a:close/>
                <a:moveTo>
                  <a:pt x="2874863" y="4572000"/>
                </a:moveTo>
                <a:lnTo>
                  <a:pt x="2779613" y="4572000"/>
                </a:lnTo>
                <a:lnTo>
                  <a:pt x="2779613" y="4476750"/>
                </a:lnTo>
                <a:lnTo>
                  <a:pt x="2874863" y="4476750"/>
                </a:lnTo>
                <a:close/>
                <a:moveTo>
                  <a:pt x="3065363" y="4572000"/>
                </a:moveTo>
                <a:lnTo>
                  <a:pt x="2970113" y="4572000"/>
                </a:lnTo>
                <a:lnTo>
                  <a:pt x="2970113" y="4476750"/>
                </a:lnTo>
                <a:lnTo>
                  <a:pt x="3065363" y="4476750"/>
                </a:lnTo>
                <a:close/>
                <a:moveTo>
                  <a:pt x="3255863" y="4572000"/>
                </a:moveTo>
                <a:lnTo>
                  <a:pt x="3160613" y="4572000"/>
                </a:lnTo>
                <a:lnTo>
                  <a:pt x="3160613" y="4476750"/>
                </a:lnTo>
                <a:lnTo>
                  <a:pt x="3255863" y="4476750"/>
                </a:lnTo>
                <a:close/>
                <a:moveTo>
                  <a:pt x="3446363" y="4572000"/>
                </a:moveTo>
                <a:lnTo>
                  <a:pt x="3351113" y="4572000"/>
                </a:lnTo>
                <a:lnTo>
                  <a:pt x="3351113" y="4476750"/>
                </a:lnTo>
                <a:lnTo>
                  <a:pt x="3446363" y="4476750"/>
                </a:lnTo>
                <a:close/>
                <a:moveTo>
                  <a:pt x="3636862" y="4572000"/>
                </a:moveTo>
                <a:lnTo>
                  <a:pt x="3541613" y="4572000"/>
                </a:lnTo>
                <a:lnTo>
                  <a:pt x="3541613" y="4476750"/>
                </a:lnTo>
                <a:lnTo>
                  <a:pt x="3636862" y="4476750"/>
                </a:lnTo>
                <a:close/>
                <a:moveTo>
                  <a:pt x="3827362" y="4572000"/>
                </a:moveTo>
                <a:lnTo>
                  <a:pt x="3732112" y="4572000"/>
                </a:lnTo>
                <a:lnTo>
                  <a:pt x="3732112" y="4476750"/>
                </a:lnTo>
                <a:lnTo>
                  <a:pt x="3827362" y="4476750"/>
                </a:lnTo>
                <a:close/>
                <a:moveTo>
                  <a:pt x="4017863" y="4572000"/>
                </a:moveTo>
                <a:lnTo>
                  <a:pt x="3922613" y="4572000"/>
                </a:lnTo>
                <a:lnTo>
                  <a:pt x="3922613" y="4476750"/>
                </a:lnTo>
                <a:lnTo>
                  <a:pt x="4017863" y="4476750"/>
                </a:lnTo>
                <a:close/>
                <a:moveTo>
                  <a:pt x="4208362" y="4572000"/>
                </a:moveTo>
                <a:lnTo>
                  <a:pt x="4113113" y="4572000"/>
                </a:lnTo>
                <a:lnTo>
                  <a:pt x="4113113" y="4476750"/>
                </a:lnTo>
                <a:lnTo>
                  <a:pt x="4208362" y="4476750"/>
                </a:lnTo>
                <a:close/>
                <a:moveTo>
                  <a:pt x="4398863" y="4572000"/>
                </a:moveTo>
                <a:lnTo>
                  <a:pt x="4303612" y="4572000"/>
                </a:lnTo>
                <a:lnTo>
                  <a:pt x="4303612" y="4476750"/>
                </a:lnTo>
                <a:lnTo>
                  <a:pt x="4398863" y="4476750"/>
                </a:lnTo>
                <a:close/>
                <a:moveTo>
                  <a:pt x="4589363" y="4572000"/>
                </a:moveTo>
                <a:lnTo>
                  <a:pt x="4494113" y="4572000"/>
                </a:lnTo>
                <a:lnTo>
                  <a:pt x="4494113" y="4476750"/>
                </a:lnTo>
                <a:lnTo>
                  <a:pt x="4589363" y="4476750"/>
                </a:lnTo>
                <a:close/>
                <a:moveTo>
                  <a:pt x="4779863" y="4572000"/>
                </a:moveTo>
                <a:lnTo>
                  <a:pt x="4684613" y="4572000"/>
                </a:lnTo>
                <a:lnTo>
                  <a:pt x="4684613" y="4476750"/>
                </a:lnTo>
                <a:lnTo>
                  <a:pt x="4779863" y="4476750"/>
                </a:lnTo>
                <a:close/>
                <a:moveTo>
                  <a:pt x="5732362" y="4572000"/>
                </a:moveTo>
                <a:lnTo>
                  <a:pt x="5637112" y="4572000"/>
                </a:lnTo>
                <a:lnTo>
                  <a:pt x="5637112" y="4476750"/>
                </a:lnTo>
                <a:lnTo>
                  <a:pt x="5732362" y="4476750"/>
                </a:lnTo>
                <a:close/>
                <a:moveTo>
                  <a:pt x="6494362" y="4572000"/>
                </a:moveTo>
                <a:lnTo>
                  <a:pt x="6399112" y="4572000"/>
                </a:lnTo>
                <a:lnTo>
                  <a:pt x="6399112" y="4476750"/>
                </a:lnTo>
                <a:lnTo>
                  <a:pt x="6494362" y="4476750"/>
                </a:lnTo>
                <a:close/>
                <a:moveTo>
                  <a:pt x="6875362" y="4572000"/>
                </a:moveTo>
                <a:lnTo>
                  <a:pt x="6780112" y="4572000"/>
                </a:lnTo>
                <a:lnTo>
                  <a:pt x="6780112" y="4476750"/>
                </a:lnTo>
                <a:lnTo>
                  <a:pt x="6875362" y="4476750"/>
                </a:lnTo>
                <a:close/>
                <a:moveTo>
                  <a:pt x="8018362" y="4572000"/>
                </a:moveTo>
                <a:lnTo>
                  <a:pt x="7923112" y="4572000"/>
                </a:lnTo>
                <a:lnTo>
                  <a:pt x="7923112" y="4476750"/>
                </a:lnTo>
                <a:lnTo>
                  <a:pt x="8018362" y="4476750"/>
                </a:lnTo>
                <a:close/>
                <a:moveTo>
                  <a:pt x="8399362" y="4572000"/>
                </a:moveTo>
                <a:lnTo>
                  <a:pt x="8304112" y="4572000"/>
                </a:lnTo>
                <a:lnTo>
                  <a:pt x="8304112" y="4476750"/>
                </a:lnTo>
                <a:lnTo>
                  <a:pt x="8399362" y="4476750"/>
                </a:lnTo>
                <a:close/>
                <a:moveTo>
                  <a:pt x="8780361" y="4572000"/>
                </a:moveTo>
                <a:lnTo>
                  <a:pt x="8685111" y="4572000"/>
                </a:lnTo>
                <a:lnTo>
                  <a:pt x="8685111" y="4476750"/>
                </a:lnTo>
                <a:lnTo>
                  <a:pt x="8780361" y="4476750"/>
                </a:lnTo>
                <a:close/>
                <a:moveTo>
                  <a:pt x="9161361" y="4572000"/>
                </a:moveTo>
                <a:lnTo>
                  <a:pt x="9066111" y="4572000"/>
                </a:lnTo>
                <a:lnTo>
                  <a:pt x="9066111" y="4476750"/>
                </a:lnTo>
                <a:lnTo>
                  <a:pt x="9161361" y="4476750"/>
                </a:lnTo>
                <a:close/>
                <a:moveTo>
                  <a:pt x="9351861" y="4572000"/>
                </a:moveTo>
                <a:lnTo>
                  <a:pt x="9256611" y="4572000"/>
                </a:lnTo>
                <a:lnTo>
                  <a:pt x="9256611" y="4476750"/>
                </a:lnTo>
                <a:lnTo>
                  <a:pt x="9351861" y="4476750"/>
                </a:lnTo>
                <a:close/>
                <a:moveTo>
                  <a:pt x="9542362" y="4572000"/>
                </a:moveTo>
                <a:lnTo>
                  <a:pt x="9447112" y="4572000"/>
                </a:lnTo>
                <a:lnTo>
                  <a:pt x="9447112" y="4476750"/>
                </a:lnTo>
                <a:lnTo>
                  <a:pt x="9542362" y="4476750"/>
                </a:lnTo>
                <a:close/>
                <a:moveTo>
                  <a:pt x="9732861" y="4572000"/>
                </a:moveTo>
                <a:lnTo>
                  <a:pt x="9637611" y="4572000"/>
                </a:lnTo>
                <a:lnTo>
                  <a:pt x="9637611" y="4476750"/>
                </a:lnTo>
                <a:lnTo>
                  <a:pt x="9732861" y="4476750"/>
                </a:lnTo>
                <a:close/>
                <a:moveTo>
                  <a:pt x="9923362" y="4572000"/>
                </a:moveTo>
                <a:lnTo>
                  <a:pt x="9828111" y="4572000"/>
                </a:lnTo>
                <a:lnTo>
                  <a:pt x="9828111" y="4476750"/>
                </a:lnTo>
                <a:lnTo>
                  <a:pt x="9923362" y="4476750"/>
                </a:lnTo>
                <a:close/>
                <a:moveTo>
                  <a:pt x="10113862" y="4572000"/>
                </a:moveTo>
                <a:lnTo>
                  <a:pt x="10018612" y="4572000"/>
                </a:lnTo>
                <a:lnTo>
                  <a:pt x="10018612" y="4476750"/>
                </a:lnTo>
                <a:lnTo>
                  <a:pt x="10113862" y="4476750"/>
                </a:lnTo>
                <a:close/>
                <a:moveTo>
                  <a:pt x="10304361" y="4572000"/>
                </a:moveTo>
                <a:lnTo>
                  <a:pt x="10209111" y="4572000"/>
                </a:lnTo>
                <a:lnTo>
                  <a:pt x="10209111" y="4476750"/>
                </a:lnTo>
                <a:lnTo>
                  <a:pt x="10304361" y="4476750"/>
                </a:lnTo>
                <a:close/>
                <a:moveTo>
                  <a:pt x="10494861" y="4572000"/>
                </a:moveTo>
                <a:lnTo>
                  <a:pt x="10399611" y="4572000"/>
                </a:lnTo>
                <a:lnTo>
                  <a:pt x="10399611" y="4476750"/>
                </a:lnTo>
                <a:lnTo>
                  <a:pt x="10494861" y="4476750"/>
                </a:lnTo>
                <a:close/>
                <a:moveTo>
                  <a:pt x="10685361" y="4572000"/>
                </a:moveTo>
                <a:lnTo>
                  <a:pt x="10590111" y="4572000"/>
                </a:lnTo>
                <a:lnTo>
                  <a:pt x="10590111" y="4476750"/>
                </a:lnTo>
                <a:lnTo>
                  <a:pt x="10685361" y="4476750"/>
                </a:lnTo>
                <a:close/>
                <a:moveTo>
                  <a:pt x="10875861" y="4572000"/>
                </a:moveTo>
                <a:lnTo>
                  <a:pt x="10780611" y="4572000"/>
                </a:lnTo>
                <a:lnTo>
                  <a:pt x="10780611" y="4476750"/>
                </a:lnTo>
                <a:lnTo>
                  <a:pt x="10875861" y="4476750"/>
                </a:lnTo>
                <a:close/>
                <a:moveTo>
                  <a:pt x="11066362" y="4572000"/>
                </a:moveTo>
                <a:lnTo>
                  <a:pt x="10971111" y="4572000"/>
                </a:lnTo>
                <a:lnTo>
                  <a:pt x="10971111" y="4476750"/>
                </a:lnTo>
                <a:lnTo>
                  <a:pt x="11066362" y="4476750"/>
                </a:lnTo>
                <a:close/>
                <a:moveTo>
                  <a:pt x="11256861" y="4572000"/>
                </a:moveTo>
                <a:lnTo>
                  <a:pt x="11161610" y="4572000"/>
                </a:lnTo>
                <a:lnTo>
                  <a:pt x="11161610" y="4476750"/>
                </a:lnTo>
                <a:lnTo>
                  <a:pt x="11256861" y="4476750"/>
                </a:lnTo>
                <a:close/>
                <a:moveTo>
                  <a:pt x="11447360" y="4572000"/>
                </a:moveTo>
                <a:lnTo>
                  <a:pt x="11352111" y="4572000"/>
                </a:lnTo>
                <a:lnTo>
                  <a:pt x="11352111" y="4476750"/>
                </a:lnTo>
                <a:lnTo>
                  <a:pt x="11447360" y="4476750"/>
                </a:lnTo>
                <a:close/>
                <a:moveTo>
                  <a:pt x="11637861" y="4572000"/>
                </a:moveTo>
                <a:lnTo>
                  <a:pt x="11542610" y="4572000"/>
                </a:lnTo>
                <a:lnTo>
                  <a:pt x="11542610" y="4476750"/>
                </a:lnTo>
                <a:lnTo>
                  <a:pt x="11637861" y="4476750"/>
                </a:lnTo>
                <a:close/>
                <a:moveTo>
                  <a:pt x="11828360" y="4572000"/>
                </a:moveTo>
                <a:lnTo>
                  <a:pt x="11733112" y="4572000"/>
                </a:lnTo>
                <a:lnTo>
                  <a:pt x="11733112" y="4476750"/>
                </a:lnTo>
                <a:lnTo>
                  <a:pt x="11828360" y="4476750"/>
                </a:lnTo>
                <a:close/>
                <a:moveTo>
                  <a:pt x="12192000" y="4572000"/>
                </a:moveTo>
                <a:lnTo>
                  <a:pt x="12114110" y="4572000"/>
                </a:lnTo>
                <a:lnTo>
                  <a:pt x="12114110" y="4476750"/>
                </a:lnTo>
                <a:lnTo>
                  <a:pt x="12192000" y="4476750"/>
                </a:lnTo>
                <a:close/>
                <a:moveTo>
                  <a:pt x="303114" y="4667250"/>
                </a:moveTo>
                <a:lnTo>
                  <a:pt x="207864" y="4667250"/>
                </a:lnTo>
                <a:lnTo>
                  <a:pt x="207864" y="4572000"/>
                </a:lnTo>
                <a:lnTo>
                  <a:pt x="303114" y="4572000"/>
                </a:lnTo>
                <a:close/>
                <a:moveTo>
                  <a:pt x="493614" y="4667250"/>
                </a:moveTo>
                <a:lnTo>
                  <a:pt x="398364" y="4667250"/>
                </a:lnTo>
                <a:lnTo>
                  <a:pt x="398364" y="4572000"/>
                </a:lnTo>
                <a:lnTo>
                  <a:pt x="493614" y="4572000"/>
                </a:lnTo>
                <a:close/>
                <a:moveTo>
                  <a:pt x="684113" y="4667250"/>
                </a:moveTo>
                <a:lnTo>
                  <a:pt x="588864" y="4667250"/>
                </a:lnTo>
                <a:lnTo>
                  <a:pt x="588864" y="4572000"/>
                </a:lnTo>
                <a:lnTo>
                  <a:pt x="684113" y="4572000"/>
                </a:lnTo>
                <a:close/>
                <a:moveTo>
                  <a:pt x="874614" y="4667250"/>
                </a:moveTo>
                <a:lnTo>
                  <a:pt x="779364" y="4667250"/>
                </a:lnTo>
                <a:lnTo>
                  <a:pt x="779364" y="4572000"/>
                </a:lnTo>
                <a:lnTo>
                  <a:pt x="874614" y="4572000"/>
                </a:lnTo>
                <a:close/>
                <a:moveTo>
                  <a:pt x="1065114" y="4667250"/>
                </a:moveTo>
                <a:lnTo>
                  <a:pt x="969863" y="4667250"/>
                </a:lnTo>
                <a:lnTo>
                  <a:pt x="969863" y="4572000"/>
                </a:lnTo>
                <a:lnTo>
                  <a:pt x="1065114" y="4572000"/>
                </a:lnTo>
                <a:close/>
                <a:moveTo>
                  <a:pt x="1255613" y="4667250"/>
                </a:moveTo>
                <a:lnTo>
                  <a:pt x="1160364" y="4667250"/>
                </a:lnTo>
                <a:lnTo>
                  <a:pt x="1160364" y="4572000"/>
                </a:lnTo>
                <a:lnTo>
                  <a:pt x="1255613" y="4572000"/>
                </a:lnTo>
                <a:close/>
                <a:moveTo>
                  <a:pt x="1446114" y="4667250"/>
                </a:moveTo>
                <a:lnTo>
                  <a:pt x="1350864" y="4667250"/>
                </a:lnTo>
                <a:lnTo>
                  <a:pt x="1350864" y="4572000"/>
                </a:lnTo>
                <a:lnTo>
                  <a:pt x="1446114" y="4572000"/>
                </a:lnTo>
                <a:close/>
                <a:moveTo>
                  <a:pt x="1636614" y="4667250"/>
                </a:moveTo>
                <a:lnTo>
                  <a:pt x="1541363" y="4667250"/>
                </a:lnTo>
                <a:lnTo>
                  <a:pt x="1541363" y="4572000"/>
                </a:lnTo>
                <a:lnTo>
                  <a:pt x="1636614" y="4572000"/>
                </a:lnTo>
                <a:close/>
                <a:moveTo>
                  <a:pt x="2017612" y="4667250"/>
                </a:moveTo>
                <a:lnTo>
                  <a:pt x="1922364" y="4667250"/>
                </a:lnTo>
                <a:lnTo>
                  <a:pt x="1922364" y="4572000"/>
                </a:lnTo>
                <a:lnTo>
                  <a:pt x="2017612" y="4572000"/>
                </a:lnTo>
                <a:close/>
                <a:moveTo>
                  <a:pt x="2208114" y="4667250"/>
                </a:moveTo>
                <a:lnTo>
                  <a:pt x="2112863" y="4667250"/>
                </a:lnTo>
                <a:lnTo>
                  <a:pt x="2112863" y="4572000"/>
                </a:lnTo>
                <a:lnTo>
                  <a:pt x="2208114" y="4572000"/>
                </a:lnTo>
                <a:close/>
                <a:moveTo>
                  <a:pt x="2398613" y="4667250"/>
                </a:moveTo>
                <a:lnTo>
                  <a:pt x="2303364" y="4667250"/>
                </a:lnTo>
                <a:lnTo>
                  <a:pt x="2303364" y="4572000"/>
                </a:lnTo>
                <a:lnTo>
                  <a:pt x="2398613" y="4572000"/>
                </a:lnTo>
                <a:close/>
                <a:moveTo>
                  <a:pt x="2589114" y="4667250"/>
                </a:moveTo>
                <a:lnTo>
                  <a:pt x="2493863" y="4667250"/>
                </a:lnTo>
                <a:lnTo>
                  <a:pt x="2493863" y="4572000"/>
                </a:lnTo>
                <a:lnTo>
                  <a:pt x="2589114" y="4572000"/>
                </a:lnTo>
                <a:close/>
                <a:moveTo>
                  <a:pt x="2779613" y="4667250"/>
                </a:moveTo>
                <a:lnTo>
                  <a:pt x="2684362" y="4667250"/>
                </a:lnTo>
                <a:lnTo>
                  <a:pt x="2684362" y="4572000"/>
                </a:lnTo>
                <a:lnTo>
                  <a:pt x="2779613" y="4572000"/>
                </a:lnTo>
                <a:close/>
                <a:moveTo>
                  <a:pt x="2970113" y="4667250"/>
                </a:moveTo>
                <a:lnTo>
                  <a:pt x="2874863" y="4667250"/>
                </a:lnTo>
                <a:lnTo>
                  <a:pt x="2874863" y="4572000"/>
                </a:lnTo>
                <a:lnTo>
                  <a:pt x="2970113" y="4572000"/>
                </a:lnTo>
                <a:close/>
                <a:moveTo>
                  <a:pt x="3160613" y="4667250"/>
                </a:moveTo>
                <a:lnTo>
                  <a:pt x="3065363" y="4667250"/>
                </a:lnTo>
                <a:lnTo>
                  <a:pt x="3065363" y="4572000"/>
                </a:lnTo>
                <a:lnTo>
                  <a:pt x="3160613" y="4572000"/>
                </a:lnTo>
                <a:close/>
                <a:moveTo>
                  <a:pt x="3351113" y="4667250"/>
                </a:moveTo>
                <a:lnTo>
                  <a:pt x="3255863" y="4667250"/>
                </a:lnTo>
                <a:lnTo>
                  <a:pt x="3255863" y="4572000"/>
                </a:lnTo>
                <a:lnTo>
                  <a:pt x="3351113" y="4572000"/>
                </a:lnTo>
                <a:close/>
                <a:moveTo>
                  <a:pt x="3541613" y="4667250"/>
                </a:moveTo>
                <a:lnTo>
                  <a:pt x="3446363" y="4667250"/>
                </a:lnTo>
                <a:lnTo>
                  <a:pt x="3446363" y="4572000"/>
                </a:lnTo>
                <a:lnTo>
                  <a:pt x="3541613" y="4572000"/>
                </a:lnTo>
                <a:close/>
                <a:moveTo>
                  <a:pt x="3732112" y="4667250"/>
                </a:moveTo>
                <a:lnTo>
                  <a:pt x="3636862" y="4667250"/>
                </a:lnTo>
                <a:lnTo>
                  <a:pt x="3636862" y="4572000"/>
                </a:lnTo>
                <a:lnTo>
                  <a:pt x="3732112" y="4572000"/>
                </a:lnTo>
                <a:close/>
                <a:moveTo>
                  <a:pt x="3922613" y="4667250"/>
                </a:moveTo>
                <a:lnTo>
                  <a:pt x="3827362" y="4667250"/>
                </a:lnTo>
                <a:lnTo>
                  <a:pt x="3827362" y="4572000"/>
                </a:lnTo>
                <a:lnTo>
                  <a:pt x="3922613" y="4572000"/>
                </a:lnTo>
                <a:close/>
                <a:moveTo>
                  <a:pt x="4113113" y="4667250"/>
                </a:moveTo>
                <a:lnTo>
                  <a:pt x="4017863" y="4667250"/>
                </a:lnTo>
                <a:lnTo>
                  <a:pt x="4017863" y="4572000"/>
                </a:lnTo>
                <a:lnTo>
                  <a:pt x="4113113" y="4572000"/>
                </a:lnTo>
                <a:close/>
                <a:moveTo>
                  <a:pt x="4303612" y="4667250"/>
                </a:moveTo>
                <a:lnTo>
                  <a:pt x="4208362" y="4667250"/>
                </a:lnTo>
                <a:lnTo>
                  <a:pt x="4208362" y="4572000"/>
                </a:lnTo>
                <a:lnTo>
                  <a:pt x="4303612" y="4572000"/>
                </a:lnTo>
                <a:close/>
                <a:moveTo>
                  <a:pt x="4494113" y="4667250"/>
                </a:moveTo>
                <a:lnTo>
                  <a:pt x="4398863" y="4667250"/>
                </a:lnTo>
                <a:lnTo>
                  <a:pt x="4398863" y="4572000"/>
                </a:lnTo>
                <a:lnTo>
                  <a:pt x="4494113" y="4572000"/>
                </a:lnTo>
                <a:close/>
                <a:moveTo>
                  <a:pt x="4684613" y="4667250"/>
                </a:moveTo>
                <a:lnTo>
                  <a:pt x="4589363" y="4667250"/>
                </a:lnTo>
                <a:lnTo>
                  <a:pt x="4589363" y="4572000"/>
                </a:lnTo>
                <a:lnTo>
                  <a:pt x="4684613" y="4572000"/>
                </a:lnTo>
                <a:close/>
                <a:moveTo>
                  <a:pt x="4875112" y="4667250"/>
                </a:moveTo>
                <a:lnTo>
                  <a:pt x="4779863" y="4667250"/>
                </a:lnTo>
                <a:lnTo>
                  <a:pt x="4779863" y="4572000"/>
                </a:lnTo>
                <a:lnTo>
                  <a:pt x="4875112" y="4572000"/>
                </a:lnTo>
                <a:close/>
                <a:moveTo>
                  <a:pt x="5065613" y="4667250"/>
                </a:moveTo>
                <a:lnTo>
                  <a:pt x="4970362" y="4667250"/>
                </a:lnTo>
                <a:lnTo>
                  <a:pt x="4970362" y="4572000"/>
                </a:lnTo>
                <a:lnTo>
                  <a:pt x="4875113" y="4572000"/>
                </a:lnTo>
                <a:lnTo>
                  <a:pt x="4875113" y="4476750"/>
                </a:lnTo>
                <a:lnTo>
                  <a:pt x="4970363" y="4476750"/>
                </a:lnTo>
                <a:lnTo>
                  <a:pt x="4970363" y="4572000"/>
                </a:lnTo>
                <a:lnTo>
                  <a:pt x="5065613" y="4572000"/>
                </a:lnTo>
                <a:close/>
                <a:moveTo>
                  <a:pt x="5446612" y="4667250"/>
                </a:moveTo>
                <a:lnTo>
                  <a:pt x="5351361" y="4667250"/>
                </a:lnTo>
                <a:lnTo>
                  <a:pt x="5351361" y="4572000"/>
                </a:lnTo>
                <a:lnTo>
                  <a:pt x="5256112" y="4572000"/>
                </a:lnTo>
                <a:lnTo>
                  <a:pt x="5256112" y="4476750"/>
                </a:lnTo>
                <a:lnTo>
                  <a:pt x="5351362" y="4476750"/>
                </a:lnTo>
                <a:lnTo>
                  <a:pt x="5351362" y="4572000"/>
                </a:lnTo>
                <a:lnTo>
                  <a:pt x="5446612" y="4572000"/>
                </a:lnTo>
                <a:close/>
                <a:moveTo>
                  <a:pt x="5637111" y="4667250"/>
                </a:moveTo>
                <a:lnTo>
                  <a:pt x="5541861" y="4667250"/>
                </a:lnTo>
                <a:lnTo>
                  <a:pt x="5541861" y="4572000"/>
                </a:lnTo>
                <a:lnTo>
                  <a:pt x="5446612" y="4572000"/>
                </a:lnTo>
                <a:lnTo>
                  <a:pt x="5446612" y="4476750"/>
                </a:lnTo>
                <a:lnTo>
                  <a:pt x="5541862" y="4476750"/>
                </a:lnTo>
                <a:lnTo>
                  <a:pt x="5541862" y="4572000"/>
                </a:lnTo>
                <a:lnTo>
                  <a:pt x="5637111" y="4572000"/>
                </a:lnTo>
                <a:close/>
                <a:moveTo>
                  <a:pt x="5827611" y="4667250"/>
                </a:moveTo>
                <a:lnTo>
                  <a:pt x="5732362" y="4667250"/>
                </a:lnTo>
                <a:lnTo>
                  <a:pt x="5732362" y="4572000"/>
                </a:lnTo>
                <a:lnTo>
                  <a:pt x="5827611" y="4572000"/>
                </a:lnTo>
                <a:close/>
                <a:moveTo>
                  <a:pt x="6018111" y="4667250"/>
                </a:moveTo>
                <a:lnTo>
                  <a:pt x="5922861" y="4667250"/>
                </a:lnTo>
                <a:lnTo>
                  <a:pt x="5922861" y="4572000"/>
                </a:lnTo>
                <a:lnTo>
                  <a:pt x="5827612" y="4572000"/>
                </a:lnTo>
                <a:lnTo>
                  <a:pt x="5827612" y="4476750"/>
                </a:lnTo>
                <a:lnTo>
                  <a:pt x="5922862" y="4476750"/>
                </a:lnTo>
                <a:lnTo>
                  <a:pt x="5922862" y="4572000"/>
                </a:lnTo>
                <a:lnTo>
                  <a:pt x="6018111" y="4572000"/>
                </a:lnTo>
                <a:close/>
                <a:moveTo>
                  <a:pt x="6208611" y="4667250"/>
                </a:moveTo>
                <a:lnTo>
                  <a:pt x="6113361" y="4667250"/>
                </a:lnTo>
                <a:lnTo>
                  <a:pt x="6113361" y="4572000"/>
                </a:lnTo>
                <a:lnTo>
                  <a:pt x="6018112" y="4572000"/>
                </a:lnTo>
                <a:lnTo>
                  <a:pt x="6018112" y="4476750"/>
                </a:lnTo>
                <a:lnTo>
                  <a:pt x="6113362" y="4476750"/>
                </a:lnTo>
                <a:lnTo>
                  <a:pt x="6113362" y="4572000"/>
                </a:lnTo>
                <a:lnTo>
                  <a:pt x="6208611" y="4572000"/>
                </a:lnTo>
                <a:close/>
                <a:moveTo>
                  <a:pt x="6399111" y="4667250"/>
                </a:moveTo>
                <a:lnTo>
                  <a:pt x="6303861" y="4667250"/>
                </a:lnTo>
                <a:lnTo>
                  <a:pt x="6303861" y="4572000"/>
                </a:lnTo>
                <a:lnTo>
                  <a:pt x="6208612" y="4572000"/>
                </a:lnTo>
                <a:lnTo>
                  <a:pt x="6208612" y="4476750"/>
                </a:lnTo>
                <a:lnTo>
                  <a:pt x="6303862" y="4476750"/>
                </a:lnTo>
                <a:lnTo>
                  <a:pt x="6303862" y="4572000"/>
                </a:lnTo>
                <a:lnTo>
                  <a:pt x="6399111" y="4572000"/>
                </a:lnTo>
                <a:close/>
                <a:moveTo>
                  <a:pt x="6589611" y="4667250"/>
                </a:moveTo>
                <a:lnTo>
                  <a:pt x="6494362" y="4667250"/>
                </a:lnTo>
                <a:lnTo>
                  <a:pt x="6494362" y="4572000"/>
                </a:lnTo>
                <a:lnTo>
                  <a:pt x="6589611" y="4572000"/>
                </a:lnTo>
                <a:close/>
                <a:moveTo>
                  <a:pt x="6780111" y="4667250"/>
                </a:moveTo>
                <a:lnTo>
                  <a:pt x="6684861" y="4667250"/>
                </a:lnTo>
                <a:lnTo>
                  <a:pt x="6684861" y="4572000"/>
                </a:lnTo>
                <a:lnTo>
                  <a:pt x="6589612" y="4572000"/>
                </a:lnTo>
                <a:lnTo>
                  <a:pt x="6589612" y="4476750"/>
                </a:lnTo>
                <a:lnTo>
                  <a:pt x="6684862" y="4476750"/>
                </a:lnTo>
                <a:lnTo>
                  <a:pt x="6684862" y="4572000"/>
                </a:lnTo>
                <a:lnTo>
                  <a:pt x="6780111" y="4572000"/>
                </a:lnTo>
                <a:close/>
                <a:moveTo>
                  <a:pt x="6970613" y="4667250"/>
                </a:moveTo>
                <a:lnTo>
                  <a:pt x="6875362" y="4667250"/>
                </a:lnTo>
                <a:lnTo>
                  <a:pt x="6875362" y="4572000"/>
                </a:lnTo>
                <a:lnTo>
                  <a:pt x="6970611" y="4572000"/>
                </a:lnTo>
                <a:lnTo>
                  <a:pt x="6970611" y="4476750"/>
                </a:lnTo>
                <a:lnTo>
                  <a:pt x="7065861" y="4476750"/>
                </a:lnTo>
                <a:lnTo>
                  <a:pt x="7065861" y="4572000"/>
                </a:lnTo>
                <a:lnTo>
                  <a:pt x="6970613" y="4572000"/>
                </a:lnTo>
                <a:close/>
                <a:moveTo>
                  <a:pt x="7161113" y="4667250"/>
                </a:moveTo>
                <a:lnTo>
                  <a:pt x="7065863" y="4667250"/>
                </a:lnTo>
                <a:lnTo>
                  <a:pt x="7065863" y="4572000"/>
                </a:lnTo>
                <a:lnTo>
                  <a:pt x="7161112" y="4572000"/>
                </a:lnTo>
                <a:lnTo>
                  <a:pt x="7161112" y="4476750"/>
                </a:lnTo>
                <a:lnTo>
                  <a:pt x="7256362" y="4476750"/>
                </a:lnTo>
                <a:lnTo>
                  <a:pt x="7256362" y="4572000"/>
                </a:lnTo>
                <a:lnTo>
                  <a:pt x="7161113" y="4572000"/>
                </a:lnTo>
                <a:close/>
                <a:moveTo>
                  <a:pt x="7351613" y="4667250"/>
                </a:moveTo>
                <a:lnTo>
                  <a:pt x="7256362" y="4667250"/>
                </a:lnTo>
                <a:lnTo>
                  <a:pt x="7256362" y="4572000"/>
                </a:lnTo>
                <a:lnTo>
                  <a:pt x="7351612" y="4572000"/>
                </a:lnTo>
                <a:lnTo>
                  <a:pt x="7351612" y="4476750"/>
                </a:lnTo>
                <a:lnTo>
                  <a:pt x="7446862" y="4476750"/>
                </a:lnTo>
                <a:lnTo>
                  <a:pt x="7446862" y="4572000"/>
                </a:lnTo>
                <a:lnTo>
                  <a:pt x="7351613" y="4572000"/>
                </a:lnTo>
                <a:close/>
                <a:moveTo>
                  <a:pt x="7542113" y="4667250"/>
                </a:moveTo>
                <a:lnTo>
                  <a:pt x="7446863" y="4667250"/>
                </a:lnTo>
                <a:lnTo>
                  <a:pt x="7446863" y="4572000"/>
                </a:lnTo>
                <a:lnTo>
                  <a:pt x="7542112" y="4572000"/>
                </a:lnTo>
                <a:lnTo>
                  <a:pt x="7542112" y="4476750"/>
                </a:lnTo>
                <a:lnTo>
                  <a:pt x="7637362" y="4476750"/>
                </a:lnTo>
                <a:lnTo>
                  <a:pt x="7637362" y="4572000"/>
                </a:lnTo>
                <a:lnTo>
                  <a:pt x="7542113" y="4572000"/>
                </a:lnTo>
                <a:close/>
                <a:moveTo>
                  <a:pt x="7732613" y="4667250"/>
                </a:moveTo>
                <a:lnTo>
                  <a:pt x="7637363" y="4667250"/>
                </a:lnTo>
                <a:lnTo>
                  <a:pt x="7637363" y="4572000"/>
                </a:lnTo>
                <a:lnTo>
                  <a:pt x="7732612" y="4572000"/>
                </a:lnTo>
                <a:lnTo>
                  <a:pt x="7732612" y="4476750"/>
                </a:lnTo>
                <a:lnTo>
                  <a:pt x="7827862" y="4476750"/>
                </a:lnTo>
                <a:lnTo>
                  <a:pt x="7827862" y="4572000"/>
                </a:lnTo>
                <a:lnTo>
                  <a:pt x="7732613" y="4572000"/>
                </a:lnTo>
                <a:close/>
                <a:moveTo>
                  <a:pt x="7923112" y="4667250"/>
                </a:moveTo>
                <a:lnTo>
                  <a:pt x="7827863" y="4667250"/>
                </a:lnTo>
                <a:lnTo>
                  <a:pt x="7827863" y="4572000"/>
                </a:lnTo>
                <a:lnTo>
                  <a:pt x="7923112" y="4572000"/>
                </a:lnTo>
                <a:close/>
                <a:moveTo>
                  <a:pt x="8113613" y="4667250"/>
                </a:moveTo>
                <a:lnTo>
                  <a:pt x="8018362" y="4667250"/>
                </a:lnTo>
                <a:lnTo>
                  <a:pt x="8018362" y="4572000"/>
                </a:lnTo>
                <a:lnTo>
                  <a:pt x="8113612" y="4572000"/>
                </a:lnTo>
                <a:lnTo>
                  <a:pt x="8113612" y="4476750"/>
                </a:lnTo>
                <a:lnTo>
                  <a:pt x="8208862" y="4476750"/>
                </a:lnTo>
                <a:lnTo>
                  <a:pt x="8208862" y="4572000"/>
                </a:lnTo>
                <a:lnTo>
                  <a:pt x="8113613" y="4572000"/>
                </a:lnTo>
                <a:close/>
                <a:moveTo>
                  <a:pt x="8304112" y="4667250"/>
                </a:moveTo>
                <a:lnTo>
                  <a:pt x="8208863" y="4667250"/>
                </a:lnTo>
                <a:lnTo>
                  <a:pt x="8208863" y="4572000"/>
                </a:lnTo>
                <a:lnTo>
                  <a:pt x="8304112" y="4572000"/>
                </a:lnTo>
                <a:close/>
                <a:moveTo>
                  <a:pt x="8494613" y="4667250"/>
                </a:moveTo>
                <a:lnTo>
                  <a:pt x="8399363" y="4667250"/>
                </a:lnTo>
                <a:lnTo>
                  <a:pt x="8399363" y="4572000"/>
                </a:lnTo>
                <a:lnTo>
                  <a:pt x="8494612" y="4572000"/>
                </a:lnTo>
                <a:lnTo>
                  <a:pt x="8494612" y="4476750"/>
                </a:lnTo>
                <a:lnTo>
                  <a:pt x="8589861" y="4476750"/>
                </a:lnTo>
                <a:lnTo>
                  <a:pt x="8589861" y="4381500"/>
                </a:lnTo>
                <a:lnTo>
                  <a:pt x="8494612" y="4381500"/>
                </a:lnTo>
                <a:lnTo>
                  <a:pt x="8494612" y="4286250"/>
                </a:lnTo>
                <a:lnTo>
                  <a:pt x="8589861" y="4286250"/>
                </a:lnTo>
                <a:lnTo>
                  <a:pt x="8589861" y="4191000"/>
                </a:lnTo>
                <a:lnTo>
                  <a:pt x="8494612" y="4191000"/>
                </a:lnTo>
                <a:lnTo>
                  <a:pt x="8494612" y="4095750"/>
                </a:lnTo>
                <a:lnTo>
                  <a:pt x="8589861" y="4095750"/>
                </a:lnTo>
                <a:lnTo>
                  <a:pt x="8589861" y="4000500"/>
                </a:lnTo>
                <a:lnTo>
                  <a:pt x="8494612" y="4000500"/>
                </a:lnTo>
                <a:lnTo>
                  <a:pt x="8494612" y="3905250"/>
                </a:lnTo>
                <a:lnTo>
                  <a:pt x="8589861" y="3905250"/>
                </a:lnTo>
                <a:lnTo>
                  <a:pt x="8589861" y="3810000"/>
                </a:lnTo>
                <a:lnTo>
                  <a:pt x="8494612" y="3810000"/>
                </a:lnTo>
                <a:lnTo>
                  <a:pt x="8494612" y="3714750"/>
                </a:lnTo>
                <a:lnTo>
                  <a:pt x="8589861" y="3714750"/>
                </a:lnTo>
                <a:lnTo>
                  <a:pt x="8589861" y="3619500"/>
                </a:lnTo>
                <a:lnTo>
                  <a:pt x="8494612" y="3619500"/>
                </a:lnTo>
                <a:lnTo>
                  <a:pt x="8494612" y="3524250"/>
                </a:lnTo>
                <a:lnTo>
                  <a:pt x="8589861" y="3524250"/>
                </a:lnTo>
                <a:lnTo>
                  <a:pt x="8589861" y="3429000"/>
                </a:lnTo>
                <a:lnTo>
                  <a:pt x="8494612" y="3429000"/>
                </a:lnTo>
                <a:lnTo>
                  <a:pt x="8494612" y="3333750"/>
                </a:lnTo>
                <a:lnTo>
                  <a:pt x="8589861" y="3333750"/>
                </a:lnTo>
                <a:lnTo>
                  <a:pt x="8589861" y="3238500"/>
                </a:lnTo>
                <a:lnTo>
                  <a:pt x="8494612" y="3238500"/>
                </a:lnTo>
                <a:lnTo>
                  <a:pt x="8494612" y="3143250"/>
                </a:lnTo>
                <a:lnTo>
                  <a:pt x="8589861" y="3143250"/>
                </a:lnTo>
                <a:lnTo>
                  <a:pt x="8589861" y="3048000"/>
                </a:lnTo>
                <a:lnTo>
                  <a:pt x="8494612" y="3048000"/>
                </a:lnTo>
                <a:lnTo>
                  <a:pt x="8494612" y="2952750"/>
                </a:lnTo>
                <a:lnTo>
                  <a:pt x="8589861" y="2952750"/>
                </a:lnTo>
                <a:lnTo>
                  <a:pt x="8589861" y="2857500"/>
                </a:lnTo>
                <a:lnTo>
                  <a:pt x="8494612" y="2857500"/>
                </a:lnTo>
                <a:lnTo>
                  <a:pt x="8494612" y="2762250"/>
                </a:lnTo>
                <a:lnTo>
                  <a:pt x="8589861" y="2762250"/>
                </a:lnTo>
                <a:lnTo>
                  <a:pt x="8589861" y="2667000"/>
                </a:lnTo>
                <a:lnTo>
                  <a:pt x="8494612" y="2667000"/>
                </a:lnTo>
                <a:lnTo>
                  <a:pt x="8494612" y="2571750"/>
                </a:lnTo>
                <a:lnTo>
                  <a:pt x="8589861" y="2571750"/>
                </a:lnTo>
                <a:lnTo>
                  <a:pt x="8589861" y="2476500"/>
                </a:lnTo>
                <a:lnTo>
                  <a:pt x="8494612" y="2476500"/>
                </a:lnTo>
                <a:lnTo>
                  <a:pt x="8494612" y="2381250"/>
                </a:lnTo>
                <a:lnTo>
                  <a:pt x="8589861" y="2381250"/>
                </a:lnTo>
                <a:lnTo>
                  <a:pt x="8589861" y="2286000"/>
                </a:lnTo>
                <a:lnTo>
                  <a:pt x="8494613" y="2286000"/>
                </a:lnTo>
                <a:lnTo>
                  <a:pt x="8494613" y="2190750"/>
                </a:lnTo>
                <a:lnTo>
                  <a:pt x="8589862" y="2190750"/>
                </a:lnTo>
                <a:lnTo>
                  <a:pt x="8589862" y="2095500"/>
                </a:lnTo>
                <a:lnTo>
                  <a:pt x="8494613" y="2095500"/>
                </a:lnTo>
                <a:lnTo>
                  <a:pt x="8494613" y="2000251"/>
                </a:lnTo>
                <a:lnTo>
                  <a:pt x="8589862" y="2000251"/>
                </a:lnTo>
                <a:lnTo>
                  <a:pt x="8589862" y="1905000"/>
                </a:lnTo>
                <a:lnTo>
                  <a:pt x="8494613" y="1905000"/>
                </a:lnTo>
                <a:lnTo>
                  <a:pt x="8494613" y="1809750"/>
                </a:lnTo>
                <a:lnTo>
                  <a:pt x="8589862" y="1809750"/>
                </a:lnTo>
                <a:lnTo>
                  <a:pt x="8589862" y="1714500"/>
                </a:lnTo>
                <a:lnTo>
                  <a:pt x="8494613" y="1714500"/>
                </a:lnTo>
                <a:lnTo>
                  <a:pt x="8494613" y="1619250"/>
                </a:lnTo>
                <a:lnTo>
                  <a:pt x="8589862" y="1619250"/>
                </a:lnTo>
                <a:lnTo>
                  <a:pt x="8589862" y="1524000"/>
                </a:lnTo>
                <a:lnTo>
                  <a:pt x="8494613" y="1524000"/>
                </a:lnTo>
                <a:lnTo>
                  <a:pt x="8494613" y="1428750"/>
                </a:lnTo>
                <a:lnTo>
                  <a:pt x="8589862" y="1428750"/>
                </a:lnTo>
                <a:lnTo>
                  <a:pt x="8589862" y="1333500"/>
                </a:lnTo>
                <a:lnTo>
                  <a:pt x="8494613" y="1333500"/>
                </a:lnTo>
                <a:lnTo>
                  <a:pt x="8494613" y="1238250"/>
                </a:lnTo>
                <a:lnTo>
                  <a:pt x="8589862" y="1238250"/>
                </a:lnTo>
                <a:lnTo>
                  <a:pt x="8589862" y="1143000"/>
                </a:lnTo>
                <a:lnTo>
                  <a:pt x="8494613" y="1143000"/>
                </a:lnTo>
                <a:lnTo>
                  <a:pt x="8494613" y="1047750"/>
                </a:lnTo>
                <a:lnTo>
                  <a:pt x="8589862" y="1047750"/>
                </a:lnTo>
                <a:lnTo>
                  <a:pt x="8589862" y="952500"/>
                </a:lnTo>
                <a:lnTo>
                  <a:pt x="8494613" y="952500"/>
                </a:lnTo>
                <a:lnTo>
                  <a:pt x="8494613" y="857250"/>
                </a:lnTo>
                <a:lnTo>
                  <a:pt x="8589862" y="857250"/>
                </a:lnTo>
                <a:lnTo>
                  <a:pt x="8589862" y="762000"/>
                </a:lnTo>
                <a:lnTo>
                  <a:pt x="8494613" y="762000"/>
                </a:lnTo>
                <a:lnTo>
                  <a:pt x="8494613" y="666750"/>
                </a:lnTo>
                <a:lnTo>
                  <a:pt x="8589862" y="666750"/>
                </a:lnTo>
                <a:lnTo>
                  <a:pt x="8589862" y="571500"/>
                </a:lnTo>
                <a:lnTo>
                  <a:pt x="8494613" y="571500"/>
                </a:lnTo>
                <a:lnTo>
                  <a:pt x="8494613" y="476250"/>
                </a:lnTo>
                <a:lnTo>
                  <a:pt x="8589862" y="476250"/>
                </a:lnTo>
                <a:lnTo>
                  <a:pt x="8589862" y="381000"/>
                </a:lnTo>
                <a:lnTo>
                  <a:pt x="8494613" y="381000"/>
                </a:lnTo>
                <a:lnTo>
                  <a:pt x="8494613" y="285750"/>
                </a:lnTo>
                <a:lnTo>
                  <a:pt x="8589862" y="285750"/>
                </a:lnTo>
                <a:lnTo>
                  <a:pt x="8589862" y="190500"/>
                </a:lnTo>
                <a:lnTo>
                  <a:pt x="8494613" y="190500"/>
                </a:lnTo>
                <a:lnTo>
                  <a:pt x="8494613" y="95250"/>
                </a:lnTo>
                <a:lnTo>
                  <a:pt x="8589862" y="95250"/>
                </a:lnTo>
                <a:lnTo>
                  <a:pt x="8589862" y="0"/>
                </a:lnTo>
                <a:lnTo>
                  <a:pt x="8685111" y="0"/>
                </a:lnTo>
                <a:lnTo>
                  <a:pt x="8685111" y="95250"/>
                </a:lnTo>
                <a:lnTo>
                  <a:pt x="8589863" y="95250"/>
                </a:lnTo>
                <a:lnTo>
                  <a:pt x="8589863" y="190500"/>
                </a:lnTo>
                <a:lnTo>
                  <a:pt x="8685111" y="190500"/>
                </a:lnTo>
                <a:lnTo>
                  <a:pt x="8685111" y="285750"/>
                </a:lnTo>
                <a:lnTo>
                  <a:pt x="8589863" y="285750"/>
                </a:lnTo>
                <a:lnTo>
                  <a:pt x="8589863" y="381000"/>
                </a:lnTo>
                <a:lnTo>
                  <a:pt x="8685111" y="381000"/>
                </a:lnTo>
                <a:lnTo>
                  <a:pt x="8685111" y="476250"/>
                </a:lnTo>
                <a:lnTo>
                  <a:pt x="8589863" y="476250"/>
                </a:lnTo>
                <a:lnTo>
                  <a:pt x="8589863" y="571500"/>
                </a:lnTo>
                <a:lnTo>
                  <a:pt x="8685111" y="571500"/>
                </a:lnTo>
                <a:lnTo>
                  <a:pt x="8685111" y="666750"/>
                </a:lnTo>
                <a:lnTo>
                  <a:pt x="8589863" y="666750"/>
                </a:lnTo>
                <a:lnTo>
                  <a:pt x="8589863" y="762000"/>
                </a:lnTo>
                <a:lnTo>
                  <a:pt x="8685111" y="762000"/>
                </a:lnTo>
                <a:lnTo>
                  <a:pt x="8685111" y="857250"/>
                </a:lnTo>
                <a:lnTo>
                  <a:pt x="8589863" y="857250"/>
                </a:lnTo>
                <a:lnTo>
                  <a:pt x="8589863" y="952500"/>
                </a:lnTo>
                <a:lnTo>
                  <a:pt x="8685111" y="952500"/>
                </a:lnTo>
                <a:lnTo>
                  <a:pt x="8685111" y="1047750"/>
                </a:lnTo>
                <a:lnTo>
                  <a:pt x="8589863" y="1047750"/>
                </a:lnTo>
                <a:lnTo>
                  <a:pt x="8589863" y="1143000"/>
                </a:lnTo>
                <a:lnTo>
                  <a:pt x="8685111" y="1143000"/>
                </a:lnTo>
                <a:lnTo>
                  <a:pt x="8685111" y="1238250"/>
                </a:lnTo>
                <a:lnTo>
                  <a:pt x="8589863" y="1238250"/>
                </a:lnTo>
                <a:lnTo>
                  <a:pt x="8589863" y="1333500"/>
                </a:lnTo>
                <a:lnTo>
                  <a:pt x="8685111" y="1333500"/>
                </a:lnTo>
                <a:lnTo>
                  <a:pt x="8685111" y="1428750"/>
                </a:lnTo>
                <a:lnTo>
                  <a:pt x="8589863" y="1428750"/>
                </a:lnTo>
                <a:lnTo>
                  <a:pt x="8589863" y="1524000"/>
                </a:lnTo>
                <a:lnTo>
                  <a:pt x="8685111" y="1524000"/>
                </a:lnTo>
                <a:lnTo>
                  <a:pt x="8685111" y="1619250"/>
                </a:lnTo>
                <a:lnTo>
                  <a:pt x="8589863" y="1619250"/>
                </a:lnTo>
                <a:lnTo>
                  <a:pt x="8589863" y="1714500"/>
                </a:lnTo>
                <a:lnTo>
                  <a:pt x="8685111" y="1714500"/>
                </a:lnTo>
                <a:lnTo>
                  <a:pt x="8685111" y="1809750"/>
                </a:lnTo>
                <a:lnTo>
                  <a:pt x="8589863" y="1809750"/>
                </a:lnTo>
                <a:lnTo>
                  <a:pt x="8589863" y="1905000"/>
                </a:lnTo>
                <a:lnTo>
                  <a:pt x="8685111" y="1905000"/>
                </a:lnTo>
                <a:lnTo>
                  <a:pt x="8685111" y="2000251"/>
                </a:lnTo>
                <a:lnTo>
                  <a:pt x="8589863" y="2000251"/>
                </a:lnTo>
                <a:lnTo>
                  <a:pt x="8589863" y="2095500"/>
                </a:lnTo>
                <a:lnTo>
                  <a:pt x="8685111" y="2095500"/>
                </a:lnTo>
                <a:lnTo>
                  <a:pt x="8685111" y="2190750"/>
                </a:lnTo>
                <a:lnTo>
                  <a:pt x="8589863" y="2190750"/>
                </a:lnTo>
                <a:lnTo>
                  <a:pt x="8589863" y="2286000"/>
                </a:lnTo>
                <a:lnTo>
                  <a:pt x="8685111" y="2286000"/>
                </a:lnTo>
                <a:lnTo>
                  <a:pt x="8685111" y="2381250"/>
                </a:lnTo>
                <a:lnTo>
                  <a:pt x="8589862" y="2381250"/>
                </a:lnTo>
                <a:lnTo>
                  <a:pt x="8589862" y="2476500"/>
                </a:lnTo>
                <a:lnTo>
                  <a:pt x="8685111" y="2476500"/>
                </a:lnTo>
                <a:lnTo>
                  <a:pt x="8685111" y="2571750"/>
                </a:lnTo>
                <a:lnTo>
                  <a:pt x="8589862" y="2571750"/>
                </a:lnTo>
                <a:lnTo>
                  <a:pt x="8589862" y="2667000"/>
                </a:lnTo>
                <a:lnTo>
                  <a:pt x="8685111" y="2667000"/>
                </a:lnTo>
                <a:lnTo>
                  <a:pt x="8685111" y="2762250"/>
                </a:lnTo>
                <a:lnTo>
                  <a:pt x="8589862" y="2762250"/>
                </a:lnTo>
                <a:lnTo>
                  <a:pt x="8589862" y="2857500"/>
                </a:lnTo>
                <a:lnTo>
                  <a:pt x="8685111" y="2857500"/>
                </a:lnTo>
                <a:lnTo>
                  <a:pt x="8685111" y="2952750"/>
                </a:lnTo>
                <a:lnTo>
                  <a:pt x="8589862" y="2952750"/>
                </a:lnTo>
                <a:lnTo>
                  <a:pt x="8589862" y="3048000"/>
                </a:lnTo>
                <a:lnTo>
                  <a:pt x="8685111" y="3048000"/>
                </a:lnTo>
                <a:lnTo>
                  <a:pt x="8685111" y="3143250"/>
                </a:lnTo>
                <a:lnTo>
                  <a:pt x="8589862" y="3143250"/>
                </a:lnTo>
                <a:lnTo>
                  <a:pt x="8589862" y="3238500"/>
                </a:lnTo>
                <a:lnTo>
                  <a:pt x="8685111" y="3238500"/>
                </a:lnTo>
                <a:lnTo>
                  <a:pt x="8685111" y="3333750"/>
                </a:lnTo>
                <a:lnTo>
                  <a:pt x="8589862" y="3333750"/>
                </a:lnTo>
                <a:lnTo>
                  <a:pt x="8589862" y="3429000"/>
                </a:lnTo>
                <a:lnTo>
                  <a:pt x="8685111" y="3429000"/>
                </a:lnTo>
                <a:lnTo>
                  <a:pt x="8685111" y="3524250"/>
                </a:lnTo>
                <a:lnTo>
                  <a:pt x="8589862" y="3524250"/>
                </a:lnTo>
                <a:lnTo>
                  <a:pt x="8589862" y="3619500"/>
                </a:lnTo>
                <a:lnTo>
                  <a:pt x="8685111" y="3619500"/>
                </a:lnTo>
                <a:lnTo>
                  <a:pt x="8685111" y="3714750"/>
                </a:lnTo>
                <a:lnTo>
                  <a:pt x="8589862" y="3714750"/>
                </a:lnTo>
                <a:lnTo>
                  <a:pt x="8589862" y="3810000"/>
                </a:lnTo>
                <a:lnTo>
                  <a:pt x="8685111" y="3810000"/>
                </a:lnTo>
                <a:lnTo>
                  <a:pt x="8685111" y="3905250"/>
                </a:lnTo>
                <a:lnTo>
                  <a:pt x="8589862" y="3905250"/>
                </a:lnTo>
                <a:lnTo>
                  <a:pt x="8589862" y="4000500"/>
                </a:lnTo>
                <a:lnTo>
                  <a:pt x="8685111" y="4000500"/>
                </a:lnTo>
                <a:lnTo>
                  <a:pt x="8685111" y="4095750"/>
                </a:lnTo>
                <a:lnTo>
                  <a:pt x="8589862" y="4095750"/>
                </a:lnTo>
                <a:lnTo>
                  <a:pt x="8589862" y="4191000"/>
                </a:lnTo>
                <a:lnTo>
                  <a:pt x="8685111" y="4191000"/>
                </a:lnTo>
                <a:lnTo>
                  <a:pt x="8685111" y="4286250"/>
                </a:lnTo>
                <a:lnTo>
                  <a:pt x="8589862" y="4286250"/>
                </a:lnTo>
                <a:lnTo>
                  <a:pt x="8589862" y="4381500"/>
                </a:lnTo>
                <a:lnTo>
                  <a:pt x="8685111" y="4381500"/>
                </a:lnTo>
                <a:lnTo>
                  <a:pt x="8685111" y="4476750"/>
                </a:lnTo>
                <a:lnTo>
                  <a:pt x="8589862" y="4476750"/>
                </a:lnTo>
                <a:lnTo>
                  <a:pt x="8589862" y="4572000"/>
                </a:lnTo>
                <a:lnTo>
                  <a:pt x="8494613" y="4572000"/>
                </a:lnTo>
                <a:close/>
                <a:moveTo>
                  <a:pt x="8875612" y="4667250"/>
                </a:moveTo>
                <a:lnTo>
                  <a:pt x="8780362" y="4667250"/>
                </a:lnTo>
                <a:lnTo>
                  <a:pt x="8780362" y="4572000"/>
                </a:lnTo>
                <a:lnTo>
                  <a:pt x="8875611" y="4572000"/>
                </a:lnTo>
                <a:lnTo>
                  <a:pt x="8875611" y="4476750"/>
                </a:lnTo>
                <a:lnTo>
                  <a:pt x="8970861" y="4476750"/>
                </a:lnTo>
                <a:lnTo>
                  <a:pt x="8970861" y="4572000"/>
                </a:lnTo>
                <a:lnTo>
                  <a:pt x="8875612" y="4572000"/>
                </a:lnTo>
                <a:close/>
                <a:moveTo>
                  <a:pt x="9066111" y="4667250"/>
                </a:moveTo>
                <a:lnTo>
                  <a:pt x="8970861" y="4667250"/>
                </a:lnTo>
                <a:lnTo>
                  <a:pt x="8970861" y="4572000"/>
                </a:lnTo>
                <a:lnTo>
                  <a:pt x="9066111" y="4572000"/>
                </a:lnTo>
                <a:close/>
                <a:moveTo>
                  <a:pt x="9256611" y="4667250"/>
                </a:moveTo>
                <a:lnTo>
                  <a:pt x="9161361" y="4667250"/>
                </a:lnTo>
                <a:lnTo>
                  <a:pt x="9161361" y="4572000"/>
                </a:lnTo>
                <a:lnTo>
                  <a:pt x="9256611" y="4572000"/>
                </a:lnTo>
                <a:close/>
                <a:moveTo>
                  <a:pt x="9447112" y="4667250"/>
                </a:moveTo>
                <a:lnTo>
                  <a:pt x="9351861" y="4667250"/>
                </a:lnTo>
                <a:lnTo>
                  <a:pt x="9351861" y="4572000"/>
                </a:lnTo>
                <a:lnTo>
                  <a:pt x="9447112" y="4572000"/>
                </a:lnTo>
                <a:close/>
                <a:moveTo>
                  <a:pt x="9637611" y="4667250"/>
                </a:moveTo>
                <a:lnTo>
                  <a:pt x="9542362" y="4667250"/>
                </a:lnTo>
                <a:lnTo>
                  <a:pt x="9542362" y="4572000"/>
                </a:lnTo>
                <a:lnTo>
                  <a:pt x="9637611" y="4572000"/>
                </a:lnTo>
                <a:close/>
                <a:moveTo>
                  <a:pt x="9828111" y="4667250"/>
                </a:moveTo>
                <a:lnTo>
                  <a:pt x="9732861" y="4667250"/>
                </a:lnTo>
                <a:lnTo>
                  <a:pt x="9732861" y="4572000"/>
                </a:lnTo>
                <a:lnTo>
                  <a:pt x="9828111" y="4572000"/>
                </a:lnTo>
                <a:close/>
                <a:moveTo>
                  <a:pt x="10018612" y="4667250"/>
                </a:moveTo>
                <a:lnTo>
                  <a:pt x="9923362" y="4667250"/>
                </a:lnTo>
                <a:lnTo>
                  <a:pt x="9923362" y="4572000"/>
                </a:lnTo>
                <a:lnTo>
                  <a:pt x="10018612" y="4572000"/>
                </a:lnTo>
                <a:close/>
                <a:moveTo>
                  <a:pt x="10209111" y="4667250"/>
                </a:moveTo>
                <a:lnTo>
                  <a:pt x="10113862" y="4667250"/>
                </a:lnTo>
                <a:lnTo>
                  <a:pt x="10113862" y="4572000"/>
                </a:lnTo>
                <a:lnTo>
                  <a:pt x="10209111" y="4572000"/>
                </a:lnTo>
                <a:close/>
                <a:moveTo>
                  <a:pt x="10399611" y="4667250"/>
                </a:moveTo>
                <a:lnTo>
                  <a:pt x="10304361" y="4667250"/>
                </a:lnTo>
                <a:lnTo>
                  <a:pt x="10304361" y="4572000"/>
                </a:lnTo>
                <a:lnTo>
                  <a:pt x="10399611" y="4572000"/>
                </a:lnTo>
                <a:close/>
                <a:moveTo>
                  <a:pt x="10590111" y="4667250"/>
                </a:moveTo>
                <a:lnTo>
                  <a:pt x="10494861" y="4667250"/>
                </a:lnTo>
                <a:lnTo>
                  <a:pt x="10494861" y="4572000"/>
                </a:lnTo>
                <a:lnTo>
                  <a:pt x="10590111" y="4572000"/>
                </a:lnTo>
                <a:close/>
                <a:moveTo>
                  <a:pt x="10780611" y="4667250"/>
                </a:moveTo>
                <a:lnTo>
                  <a:pt x="10685361" y="4667250"/>
                </a:lnTo>
                <a:lnTo>
                  <a:pt x="10685361" y="4572000"/>
                </a:lnTo>
                <a:lnTo>
                  <a:pt x="10780611" y="4572000"/>
                </a:lnTo>
                <a:close/>
                <a:moveTo>
                  <a:pt x="10971111" y="4667250"/>
                </a:moveTo>
                <a:lnTo>
                  <a:pt x="10875861" y="4667250"/>
                </a:lnTo>
                <a:lnTo>
                  <a:pt x="10875861" y="4572000"/>
                </a:lnTo>
                <a:lnTo>
                  <a:pt x="10971111" y="4572000"/>
                </a:lnTo>
                <a:close/>
                <a:moveTo>
                  <a:pt x="11161610" y="4667250"/>
                </a:moveTo>
                <a:lnTo>
                  <a:pt x="11066362" y="4667250"/>
                </a:lnTo>
                <a:lnTo>
                  <a:pt x="11066362" y="4572000"/>
                </a:lnTo>
                <a:lnTo>
                  <a:pt x="11161610" y="4572000"/>
                </a:lnTo>
                <a:close/>
                <a:moveTo>
                  <a:pt x="11352111" y="4667250"/>
                </a:moveTo>
                <a:lnTo>
                  <a:pt x="11256861" y="4667250"/>
                </a:lnTo>
                <a:lnTo>
                  <a:pt x="11256861" y="4572000"/>
                </a:lnTo>
                <a:lnTo>
                  <a:pt x="11352111" y="4572000"/>
                </a:lnTo>
                <a:close/>
                <a:moveTo>
                  <a:pt x="11542610" y="4667250"/>
                </a:moveTo>
                <a:lnTo>
                  <a:pt x="11447360" y="4667250"/>
                </a:lnTo>
                <a:lnTo>
                  <a:pt x="11447360" y="4572000"/>
                </a:lnTo>
                <a:lnTo>
                  <a:pt x="11542610" y="4572000"/>
                </a:lnTo>
                <a:close/>
                <a:moveTo>
                  <a:pt x="11733112" y="4667250"/>
                </a:moveTo>
                <a:lnTo>
                  <a:pt x="11637861" y="4667250"/>
                </a:lnTo>
                <a:lnTo>
                  <a:pt x="11637861" y="4572000"/>
                </a:lnTo>
                <a:lnTo>
                  <a:pt x="11733112" y="4572000"/>
                </a:lnTo>
                <a:close/>
                <a:moveTo>
                  <a:pt x="11923611" y="4667250"/>
                </a:moveTo>
                <a:lnTo>
                  <a:pt x="11828360" y="4667250"/>
                </a:lnTo>
                <a:lnTo>
                  <a:pt x="11828360" y="4572000"/>
                </a:lnTo>
                <a:lnTo>
                  <a:pt x="11923611" y="4572000"/>
                </a:lnTo>
                <a:close/>
                <a:moveTo>
                  <a:pt x="207864" y="4762500"/>
                </a:moveTo>
                <a:lnTo>
                  <a:pt x="112614" y="4762500"/>
                </a:lnTo>
                <a:lnTo>
                  <a:pt x="112614" y="4667250"/>
                </a:lnTo>
                <a:lnTo>
                  <a:pt x="207864" y="4667250"/>
                </a:lnTo>
                <a:close/>
                <a:moveTo>
                  <a:pt x="398364" y="4762500"/>
                </a:moveTo>
                <a:lnTo>
                  <a:pt x="303114" y="4762500"/>
                </a:lnTo>
                <a:lnTo>
                  <a:pt x="303114" y="4667250"/>
                </a:lnTo>
                <a:lnTo>
                  <a:pt x="398364" y="4667250"/>
                </a:lnTo>
                <a:close/>
                <a:moveTo>
                  <a:pt x="588864" y="4762500"/>
                </a:moveTo>
                <a:lnTo>
                  <a:pt x="493614" y="4762500"/>
                </a:lnTo>
                <a:lnTo>
                  <a:pt x="493614" y="4667250"/>
                </a:lnTo>
                <a:lnTo>
                  <a:pt x="588864" y="4667250"/>
                </a:lnTo>
                <a:close/>
                <a:moveTo>
                  <a:pt x="779364" y="4762500"/>
                </a:moveTo>
                <a:lnTo>
                  <a:pt x="684113" y="4762500"/>
                </a:lnTo>
                <a:lnTo>
                  <a:pt x="684113" y="4667250"/>
                </a:lnTo>
                <a:lnTo>
                  <a:pt x="779364" y="4667250"/>
                </a:lnTo>
                <a:close/>
                <a:moveTo>
                  <a:pt x="969863" y="4762500"/>
                </a:moveTo>
                <a:lnTo>
                  <a:pt x="874614" y="4762500"/>
                </a:lnTo>
                <a:lnTo>
                  <a:pt x="874614" y="4667250"/>
                </a:lnTo>
                <a:lnTo>
                  <a:pt x="969863" y="4667250"/>
                </a:lnTo>
                <a:close/>
                <a:moveTo>
                  <a:pt x="1160364" y="4762500"/>
                </a:moveTo>
                <a:lnTo>
                  <a:pt x="1065114" y="4762500"/>
                </a:lnTo>
                <a:lnTo>
                  <a:pt x="1065114" y="4667250"/>
                </a:lnTo>
                <a:lnTo>
                  <a:pt x="1160364" y="4667250"/>
                </a:lnTo>
                <a:close/>
                <a:moveTo>
                  <a:pt x="1350864" y="4762500"/>
                </a:moveTo>
                <a:lnTo>
                  <a:pt x="1255613" y="4762500"/>
                </a:lnTo>
                <a:lnTo>
                  <a:pt x="1255613" y="4667250"/>
                </a:lnTo>
                <a:lnTo>
                  <a:pt x="1350864" y="4667250"/>
                </a:lnTo>
                <a:close/>
                <a:moveTo>
                  <a:pt x="1541363" y="4762500"/>
                </a:moveTo>
                <a:lnTo>
                  <a:pt x="1446114" y="4762500"/>
                </a:lnTo>
                <a:lnTo>
                  <a:pt x="1446114" y="4667250"/>
                </a:lnTo>
                <a:lnTo>
                  <a:pt x="1541363" y="4667250"/>
                </a:lnTo>
                <a:close/>
                <a:moveTo>
                  <a:pt x="1922364" y="4762500"/>
                </a:moveTo>
                <a:lnTo>
                  <a:pt x="1827113" y="4762500"/>
                </a:lnTo>
                <a:lnTo>
                  <a:pt x="1827113" y="4667250"/>
                </a:lnTo>
                <a:lnTo>
                  <a:pt x="1922364" y="4667250"/>
                </a:lnTo>
                <a:close/>
                <a:moveTo>
                  <a:pt x="2112863" y="4762500"/>
                </a:moveTo>
                <a:lnTo>
                  <a:pt x="2017612" y="4762500"/>
                </a:lnTo>
                <a:lnTo>
                  <a:pt x="2017612" y="4667250"/>
                </a:lnTo>
                <a:lnTo>
                  <a:pt x="2112863" y="4667250"/>
                </a:lnTo>
                <a:close/>
                <a:moveTo>
                  <a:pt x="2303364" y="4762500"/>
                </a:moveTo>
                <a:lnTo>
                  <a:pt x="2208114" y="4762500"/>
                </a:lnTo>
                <a:lnTo>
                  <a:pt x="2208114" y="4667250"/>
                </a:lnTo>
                <a:lnTo>
                  <a:pt x="2303364" y="4667250"/>
                </a:lnTo>
                <a:close/>
                <a:moveTo>
                  <a:pt x="2493863" y="4762500"/>
                </a:moveTo>
                <a:lnTo>
                  <a:pt x="2398613" y="4762500"/>
                </a:lnTo>
                <a:lnTo>
                  <a:pt x="2398613" y="4667250"/>
                </a:lnTo>
                <a:lnTo>
                  <a:pt x="2493863" y="4667250"/>
                </a:lnTo>
                <a:close/>
                <a:moveTo>
                  <a:pt x="2684362" y="4762500"/>
                </a:moveTo>
                <a:lnTo>
                  <a:pt x="2589114" y="4762500"/>
                </a:lnTo>
                <a:lnTo>
                  <a:pt x="2589114" y="4667250"/>
                </a:lnTo>
                <a:lnTo>
                  <a:pt x="2684362" y="4667250"/>
                </a:lnTo>
                <a:close/>
                <a:moveTo>
                  <a:pt x="2874863" y="4762500"/>
                </a:moveTo>
                <a:lnTo>
                  <a:pt x="2779613" y="4762500"/>
                </a:lnTo>
                <a:lnTo>
                  <a:pt x="2779613" y="4667250"/>
                </a:lnTo>
                <a:lnTo>
                  <a:pt x="2874863" y="4667250"/>
                </a:lnTo>
                <a:close/>
                <a:moveTo>
                  <a:pt x="3065363" y="4762500"/>
                </a:moveTo>
                <a:lnTo>
                  <a:pt x="2970113" y="4762500"/>
                </a:lnTo>
                <a:lnTo>
                  <a:pt x="2970113" y="4667250"/>
                </a:lnTo>
                <a:lnTo>
                  <a:pt x="3065363" y="4667250"/>
                </a:lnTo>
                <a:close/>
                <a:moveTo>
                  <a:pt x="3255863" y="4762500"/>
                </a:moveTo>
                <a:lnTo>
                  <a:pt x="3160613" y="4762500"/>
                </a:lnTo>
                <a:lnTo>
                  <a:pt x="3160613" y="4667250"/>
                </a:lnTo>
                <a:lnTo>
                  <a:pt x="3255863" y="4667250"/>
                </a:lnTo>
                <a:close/>
                <a:moveTo>
                  <a:pt x="3446363" y="4762500"/>
                </a:moveTo>
                <a:lnTo>
                  <a:pt x="3351113" y="4762500"/>
                </a:lnTo>
                <a:lnTo>
                  <a:pt x="3351113" y="4667250"/>
                </a:lnTo>
                <a:lnTo>
                  <a:pt x="3446363" y="4667250"/>
                </a:lnTo>
                <a:close/>
                <a:moveTo>
                  <a:pt x="3636862" y="4762500"/>
                </a:moveTo>
                <a:lnTo>
                  <a:pt x="3541613" y="4762500"/>
                </a:lnTo>
                <a:lnTo>
                  <a:pt x="3541613" y="4667250"/>
                </a:lnTo>
                <a:lnTo>
                  <a:pt x="3636862" y="4667250"/>
                </a:lnTo>
                <a:close/>
                <a:moveTo>
                  <a:pt x="3827362" y="4762500"/>
                </a:moveTo>
                <a:lnTo>
                  <a:pt x="3732112" y="4762500"/>
                </a:lnTo>
                <a:lnTo>
                  <a:pt x="3732112" y="4667250"/>
                </a:lnTo>
                <a:lnTo>
                  <a:pt x="3827362" y="4667250"/>
                </a:lnTo>
                <a:close/>
                <a:moveTo>
                  <a:pt x="4017863" y="4762500"/>
                </a:moveTo>
                <a:lnTo>
                  <a:pt x="3922613" y="4762500"/>
                </a:lnTo>
                <a:lnTo>
                  <a:pt x="3922613" y="4667250"/>
                </a:lnTo>
                <a:lnTo>
                  <a:pt x="4017863" y="4667250"/>
                </a:lnTo>
                <a:close/>
                <a:moveTo>
                  <a:pt x="4208362" y="4762500"/>
                </a:moveTo>
                <a:lnTo>
                  <a:pt x="4113113" y="4762500"/>
                </a:lnTo>
                <a:lnTo>
                  <a:pt x="4113113" y="4667250"/>
                </a:lnTo>
                <a:lnTo>
                  <a:pt x="4208362" y="4667250"/>
                </a:lnTo>
                <a:close/>
                <a:moveTo>
                  <a:pt x="4398863" y="4762500"/>
                </a:moveTo>
                <a:lnTo>
                  <a:pt x="4303612" y="4762500"/>
                </a:lnTo>
                <a:lnTo>
                  <a:pt x="4303612" y="4667250"/>
                </a:lnTo>
                <a:lnTo>
                  <a:pt x="4398863" y="4667250"/>
                </a:lnTo>
                <a:close/>
                <a:moveTo>
                  <a:pt x="4589363" y="4762500"/>
                </a:moveTo>
                <a:lnTo>
                  <a:pt x="4494113" y="4762500"/>
                </a:lnTo>
                <a:lnTo>
                  <a:pt x="4494113" y="4667250"/>
                </a:lnTo>
                <a:lnTo>
                  <a:pt x="4589363" y="4667250"/>
                </a:lnTo>
                <a:close/>
                <a:moveTo>
                  <a:pt x="4779863" y="4762500"/>
                </a:moveTo>
                <a:lnTo>
                  <a:pt x="4684613" y="4762500"/>
                </a:lnTo>
                <a:lnTo>
                  <a:pt x="4684613" y="4667250"/>
                </a:lnTo>
                <a:lnTo>
                  <a:pt x="4779863" y="4667250"/>
                </a:lnTo>
                <a:close/>
                <a:moveTo>
                  <a:pt x="4970362" y="4762500"/>
                </a:moveTo>
                <a:lnTo>
                  <a:pt x="4875112" y="4762500"/>
                </a:lnTo>
                <a:lnTo>
                  <a:pt x="4875112" y="4667250"/>
                </a:lnTo>
                <a:lnTo>
                  <a:pt x="4970362" y="4667250"/>
                </a:lnTo>
                <a:close/>
                <a:moveTo>
                  <a:pt x="5351361" y="4762500"/>
                </a:moveTo>
                <a:lnTo>
                  <a:pt x="5256111" y="4762500"/>
                </a:lnTo>
                <a:lnTo>
                  <a:pt x="5256111" y="4667250"/>
                </a:lnTo>
                <a:lnTo>
                  <a:pt x="5351361" y="4667250"/>
                </a:lnTo>
                <a:close/>
                <a:moveTo>
                  <a:pt x="5541861" y="4762500"/>
                </a:moveTo>
                <a:lnTo>
                  <a:pt x="5446612" y="4762500"/>
                </a:lnTo>
                <a:lnTo>
                  <a:pt x="5446612" y="4667250"/>
                </a:lnTo>
                <a:lnTo>
                  <a:pt x="5541861" y="4667250"/>
                </a:lnTo>
                <a:close/>
                <a:moveTo>
                  <a:pt x="5732362" y="4762500"/>
                </a:moveTo>
                <a:lnTo>
                  <a:pt x="5637111" y="4762500"/>
                </a:lnTo>
                <a:lnTo>
                  <a:pt x="5637111" y="4667250"/>
                </a:lnTo>
                <a:lnTo>
                  <a:pt x="5732362" y="4667250"/>
                </a:lnTo>
                <a:close/>
                <a:moveTo>
                  <a:pt x="5922861" y="4762500"/>
                </a:moveTo>
                <a:lnTo>
                  <a:pt x="5827611" y="4762500"/>
                </a:lnTo>
                <a:lnTo>
                  <a:pt x="5827611" y="4667250"/>
                </a:lnTo>
                <a:lnTo>
                  <a:pt x="5922861" y="4667250"/>
                </a:lnTo>
                <a:close/>
                <a:moveTo>
                  <a:pt x="6113361" y="4762500"/>
                </a:moveTo>
                <a:lnTo>
                  <a:pt x="6018111" y="4762500"/>
                </a:lnTo>
                <a:lnTo>
                  <a:pt x="6018111" y="4667250"/>
                </a:lnTo>
                <a:lnTo>
                  <a:pt x="6113361" y="4667250"/>
                </a:lnTo>
                <a:close/>
                <a:moveTo>
                  <a:pt x="6303861" y="4762500"/>
                </a:moveTo>
                <a:lnTo>
                  <a:pt x="6208611" y="4762500"/>
                </a:lnTo>
                <a:lnTo>
                  <a:pt x="6208611" y="4667250"/>
                </a:lnTo>
                <a:lnTo>
                  <a:pt x="6303861" y="4667250"/>
                </a:lnTo>
                <a:close/>
                <a:moveTo>
                  <a:pt x="6494362" y="4762500"/>
                </a:moveTo>
                <a:lnTo>
                  <a:pt x="6399111" y="4762500"/>
                </a:lnTo>
                <a:lnTo>
                  <a:pt x="6399111" y="4667250"/>
                </a:lnTo>
                <a:lnTo>
                  <a:pt x="6494362" y="4667250"/>
                </a:lnTo>
                <a:close/>
                <a:moveTo>
                  <a:pt x="6684861" y="4762500"/>
                </a:moveTo>
                <a:lnTo>
                  <a:pt x="6589611" y="4762500"/>
                </a:lnTo>
                <a:lnTo>
                  <a:pt x="6589611" y="4667250"/>
                </a:lnTo>
                <a:lnTo>
                  <a:pt x="6684861" y="4667250"/>
                </a:lnTo>
                <a:close/>
                <a:moveTo>
                  <a:pt x="6875361" y="4762500"/>
                </a:moveTo>
                <a:lnTo>
                  <a:pt x="6780111" y="4762500"/>
                </a:lnTo>
                <a:lnTo>
                  <a:pt x="6780111" y="4667250"/>
                </a:lnTo>
                <a:lnTo>
                  <a:pt x="6875361" y="4667250"/>
                </a:lnTo>
                <a:close/>
                <a:moveTo>
                  <a:pt x="7065863" y="4762500"/>
                </a:moveTo>
                <a:lnTo>
                  <a:pt x="6970613" y="4762500"/>
                </a:lnTo>
                <a:lnTo>
                  <a:pt x="6970613" y="4667250"/>
                </a:lnTo>
                <a:lnTo>
                  <a:pt x="7065863" y="4667250"/>
                </a:lnTo>
                <a:close/>
                <a:moveTo>
                  <a:pt x="7256362" y="4762500"/>
                </a:moveTo>
                <a:lnTo>
                  <a:pt x="7161113" y="4762500"/>
                </a:lnTo>
                <a:lnTo>
                  <a:pt x="7161113" y="4667250"/>
                </a:lnTo>
                <a:lnTo>
                  <a:pt x="7256362" y="4667250"/>
                </a:lnTo>
                <a:close/>
                <a:moveTo>
                  <a:pt x="7446863" y="4762500"/>
                </a:moveTo>
                <a:lnTo>
                  <a:pt x="7351613" y="4762500"/>
                </a:lnTo>
                <a:lnTo>
                  <a:pt x="7351613" y="4667250"/>
                </a:lnTo>
                <a:lnTo>
                  <a:pt x="7446863" y="4667250"/>
                </a:lnTo>
                <a:close/>
                <a:moveTo>
                  <a:pt x="7637363" y="4762500"/>
                </a:moveTo>
                <a:lnTo>
                  <a:pt x="7542113" y="4762500"/>
                </a:lnTo>
                <a:lnTo>
                  <a:pt x="7542113" y="4667250"/>
                </a:lnTo>
                <a:lnTo>
                  <a:pt x="7637363" y="4667250"/>
                </a:lnTo>
                <a:close/>
                <a:moveTo>
                  <a:pt x="7827863" y="4762500"/>
                </a:moveTo>
                <a:lnTo>
                  <a:pt x="7732613" y="4762500"/>
                </a:lnTo>
                <a:lnTo>
                  <a:pt x="7732613" y="4667250"/>
                </a:lnTo>
                <a:lnTo>
                  <a:pt x="7827863" y="4667250"/>
                </a:lnTo>
                <a:close/>
                <a:moveTo>
                  <a:pt x="8018362" y="4762500"/>
                </a:moveTo>
                <a:lnTo>
                  <a:pt x="7923112" y="4762500"/>
                </a:lnTo>
                <a:lnTo>
                  <a:pt x="7923112" y="4667250"/>
                </a:lnTo>
                <a:lnTo>
                  <a:pt x="8018362" y="4667250"/>
                </a:lnTo>
                <a:close/>
                <a:moveTo>
                  <a:pt x="8208863" y="4762500"/>
                </a:moveTo>
                <a:lnTo>
                  <a:pt x="8113613" y="4762500"/>
                </a:lnTo>
                <a:lnTo>
                  <a:pt x="8113613" y="4667250"/>
                </a:lnTo>
                <a:lnTo>
                  <a:pt x="8208863" y="4667250"/>
                </a:lnTo>
                <a:close/>
                <a:moveTo>
                  <a:pt x="8399363" y="4762500"/>
                </a:moveTo>
                <a:lnTo>
                  <a:pt x="8304112" y="4762500"/>
                </a:lnTo>
                <a:lnTo>
                  <a:pt x="8304112" y="4667250"/>
                </a:lnTo>
                <a:lnTo>
                  <a:pt x="8399363" y="4667250"/>
                </a:lnTo>
                <a:close/>
                <a:moveTo>
                  <a:pt x="8780362" y="4762500"/>
                </a:moveTo>
                <a:lnTo>
                  <a:pt x="8685111" y="4762500"/>
                </a:lnTo>
                <a:lnTo>
                  <a:pt x="8685111" y="4667250"/>
                </a:lnTo>
                <a:lnTo>
                  <a:pt x="8780362" y="4667250"/>
                </a:lnTo>
                <a:close/>
                <a:moveTo>
                  <a:pt x="8970861" y="4762500"/>
                </a:moveTo>
                <a:lnTo>
                  <a:pt x="8875612" y="4762500"/>
                </a:lnTo>
                <a:lnTo>
                  <a:pt x="8875612" y="4667250"/>
                </a:lnTo>
                <a:lnTo>
                  <a:pt x="8970861" y="4667250"/>
                </a:lnTo>
                <a:close/>
                <a:moveTo>
                  <a:pt x="9161361" y="4762500"/>
                </a:moveTo>
                <a:lnTo>
                  <a:pt x="9066111" y="4762500"/>
                </a:lnTo>
                <a:lnTo>
                  <a:pt x="9066111" y="4667250"/>
                </a:lnTo>
                <a:lnTo>
                  <a:pt x="9161361" y="4667250"/>
                </a:lnTo>
                <a:close/>
                <a:moveTo>
                  <a:pt x="9351861" y="4762500"/>
                </a:moveTo>
                <a:lnTo>
                  <a:pt x="9256611" y="4762500"/>
                </a:lnTo>
                <a:lnTo>
                  <a:pt x="9256611" y="4667250"/>
                </a:lnTo>
                <a:lnTo>
                  <a:pt x="9351861" y="4667250"/>
                </a:lnTo>
                <a:close/>
                <a:moveTo>
                  <a:pt x="9542362" y="4762500"/>
                </a:moveTo>
                <a:lnTo>
                  <a:pt x="9447112" y="4762500"/>
                </a:lnTo>
                <a:lnTo>
                  <a:pt x="9447112" y="4667250"/>
                </a:lnTo>
                <a:lnTo>
                  <a:pt x="9542362" y="4667250"/>
                </a:lnTo>
                <a:close/>
                <a:moveTo>
                  <a:pt x="9732861" y="4762500"/>
                </a:moveTo>
                <a:lnTo>
                  <a:pt x="9637611" y="4762500"/>
                </a:lnTo>
                <a:lnTo>
                  <a:pt x="9637611" y="4667250"/>
                </a:lnTo>
                <a:lnTo>
                  <a:pt x="9732861" y="4667250"/>
                </a:lnTo>
                <a:close/>
                <a:moveTo>
                  <a:pt x="9923362" y="4762500"/>
                </a:moveTo>
                <a:lnTo>
                  <a:pt x="9828111" y="4762500"/>
                </a:lnTo>
                <a:lnTo>
                  <a:pt x="9828111" y="4667250"/>
                </a:lnTo>
                <a:lnTo>
                  <a:pt x="9923362" y="4667250"/>
                </a:lnTo>
                <a:close/>
                <a:moveTo>
                  <a:pt x="10113862" y="4762500"/>
                </a:moveTo>
                <a:lnTo>
                  <a:pt x="10018612" y="4762500"/>
                </a:lnTo>
                <a:lnTo>
                  <a:pt x="10018612" y="4667250"/>
                </a:lnTo>
                <a:lnTo>
                  <a:pt x="10113862" y="4667250"/>
                </a:lnTo>
                <a:close/>
                <a:moveTo>
                  <a:pt x="10304361" y="4762500"/>
                </a:moveTo>
                <a:lnTo>
                  <a:pt x="10209111" y="4762500"/>
                </a:lnTo>
                <a:lnTo>
                  <a:pt x="10209111" y="4667250"/>
                </a:lnTo>
                <a:lnTo>
                  <a:pt x="10304361" y="4667250"/>
                </a:lnTo>
                <a:close/>
                <a:moveTo>
                  <a:pt x="10494861" y="4762500"/>
                </a:moveTo>
                <a:lnTo>
                  <a:pt x="10399611" y="4762500"/>
                </a:lnTo>
                <a:lnTo>
                  <a:pt x="10399611" y="4667250"/>
                </a:lnTo>
                <a:lnTo>
                  <a:pt x="10494861" y="4667250"/>
                </a:lnTo>
                <a:close/>
                <a:moveTo>
                  <a:pt x="10685361" y="4762500"/>
                </a:moveTo>
                <a:lnTo>
                  <a:pt x="10590111" y="4762500"/>
                </a:lnTo>
                <a:lnTo>
                  <a:pt x="10590111" y="4667250"/>
                </a:lnTo>
                <a:lnTo>
                  <a:pt x="10685361" y="4667250"/>
                </a:lnTo>
                <a:close/>
                <a:moveTo>
                  <a:pt x="10875861" y="4762500"/>
                </a:moveTo>
                <a:lnTo>
                  <a:pt x="10780611" y="4762500"/>
                </a:lnTo>
                <a:lnTo>
                  <a:pt x="10780611" y="4667250"/>
                </a:lnTo>
                <a:lnTo>
                  <a:pt x="10875861" y="4667250"/>
                </a:lnTo>
                <a:close/>
                <a:moveTo>
                  <a:pt x="11066362" y="4762500"/>
                </a:moveTo>
                <a:lnTo>
                  <a:pt x="10971111" y="4762500"/>
                </a:lnTo>
                <a:lnTo>
                  <a:pt x="10971111" y="4667250"/>
                </a:lnTo>
                <a:lnTo>
                  <a:pt x="11066362" y="4667250"/>
                </a:lnTo>
                <a:close/>
                <a:moveTo>
                  <a:pt x="11256861" y="4762500"/>
                </a:moveTo>
                <a:lnTo>
                  <a:pt x="11161610" y="4762500"/>
                </a:lnTo>
                <a:lnTo>
                  <a:pt x="11161610" y="4667250"/>
                </a:lnTo>
                <a:lnTo>
                  <a:pt x="11256861" y="4667250"/>
                </a:lnTo>
                <a:close/>
                <a:moveTo>
                  <a:pt x="11447360" y="4762500"/>
                </a:moveTo>
                <a:lnTo>
                  <a:pt x="11352111" y="4762500"/>
                </a:lnTo>
                <a:lnTo>
                  <a:pt x="11352111" y="4667250"/>
                </a:lnTo>
                <a:lnTo>
                  <a:pt x="11447360" y="4667250"/>
                </a:lnTo>
                <a:close/>
                <a:moveTo>
                  <a:pt x="11637861" y="4762500"/>
                </a:moveTo>
                <a:lnTo>
                  <a:pt x="11542610" y="4762500"/>
                </a:lnTo>
                <a:lnTo>
                  <a:pt x="11542610" y="4667250"/>
                </a:lnTo>
                <a:lnTo>
                  <a:pt x="11637861" y="4667250"/>
                </a:lnTo>
                <a:close/>
                <a:moveTo>
                  <a:pt x="11828360" y="4762500"/>
                </a:moveTo>
                <a:lnTo>
                  <a:pt x="11733112" y="4762500"/>
                </a:lnTo>
                <a:lnTo>
                  <a:pt x="11733112" y="4667250"/>
                </a:lnTo>
                <a:lnTo>
                  <a:pt x="11828360" y="4667250"/>
                </a:lnTo>
                <a:close/>
                <a:moveTo>
                  <a:pt x="12192000" y="4762500"/>
                </a:moveTo>
                <a:lnTo>
                  <a:pt x="12114110" y="4762500"/>
                </a:lnTo>
                <a:lnTo>
                  <a:pt x="12114110" y="4667250"/>
                </a:lnTo>
                <a:lnTo>
                  <a:pt x="12192000" y="4667250"/>
                </a:lnTo>
                <a:close/>
                <a:moveTo>
                  <a:pt x="303114" y="4857749"/>
                </a:moveTo>
                <a:lnTo>
                  <a:pt x="207864" y="4857749"/>
                </a:lnTo>
                <a:lnTo>
                  <a:pt x="207864" y="4762500"/>
                </a:lnTo>
                <a:lnTo>
                  <a:pt x="303114" y="4762500"/>
                </a:lnTo>
                <a:close/>
                <a:moveTo>
                  <a:pt x="493614" y="4857749"/>
                </a:moveTo>
                <a:lnTo>
                  <a:pt x="398364" y="4857749"/>
                </a:lnTo>
                <a:lnTo>
                  <a:pt x="398364" y="4762500"/>
                </a:lnTo>
                <a:lnTo>
                  <a:pt x="493614" y="4762500"/>
                </a:lnTo>
                <a:close/>
                <a:moveTo>
                  <a:pt x="684113" y="4857749"/>
                </a:moveTo>
                <a:lnTo>
                  <a:pt x="588864" y="4857749"/>
                </a:lnTo>
                <a:lnTo>
                  <a:pt x="588864" y="4762500"/>
                </a:lnTo>
                <a:lnTo>
                  <a:pt x="684113" y="4762500"/>
                </a:lnTo>
                <a:close/>
                <a:moveTo>
                  <a:pt x="874614" y="4857749"/>
                </a:moveTo>
                <a:lnTo>
                  <a:pt x="779364" y="4857749"/>
                </a:lnTo>
                <a:lnTo>
                  <a:pt x="779364" y="4762500"/>
                </a:lnTo>
                <a:lnTo>
                  <a:pt x="874614" y="4762500"/>
                </a:lnTo>
                <a:close/>
                <a:moveTo>
                  <a:pt x="1065114" y="4857749"/>
                </a:moveTo>
                <a:lnTo>
                  <a:pt x="969863" y="4857749"/>
                </a:lnTo>
                <a:lnTo>
                  <a:pt x="969863" y="4762500"/>
                </a:lnTo>
                <a:lnTo>
                  <a:pt x="1065114" y="4762500"/>
                </a:lnTo>
                <a:close/>
                <a:moveTo>
                  <a:pt x="1255613" y="4857749"/>
                </a:moveTo>
                <a:lnTo>
                  <a:pt x="1160364" y="4857749"/>
                </a:lnTo>
                <a:lnTo>
                  <a:pt x="1160364" y="4762500"/>
                </a:lnTo>
                <a:lnTo>
                  <a:pt x="1255613" y="4762500"/>
                </a:lnTo>
                <a:close/>
                <a:moveTo>
                  <a:pt x="1446114" y="4857749"/>
                </a:moveTo>
                <a:lnTo>
                  <a:pt x="1350864" y="4857749"/>
                </a:lnTo>
                <a:lnTo>
                  <a:pt x="1350864" y="4762500"/>
                </a:lnTo>
                <a:lnTo>
                  <a:pt x="1446114" y="4762500"/>
                </a:lnTo>
                <a:close/>
                <a:moveTo>
                  <a:pt x="1636614" y="4857749"/>
                </a:moveTo>
                <a:lnTo>
                  <a:pt x="1541363" y="4857749"/>
                </a:lnTo>
                <a:lnTo>
                  <a:pt x="1541363" y="4762500"/>
                </a:lnTo>
                <a:lnTo>
                  <a:pt x="1636614" y="4762500"/>
                </a:lnTo>
                <a:close/>
                <a:moveTo>
                  <a:pt x="2017612" y="4857749"/>
                </a:moveTo>
                <a:lnTo>
                  <a:pt x="1922364" y="4857749"/>
                </a:lnTo>
                <a:lnTo>
                  <a:pt x="1922364" y="4762500"/>
                </a:lnTo>
                <a:lnTo>
                  <a:pt x="2017612" y="4762500"/>
                </a:lnTo>
                <a:close/>
                <a:moveTo>
                  <a:pt x="2208114" y="4857749"/>
                </a:moveTo>
                <a:lnTo>
                  <a:pt x="2112863" y="4857749"/>
                </a:lnTo>
                <a:lnTo>
                  <a:pt x="2112863" y="4762500"/>
                </a:lnTo>
                <a:lnTo>
                  <a:pt x="2208114" y="4762500"/>
                </a:lnTo>
                <a:close/>
                <a:moveTo>
                  <a:pt x="2398613" y="4857749"/>
                </a:moveTo>
                <a:lnTo>
                  <a:pt x="2303364" y="4857749"/>
                </a:lnTo>
                <a:lnTo>
                  <a:pt x="2303364" y="4762500"/>
                </a:lnTo>
                <a:lnTo>
                  <a:pt x="2398613" y="4762500"/>
                </a:lnTo>
                <a:close/>
                <a:moveTo>
                  <a:pt x="2589114" y="4857749"/>
                </a:moveTo>
                <a:lnTo>
                  <a:pt x="2493863" y="4857749"/>
                </a:lnTo>
                <a:lnTo>
                  <a:pt x="2493863" y="4762500"/>
                </a:lnTo>
                <a:lnTo>
                  <a:pt x="2589114" y="4762500"/>
                </a:lnTo>
                <a:close/>
                <a:moveTo>
                  <a:pt x="2779613" y="4857749"/>
                </a:moveTo>
                <a:lnTo>
                  <a:pt x="2684362" y="4857749"/>
                </a:lnTo>
                <a:lnTo>
                  <a:pt x="2684362" y="4762500"/>
                </a:lnTo>
                <a:lnTo>
                  <a:pt x="2779613" y="4762500"/>
                </a:lnTo>
                <a:close/>
                <a:moveTo>
                  <a:pt x="2970113" y="4857749"/>
                </a:moveTo>
                <a:lnTo>
                  <a:pt x="2874863" y="4857749"/>
                </a:lnTo>
                <a:lnTo>
                  <a:pt x="2874863" y="4762500"/>
                </a:lnTo>
                <a:lnTo>
                  <a:pt x="2970113" y="4762500"/>
                </a:lnTo>
                <a:close/>
                <a:moveTo>
                  <a:pt x="3160613" y="4857749"/>
                </a:moveTo>
                <a:lnTo>
                  <a:pt x="3065363" y="4857749"/>
                </a:lnTo>
                <a:lnTo>
                  <a:pt x="3065363" y="4762500"/>
                </a:lnTo>
                <a:lnTo>
                  <a:pt x="3160613" y="4762500"/>
                </a:lnTo>
                <a:close/>
                <a:moveTo>
                  <a:pt x="3351113" y="4857749"/>
                </a:moveTo>
                <a:lnTo>
                  <a:pt x="3255863" y="4857749"/>
                </a:lnTo>
                <a:lnTo>
                  <a:pt x="3255863" y="4762500"/>
                </a:lnTo>
                <a:lnTo>
                  <a:pt x="3351113" y="4762500"/>
                </a:lnTo>
                <a:close/>
                <a:moveTo>
                  <a:pt x="3541613" y="4857749"/>
                </a:moveTo>
                <a:lnTo>
                  <a:pt x="3446363" y="4857749"/>
                </a:lnTo>
                <a:lnTo>
                  <a:pt x="3446363" y="4762500"/>
                </a:lnTo>
                <a:lnTo>
                  <a:pt x="3541613" y="4762500"/>
                </a:lnTo>
                <a:close/>
                <a:moveTo>
                  <a:pt x="3732112" y="4857749"/>
                </a:moveTo>
                <a:lnTo>
                  <a:pt x="3636862" y="4857749"/>
                </a:lnTo>
                <a:lnTo>
                  <a:pt x="3636862" y="4762500"/>
                </a:lnTo>
                <a:lnTo>
                  <a:pt x="3732112" y="4762500"/>
                </a:lnTo>
                <a:close/>
                <a:moveTo>
                  <a:pt x="3922613" y="4857749"/>
                </a:moveTo>
                <a:lnTo>
                  <a:pt x="3827362" y="4857749"/>
                </a:lnTo>
                <a:lnTo>
                  <a:pt x="3827362" y="4762500"/>
                </a:lnTo>
                <a:lnTo>
                  <a:pt x="3922613" y="4762500"/>
                </a:lnTo>
                <a:close/>
                <a:moveTo>
                  <a:pt x="4113113" y="4857749"/>
                </a:moveTo>
                <a:lnTo>
                  <a:pt x="4017863" y="4857749"/>
                </a:lnTo>
                <a:lnTo>
                  <a:pt x="4017863" y="4762500"/>
                </a:lnTo>
                <a:lnTo>
                  <a:pt x="4113113" y="4762500"/>
                </a:lnTo>
                <a:close/>
                <a:moveTo>
                  <a:pt x="4303612" y="4857749"/>
                </a:moveTo>
                <a:lnTo>
                  <a:pt x="4208362" y="4857749"/>
                </a:lnTo>
                <a:lnTo>
                  <a:pt x="4208362" y="4762500"/>
                </a:lnTo>
                <a:lnTo>
                  <a:pt x="4303612" y="4762500"/>
                </a:lnTo>
                <a:close/>
                <a:moveTo>
                  <a:pt x="4494113" y="4857749"/>
                </a:moveTo>
                <a:lnTo>
                  <a:pt x="4398863" y="4857749"/>
                </a:lnTo>
                <a:lnTo>
                  <a:pt x="4398863" y="4762500"/>
                </a:lnTo>
                <a:lnTo>
                  <a:pt x="4494113" y="4762500"/>
                </a:lnTo>
                <a:close/>
                <a:moveTo>
                  <a:pt x="4684613" y="4857749"/>
                </a:moveTo>
                <a:lnTo>
                  <a:pt x="4589363" y="4857749"/>
                </a:lnTo>
                <a:lnTo>
                  <a:pt x="4589363" y="4762500"/>
                </a:lnTo>
                <a:lnTo>
                  <a:pt x="4684613" y="4762500"/>
                </a:lnTo>
                <a:close/>
                <a:moveTo>
                  <a:pt x="4875112" y="4857749"/>
                </a:moveTo>
                <a:lnTo>
                  <a:pt x="4779863" y="4857749"/>
                </a:lnTo>
                <a:lnTo>
                  <a:pt x="4779863" y="4762500"/>
                </a:lnTo>
                <a:lnTo>
                  <a:pt x="4875112" y="4762500"/>
                </a:lnTo>
                <a:close/>
                <a:moveTo>
                  <a:pt x="5065613" y="4857749"/>
                </a:moveTo>
                <a:lnTo>
                  <a:pt x="4970362" y="4857749"/>
                </a:lnTo>
                <a:lnTo>
                  <a:pt x="4970362" y="4762500"/>
                </a:lnTo>
                <a:lnTo>
                  <a:pt x="5065613" y="4762500"/>
                </a:lnTo>
                <a:close/>
                <a:moveTo>
                  <a:pt x="5446612" y="4857749"/>
                </a:moveTo>
                <a:lnTo>
                  <a:pt x="5351361" y="4857749"/>
                </a:lnTo>
                <a:lnTo>
                  <a:pt x="5351361" y="4762500"/>
                </a:lnTo>
                <a:lnTo>
                  <a:pt x="5446612" y="4762500"/>
                </a:lnTo>
                <a:close/>
                <a:moveTo>
                  <a:pt x="5637111" y="4857749"/>
                </a:moveTo>
                <a:lnTo>
                  <a:pt x="5541861" y="4857749"/>
                </a:lnTo>
                <a:lnTo>
                  <a:pt x="5541861" y="4762500"/>
                </a:lnTo>
                <a:lnTo>
                  <a:pt x="5637111" y="4762500"/>
                </a:lnTo>
                <a:close/>
                <a:moveTo>
                  <a:pt x="5827611" y="4857749"/>
                </a:moveTo>
                <a:lnTo>
                  <a:pt x="5732362" y="4857749"/>
                </a:lnTo>
                <a:lnTo>
                  <a:pt x="5732362" y="4762500"/>
                </a:lnTo>
                <a:lnTo>
                  <a:pt x="5827611" y="4762500"/>
                </a:lnTo>
                <a:close/>
                <a:moveTo>
                  <a:pt x="6018111" y="4857749"/>
                </a:moveTo>
                <a:lnTo>
                  <a:pt x="5922861" y="4857749"/>
                </a:lnTo>
                <a:lnTo>
                  <a:pt x="5922861" y="4762500"/>
                </a:lnTo>
                <a:lnTo>
                  <a:pt x="6018111" y="4762500"/>
                </a:lnTo>
                <a:close/>
                <a:moveTo>
                  <a:pt x="6208611" y="4857749"/>
                </a:moveTo>
                <a:lnTo>
                  <a:pt x="6113361" y="4857749"/>
                </a:lnTo>
                <a:lnTo>
                  <a:pt x="6113361" y="4762500"/>
                </a:lnTo>
                <a:lnTo>
                  <a:pt x="6208611" y="4762500"/>
                </a:lnTo>
                <a:close/>
                <a:moveTo>
                  <a:pt x="6399111" y="4857749"/>
                </a:moveTo>
                <a:lnTo>
                  <a:pt x="6303861" y="4857749"/>
                </a:lnTo>
                <a:lnTo>
                  <a:pt x="6303861" y="4762500"/>
                </a:lnTo>
                <a:lnTo>
                  <a:pt x="6399111" y="4762500"/>
                </a:lnTo>
                <a:close/>
                <a:moveTo>
                  <a:pt x="6589611" y="4857749"/>
                </a:moveTo>
                <a:lnTo>
                  <a:pt x="6494362" y="4857749"/>
                </a:lnTo>
                <a:lnTo>
                  <a:pt x="6494362" y="4762500"/>
                </a:lnTo>
                <a:lnTo>
                  <a:pt x="6589611" y="4762500"/>
                </a:lnTo>
                <a:close/>
                <a:moveTo>
                  <a:pt x="6780111" y="4857749"/>
                </a:moveTo>
                <a:lnTo>
                  <a:pt x="6684861" y="4857749"/>
                </a:lnTo>
                <a:lnTo>
                  <a:pt x="6684861" y="4762500"/>
                </a:lnTo>
                <a:lnTo>
                  <a:pt x="6780111" y="4762500"/>
                </a:lnTo>
                <a:close/>
                <a:moveTo>
                  <a:pt x="6970613" y="4857750"/>
                </a:moveTo>
                <a:lnTo>
                  <a:pt x="6875362" y="4857750"/>
                </a:lnTo>
                <a:lnTo>
                  <a:pt x="6875362" y="4762500"/>
                </a:lnTo>
                <a:lnTo>
                  <a:pt x="6970613" y="4762500"/>
                </a:lnTo>
                <a:close/>
                <a:moveTo>
                  <a:pt x="7161113" y="4857750"/>
                </a:moveTo>
                <a:lnTo>
                  <a:pt x="7065863" y="4857750"/>
                </a:lnTo>
                <a:lnTo>
                  <a:pt x="7065863" y="4762500"/>
                </a:lnTo>
                <a:lnTo>
                  <a:pt x="7161113" y="4762500"/>
                </a:lnTo>
                <a:close/>
                <a:moveTo>
                  <a:pt x="7351613" y="4857750"/>
                </a:moveTo>
                <a:lnTo>
                  <a:pt x="7256362" y="4857750"/>
                </a:lnTo>
                <a:lnTo>
                  <a:pt x="7256362" y="4762500"/>
                </a:lnTo>
                <a:lnTo>
                  <a:pt x="7351613" y="4762500"/>
                </a:lnTo>
                <a:close/>
                <a:moveTo>
                  <a:pt x="7542113" y="4857750"/>
                </a:moveTo>
                <a:lnTo>
                  <a:pt x="7446863" y="4857750"/>
                </a:lnTo>
                <a:lnTo>
                  <a:pt x="7446863" y="4762500"/>
                </a:lnTo>
                <a:lnTo>
                  <a:pt x="7542113" y="4762500"/>
                </a:lnTo>
                <a:close/>
                <a:moveTo>
                  <a:pt x="7732613" y="4857750"/>
                </a:moveTo>
                <a:lnTo>
                  <a:pt x="7637363" y="4857750"/>
                </a:lnTo>
                <a:lnTo>
                  <a:pt x="7637363" y="4762500"/>
                </a:lnTo>
                <a:lnTo>
                  <a:pt x="7732613" y="4762500"/>
                </a:lnTo>
                <a:close/>
                <a:moveTo>
                  <a:pt x="7923112" y="4857750"/>
                </a:moveTo>
                <a:lnTo>
                  <a:pt x="7827863" y="4857750"/>
                </a:lnTo>
                <a:lnTo>
                  <a:pt x="7827863" y="4762500"/>
                </a:lnTo>
                <a:lnTo>
                  <a:pt x="7923112" y="4762500"/>
                </a:lnTo>
                <a:close/>
                <a:moveTo>
                  <a:pt x="8113613" y="4857750"/>
                </a:moveTo>
                <a:lnTo>
                  <a:pt x="8018362" y="4857750"/>
                </a:lnTo>
                <a:lnTo>
                  <a:pt x="8018362" y="4762500"/>
                </a:lnTo>
                <a:lnTo>
                  <a:pt x="8113613" y="4762500"/>
                </a:lnTo>
                <a:close/>
                <a:moveTo>
                  <a:pt x="8304112" y="4857750"/>
                </a:moveTo>
                <a:lnTo>
                  <a:pt x="8208863" y="4857750"/>
                </a:lnTo>
                <a:lnTo>
                  <a:pt x="8208863" y="4762500"/>
                </a:lnTo>
                <a:lnTo>
                  <a:pt x="8304112" y="4762500"/>
                </a:lnTo>
                <a:close/>
                <a:moveTo>
                  <a:pt x="8494613" y="4857750"/>
                </a:moveTo>
                <a:lnTo>
                  <a:pt x="8399363" y="4857750"/>
                </a:lnTo>
                <a:lnTo>
                  <a:pt x="8399363" y="4762500"/>
                </a:lnTo>
                <a:lnTo>
                  <a:pt x="8494613" y="4762500"/>
                </a:lnTo>
                <a:close/>
                <a:moveTo>
                  <a:pt x="8875612" y="4857750"/>
                </a:moveTo>
                <a:lnTo>
                  <a:pt x="8780362" y="4857750"/>
                </a:lnTo>
                <a:lnTo>
                  <a:pt x="8780362" y="4762500"/>
                </a:lnTo>
                <a:lnTo>
                  <a:pt x="8875612" y="4762500"/>
                </a:lnTo>
                <a:close/>
                <a:moveTo>
                  <a:pt x="9066111" y="4857750"/>
                </a:moveTo>
                <a:lnTo>
                  <a:pt x="8970861" y="4857750"/>
                </a:lnTo>
                <a:lnTo>
                  <a:pt x="8970861" y="4762500"/>
                </a:lnTo>
                <a:lnTo>
                  <a:pt x="9066111" y="4762500"/>
                </a:lnTo>
                <a:close/>
                <a:moveTo>
                  <a:pt x="9256611" y="4857750"/>
                </a:moveTo>
                <a:lnTo>
                  <a:pt x="9161361" y="4857750"/>
                </a:lnTo>
                <a:lnTo>
                  <a:pt x="9161361" y="4762500"/>
                </a:lnTo>
                <a:lnTo>
                  <a:pt x="9256611" y="4762500"/>
                </a:lnTo>
                <a:close/>
                <a:moveTo>
                  <a:pt x="9447112" y="4857750"/>
                </a:moveTo>
                <a:lnTo>
                  <a:pt x="9351861" y="4857750"/>
                </a:lnTo>
                <a:lnTo>
                  <a:pt x="9351861" y="4762500"/>
                </a:lnTo>
                <a:lnTo>
                  <a:pt x="9447112" y="4762500"/>
                </a:lnTo>
                <a:close/>
                <a:moveTo>
                  <a:pt x="9637611" y="4857750"/>
                </a:moveTo>
                <a:lnTo>
                  <a:pt x="9542362" y="4857750"/>
                </a:lnTo>
                <a:lnTo>
                  <a:pt x="9542362" y="4762500"/>
                </a:lnTo>
                <a:lnTo>
                  <a:pt x="9637611" y="4762500"/>
                </a:lnTo>
                <a:close/>
                <a:moveTo>
                  <a:pt x="9828111" y="4857750"/>
                </a:moveTo>
                <a:lnTo>
                  <a:pt x="9732861" y="4857750"/>
                </a:lnTo>
                <a:lnTo>
                  <a:pt x="9732861" y="4762500"/>
                </a:lnTo>
                <a:lnTo>
                  <a:pt x="9828111" y="4762500"/>
                </a:lnTo>
                <a:close/>
                <a:moveTo>
                  <a:pt x="10018612" y="4857750"/>
                </a:moveTo>
                <a:lnTo>
                  <a:pt x="9923362" y="4857750"/>
                </a:lnTo>
                <a:lnTo>
                  <a:pt x="9923362" y="4762500"/>
                </a:lnTo>
                <a:lnTo>
                  <a:pt x="10018612" y="4762500"/>
                </a:lnTo>
                <a:close/>
                <a:moveTo>
                  <a:pt x="10209111" y="4857750"/>
                </a:moveTo>
                <a:lnTo>
                  <a:pt x="10113862" y="4857750"/>
                </a:lnTo>
                <a:lnTo>
                  <a:pt x="10113862" y="4762500"/>
                </a:lnTo>
                <a:lnTo>
                  <a:pt x="10209111" y="4762500"/>
                </a:lnTo>
                <a:close/>
                <a:moveTo>
                  <a:pt x="10399611" y="4857750"/>
                </a:moveTo>
                <a:lnTo>
                  <a:pt x="10304361" y="4857750"/>
                </a:lnTo>
                <a:lnTo>
                  <a:pt x="10304361" y="4762500"/>
                </a:lnTo>
                <a:lnTo>
                  <a:pt x="10399611" y="4762500"/>
                </a:lnTo>
                <a:close/>
                <a:moveTo>
                  <a:pt x="10590111" y="4857750"/>
                </a:moveTo>
                <a:lnTo>
                  <a:pt x="10494861" y="4857750"/>
                </a:lnTo>
                <a:lnTo>
                  <a:pt x="10494861" y="4762500"/>
                </a:lnTo>
                <a:lnTo>
                  <a:pt x="10590111" y="4762500"/>
                </a:lnTo>
                <a:close/>
                <a:moveTo>
                  <a:pt x="10780611" y="4857750"/>
                </a:moveTo>
                <a:lnTo>
                  <a:pt x="10685361" y="4857750"/>
                </a:lnTo>
                <a:lnTo>
                  <a:pt x="10685361" y="4762500"/>
                </a:lnTo>
                <a:lnTo>
                  <a:pt x="10780611" y="4762500"/>
                </a:lnTo>
                <a:close/>
                <a:moveTo>
                  <a:pt x="10971111" y="4857750"/>
                </a:moveTo>
                <a:lnTo>
                  <a:pt x="10875861" y="4857750"/>
                </a:lnTo>
                <a:lnTo>
                  <a:pt x="10875861" y="4762500"/>
                </a:lnTo>
                <a:lnTo>
                  <a:pt x="10971111" y="4762500"/>
                </a:lnTo>
                <a:close/>
                <a:moveTo>
                  <a:pt x="11161610" y="4857750"/>
                </a:moveTo>
                <a:lnTo>
                  <a:pt x="11066362" y="4857750"/>
                </a:lnTo>
                <a:lnTo>
                  <a:pt x="11066362" y="4762500"/>
                </a:lnTo>
                <a:lnTo>
                  <a:pt x="11161610" y="4762500"/>
                </a:lnTo>
                <a:close/>
                <a:moveTo>
                  <a:pt x="11352111" y="4857750"/>
                </a:moveTo>
                <a:lnTo>
                  <a:pt x="11256861" y="4857750"/>
                </a:lnTo>
                <a:lnTo>
                  <a:pt x="11256861" y="4762500"/>
                </a:lnTo>
                <a:lnTo>
                  <a:pt x="11352111" y="4762500"/>
                </a:lnTo>
                <a:close/>
                <a:moveTo>
                  <a:pt x="11542610" y="4857750"/>
                </a:moveTo>
                <a:lnTo>
                  <a:pt x="11447360" y="4857750"/>
                </a:lnTo>
                <a:lnTo>
                  <a:pt x="11447360" y="4762500"/>
                </a:lnTo>
                <a:lnTo>
                  <a:pt x="11542610" y="4762500"/>
                </a:lnTo>
                <a:close/>
                <a:moveTo>
                  <a:pt x="11733112" y="4857750"/>
                </a:moveTo>
                <a:lnTo>
                  <a:pt x="11637861" y="4857750"/>
                </a:lnTo>
                <a:lnTo>
                  <a:pt x="11637861" y="4762500"/>
                </a:lnTo>
                <a:lnTo>
                  <a:pt x="11733112" y="4762500"/>
                </a:lnTo>
                <a:close/>
                <a:moveTo>
                  <a:pt x="11923611" y="4857750"/>
                </a:moveTo>
                <a:lnTo>
                  <a:pt x="11828360" y="4857750"/>
                </a:lnTo>
                <a:lnTo>
                  <a:pt x="11828360" y="4762500"/>
                </a:lnTo>
                <a:lnTo>
                  <a:pt x="11923611" y="4762500"/>
                </a:lnTo>
                <a:close/>
                <a:moveTo>
                  <a:pt x="207864" y="4953000"/>
                </a:moveTo>
                <a:lnTo>
                  <a:pt x="112614" y="4953000"/>
                </a:lnTo>
                <a:lnTo>
                  <a:pt x="112614" y="4857749"/>
                </a:lnTo>
                <a:lnTo>
                  <a:pt x="207864" y="4857749"/>
                </a:lnTo>
                <a:close/>
                <a:moveTo>
                  <a:pt x="398364" y="4953000"/>
                </a:moveTo>
                <a:lnTo>
                  <a:pt x="303114" y="4953000"/>
                </a:lnTo>
                <a:lnTo>
                  <a:pt x="303114" y="4857749"/>
                </a:lnTo>
                <a:lnTo>
                  <a:pt x="398364" y="4857749"/>
                </a:lnTo>
                <a:close/>
                <a:moveTo>
                  <a:pt x="588864" y="4953000"/>
                </a:moveTo>
                <a:lnTo>
                  <a:pt x="493614" y="4953000"/>
                </a:lnTo>
                <a:lnTo>
                  <a:pt x="493614" y="4857749"/>
                </a:lnTo>
                <a:lnTo>
                  <a:pt x="588864" y="4857749"/>
                </a:lnTo>
                <a:close/>
                <a:moveTo>
                  <a:pt x="779364" y="4953000"/>
                </a:moveTo>
                <a:lnTo>
                  <a:pt x="684113" y="4953000"/>
                </a:lnTo>
                <a:lnTo>
                  <a:pt x="684113" y="4857749"/>
                </a:lnTo>
                <a:lnTo>
                  <a:pt x="779364" y="4857749"/>
                </a:lnTo>
                <a:close/>
                <a:moveTo>
                  <a:pt x="969863" y="4953000"/>
                </a:moveTo>
                <a:lnTo>
                  <a:pt x="874614" y="4953000"/>
                </a:lnTo>
                <a:lnTo>
                  <a:pt x="874614" y="4857749"/>
                </a:lnTo>
                <a:lnTo>
                  <a:pt x="969863" y="4857749"/>
                </a:lnTo>
                <a:close/>
                <a:moveTo>
                  <a:pt x="1160364" y="4953000"/>
                </a:moveTo>
                <a:lnTo>
                  <a:pt x="1065114" y="4953000"/>
                </a:lnTo>
                <a:lnTo>
                  <a:pt x="1065114" y="4857749"/>
                </a:lnTo>
                <a:lnTo>
                  <a:pt x="1160364" y="4857749"/>
                </a:lnTo>
                <a:close/>
                <a:moveTo>
                  <a:pt x="1350864" y="4953000"/>
                </a:moveTo>
                <a:lnTo>
                  <a:pt x="1255613" y="4953000"/>
                </a:lnTo>
                <a:lnTo>
                  <a:pt x="1255613" y="4857749"/>
                </a:lnTo>
                <a:lnTo>
                  <a:pt x="1350864" y="4857749"/>
                </a:lnTo>
                <a:close/>
                <a:moveTo>
                  <a:pt x="1541363" y="4953000"/>
                </a:moveTo>
                <a:lnTo>
                  <a:pt x="1446114" y="4953000"/>
                </a:lnTo>
                <a:lnTo>
                  <a:pt x="1446114" y="4857749"/>
                </a:lnTo>
                <a:lnTo>
                  <a:pt x="1541363" y="4857749"/>
                </a:lnTo>
                <a:close/>
                <a:moveTo>
                  <a:pt x="1922364" y="4953000"/>
                </a:moveTo>
                <a:lnTo>
                  <a:pt x="1827113" y="4953000"/>
                </a:lnTo>
                <a:lnTo>
                  <a:pt x="1827113" y="4857749"/>
                </a:lnTo>
                <a:lnTo>
                  <a:pt x="1922364" y="4857749"/>
                </a:lnTo>
                <a:close/>
                <a:moveTo>
                  <a:pt x="2112863" y="4953000"/>
                </a:moveTo>
                <a:lnTo>
                  <a:pt x="2017612" y="4953000"/>
                </a:lnTo>
                <a:lnTo>
                  <a:pt x="2017612" y="4857749"/>
                </a:lnTo>
                <a:lnTo>
                  <a:pt x="2112863" y="4857749"/>
                </a:lnTo>
                <a:close/>
                <a:moveTo>
                  <a:pt x="2303364" y="4953000"/>
                </a:moveTo>
                <a:lnTo>
                  <a:pt x="2208114" y="4953000"/>
                </a:lnTo>
                <a:lnTo>
                  <a:pt x="2208114" y="4857749"/>
                </a:lnTo>
                <a:lnTo>
                  <a:pt x="2303364" y="4857749"/>
                </a:lnTo>
                <a:close/>
                <a:moveTo>
                  <a:pt x="2493863" y="4953000"/>
                </a:moveTo>
                <a:lnTo>
                  <a:pt x="2398613" y="4953000"/>
                </a:lnTo>
                <a:lnTo>
                  <a:pt x="2398613" y="4857749"/>
                </a:lnTo>
                <a:lnTo>
                  <a:pt x="2493863" y="4857749"/>
                </a:lnTo>
                <a:close/>
                <a:moveTo>
                  <a:pt x="2684362" y="4953000"/>
                </a:moveTo>
                <a:lnTo>
                  <a:pt x="2589114" y="4953000"/>
                </a:lnTo>
                <a:lnTo>
                  <a:pt x="2589114" y="4857749"/>
                </a:lnTo>
                <a:lnTo>
                  <a:pt x="2684362" y="4857749"/>
                </a:lnTo>
                <a:close/>
                <a:moveTo>
                  <a:pt x="2874863" y="4953000"/>
                </a:moveTo>
                <a:lnTo>
                  <a:pt x="2779613" y="4953000"/>
                </a:lnTo>
                <a:lnTo>
                  <a:pt x="2779613" y="4857749"/>
                </a:lnTo>
                <a:lnTo>
                  <a:pt x="2874863" y="4857749"/>
                </a:lnTo>
                <a:close/>
                <a:moveTo>
                  <a:pt x="3065363" y="4953000"/>
                </a:moveTo>
                <a:lnTo>
                  <a:pt x="2970113" y="4953000"/>
                </a:lnTo>
                <a:lnTo>
                  <a:pt x="2970113" y="4857749"/>
                </a:lnTo>
                <a:lnTo>
                  <a:pt x="3065363" y="4857749"/>
                </a:lnTo>
                <a:close/>
                <a:moveTo>
                  <a:pt x="3255863" y="4953000"/>
                </a:moveTo>
                <a:lnTo>
                  <a:pt x="3160613" y="4953000"/>
                </a:lnTo>
                <a:lnTo>
                  <a:pt x="3160613" y="4857749"/>
                </a:lnTo>
                <a:lnTo>
                  <a:pt x="3255863" y="4857749"/>
                </a:lnTo>
                <a:close/>
                <a:moveTo>
                  <a:pt x="3446363" y="4953000"/>
                </a:moveTo>
                <a:lnTo>
                  <a:pt x="3351113" y="4953000"/>
                </a:lnTo>
                <a:lnTo>
                  <a:pt x="3351113" y="4857749"/>
                </a:lnTo>
                <a:lnTo>
                  <a:pt x="3446363" y="4857749"/>
                </a:lnTo>
                <a:close/>
                <a:moveTo>
                  <a:pt x="3636862" y="4953000"/>
                </a:moveTo>
                <a:lnTo>
                  <a:pt x="3541613" y="4953000"/>
                </a:lnTo>
                <a:lnTo>
                  <a:pt x="3541613" y="4857749"/>
                </a:lnTo>
                <a:lnTo>
                  <a:pt x="3636862" y="4857749"/>
                </a:lnTo>
                <a:close/>
                <a:moveTo>
                  <a:pt x="3827362" y="4953000"/>
                </a:moveTo>
                <a:lnTo>
                  <a:pt x="3732112" y="4953000"/>
                </a:lnTo>
                <a:lnTo>
                  <a:pt x="3732112" y="4857749"/>
                </a:lnTo>
                <a:lnTo>
                  <a:pt x="3827362" y="4857749"/>
                </a:lnTo>
                <a:close/>
                <a:moveTo>
                  <a:pt x="4017863" y="4953000"/>
                </a:moveTo>
                <a:lnTo>
                  <a:pt x="3922613" y="4953000"/>
                </a:lnTo>
                <a:lnTo>
                  <a:pt x="3922613" y="4857749"/>
                </a:lnTo>
                <a:lnTo>
                  <a:pt x="4017863" y="4857749"/>
                </a:lnTo>
                <a:close/>
                <a:moveTo>
                  <a:pt x="4208362" y="4953000"/>
                </a:moveTo>
                <a:lnTo>
                  <a:pt x="4113113" y="4953000"/>
                </a:lnTo>
                <a:lnTo>
                  <a:pt x="4113113" y="4857749"/>
                </a:lnTo>
                <a:lnTo>
                  <a:pt x="4208362" y="4857749"/>
                </a:lnTo>
                <a:close/>
                <a:moveTo>
                  <a:pt x="4398863" y="4953000"/>
                </a:moveTo>
                <a:lnTo>
                  <a:pt x="4303612" y="4953000"/>
                </a:lnTo>
                <a:lnTo>
                  <a:pt x="4303612" y="4857749"/>
                </a:lnTo>
                <a:lnTo>
                  <a:pt x="4398863" y="4857749"/>
                </a:lnTo>
                <a:close/>
                <a:moveTo>
                  <a:pt x="4589363" y="4953000"/>
                </a:moveTo>
                <a:lnTo>
                  <a:pt x="4494113" y="4953000"/>
                </a:lnTo>
                <a:lnTo>
                  <a:pt x="4494113" y="4857749"/>
                </a:lnTo>
                <a:lnTo>
                  <a:pt x="4589363" y="4857749"/>
                </a:lnTo>
                <a:close/>
                <a:moveTo>
                  <a:pt x="4779863" y="4953000"/>
                </a:moveTo>
                <a:lnTo>
                  <a:pt x="4684613" y="4953000"/>
                </a:lnTo>
                <a:lnTo>
                  <a:pt x="4684613" y="4857749"/>
                </a:lnTo>
                <a:lnTo>
                  <a:pt x="4779863" y="4857749"/>
                </a:lnTo>
                <a:close/>
                <a:moveTo>
                  <a:pt x="4970362" y="4953000"/>
                </a:moveTo>
                <a:lnTo>
                  <a:pt x="4875112" y="4953000"/>
                </a:lnTo>
                <a:lnTo>
                  <a:pt x="4875112" y="4857749"/>
                </a:lnTo>
                <a:lnTo>
                  <a:pt x="4970362" y="4857749"/>
                </a:lnTo>
                <a:close/>
                <a:moveTo>
                  <a:pt x="5351361" y="4953000"/>
                </a:moveTo>
                <a:lnTo>
                  <a:pt x="5256111" y="4953000"/>
                </a:lnTo>
                <a:lnTo>
                  <a:pt x="5256111" y="4857749"/>
                </a:lnTo>
                <a:lnTo>
                  <a:pt x="5351361" y="4857749"/>
                </a:lnTo>
                <a:close/>
                <a:moveTo>
                  <a:pt x="5541861" y="4953000"/>
                </a:moveTo>
                <a:lnTo>
                  <a:pt x="5446612" y="4953000"/>
                </a:lnTo>
                <a:lnTo>
                  <a:pt x="5446612" y="4857749"/>
                </a:lnTo>
                <a:lnTo>
                  <a:pt x="5541861" y="4857749"/>
                </a:lnTo>
                <a:close/>
                <a:moveTo>
                  <a:pt x="5732362" y="4953000"/>
                </a:moveTo>
                <a:lnTo>
                  <a:pt x="5637111" y="4953000"/>
                </a:lnTo>
                <a:lnTo>
                  <a:pt x="5637111" y="4857749"/>
                </a:lnTo>
                <a:lnTo>
                  <a:pt x="5732362" y="4857749"/>
                </a:lnTo>
                <a:close/>
                <a:moveTo>
                  <a:pt x="5922861" y="4953000"/>
                </a:moveTo>
                <a:lnTo>
                  <a:pt x="5827611" y="4953000"/>
                </a:lnTo>
                <a:lnTo>
                  <a:pt x="5827611" y="4857749"/>
                </a:lnTo>
                <a:lnTo>
                  <a:pt x="5922861" y="4857749"/>
                </a:lnTo>
                <a:close/>
                <a:moveTo>
                  <a:pt x="6113361" y="4953000"/>
                </a:moveTo>
                <a:lnTo>
                  <a:pt x="6018111" y="4953000"/>
                </a:lnTo>
                <a:lnTo>
                  <a:pt x="6018111" y="4857749"/>
                </a:lnTo>
                <a:lnTo>
                  <a:pt x="6113361" y="4857749"/>
                </a:lnTo>
                <a:close/>
                <a:moveTo>
                  <a:pt x="6303861" y="4953000"/>
                </a:moveTo>
                <a:lnTo>
                  <a:pt x="6208611" y="4953000"/>
                </a:lnTo>
                <a:lnTo>
                  <a:pt x="6208611" y="4857749"/>
                </a:lnTo>
                <a:lnTo>
                  <a:pt x="6303861" y="4857749"/>
                </a:lnTo>
                <a:close/>
                <a:moveTo>
                  <a:pt x="6494362" y="4953000"/>
                </a:moveTo>
                <a:lnTo>
                  <a:pt x="6399111" y="4953000"/>
                </a:lnTo>
                <a:lnTo>
                  <a:pt x="6399111" y="4857749"/>
                </a:lnTo>
                <a:lnTo>
                  <a:pt x="6494362" y="4857749"/>
                </a:lnTo>
                <a:close/>
                <a:moveTo>
                  <a:pt x="6684861" y="4953000"/>
                </a:moveTo>
                <a:lnTo>
                  <a:pt x="6589611" y="4953000"/>
                </a:lnTo>
                <a:lnTo>
                  <a:pt x="6589611" y="4857749"/>
                </a:lnTo>
                <a:lnTo>
                  <a:pt x="6684861" y="4857749"/>
                </a:lnTo>
                <a:close/>
                <a:moveTo>
                  <a:pt x="6875361" y="4953000"/>
                </a:moveTo>
                <a:lnTo>
                  <a:pt x="6780111" y="4953000"/>
                </a:lnTo>
                <a:lnTo>
                  <a:pt x="6780111" y="4857749"/>
                </a:lnTo>
                <a:lnTo>
                  <a:pt x="6875361" y="4857749"/>
                </a:lnTo>
                <a:close/>
                <a:moveTo>
                  <a:pt x="7065863" y="4953000"/>
                </a:moveTo>
                <a:lnTo>
                  <a:pt x="6970613" y="4953000"/>
                </a:lnTo>
                <a:lnTo>
                  <a:pt x="6970613" y="4857750"/>
                </a:lnTo>
                <a:lnTo>
                  <a:pt x="7065863" y="4857750"/>
                </a:lnTo>
                <a:close/>
                <a:moveTo>
                  <a:pt x="7256362" y="4953000"/>
                </a:moveTo>
                <a:lnTo>
                  <a:pt x="7161113" y="4953000"/>
                </a:lnTo>
                <a:lnTo>
                  <a:pt x="7161113" y="4857750"/>
                </a:lnTo>
                <a:lnTo>
                  <a:pt x="7256362" y="4857750"/>
                </a:lnTo>
                <a:close/>
                <a:moveTo>
                  <a:pt x="7446863" y="4953000"/>
                </a:moveTo>
                <a:lnTo>
                  <a:pt x="7351613" y="4953000"/>
                </a:lnTo>
                <a:lnTo>
                  <a:pt x="7351613" y="4857750"/>
                </a:lnTo>
                <a:lnTo>
                  <a:pt x="7446863" y="4857750"/>
                </a:lnTo>
                <a:close/>
                <a:moveTo>
                  <a:pt x="7637363" y="4953000"/>
                </a:moveTo>
                <a:lnTo>
                  <a:pt x="7542113" y="4953000"/>
                </a:lnTo>
                <a:lnTo>
                  <a:pt x="7542113" y="4857750"/>
                </a:lnTo>
                <a:lnTo>
                  <a:pt x="7637363" y="4857750"/>
                </a:lnTo>
                <a:close/>
                <a:moveTo>
                  <a:pt x="7827863" y="4953000"/>
                </a:moveTo>
                <a:lnTo>
                  <a:pt x="7732613" y="4953000"/>
                </a:lnTo>
                <a:lnTo>
                  <a:pt x="7732613" y="4857750"/>
                </a:lnTo>
                <a:lnTo>
                  <a:pt x="7827863" y="4857750"/>
                </a:lnTo>
                <a:close/>
                <a:moveTo>
                  <a:pt x="8018362" y="4953000"/>
                </a:moveTo>
                <a:lnTo>
                  <a:pt x="7923112" y="4953000"/>
                </a:lnTo>
                <a:lnTo>
                  <a:pt x="7923112" y="4857750"/>
                </a:lnTo>
                <a:lnTo>
                  <a:pt x="8018362" y="4857750"/>
                </a:lnTo>
                <a:close/>
                <a:moveTo>
                  <a:pt x="8208863" y="4953000"/>
                </a:moveTo>
                <a:lnTo>
                  <a:pt x="8113613" y="4953000"/>
                </a:lnTo>
                <a:lnTo>
                  <a:pt x="8113613" y="4857750"/>
                </a:lnTo>
                <a:lnTo>
                  <a:pt x="8208863" y="4857750"/>
                </a:lnTo>
                <a:close/>
                <a:moveTo>
                  <a:pt x="8399363" y="4953000"/>
                </a:moveTo>
                <a:lnTo>
                  <a:pt x="8304112" y="4953000"/>
                </a:lnTo>
                <a:lnTo>
                  <a:pt x="8304112" y="4857750"/>
                </a:lnTo>
                <a:lnTo>
                  <a:pt x="8399363" y="4857750"/>
                </a:lnTo>
                <a:close/>
                <a:moveTo>
                  <a:pt x="8780362" y="4953000"/>
                </a:moveTo>
                <a:lnTo>
                  <a:pt x="8685111" y="4953000"/>
                </a:lnTo>
                <a:lnTo>
                  <a:pt x="8685111" y="4857750"/>
                </a:lnTo>
                <a:lnTo>
                  <a:pt x="8780362" y="4857750"/>
                </a:lnTo>
                <a:close/>
                <a:moveTo>
                  <a:pt x="8970861" y="4953000"/>
                </a:moveTo>
                <a:lnTo>
                  <a:pt x="8875612" y="4953000"/>
                </a:lnTo>
                <a:lnTo>
                  <a:pt x="8875612" y="4857750"/>
                </a:lnTo>
                <a:lnTo>
                  <a:pt x="8970861" y="4857750"/>
                </a:lnTo>
                <a:close/>
                <a:moveTo>
                  <a:pt x="9161361" y="4953000"/>
                </a:moveTo>
                <a:lnTo>
                  <a:pt x="9066111" y="4953000"/>
                </a:lnTo>
                <a:lnTo>
                  <a:pt x="9066111" y="4857750"/>
                </a:lnTo>
                <a:lnTo>
                  <a:pt x="9161361" y="4857750"/>
                </a:lnTo>
                <a:close/>
                <a:moveTo>
                  <a:pt x="9351861" y="4953000"/>
                </a:moveTo>
                <a:lnTo>
                  <a:pt x="9256611" y="4953000"/>
                </a:lnTo>
                <a:lnTo>
                  <a:pt x="9256611" y="4857750"/>
                </a:lnTo>
                <a:lnTo>
                  <a:pt x="9351861" y="4857750"/>
                </a:lnTo>
                <a:close/>
                <a:moveTo>
                  <a:pt x="9542362" y="4953000"/>
                </a:moveTo>
                <a:lnTo>
                  <a:pt x="9447112" y="4953000"/>
                </a:lnTo>
                <a:lnTo>
                  <a:pt x="9447112" y="4857750"/>
                </a:lnTo>
                <a:lnTo>
                  <a:pt x="9542362" y="4857750"/>
                </a:lnTo>
                <a:close/>
                <a:moveTo>
                  <a:pt x="9732861" y="4953000"/>
                </a:moveTo>
                <a:lnTo>
                  <a:pt x="9637611" y="4953000"/>
                </a:lnTo>
                <a:lnTo>
                  <a:pt x="9637611" y="4857750"/>
                </a:lnTo>
                <a:lnTo>
                  <a:pt x="9732861" y="4857750"/>
                </a:lnTo>
                <a:close/>
                <a:moveTo>
                  <a:pt x="9923362" y="4953000"/>
                </a:moveTo>
                <a:lnTo>
                  <a:pt x="9828111" y="4953000"/>
                </a:lnTo>
                <a:lnTo>
                  <a:pt x="9828111" y="4857750"/>
                </a:lnTo>
                <a:lnTo>
                  <a:pt x="9923362" y="4857750"/>
                </a:lnTo>
                <a:close/>
                <a:moveTo>
                  <a:pt x="10113862" y="4953000"/>
                </a:moveTo>
                <a:lnTo>
                  <a:pt x="10018612" y="4953000"/>
                </a:lnTo>
                <a:lnTo>
                  <a:pt x="10018612" y="4857750"/>
                </a:lnTo>
                <a:lnTo>
                  <a:pt x="10113862" y="4857750"/>
                </a:lnTo>
                <a:close/>
                <a:moveTo>
                  <a:pt x="10304361" y="4953000"/>
                </a:moveTo>
                <a:lnTo>
                  <a:pt x="10209111" y="4953000"/>
                </a:lnTo>
                <a:lnTo>
                  <a:pt x="10209111" y="4857750"/>
                </a:lnTo>
                <a:lnTo>
                  <a:pt x="10304361" y="4857750"/>
                </a:lnTo>
                <a:close/>
                <a:moveTo>
                  <a:pt x="10494861" y="4953000"/>
                </a:moveTo>
                <a:lnTo>
                  <a:pt x="10399611" y="4953000"/>
                </a:lnTo>
                <a:lnTo>
                  <a:pt x="10399611" y="4857750"/>
                </a:lnTo>
                <a:lnTo>
                  <a:pt x="10494861" y="4857750"/>
                </a:lnTo>
                <a:close/>
                <a:moveTo>
                  <a:pt x="10685361" y="4953000"/>
                </a:moveTo>
                <a:lnTo>
                  <a:pt x="10590111" y="4953000"/>
                </a:lnTo>
                <a:lnTo>
                  <a:pt x="10590111" y="4857750"/>
                </a:lnTo>
                <a:lnTo>
                  <a:pt x="10685361" y="4857750"/>
                </a:lnTo>
                <a:close/>
                <a:moveTo>
                  <a:pt x="10875861" y="4953000"/>
                </a:moveTo>
                <a:lnTo>
                  <a:pt x="10780611" y="4953000"/>
                </a:lnTo>
                <a:lnTo>
                  <a:pt x="10780611" y="4857750"/>
                </a:lnTo>
                <a:lnTo>
                  <a:pt x="10875861" y="4857750"/>
                </a:lnTo>
                <a:close/>
                <a:moveTo>
                  <a:pt x="11066362" y="4953000"/>
                </a:moveTo>
                <a:lnTo>
                  <a:pt x="10971111" y="4953000"/>
                </a:lnTo>
                <a:lnTo>
                  <a:pt x="10971111" y="4857750"/>
                </a:lnTo>
                <a:lnTo>
                  <a:pt x="11066362" y="4857750"/>
                </a:lnTo>
                <a:close/>
                <a:moveTo>
                  <a:pt x="11256861" y="4953000"/>
                </a:moveTo>
                <a:lnTo>
                  <a:pt x="11161610" y="4953000"/>
                </a:lnTo>
                <a:lnTo>
                  <a:pt x="11161610" y="4857750"/>
                </a:lnTo>
                <a:lnTo>
                  <a:pt x="11256861" y="4857750"/>
                </a:lnTo>
                <a:close/>
                <a:moveTo>
                  <a:pt x="11447360" y="4953000"/>
                </a:moveTo>
                <a:lnTo>
                  <a:pt x="11352111" y="4953000"/>
                </a:lnTo>
                <a:lnTo>
                  <a:pt x="11352111" y="4857750"/>
                </a:lnTo>
                <a:lnTo>
                  <a:pt x="11447360" y="4857750"/>
                </a:lnTo>
                <a:close/>
                <a:moveTo>
                  <a:pt x="11637861" y="4953000"/>
                </a:moveTo>
                <a:lnTo>
                  <a:pt x="11542610" y="4953000"/>
                </a:lnTo>
                <a:lnTo>
                  <a:pt x="11542610" y="4857750"/>
                </a:lnTo>
                <a:lnTo>
                  <a:pt x="11637861" y="4857750"/>
                </a:lnTo>
                <a:close/>
                <a:moveTo>
                  <a:pt x="11828360" y="4953000"/>
                </a:moveTo>
                <a:lnTo>
                  <a:pt x="11733112" y="4953000"/>
                </a:lnTo>
                <a:lnTo>
                  <a:pt x="11733112" y="4857750"/>
                </a:lnTo>
                <a:lnTo>
                  <a:pt x="11828360" y="4857750"/>
                </a:lnTo>
                <a:close/>
                <a:moveTo>
                  <a:pt x="12192000" y="4953000"/>
                </a:moveTo>
                <a:lnTo>
                  <a:pt x="12114110" y="4953000"/>
                </a:lnTo>
                <a:lnTo>
                  <a:pt x="12114110" y="4857750"/>
                </a:lnTo>
                <a:lnTo>
                  <a:pt x="12192000" y="4857750"/>
                </a:lnTo>
                <a:close/>
                <a:moveTo>
                  <a:pt x="303114" y="5048250"/>
                </a:moveTo>
                <a:lnTo>
                  <a:pt x="207864" y="5048250"/>
                </a:lnTo>
                <a:lnTo>
                  <a:pt x="207864" y="4953000"/>
                </a:lnTo>
                <a:lnTo>
                  <a:pt x="303114" y="4953000"/>
                </a:lnTo>
                <a:close/>
                <a:moveTo>
                  <a:pt x="493614" y="5048250"/>
                </a:moveTo>
                <a:lnTo>
                  <a:pt x="398364" y="5048250"/>
                </a:lnTo>
                <a:lnTo>
                  <a:pt x="398364" y="4953000"/>
                </a:lnTo>
                <a:lnTo>
                  <a:pt x="493614" y="4953000"/>
                </a:lnTo>
                <a:close/>
                <a:moveTo>
                  <a:pt x="684113" y="5048250"/>
                </a:moveTo>
                <a:lnTo>
                  <a:pt x="588864" y="5048250"/>
                </a:lnTo>
                <a:lnTo>
                  <a:pt x="588864" y="4953000"/>
                </a:lnTo>
                <a:lnTo>
                  <a:pt x="684113" y="4953000"/>
                </a:lnTo>
                <a:close/>
                <a:moveTo>
                  <a:pt x="874614" y="5048250"/>
                </a:moveTo>
                <a:lnTo>
                  <a:pt x="779364" y="5048250"/>
                </a:lnTo>
                <a:lnTo>
                  <a:pt x="779364" y="4953000"/>
                </a:lnTo>
                <a:lnTo>
                  <a:pt x="874614" y="4953000"/>
                </a:lnTo>
                <a:close/>
                <a:moveTo>
                  <a:pt x="1065114" y="5048250"/>
                </a:moveTo>
                <a:lnTo>
                  <a:pt x="969863" y="5048250"/>
                </a:lnTo>
                <a:lnTo>
                  <a:pt x="969863" y="4953000"/>
                </a:lnTo>
                <a:lnTo>
                  <a:pt x="1065114" y="4953000"/>
                </a:lnTo>
                <a:close/>
                <a:moveTo>
                  <a:pt x="1255613" y="5048250"/>
                </a:moveTo>
                <a:lnTo>
                  <a:pt x="1160364" y="5048250"/>
                </a:lnTo>
                <a:lnTo>
                  <a:pt x="1160364" y="4953000"/>
                </a:lnTo>
                <a:lnTo>
                  <a:pt x="1255613" y="4953000"/>
                </a:lnTo>
                <a:close/>
                <a:moveTo>
                  <a:pt x="1446114" y="5048250"/>
                </a:moveTo>
                <a:lnTo>
                  <a:pt x="1350864" y="5048250"/>
                </a:lnTo>
                <a:lnTo>
                  <a:pt x="1350864" y="4953000"/>
                </a:lnTo>
                <a:lnTo>
                  <a:pt x="1446114" y="4953000"/>
                </a:lnTo>
                <a:close/>
                <a:moveTo>
                  <a:pt x="1636614" y="5048250"/>
                </a:moveTo>
                <a:lnTo>
                  <a:pt x="1541363" y="5048250"/>
                </a:lnTo>
                <a:lnTo>
                  <a:pt x="1541363" y="4953000"/>
                </a:lnTo>
                <a:lnTo>
                  <a:pt x="1636614" y="4953000"/>
                </a:lnTo>
                <a:close/>
                <a:moveTo>
                  <a:pt x="2017612" y="5048250"/>
                </a:moveTo>
                <a:lnTo>
                  <a:pt x="1922364" y="5048250"/>
                </a:lnTo>
                <a:lnTo>
                  <a:pt x="1922364" y="4953000"/>
                </a:lnTo>
                <a:lnTo>
                  <a:pt x="2017612" y="4953000"/>
                </a:lnTo>
                <a:close/>
                <a:moveTo>
                  <a:pt x="2208114" y="5048250"/>
                </a:moveTo>
                <a:lnTo>
                  <a:pt x="2112863" y="5048250"/>
                </a:lnTo>
                <a:lnTo>
                  <a:pt x="2112863" y="4953000"/>
                </a:lnTo>
                <a:lnTo>
                  <a:pt x="2208114" y="4953000"/>
                </a:lnTo>
                <a:close/>
                <a:moveTo>
                  <a:pt x="2398613" y="5048250"/>
                </a:moveTo>
                <a:lnTo>
                  <a:pt x="2303364" y="5048250"/>
                </a:lnTo>
                <a:lnTo>
                  <a:pt x="2303364" y="4953000"/>
                </a:lnTo>
                <a:lnTo>
                  <a:pt x="2398613" y="4953000"/>
                </a:lnTo>
                <a:close/>
                <a:moveTo>
                  <a:pt x="2589114" y="5048250"/>
                </a:moveTo>
                <a:lnTo>
                  <a:pt x="2493863" y="5048250"/>
                </a:lnTo>
                <a:lnTo>
                  <a:pt x="2493863" y="4953000"/>
                </a:lnTo>
                <a:lnTo>
                  <a:pt x="2589114" y="4953000"/>
                </a:lnTo>
                <a:close/>
                <a:moveTo>
                  <a:pt x="2779613" y="5048250"/>
                </a:moveTo>
                <a:lnTo>
                  <a:pt x="2684362" y="5048250"/>
                </a:lnTo>
                <a:lnTo>
                  <a:pt x="2684362" y="4953000"/>
                </a:lnTo>
                <a:lnTo>
                  <a:pt x="2779613" y="4953000"/>
                </a:lnTo>
                <a:close/>
                <a:moveTo>
                  <a:pt x="2970113" y="5048250"/>
                </a:moveTo>
                <a:lnTo>
                  <a:pt x="2874863" y="5048250"/>
                </a:lnTo>
                <a:lnTo>
                  <a:pt x="2874863" y="4953000"/>
                </a:lnTo>
                <a:lnTo>
                  <a:pt x="2970113" y="4953000"/>
                </a:lnTo>
                <a:close/>
                <a:moveTo>
                  <a:pt x="3160613" y="5048250"/>
                </a:moveTo>
                <a:lnTo>
                  <a:pt x="3065363" y="5048250"/>
                </a:lnTo>
                <a:lnTo>
                  <a:pt x="3065363" y="4953000"/>
                </a:lnTo>
                <a:lnTo>
                  <a:pt x="3160613" y="4953000"/>
                </a:lnTo>
                <a:close/>
                <a:moveTo>
                  <a:pt x="3351113" y="5048250"/>
                </a:moveTo>
                <a:lnTo>
                  <a:pt x="3255863" y="5048250"/>
                </a:lnTo>
                <a:lnTo>
                  <a:pt x="3255863" y="4953000"/>
                </a:lnTo>
                <a:lnTo>
                  <a:pt x="3351113" y="4953000"/>
                </a:lnTo>
                <a:close/>
                <a:moveTo>
                  <a:pt x="3541613" y="5048250"/>
                </a:moveTo>
                <a:lnTo>
                  <a:pt x="3446363" y="5048250"/>
                </a:lnTo>
                <a:lnTo>
                  <a:pt x="3446363" y="4953000"/>
                </a:lnTo>
                <a:lnTo>
                  <a:pt x="3541613" y="4953000"/>
                </a:lnTo>
                <a:close/>
                <a:moveTo>
                  <a:pt x="3732112" y="5048250"/>
                </a:moveTo>
                <a:lnTo>
                  <a:pt x="3636862" y="5048250"/>
                </a:lnTo>
                <a:lnTo>
                  <a:pt x="3636862" y="4953000"/>
                </a:lnTo>
                <a:lnTo>
                  <a:pt x="3732112" y="4953000"/>
                </a:lnTo>
                <a:close/>
                <a:moveTo>
                  <a:pt x="3922613" y="5048250"/>
                </a:moveTo>
                <a:lnTo>
                  <a:pt x="3827362" y="5048250"/>
                </a:lnTo>
                <a:lnTo>
                  <a:pt x="3827362" y="4953000"/>
                </a:lnTo>
                <a:lnTo>
                  <a:pt x="3922613" y="4953000"/>
                </a:lnTo>
                <a:close/>
                <a:moveTo>
                  <a:pt x="4113113" y="5048250"/>
                </a:moveTo>
                <a:lnTo>
                  <a:pt x="4017863" y="5048250"/>
                </a:lnTo>
                <a:lnTo>
                  <a:pt x="4017863" y="4953000"/>
                </a:lnTo>
                <a:lnTo>
                  <a:pt x="4113113" y="4953000"/>
                </a:lnTo>
                <a:close/>
                <a:moveTo>
                  <a:pt x="4303612" y="5048250"/>
                </a:moveTo>
                <a:lnTo>
                  <a:pt x="4208362" y="5048250"/>
                </a:lnTo>
                <a:lnTo>
                  <a:pt x="4208362" y="4953000"/>
                </a:lnTo>
                <a:lnTo>
                  <a:pt x="4303612" y="4953000"/>
                </a:lnTo>
                <a:close/>
                <a:moveTo>
                  <a:pt x="4494113" y="5048250"/>
                </a:moveTo>
                <a:lnTo>
                  <a:pt x="4398863" y="5048250"/>
                </a:lnTo>
                <a:lnTo>
                  <a:pt x="4398863" y="4953000"/>
                </a:lnTo>
                <a:lnTo>
                  <a:pt x="4494113" y="4953000"/>
                </a:lnTo>
                <a:close/>
                <a:moveTo>
                  <a:pt x="4684613" y="5048250"/>
                </a:moveTo>
                <a:lnTo>
                  <a:pt x="4589363" y="5048250"/>
                </a:lnTo>
                <a:lnTo>
                  <a:pt x="4589363" y="4953000"/>
                </a:lnTo>
                <a:lnTo>
                  <a:pt x="4684613" y="4953000"/>
                </a:lnTo>
                <a:close/>
                <a:moveTo>
                  <a:pt x="4875112" y="5048250"/>
                </a:moveTo>
                <a:lnTo>
                  <a:pt x="4779863" y="5048250"/>
                </a:lnTo>
                <a:lnTo>
                  <a:pt x="4779863" y="4953000"/>
                </a:lnTo>
                <a:lnTo>
                  <a:pt x="4875112" y="4953000"/>
                </a:lnTo>
                <a:close/>
                <a:moveTo>
                  <a:pt x="5065613" y="5048250"/>
                </a:moveTo>
                <a:lnTo>
                  <a:pt x="4970362" y="5048250"/>
                </a:lnTo>
                <a:lnTo>
                  <a:pt x="4970362" y="4953000"/>
                </a:lnTo>
                <a:lnTo>
                  <a:pt x="5065613" y="4953000"/>
                </a:lnTo>
                <a:close/>
                <a:moveTo>
                  <a:pt x="5446612" y="5048250"/>
                </a:moveTo>
                <a:lnTo>
                  <a:pt x="5351361" y="5048250"/>
                </a:lnTo>
                <a:lnTo>
                  <a:pt x="5351361" y="4953000"/>
                </a:lnTo>
                <a:lnTo>
                  <a:pt x="5446612" y="4953000"/>
                </a:lnTo>
                <a:close/>
                <a:moveTo>
                  <a:pt x="5637111" y="5048250"/>
                </a:moveTo>
                <a:lnTo>
                  <a:pt x="5541861" y="5048250"/>
                </a:lnTo>
                <a:lnTo>
                  <a:pt x="5541861" y="4953000"/>
                </a:lnTo>
                <a:lnTo>
                  <a:pt x="5637111" y="4953000"/>
                </a:lnTo>
                <a:close/>
                <a:moveTo>
                  <a:pt x="5827611" y="5048250"/>
                </a:moveTo>
                <a:lnTo>
                  <a:pt x="5732362" y="5048250"/>
                </a:lnTo>
                <a:lnTo>
                  <a:pt x="5732362" y="4953000"/>
                </a:lnTo>
                <a:lnTo>
                  <a:pt x="5827611" y="4953000"/>
                </a:lnTo>
                <a:close/>
                <a:moveTo>
                  <a:pt x="6018111" y="5048250"/>
                </a:moveTo>
                <a:lnTo>
                  <a:pt x="5922861" y="5048250"/>
                </a:lnTo>
                <a:lnTo>
                  <a:pt x="5922861" y="4953000"/>
                </a:lnTo>
                <a:lnTo>
                  <a:pt x="6018111" y="4953000"/>
                </a:lnTo>
                <a:close/>
                <a:moveTo>
                  <a:pt x="6208611" y="5048250"/>
                </a:moveTo>
                <a:lnTo>
                  <a:pt x="6113361" y="5048250"/>
                </a:lnTo>
                <a:lnTo>
                  <a:pt x="6113361" y="4953000"/>
                </a:lnTo>
                <a:lnTo>
                  <a:pt x="6208611" y="4953000"/>
                </a:lnTo>
                <a:close/>
                <a:moveTo>
                  <a:pt x="6399111" y="5048250"/>
                </a:moveTo>
                <a:lnTo>
                  <a:pt x="6303861" y="5048250"/>
                </a:lnTo>
                <a:lnTo>
                  <a:pt x="6303861" y="4953000"/>
                </a:lnTo>
                <a:lnTo>
                  <a:pt x="6399111" y="4953000"/>
                </a:lnTo>
                <a:close/>
                <a:moveTo>
                  <a:pt x="6589611" y="5048250"/>
                </a:moveTo>
                <a:lnTo>
                  <a:pt x="6494362" y="5048250"/>
                </a:lnTo>
                <a:lnTo>
                  <a:pt x="6494362" y="4953000"/>
                </a:lnTo>
                <a:lnTo>
                  <a:pt x="6589611" y="4953000"/>
                </a:lnTo>
                <a:close/>
                <a:moveTo>
                  <a:pt x="6780111" y="5048250"/>
                </a:moveTo>
                <a:lnTo>
                  <a:pt x="6684861" y="5048250"/>
                </a:lnTo>
                <a:lnTo>
                  <a:pt x="6684861" y="4953000"/>
                </a:lnTo>
                <a:lnTo>
                  <a:pt x="6780111" y="4953000"/>
                </a:lnTo>
                <a:close/>
                <a:moveTo>
                  <a:pt x="6970613" y="5048250"/>
                </a:moveTo>
                <a:lnTo>
                  <a:pt x="6875362" y="5048250"/>
                </a:lnTo>
                <a:lnTo>
                  <a:pt x="6875362" y="4953000"/>
                </a:lnTo>
                <a:lnTo>
                  <a:pt x="6970613" y="4953000"/>
                </a:lnTo>
                <a:close/>
                <a:moveTo>
                  <a:pt x="7161113" y="5048250"/>
                </a:moveTo>
                <a:lnTo>
                  <a:pt x="7065863" y="5048250"/>
                </a:lnTo>
                <a:lnTo>
                  <a:pt x="7065863" y="4953000"/>
                </a:lnTo>
                <a:lnTo>
                  <a:pt x="7161113" y="4953000"/>
                </a:lnTo>
                <a:close/>
                <a:moveTo>
                  <a:pt x="7351613" y="5048250"/>
                </a:moveTo>
                <a:lnTo>
                  <a:pt x="7256362" y="5048250"/>
                </a:lnTo>
                <a:lnTo>
                  <a:pt x="7256362" y="4953000"/>
                </a:lnTo>
                <a:lnTo>
                  <a:pt x="7351613" y="4953000"/>
                </a:lnTo>
                <a:close/>
                <a:moveTo>
                  <a:pt x="7542113" y="5048250"/>
                </a:moveTo>
                <a:lnTo>
                  <a:pt x="7446863" y="5048250"/>
                </a:lnTo>
                <a:lnTo>
                  <a:pt x="7446863" y="4953000"/>
                </a:lnTo>
                <a:lnTo>
                  <a:pt x="7542113" y="4953000"/>
                </a:lnTo>
                <a:close/>
                <a:moveTo>
                  <a:pt x="7732613" y="5048250"/>
                </a:moveTo>
                <a:lnTo>
                  <a:pt x="7637363" y="5048250"/>
                </a:lnTo>
                <a:lnTo>
                  <a:pt x="7637363" y="4953000"/>
                </a:lnTo>
                <a:lnTo>
                  <a:pt x="7732613" y="4953000"/>
                </a:lnTo>
                <a:close/>
                <a:moveTo>
                  <a:pt x="7923112" y="5048250"/>
                </a:moveTo>
                <a:lnTo>
                  <a:pt x="7827863" y="5048250"/>
                </a:lnTo>
                <a:lnTo>
                  <a:pt x="7827863" y="4953000"/>
                </a:lnTo>
                <a:lnTo>
                  <a:pt x="7923112" y="4953000"/>
                </a:lnTo>
                <a:close/>
                <a:moveTo>
                  <a:pt x="8113613" y="5048250"/>
                </a:moveTo>
                <a:lnTo>
                  <a:pt x="8018362" y="5048250"/>
                </a:lnTo>
                <a:lnTo>
                  <a:pt x="8018362" y="4953000"/>
                </a:lnTo>
                <a:lnTo>
                  <a:pt x="8113613" y="4953000"/>
                </a:lnTo>
                <a:close/>
                <a:moveTo>
                  <a:pt x="8304112" y="5048250"/>
                </a:moveTo>
                <a:lnTo>
                  <a:pt x="8208863" y="5048250"/>
                </a:lnTo>
                <a:lnTo>
                  <a:pt x="8208863" y="4953000"/>
                </a:lnTo>
                <a:lnTo>
                  <a:pt x="8304112" y="4953000"/>
                </a:lnTo>
                <a:close/>
                <a:moveTo>
                  <a:pt x="8494613" y="5048250"/>
                </a:moveTo>
                <a:lnTo>
                  <a:pt x="8399363" y="5048250"/>
                </a:lnTo>
                <a:lnTo>
                  <a:pt x="8399363" y="4953000"/>
                </a:lnTo>
                <a:lnTo>
                  <a:pt x="8494613" y="4953000"/>
                </a:lnTo>
                <a:close/>
                <a:moveTo>
                  <a:pt x="8875612" y="5048250"/>
                </a:moveTo>
                <a:lnTo>
                  <a:pt x="8780362" y="5048250"/>
                </a:lnTo>
                <a:lnTo>
                  <a:pt x="8780362" y="4953000"/>
                </a:lnTo>
                <a:lnTo>
                  <a:pt x="8875612" y="4953000"/>
                </a:lnTo>
                <a:close/>
                <a:moveTo>
                  <a:pt x="9066111" y="5048250"/>
                </a:moveTo>
                <a:lnTo>
                  <a:pt x="8970861" y="5048250"/>
                </a:lnTo>
                <a:lnTo>
                  <a:pt x="8970861" y="4953000"/>
                </a:lnTo>
                <a:lnTo>
                  <a:pt x="9066111" y="4953000"/>
                </a:lnTo>
                <a:close/>
                <a:moveTo>
                  <a:pt x="9256611" y="5048250"/>
                </a:moveTo>
                <a:lnTo>
                  <a:pt x="9161361" y="5048250"/>
                </a:lnTo>
                <a:lnTo>
                  <a:pt x="9161361" y="4953000"/>
                </a:lnTo>
                <a:lnTo>
                  <a:pt x="9256611" y="4953000"/>
                </a:lnTo>
                <a:close/>
                <a:moveTo>
                  <a:pt x="9447112" y="5048250"/>
                </a:moveTo>
                <a:lnTo>
                  <a:pt x="9351861" y="5048250"/>
                </a:lnTo>
                <a:lnTo>
                  <a:pt x="9351861" y="4953000"/>
                </a:lnTo>
                <a:lnTo>
                  <a:pt x="9447112" y="4953000"/>
                </a:lnTo>
                <a:close/>
                <a:moveTo>
                  <a:pt x="9637611" y="5048250"/>
                </a:moveTo>
                <a:lnTo>
                  <a:pt x="9542362" y="5048250"/>
                </a:lnTo>
                <a:lnTo>
                  <a:pt x="9542362" y="4953000"/>
                </a:lnTo>
                <a:lnTo>
                  <a:pt x="9637611" y="4953000"/>
                </a:lnTo>
                <a:close/>
                <a:moveTo>
                  <a:pt x="9828111" y="5048250"/>
                </a:moveTo>
                <a:lnTo>
                  <a:pt x="9732861" y="5048250"/>
                </a:lnTo>
                <a:lnTo>
                  <a:pt x="9732861" y="4953000"/>
                </a:lnTo>
                <a:lnTo>
                  <a:pt x="9828111" y="4953000"/>
                </a:lnTo>
                <a:close/>
                <a:moveTo>
                  <a:pt x="10018612" y="5048250"/>
                </a:moveTo>
                <a:lnTo>
                  <a:pt x="9923362" y="5048250"/>
                </a:lnTo>
                <a:lnTo>
                  <a:pt x="9923362" y="4953000"/>
                </a:lnTo>
                <a:lnTo>
                  <a:pt x="10018612" y="4953000"/>
                </a:lnTo>
                <a:close/>
                <a:moveTo>
                  <a:pt x="10209111" y="5048250"/>
                </a:moveTo>
                <a:lnTo>
                  <a:pt x="10113862" y="5048250"/>
                </a:lnTo>
                <a:lnTo>
                  <a:pt x="10113862" y="4953000"/>
                </a:lnTo>
                <a:lnTo>
                  <a:pt x="10209111" y="4953000"/>
                </a:lnTo>
                <a:close/>
                <a:moveTo>
                  <a:pt x="10399611" y="5048250"/>
                </a:moveTo>
                <a:lnTo>
                  <a:pt x="10304361" y="5048250"/>
                </a:lnTo>
                <a:lnTo>
                  <a:pt x="10304361" y="4953000"/>
                </a:lnTo>
                <a:lnTo>
                  <a:pt x="10399611" y="4953000"/>
                </a:lnTo>
                <a:close/>
                <a:moveTo>
                  <a:pt x="10590111" y="5048250"/>
                </a:moveTo>
                <a:lnTo>
                  <a:pt x="10494861" y="5048250"/>
                </a:lnTo>
                <a:lnTo>
                  <a:pt x="10494861" y="4953000"/>
                </a:lnTo>
                <a:lnTo>
                  <a:pt x="10590111" y="4953000"/>
                </a:lnTo>
                <a:close/>
                <a:moveTo>
                  <a:pt x="10780611" y="5048250"/>
                </a:moveTo>
                <a:lnTo>
                  <a:pt x="10685361" y="5048250"/>
                </a:lnTo>
                <a:lnTo>
                  <a:pt x="10685361" y="4953000"/>
                </a:lnTo>
                <a:lnTo>
                  <a:pt x="10780611" y="4953000"/>
                </a:lnTo>
                <a:close/>
                <a:moveTo>
                  <a:pt x="10971111" y="5048250"/>
                </a:moveTo>
                <a:lnTo>
                  <a:pt x="10875861" y="5048250"/>
                </a:lnTo>
                <a:lnTo>
                  <a:pt x="10875861" y="4953000"/>
                </a:lnTo>
                <a:lnTo>
                  <a:pt x="10971111" y="4953000"/>
                </a:lnTo>
                <a:close/>
                <a:moveTo>
                  <a:pt x="11161610" y="5048250"/>
                </a:moveTo>
                <a:lnTo>
                  <a:pt x="11066362" y="5048250"/>
                </a:lnTo>
                <a:lnTo>
                  <a:pt x="11066362" y="4953000"/>
                </a:lnTo>
                <a:lnTo>
                  <a:pt x="11161610" y="4953000"/>
                </a:lnTo>
                <a:close/>
                <a:moveTo>
                  <a:pt x="11352111" y="5048250"/>
                </a:moveTo>
                <a:lnTo>
                  <a:pt x="11256861" y="5048250"/>
                </a:lnTo>
                <a:lnTo>
                  <a:pt x="11256861" y="4953000"/>
                </a:lnTo>
                <a:lnTo>
                  <a:pt x="11352111" y="4953000"/>
                </a:lnTo>
                <a:close/>
                <a:moveTo>
                  <a:pt x="11542610" y="5048250"/>
                </a:moveTo>
                <a:lnTo>
                  <a:pt x="11447360" y="5048250"/>
                </a:lnTo>
                <a:lnTo>
                  <a:pt x="11447360" y="4953000"/>
                </a:lnTo>
                <a:lnTo>
                  <a:pt x="11542610" y="4953000"/>
                </a:lnTo>
                <a:close/>
                <a:moveTo>
                  <a:pt x="11733112" y="5048250"/>
                </a:moveTo>
                <a:lnTo>
                  <a:pt x="11637861" y="5048250"/>
                </a:lnTo>
                <a:lnTo>
                  <a:pt x="11637861" y="4953000"/>
                </a:lnTo>
                <a:lnTo>
                  <a:pt x="11733112" y="4953000"/>
                </a:lnTo>
                <a:close/>
                <a:moveTo>
                  <a:pt x="11923611" y="5048250"/>
                </a:moveTo>
                <a:lnTo>
                  <a:pt x="11828360" y="5048250"/>
                </a:lnTo>
                <a:lnTo>
                  <a:pt x="11828360" y="4953000"/>
                </a:lnTo>
                <a:lnTo>
                  <a:pt x="11923611" y="4953000"/>
                </a:lnTo>
                <a:close/>
                <a:moveTo>
                  <a:pt x="207864" y="5143500"/>
                </a:moveTo>
                <a:lnTo>
                  <a:pt x="112614" y="5143500"/>
                </a:lnTo>
                <a:lnTo>
                  <a:pt x="112614" y="5048250"/>
                </a:lnTo>
                <a:lnTo>
                  <a:pt x="207864" y="5048250"/>
                </a:lnTo>
                <a:close/>
                <a:moveTo>
                  <a:pt x="398364" y="5143500"/>
                </a:moveTo>
                <a:lnTo>
                  <a:pt x="303114" y="5143500"/>
                </a:lnTo>
                <a:lnTo>
                  <a:pt x="303114" y="5048250"/>
                </a:lnTo>
                <a:lnTo>
                  <a:pt x="398364" y="5048250"/>
                </a:lnTo>
                <a:close/>
                <a:moveTo>
                  <a:pt x="588864" y="5143500"/>
                </a:moveTo>
                <a:lnTo>
                  <a:pt x="493614" y="5143500"/>
                </a:lnTo>
                <a:lnTo>
                  <a:pt x="493614" y="5048250"/>
                </a:lnTo>
                <a:lnTo>
                  <a:pt x="588864" y="5048250"/>
                </a:lnTo>
                <a:close/>
                <a:moveTo>
                  <a:pt x="779364" y="5143500"/>
                </a:moveTo>
                <a:lnTo>
                  <a:pt x="684113" y="5143500"/>
                </a:lnTo>
                <a:lnTo>
                  <a:pt x="684113" y="5048250"/>
                </a:lnTo>
                <a:lnTo>
                  <a:pt x="779364" y="5048250"/>
                </a:lnTo>
                <a:close/>
                <a:moveTo>
                  <a:pt x="969863" y="5143500"/>
                </a:moveTo>
                <a:lnTo>
                  <a:pt x="874614" y="5143500"/>
                </a:lnTo>
                <a:lnTo>
                  <a:pt x="874614" y="5048250"/>
                </a:lnTo>
                <a:lnTo>
                  <a:pt x="969863" y="5048250"/>
                </a:lnTo>
                <a:close/>
                <a:moveTo>
                  <a:pt x="1160364" y="5143500"/>
                </a:moveTo>
                <a:lnTo>
                  <a:pt x="1065114" y="5143500"/>
                </a:lnTo>
                <a:lnTo>
                  <a:pt x="1065114" y="5048250"/>
                </a:lnTo>
                <a:lnTo>
                  <a:pt x="1160364" y="5048250"/>
                </a:lnTo>
                <a:close/>
                <a:moveTo>
                  <a:pt x="1350864" y="5143500"/>
                </a:moveTo>
                <a:lnTo>
                  <a:pt x="1255613" y="5143500"/>
                </a:lnTo>
                <a:lnTo>
                  <a:pt x="1255613" y="5048250"/>
                </a:lnTo>
                <a:lnTo>
                  <a:pt x="1350864" y="5048250"/>
                </a:lnTo>
                <a:close/>
                <a:moveTo>
                  <a:pt x="1541363" y="5143500"/>
                </a:moveTo>
                <a:lnTo>
                  <a:pt x="1446114" y="5143500"/>
                </a:lnTo>
                <a:lnTo>
                  <a:pt x="1446114" y="5048250"/>
                </a:lnTo>
                <a:lnTo>
                  <a:pt x="1541363" y="5048250"/>
                </a:lnTo>
                <a:close/>
                <a:moveTo>
                  <a:pt x="1922364" y="5143500"/>
                </a:moveTo>
                <a:lnTo>
                  <a:pt x="1827113" y="5143500"/>
                </a:lnTo>
                <a:lnTo>
                  <a:pt x="1827113" y="5048250"/>
                </a:lnTo>
                <a:lnTo>
                  <a:pt x="1922364" y="5048250"/>
                </a:lnTo>
                <a:close/>
                <a:moveTo>
                  <a:pt x="2112863" y="5143500"/>
                </a:moveTo>
                <a:lnTo>
                  <a:pt x="2017612" y="5143500"/>
                </a:lnTo>
                <a:lnTo>
                  <a:pt x="2017612" y="5048250"/>
                </a:lnTo>
                <a:lnTo>
                  <a:pt x="2112863" y="5048250"/>
                </a:lnTo>
                <a:close/>
                <a:moveTo>
                  <a:pt x="2303364" y="5143500"/>
                </a:moveTo>
                <a:lnTo>
                  <a:pt x="2208114" y="5143500"/>
                </a:lnTo>
                <a:lnTo>
                  <a:pt x="2208114" y="5048250"/>
                </a:lnTo>
                <a:lnTo>
                  <a:pt x="2303364" y="5048250"/>
                </a:lnTo>
                <a:close/>
                <a:moveTo>
                  <a:pt x="2493863" y="5143500"/>
                </a:moveTo>
                <a:lnTo>
                  <a:pt x="2398613" y="5143500"/>
                </a:lnTo>
                <a:lnTo>
                  <a:pt x="2398613" y="5048250"/>
                </a:lnTo>
                <a:lnTo>
                  <a:pt x="2493863" y="5048250"/>
                </a:lnTo>
                <a:close/>
                <a:moveTo>
                  <a:pt x="2684362" y="5143500"/>
                </a:moveTo>
                <a:lnTo>
                  <a:pt x="2589114" y="5143500"/>
                </a:lnTo>
                <a:lnTo>
                  <a:pt x="2589114" y="5048250"/>
                </a:lnTo>
                <a:lnTo>
                  <a:pt x="2684362" y="5048250"/>
                </a:lnTo>
                <a:close/>
                <a:moveTo>
                  <a:pt x="2874863" y="5143500"/>
                </a:moveTo>
                <a:lnTo>
                  <a:pt x="2779613" y="5143500"/>
                </a:lnTo>
                <a:lnTo>
                  <a:pt x="2779613" y="5048250"/>
                </a:lnTo>
                <a:lnTo>
                  <a:pt x="2874863" y="5048250"/>
                </a:lnTo>
                <a:close/>
                <a:moveTo>
                  <a:pt x="3065363" y="5143500"/>
                </a:moveTo>
                <a:lnTo>
                  <a:pt x="2970113" y="5143500"/>
                </a:lnTo>
                <a:lnTo>
                  <a:pt x="2970113" y="5048250"/>
                </a:lnTo>
                <a:lnTo>
                  <a:pt x="3065363" y="5048250"/>
                </a:lnTo>
                <a:close/>
                <a:moveTo>
                  <a:pt x="3255863" y="5143500"/>
                </a:moveTo>
                <a:lnTo>
                  <a:pt x="3160613" y="5143500"/>
                </a:lnTo>
                <a:lnTo>
                  <a:pt x="3160613" y="5048250"/>
                </a:lnTo>
                <a:lnTo>
                  <a:pt x="3255863" y="5048250"/>
                </a:lnTo>
                <a:close/>
                <a:moveTo>
                  <a:pt x="3446363" y="5143500"/>
                </a:moveTo>
                <a:lnTo>
                  <a:pt x="3351113" y="5143500"/>
                </a:lnTo>
                <a:lnTo>
                  <a:pt x="3351113" y="5048250"/>
                </a:lnTo>
                <a:lnTo>
                  <a:pt x="3446363" y="5048250"/>
                </a:lnTo>
                <a:close/>
                <a:moveTo>
                  <a:pt x="3636862" y="5143500"/>
                </a:moveTo>
                <a:lnTo>
                  <a:pt x="3541613" y="5143500"/>
                </a:lnTo>
                <a:lnTo>
                  <a:pt x="3541613" y="5048250"/>
                </a:lnTo>
                <a:lnTo>
                  <a:pt x="3636862" y="5048250"/>
                </a:lnTo>
                <a:close/>
                <a:moveTo>
                  <a:pt x="3827362" y="5143500"/>
                </a:moveTo>
                <a:lnTo>
                  <a:pt x="3732112" y="5143500"/>
                </a:lnTo>
                <a:lnTo>
                  <a:pt x="3732112" y="5048250"/>
                </a:lnTo>
                <a:lnTo>
                  <a:pt x="3827362" y="5048250"/>
                </a:lnTo>
                <a:close/>
                <a:moveTo>
                  <a:pt x="4017863" y="5143500"/>
                </a:moveTo>
                <a:lnTo>
                  <a:pt x="3922613" y="5143500"/>
                </a:lnTo>
                <a:lnTo>
                  <a:pt x="3922613" y="5048250"/>
                </a:lnTo>
                <a:lnTo>
                  <a:pt x="4017863" y="5048250"/>
                </a:lnTo>
                <a:close/>
                <a:moveTo>
                  <a:pt x="4208362" y="5143500"/>
                </a:moveTo>
                <a:lnTo>
                  <a:pt x="4113113" y="5143500"/>
                </a:lnTo>
                <a:lnTo>
                  <a:pt x="4113113" y="5048250"/>
                </a:lnTo>
                <a:lnTo>
                  <a:pt x="4208362" y="5048250"/>
                </a:lnTo>
                <a:close/>
                <a:moveTo>
                  <a:pt x="4398863" y="5143500"/>
                </a:moveTo>
                <a:lnTo>
                  <a:pt x="4303612" y="5143500"/>
                </a:lnTo>
                <a:lnTo>
                  <a:pt x="4303612" y="5048250"/>
                </a:lnTo>
                <a:lnTo>
                  <a:pt x="4398863" y="5048250"/>
                </a:lnTo>
                <a:close/>
                <a:moveTo>
                  <a:pt x="4589363" y="5143500"/>
                </a:moveTo>
                <a:lnTo>
                  <a:pt x="4494113" y="5143500"/>
                </a:lnTo>
                <a:lnTo>
                  <a:pt x="4494113" y="5048250"/>
                </a:lnTo>
                <a:lnTo>
                  <a:pt x="4589363" y="5048250"/>
                </a:lnTo>
                <a:close/>
                <a:moveTo>
                  <a:pt x="4779863" y="5143500"/>
                </a:moveTo>
                <a:lnTo>
                  <a:pt x="4684613" y="5143500"/>
                </a:lnTo>
                <a:lnTo>
                  <a:pt x="4684613" y="5048250"/>
                </a:lnTo>
                <a:lnTo>
                  <a:pt x="4779863" y="5048250"/>
                </a:lnTo>
                <a:close/>
                <a:moveTo>
                  <a:pt x="4970362" y="5143500"/>
                </a:moveTo>
                <a:lnTo>
                  <a:pt x="4875112" y="5143500"/>
                </a:lnTo>
                <a:lnTo>
                  <a:pt x="4875112" y="5048250"/>
                </a:lnTo>
                <a:lnTo>
                  <a:pt x="4970362" y="5048250"/>
                </a:lnTo>
                <a:close/>
                <a:moveTo>
                  <a:pt x="5351361" y="5143500"/>
                </a:moveTo>
                <a:lnTo>
                  <a:pt x="5256111" y="5143500"/>
                </a:lnTo>
                <a:lnTo>
                  <a:pt x="5256111" y="5048250"/>
                </a:lnTo>
                <a:lnTo>
                  <a:pt x="5351361" y="5048250"/>
                </a:lnTo>
                <a:close/>
                <a:moveTo>
                  <a:pt x="5541861" y="5143500"/>
                </a:moveTo>
                <a:lnTo>
                  <a:pt x="5446612" y="5143500"/>
                </a:lnTo>
                <a:lnTo>
                  <a:pt x="5446612" y="5048250"/>
                </a:lnTo>
                <a:lnTo>
                  <a:pt x="5541861" y="5048250"/>
                </a:lnTo>
                <a:close/>
                <a:moveTo>
                  <a:pt x="5732362" y="5143500"/>
                </a:moveTo>
                <a:lnTo>
                  <a:pt x="5637111" y="5143500"/>
                </a:lnTo>
                <a:lnTo>
                  <a:pt x="5637111" y="5048250"/>
                </a:lnTo>
                <a:lnTo>
                  <a:pt x="5732362" y="5048250"/>
                </a:lnTo>
                <a:close/>
                <a:moveTo>
                  <a:pt x="5922861" y="5143500"/>
                </a:moveTo>
                <a:lnTo>
                  <a:pt x="5827611" y="5143500"/>
                </a:lnTo>
                <a:lnTo>
                  <a:pt x="5827611" y="5048250"/>
                </a:lnTo>
                <a:lnTo>
                  <a:pt x="5922861" y="5048250"/>
                </a:lnTo>
                <a:close/>
                <a:moveTo>
                  <a:pt x="6113361" y="5143500"/>
                </a:moveTo>
                <a:lnTo>
                  <a:pt x="6018111" y="5143500"/>
                </a:lnTo>
                <a:lnTo>
                  <a:pt x="6018111" y="5048250"/>
                </a:lnTo>
                <a:lnTo>
                  <a:pt x="6113361" y="5048250"/>
                </a:lnTo>
                <a:close/>
                <a:moveTo>
                  <a:pt x="6303861" y="5143500"/>
                </a:moveTo>
                <a:lnTo>
                  <a:pt x="6208611" y="5143500"/>
                </a:lnTo>
                <a:lnTo>
                  <a:pt x="6208611" y="5048250"/>
                </a:lnTo>
                <a:lnTo>
                  <a:pt x="6303861" y="5048250"/>
                </a:lnTo>
                <a:close/>
                <a:moveTo>
                  <a:pt x="6494362" y="5143500"/>
                </a:moveTo>
                <a:lnTo>
                  <a:pt x="6399111" y="5143500"/>
                </a:lnTo>
                <a:lnTo>
                  <a:pt x="6399111" y="5048250"/>
                </a:lnTo>
                <a:lnTo>
                  <a:pt x="6494362" y="5048250"/>
                </a:lnTo>
                <a:close/>
                <a:moveTo>
                  <a:pt x="6684861" y="5143500"/>
                </a:moveTo>
                <a:lnTo>
                  <a:pt x="6589611" y="5143500"/>
                </a:lnTo>
                <a:lnTo>
                  <a:pt x="6589611" y="5048250"/>
                </a:lnTo>
                <a:lnTo>
                  <a:pt x="6684861" y="5048250"/>
                </a:lnTo>
                <a:close/>
                <a:moveTo>
                  <a:pt x="6875361" y="5143500"/>
                </a:moveTo>
                <a:lnTo>
                  <a:pt x="6780111" y="5143500"/>
                </a:lnTo>
                <a:lnTo>
                  <a:pt x="6780111" y="5048250"/>
                </a:lnTo>
                <a:lnTo>
                  <a:pt x="6875361" y="5048250"/>
                </a:lnTo>
                <a:close/>
                <a:moveTo>
                  <a:pt x="7065863" y="5143500"/>
                </a:moveTo>
                <a:lnTo>
                  <a:pt x="6970613" y="5143500"/>
                </a:lnTo>
                <a:lnTo>
                  <a:pt x="6970613" y="5048250"/>
                </a:lnTo>
                <a:lnTo>
                  <a:pt x="7065863" y="5048250"/>
                </a:lnTo>
                <a:close/>
                <a:moveTo>
                  <a:pt x="7256362" y="5143500"/>
                </a:moveTo>
                <a:lnTo>
                  <a:pt x="7161113" y="5143500"/>
                </a:lnTo>
                <a:lnTo>
                  <a:pt x="7161113" y="5048250"/>
                </a:lnTo>
                <a:lnTo>
                  <a:pt x="7256362" y="5048250"/>
                </a:lnTo>
                <a:close/>
                <a:moveTo>
                  <a:pt x="7446863" y="5143500"/>
                </a:moveTo>
                <a:lnTo>
                  <a:pt x="7351613" y="5143500"/>
                </a:lnTo>
                <a:lnTo>
                  <a:pt x="7351613" y="5048250"/>
                </a:lnTo>
                <a:lnTo>
                  <a:pt x="7446863" y="5048250"/>
                </a:lnTo>
                <a:close/>
                <a:moveTo>
                  <a:pt x="7637363" y="5143500"/>
                </a:moveTo>
                <a:lnTo>
                  <a:pt x="7542113" y="5143500"/>
                </a:lnTo>
                <a:lnTo>
                  <a:pt x="7542113" y="5048250"/>
                </a:lnTo>
                <a:lnTo>
                  <a:pt x="7637363" y="5048250"/>
                </a:lnTo>
                <a:close/>
                <a:moveTo>
                  <a:pt x="7827863" y="5143500"/>
                </a:moveTo>
                <a:lnTo>
                  <a:pt x="7732613" y="5143500"/>
                </a:lnTo>
                <a:lnTo>
                  <a:pt x="7732613" y="5048250"/>
                </a:lnTo>
                <a:lnTo>
                  <a:pt x="7827863" y="5048250"/>
                </a:lnTo>
                <a:close/>
                <a:moveTo>
                  <a:pt x="8018362" y="5143500"/>
                </a:moveTo>
                <a:lnTo>
                  <a:pt x="7923112" y="5143500"/>
                </a:lnTo>
                <a:lnTo>
                  <a:pt x="7923112" y="5048250"/>
                </a:lnTo>
                <a:lnTo>
                  <a:pt x="8018362" y="5048250"/>
                </a:lnTo>
                <a:close/>
                <a:moveTo>
                  <a:pt x="8208863" y="5143500"/>
                </a:moveTo>
                <a:lnTo>
                  <a:pt x="8113613" y="5143500"/>
                </a:lnTo>
                <a:lnTo>
                  <a:pt x="8113613" y="5048250"/>
                </a:lnTo>
                <a:lnTo>
                  <a:pt x="8208863" y="5048250"/>
                </a:lnTo>
                <a:close/>
                <a:moveTo>
                  <a:pt x="8399363" y="5143500"/>
                </a:moveTo>
                <a:lnTo>
                  <a:pt x="8304112" y="5143500"/>
                </a:lnTo>
                <a:lnTo>
                  <a:pt x="8304112" y="5048250"/>
                </a:lnTo>
                <a:lnTo>
                  <a:pt x="8399363" y="5048250"/>
                </a:lnTo>
                <a:close/>
                <a:moveTo>
                  <a:pt x="8780362" y="5143500"/>
                </a:moveTo>
                <a:lnTo>
                  <a:pt x="8685111" y="5143500"/>
                </a:lnTo>
                <a:lnTo>
                  <a:pt x="8685111" y="5048250"/>
                </a:lnTo>
                <a:lnTo>
                  <a:pt x="8780362" y="5048250"/>
                </a:lnTo>
                <a:close/>
                <a:moveTo>
                  <a:pt x="8970861" y="5143500"/>
                </a:moveTo>
                <a:lnTo>
                  <a:pt x="8875612" y="5143500"/>
                </a:lnTo>
                <a:lnTo>
                  <a:pt x="8875612" y="5048250"/>
                </a:lnTo>
                <a:lnTo>
                  <a:pt x="8970861" y="5048250"/>
                </a:lnTo>
                <a:close/>
                <a:moveTo>
                  <a:pt x="9161361" y="5143500"/>
                </a:moveTo>
                <a:lnTo>
                  <a:pt x="9066111" y="5143500"/>
                </a:lnTo>
                <a:lnTo>
                  <a:pt x="9066111" y="5048250"/>
                </a:lnTo>
                <a:lnTo>
                  <a:pt x="9161361" y="5048250"/>
                </a:lnTo>
                <a:close/>
                <a:moveTo>
                  <a:pt x="9351861" y="5143500"/>
                </a:moveTo>
                <a:lnTo>
                  <a:pt x="9256611" y="5143500"/>
                </a:lnTo>
                <a:lnTo>
                  <a:pt x="9256611" y="5048250"/>
                </a:lnTo>
                <a:lnTo>
                  <a:pt x="9351861" y="5048250"/>
                </a:lnTo>
                <a:close/>
                <a:moveTo>
                  <a:pt x="9542362" y="5143500"/>
                </a:moveTo>
                <a:lnTo>
                  <a:pt x="9447112" y="5143500"/>
                </a:lnTo>
                <a:lnTo>
                  <a:pt x="9447112" y="5048250"/>
                </a:lnTo>
                <a:lnTo>
                  <a:pt x="9542362" y="5048250"/>
                </a:lnTo>
                <a:close/>
                <a:moveTo>
                  <a:pt x="9732861" y="5143500"/>
                </a:moveTo>
                <a:lnTo>
                  <a:pt x="9637611" y="5143500"/>
                </a:lnTo>
                <a:lnTo>
                  <a:pt x="9637611" y="5048250"/>
                </a:lnTo>
                <a:lnTo>
                  <a:pt x="9732861" y="5048250"/>
                </a:lnTo>
                <a:close/>
                <a:moveTo>
                  <a:pt x="9923362" y="5143500"/>
                </a:moveTo>
                <a:lnTo>
                  <a:pt x="9828111" y="5143500"/>
                </a:lnTo>
                <a:lnTo>
                  <a:pt x="9828111" y="5048250"/>
                </a:lnTo>
                <a:lnTo>
                  <a:pt x="9923362" y="5048250"/>
                </a:lnTo>
                <a:close/>
                <a:moveTo>
                  <a:pt x="10113862" y="5143500"/>
                </a:moveTo>
                <a:lnTo>
                  <a:pt x="10018612" y="5143500"/>
                </a:lnTo>
                <a:lnTo>
                  <a:pt x="10018612" y="5048250"/>
                </a:lnTo>
                <a:lnTo>
                  <a:pt x="10113862" y="5048250"/>
                </a:lnTo>
                <a:close/>
                <a:moveTo>
                  <a:pt x="10304361" y="5143500"/>
                </a:moveTo>
                <a:lnTo>
                  <a:pt x="10209111" y="5143500"/>
                </a:lnTo>
                <a:lnTo>
                  <a:pt x="10209111" y="5048250"/>
                </a:lnTo>
                <a:lnTo>
                  <a:pt x="10304361" y="5048250"/>
                </a:lnTo>
                <a:close/>
                <a:moveTo>
                  <a:pt x="10494861" y="5143500"/>
                </a:moveTo>
                <a:lnTo>
                  <a:pt x="10399611" y="5143500"/>
                </a:lnTo>
                <a:lnTo>
                  <a:pt x="10399611" y="5048250"/>
                </a:lnTo>
                <a:lnTo>
                  <a:pt x="10494861" y="5048250"/>
                </a:lnTo>
                <a:close/>
                <a:moveTo>
                  <a:pt x="10685361" y="5143500"/>
                </a:moveTo>
                <a:lnTo>
                  <a:pt x="10590111" y="5143500"/>
                </a:lnTo>
                <a:lnTo>
                  <a:pt x="10590111" y="5048250"/>
                </a:lnTo>
                <a:lnTo>
                  <a:pt x="10685361" y="5048250"/>
                </a:lnTo>
                <a:close/>
                <a:moveTo>
                  <a:pt x="10875861" y="5143500"/>
                </a:moveTo>
                <a:lnTo>
                  <a:pt x="10780611" y="5143500"/>
                </a:lnTo>
                <a:lnTo>
                  <a:pt x="10780611" y="5048250"/>
                </a:lnTo>
                <a:lnTo>
                  <a:pt x="10875861" y="5048250"/>
                </a:lnTo>
                <a:close/>
                <a:moveTo>
                  <a:pt x="11066362" y="5143500"/>
                </a:moveTo>
                <a:lnTo>
                  <a:pt x="10971111" y="5143500"/>
                </a:lnTo>
                <a:lnTo>
                  <a:pt x="10971111" y="5048250"/>
                </a:lnTo>
                <a:lnTo>
                  <a:pt x="11066362" y="5048250"/>
                </a:lnTo>
                <a:close/>
                <a:moveTo>
                  <a:pt x="11256861" y="5143500"/>
                </a:moveTo>
                <a:lnTo>
                  <a:pt x="11161610" y="5143500"/>
                </a:lnTo>
                <a:lnTo>
                  <a:pt x="11161610" y="5048250"/>
                </a:lnTo>
                <a:lnTo>
                  <a:pt x="11256861" y="5048250"/>
                </a:lnTo>
                <a:close/>
                <a:moveTo>
                  <a:pt x="11447360" y="5143500"/>
                </a:moveTo>
                <a:lnTo>
                  <a:pt x="11352111" y="5143500"/>
                </a:lnTo>
                <a:lnTo>
                  <a:pt x="11352111" y="5048250"/>
                </a:lnTo>
                <a:lnTo>
                  <a:pt x="11447360" y="5048250"/>
                </a:lnTo>
                <a:close/>
                <a:moveTo>
                  <a:pt x="11637861" y="5143500"/>
                </a:moveTo>
                <a:lnTo>
                  <a:pt x="11542610" y="5143500"/>
                </a:lnTo>
                <a:lnTo>
                  <a:pt x="11542610" y="5048250"/>
                </a:lnTo>
                <a:lnTo>
                  <a:pt x="11637861" y="5048250"/>
                </a:lnTo>
                <a:close/>
                <a:moveTo>
                  <a:pt x="11828360" y="5143500"/>
                </a:moveTo>
                <a:lnTo>
                  <a:pt x="11733112" y="5143500"/>
                </a:lnTo>
                <a:lnTo>
                  <a:pt x="11733112" y="5048250"/>
                </a:lnTo>
                <a:lnTo>
                  <a:pt x="11828360" y="5048250"/>
                </a:lnTo>
                <a:close/>
                <a:moveTo>
                  <a:pt x="12192000" y="5143500"/>
                </a:moveTo>
                <a:lnTo>
                  <a:pt x="12114110" y="5143500"/>
                </a:lnTo>
                <a:lnTo>
                  <a:pt x="12114110" y="5048250"/>
                </a:lnTo>
                <a:lnTo>
                  <a:pt x="12192000" y="5048250"/>
                </a:lnTo>
                <a:close/>
                <a:moveTo>
                  <a:pt x="303114" y="5238750"/>
                </a:moveTo>
                <a:lnTo>
                  <a:pt x="207864" y="5238750"/>
                </a:lnTo>
                <a:lnTo>
                  <a:pt x="207864" y="5143500"/>
                </a:lnTo>
                <a:lnTo>
                  <a:pt x="303114" y="5143500"/>
                </a:lnTo>
                <a:close/>
                <a:moveTo>
                  <a:pt x="493614" y="5238750"/>
                </a:moveTo>
                <a:lnTo>
                  <a:pt x="398364" y="5238750"/>
                </a:lnTo>
                <a:lnTo>
                  <a:pt x="398364" y="5143500"/>
                </a:lnTo>
                <a:lnTo>
                  <a:pt x="493614" y="5143500"/>
                </a:lnTo>
                <a:close/>
                <a:moveTo>
                  <a:pt x="684113" y="5238750"/>
                </a:moveTo>
                <a:lnTo>
                  <a:pt x="588864" y="5238750"/>
                </a:lnTo>
                <a:lnTo>
                  <a:pt x="588864" y="5143500"/>
                </a:lnTo>
                <a:lnTo>
                  <a:pt x="684113" y="5143500"/>
                </a:lnTo>
                <a:close/>
                <a:moveTo>
                  <a:pt x="874614" y="5238750"/>
                </a:moveTo>
                <a:lnTo>
                  <a:pt x="779364" y="5238750"/>
                </a:lnTo>
                <a:lnTo>
                  <a:pt x="779364" y="5143500"/>
                </a:lnTo>
                <a:lnTo>
                  <a:pt x="874614" y="5143500"/>
                </a:lnTo>
                <a:close/>
                <a:moveTo>
                  <a:pt x="1065114" y="5238750"/>
                </a:moveTo>
                <a:lnTo>
                  <a:pt x="969863" y="5238750"/>
                </a:lnTo>
                <a:lnTo>
                  <a:pt x="969863" y="5143500"/>
                </a:lnTo>
                <a:lnTo>
                  <a:pt x="1065114" y="5143500"/>
                </a:lnTo>
                <a:close/>
                <a:moveTo>
                  <a:pt x="1255613" y="5238750"/>
                </a:moveTo>
                <a:lnTo>
                  <a:pt x="1160364" y="5238750"/>
                </a:lnTo>
                <a:lnTo>
                  <a:pt x="1160364" y="5143500"/>
                </a:lnTo>
                <a:lnTo>
                  <a:pt x="1255613" y="5143500"/>
                </a:lnTo>
                <a:close/>
                <a:moveTo>
                  <a:pt x="1446114" y="5238750"/>
                </a:moveTo>
                <a:lnTo>
                  <a:pt x="1350864" y="5238750"/>
                </a:lnTo>
                <a:lnTo>
                  <a:pt x="1350864" y="5143500"/>
                </a:lnTo>
                <a:lnTo>
                  <a:pt x="1446114" y="5143500"/>
                </a:lnTo>
                <a:close/>
                <a:moveTo>
                  <a:pt x="1636614" y="5238750"/>
                </a:moveTo>
                <a:lnTo>
                  <a:pt x="1541363" y="5238750"/>
                </a:lnTo>
                <a:lnTo>
                  <a:pt x="1541363" y="5143500"/>
                </a:lnTo>
                <a:lnTo>
                  <a:pt x="1636614" y="5143500"/>
                </a:lnTo>
                <a:close/>
                <a:moveTo>
                  <a:pt x="2017612" y="5238750"/>
                </a:moveTo>
                <a:lnTo>
                  <a:pt x="1922364" y="5238750"/>
                </a:lnTo>
                <a:lnTo>
                  <a:pt x="1922364" y="5143500"/>
                </a:lnTo>
                <a:lnTo>
                  <a:pt x="2017612" y="5143500"/>
                </a:lnTo>
                <a:close/>
                <a:moveTo>
                  <a:pt x="2208114" y="5238750"/>
                </a:moveTo>
                <a:lnTo>
                  <a:pt x="2112863" y="5238750"/>
                </a:lnTo>
                <a:lnTo>
                  <a:pt x="2112863" y="5143500"/>
                </a:lnTo>
                <a:lnTo>
                  <a:pt x="2208114" y="5143500"/>
                </a:lnTo>
                <a:close/>
                <a:moveTo>
                  <a:pt x="2398613" y="5238750"/>
                </a:moveTo>
                <a:lnTo>
                  <a:pt x="2303364" y="5238750"/>
                </a:lnTo>
                <a:lnTo>
                  <a:pt x="2303364" y="5143500"/>
                </a:lnTo>
                <a:lnTo>
                  <a:pt x="2398613" y="5143500"/>
                </a:lnTo>
                <a:close/>
                <a:moveTo>
                  <a:pt x="2589114" y="5238750"/>
                </a:moveTo>
                <a:lnTo>
                  <a:pt x="2493863" y="5238750"/>
                </a:lnTo>
                <a:lnTo>
                  <a:pt x="2493863" y="5143500"/>
                </a:lnTo>
                <a:lnTo>
                  <a:pt x="2589114" y="5143500"/>
                </a:lnTo>
                <a:close/>
                <a:moveTo>
                  <a:pt x="2779613" y="5238750"/>
                </a:moveTo>
                <a:lnTo>
                  <a:pt x="2684362" y="5238750"/>
                </a:lnTo>
                <a:lnTo>
                  <a:pt x="2684362" y="5143500"/>
                </a:lnTo>
                <a:lnTo>
                  <a:pt x="2779613" y="5143500"/>
                </a:lnTo>
                <a:close/>
                <a:moveTo>
                  <a:pt x="2970113" y="5238750"/>
                </a:moveTo>
                <a:lnTo>
                  <a:pt x="2874863" y="5238750"/>
                </a:lnTo>
                <a:lnTo>
                  <a:pt x="2874863" y="5143500"/>
                </a:lnTo>
                <a:lnTo>
                  <a:pt x="2970113" y="5143500"/>
                </a:lnTo>
                <a:close/>
                <a:moveTo>
                  <a:pt x="3160613" y="5238750"/>
                </a:moveTo>
                <a:lnTo>
                  <a:pt x="3065363" y="5238750"/>
                </a:lnTo>
                <a:lnTo>
                  <a:pt x="3065363" y="5143500"/>
                </a:lnTo>
                <a:lnTo>
                  <a:pt x="3160613" y="5143500"/>
                </a:lnTo>
                <a:close/>
                <a:moveTo>
                  <a:pt x="3351113" y="5238750"/>
                </a:moveTo>
                <a:lnTo>
                  <a:pt x="3255863" y="5238750"/>
                </a:lnTo>
                <a:lnTo>
                  <a:pt x="3255863" y="5143500"/>
                </a:lnTo>
                <a:lnTo>
                  <a:pt x="3351113" y="5143500"/>
                </a:lnTo>
                <a:close/>
                <a:moveTo>
                  <a:pt x="3541613" y="5238750"/>
                </a:moveTo>
                <a:lnTo>
                  <a:pt x="3446363" y="5238750"/>
                </a:lnTo>
                <a:lnTo>
                  <a:pt x="3446363" y="5143500"/>
                </a:lnTo>
                <a:lnTo>
                  <a:pt x="3541613" y="5143500"/>
                </a:lnTo>
                <a:close/>
                <a:moveTo>
                  <a:pt x="3732112" y="5238750"/>
                </a:moveTo>
                <a:lnTo>
                  <a:pt x="3636862" y="5238750"/>
                </a:lnTo>
                <a:lnTo>
                  <a:pt x="3636862" y="5143500"/>
                </a:lnTo>
                <a:lnTo>
                  <a:pt x="3732112" y="5143500"/>
                </a:lnTo>
                <a:close/>
                <a:moveTo>
                  <a:pt x="3922613" y="5238750"/>
                </a:moveTo>
                <a:lnTo>
                  <a:pt x="3827362" y="5238750"/>
                </a:lnTo>
                <a:lnTo>
                  <a:pt x="3827362" y="5143500"/>
                </a:lnTo>
                <a:lnTo>
                  <a:pt x="3922613" y="5143500"/>
                </a:lnTo>
                <a:close/>
                <a:moveTo>
                  <a:pt x="4113113" y="5238750"/>
                </a:moveTo>
                <a:lnTo>
                  <a:pt x="4017863" y="5238750"/>
                </a:lnTo>
                <a:lnTo>
                  <a:pt x="4017863" y="5143500"/>
                </a:lnTo>
                <a:lnTo>
                  <a:pt x="4113113" y="5143500"/>
                </a:lnTo>
                <a:close/>
                <a:moveTo>
                  <a:pt x="4303612" y="5238750"/>
                </a:moveTo>
                <a:lnTo>
                  <a:pt x="4208362" y="5238750"/>
                </a:lnTo>
                <a:lnTo>
                  <a:pt x="4208362" y="5143500"/>
                </a:lnTo>
                <a:lnTo>
                  <a:pt x="4303612" y="5143500"/>
                </a:lnTo>
                <a:close/>
                <a:moveTo>
                  <a:pt x="4494113" y="5238750"/>
                </a:moveTo>
                <a:lnTo>
                  <a:pt x="4398863" y="5238750"/>
                </a:lnTo>
                <a:lnTo>
                  <a:pt x="4398863" y="5143500"/>
                </a:lnTo>
                <a:lnTo>
                  <a:pt x="4494113" y="5143500"/>
                </a:lnTo>
                <a:close/>
                <a:moveTo>
                  <a:pt x="4684613" y="5238750"/>
                </a:moveTo>
                <a:lnTo>
                  <a:pt x="4589363" y="5238750"/>
                </a:lnTo>
                <a:lnTo>
                  <a:pt x="4589363" y="5143500"/>
                </a:lnTo>
                <a:lnTo>
                  <a:pt x="4684613" y="5143500"/>
                </a:lnTo>
                <a:close/>
                <a:moveTo>
                  <a:pt x="4875112" y="5238750"/>
                </a:moveTo>
                <a:lnTo>
                  <a:pt x="4779863" y="5238750"/>
                </a:lnTo>
                <a:lnTo>
                  <a:pt x="4779863" y="5143500"/>
                </a:lnTo>
                <a:lnTo>
                  <a:pt x="4875112" y="5143500"/>
                </a:lnTo>
                <a:close/>
                <a:moveTo>
                  <a:pt x="5065613" y="5238750"/>
                </a:moveTo>
                <a:lnTo>
                  <a:pt x="4970362" y="5238750"/>
                </a:lnTo>
                <a:lnTo>
                  <a:pt x="4970362" y="5143500"/>
                </a:lnTo>
                <a:lnTo>
                  <a:pt x="5065613" y="5143500"/>
                </a:lnTo>
                <a:close/>
                <a:moveTo>
                  <a:pt x="5446612" y="5238750"/>
                </a:moveTo>
                <a:lnTo>
                  <a:pt x="5351361" y="5238750"/>
                </a:lnTo>
                <a:lnTo>
                  <a:pt x="5351361" y="5143500"/>
                </a:lnTo>
                <a:lnTo>
                  <a:pt x="5446612" y="5143500"/>
                </a:lnTo>
                <a:close/>
                <a:moveTo>
                  <a:pt x="5637111" y="5238750"/>
                </a:moveTo>
                <a:lnTo>
                  <a:pt x="5541861" y="5238750"/>
                </a:lnTo>
                <a:lnTo>
                  <a:pt x="5541861" y="5143500"/>
                </a:lnTo>
                <a:lnTo>
                  <a:pt x="5637111" y="5143500"/>
                </a:lnTo>
                <a:close/>
                <a:moveTo>
                  <a:pt x="5827611" y="5238750"/>
                </a:moveTo>
                <a:lnTo>
                  <a:pt x="5732362" y="5238750"/>
                </a:lnTo>
                <a:lnTo>
                  <a:pt x="5732362" y="5143500"/>
                </a:lnTo>
                <a:lnTo>
                  <a:pt x="5827611" y="5143500"/>
                </a:lnTo>
                <a:close/>
                <a:moveTo>
                  <a:pt x="6018111" y="5238750"/>
                </a:moveTo>
                <a:lnTo>
                  <a:pt x="5922861" y="5238750"/>
                </a:lnTo>
                <a:lnTo>
                  <a:pt x="5922861" y="5143500"/>
                </a:lnTo>
                <a:lnTo>
                  <a:pt x="6018111" y="5143500"/>
                </a:lnTo>
                <a:close/>
                <a:moveTo>
                  <a:pt x="6208611" y="5238750"/>
                </a:moveTo>
                <a:lnTo>
                  <a:pt x="6113361" y="5238750"/>
                </a:lnTo>
                <a:lnTo>
                  <a:pt x="6113361" y="5143500"/>
                </a:lnTo>
                <a:lnTo>
                  <a:pt x="6208611" y="5143500"/>
                </a:lnTo>
                <a:close/>
                <a:moveTo>
                  <a:pt x="6399111" y="5238750"/>
                </a:moveTo>
                <a:lnTo>
                  <a:pt x="6303861" y="5238750"/>
                </a:lnTo>
                <a:lnTo>
                  <a:pt x="6303861" y="5143500"/>
                </a:lnTo>
                <a:lnTo>
                  <a:pt x="6399111" y="5143500"/>
                </a:lnTo>
                <a:close/>
                <a:moveTo>
                  <a:pt x="6589611" y="5238750"/>
                </a:moveTo>
                <a:lnTo>
                  <a:pt x="6494362" y="5238750"/>
                </a:lnTo>
                <a:lnTo>
                  <a:pt x="6494362" y="5143500"/>
                </a:lnTo>
                <a:lnTo>
                  <a:pt x="6589611" y="5143500"/>
                </a:lnTo>
                <a:close/>
                <a:moveTo>
                  <a:pt x="6780111" y="5238750"/>
                </a:moveTo>
                <a:lnTo>
                  <a:pt x="6684861" y="5238750"/>
                </a:lnTo>
                <a:lnTo>
                  <a:pt x="6684861" y="5143500"/>
                </a:lnTo>
                <a:lnTo>
                  <a:pt x="6780111" y="5143500"/>
                </a:lnTo>
                <a:close/>
                <a:moveTo>
                  <a:pt x="6970613" y="5238750"/>
                </a:moveTo>
                <a:lnTo>
                  <a:pt x="6875362" y="5238750"/>
                </a:lnTo>
                <a:lnTo>
                  <a:pt x="6875362" y="5143500"/>
                </a:lnTo>
                <a:lnTo>
                  <a:pt x="6970613" y="5143500"/>
                </a:lnTo>
                <a:close/>
                <a:moveTo>
                  <a:pt x="7161113" y="5238750"/>
                </a:moveTo>
                <a:lnTo>
                  <a:pt x="7065863" y="5238750"/>
                </a:lnTo>
                <a:lnTo>
                  <a:pt x="7065863" y="5143500"/>
                </a:lnTo>
                <a:lnTo>
                  <a:pt x="7161113" y="5143500"/>
                </a:lnTo>
                <a:close/>
                <a:moveTo>
                  <a:pt x="7351613" y="5238750"/>
                </a:moveTo>
                <a:lnTo>
                  <a:pt x="7256362" y="5238750"/>
                </a:lnTo>
                <a:lnTo>
                  <a:pt x="7256362" y="5143500"/>
                </a:lnTo>
                <a:lnTo>
                  <a:pt x="7351613" y="5143500"/>
                </a:lnTo>
                <a:close/>
                <a:moveTo>
                  <a:pt x="7542113" y="5238750"/>
                </a:moveTo>
                <a:lnTo>
                  <a:pt x="7446863" y="5238750"/>
                </a:lnTo>
                <a:lnTo>
                  <a:pt x="7446863" y="5143500"/>
                </a:lnTo>
                <a:lnTo>
                  <a:pt x="7542113" y="5143500"/>
                </a:lnTo>
                <a:close/>
                <a:moveTo>
                  <a:pt x="7732613" y="5238750"/>
                </a:moveTo>
                <a:lnTo>
                  <a:pt x="7637363" y="5238750"/>
                </a:lnTo>
                <a:lnTo>
                  <a:pt x="7637363" y="5143500"/>
                </a:lnTo>
                <a:lnTo>
                  <a:pt x="7732613" y="5143500"/>
                </a:lnTo>
                <a:close/>
                <a:moveTo>
                  <a:pt x="7923112" y="5238750"/>
                </a:moveTo>
                <a:lnTo>
                  <a:pt x="7827863" y="5238750"/>
                </a:lnTo>
                <a:lnTo>
                  <a:pt x="7827863" y="5143500"/>
                </a:lnTo>
                <a:lnTo>
                  <a:pt x="7923112" y="5143500"/>
                </a:lnTo>
                <a:close/>
                <a:moveTo>
                  <a:pt x="8113613" y="5238750"/>
                </a:moveTo>
                <a:lnTo>
                  <a:pt x="8018362" y="5238750"/>
                </a:lnTo>
                <a:lnTo>
                  <a:pt x="8018362" y="5143500"/>
                </a:lnTo>
                <a:lnTo>
                  <a:pt x="8113613" y="5143500"/>
                </a:lnTo>
                <a:close/>
                <a:moveTo>
                  <a:pt x="8304112" y="5238750"/>
                </a:moveTo>
                <a:lnTo>
                  <a:pt x="8208863" y="5238750"/>
                </a:lnTo>
                <a:lnTo>
                  <a:pt x="8208863" y="5143500"/>
                </a:lnTo>
                <a:lnTo>
                  <a:pt x="8304112" y="5143500"/>
                </a:lnTo>
                <a:close/>
                <a:moveTo>
                  <a:pt x="8494613" y="5238750"/>
                </a:moveTo>
                <a:lnTo>
                  <a:pt x="8399363" y="5238750"/>
                </a:lnTo>
                <a:lnTo>
                  <a:pt x="8399363" y="5143500"/>
                </a:lnTo>
                <a:lnTo>
                  <a:pt x="8494613" y="5143500"/>
                </a:lnTo>
                <a:close/>
                <a:moveTo>
                  <a:pt x="8875612" y="5238750"/>
                </a:moveTo>
                <a:lnTo>
                  <a:pt x="8780362" y="5238750"/>
                </a:lnTo>
                <a:lnTo>
                  <a:pt x="8780362" y="5143500"/>
                </a:lnTo>
                <a:lnTo>
                  <a:pt x="8875612" y="5143500"/>
                </a:lnTo>
                <a:close/>
                <a:moveTo>
                  <a:pt x="9066111" y="5238750"/>
                </a:moveTo>
                <a:lnTo>
                  <a:pt x="8970861" y="5238750"/>
                </a:lnTo>
                <a:lnTo>
                  <a:pt x="8970861" y="5143500"/>
                </a:lnTo>
                <a:lnTo>
                  <a:pt x="9066111" y="5143500"/>
                </a:lnTo>
                <a:close/>
                <a:moveTo>
                  <a:pt x="9256611" y="5238750"/>
                </a:moveTo>
                <a:lnTo>
                  <a:pt x="9161361" y="5238750"/>
                </a:lnTo>
                <a:lnTo>
                  <a:pt x="9161361" y="5143500"/>
                </a:lnTo>
                <a:lnTo>
                  <a:pt x="9256611" y="5143500"/>
                </a:lnTo>
                <a:close/>
                <a:moveTo>
                  <a:pt x="9447112" y="5238750"/>
                </a:moveTo>
                <a:lnTo>
                  <a:pt x="9351861" y="5238750"/>
                </a:lnTo>
                <a:lnTo>
                  <a:pt x="9351861" y="5143500"/>
                </a:lnTo>
                <a:lnTo>
                  <a:pt x="9447112" y="5143500"/>
                </a:lnTo>
                <a:close/>
                <a:moveTo>
                  <a:pt x="9637611" y="5238750"/>
                </a:moveTo>
                <a:lnTo>
                  <a:pt x="9542362" y="5238750"/>
                </a:lnTo>
                <a:lnTo>
                  <a:pt x="9542362" y="5143500"/>
                </a:lnTo>
                <a:lnTo>
                  <a:pt x="9637611" y="5143500"/>
                </a:lnTo>
                <a:close/>
                <a:moveTo>
                  <a:pt x="9828111" y="5238750"/>
                </a:moveTo>
                <a:lnTo>
                  <a:pt x="9732861" y="5238750"/>
                </a:lnTo>
                <a:lnTo>
                  <a:pt x="9732861" y="5143500"/>
                </a:lnTo>
                <a:lnTo>
                  <a:pt x="9828111" y="5143500"/>
                </a:lnTo>
                <a:close/>
                <a:moveTo>
                  <a:pt x="10018612" y="5238750"/>
                </a:moveTo>
                <a:lnTo>
                  <a:pt x="9923362" y="5238750"/>
                </a:lnTo>
                <a:lnTo>
                  <a:pt x="9923362" y="5143500"/>
                </a:lnTo>
                <a:lnTo>
                  <a:pt x="10018612" y="5143500"/>
                </a:lnTo>
                <a:close/>
                <a:moveTo>
                  <a:pt x="10209111" y="5238750"/>
                </a:moveTo>
                <a:lnTo>
                  <a:pt x="10113862" y="5238750"/>
                </a:lnTo>
                <a:lnTo>
                  <a:pt x="10113862" y="5143500"/>
                </a:lnTo>
                <a:lnTo>
                  <a:pt x="10209111" y="5143500"/>
                </a:lnTo>
                <a:close/>
                <a:moveTo>
                  <a:pt x="10399611" y="5238750"/>
                </a:moveTo>
                <a:lnTo>
                  <a:pt x="10304361" y="5238750"/>
                </a:lnTo>
                <a:lnTo>
                  <a:pt x="10304361" y="5143500"/>
                </a:lnTo>
                <a:lnTo>
                  <a:pt x="10399611" y="5143500"/>
                </a:lnTo>
                <a:close/>
                <a:moveTo>
                  <a:pt x="10590111" y="5238750"/>
                </a:moveTo>
                <a:lnTo>
                  <a:pt x="10494861" y="5238750"/>
                </a:lnTo>
                <a:lnTo>
                  <a:pt x="10494861" y="5143500"/>
                </a:lnTo>
                <a:lnTo>
                  <a:pt x="10590111" y="5143500"/>
                </a:lnTo>
                <a:close/>
                <a:moveTo>
                  <a:pt x="10780611" y="5238750"/>
                </a:moveTo>
                <a:lnTo>
                  <a:pt x="10685361" y="5238750"/>
                </a:lnTo>
                <a:lnTo>
                  <a:pt x="10685361" y="5143500"/>
                </a:lnTo>
                <a:lnTo>
                  <a:pt x="10780611" y="5143500"/>
                </a:lnTo>
                <a:close/>
                <a:moveTo>
                  <a:pt x="10971111" y="5238750"/>
                </a:moveTo>
                <a:lnTo>
                  <a:pt x="10875861" y="5238750"/>
                </a:lnTo>
                <a:lnTo>
                  <a:pt x="10875861" y="5143500"/>
                </a:lnTo>
                <a:lnTo>
                  <a:pt x="10971111" y="5143500"/>
                </a:lnTo>
                <a:close/>
                <a:moveTo>
                  <a:pt x="11161610" y="5238750"/>
                </a:moveTo>
                <a:lnTo>
                  <a:pt x="11066362" y="5238750"/>
                </a:lnTo>
                <a:lnTo>
                  <a:pt x="11066362" y="5143500"/>
                </a:lnTo>
                <a:lnTo>
                  <a:pt x="11161610" y="5143500"/>
                </a:lnTo>
                <a:close/>
                <a:moveTo>
                  <a:pt x="11352111" y="5238750"/>
                </a:moveTo>
                <a:lnTo>
                  <a:pt x="11256861" y="5238750"/>
                </a:lnTo>
                <a:lnTo>
                  <a:pt x="11256861" y="5143500"/>
                </a:lnTo>
                <a:lnTo>
                  <a:pt x="11352111" y="5143500"/>
                </a:lnTo>
                <a:close/>
                <a:moveTo>
                  <a:pt x="11542610" y="5238750"/>
                </a:moveTo>
                <a:lnTo>
                  <a:pt x="11447360" y="5238750"/>
                </a:lnTo>
                <a:lnTo>
                  <a:pt x="11447360" y="5143500"/>
                </a:lnTo>
                <a:lnTo>
                  <a:pt x="11542610" y="5143500"/>
                </a:lnTo>
                <a:close/>
                <a:moveTo>
                  <a:pt x="11733112" y="5238750"/>
                </a:moveTo>
                <a:lnTo>
                  <a:pt x="11637861" y="5238750"/>
                </a:lnTo>
                <a:lnTo>
                  <a:pt x="11637861" y="5143500"/>
                </a:lnTo>
                <a:lnTo>
                  <a:pt x="11733112" y="5143500"/>
                </a:lnTo>
                <a:close/>
                <a:moveTo>
                  <a:pt x="11923611" y="5238750"/>
                </a:moveTo>
                <a:lnTo>
                  <a:pt x="11828360" y="5238750"/>
                </a:lnTo>
                <a:lnTo>
                  <a:pt x="11828360" y="5143500"/>
                </a:lnTo>
                <a:lnTo>
                  <a:pt x="11923611" y="5143500"/>
                </a:lnTo>
                <a:close/>
                <a:moveTo>
                  <a:pt x="207864" y="5334000"/>
                </a:moveTo>
                <a:lnTo>
                  <a:pt x="112614" y="5334000"/>
                </a:lnTo>
                <a:lnTo>
                  <a:pt x="112614" y="5238750"/>
                </a:lnTo>
                <a:lnTo>
                  <a:pt x="207864" y="5238750"/>
                </a:lnTo>
                <a:close/>
                <a:moveTo>
                  <a:pt x="398364" y="5334000"/>
                </a:moveTo>
                <a:lnTo>
                  <a:pt x="303114" y="5334000"/>
                </a:lnTo>
                <a:lnTo>
                  <a:pt x="303114" y="5238750"/>
                </a:lnTo>
                <a:lnTo>
                  <a:pt x="398364" y="5238750"/>
                </a:lnTo>
                <a:close/>
                <a:moveTo>
                  <a:pt x="588864" y="5334000"/>
                </a:moveTo>
                <a:lnTo>
                  <a:pt x="493614" y="5334000"/>
                </a:lnTo>
                <a:lnTo>
                  <a:pt x="493614" y="5238750"/>
                </a:lnTo>
                <a:lnTo>
                  <a:pt x="588864" y="5238750"/>
                </a:lnTo>
                <a:close/>
                <a:moveTo>
                  <a:pt x="779364" y="5334000"/>
                </a:moveTo>
                <a:lnTo>
                  <a:pt x="684113" y="5334000"/>
                </a:lnTo>
                <a:lnTo>
                  <a:pt x="684113" y="5238750"/>
                </a:lnTo>
                <a:lnTo>
                  <a:pt x="779364" y="5238750"/>
                </a:lnTo>
                <a:close/>
                <a:moveTo>
                  <a:pt x="969863" y="5334000"/>
                </a:moveTo>
                <a:lnTo>
                  <a:pt x="874614" y="5334000"/>
                </a:lnTo>
                <a:lnTo>
                  <a:pt x="874614" y="5238750"/>
                </a:lnTo>
                <a:lnTo>
                  <a:pt x="969863" y="5238750"/>
                </a:lnTo>
                <a:close/>
                <a:moveTo>
                  <a:pt x="1160364" y="5334000"/>
                </a:moveTo>
                <a:lnTo>
                  <a:pt x="1065114" y="5334000"/>
                </a:lnTo>
                <a:lnTo>
                  <a:pt x="1065114" y="5238750"/>
                </a:lnTo>
                <a:lnTo>
                  <a:pt x="1160364" y="5238750"/>
                </a:lnTo>
                <a:close/>
                <a:moveTo>
                  <a:pt x="1350864" y="5334000"/>
                </a:moveTo>
                <a:lnTo>
                  <a:pt x="1255613" y="5334000"/>
                </a:lnTo>
                <a:lnTo>
                  <a:pt x="1255613" y="5238750"/>
                </a:lnTo>
                <a:lnTo>
                  <a:pt x="1350864" y="5238750"/>
                </a:lnTo>
                <a:close/>
                <a:moveTo>
                  <a:pt x="1541363" y="5334000"/>
                </a:moveTo>
                <a:lnTo>
                  <a:pt x="1446114" y="5334000"/>
                </a:lnTo>
                <a:lnTo>
                  <a:pt x="1446114" y="5238750"/>
                </a:lnTo>
                <a:lnTo>
                  <a:pt x="1541363" y="5238750"/>
                </a:lnTo>
                <a:close/>
                <a:moveTo>
                  <a:pt x="1922364" y="5334000"/>
                </a:moveTo>
                <a:lnTo>
                  <a:pt x="1827113" y="5334000"/>
                </a:lnTo>
                <a:lnTo>
                  <a:pt x="1827113" y="5238750"/>
                </a:lnTo>
                <a:lnTo>
                  <a:pt x="1922364" y="5238750"/>
                </a:lnTo>
                <a:close/>
                <a:moveTo>
                  <a:pt x="2112863" y="5334000"/>
                </a:moveTo>
                <a:lnTo>
                  <a:pt x="2017612" y="5334000"/>
                </a:lnTo>
                <a:lnTo>
                  <a:pt x="2017612" y="5238750"/>
                </a:lnTo>
                <a:lnTo>
                  <a:pt x="2112863" y="5238750"/>
                </a:lnTo>
                <a:close/>
                <a:moveTo>
                  <a:pt x="2303364" y="5334000"/>
                </a:moveTo>
                <a:lnTo>
                  <a:pt x="2208114" y="5334000"/>
                </a:lnTo>
                <a:lnTo>
                  <a:pt x="2208114" y="5238750"/>
                </a:lnTo>
                <a:lnTo>
                  <a:pt x="2303364" y="5238750"/>
                </a:lnTo>
                <a:close/>
                <a:moveTo>
                  <a:pt x="2493863" y="5334000"/>
                </a:moveTo>
                <a:lnTo>
                  <a:pt x="2398613" y="5334000"/>
                </a:lnTo>
                <a:lnTo>
                  <a:pt x="2398613" y="5238750"/>
                </a:lnTo>
                <a:lnTo>
                  <a:pt x="2493863" y="5238750"/>
                </a:lnTo>
                <a:close/>
                <a:moveTo>
                  <a:pt x="2684362" y="5334000"/>
                </a:moveTo>
                <a:lnTo>
                  <a:pt x="2589114" y="5334000"/>
                </a:lnTo>
                <a:lnTo>
                  <a:pt x="2589114" y="5238750"/>
                </a:lnTo>
                <a:lnTo>
                  <a:pt x="2684362" y="5238750"/>
                </a:lnTo>
                <a:close/>
                <a:moveTo>
                  <a:pt x="2874863" y="5334000"/>
                </a:moveTo>
                <a:lnTo>
                  <a:pt x="2779613" y="5334000"/>
                </a:lnTo>
                <a:lnTo>
                  <a:pt x="2779613" y="5238750"/>
                </a:lnTo>
                <a:lnTo>
                  <a:pt x="2874863" y="5238750"/>
                </a:lnTo>
                <a:close/>
                <a:moveTo>
                  <a:pt x="3065363" y="5334000"/>
                </a:moveTo>
                <a:lnTo>
                  <a:pt x="2970113" y="5334000"/>
                </a:lnTo>
                <a:lnTo>
                  <a:pt x="2970113" y="5238750"/>
                </a:lnTo>
                <a:lnTo>
                  <a:pt x="3065363" y="5238750"/>
                </a:lnTo>
                <a:close/>
                <a:moveTo>
                  <a:pt x="3255863" y="5334000"/>
                </a:moveTo>
                <a:lnTo>
                  <a:pt x="3160613" y="5334000"/>
                </a:lnTo>
                <a:lnTo>
                  <a:pt x="3160613" y="5238750"/>
                </a:lnTo>
                <a:lnTo>
                  <a:pt x="3255863" y="5238750"/>
                </a:lnTo>
                <a:close/>
                <a:moveTo>
                  <a:pt x="3446363" y="5334000"/>
                </a:moveTo>
                <a:lnTo>
                  <a:pt x="3351113" y="5334000"/>
                </a:lnTo>
                <a:lnTo>
                  <a:pt x="3351113" y="5238750"/>
                </a:lnTo>
                <a:lnTo>
                  <a:pt x="3446363" y="5238750"/>
                </a:lnTo>
                <a:close/>
                <a:moveTo>
                  <a:pt x="3636862" y="5334000"/>
                </a:moveTo>
                <a:lnTo>
                  <a:pt x="3541613" y="5334000"/>
                </a:lnTo>
                <a:lnTo>
                  <a:pt x="3541613" y="5238750"/>
                </a:lnTo>
                <a:lnTo>
                  <a:pt x="3636862" y="5238750"/>
                </a:lnTo>
                <a:close/>
                <a:moveTo>
                  <a:pt x="3827362" y="5334000"/>
                </a:moveTo>
                <a:lnTo>
                  <a:pt x="3732112" y="5334000"/>
                </a:lnTo>
                <a:lnTo>
                  <a:pt x="3732112" y="5238750"/>
                </a:lnTo>
                <a:lnTo>
                  <a:pt x="3827362" y="5238750"/>
                </a:lnTo>
                <a:close/>
                <a:moveTo>
                  <a:pt x="4017863" y="5334000"/>
                </a:moveTo>
                <a:lnTo>
                  <a:pt x="3922613" y="5334000"/>
                </a:lnTo>
                <a:lnTo>
                  <a:pt x="3922613" y="5238750"/>
                </a:lnTo>
                <a:lnTo>
                  <a:pt x="4017863" y="5238750"/>
                </a:lnTo>
                <a:close/>
                <a:moveTo>
                  <a:pt x="4208362" y="5334000"/>
                </a:moveTo>
                <a:lnTo>
                  <a:pt x="4113113" y="5334000"/>
                </a:lnTo>
                <a:lnTo>
                  <a:pt x="4113113" y="5238750"/>
                </a:lnTo>
                <a:lnTo>
                  <a:pt x="4208362" y="5238750"/>
                </a:lnTo>
                <a:close/>
                <a:moveTo>
                  <a:pt x="4398863" y="5334000"/>
                </a:moveTo>
                <a:lnTo>
                  <a:pt x="4303612" y="5334000"/>
                </a:lnTo>
                <a:lnTo>
                  <a:pt x="4303612" y="5238750"/>
                </a:lnTo>
                <a:lnTo>
                  <a:pt x="4398863" y="5238750"/>
                </a:lnTo>
                <a:close/>
                <a:moveTo>
                  <a:pt x="4589363" y="5334000"/>
                </a:moveTo>
                <a:lnTo>
                  <a:pt x="4494113" y="5334000"/>
                </a:lnTo>
                <a:lnTo>
                  <a:pt x="4494113" y="5238750"/>
                </a:lnTo>
                <a:lnTo>
                  <a:pt x="4589363" y="5238750"/>
                </a:lnTo>
                <a:close/>
                <a:moveTo>
                  <a:pt x="4779863" y="5334000"/>
                </a:moveTo>
                <a:lnTo>
                  <a:pt x="4684613" y="5334000"/>
                </a:lnTo>
                <a:lnTo>
                  <a:pt x="4684613" y="5238750"/>
                </a:lnTo>
                <a:lnTo>
                  <a:pt x="4779863" y="5238750"/>
                </a:lnTo>
                <a:close/>
                <a:moveTo>
                  <a:pt x="4970362" y="5334000"/>
                </a:moveTo>
                <a:lnTo>
                  <a:pt x="4875112" y="5334000"/>
                </a:lnTo>
                <a:lnTo>
                  <a:pt x="4875112" y="5238750"/>
                </a:lnTo>
                <a:lnTo>
                  <a:pt x="4970362" y="5238750"/>
                </a:lnTo>
                <a:close/>
                <a:moveTo>
                  <a:pt x="5351361" y="5334000"/>
                </a:moveTo>
                <a:lnTo>
                  <a:pt x="5256111" y="5334000"/>
                </a:lnTo>
                <a:lnTo>
                  <a:pt x="5256111" y="5238750"/>
                </a:lnTo>
                <a:lnTo>
                  <a:pt x="5351361" y="5238750"/>
                </a:lnTo>
                <a:close/>
                <a:moveTo>
                  <a:pt x="5541861" y="5334000"/>
                </a:moveTo>
                <a:lnTo>
                  <a:pt x="5446612" y="5334000"/>
                </a:lnTo>
                <a:lnTo>
                  <a:pt x="5446612" y="5238750"/>
                </a:lnTo>
                <a:lnTo>
                  <a:pt x="5541861" y="5238750"/>
                </a:lnTo>
                <a:close/>
                <a:moveTo>
                  <a:pt x="5732362" y="5334000"/>
                </a:moveTo>
                <a:lnTo>
                  <a:pt x="5637111" y="5334000"/>
                </a:lnTo>
                <a:lnTo>
                  <a:pt x="5637111" y="5238750"/>
                </a:lnTo>
                <a:lnTo>
                  <a:pt x="5732362" y="5238750"/>
                </a:lnTo>
                <a:close/>
                <a:moveTo>
                  <a:pt x="5922861" y="5334000"/>
                </a:moveTo>
                <a:lnTo>
                  <a:pt x="5827611" y="5334000"/>
                </a:lnTo>
                <a:lnTo>
                  <a:pt x="5827611" y="5238750"/>
                </a:lnTo>
                <a:lnTo>
                  <a:pt x="5922861" y="5238750"/>
                </a:lnTo>
                <a:close/>
                <a:moveTo>
                  <a:pt x="6113361" y="5334000"/>
                </a:moveTo>
                <a:lnTo>
                  <a:pt x="6018111" y="5334000"/>
                </a:lnTo>
                <a:lnTo>
                  <a:pt x="6018111" y="5238750"/>
                </a:lnTo>
                <a:lnTo>
                  <a:pt x="6113361" y="5238750"/>
                </a:lnTo>
                <a:close/>
                <a:moveTo>
                  <a:pt x="6303861" y="5334000"/>
                </a:moveTo>
                <a:lnTo>
                  <a:pt x="6208611" y="5334000"/>
                </a:lnTo>
                <a:lnTo>
                  <a:pt x="6208611" y="5238750"/>
                </a:lnTo>
                <a:lnTo>
                  <a:pt x="6303861" y="5238750"/>
                </a:lnTo>
                <a:close/>
                <a:moveTo>
                  <a:pt x="6494362" y="5334000"/>
                </a:moveTo>
                <a:lnTo>
                  <a:pt x="6399111" y="5334000"/>
                </a:lnTo>
                <a:lnTo>
                  <a:pt x="6399111" y="5238750"/>
                </a:lnTo>
                <a:lnTo>
                  <a:pt x="6494362" y="5238750"/>
                </a:lnTo>
                <a:close/>
                <a:moveTo>
                  <a:pt x="6684861" y="5334000"/>
                </a:moveTo>
                <a:lnTo>
                  <a:pt x="6589611" y="5334000"/>
                </a:lnTo>
                <a:lnTo>
                  <a:pt x="6589611" y="5238750"/>
                </a:lnTo>
                <a:lnTo>
                  <a:pt x="6684861" y="5238750"/>
                </a:lnTo>
                <a:close/>
                <a:moveTo>
                  <a:pt x="6875361" y="5334000"/>
                </a:moveTo>
                <a:lnTo>
                  <a:pt x="6780111" y="5334000"/>
                </a:lnTo>
                <a:lnTo>
                  <a:pt x="6780111" y="5238750"/>
                </a:lnTo>
                <a:lnTo>
                  <a:pt x="6875361" y="5238750"/>
                </a:lnTo>
                <a:close/>
                <a:moveTo>
                  <a:pt x="7065863" y="5334000"/>
                </a:moveTo>
                <a:lnTo>
                  <a:pt x="6970613" y="5334000"/>
                </a:lnTo>
                <a:lnTo>
                  <a:pt x="6970613" y="5238750"/>
                </a:lnTo>
                <a:lnTo>
                  <a:pt x="7065863" y="5238750"/>
                </a:lnTo>
                <a:close/>
                <a:moveTo>
                  <a:pt x="7256362" y="5334000"/>
                </a:moveTo>
                <a:lnTo>
                  <a:pt x="7161113" y="5334000"/>
                </a:lnTo>
                <a:lnTo>
                  <a:pt x="7161113" y="5238750"/>
                </a:lnTo>
                <a:lnTo>
                  <a:pt x="7256362" y="5238750"/>
                </a:lnTo>
                <a:close/>
                <a:moveTo>
                  <a:pt x="7446863" y="5334000"/>
                </a:moveTo>
                <a:lnTo>
                  <a:pt x="7351613" y="5334000"/>
                </a:lnTo>
                <a:lnTo>
                  <a:pt x="7351613" y="5238750"/>
                </a:lnTo>
                <a:lnTo>
                  <a:pt x="7446863" y="5238750"/>
                </a:lnTo>
                <a:close/>
                <a:moveTo>
                  <a:pt x="7637363" y="5334000"/>
                </a:moveTo>
                <a:lnTo>
                  <a:pt x="7542113" y="5334000"/>
                </a:lnTo>
                <a:lnTo>
                  <a:pt x="7542113" y="5238750"/>
                </a:lnTo>
                <a:lnTo>
                  <a:pt x="7637363" y="5238750"/>
                </a:lnTo>
                <a:close/>
                <a:moveTo>
                  <a:pt x="7827863" y="5334000"/>
                </a:moveTo>
                <a:lnTo>
                  <a:pt x="7732613" y="5334000"/>
                </a:lnTo>
                <a:lnTo>
                  <a:pt x="7732613" y="5238750"/>
                </a:lnTo>
                <a:lnTo>
                  <a:pt x="7827863" y="5238750"/>
                </a:lnTo>
                <a:close/>
                <a:moveTo>
                  <a:pt x="8018362" y="5334000"/>
                </a:moveTo>
                <a:lnTo>
                  <a:pt x="7923112" y="5334000"/>
                </a:lnTo>
                <a:lnTo>
                  <a:pt x="7923112" y="5238750"/>
                </a:lnTo>
                <a:lnTo>
                  <a:pt x="8018362" y="5238750"/>
                </a:lnTo>
                <a:close/>
                <a:moveTo>
                  <a:pt x="8208863" y="5334000"/>
                </a:moveTo>
                <a:lnTo>
                  <a:pt x="8113613" y="5334000"/>
                </a:lnTo>
                <a:lnTo>
                  <a:pt x="8113613" y="5238750"/>
                </a:lnTo>
                <a:lnTo>
                  <a:pt x="8208863" y="5238750"/>
                </a:lnTo>
                <a:close/>
                <a:moveTo>
                  <a:pt x="8399363" y="5334000"/>
                </a:moveTo>
                <a:lnTo>
                  <a:pt x="8304112" y="5334000"/>
                </a:lnTo>
                <a:lnTo>
                  <a:pt x="8304112" y="5238750"/>
                </a:lnTo>
                <a:lnTo>
                  <a:pt x="8399363" y="5238750"/>
                </a:lnTo>
                <a:close/>
                <a:moveTo>
                  <a:pt x="8780362" y="5334000"/>
                </a:moveTo>
                <a:lnTo>
                  <a:pt x="8685111" y="5334000"/>
                </a:lnTo>
                <a:lnTo>
                  <a:pt x="8685111" y="5238750"/>
                </a:lnTo>
                <a:lnTo>
                  <a:pt x="8780362" y="5238750"/>
                </a:lnTo>
                <a:close/>
                <a:moveTo>
                  <a:pt x="8970861" y="5334000"/>
                </a:moveTo>
                <a:lnTo>
                  <a:pt x="8875612" y="5334000"/>
                </a:lnTo>
                <a:lnTo>
                  <a:pt x="8875612" y="5238750"/>
                </a:lnTo>
                <a:lnTo>
                  <a:pt x="8970861" y="5238750"/>
                </a:lnTo>
                <a:close/>
                <a:moveTo>
                  <a:pt x="9161361" y="5334000"/>
                </a:moveTo>
                <a:lnTo>
                  <a:pt x="9066111" y="5334000"/>
                </a:lnTo>
                <a:lnTo>
                  <a:pt x="9066111" y="5238750"/>
                </a:lnTo>
                <a:lnTo>
                  <a:pt x="9161361" y="5238750"/>
                </a:lnTo>
                <a:close/>
                <a:moveTo>
                  <a:pt x="9351861" y="5334000"/>
                </a:moveTo>
                <a:lnTo>
                  <a:pt x="9256611" y="5334000"/>
                </a:lnTo>
                <a:lnTo>
                  <a:pt x="9256611" y="5238750"/>
                </a:lnTo>
                <a:lnTo>
                  <a:pt x="9351861" y="5238750"/>
                </a:lnTo>
                <a:close/>
                <a:moveTo>
                  <a:pt x="9542362" y="5334000"/>
                </a:moveTo>
                <a:lnTo>
                  <a:pt x="9447112" y="5334000"/>
                </a:lnTo>
                <a:lnTo>
                  <a:pt x="9447112" y="5238750"/>
                </a:lnTo>
                <a:lnTo>
                  <a:pt x="9542362" y="5238750"/>
                </a:lnTo>
                <a:close/>
                <a:moveTo>
                  <a:pt x="9732861" y="5334000"/>
                </a:moveTo>
                <a:lnTo>
                  <a:pt x="9637611" y="5334000"/>
                </a:lnTo>
                <a:lnTo>
                  <a:pt x="9637611" y="5238750"/>
                </a:lnTo>
                <a:lnTo>
                  <a:pt x="9732861" y="5238750"/>
                </a:lnTo>
                <a:close/>
                <a:moveTo>
                  <a:pt x="9923362" y="5334000"/>
                </a:moveTo>
                <a:lnTo>
                  <a:pt x="9828111" y="5334000"/>
                </a:lnTo>
                <a:lnTo>
                  <a:pt x="9828111" y="5238750"/>
                </a:lnTo>
                <a:lnTo>
                  <a:pt x="9923362" y="5238750"/>
                </a:lnTo>
                <a:close/>
                <a:moveTo>
                  <a:pt x="10113862" y="5334000"/>
                </a:moveTo>
                <a:lnTo>
                  <a:pt x="10018612" y="5334000"/>
                </a:lnTo>
                <a:lnTo>
                  <a:pt x="10018612" y="5238750"/>
                </a:lnTo>
                <a:lnTo>
                  <a:pt x="10113862" y="5238750"/>
                </a:lnTo>
                <a:close/>
                <a:moveTo>
                  <a:pt x="10304361" y="5334000"/>
                </a:moveTo>
                <a:lnTo>
                  <a:pt x="10209111" y="5334000"/>
                </a:lnTo>
                <a:lnTo>
                  <a:pt x="10209111" y="5238750"/>
                </a:lnTo>
                <a:lnTo>
                  <a:pt x="10304361" y="5238750"/>
                </a:lnTo>
                <a:close/>
                <a:moveTo>
                  <a:pt x="10494861" y="5334000"/>
                </a:moveTo>
                <a:lnTo>
                  <a:pt x="10399611" y="5334000"/>
                </a:lnTo>
                <a:lnTo>
                  <a:pt x="10399611" y="5238750"/>
                </a:lnTo>
                <a:lnTo>
                  <a:pt x="10494861" y="5238750"/>
                </a:lnTo>
                <a:close/>
                <a:moveTo>
                  <a:pt x="10685361" y="5334000"/>
                </a:moveTo>
                <a:lnTo>
                  <a:pt x="10590111" y="5334000"/>
                </a:lnTo>
                <a:lnTo>
                  <a:pt x="10590111" y="5238750"/>
                </a:lnTo>
                <a:lnTo>
                  <a:pt x="10685361" y="5238750"/>
                </a:lnTo>
                <a:close/>
                <a:moveTo>
                  <a:pt x="10875861" y="5334000"/>
                </a:moveTo>
                <a:lnTo>
                  <a:pt x="10780611" y="5334000"/>
                </a:lnTo>
                <a:lnTo>
                  <a:pt x="10780611" y="5238750"/>
                </a:lnTo>
                <a:lnTo>
                  <a:pt x="10875861" y="5238750"/>
                </a:lnTo>
                <a:close/>
                <a:moveTo>
                  <a:pt x="11066362" y="5334000"/>
                </a:moveTo>
                <a:lnTo>
                  <a:pt x="10971111" y="5334000"/>
                </a:lnTo>
                <a:lnTo>
                  <a:pt x="10971111" y="5238750"/>
                </a:lnTo>
                <a:lnTo>
                  <a:pt x="11066362" y="5238750"/>
                </a:lnTo>
                <a:close/>
                <a:moveTo>
                  <a:pt x="11256861" y="5334000"/>
                </a:moveTo>
                <a:lnTo>
                  <a:pt x="11161610" y="5334000"/>
                </a:lnTo>
                <a:lnTo>
                  <a:pt x="11161610" y="5238750"/>
                </a:lnTo>
                <a:lnTo>
                  <a:pt x="11256861" y="5238750"/>
                </a:lnTo>
                <a:close/>
                <a:moveTo>
                  <a:pt x="11447360" y="5334000"/>
                </a:moveTo>
                <a:lnTo>
                  <a:pt x="11352111" y="5334000"/>
                </a:lnTo>
                <a:lnTo>
                  <a:pt x="11352111" y="5238750"/>
                </a:lnTo>
                <a:lnTo>
                  <a:pt x="11447360" y="5238750"/>
                </a:lnTo>
                <a:close/>
                <a:moveTo>
                  <a:pt x="11637861" y="5334000"/>
                </a:moveTo>
                <a:lnTo>
                  <a:pt x="11542610" y="5334000"/>
                </a:lnTo>
                <a:lnTo>
                  <a:pt x="11542610" y="5238750"/>
                </a:lnTo>
                <a:lnTo>
                  <a:pt x="11637861" y="5238750"/>
                </a:lnTo>
                <a:close/>
                <a:moveTo>
                  <a:pt x="11828360" y="5334000"/>
                </a:moveTo>
                <a:lnTo>
                  <a:pt x="11733112" y="5334000"/>
                </a:lnTo>
                <a:lnTo>
                  <a:pt x="11733112" y="5238750"/>
                </a:lnTo>
                <a:lnTo>
                  <a:pt x="11828360" y="5238750"/>
                </a:lnTo>
                <a:close/>
                <a:moveTo>
                  <a:pt x="12192000" y="5334000"/>
                </a:moveTo>
                <a:lnTo>
                  <a:pt x="12114110" y="5334000"/>
                </a:lnTo>
                <a:lnTo>
                  <a:pt x="12114110" y="5238750"/>
                </a:lnTo>
                <a:lnTo>
                  <a:pt x="12192000" y="5238750"/>
                </a:lnTo>
                <a:close/>
                <a:moveTo>
                  <a:pt x="303114" y="5429250"/>
                </a:moveTo>
                <a:lnTo>
                  <a:pt x="207864" y="5429250"/>
                </a:lnTo>
                <a:lnTo>
                  <a:pt x="207864" y="5334000"/>
                </a:lnTo>
                <a:lnTo>
                  <a:pt x="303114" y="5334000"/>
                </a:lnTo>
                <a:close/>
                <a:moveTo>
                  <a:pt x="493614" y="5429250"/>
                </a:moveTo>
                <a:lnTo>
                  <a:pt x="398364" y="5429250"/>
                </a:lnTo>
                <a:lnTo>
                  <a:pt x="398364" y="5334000"/>
                </a:lnTo>
                <a:lnTo>
                  <a:pt x="493614" y="5334000"/>
                </a:lnTo>
                <a:close/>
                <a:moveTo>
                  <a:pt x="684113" y="5429250"/>
                </a:moveTo>
                <a:lnTo>
                  <a:pt x="588864" y="5429250"/>
                </a:lnTo>
                <a:lnTo>
                  <a:pt x="588864" y="5334000"/>
                </a:lnTo>
                <a:lnTo>
                  <a:pt x="684113" y="5334000"/>
                </a:lnTo>
                <a:close/>
                <a:moveTo>
                  <a:pt x="874614" y="5429250"/>
                </a:moveTo>
                <a:lnTo>
                  <a:pt x="779364" y="5429250"/>
                </a:lnTo>
                <a:lnTo>
                  <a:pt x="779364" y="5334000"/>
                </a:lnTo>
                <a:lnTo>
                  <a:pt x="874614" y="5334000"/>
                </a:lnTo>
                <a:close/>
                <a:moveTo>
                  <a:pt x="1065114" y="5429250"/>
                </a:moveTo>
                <a:lnTo>
                  <a:pt x="969863" y="5429250"/>
                </a:lnTo>
                <a:lnTo>
                  <a:pt x="969863" y="5334000"/>
                </a:lnTo>
                <a:lnTo>
                  <a:pt x="1065114" y="5334000"/>
                </a:lnTo>
                <a:close/>
                <a:moveTo>
                  <a:pt x="1255613" y="5429250"/>
                </a:moveTo>
                <a:lnTo>
                  <a:pt x="1160364" y="5429250"/>
                </a:lnTo>
                <a:lnTo>
                  <a:pt x="1160364" y="5334000"/>
                </a:lnTo>
                <a:lnTo>
                  <a:pt x="1255613" y="5334000"/>
                </a:lnTo>
                <a:close/>
                <a:moveTo>
                  <a:pt x="1446114" y="5429250"/>
                </a:moveTo>
                <a:lnTo>
                  <a:pt x="1350864" y="5429250"/>
                </a:lnTo>
                <a:lnTo>
                  <a:pt x="1350864" y="5334000"/>
                </a:lnTo>
                <a:lnTo>
                  <a:pt x="1446114" y="5334000"/>
                </a:lnTo>
                <a:close/>
                <a:moveTo>
                  <a:pt x="1636614" y="5429250"/>
                </a:moveTo>
                <a:lnTo>
                  <a:pt x="1541363" y="5429250"/>
                </a:lnTo>
                <a:lnTo>
                  <a:pt x="1541363" y="5334000"/>
                </a:lnTo>
                <a:lnTo>
                  <a:pt x="1636614" y="5334000"/>
                </a:lnTo>
                <a:close/>
                <a:moveTo>
                  <a:pt x="2017612" y="5429250"/>
                </a:moveTo>
                <a:lnTo>
                  <a:pt x="1922364" y="5429250"/>
                </a:lnTo>
                <a:lnTo>
                  <a:pt x="1922364" y="5334000"/>
                </a:lnTo>
                <a:lnTo>
                  <a:pt x="2017612" y="5334000"/>
                </a:lnTo>
                <a:close/>
                <a:moveTo>
                  <a:pt x="2208114" y="5429250"/>
                </a:moveTo>
                <a:lnTo>
                  <a:pt x="2112863" y="5429250"/>
                </a:lnTo>
                <a:lnTo>
                  <a:pt x="2112863" y="5334000"/>
                </a:lnTo>
                <a:lnTo>
                  <a:pt x="2208114" y="5334000"/>
                </a:lnTo>
                <a:close/>
                <a:moveTo>
                  <a:pt x="2398613" y="5429250"/>
                </a:moveTo>
                <a:lnTo>
                  <a:pt x="2303364" y="5429250"/>
                </a:lnTo>
                <a:lnTo>
                  <a:pt x="2303364" y="5334000"/>
                </a:lnTo>
                <a:lnTo>
                  <a:pt x="2398613" y="5334000"/>
                </a:lnTo>
                <a:close/>
                <a:moveTo>
                  <a:pt x="2589114" y="5429250"/>
                </a:moveTo>
                <a:lnTo>
                  <a:pt x="2493863" y="5429250"/>
                </a:lnTo>
                <a:lnTo>
                  <a:pt x="2493863" y="5334000"/>
                </a:lnTo>
                <a:lnTo>
                  <a:pt x="2589114" y="5334000"/>
                </a:lnTo>
                <a:close/>
                <a:moveTo>
                  <a:pt x="2779613" y="5429250"/>
                </a:moveTo>
                <a:lnTo>
                  <a:pt x="2684362" y="5429250"/>
                </a:lnTo>
                <a:lnTo>
                  <a:pt x="2684362" y="5334000"/>
                </a:lnTo>
                <a:lnTo>
                  <a:pt x="2779613" y="5334000"/>
                </a:lnTo>
                <a:close/>
                <a:moveTo>
                  <a:pt x="2970113" y="5429250"/>
                </a:moveTo>
                <a:lnTo>
                  <a:pt x="2874863" y="5429250"/>
                </a:lnTo>
                <a:lnTo>
                  <a:pt x="2874863" y="5334000"/>
                </a:lnTo>
                <a:lnTo>
                  <a:pt x="2970113" y="5334000"/>
                </a:lnTo>
                <a:close/>
                <a:moveTo>
                  <a:pt x="3160613" y="5429250"/>
                </a:moveTo>
                <a:lnTo>
                  <a:pt x="3065363" y="5429250"/>
                </a:lnTo>
                <a:lnTo>
                  <a:pt x="3065363" y="5334000"/>
                </a:lnTo>
                <a:lnTo>
                  <a:pt x="3160613" y="5334000"/>
                </a:lnTo>
                <a:close/>
                <a:moveTo>
                  <a:pt x="3351113" y="5429250"/>
                </a:moveTo>
                <a:lnTo>
                  <a:pt x="3255863" y="5429250"/>
                </a:lnTo>
                <a:lnTo>
                  <a:pt x="3255863" y="5334000"/>
                </a:lnTo>
                <a:lnTo>
                  <a:pt x="3351113" y="5334000"/>
                </a:lnTo>
                <a:close/>
                <a:moveTo>
                  <a:pt x="3541613" y="5429250"/>
                </a:moveTo>
                <a:lnTo>
                  <a:pt x="3446363" y="5429250"/>
                </a:lnTo>
                <a:lnTo>
                  <a:pt x="3446363" y="5334000"/>
                </a:lnTo>
                <a:lnTo>
                  <a:pt x="3541613" y="5334000"/>
                </a:lnTo>
                <a:close/>
                <a:moveTo>
                  <a:pt x="3732112" y="5429250"/>
                </a:moveTo>
                <a:lnTo>
                  <a:pt x="3636862" y="5429250"/>
                </a:lnTo>
                <a:lnTo>
                  <a:pt x="3636862" y="5334000"/>
                </a:lnTo>
                <a:lnTo>
                  <a:pt x="3732112" y="5334000"/>
                </a:lnTo>
                <a:close/>
                <a:moveTo>
                  <a:pt x="3922613" y="5429250"/>
                </a:moveTo>
                <a:lnTo>
                  <a:pt x="3827362" y="5429250"/>
                </a:lnTo>
                <a:lnTo>
                  <a:pt x="3827362" y="5334000"/>
                </a:lnTo>
                <a:lnTo>
                  <a:pt x="3922613" y="5334000"/>
                </a:lnTo>
                <a:close/>
                <a:moveTo>
                  <a:pt x="4113113" y="5429250"/>
                </a:moveTo>
                <a:lnTo>
                  <a:pt x="4017863" y="5429250"/>
                </a:lnTo>
                <a:lnTo>
                  <a:pt x="4017863" y="5334000"/>
                </a:lnTo>
                <a:lnTo>
                  <a:pt x="4113113" y="5334000"/>
                </a:lnTo>
                <a:close/>
                <a:moveTo>
                  <a:pt x="4303612" y="5429250"/>
                </a:moveTo>
                <a:lnTo>
                  <a:pt x="4208362" y="5429250"/>
                </a:lnTo>
                <a:lnTo>
                  <a:pt x="4208362" y="5334000"/>
                </a:lnTo>
                <a:lnTo>
                  <a:pt x="4303612" y="5334000"/>
                </a:lnTo>
                <a:close/>
                <a:moveTo>
                  <a:pt x="4494113" y="5429250"/>
                </a:moveTo>
                <a:lnTo>
                  <a:pt x="4398863" y="5429250"/>
                </a:lnTo>
                <a:lnTo>
                  <a:pt x="4398863" y="5334000"/>
                </a:lnTo>
                <a:lnTo>
                  <a:pt x="4494113" y="5334000"/>
                </a:lnTo>
                <a:close/>
                <a:moveTo>
                  <a:pt x="4684613" y="5429250"/>
                </a:moveTo>
                <a:lnTo>
                  <a:pt x="4589363" y="5429250"/>
                </a:lnTo>
                <a:lnTo>
                  <a:pt x="4589363" y="5334000"/>
                </a:lnTo>
                <a:lnTo>
                  <a:pt x="4684613" y="5334000"/>
                </a:lnTo>
                <a:close/>
                <a:moveTo>
                  <a:pt x="4875112" y="5429250"/>
                </a:moveTo>
                <a:lnTo>
                  <a:pt x="4779863" y="5429250"/>
                </a:lnTo>
                <a:lnTo>
                  <a:pt x="4779863" y="5334000"/>
                </a:lnTo>
                <a:lnTo>
                  <a:pt x="4875112" y="5334000"/>
                </a:lnTo>
                <a:close/>
                <a:moveTo>
                  <a:pt x="5065613" y="5429250"/>
                </a:moveTo>
                <a:lnTo>
                  <a:pt x="4970362" y="5429250"/>
                </a:lnTo>
                <a:lnTo>
                  <a:pt x="4970362" y="5334000"/>
                </a:lnTo>
                <a:lnTo>
                  <a:pt x="5065613" y="5334000"/>
                </a:lnTo>
                <a:close/>
                <a:moveTo>
                  <a:pt x="5446612" y="5429250"/>
                </a:moveTo>
                <a:lnTo>
                  <a:pt x="5351361" y="5429250"/>
                </a:lnTo>
                <a:lnTo>
                  <a:pt x="5351361" y="5334000"/>
                </a:lnTo>
                <a:lnTo>
                  <a:pt x="5446612" y="5334000"/>
                </a:lnTo>
                <a:close/>
                <a:moveTo>
                  <a:pt x="5637111" y="5429250"/>
                </a:moveTo>
                <a:lnTo>
                  <a:pt x="5541861" y="5429250"/>
                </a:lnTo>
                <a:lnTo>
                  <a:pt x="5541861" y="5334000"/>
                </a:lnTo>
                <a:lnTo>
                  <a:pt x="5637111" y="5334000"/>
                </a:lnTo>
                <a:close/>
                <a:moveTo>
                  <a:pt x="5827611" y="5429250"/>
                </a:moveTo>
                <a:lnTo>
                  <a:pt x="5732362" y="5429250"/>
                </a:lnTo>
                <a:lnTo>
                  <a:pt x="5732362" y="5334000"/>
                </a:lnTo>
                <a:lnTo>
                  <a:pt x="5827611" y="5334000"/>
                </a:lnTo>
                <a:close/>
                <a:moveTo>
                  <a:pt x="6018111" y="5429250"/>
                </a:moveTo>
                <a:lnTo>
                  <a:pt x="5922861" y="5429250"/>
                </a:lnTo>
                <a:lnTo>
                  <a:pt x="5922861" y="5334000"/>
                </a:lnTo>
                <a:lnTo>
                  <a:pt x="6018111" y="5334000"/>
                </a:lnTo>
                <a:close/>
                <a:moveTo>
                  <a:pt x="6208611" y="5429250"/>
                </a:moveTo>
                <a:lnTo>
                  <a:pt x="6113361" y="5429250"/>
                </a:lnTo>
                <a:lnTo>
                  <a:pt x="6113361" y="5334000"/>
                </a:lnTo>
                <a:lnTo>
                  <a:pt x="6208611" y="5334000"/>
                </a:lnTo>
                <a:close/>
                <a:moveTo>
                  <a:pt x="6399111" y="5429250"/>
                </a:moveTo>
                <a:lnTo>
                  <a:pt x="6303861" y="5429250"/>
                </a:lnTo>
                <a:lnTo>
                  <a:pt x="6303861" y="5334000"/>
                </a:lnTo>
                <a:lnTo>
                  <a:pt x="6399111" y="5334000"/>
                </a:lnTo>
                <a:close/>
                <a:moveTo>
                  <a:pt x="6589611" y="5429250"/>
                </a:moveTo>
                <a:lnTo>
                  <a:pt x="6494362" y="5429250"/>
                </a:lnTo>
                <a:lnTo>
                  <a:pt x="6494362" y="5334000"/>
                </a:lnTo>
                <a:lnTo>
                  <a:pt x="6589611" y="5334000"/>
                </a:lnTo>
                <a:close/>
                <a:moveTo>
                  <a:pt x="6780111" y="5429250"/>
                </a:moveTo>
                <a:lnTo>
                  <a:pt x="6684861" y="5429250"/>
                </a:lnTo>
                <a:lnTo>
                  <a:pt x="6684861" y="5334000"/>
                </a:lnTo>
                <a:lnTo>
                  <a:pt x="6780111" y="5334000"/>
                </a:lnTo>
                <a:close/>
                <a:moveTo>
                  <a:pt x="6970613" y="5429250"/>
                </a:moveTo>
                <a:lnTo>
                  <a:pt x="6875362" y="5429250"/>
                </a:lnTo>
                <a:lnTo>
                  <a:pt x="6875362" y="5334000"/>
                </a:lnTo>
                <a:lnTo>
                  <a:pt x="6970613" y="5334000"/>
                </a:lnTo>
                <a:close/>
                <a:moveTo>
                  <a:pt x="7161113" y="5429250"/>
                </a:moveTo>
                <a:lnTo>
                  <a:pt x="7065863" y="5429250"/>
                </a:lnTo>
                <a:lnTo>
                  <a:pt x="7065863" y="5334000"/>
                </a:lnTo>
                <a:lnTo>
                  <a:pt x="7161113" y="5334000"/>
                </a:lnTo>
                <a:close/>
                <a:moveTo>
                  <a:pt x="7351613" y="5429250"/>
                </a:moveTo>
                <a:lnTo>
                  <a:pt x="7256362" y="5429250"/>
                </a:lnTo>
                <a:lnTo>
                  <a:pt x="7256362" y="5334000"/>
                </a:lnTo>
                <a:lnTo>
                  <a:pt x="7351613" y="5334000"/>
                </a:lnTo>
                <a:close/>
                <a:moveTo>
                  <a:pt x="7542113" y="5429250"/>
                </a:moveTo>
                <a:lnTo>
                  <a:pt x="7446863" y="5429250"/>
                </a:lnTo>
                <a:lnTo>
                  <a:pt x="7446863" y="5334000"/>
                </a:lnTo>
                <a:lnTo>
                  <a:pt x="7542113" y="5334000"/>
                </a:lnTo>
                <a:close/>
                <a:moveTo>
                  <a:pt x="7732613" y="5429250"/>
                </a:moveTo>
                <a:lnTo>
                  <a:pt x="7637363" y="5429250"/>
                </a:lnTo>
                <a:lnTo>
                  <a:pt x="7637363" y="5334000"/>
                </a:lnTo>
                <a:lnTo>
                  <a:pt x="7732613" y="5334000"/>
                </a:lnTo>
                <a:close/>
                <a:moveTo>
                  <a:pt x="7923112" y="5429250"/>
                </a:moveTo>
                <a:lnTo>
                  <a:pt x="7827863" y="5429250"/>
                </a:lnTo>
                <a:lnTo>
                  <a:pt x="7827863" y="5334000"/>
                </a:lnTo>
                <a:lnTo>
                  <a:pt x="7923112" y="5334000"/>
                </a:lnTo>
                <a:close/>
                <a:moveTo>
                  <a:pt x="8113613" y="5429250"/>
                </a:moveTo>
                <a:lnTo>
                  <a:pt x="8018362" y="5429250"/>
                </a:lnTo>
                <a:lnTo>
                  <a:pt x="8018362" y="5334000"/>
                </a:lnTo>
                <a:lnTo>
                  <a:pt x="8113613" y="5334000"/>
                </a:lnTo>
                <a:close/>
                <a:moveTo>
                  <a:pt x="8304112" y="5429250"/>
                </a:moveTo>
                <a:lnTo>
                  <a:pt x="8208863" y="5429250"/>
                </a:lnTo>
                <a:lnTo>
                  <a:pt x="8208863" y="5334000"/>
                </a:lnTo>
                <a:lnTo>
                  <a:pt x="8304112" y="5334000"/>
                </a:lnTo>
                <a:close/>
                <a:moveTo>
                  <a:pt x="8494613" y="5429250"/>
                </a:moveTo>
                <a:lnTo>
                  <a:pt x="8399363" y="5429250"/>
                </a:lnTo>
                <a:lnTo>
                  <a:pt x="8399363" y="5334000"/>
                </a:lnTo>
                <a:lnTo>
                  <a:pt x="8494613" y="5334000"/>
                </a:lnTo>
                <a:close/>
                <a:moveTo>
                  <a:pt x="8875612" y="5429250"/>
                </a:moveTo>
                <a:lnTo>
                  <a:pt x="8780362" y="5429250"/>
                </a:lnTo>
                <a:lnTo>
                  <a:pt x="8780362" y="5334000"/>
                </a:lnTo>
                <a:lnTo>
                  <a:pt x="8875612" y="5334000"/>
                </a:lnTo>
                <a:close/>
                <a:moveTo>
                  <a:pt x="9066111" y="5429250"/>
                </a:moveTo>
                <a:lnTo>
                  <a:pt x="8970861" y="5429250"/>
                </a:lnTo>
                <a:lnTo>
                  <a:pt x="8970861" y="5334000"/>
                </a:lnTo>
                <a:lnTo>
                  <a:pt x="9066111" y="5334000"/>
                </a:lnTo>
                <a:close/>
                <a:moveTo>
                  <a:pt x="9256611" y="5429250"/>
                </a:moveTo>
                <a:lnTo>
                  <a:pt x="9161361" y="5429250"/>
                </a:lnTo>
                <a:lnTo>
                  <a:pt x="9161361" y="5334000"/>
                </a:lnTo>
                <a:lnTo>
                  <a:pt x="9256611" y="5334000"/>
                </a:lnTo>
                <a:close/>
                <a:moveTo>
                  <a:pt x="9447112" y="5429250"/>
                </a:moveTo>
                <a:lnTo>
                  <a:pt x="9351861" y="5429250"/>
                </a:lnTo>
                <a:lnTo>
                  <a:pt x="9351861" y="5334000"/>
                </a:lnTo>
                <a:lnTo>
                  <a:pt x="9447112" y="5334000"/>
                </a:lnTo>
                <a:close/>
                <a:moveTo>
                  <a:pt x="9637611" y="5429250"/>
                </a:moveTo>
                <a:lnTo>
                  <a:pt x="9542362" y="5429250"/>
                </a:lnTo>
                <a:lnTo>
                  <a:pt x="9542362" y="5334000"/>
                </a:lnTo>
                <a:lnTo>
                  <a:pt x="9637611" y="5334000"/>
                </a:lnTo>
                <a:close/>
                <a:moveTo>
                  <a:pt x="9828111" y="5429250"/>
                </a:moveTo>
                <a:lnTo>
                  <a:pt x="9732861" y="5429250"/>
                </a:lnTo>
                <a:lnTo>
                  <a:pt x="9732861" y="5334000"/>
                </a:lnTo>
                <a:lnTo>
                  <a:pt x="9828111" y="5334000"/>
                </a:lnTo>
                <a:close/>
                <a:moveTo>
                  <a:pt x="10018612" y="5429250"/>
                </a:moveTo>
                <a:lnTo>
                  <a:pt x="9923362" y="5429250"/>
                </a:lnTo>
                <a:lnTo>
                  <a:pt x="9923362" y="5334000"/>
                </a:lnTo>
                <a:lnTo>
                  <a:pt x="10018612" y="5334000"/>
                </a:lnTo>
                <a:close/>
                <a:moveTo>
                  <a:pt x="10209111" y="5429250"/>
                </a:moveTo>
                <a:lnTo>
                  <a:pt x="10113862" y="5429250"/>
                </a:lnTo>
                <a:lnTo>
                  <a:pt x="10113862" y="5334000"/>
                </a:lnTo>
                <a:lnTo>
                  <a:pt x="10209111" y="5334000"/>
                </a:lnTo>
                <a:close/>
                <a:moveTo>
                  <a:pt x="10399611" y="5429250"/>
                </a:moveTo>
                <a:lnTo>
                  <a:pt x="10304361" y="5429250"/>
                </a:lnTo>
                <a:lnTo>
                  <a:pt x="10304361" y="5334000"/>
                </a:lnTo>
                <a:lnTo>
                  <a:pt x="10399611" y="5334000"/>
                </a:lnTo>
                <a:close/>
                <a:moveTo>
                  <a:pt x="10590111" y="5429250"/>
                </a:moveTo>
                <a:lnTo>
                  <a:pt x="10494861" y="5429250"/>
                </a:lnTo>
                <a:lnTo>
                  <a:pt x="10494861" y="5334000"/>
                </a:lnTo>
                <a:lnTo>
                  <a:pt x="10590111" y="5334000"/>
                </a:lnTo>
                <a:close/>
                <a:moveTo>
                  <a:pt x="10780611" y="5429250"/>
                </a:moveTo>
                <a:lnTo>
                  <a:pt x="10685361" y="5429250"/>
                </a:lnTo>
                <a:lnTo>
                  <a:pt x="10685361" y="5334000"/>
                </a:lnTo>
                <a:lnTo>
                  <a:pt x="10780611" y="5334000"/>
                </a:lnTo>
                <a:close/>
                <a:moveTo>
                  <a:pt x="10971111" y="5429250"/>
                </a:moveTo>
                <a:lnTo>
                  <a:pt x="10875861" y="5429250"/>
                </a:lnTo>
                <a:lnTo>
                  <a:pt x="10875861" y="5334000"/>
                </a:lnTo>
                <a:lnTo>
                  <a:pt x="10971111" y="5334000"/>
                </a:lnTo>
                <a:close/>
                <a:moveTo>
                  <a:pt x="11161610" y="5429250"/>
                </a:moveTo>
                <a:lnTo>
                  <a:pt x="11066362" y="5429250"/>
                </a:lnTo>
                <a:lnTo>
                  <a:pt x="11066362" y="5334000"/>
                </a:lnTo>
                <a:lnTo>
                  <a:pt x="11161610" y="5334000"/>
                </a:lnTo>
                <a:close/>
                <a:moveTo>
                  <a:pt x="11352111" y="5429250"/>
                </a:moveTo>
                <a:lnTo>
                  <a:pt x="11256861" y="5429250"/>
                </a:lnTo>
                <a:lnTo>
                  <a:pt x="11256861" y="5334000"/>
                </a:lnTo>
                <a:lnTo>
                  <a:pt x="11352111" y="5334000"/>
                </a:lnTo>
                <a:close/>
                <a:moveTo>
                  <a:pt x="11542610" y="5429250"/>
                </a:moveTo>
                <a:lnTo>
                  <a:pt x="11447360" y="5429250"/>
                </a:lnTo>
                <a:lnTo>
                  <a:pt x="11447360" y="5334000"/>
                </a:lnTo>
                <a:lnTo>
                  <a:pt x="11542610" y="5334000"/>
                </a:lnTo>
                <a:close/>
                <a:moveTo>
                  <a:pt x="11733112" y="5429250"/>
                </a:moveTo>
                <a:lnTo>
                  <a:pt x="11637861" y="5429250"/>
                </a:lnTo>
                <a:lnTo>
                  <a:pt x="11637861" y="5334000"/>
                </a:lnTo>
                <a:lnTo>
                  <a:pt x="11733112" y="5334000"/>
                </a:lnTo>
                <a:close/>
                <a:moveTo>
                  <a:pt x="11923611" y="5429250"/>
                </a:moveTo>
                <a:lnTo>
                  <a:pt x="11828360" y="5429250"/>
                </a:lnTo>
                <a:lnTo>
                  <a:pt x="11828360" y="5334000"/>
                </a:lnTo>
                <a:lnTo>
                  <a:pt x="11923611" y="5334000"/>
                </a:lnTo>
                <a:close/>
                <a:moveTo>
                  <a:pt x="207864" y="5524500"/>
                </a:moveTo>
                <a:lnTo>
                  <a:pt x="112614" y="5524500"/>
                </a:lnTo>
                <a:lnTo>
                  <a:pt x="112614" y="5429250"/>
                </a:lnTo>
                <a:lnTo>
                  <a:pt x="207864" y="5429250"/>
                </a:lnTo>
                <a:close/>
                <a:moveTo>
                  <a:pt x="398364" y="5524500"/>
                </a:moveTo>
                <a:lnTo>
                  <a:pt x="303114" y="5524500"/>
                </a:lnTo>
                <a:lnTo>
                  <a:pt x="303114" y="5429250"/>
                </a:lnTo>
                <a:lnTo>
                  <a:pt x="398364" y="5429250"/>
                </a:lnTo>
                <a:close/>
                <a:moveTo>
                  <a:pt x="588864" y="5524500"/>
                </a:moveTo>
                <a:lnTo>
                  <a:pt x="493614" y="5524500"/>
                </a:lnTo>
                <a:lnTo>
                  <a:pt x="493614" y="5429250"/>
                </a:lnTo>
                <a:lnTo>
                  <a:pt x="588864" y="5429250"/>
                </a:lnTo>
                <a:close/>
                <a:moveTo>
                  <a:pt x="779364" y="5524500"/>
                </a:moveTo>
                <a:lnTo>
                  <a:pt x="684113" y="5524500"/>
                </a:lnTo>
                <a:lnTo>
                  <a:pt x="684113" y="5429250"/>
                </a:lnTo>
                <a:lnTo>
                  <a:pt x="779364" y="5429250"/>
                </a:lnTo>
                <a:close/>
                <a:moveTo>
                  <a:pt x="969863" y="5524500"/>
                </a:moveTo>
                <a:lnTo>
                  <a:pt x="874614" y="5524500"/>
                </a:lnTo>
                <a:lnTo>
                  <a:pt x="874614" y="5429250"/>
                </a:lnTo>
                <a:lnTo>
                  <a:pt x="969863" y="5429250"/>
                </a:lnTo>
                <a:close/>
                <a:moveTo>
                  <a:pt x="1160364" y="5524500"/>
                </a:moveTo>
                <a:lnTo>
                  <a:pt x="1065114" y="5524500"/>
                </a:lnTo>
                <a:lnTo>
                  <a:pt x="1065114" y="5429250"/>
                </a:lnTo>
                <a:lnTo>
                  <a:pt x="1160364" y="5429250"/>
                </a:lnTo>
                <a:close/>
                <a:moveTo>
                  <a:pt x="1350864" y="5524500"/>
                </a:moveTo>
                <a:lnTo>
                  <a:pt x="1255613" y="5524500"/>
                </a:lnTo>
                <a:lnTo>
                  <a:pt x="1255613" y="5429250"/>
                </a:lnTo>
                <a:lnTo>
                  <a:pt x="1350864" y="5429250"/>
                </a:lnTo>
                <a:close/>
                <a:moveTo>
                  <a:pt x="1541363" y="5524500"/>
                </a:moveTo>
                <a:lnTo>
                  <a:pt x="1446114" y="5524500"/>
                </a:lnTo>
                <a:lnTo>
                  <a:pt x="1446114" y="5429250"/>
                </a:lnTo>
                <a:lnTo>
                  <a:pt x="1541363" y="5429250"/>
                </a:lnTo>
                <a:close/>
                <a:moveTo>
                  <a:pt x="1922364" y="5524500"/>
                </a:moveTo>
                <a:lnTo>
                  <a:pt x="1827113" y="5524500"/>
                </a:lnTo>
                <a:lnTo>
                  <a:pt x="1827113" y="5429250"/>
                </a:lnTo>
                <a:lnTo>
                  <a:pt x="1922364" y="5429250"/>
                </a:lnTo>
                <a:close/>
                <a:moveTo>
                  <a:pt x="2112863" y="5524500"/>
                </a:moveTo>
                <a:lnTo>
                  <a:pt x="2017612" y="5524500"/>
                </a:lnTo>
                <a:lnTo>
                  <a:pt x="2017612" y="5429250"/>
                </a:lnTo>
                <a:lnTo>
                  <a:pt x="2112863" y="5429250"/>
                </a:lnTo>
                <a:close/>
                <a:moveTo>
                  <a:pt x="2303364" y="5524500"/>
                </a:moveTo>
                <a:lnTo>
                  <a:pt x="2208114" y="5524500"/>
                </a:lnTo>
                <a:lnTo>
                  <a:pt x="2208114" y="5429250"/>
                </a:lnTo>
                <a:lnTo>
                  <a:pt x="2303364" y="5429250"/>
                </a:lnTo>
                <a:close/>
                <a:moveTo>
                  <a:pt x="2493863" y="5524500"/>
                </a:moveTo>
                <a:lnTo>
                  <a:pt x="2398613" y="5524500"/>
                </a:lnTo>
                <a:lnTo>
                  <a:pt x="2398613" y="5429250"/>
                </a:lnTo>
                <a:lnTo>
                  <a:pt x="2493863" y="5429250"/>
                </a:lnTo>
                <a:close/>
                <a:moveTo>
                  <a:pt x="2684362" y="5524500"/>
                </a:moveTo>
                <a:lnTo>
                  <a:pt x="2589114" y="5524500"/>
                </a:lnTo>
                <a:lnTo>
                  <a:pt x="2589114" y="5429250"/>
                </a:lnTo>
                <a:lnTo>
                  <a:pt x="2684362" y="5429250"/>
                </a:lnTo>
                <a:close/>
                <a:moveTo>
                  <a:pt x="2874863" y="5524500"/>
                </a:moveTo>
                <a:lnTo>
                  <a:pt x="2779613" y="5524500"/>
                </a:lnTo>
                <a:lnTo>
                  <a:pt x="2779613" y="5429250"/>
                </a:lnTo>
                <a:lnTo>
                  <a:pt x="2874863" y="5429250"/>
                </a:lnTo>
                <a:close/>
                <a:moveTo>
                  <a:pt x="3065363" y="5524500"/>
                </a:moveTo>
                <a:lnTo>
                  <a:pt x="2970113" y="5524500"/>
                </a:lnTo>
                <a:lnTo>
                  <a:pt x="2970113" y="5429250"/>
                </a:lnTo>
                <a:lnTo>
                  <a:pt x="3065363" y="5429250"/>
                </a:lnTo>
                <a:close/>
                <a:moveTo>
                  <a:pt x="3255863" y="5524500"/>
                </a:moveTo>
                <a:lnTo>
                  <a:pt x="3160613" y="5524500"/>
                </a:lnTo>
                <a:lnTo>
                  <a:pt x="3160613" y="5429250"/>
                </a:lnTo>
                <a:lnTo>
                  <a:pt x="3255863" y="5429250"/>
                </a:lnTo>
                <a:close/>
                <a:moveTo>
                  <a:pt x="3446363" y="5524500"/>
                </a:moveTo>
                <a:lnTo>
                  <a:pt x="3351113" y="5524500"/>
                </a:lnTo>
                <a:lnTo>
                  <a:pt x="3351113" y="5429250"/>
                </a:lnTo>
                <a:lnTo>
                  <a:pt x="3446363" y="5429250"/>
                </a:lnTo>
                <a:close/>
                <a:moveTo>
                  <a:pt x="3636862" y="5524500"/>
                </a:moveTo>
                <a:lnTo>
                  <a:pt x="3541613" y="5524500"/>
                </a:lnTo>
                <a:lnTo>
                  <a:pt x="3541613" y="5429250"/>
                </a:lnTo>
                <a:lnTo>
                  <a:pt x="3636862" y="5429250"/>
                </a:lnTo>
                <a:close/>
                <a:moveTo>
                  <a:pt x="3827362" y="5524500"/>
                </a:moveTo>
                <a:lnTo>
                  <a:pt x="3732112" y="5524500"/>
                </a:lnTo>
                <a:lnTo>
                  <a:pt x="3732112" y="5429250"/>
                </a:lnTo>
                <a:lnTo>
                  <a:pt x="3827362" y="5429250"/>
                </a:lnTo>
                <a:close/>
                <a:moveTo>
                  <a:pt x="4017863" y="5524500"/>
                </a:moveTo>
                <a:lnTo>
                  <a:pt x="3922613" y="5524500"/>
                </a:lnTo>
                <a:lnTo>
                  <a:pt x="3922613" y="5429250"/>
                </a:lnTo>
                <a:lnTo>
                  <a:pt x="4017863" y="5429250"/>
                </a:lnTo>
                <a:close/>
                <a:moveTo>
                  <a:pt x="4208362" y="5524500"/>
                </a:moveTo>
                <a:lnTo>
                  <a:pt x="4113113" y="5524500"/>
                </a:lnTo>
                <a:lnTo>
                  <a:pt x="4113113" y="5429250"/>
                </a:lnTo>
                <a:lnTo>
                  <a:pt x="4208362" y="5429250"/>
                </a:lnTo>
                <a:close/>
                <a:moveTo>
                  <a:pt x="4398863" y="5524500"/>
                </a:moveTo>
                <a:lnTo>
                  <a:pt x="4303612" y="5524500"/>
                </a:lnTo>
                <a:lnTo>
                  <a:pt x="4303612" y="5429250"/>
                </a:lnTo>
                <a:lnTo>
                  <a:pt x="4398863" y="5429250"/>
                </a:lnTo>
                <a:close/>
                <a:moveTo>
                  <a:pt x="4589363" y="5524500"/>
                </a:moveTo>
                <a:lnTo>
                  <a:pt x="4494113" y="5524500"/>
                </a:lnTo>
                <a:lnTo>
                  <a:pt x="4494113" y="5429250"/>
                </a:lnTo>
                <a:lnTo>
                  <a:pt x="4589363" y="5429250"/>
                </a:lnTo>
                <a:close/>
                <a:moveTo>
                  <a:pt x="4779863" y="5524500"/>
                </a:moveTo>
                <a:lnTo>
                  <a:pt x="4684613" y="5524500"/>
                </a:lnTo>
                <a:lnTo>
                  <a:pt x="4684613" y="5429250"/>
                </a:lnTo>
                <a:lnTo>
                  <a:pt x="4779863" y="5429250"/>
                </a:lnTo>
                <a:close/>
                <a:moveTo>
                  <a:pt x="4970362" y="5524500"/>
                </a:moveTo>
                <a:lnTo>
                  <a:pt x="4875112" y="5524500"/>
                </a:lnTo>
                <a:lnTo>
                  <a:pt x="4875112" y="5429250"/>
                </a:lnTo>
                <a:lnTo>
                  <a:pt x="4970362" y="5429250"/>
                </a:lnTo>
                <a:close/>
                <a:moveTo>
                  <a:pt x="5351361" y="5524500"/>
                </a:moveTo>
                <a:lnTo>
                  <a:pt x="5256111" y="5524500"/>
                </a:lnTo>
                <a:lnTo>
                  <a:pt x="5256111" y="5429250"/>
                </a:lnTo>
                <a:lnTo>
                  <a:pt x="5351361" y="5429250"/>
                </a:lnTo>
                <a:close/>
                <a:moveTo>
                  <a:pt x="5541861" y="5524500"/>
                </a:moveTo>
                <a:lnTo>
                  <a:pt x="5446612" y="5524500"/>
                </a:lnTo>
                <a:lnTo>
                  <a:pt x="5446612" y="5429250"/>
                </a:lnTo>
                <a:lnTo>
                  <a:pt x="5541861" y="5429250"/>
                </a:lnTo>
                <a:close/>
                <a:moveTo>
                  <a:pt x="5732362" y="5524500"/>
                </a:moveTo>
                <a:lnTo>
                  <a:pt x="5637111" y="5524500"/>
                </a:lnTo>
                <a:lnTo>
                  <a:pt x="5637111" y="5429250"/>
                </a:lnTo>
                <a:lnTo>
                  <a:pt x="5732362" y="5429250"/>
                </a:lnTo>
                <a:close/>
                <a:moveTo>
                  <a:pt x="5922861" y="5524500"/>
                </a:moveTo>
                <a:lnTo>
                  <a:pt x="5827611" y="5524500"/>
                </a:lnTo>
                <a:lnTo>
                  <a:pt x="5827611" y="5429250"/>
                </a:lnTo>
                <a:lnTo>
                  <a:pt x="5922861" y="5429250"/>
                </a:lnTo>
                <a:close/>
                <a:moveTo>
                  <a:pt x="6113361" y="5524500"/>
                </a:moveTo>
                <a:lnTo>
                  <a:pt x="6018111" y="5524500"/>
                </a:lnTo>
                <a:lnTo>
                  <a:pt x="6018111" y="5429250"/>
                </a:lnTo>
                <a:lnTo>
                  <a:pt x="6113361" y="5429250"/>
                </a:lnTo>
                <a:close/>
                <a:moveTo>
                  <a:pt x="6303861" y="5524500"/>
                </a:moveTo>
                <a:lnTo>
                  <a:pt x="6208611" y="5524500"/>
                </a:lnTo>
                <a:lnTo>
                  <a:pt x="6208611" y="5429250"/>
                </a:lnTo>
                <a:lnTo>
                  <a:pt x="6303861" y="5429250"/>
                </a:lnTo>
                <a:close/>
                <a:moveTo>
                  <a:pt x="6494362" y="5524500"/>
                </a:moveTo>
                <a:lnTo>
                  <a:pt x="6399111" y="5524500"/>
                </a:lnTo>
                <a:lnTo>
                  <a:pt x="6399111" y="5429250"/>
                </a:lnTo>
                <a:lnTo>
                  <a:pt x="6494362" y="5429250"/>
                </a:lnTo>
                <a:close/>
                <a:moveTo>
                  <a:pt x="6684861" y="5524500"/>
                </a:moveTo>
                <a:lnTo>
                  <a:pt x="6589611" y="5524500"/>
                </a:lnTo>
                <a:lnTo>
                  <a:pt x="6589611" y="5429250"/>
                </a:lnTo>
                <a:lnTo>
                  <a:pt x="6684861" y="5429250"/>
                </a:lnTo>
                <a:close/>
                <a:moveTo>
                  <a:pt x="6875361" y="5524500"/>
                </a:moveTo>
                <a:lnTo>
                  <a:pt x="6780111" y="5524500"/>
                </a:lnTo>
                <a:lnTo>
                  <a:pt x="6780111" y="5429250"/>
                </a:lnTo>
                <a:lnTo>
                  <a:pt x="6875361" y="5429250"/>
                </a:lnTo>
                <a:close/>
                <a:moveTo>
                  <a:pt x="7065863" y="5524500"/>
                </a:moveTo>
                <a:lnTo>
                  <a:pt x="6970613" y="5524500"/>
                </a:lnTo>
                <a:lnTo>
                  <a:pt x="6970613" y="5429250"/>
                </a:lnTo>
                <a:lnTo>
                  <a:pt x="7065863" y="5429250"/>
                </a:lnTo>
                <a:close/>
                <a:moveTo>
                  <a:pt x="7256362" y="5524500"/>
                </a:moveTo>
                <a:lnTo>
                  <a:pt x="7161113" y="5524500"/>
                </a:lnTo>
                <a:lnTo>
                  <a:pt x="7161113" y="5429250"/>
                </a:lnTo>
                <a:lnTo>
                  <a:pt x="7256362" y="5429250"/>
                </a:lnTo>
                <a:close/>
                <a:moveTo>
                  <a:pt x="7446863" y="5524500"/>
                </a:moveTo>
                <a:lnTo>
                  <a:pt x="7351613" y="5524500"/>
                </a:lnTo>
                <a:lnTo>
                  <a:pt x="7351613" y="5429250"/>
                </a:lnTo>
                <a:lnTo>
                  <a:pt x="7446863" y="5429250"/>
                </a:lnTo>
                <a:close/>
                <a:moveTo>
                  <a:pt x="7637363" y="5524500"/>
                </a:moveTo>
                <a:lnTo>
                  <a:pt x="7542113" y="5524500"/>
                </a:lnTo>
                <a:lnTo>
                  <a:pt x="7542113" y="5429250"/>
                </a:lnTo>
                <a:lnTo>
                  <a:pt x="7637363" y="5429250"/>
                </a:lnTo>
                <a:close/>
                <a:moveTo>
                  <a:pt x="7827863" y="5524500"/>
                </a:moveTo>
                <a:lnTo>
                  <a:pt x="7732613" y="5524500"/>
                </a:lnTo>
                <a:lnTo>
                  <a:pt x="7732613" y="5429250"/>
                </a:lnTo>
                <a:lnTo>
                  <a:pt x="7827863" y="5429250"/>
                </a:lnTo>
                <a:close/>
                <a:moveTo>
                  <a:pt x="8018362" y="5524500"/>
                </a:moveTo>
                <a:lnTo>
                  <a:pt x="7923112" y="5524500"/>
                </a:lnTo>
                <a:lnTo>
                  <a:pt x="7923112" y="5429250"/>
                </a:lnTo>
                <a:lnTo>
                  <a:pt x="8018362" y="5429250"/>
                </a:lnTo>
                <a:close/>
                <a:moveTo>
                  <a:pt x="8208863" y="5524500"/>
                </a:moveTo>
                <a:lnTo>
                  <a:pt x="8113613" y="5524500"/>
                </a:lnTo>
                <a:lnTo>
                  <a:pt x="8113613" y="5429250"/>
                </a:lnTo>
                <a:lnTo>
                  <a:pt x="8208863" y="5429250"/>
                </a:lnTo>
                <a:close/>
                <a:moveTo>
                  <a:pt x="8399363" y="5524500"/>
                </a:moveTo>
                <a:lnTo>
                  <a:pt x="8304112" y="5524500"/>
                </a:lnTo>
                <a:lnTo>
                  <a:pt x="8304112" y="5429250"/>
                </a:lnTo>
                <a:lnTo>
                  <a:pt x="8399363" y="5429250"/>
                </a:lnTo>
                <a:close/>
                <a:moveTo>
                  <a:pt x="8780362" y="5524500"/>
                </a:moveTo>
                <a:lnTo>
                  <a:pt x="8685111" y="5524500"/>
                </a:lnTo>
                <a:lnTo>
                  <a:pt x="8685111" y="5429250"/>
                </a:lnTo>
                <a:lnTo>
                  <a:pt x="8780362" y="5429250"/>
                </a:lnTo>
                <a:close/>
                <a:moveTo>
                  <a:pt x="8970861" y="5524500"/>
                </a:moveTo>
                <a:lnTo>
                  <a:pt x="8875612" y="5524500"/>
                </a:lnTo>
                <a:lnTo>
                  <a:pt x="8875612" y="5429250"/>
                </a:lnTo>
                <a:lnTo>
                  <a:pt x="8970861" y="5429250"/>
                </a:lnTo>
                <a:close/>
                <a:moveTo>
                  <a:pt x="9161361" y="5524500"/>
                </a:moveTo>
                <a:lnTo>
                  <a:pt x="9066111" y="5524500"/>
                </a:lnTo>
                <a:lnTo>
                  <a:pt x="9066111" y="5429250"/>
                </a:lnTo>
                <a:lnTo>
                  <a:pt x="9161361" y="5429250"/>
                </a:lnTo>
                <a:close/>
                <a:moveTo>
                  <a:pt x="9351861" y="5524500"/>
                </a:moveTo>
                <a:lnTo>
                  <a:pt x="9256611" y="5524500"/>
                </a:lnTo>
                <a:lnTo>
                  <a:pt x="9256611" y="5429250"/>
                </a:lnTo>
                <a:lnTo>
                  <a:pt x="9351861" y="5429250"/>
                </a:lnTo>
                <a:close/>
                <a:moveTo>
                  <a:pt x="9542362" y="5524500"/>
                </a:moveTo>
                <a:lnTo>
                  <a:pt x="9447112" y="5524500"/>
                </a:lnTo>
                <a:lnTo>
                  <a:pt x="9447112" y="5429250"/>
                </a:lnTo>
                <a:lnTo>
                  <a:pt x="9542362" y="5429250"/>
                </a:lnTo>
                <a:close/>
                <a:moveTo>
                  <a:pt x="9732861" y="5524500"/>
                </a:moveTo>
                <a:lnTo>
                  <a:pt x="9637611" y="5524500"/>
                </a:lnTo>
                <a:lnTo>
                  <a:pt x="9637611" y="5429250"/>
                </a:lnTo>
                <a:lnTo>
                  <a:pt x="9732861" y="5429250"/>
                </a:lnTo>
                <a:close/>
                <a:moveTo>
                  <a:pt x="9923362" y="5524500"/>
                </a:moveTo>
                <a:lnTo>
                  <a:pt x="9828111" y="5524500"/>
                </a:lnTo>
                <a:lnTo>
                  <a:pt x="9828111" y="5429250"/>
                </a:lnTo>
                <a:lnTo>
                  <a:pt x="9923362" y="5429250"/>
                </a:lnTo>
                <a:close/>
                <a:moveTo>
                  <a:pt x="10113862" y="5524500"/>
                </a:moveTo>
                <a:lnTo>
                  <a:pt x="10018612" y="5524500"/>
                </a:lnTo>
                <a:lnTo>
                  <a:pt x="10018612" y="5429250"/>
                </a:lnTo>
                <a:lnTo>
                  <a:pt x="10113862" y="5429250"/>
                </a:lnTo>
                <a:close/>
                <a:moveTo>
                  <a:pt x="10304361" y="5524500"/>
                </a:moveTo>
                <a:lnTo>
                  <a:pt x="10209111" y="5524500"/>
                </a:lnTo>
                <a:lnTo>
                  <a:pt x="10209111" y="5429250"/>
                </a:lnTo>
                <a:lnTo>
                  <a:pt x="10304361" y="5429250"/>
                </a:lnTo>
                <a:close/>
                <a:moveTo>
                  <a:pt x="10494861" y="5524500"/>
                </a:moveTo>
                <a:lnTo>
                  <a:pt x="10399611" y="5524500"/>
                </a:lnTo>
                <a:lnTo>
                  <a:pt x="10399611" y="5429250"/>
                </a:lnTo>
                <a:lnTo>
                  <a:pt x="10494861" y="5429250"/>
                </a:lnTo>
                <a:close/>
                <a:moveTo>
                  <a:pt x="10685361" y="5524500"/>
                </a:moveTo>
                <a:lnTo>
                  <a:pt x="10590111" y="5524500"/>
                </a:lnTo>
                <a:lnTo>
                  <a:pt x="10590111" y="5429250"/>
                </a:lnTo>
                <a:lnTo>
                  <a:pt x="10685361" y="5429250"/>
                </a:lnTo>
                <a:close/>
                <a:moveTo>
                  <a:pt x="10875861" y="5524500"/>
                </a:moveTo>
                <a:lnTo>
                  <a:pt x="10780611" y="5524500"/>
                </a:lnTo>
                <a:lnTo>
                  <a:pt x="10780611" y="5429250"/>
                </a:lnTo>
                <a:lnTo>
                  <a:pt x="10875861" y="5429250"/>
                </a:lnTo>
                <a:close/>
                <a:moveTo>
                  <a:pt x="11066362" y="5524500"/>
                </a:moveTo>
                <a:lnTo>
                  <a:pt x="10971111" y="5524500"/>
                </a:lnTo>
                <a:lnTo>
                  <a:pt x="10971111" y="5429250"/>
                </a:lnTo>
                <a:lnTo>
                  <a:pt x="11066362" y="5429250"/>
                </a:lnTo>
                <a:close/>
                <a:moveTo>
                  <a:pt x="11256861" y="5524500"/>
                </a:moveTo>
                <a:lnTo>
                  <a:pt x="11161610" y="5524500"/>
                </a:lnTo>
                <a:lnTo>
                  <a:pt x="11161610" y="5429250"/>
                </a:lnTo>
                <a:lnTo>
                  <a:pt x="11256861" y="5429250"/>
                </a:lnTo>
                <a:close/>
                <a:moveTo>
                  <a:pt x="11447360" y="5524500"/>
                </a:moveTo>
                <a:lnTo>
                  <a:pt x="11352111" y="5524500"/>
                </a:lnTo>
                <a:lnTo>
                  <a:pt x="11352111" y="5429250"/>
                </a:lnTo>
                <a:lnTo>
                  <a:pt x="11447360" y="5429250"/>
                </a:lnTo>
                <a:close/>
                <a:moveTo>
                  <a:pt x="11637861" y="5524500"/>
                </a:moveTo>
                <a:lnTo>
                  <a:pt x="11542610" y="5524500"/>
                </a:lnTo>
                <a:lnTo>
                  <a:pt x="11542610" y="5429250"/>
                </a:lnTo>
                <a:lnTo>
                  <a:pt x="11637861" y="5429250"/>
                </a:lnTo>
                <a:close/>
                <a:moveTo>
                  <a:pt x="11828360" y="5524500"/>
                </a:moveTo>
                <a:lnTo>
                  <a:pt x="11733112" y="5524500"/>
                </a:lnTo>
                <a:lnTo>
                  <a:pt x="11733112" y="5429250"/>
                </a:lnTo>
                <a:lnTo>
                  <a:pt x="11828360" y="5429250"/>
                </a:lnTo>
                <a:close/>
                <a:moveTo>
                  <a:pt x="12192000" y="5524500"/>
                </a:moveTo>
                <a:lnTo>
                  <a:pt x="12114110" y="5524500"/>
                </a:lnTo>
                <a:lnTo>
                  <a:pt x="12114110" y="5429250"/>
                </a:lnTo>
                <a:lnTo>
                  <a:pt x="12192000" y="5429250"/>
                </a:lnTo>
                <a:close/>
                <a:moveTo>
                  <a:pt x="303114" y="5619750"/>
                </a:moveTo>
                <a:lnTo>
                  <a:pt x="207864" y="5619750"/>
                </a:lnTo>
                <a:lnTo>
                  <a:pt x="207864" y="5524500"/>
                </a:lnTo>
                <a:lnTo>
                  <a:pt x="303114" y="5524500"/>
                </a:lnTo>
                <a:close/>
                <a:moveTo>
                  <a:pt x="493614" y="5619750"/>
                </a:moveTo>
                <a:lnTo>
                  <a:pt x="398364" y="5619750"/>
                </a:lnTo>
                <a:lnTo>
                  <a:pt x="398364" y="5524500"/>
                </a:lnTo>
                <a:lnTo>
                  <a:pt x="493614" y="5524500"/>
                </a:lnTo>
                <a:close/>
                <a:moveTo>
                  <a:pt x="684113" y="5619750"/>
                </a:moveTo>
                <a:lnTo>
                  <a:pt x="588864" y="5619750"/>
                </a:lnTo>
                <a:lnTo>
                  <a:pt x="588864" y="5524500"/>
                </a:lnTo>
                <a:lnTo>
                  <a:pt x="684113" y="5524500"/>
                </a:lnTo>
                <a:close/>
                <a:moveTo>
                  <a:pt x="874614" y="5619750"/>
                </a:moveTo>
                <a:lnTo>
                  <a:pt x="779364" y="5619750"/>
                </a:lnTo>
                <a:lnTo>
                  <a:pt x="779364" y="5524500"/>
                </a:lnTo>
                <a:lnTo>
                  <a:pt x="874614" y="5524500"/>
                </a:lnTo>
                <a:close/>
                <a:moveTo>
                  <a:pt x="1065114" y="5619750"/>
                </a:moveTo>
                <a:lnTo>
                  <a:pt x="969863" y="5619750"/>
                </a:lnTo>
                <a:lnTo>
                  <a:pt x="969863" y="5524500"/>
                </a:lnTo>
                <a:lnTo>
                  <a:pt x="1065114" y="5524500"/>
                </a:lnTo>
                <a:close/>
                <a:moveTo>
                  <a:pt x="1255613" y="5619750"/>
                </a:moveTo>
                <a:lnTo>
                  <a:pt x="1160364" y="5619750"/>
                </a:lnTo>
                <a:lnTo>
                  <a:pt x="1160364" y="5524500"/>
                </a:lnTo>
                <a:lnTo>
                  <a:pt x="1255613" y="5524500"/>
                </a:lnTo>
                <a:close/>
                <a:moveTo>
                  <a:pt x="1446114" y="5619750"/>
                </a:moveTo>
                <a:lnTo>
                  <a:pt x="1350864" y="5619750"/>
                </a:lnTo>
                <a:lnTo>
                  <a:pt x="1350864" y="5524500"/>
                </a:lnTo>
                <a:lnTo>
                  <a:pt x="1446114" y="5524500"/>
                </a:lnTo>
                <a:close/>
                <a:moveTo>
                  <a:pt x="1636614" y="5619750"/>
                </a:moveTo>
                <a:lnTo>
                  <a:pt x="1541363" y="5619750"/>
                </a:lnTo>
                <a:lnTo>
                  <a:pt x="1541363" y="5524500"/>
                </a:lnTo>
                <a:lnTo>
                  <a:pt x="1636614" y="5524500"/>
                </a:lnTo>
                <a:close/>
                <a:moveTo>
                  <a:pt x="2017612" y="5619750"/>
                </a:moveTo>
                <a:lnTo>
                  <a:pt x="1922364" y="5619750"/>
                </a:lnTo>
                <a:lnTo>
                  <a:pt x="1922364" y="5524500"/>
                </a:lnTo>
                <a:lnTo>
                  <a:pt x="2017612" y="5524500"/>
                </a:lnTo>
                <a:close/>
                <a:moveTo>
                  <a:pt x="2208114" y="5619750"/>
                </a:moveTo>
                <a:lnTo>
                  <a:pt x="2112863" y="5619750"/>
                </a:lnTo>
                <a:lnTo>
                  <a:pt x="2112863" y="5524500"/>
                </a:lnTo>
                <a:lnTo>
                  <a:pt x="2208114" y="5524500"/>
                </a:lnTo>
                <a:close/>
                <a:moveTo>
                  <a:pt x="2398613" y="5619750"/>
                </a:moveTo>
                <a:lnTo>
                  <a:pt x="2303364" y="5619750"/>
                </a:lnTo>
                <a:lnTo>
                  <a:pt x="2303364" y="5524500"/>
                </a:lnTo>
                <a:lnTo>
                  <a:pt x="2398613" y="5524500"/>
                </a:lnTo>
                <a:close/>
                <a:moveTo>
                  <a:pt x="2589114" y="5619750"/>
                </a:moveTo>
                <a:lnTo>
                  <a:pt x="2493863" y="5619750"/>
                </a:lnTo>
                <a:lnTo>
                  <a:pt x="2493863" y="5524500"/>
                </a:lnTo>
                <a:lnTo>
                  <a:pt x="2589114" y="5524500"/>
                </a:lnTo>
                <a:close/>
                <a:moveTo>
                  <a:pt x="2779613" y="5619750"/>
                </a:moveTo>
                <a:lnTo>
                  <a:pt x="2684362" y="5619750"/>
                </a:lnTo>
                <a:lnTo>
                  <a:pt x="2684362" y="5524500"/>
                </a:lnTo>
                <a:lnTo>
                  <a:pt x="2779613" y="5524500"/>
                </a:lnTo>
                <a:close/>
                <a:moveTo>
                  <a:pt x="2970113" y="5619750"/>
                </a:moveTo>
                <a:lnTo>
                  <a:pt x="2874863" y="5619750"/>
                </a:lnTo>
                <a:lnTo>
                  <a:pt x="2874863" y="5524500"/>
                </a:lnTo>
                <a:lnTo>
                  <a:pt x="2970113" y="5524500"/>
                </a:lnTo>
                <a:close/>
                <a:moveTo>
                  <a:pt x="3160613" y="5619750"/>
                </a:moveTo>
                <a:lnTo>
                  <a:pt x="3065363" y="5619750"/>
                </a:lnTo>
                <a:lnTo>
                  <a:pt x="3065363" y="5524500"/>
                </a:lnTo>
                <a:lnTo>
                  <a:pt x="3160613" y="5524500"/>
                </a:lnTo>
                <a:close/>
                <a:moveTo>
                  <a:pt x="3351113" y="5619750"/>
                </a:moveTo>
                <a:lnTo>
                  <a:pt x="3255863" y="5619750"/>
                </a:lnTo>
                <a:lnTo>
                  <a:pt x="3255863" y="5524500"/>
                </a:lnTo>
                <a:lnTo>
                  <a:pt x="3351113" y="5524500"/>
                </a:lnTo>
                <a:close/>
                <a:moveTo>
                  <a:pt x="3541613" y="5619750"/>
                </a:moveTo>
                <a:lnTo>
                  <a:pt x="3446363" y="5619750"/>
                </a:lnTo>
                <a:lnTo>
                  <a:pt x="3446363" y="5524500"/>
                </a:lnTo>
                <a:lnTo>
                  <a:pt x="3541613" y="5524500"/>
                </a:lnTo>
                <a:close/>
                <a:moveTo>
                  <a:pt x="3732112" y="5619750"/>
                </a:moveTo>
                <a:lnTo>
                  <a:pt x="3636862" y="5619750"/>
                </a:lnTo>
                <a:lnTo>
                  <a:pt x="3636862" y="5524500"/>
                </a:lnTo>
                <a:lnTo>
                  <a:pt x="3732112" y="5524500"/>
                </a:lnTo>
                <a:close/>
                <a:moveTo>
                  <a:pt x="3922613" y="5619750"/>
                </a:moveTo>
                <a:lnTo>
                  <a:pt x="3827362" y="5619750"/>
                </a:lnTo>
                <a:lnTo>
                  <a:pt x="3827362" y="5524500"/>
                </a:lnTo>
                <a:lnTo>
                  <a:pt x="3922613" y="5524500"/>
                </a:lnTo>
                <a:close/>
                <a:moveTo>
                  <a:pt x="4113113" y="5619750"/>
                </a:moveTo>
                <a:lnTo>
                  <a:pt x="4017863" y="5619750"/>
                </a:lnTo>
                <a:lnTo>
                  <a:pt x="4017863" y="5524500"/>
                </a:lnTo>
                <a:lnTo>
                  <a:pt x="4113113" y="5524500"/>
                </a:lnTo>
                <a:close/>
                <a:moveTo>
                  <a:pt x="4303612" y="5619750"/>
                </a:moveTo>
                <a:lnTo>
                  <a:pt x="4208362" y="5619750"/>
                </a:lnTo>
                <a:lnTo>
                  <a:pt x="4208362" y="5524500"/>
                </a:lnTo>
                <a:lnTo>
                  <a:pt x="4303612" y="5524500"/>
                </a:lnTo>
                <a:close/>
                <a:moveTo>
                  <a:pt x="4494113" y="5619750"/>
                </a:moveTo>
                <a:lnTo>
                  <a:pt x="4398863" y="5619750"/>
                </a:lnTo>
                <a:lnTo>
                  <a:pt x="4398863" y="5524500"/>
                </a:lnTo>
                <a:lnTo>
                  <a:pt x="4494113" y="5524500"/>
                </a:lnTo>
                <a:close/>
                <a:moveTo>
                  <a:pt x="4684613" y="5619750"/>
                </a:moveTo>
                <a:lnTo>
                  <a:pt x="4589363" y="5619750"/>
                </a:lnTo>
                <a:lnTo>
                  <a:pt x="4589363" y="5524500"/>
                </a:lnTo>
                <a:lnTo>
                  <a:pt x="4684613" y="5524500"/>
                </a:lnTo>
                <a:close/>
                <a:moveTo>
                  <a:pt x="4875112" y="5619750"/>
                </a:moveTo>
                <a:lnTo>
                  <a:pt x="4779863" y="5619750"/>
                </a:lnTo>
                <a:lnTo>
                  <a:pt x="4779863" y="5524500"/>
                </a:lnTo>
                <a:lnTo>
                  <a:pt x="4875112" y="5524500"/>
                </a:lnTo>
                <a:close/>
                <a:moveTo>
                  <a:pt x="5065613" y="5619750"/>
                </a:moveTo>
                <a:lnTo>
                  <a:pt x="4970362" y="5619750"/>
                </a:lnTo>
                <a:lnTo>
                  <a:pt x="4970362" y="5524500"/>
                </a:lnTo>
                <a:lnTo>
                  <a:pt x="5065613" y="5524500"/>
                </a:lnTo>
                <a:close/>
                <a:moveTo>
                  <a:pt x="5446612" y="5619750"/>
                </a:moveTo>
                <a:lnTo>
                  <a:pt x="5351361" y="5619750"/>
                </a:lnTo>
                <a:lnTo>
                  <a:pt x="5351361" y="5524500"/>
                </a:lnTo>
                <a:lnTo>
                  <a:pt x="5446612" y="5524500"/>
                </a:lnTo>
                <a:close/>
                <a:moveTo>
                  <a:pt x="5637111" y="5619750"/>
                </a:moveTo>
                <a:lnTo>
                  <a:pt x="5541861" y="5619750"/>
                </a:lnTo>
                <a:lnTo>
                  <a:pt x="5541861" y="5524500"/>
                </a:lnTo>
                <a:lnTo>
                  <a:pt x="5637111" y="5524500"/>
                </a:lnTo>
                <a:close/>
                <a:moveTo>
                  <a:pt x="5827611" y="5619750"/>
                </a:moveTo>
                <a:lnTo>
                  <a:pt x="5732362" y="5619750"/>
                </a:lnTo>
                <a:lnTo>
                  <a:pt x="5732362" y="5524500"/>
                </a:lnTo>
                <a:lnTo>
                  <a:pt x="5827611" y="5524500"/>
                </a:lnTo>
                <a:close/>
                <a:moveTo>
                  <a:pt x="6018111" y="5619750"/>
                </a:moveTo>
                <a:lnTo>
                  <a:pt x="5922861" y="5619750"/>
                </a:lnTo>
                <a:lnTo>
                  <a:pt x="5922861" y="5524500"/>
                </a:lnTo>
                <a:lnTo>
                  <a:pt x="6018111" y="5524500"/>
                </a:lnTo>
                <a:close/>
                <a:moveTo>
                  <a:pt x="6208611" y="5619750"/>
                </a:moveTo>
                <a:lnTo>
                  <a:pt x="6113361" y="5619750"/>
                </a:lnTo>
                <a:lnTo>
                  <a:pt x="6113361" y="5524500"/>
                </a:lnTo>
                <a:lnTo>
                  <a:pt x="6208611" y="5524500"/>
                </a:lnTo>
                <a:close/>
                <a:moveTo>
                  <a:pt x="6399111" y="5619750"/>
                </a:moveTo>
                <a:lnTo>
                  <a:pt x="6303861" y="5619750"/>
                </a:lnTo>
                <a:lnTo>
                  <a:pt x="6303861" y="5524500"/>
                </a:lnTo>
                <a:lnTo>
                  <a:pt x="6399111" y="5524500"/>
                </a:lnTo>
                <a:close/>
                <a:moveTo>
                  <a:pt x="6589611" y="5619750"/>
                </a:moveTo>
                <a:lnTo>
                  <a:pt x="6494362" y="5619750"/>
                </a:lnTo>
                <a:lnTo>
                  <a:pt x="6494362" y="5524500"/>
                </a:lnTo>
                <a:lnTo>
                  <a:pt x="6589611" y="5524500"/>
                </a:lnTo>
                <a:close/>
                <a:moveTo>
                  <a:pt x="6780111" y="5619750"/>
                </a:moveTo>
                <a:lnTo>
                  <a:pt x="6684861" y="5619750"/>
                </a:lnTo>
                <a:lnTo>
                  <a:pt x="6684861" y="5524500"/>
                </a:lnTo>
                <a:lnTo>
                  <a:pt x="6780111" y="5524500"/>
                </a:lnTo>
                <a:close/>
                <a:moveTo>
                  <a:pt x="6970613" y="5619750"/>
                </a:moveTo>
                <a:lnTo>
                  <a:pt x="6875362" y="5619750"/>
                </a:lnTo>
                <a:lnTo>
                  <a:pt x="6875362" y="5524500"/>
                </a:lnTo>
                <a:lnTo>
                  <a:pt x="6970613" y="5524500"/>
                </a:lnTo>
                <a:close/>
                <a:moveTo>
                  <a:pt x="7161113" y="5619750"/>
                </a:moveTo>
                <a:lnTo>
                  <a:pt x="7065863" y="5619750"/>
                </a:lnTo>
                <a:lnTo>
                  <a:pt x="7065863" y="5524500"/>
                </a:lnTo>
                <a:lnTo>
                  <a:pt x="7161113" y="5524500"/>
                </a:lnTo>
                <a:close/>
                <a:moveTo>
                  <a:pt x="7351613" y="5619750"/>
                </a:moveTo>
                <a:lnTo>
                  <a:pt x="7256362" y="5619750"/>
                </a:lnTo>
                <a:lnTo>
                  <a:pt x="7256362" y="5524500"/>
                </a:lnTo>
                <a:lnTo>
                  <a:pt x="7351613" y="5524500"/>
                </a:lnTo>
                <a:close/>
                <a:moveTo>
                  <a:pt x="7542113" y="5619750"/>
                </a:moveTo>
                <a:lnTo>
                  <a:pt x="7446863" y="5619750"/>
                </a:lnTo>
                <a:lnTo>
                  <a:pt x="7446863" y="5524500"/>
                </a:lnTo>
                <a:lnTo>
                  <a:pt x="7542113" y="5524500"/>
                </a:lnTo>
                <a:close/>
                <a:moveTo>
                  <a:pt x="7732613" y="5619750"/>
                </a:moveTo>
                <a:lnTo>
                  <a:pt x="7637363" y="5619750"/>
                </a:lnTo>
                <a:lnTo>
                  <a:pt x="7637363" y="5524500"/>
                </a:lnTo>
                <a:lnTo>
                  <a:pt x="7732613" y="5524500"/>
                </a:lnTo>
                <a:close/>
                <a:moveTo>
                  <a:pt x="7923112" y="5619750"/>
                </a:moveTo>
                <a:lnTo>
                  <a:pt x="7827863" y="5619750"/>
                </a:lnTo>
                <a:lnTo>
                  <a:pt x="7827863" y="5524500"/>
                </a:lnTo>
                <a:lnTo>
                  <a:pt x="7923112" y="5524500"/>
                </a:lnTo>
                <a:close/>
                <a:moveTo>
                  <a:pt x="8113613" y="5619750"/>
                </a:moveTo>
                <a:lnTo>
                  <a:pt x="8018362" y="5619750"/>
                </a:lnTo>
                <a:lnTo>
                  <a:pt x="8018362" y="5524500"/>
                </a:lnTo>
                <a:lnTo>
                  <a:pt x="8113613" y="5524500"/>
                </a:lnTo>
                <a:close/>
                <a:moveTo>
                  <a:pt x="8304112" y="5619750"/>
                </a:moveTo>
                <a:lnTo>
                  <a:pt x="8208863" y="5619750"/>
                </a:lnTo>
                <a:lnTo>
                  <a:pt x="8208863" y="5524500"/>
                </a:lnTo>
                <a:lnTo>
                  <a:pt x="8304112" y="5524500"/>
                </a:lnTo>
                <a:close/>
                <a:moveTo>
                  <a:pt x="8494613" y="5619750"/>
                </a:moveTo>
                <a:lnTo>
                  <a:pt x="8399363" y="5619750"/>
                </a:lnTo>
                <a:lnTo>
                  <a:pt x="8399363" y="5524500"/>
                </a:lnTo>
                <a:lnTo>
                  <a:pt x="8494613" y="5524500"/>
                </a:lnTo>
                <a:close/>
                <a:moveTo>
                  <a:pt x="8875612" y="5619750"/>
                </a:moveTo>
                <a:lnTo>
                  <a:pt x="8780362" y="5619750"/>
                </a:lnTo>
                <a:lnTo>
                  <a:pt x="8780362" y="5524500"/>
                </a:lnTo>
                <a:lnTo>
                  <a:pt x="8875612" y="5524500"/>
                </a:lnTo>
                <a:close/>
                <a:moveTo>
                  <a:pt x="9066111" y="5619750"/>
                </a:moveTo>
                <a:lnTo>
                  <a:pt x="8970861" y="5619750"/>
                </a:lnTo>
                <a:lnTo>
                  <a:pt x="8970861" y="5524500"/>
                </a:lnTo>
                <a:lnTo>
                  <a:pt x="9066111" y="5524500"/>
                </a:lnTo>
                <a:close/>
                <a:moveTo>
                  <a:pt x="9256611" y="5619750"/>
                </a:moveTo>
                <a:lnTo>
                  <a:pt x="9161361" y="5619750"/>
                </a:lnTo>
                <a:lnTo>
                  <a:pt x="9161361" y="5524500"/>
                </a:lnTo>
                <a:lnTo>
                  <a:pt x="9256611" y="5524500"/>
                </a:lnTo>
                <a:close/>
                <a:moveTo>
                  <a:pt x="9447112" y="5619750"/>
                </a:moveTo>
                <a:lnTo>
                  <a:pt x="9351861" y="5619750"/>
                </a:lnTo>
                <a:lnTo>
                  <a:pt x="9351861" y="5524500"/>
                </a:lnTo>
                <a:lnTo>
                  <a:pt x="9447112" y="5524500"/>
                </a:lnTo>
                <a:close/>
                <a:moveTo>
                  <a:pt x="9637611" y="5619750"/>
                </a:moveTo>
                <a:lnTo>
                  <a:pt x="9542362" y="5619750"/>
                </a:lnTo>
                <a:lnTo>
                  <a:pt x="9542362" y="5524500"/>
                </a:lnTo>
                <a:lnTo>
                  <a:pt x="9637611" y="5524500"/>
                </a:lnTo>
                <a:close/>
                <a:moveTo>
                  <a:pt x="9828111" y="5619750"/>
                </a:moveTo>
                <a:lnTo>
                  <a:pt x="9732861" y="5619750"/>
                </a:lnTo>
                <a:lnTo>
                  <a:pt x="9732861" y="5524500"/>
                </a:lnTo>
                <a:lnTo>
                  <a:pt x="9828111" y="5524500"/>
                </a:lnTo>
                <a:close/>
                <a:moveTo>
                  <a:pt x="10018612" y="5619750"/>
                </a:moveTo>
                <a:lnTo>
                  <a:pt x="9923362" y="5619750"/>
                </a:lnTo>
                <a:lnTo>
                  <a:pt x="9923362" y="5524500"/>
                </a:lnTo>
                <a:lnTo>
                  <a:pt x="10018612" y="5524500"/>
                </a:lnTo>
                <a:close/>
                <a:moveTo>
                  <a:pt x="10209111" y="5619750"/>
                </a:moveTo>
                <a:lnTo>
                  <a:pt x="10113862" y="5619750"/>
                </a:lnTo>
                <a:lnTo>
                  <a:pt x="10113862" y="5524500"/>
                </a:lnTo>
                <a:lnTo>
                  <a:pt x="10209111" y="5524500"/>
                </a:lnTo>
                <a:close/>
                <a:moveTo>
                  <a:pt x="10399611" y="5619750"/>
                </a:moveTo>
                <a:lnTo>
                  <a:pt x="10304361" y="5619750"/>
                </a:lnTo>
                <a:lnTo>
                  <a:pt x="10304361" y="5524500"/>
                </a:lnTo>
                <a:lnTo>
                  <a:pt x="10399611" y="5524500"/>
                </a:lnTo>
                <a:close/>
                <a:moveTo>
                  <a:pt x="10590111" y="5619750"/>
                </a:moveTo>
                <a:lnTo>
                  <a:pt x="10494861" y="5619750"/>
                </a:lnTo>
                <a:lnTo>
                  <a:pt x="10494861" y="5524500"/>
                </a:lnTo>
                <a:lnTo>
                  <a:pt x="10590111" y="5524500"/>
                </a:lnTo>
                <a:close/>
                <a:moveTo>
                  <a:pt x="10780611" y="5619750"/>
                </a:moveTo>
                <a:lnTo>
                  <a:pt x="10685361" y="5619750"/>
                </a:lnTo>
                <a:lnTo>
                  <a:pt x="10685361" y="5524500"/>
                </a:lnTo>
                <a:lnTo>
                  <a:pt x="10780611" y="5524500"/>
                </a:lnTo>
                <a:close/>
                <a:moveTo>
                  <a:pt x="10971111" y="5619750"/>
                </a:moveTo>
                <a:lnTo>
                  <a:pt x="10875861" y="5619750"/>
                </a:lnTo>
                <a:lnTo>
                  <a:pt x="10875861" y="5524500"/>
                </a:lnTo>
                <a:lnTo>
                  <a:pt x="10971111" y="5524500"/>
                </a:lnTo>
                <a:close/>
                <a:moveTo>
                  <a:pt x="11161610" y="5619750"/>
                </a:moveTo>
                <a:lnTo>
                  <a:pt x="11066362" y="5619750"/>
                </a:lnTo>
                <a:lnTo>
                  <a:pt x="11066362" y="5524500"/>
                </a:lnTo>
                <a:lnTo>
                  <a:pt x="11161610" y="5524500"/>
                </a:lnTo>
                <a:close/>
                <a:moveTo>
                  <a:pt x="11352111" y="5619750"/>
                </a:moveTo>
                <a:lnTo>
                  <a:pt x="11256861" y="5619750"/>
                </a:lnTo>
                <a:lnTo>
                  <a:pt x="11256861" y="5524500"/>
                </a:lnTo>
                <a:lnTo>
                  <a:pt x="11352111" y="5524500"/>
                </a:lnTo>
                <a:close/>
                <a:moveTo>
                  <a:pt x="11542610" y="5619750"/>
                </a:moveTo>
                <a:lnTo>
                  <a:pt x="11447360" y="5619750"/>
                </a:lnTo>
                <a:lnTo>
                  <a:pt x="11447360" y="5524500"/>
                </a:lnTo>
                <a:lnTo>
                  <a:pt x="11542610" y="5524500"/>
                </a:lnTo>
                <a:close/>
                <a:moveTo>
                  <a:pt x="11733112" y="5619750"/>
                </a:moveTo>
                <a:lnTo>
                  <a:pt x="11637861" y="5619750"/>
                </a:lnTo>
                <a:lnTo>
                  <a:pt x="11637861" y="5524500"/>
                </a:lnTo>
                <a:lnTo>
                  <a:pt x="11733112" y="5524500"/>
                </a:lnTo>
                <a:close/>
                <a:moveTo>
                  <a:pt x="11923611" y="5619750"/>
                </a:moveTo>
                <a:lnTo>
                  <a:pt x="11828360" y="5619750"/>
                </a:lnTo>
                <a:lnTo>
                  <a:pt x="11828360" y="5524500"/>
                </a:lnTo>
                <a:lnTo>
                  <a:pt x="11923611" y="5524500"/>
                </a:lnTo>
                <a:close/>
                <a:moveTo>
                  <a:pt x="207864" y="5715000"/>
                </a:moveTo>
                <a:lnTo>
                  <a:pt x="112614" y="5715000"/>
                </a:lnTo>
                <a:lnTo>
                  <a:pt x="112614" y="5619750"/>
                </a:lnTo>
                <a:lnTo>
                  <a:pt x="207864" y="5619750"/>
                </a:lnTo>
                <a:close/>
                <a:moveTo>
                  <a:pt x="398364" y="5715000"/>
                </a:moveTo>
                <a:lnTo>
                  <a:pt x="303114" y="5715000"/>
                </a:lnTo>
                <a:lnTo>
                  <a:pt x="303114" y="5619750"/>
                </a:lnTo>
                <a:lnTo>
                  <a:pt x="398364" y="5619750"/>
                </a:lnTo>
                <a:close/>
                <a:moveTo>
                  <a:pt x="588864" y="5715000"/>
                </a:moveTo>
                <a:lnTo>
                  <a:pt x="493614" y="5715000"/>
                </a:lnTo>
                <a:lnTo>
                  <a:pt x="493614" y="5619750"/>
                </a:lnTo>
                <a:lnTo>
                  <a:pt x="588864" y="5619750"/>
                </a:lnTo>
                <a:close/>
                <a:moveTo>
                  <a:pt x="779364" y="5715000"/>
                </a:moveTo>
                <a:lnTo>
                  <a:pt x="684113" y="5715000"/>
                </a:lnTo>
                <a:lnTo>
                  <a:pt x="684113" y="5619750"/>
                </a:lnTo>
                <a:lnTo>
                  <a:pt x="779364" y="5619750"/>
                </a:lnTo>
                <a:close/>
                <a:moveTo>
                  <a:pt x="969863" y="5715000"/>
                </a:moveTo>
                <a:lnTo>
                  <a:pt x="874614" y="5715000"/>
                </a:lnTo>
                <a:lnTo>
                  <a:pt x="874614" y="5619750"/>
                </a:lnTo>
                <a:lnTo>
                  <a:pt x="969863" y="5619750"/>
                </a:lnTo>
                <a:close/>
                <a:moveTo>
                  <a:pt x="1160364" y="5715000"/>
                </a:moveTo>
                <a:lnTo>
                  <a:pt x="1065114" y="5715000"/>
                </a:lnTo>
                <a:lnTo>
                  <a:pt x="1065114" y="5619750"/>
                </a:lnTo>
                <a:lnTo>
                  <a:pt x="1160364" y="5619750"/>
                </a:lnTo>
                <a:close/>
                <a:moveTo>
                  <a:pt x="1350864" y="5715000"/>
                </a:moveTo>
                <a:lnTo>
                  <a:pt x="1255613" y="5715000"/>
                </a:lnTo>
                <a:lnTo>
                  <a:pt x="1255613" y="5619750"/>
                </a:lnTo>
                <a:lnTo>
                  <a:pt x="1350864" y="5619750"/>
                </a:lnTo>
                <a:close/>
                <a:moveTo>
                  <a:pt x="1541363" y="5715000"/>
                </a:moveTo>
                <a:lnTo>
                  <a:pt x="1446114" y="5715000"/>
                </a:lnTo>
                <a:lnTo>
                  <a:pt x="1446114" y="5619750"/>
                </a:lnTo>
                <a:lnTo>
                  <a:pt x="1541363" y="5619750"/>
                </a:lnTo>
                <a:close/>
                <a:moveTo>
                  <a:pt x="1922364" y="5715000"/>
                </a:moveTo>
                <a:lnTo>
                  <a:pt x="1827113" y="5715000"/>
                </a:lnTo>
                <a:lnTo>
                  <a:pt x="1827113" y="5619750"/>
                </a:lnTo>
                <a:lnTo>
                  <a:pt x="1922364" y="5619750"/>
                </a:lnTo>
                <a:close/>
                <a:moveTo>
                  <a:pt x="2112863" y="5715000"/>
                </a:moveTo>
                <a:lnTo>
                  <a:pt x="2017612" y="5715000"/>
                </a:lnTo>
                <a:lnTo>
                  <a:pt x="2017612" y="5619750"/>
                </a:lnTo>
                <a:lnTo>
                  <a:pt x="2112863" y="5619750"/>
                </a:lnTo>
                <a:close/>
                <a:moveTo>
                  <a:pt x="2303364" y="5715000"/>
                </a:moveTo>
                <a:lnTo>
                  <a:pt x="2208114" y="5715000"/>
                </a:lnTo>
                <a:lnTo>
                  <a:pt x="2208114" y="5619750"/>
                </a:lnTo>
                <a:lnTo>
                  <a:pt x="2303364" y="5619750"/>
                </a:lnTo>
                <a:close/>
                <a:moveTo>
                  <a:pt x="2493863" y="5715000"/>
                </a:moveTo>
                <a:lnTo>
                  <a:pt x="2398613" y="5715000"/>
                </a:lnTo>
                <a:lnTo>
                  <a:pt x="2398613" y="5619750"/>
                </a:lnTo>
                <a:lnTo>
                  <a:pt x="2493863" y="5619750"/>
                </a:lnTo>
                <a:close/>
                <a:moveTo>
                  <a:pt x="2684362" y="5715000"/>
                </a:moveTo>
                <a:lnTo>
                  <a:pt x="2589114" y="5715000"/>
                </a:lnTo>
                <a:lnTo>
                  <a:pt x="2589114" y="5619750"/>
                </a:lnTo>
                <a:lnTo>
                  <a:pt x="2684362" y="5619750"/>
                </a:lnTo>
                <a:close/>
                <a:moveTo>
                  <a:pt x="2874863" y="5715000"/>
                </a:moveTo>
                <a:lnTo>
                  <a:pt x="2779613" y="5715000"/>
                </a:lnTo>
                <a:lnTo>
                  <a:pt x="2779613" y="5619750"/>
                </a:lnTo>
                <a:lnTo>
                  <a:pt x="2874863" y="5619750"/>
                </a:lnTo>
                <a:close/>
                <a:moveTo>
                  <a:pt x="3065363" y="5715000"/>
                </a:moveTo>
                <a:lnTo>
                  <a:pt x="2970113" y="5715000"/>
                </a:lnTo>
                <a:lnTo>
                  <a:pt x="2970113" y="5619750"/>
                </a:lnTo>
                <a:lnTo>
                  <a:pt x="3065363" y="5619750"/>
                </a:lnTo>
                <a:close/>
                <a:moveTo>
                  <a:pt x="3255863" y="5715000"/>
                </a:moveTo>
                <a:lnTo>
                  <a:pt x="3160613" y="5715000"/>
                </a:lnTo>
                <a:lnTo>
                  <a:pt x="3160613" y="5619750"/>
                </a:lnTo>
                <a:lnTo>
                  <a:pt x="3255863" y="5619750"/>
                </a:lnTo>
                <a:close/>
                <a:moveTo>
                  <a:pt x="3446363" y="5715000"/>
                </a:moveTo>
                <a:lnTo>
                  <a:pt x="3351113" y="5715000"/>
                </a:lnTo>
                <a:lnTo>
                  <a:pt x="3351113" y="5619750"/>
                </a:lnTo>
                <a:lnTo>
                  <a:pt x="3446363" y="5619750"/>
                </a:lnTo>
                <a:close/>
                <a:moveTo>
                  <a:pt x="3636862" y="5715000"/>
                </a:moveTo>
                <a:lnTo>
                  <a:pt x="3541613" y="5715000"/>
                </a:lnTo>
                <a:lnTo>
                  <a:pt x="3541613" y="5619750"/>
                </a:lnTo>
                <a:lnTo>
                  <a:pt x="3636862" y="5619750"/>
                </a:lnTo>
                <a:close/>
                <a:moveTo>
                  <a:pt x="3827362" y="5715000"/>
                </a:moveTo>
                <a:lnTo>
                  <a:pt x="3732112" y="5715000"/>
                </a:lnTo>
                <a:lnTo>
                  <a:pt x="3732112" y="5619750"/>
                </a:lnTo>
                <a:lnTo>
                  <a:pt x="3827362" y="5619750"/>
                </a:lnTo>
                <a:close/>
                <a:moveTo>
                  <a:pt x="4017863" y="5715000"/>
                </a:moveTo>
                <a:lnTo>
                  <a:pt x="3922613" y="5715000"/>
                </a:lnTo>
                <a:lnTo>
                  <a:pt x="3922613" y="5619750"/>
                </a:lnTo>
                <a:lnTo>
                  <a:pt x="4017863" y="5619750"/>
                </a:lnTo>
                <a:close/>
                <a:moveTo>
                  <a:pt x="4208362" y="5715000"/>
                </a:moveTo>
                <a:lnTo>
                  <a:pt x="4113113" y="5715000"/>
                </a:lnTo>
                <a:lnTo>
                  <a:pt x="4113113" y="5619750"/>
                </a:lnTo>
                <a:lnTo>
                  <a:pt x="4208362" y="5619750"/>
                </a:lnTo>
                <a:close/>
                <a:moveTo>
                  <a:pt x="4398863" y="5715000"/>
                </a:moveTo>
                <a:lnTo>
                  <a:pt x="4303612" y="5715000"/>
                </a:lnTo>
                <a:lnTo>
                  <a:pt x="4303612" y="5619750"/>
                </a:lnTo>
                <a:lnTo>
                  <a:pt x="4398863" y="5619750"/>
                </a:lnTo>
                <a:close/>
                <a:moveTo>
                  <a:pt x="4589363" y="5715000"/>
                </a:moveTo>
                <a:lnTo>
                  <a:pt x="4494113" y="5715000"/>
                </a:lnTo>
                <a:lnTo>
                  <a:pt x="4494113" y="5619750"/>
                </a:lnTo>
                <a:lnTo>
                  <a:pt x="4589363" y="5619750"/>
                </a:lnTo>
                <a:close/>
                <a:moveTo>
                  <a:pt x="4779863" y="5715000"/>
                </a:moveTo>
                <a:lnTo>
                  <a:pt x="4684613" y="5715000"/>
                </a:lnTo>
                <a:lnTo>
                  <a:pt x="4684613" y="5619750"/>
                </a:lnTo>
                <a:lnTo>
                  <a:pt x="4779863" y="5619750"/>
                </a:lnTo>
                <a:close/>
                <a:moveTo>
                  <a:pt x="4970362" y="5715000"/>
                </a:moveTo>
                <a:lnTo>
                  <a:pt x="4875112" y="5715000"/>
                </a:lnTo>
                <a:lnTo>
                  <a:pt x="4875112" y="5619750"/>
                </a:lnTo>
                <a:lnTo>
                  <a:pt x="4970362" y="5619750"/>
                </a:lnTo>
                <a:close/>
                <a:moveTo>
                  <a:pt x="5351361" y="5715000"/>
                </a:moveTo>
                <a:lnTo>
                  <a:pt x="5256111" y="5715000"/>
                </a:lnTo>
                <a:lnTo>
                  <a:pt x="5256111" y="5619750"/>
                </a:lnTo>
                <a:lnTo>
                  <a:pt x="5351361" y="5619750"/>
                </a:lnTo>
                <a:close/>
                <a:moveTo>
                  <a:pt x="5541861" y="5715000"/>
                </a:moveTo>
                <a:lnTo>
                  <a:pt x="5446612" y="5715000"/>
                </a:lnTo>
                <a:lnTo>
                  <a:pt x="5446612" y="5619750"/>
                </a:lnTo>
                <a:lnTo>
                  <a:pt x="5541861" y="5619750"/>
                </a:lnTo>
                <a:close/>
                <a:moveTo>
                  <a:pt x="5732362" y="5715000"/>
                </a:moveTo>
                <a:lnTo>
                  <a:pt x="5637111" y="5715000"/>
                </a:lnTo>
                <a:lnTo>
                  <a:pt x="5637111" y="5619750"/>
                </a:lnTo>
                <a:lnTo>
                  <a:pt x="5732362" y="5619750"/>
                </a:lnTo>
                <a:close/>
                <a:moveTo>
                  <a:pt x="7256362" y="5715000"/>
                </a:moveTo>
                <a:lnTo>
                  <a:pt x="7161113" y="5715000"/>
                </a:lnTo>
                <a:lnTo>
                  <a:pt x="7161113" y="5619750"/>
                </a:lnTo>
                <a:lnTo>
                  <a:pt x="7256362" y="5619750"/>
                </a:lnTo>
                <a:close/>
                <a:moveTo>
                  <a:pt x="8018362" y="5715000"/>
                </a:moveTo>
                <a:lnTo>
                  <a:pt x="7923112" y="5715000"/>
                </a:lnTo>
                <a:lnTo>
                  <a:pt x="7923112" y="5619750"/>
                </a:lnTo>
                <a:lnTo>
                  <a:pt x="8018362" y="5619750"/>
                </a:lnTo>
                <a:close/>
                <a:moveTo>
                  <a:pt x="8970861" y="5715000"/>
                </a:moveTo>
                <a:lnTo>
                  <a:pt x="8875612" y="5715000"/>
                </a:lnTo>
                <a:lnTo>
                  <a:pt x="8875612" y="5619750"/>
                </a:lnTo>
                <a:lnTo>
                  <a:pt x="8970861" y="5619750"/>
                </a:lnTo>
                <a:close/>
                <a:moveTo>
                  <a:pt x="9161361" y="5715000"/>
                </a:moveTo>
                <a:lnTo>
                  <a:pt x="9066111" y="5715000"/>
                </a:lnTo>
                <a:lnTo>
                  <a:pt x="9066111" y="5619750"/>
                </a:lnTo>
                <a:lnTo>
                  <a:pt x="9161361" y="5619750"/>
                </a:lnTo>
                <a:close/>
                <a:moveTo>
                  <a:pt x="9351861" y="5715000"/>
                </a:moveTo>
                <a:lnTo>
                  <a:pt x="9256611" y="5715000"/>
                </a:lnTo>
                <a:lnTo>
                  <a:pt x="9256611" y="5619750"/>
                </a:lnTo>
                <a:lnTo>
                  <a:pt x="9351861" y="5619750"/>
                </a:lnTo>
                <a:close/>
                <a:moveTo>
                  <a:pt x="9542362" y="5715000"/>
                </a:moveTo>
                <a:lnTo>
                  <a:pt x="9447112" y="5715000"/>
                </a:lnTo>
                <a:lnTo>
                  <a:pt x="9447112" y="5619750"/>
                </a:lnTo>
                <a:lnTo>
                  <a:pt x="9542362" y="5619750"/>
                </a:lnTo>
                <a:close/>
                <a:moveTo>
                  <a:pt x="9732861" y="5715000"/>
                </a:moveTo>
                <a:lnTo>
                  <a:pt x="9637611" y="5715000"/>
                </a:lnTo>
                <a:lnTo>
                  <a:pt x="9637611" y="5619750"/>
                </a:lnTo>
                <a:lnTo>
                  <a:pt x="9732861" y="5619750"/>
                </a:lnTo>
                <a:close/>
                <a:moveTo>
                  <a:pt x="9923362" y="5715000"/>
                </a:moveTo>
                <a:lnTo>
                  <a:pt x="9828111" y="5715000"/>
                </a:lnTo>
                <a:lnTo>
                  <a:pt x="9828111" y="5619750"/>
                </a:lnTo>
                <a:lnTo>
                  <a:pt x="9923362" y="5619750"/>
                </a:lnTo>
                <a:close/>
                <a:moveTo>
                  <a:pt x="10113862" y="5715000"/>
                </a:moveTo>
                <a:lnTo>
                  <a:pt x="10018612" y="5715000"/>
                </a:lnTo>
                <a:lnTo>
                  <a:pt x="10018612" y="5619750"/>
                </a:lnTo>
                <a:lnTo>
                  <a:pt x="10113862" y="5619750"/>
                </a:lnTo>
                <a:close/>
                <a:moveTo>
                  <a:pt x="10304361" y="5715000"/>
                </a:moveTo>
                <a:lnTo>
                  <a:pt x="10209111" y="5715000"/>
                </a:lnTo>
                <a:lnTo>
                  <a:pt x="10209111" y="5619750"/>
                </a:lnTo>
                <a:lnTo>
                  <a:pt x="10304361" y="5619750"/>
                </a:lnTo>
                <a:close/>
                <a:moveTo>
                  <a:pt x="10494861" y="5715000"/>
                </a:moveTo>
                <a:lnTo>
                  <a:pt x="10399611" y="5715000"/>
                </a:lnTo>
                <a:lnTo>
                  <a:pt x="10399611" y="5619750"/>
                </a:lnTo>
                <a:lnTo>
                  <a:pt x="10494861" y="5619750"/>
                </a:lnTo>
                <a:close/>
                <a:moveTo>
                  <a:pt x="10685361" y="5715000"/>
                </a:moveTo>
                <a:lnTo>
                  <a:pt x="10590111" y="5715000"/>
                </a:lnTo>
                <a:lnTo>
                  <a:pt x="10590111" y="5619750"/>
                </a:lnTo>
                <a:lnTo>
                  <a:pt x="10685361" y="5619750"/>
                </a:lnTo>
                <a:close/>
                <a:moveTo>
                  <a:pt x="10875861" y="5715000"/>
                </a:moveTo>
                <a:lnTo>
                  <a:pt x="10780611" y="5715000"/>
                </a:lnTo>
                <a:lnTo>
                  <a:pt x="10780611" y="5619750"/>
                </a:lnTo>
                <a:lnTo>
                  <a:pt x="10875861" y="5619750"/>
                </a:lnTo>
                <a:close/>
                <a:moveTo>
                  <a:pt x="11066362" y="5715000"/>
                </a:moveTo>
                <a:lnTo>
                  <a:pt x="10971111" y="5715000"/>
                </a:lnTo>
                <a:lnTo>
                  <a:pt x="10971111" y="5619750"/>
                </a:lnTo>
                <a:lnTo>
                  <a:pt x="11066362" y="5619750"/>
                </a:lnTo>
                <a:close/>
                <a:moveTo>
                  <a:pt x="11256861" y="5715000"/>
                </a:moveTo>
                <a:lnTo>
                  <a:pt x="11161610" y="5715000"/>
                </a:lnTo>
                <a:lnTo>
                  <a:pt x="11161610" y="5619750"/>
                </a:lnTo>
                <a:lnTo>
                  <a:pt x="11256861" y="5619750"/>
                </a:lnTo>
                <a:close/>
                <a:moveTo>
                  <a:pt x="11447360" y="5715000"/>
                </a:moveTo>
                <a:lnTo>
                  <a:pt x="11352111" y="5715000"/>
                </a:lnTo>
                <a:lnTo>
                  <a:pt x="11352111" y="5619750"/>
                </a:lnTo>
                <a:lnTo>
                  <a:pt x="11447360" y="5619750"/>
                </a:lnTo>
                <a:close/>
                <a:moveTo>
                  <a:pt x="11637861" y="5715000"/>
                </a:moveTo>
                <a:lnTo>
                  <a:pt x="11542610" y="5715000"/>
                </a:lnTo>
                <a:lnTo>
                  <a:pt x="11542610" y="5619750"/>
                </a:lnTo>
                <a:lnTo>
                  <a:pt x="11637861" y="5619750"/>
                </a:lnTo>
                <a:close/>
                <a:moveTo>
                  <a:pt x="11828360" y="5715000"/>
                </a:moveTo>
                <a:lnTo>
                  <a:pt x="11733112" y="5715000"/>
                </a:lnTo>
                <a:lnTo>
                  <a:pt x="11733112" y="5619750"/>
                </a:lnTo>
                <a:lnTo>
                  <a:pt x="11828360" y="5619750"/>
                </a:lnTo>
                <a:close/>
                <a:moveTo>
                  <a:pt x="12192000" y="5715000"/>
                </a:moveTo>
                <a:lnTo>
                  <a:pt x="12114110" y="5715000"/>
                </a:lnTo>
                <a:lnTo>
                  <a:pt x="12114110" y="5619750"/>
                </a:lnTo>
                <a:lnTo>
                  <a:pt x="12192000" y="5619750"/>
                </a:lnTo>
                <a:close/>
                <a:moveTo>
                  <a:pt x="303114" y="5810250"/>
                </a:moveTo>
                <a:lnTo>
                  <a:pt x="207864" y="5810250"/>
                </a:lnTo>
                <a:lnTo>
                  <a:pt x="207864" y="5715000"/>
                </a:lnTo>
                <a:lnTo>
                  <a:pt x="303114" y="5715000"/>
                </a:lnTo>
                <a:close/>
                <a:moveTo>
                  <a:pt x="493614" y="5810250"/>
                </a:moveTo>
                <a:lnTo>
                  <a:pt x="398364" y="5810250"/>
                </a:lnTo>
                <a:lnTo>
                  <a:pt x="398364" y="5715000"/>
                </a:lnTo>
                <a:lnTo>
                  <a:pt x="493614" y="5715000"/>
                </a:lnTo>
                <a:close/>
                <a:moveTo>
                  <a:pt x="684113" y="5810250"/>
                </a:moveTo>
                <a:lnTo>
                  <a:pt x="588864" y="5810250"/>
                </a:lnTo>
                <a:lnTo>
                  <a:pt x="588864" y="5715000"/>
                </a:lnTo>
                <a:lnTo>
                  <a:pt x="684113" y="5715000"/>
                </a:lnTo>
                <a:close/>
                <a:moveTo>
                  <a:pt x="874614" y="5810250"/>
                </a:moveTo>
                <a:lnTo>
                  <a:pt x="779364" y="5810250"/>
                </a:lnTo>
                <a:lnTo>
                  <a:pt x="779364" y="5715000"/>
                </a:lnTo>
                <a:lnTo>
                  <a:pt x="874614" y="5715000"/>
                </a:lnTo>
                <a:close/>
                <a:moveTo>
                  <a:pt x="1065114" y="5810250"/>
                </a:moveTo>
                <a:lnTo>
                  <a:pt x="969863" y="5810250"/>
                </a:lnTo>
                <a:lnTo>
                  <a:pt x="969863" y="5715000"/>
                </a:lnTo>
                <a:lnTo>
                  <a:pt x="1065114" y="5715000"/>
                </a:lnTo>
                <a:close/>
                <a:moveTo>
                  <a:pt x="1255613" y="5810250"/>
                </a:moveTo>
                <a:lnTo>
                  <a:pt x="1160364" y="5810250"/>
                </a:lnTo>
                <a:lnTo>
                  <a:pt x="1160364" y="5715000"/>
                </a:lnTo>
                <a:lnTo>
                  <a:pt x="1255613" y="5715000"/>
                </a:lnTo>
                <a:close/>
                <a:moveTo>
                  <a:pt x="1446114" y="5810250"/>
                </a:moveTo>
                <a:lnTo>
                  <a:pt x="1350864" y="5810250"/>
                </a:lnTo>
                <a:lnTo>
                  <a:pt x="1350864" y="5715000"/>
                </a:lnTo>
                <a:lnTo>
                  <a:pt x="1446114" y="5715000"/>
                </a:lnTo>
                <a:close/>
                <a:moveTo>
                  <a:pt x="1636614" y="5810250"/>
                </a:moveTo>
                <a:lnTo>
                  <a:pt x="1541363" y="5810250"/>
                </a:lnTo>
                <a:lnTo>
                  <a:pt x="1541363" y="5715000"/>
                </a:lnTo>
                <a:lnTo>
                  <a:pt x="1636614" y="5715000"/>
                </a:lnTo>
                <a:close/>
                <a:moveTo>
                  <a:pt x="2017612" y="5810250"/>
                </a:moveTo>
                <a:lnTo>
                  <a:pt x="1922364" y="5810250"/>
                </a:lnTo>
                <a:lnTo>
                  <a:pt x="1922364" y="5715000"/>
                </a:lnTo>
                <a:lnTo>
                  <a:pt x="2017612" y="5715000"/>
                </a:lnTo>
                <a:close/>
                <a:moveTo>
                  <a:pt x="2208114" y="5810250"/>
                </a:moveTo>
                <a:lnTo>
                  <a:pt x="2112863" y="5810250"/>
                </a:lnTo>
                <a:lnTo>
                  <a:pt x="2112863" y="5715000"/>
                </a:lnTo>
                <a:lnTo>
                  <a:pt x="2208114" y="5715000"/>
                </a:lnTo>
                <a:close/>
                <a:moveTo>
                  <a:pt x="2398613" y="5810250"/>
                </a:moveTo>
                <a:lnTo>
                  <a:pt x="2303364" y="5810250"/>
                </a:lnTo>
                <a:lnTo>
                  <a:pt x="2303364" y="5715000"/>
                </a:lnTo>
                <a:lnTo>
                  <a:pt x="2398613" y="5715000"/>
                </a:lnTo>
                <a:close/>
                <a:moveTo>
                  <a:pt x="2589114" y="5810250"/>
                </a:moveTo>
                <a:lnTo>
                  <a:pt x="2493863" y="5810250"/>
                </a:lnTo>
                <a:lnTo>
                  <a:pt x="2493863" y="5715000"/>
                </a:lnTo>
                <a:lnTo>
                  <a:pt x="2589114" y="5715000"/>
                </a:lnTo>
                <a:close/>
                <a:moveTo>
                  <a:pt x="2779613" y="5810250"/>
                </a:moveTo>
                <a:lnTo>
                  <a:pt x="2684362" y="5810250"/>
                </a:lnTo>
                <a:lnTo>
                  <a:pt x="2684362" y="5715000"/>
                </a:lnTo>
                <a:lnTo>
                  <a:pt x="2779613" y="5715000"/>
                </a:lnTo>
                <a:close/>
                <a:moveTo>
                  <a:pt x="2970113" y="5810250"/>
                </a:moveTo>
                <a:lnTo>
                  <a:pt x="2874863" y="5810250"/>
                </a:lnTo>
                <a:lnTo>
                  <a:pt x="2874863" y="5715000"/>
                </a:lnTo>
                <a:lnTo>
                  <a:pt x="2970113" y="5715000"/>
                </a:lnTo>
                <a:close/>
                <a:moveTo>
                  <a:pt x="3160613" y="5810250"/>
                </a:moveTo>
                <a:lnTo>
                  <a:pt x="3065363" y="5810250"/>
                </a:lnTo>
                <a:lnTo>
                  <a:pt x="3065363" y="5715000"/>
                </a:lnTo>
                <a:lnTo>
                  <a:pt x="3160613" y="5715000"/>
                </a:lnTo>
                <a:close/>
                <a:moveTo>
                  <a:pt x="3351113" y="5810250"/>
                </a:moveTo>
                <a:lnTo>
                  <a:pt x="3255863" y="5810250"/>
                </a:lnTo>
                <a:lnTo>
                  <a:pt x="3255863" y="5715000"/>
                </a:lnTo>
                <a:lnTo>
                  <a:pt x="3351113" y="5715000"/>
                </a:lnTo>
                <a:close/>
                <a:moveTo>
                  <a:pt x="3541613" y="5810250"/>
                </a:moveTo>
                <a:lnTo>
                  <a:pt x="3446363" y="5810250"/>
                </a:lnTo>
                <a:lnTo>
                  <a:pt x="3446363" y="5715000"/>
                </a:lnTo>
                <a:lnTo>
                  <a:pt x="3541613" y="5715000"/>
                </a:lnTo>
                <a:close/>
                <a:moveTo>
                  <a:pt x="3732112" y="5810250"/>
                </a:moveTo>
                <a:lnTo>
                  <a:pt x="3636862" y="5810250"/>
                </a:lnTo>
                <a:lnTo>
                  <a:pt x="3636862" y="5715000"/>
                </a:lnTo>
                <a:lnTo>
                  <a:pt x="3732112" y="5715000"/>
                </a:lnTo>
                <a:close/>
                <a:moveTo>
                  <a:pt x="3922613" y="5810250"/>
                </a:moveTo>
                <a:lnTo>
                  <a:pt x="3827362" y="5810250"/>
                </a:lnTo>
                <a:lnTo>
                  <a:pt x="3827362" y="5715000"/>
                </a:lnTo>
                <a:lnTo>
                  <a:pt x="3922613" y="5715000"/>
                </a:lnTo>
                <a:close/>
                <a:moveTo>
                  <a:pt x="4113113" y="5810250"/>
                </a:moveTo>
                <a:lnTo>
                  <a:pt x="4017863" y="5810250"/>
                </a:lnTo>
                <a:lnTo>
                  <a:pt x="4017863" y="5715000"/>
                </a:lnTo>
                <a:lnTo>
                  <a:pt x="4113113" y="5715000"/>
                </a:lnTo>
                <a:close/>
                <a:moveTo>
                  <a:pt x="4303612" y="5810250"/>
                </a:moveTo>
                <a:lnTo>
                  <a:pt x="4208362" y="5810250"/>
                </a:lnTo>
                <a:lnTo>
                  <a:pt x="4208362" y="5715000"/>
                </a:lnTo>
                <a:lnTo>
                  <a:pt x="4303612" y="5715000"/>
                </a:lnTo>
                <a:close/>
                <a:moveTo>
                  <a:pt x="4494113" y="5810250"/>
                </a:moveTo>
                <a:lnTo>
                  <a:pt x="4398863" y="5810250"/>
                </a:lnTo>
                <a:lnTo>
                  <a:pt x="4398863" y="5715000"/>
                </a:lnTo>
                <a:lnTo>
                  <a:pt x="4494113" y="5715000"/>
                </a:lnTo>
                <a:close/>
                <a:moveTo>
                  <a:pt x="4684613" y="5810250"/>
                </a:moveTo>
                <a:lnTo>
                  <a:pt x="4589363" y="5810250"/>
                </a:lnTo>
                <a:lnTo>
                  <a:pt x="4589363" y="5715000"/>
                </a:lnTo>
                <a:lnTo>
                  <a:pt x="4684613" y="5715000"/>
                </a:lnTo>
                <a:close/>
                <a:moveTo>
                  <a:pt x="4875112" y="5810250"/>
                </a:moveTo>
                <a:lnTo>
                  <a:pt x="4779863" y="5810250"/>
                </a:lnTo>
                <a:lnTo>
                  <a:pt x="4779863" y="5715000"/>
                </a:lnTo>
                <a:lnTo>
                  <a:pt x="4875112" y="5715000"/>
                </a:lnTo>
                <a:close/>
                <a:moveTo>
                  <a:pt x="5065613" y="5810250"/>
                </a:moveTo>
                <a:lnTo>
                  <a:pt x="4970362" y="5810250"/>
                </a:lnTo>
                <a:lnTo>
                  <a:pt x="4970362" y="5715000"/>
                </a:lnTo>
                <a:lnTo>
                  <a:pt x="5065613" y="5715000"/>
                </a:lnTo>
                <a:close/>
                <a:moveTo>
                  <a:pt x="5446612" y="5810250"/>
                </a:moveTo>
                <a:lnTo>
                  <a:pt x="5351361" y="5810250"/>
                </a:lnTo>
                <a:lnTo>
                  <a:pt x="5351361" y="5715000"/>
                </a:lnTo>
                <a:lnTo>
                  <a:pt x="5446612" y="5715000"/>
                </a:lnTo>
                <a:close/>
                <a:moveTo>
                  <a:pt x="5637111" y="5810250"/>
                </a:moveTo>
                <a:lnTo>
                  <a:pt x="5541861" y="5810250"/>
                </a:lnTo>
                <a:lnTo>
                  <a:pt x="5541861" y="5715000"/>
                </a:lnTo>
                <a:lnTo>
                  <a:pt x="5637111" y="5715000"/>
                </a:lnTo>
                <a:close/>
                <a:moveTo>
                  <a:pt x="5827612" y="5810250"/>
                </a:moveTo>
                <a:lnTo>
                  <a:pt x="5732362" y="5810250"/>
                </a:lnTo>
                <a:lnTo>
                  <a:pt x="5732362" y="5715000"/>
                </a:lnTo>
                <a:lnTo>
                  <a:pt x="5827611" y="5715000"/>
                </a:lnTo>
                <a:lnTo>
                  <a:pt x="5827611" y="5619750"/>
                </a:lnTo>
                <a:lnTo>
                  <a:pt x="5922861" y="5619750"/>
                </a:lnTo>
                <a:lnTo>
                  <a:pt x="5922861" y="5715000"/>
                </a:lnTo>
                <a:lnTo>
                  <a:pt x="5827612" y="5715000"/>
                </a:lnTo>
                <a:close/>
                <a:moveTo>
                  <a:pt x="6018112" y="5810250"/>
                </a:moveTo>
                <a:lnTo>
                  <a:pt x="5922862" y="5810250"/>
                </a:lnTo>
                <a:lnTo>
                  <a:pt x="5922862" y="5715000"/>
                </a:lnTo>
                <a:lnTo>
                  <a:pt x="6018111" y="5715000"/>
                </a:lnTo>
                <a:lnTo>
                  <a:pt x="6018111" y="5619750"/>
                </a:lnTo>
                <a:lnTo>
                  <a:pt x="6113361" y="5619750"/>
                </a:lnTo>
                <a:lnTo>
                  <a:pt x="6113361" y="5715000"/>
                </a:lnTo>
                <a:lnTo>
                  <a:pt x="6018112" y="5715000"/>
                </a:lnTo>
                <a:close/>
                <a:moveTo>
                  <a:pt x="6208612" y="5810250"/>
                </a:moveTo>
                <a:lnTo>
                  <a:pt x="6113362" y="5810250"/>
                </a:lnTo>
                <a:lnTo>
                  <a:pt x="6113362" y="5715000"/>
                </a:lnTo>
                <a:lnTo>
                  <a:pt x="6208611" y="5715000"/>
                </a:lnTo>
                <a:lnTo>
                  <a:pt x="6208611" y="5619750"/>
                </a:lnTo>
                <a:lnTo>
                  <a:pt x="6303861" y="5619750"/>
                </a:lnTo>
                <a:lnTo>
                  <a:pt x="6303861" y="5715000"/>
                </a:lnTo>
                <a:lnTo>
                  <a:pt x="6208612" y="5715000"/>
                </a:lnTo>
                <a:close/>
                <a:moveTo>
                  <a:pt x="6399112" y="5810250"/>
                </a:moveTo>
                <a:lnTo>
                  <a:pt x="6303862" y="5810250"/>
                </a:lnTo>
                <a:lnTo>
                  <a:pt x="6303862" y="5715000"/>
                </a:lnTo>
                <a:lnTo>
                  <a:pt x="6399111" y="5715000"/>
                </a:lnTo>
                <a:lnTo>
                  <a:pt x="6399111" y="5619750"/>
                </a:lnTo>
                <a:lnTo>
                  <a:pt x="6494362" y="5619750"/>
                </a:lnTo>
                <a:lnTo>
                  <a:pt x="6494362" y="5715000"/>
                </a:lnTo>
                <a:lnTo>
                  <a:pt x="6399112" y="5715000"/>
                </a:lnTo>
                <a:close/>
                <a:moveTo>
                  <a:pt x="6589612" y="5810250"/>
                </a:moveTo>
                <a:lnTo>
                  <a:pt x="6494362" y="5810250"/>
                </a:lnTo>
                <a:lnTo>
                  <a:pt x="6494362" y="5715000"/>
                </a:lnTo>
                <a:lnTo>
                  <a:pt x="6589611" y="5715000"/>
                </a:lnTo>
                <a:lnTo>
                  <a:pt x="6589611" y="5619750"/>
                </a:lnTo>
                <a:lnTo>
                  <a:pt x="6684861" y="5619750"/>
                </a:lnTo>
                <a:lnTo>
                  <a:pt x="6684861" y="5715000"/>
                </a:lnTo>
                <a:lnTo>
                  <a:pt x="6589612" y="5715000"/>
                </a:lnTo>
                <a:close/>
                <a:moveTo>
                  <a:pt x="6780112" y="5810250"/>
                </a:moveTo>
                <a:lnTo>
                  <a:pt x="6684862" y="5810250"/>
                </a:lnTo>
                <a:lnTo>
                  <a:pt x="6684862" y="5715000"/>
                </a:lnTo>
                <a:lnTo>
                  <a:pt x="6780111" y="5715000"/>
                </a:lnTo>
                <a:lnTo>
                  <a:pt x="6780111" y="5619750"/>
                </a:lnTo>
                <a:lnTo>
                  <a:pt x="6875361" y="5619750"/>
                </a:lnTo>
                <a:lnTo>
                  <a:pt x="6875361" y="5715000"/>
                </a:lnTo>
                <a:lnTo>
                  <a:pt x="6780112" y="5715000"/>
                </a:lnTo>
                <a:close/>
                <a:moveTo>
                  <a:pt x="6970611" y="5810250"/>
                </a:moveTo>
                <a:lnTo>
                  <a:pt x="6875362" y="5810250"/>
                </a:lnTo>
                <a:lnTo>
                  <a:pt x="6875362" y="5715000"/>
                </a:lnTo>
                <a:lnTo>
                  <a:pt x="6970611" y="5715000"/>
                </a:lnTo>
                <a:close/>
                <a:moveTo>
                  <a:pt x="7161112" y="5810250"/>
                </a:moveTo>
                <a:lnTo>
                  <a:pt x="7065861" y="5810250"/>
                </a:lnTo>
                <a:lnTo>
                  <a:pt x="7065861" y="5715000"/>
                </a:lnTo>
                <a:lnTo>
                  <a:pt x="6970613" y="5715000"/>
                </a:lnTo>
                <a:lnTo>
                  <a:pt x="6970613" y="5619750"/>
                </a:lnTo>
                <a:lnTo>
                  <a:pt x="7065863" y="5619750"/>
                </a:lnTo>
                <a:lnTo>
                  <a:pt x="7065863" y="5715000"/>
                </a:lnTo>
                <a:lnTo>
                  <a:pt x="7161112" y="5715000"/>
                </a:lnTo>
                <a:close/>
                <a:moveTo>
                  <a:pt x="7351612" y="5810250"/>
                </a:moveTo>
                <a:lnTo>
                  <a:pt x="7256362" y="5810250"/>
                </a:lnTo>
                <a:lnTo>
                  <a:pt x="7256362" y="5715000"/>
                </a:lnTo>
                <a:lnTo>
                  <a:pt x="7351612" y="5715000"/>
                </a:lnTo>
                <a:close/>
                <a:moveTo>
                  <a:pt x="7542112" y="5810250"/>
                </a:moveTo>
                <a:lnTo>
                  <a:pt x="7446862" y="5810250"/>
                </a:lnTo>
                <a:lnTo>
                  <a:pt x="7446862" y="5715000"/>
                </a:lnTo>
                <a:lnTo>
                  <a:pt x="7351613" y="5715000"/>
                </a:lnTo>
                <a:lnTo>
                  <a:pt x="7351613" y="5619750"/>
                </a:lnTo>
                <a:lnTo>
                  <a:pt x="7446863" y="5619750"/>
                </a:lnTo>
                <a:lnTo>
                  <a:pt x="7446863" y="5715000"/>
                </a:lnTo>
                <a:lnTo>
                  <a:pt x="7542112" y="5715000"/>
                </a:lnTo>
                <a:close/>
                <a:moveTo>
                  <a:pt x="7732612" y="5810250"/>
                </a:moveTo>
                <a:lnTo>
                  <a:pt x="7637362" y="5810250"/>
                </a:lnTo>
                <a:lnTo>
                  <a:pt x="7637362" y="5715000"/>
                </a:lnTo>
                <a:lnTo>
                  <a:pt x="7542113" y="5715000"/>
                </a:lnTo>
                <a:lnTo>
                  <a:pt x="7542113" y="5619750"/>
                </a:lnTo>
                <a:lnTo>
                  <a:pt x="7637363" y="5619750"/>
                </a:lnTo>
                <a:lnTo>
                  <a:pt x="7637363" y="5715000"/>
                </a:lnTo>
                <a:lnTo>
                  <a:pt x="7732612" y="5715000"/>
                </a:lnTo>
                <a:close/>
                <a:moveTo>
                  <a:pt x="7923112" y="5810250"/>
                </a:moveTo>
                <a:lnTo>
                  <a:pt x="7827862" y="5810250"/>
                </a:lnTo>
                <a:lnTo>
                  <a:pt x="7827862" y="5715000"/>
                </a:lnTo>
                <a:lnTo>
                  <a:pt x="7732613" y="5715000"/>
                </a:lnTo>
                <a:lnTo>
                  <a:pt x="7732613" y="5619750"/>
                </a:lnTo>
                <a:lnTo>
                  <a:pt x="7827863" y="5619750"/>
                </a:lnTo>
                <a:lnTo>
                  <a:pt x="7827863" y="5715000"/>
                </a:lnTo>
                <a:lnTo>
                  <a:pt x="7923112" y="5715000"/>
                </a:lnTo>
                <a:close/>
                <a:moveTo>
                  <a:pt x="8113612" y="5810250"/>
                </a:moveTo>
                <a:lnTo>
                  <a:pt x="8018362" y="5810250"/>
                </a:lnTo>
                <a:lnTo>
                  <a:pt x="8018362" y="5715000"/>
                </a:lnTo>
                <a:lnTo>
                  <a:pt x="8113612" y="5715000"/>
                </a:lnTo>
                <a:close/>
                <a:moveTo>
                  <a:pt x="8304112" y="5810250"/>
                </a:moveTo>
                <a:lnTo>
                  <a:pt x="8208862" y="5810250"/>
                </a:lnTo>
                <a:lnTo>
                  <a:pt x="8208862" y="5715000"/>
                </a:lnTo>
                <a:lnTo>
                  <a:pt x="8113613" y="5715000"/>
                </a:lnTo>
                <a:lnTo>
                  <a:pt x="8113613" y="5619750"/>
                </a:lnTo>
                <a:lnTo>
                  <a:pt x="8208863" y="5619750"/>
                </a:lnTo>
                <a:lnTo>
                  <a:pt x="8208863" y="5715000"/>
                </a:lnTo>
                <a:lnTo>
                  <a:pt x="8304112" y="5715000"/>
                </a:lnTo>
                <a:close/>
                <a:moveTo>
                  <a:pt x="8494612" y="5810250"/>
                </a:moveTo>
                <a:lnTo>
                  <a:pt x="8399362" y="5810250"/>
                </a:lnTo>
                <a:lnTo>
                  <a:pt x="8399362" y="5715000"/>
                </a:lnTo>
                <a:lnTo>
                  <a:pt x="8304112" y="5715000"/>
                </a:lnTo>
                <a:lnTo>
                  <a:pt x="8304112" y="5619750"/>
                </a:lnTo>
                <a:lnTo>
                  <a:pt x="8399363" y="5619750"/>
                </a:lnTo>
                <a:lnTo>
                  <a:pt x="8399363" y="5715000"/>
                </a:lnTo>
                <a:lnTo>
                  <a:pt x="8494612" y="5715000"/>
                </a:lnTo>
                <a:close/>
                <a:moveTo>
                  <a:pt x="8875611" y="5810250"/>
                </a:moveTo>
                <a:lnTo>
                  <a:pt x="8780361" y="5810250"/>
                </a:lnTo>
                <a:lnTo>
                  <a:pt x="8780361" y="5715000"/>
                </a:lnTo>
                <a:lnTo>
                  <a:pt x="8685111" y="5715000"/>
                </a:lnTo>
                <a:lnTo>
                  <a:pt x="8685111" y="5619750"/>
                </a:lnTo>
                <a:lnTo>
                  <a:pt x="8780362" y="5619750"/>
                </a:lnTo>
                <a:lnTo>
                  <a:pt x="8780362" y="5715000"/>
                </a:lnTo>
                <a:lnTo>
                  <a:pt x="8875611" y="5715000"/>
                </a:lnTo>
                <a:close/>
                <a:moveTo>
                  <a:pt x="9066111" y="5810250"/>
                </a:moveTo>
                <a:lnTo>
                  <a:pt x="8970861" y="5810250"/>
                </a:lnTo>
                <a:lnTo>
                  <a:pt x="8970861" y="5715000"/>
                </a:lnTo>
                <a:lnTo>
                  <a:pt x="9066111" y="5715000"/>
                </a:lnTo>
                <a:close/>
                <a:moveTo>
                  <a:pt x="9256611" y="5810250"/>
                </a:moveTo>
                <a:lnTo>
                  <a:pt x="9161361" y="5810250"/>
                </a:lnTo>
                <a:lnTo>
                  <a:pt x="9161361" y="5715000"/>
                </a:lnTo>
                <a:lnTo>
                  <a:pt x="9256611" y="5715000"/>
                </a:lnTo>
                <a:close/>
                <a:moveTo>
                  <a:pt x="9447112" y="5810250"/>
                </a:moveTo>
                <a:lnTo>
                  <a:pt x="9351861" y="5810250"/>
                </a:lnTo>
                <a:lnTo>
                  <a:pt x="9351861" y="5715000"/>
                </a:lnTo>
                <a:lnTo>
                  <a:pt x="9447112" y="5715000"/>
                </a:lnTo>
                <a:close/>
                <a:moveTo>
                  <a:pt x="9637611" y="5810250"/>
                </a:moveTo>
                <a:lnTo>
                  <a:pt x="9542362" y="5810250"/>
                </a:lnTo>
                <a:lnTo>
                  <a:pt x="9542362" y="5715000"/>
                </a:lnTo>
                <a:lnTo>
                  <a:pt x="9637611" y="5715000"/>
                </a:lnTo>
                <a:close/>
                <a:moveTo>
                  <a:pt x="9828111" y="5810250"/>
                </a:moveTo>
                <a:lnTo>
                  <a:pt x="9732861" y="5810250"/>
                </a:lnTo>
                <a:lnTo>
                  <a:pt x="9732861" y="5715000"/>
                </a:lnTo>
                <a:lnTo>
                  <a:pt x="9828111" y="5715000"/>
                </a:lnTo>
                <a:close/>
                <a:moveTo>
                  <a:pt x="10018612" y="5810250"/>
                </a:moveTo>
                <a:lnTo>
                  <a:pt x="9923362" y="5810250"/>
                </a:lnTo>
                <a:lnTo>
                  <a:pt x="9923362" y="5715000"/>
                </a:lnTo>
                <a:lnTo>
                  <a:pt x="10018612" y="5715000"/>
                </a:lnTo>
                <a:close/>
                <a:moveTo>
                  <a:pt x="10209111" y="5810250"/>
                </a:moveTo>
                <a:lnTo>
                  <a:pt x="10113862" y="5810250"/>
                </a:lnTo>
                <a:lnTo>
                  <a:pt x="10113862" y="5715000"/>
                </a:lnTo>
                <a:lnTo>
                  <a:pt x="10209111" y="5715000"/>
                </a:lnTo>
                <a:close/>
                <a:moveTo>
                  <a:pt x="10399611" y="5810250"/>
                </a:moveTo>
                <a:lnTo>
                  <a:pt x="10304361" y="5810250"/>
                </a:lnTo>
                <a:lnTo>
                  <a:pt x="10304361" y="5715000"/>
                </a:lnTo>
                <a:lnTo>
                  <a:pt x="10399611" y="5715000"/>
                </a:lnTo>
                <a:close/>
                <a:moveTo>
                  <a:pt x="10590111" y="5810250"/>
                </a:moveTo>
                <a:lnTo>
                  <a:pt x="10494861" y="5810250"/>
                </a:lnTo>
                <a:lnTo>
                  <a:pt x="10494861" y="5715000"/>
                </a:lnTo>
                <a:lnTo>
                  <a:pt x="10590111" y="5715000"/>
                </a:lnTo>
                <a:close/>
                <a:moveTo>
                  <a:pt x="10780611" y="5810250"/>
                </a:moveTo>
                <a:lnTo>
                  <a:pt x="10685361" y="5810250"/>
                </a:lnTo>
                <a:lnTo>
                  <a:pt x="10685361" y="5715000"/>
                </a:lnTo>
                <a:lnTo>
                  <a:pt x="10780611" y="5715000"/>
                </a:lnTo>
                <a:close/>
                <a:moveTo>
                  <a:pt x="10971111" y="5810250"/>
                </a:moveTo>
                <a:lnTo>
                  <a:pt x="10875861" y="5810250"/>
                </a:lnTo>
                <a:lnTo>
                  <a:pt x="10875861" y="5715000"/>
                </a:lnTo>
                <a:lnTo>
                  <a:pt x="10971111" y="5715000"/>
                </a:lnTo>
                <a:close/>
                <a:moveTo>
                  <a:pt x="11161610" y="5810250"/>
                </a:moveTo>
                <a:lnTo>
                  <a:pt x="11066362" y="5810250"/>
                </a:lnTo>
                <a:lnTo>
                  <a:pt x="11066362" y="5715000"/>
                </a:lnTo>
                <a:lnTo>
                  <a:pt x="11161610" y="5715000"/>
                </a:lnTo>
                <a:close/>
                <a:moveTo>
                  <a:pt x="11352111" y="5810250"/>
                </a:moveTo>
                <a:lnTo>
                  <a:pt x="11256861" y="5810250"/>
                </a:lnTo>
                <a:lnTo>
                  <a:pt x="11256861" y="5715000"/>
                </a:lnTo>
                <a:lnTo>
                  <a:pt x="11352111" y="5715000"/>
                </a:lnTo>
                <a:close/>
                <a:moveTo>
                  <a:pt x="11542610" y="5810250"/>
                </a:moveTo>
                <a:lnTo>
                  <a:pt x="11447360" y="5810250"/>
                </a:lnTo>
                <a:lnTo>
                  <a:pt x="11447360" y="5715000"/>
                </a:lnTo>
                <a:lnTo>
                  <a:pt x="11542610" y="5715000"/>
                </a:lnTo>
                <a:close/>
                <a:moveTo>
                  <a:pt x="11733112" y="5810250"/>
                </a:moveTo>
                <a:lnTo>
                  <a:pt x="11637861" y="5810250"/>
                </a:lnTo>
                <a:lnTo>
                  <a:pt x="11637861" y="5715000"/>
                </a:lnTo>
                <a:lnTo>
                  <a:pt x="11733112" y="5715000"/>
                </a:lnTo>
                <a:close/>
                <a:moveTo>
                  <a:pt x="11923611" y="5810250"/>
                </a:moveTo>
                <a:lnTo>
                  <a:pt x="11828360" y="5810250"/>
                </a:lnTo>
                <a:lnTo>
                  <a:pt x="11828360" y="5715000"/>
                </a:lnTo>
                <a:lnTo>
                  <a:pt x="11923611" y="5715000"/>
                </a:lnTo>
                <a:close/>
                <a:moveTo>
                  <a:pt x="207864" y="5905500"/>
                </a:moveTo>
                <a:lnTo>
                  <a:pt x="112614" y="5905500"/>
                </a:lnTo>
                <a:lnTo>
                  <a:pt x="112614" y="5810250"/>
                </a:lnTo>
                <a:lnTo>
                  <a:pt x="207864" y="5810250"/>
                </a:lnTo>
                <a:close/>
                <a:moveTo>
                  <a:pt x="398364" y="5905500"/>
                </a:moveTo>
                <a:lnTo>
                  <a:pt x="303114" y="5905500"/>
                </a:lnTo>
                <a:lnTo>
                  <a:pt x="303114" y="5810250"/>
                </a:lnTo>
                <a:lnTo>
                  <a:pt x="398364" y="5810250"/>
                </a:lnTo>
                <a:close/>
                <a:moveTo>
                  <a:pt x="588864" y="5905500"/>
                </a:moveTo>
                <a:lnTo>
                  <a:pt x="493614" y="5905500"/>
                </a:lnTo>
                <a:lnTo>
                  <a:pt x="493614" y="5810250"/>
                </a:lnTo>
                <a:lnTo>
                  <a:pt x="588864" y="5810250"/>
                </a:lnTo>
                <a:close/>
                <a:moveTo>
                  <a:pt x="779364" y="5905500"/>
                </a:moveTo>
                <a:lnTo>
                  <a:pt x="684113" y="5905500"/>
                </a:lnTo>
                <a:lnTo>
                  <a:pt x="684113" y="5810250"/>
                </a:lnTo>
                <a:lnTo>
                  <a:pt x="779364" y="5810250"/>
                </a:lnTo>
                <a:close/>
                <a:moveTo>
                  <a:pt x="969863" y="5905500"/>
                </a:moveTo>
                <a:lnTo>
                  <a:pt x="874614" y="5905500"/>
                </a:lnTo>
                <a:lnTo>
                  <a:pt x="874614" y="5810250"/>
                </a:lnTo>
                <a:lnTo>
                  <a:pt x="969863" y="5810250"/>
                </a:lnTo>
                <a:close/>
                <a:moveTo>
                  <a:pt x="1160364" y="5905500"/>
                </a:moveTo>
                <a:lnTo>
                  <a:pt x="1065114" y="5905500"/>
                </a:lnTo>
                <a:lnTo>
                  <a:pt x="1065114" y="5810250"/>
                </a:lnTo>
                <a:lnTo>
                  <a:pt x="1160364" y="5810250"/>
                </a:lnTo>
                <a:close/>
                <a:moveTo>
                  <a:pt x="1350864" y="5905500"/>
                </a:moveTo>
                <a:lnTo>
                  <a:pt x="1255613" y="5905500"/>
                </a:lnTo>
                <a:lnTo>
                  <a:pt x="1255613" y="5810250"/>
                </a:lnTo>
                <a:lnTo>
                  <a:pt x="1350864" y="5810250"/>
                </a:lnTo>
                <a:close/>
                <a:moveTo>
                  <a:pt x="1541363" y="5905500"/>
                </a:moveTo>
                <a:lnTo>
                  <a:pt x="1446114" y="5905500"/>
                </a:lnTo>
                <a:lnTo>
                  <a:pt x="1446114" y="5810250"/>
                </a:lnTo>
                <a:lnTo>
                  <a:pt x="1541363" y="5810250"/>
                </a:lnTo>
                <a:close/>
                <a:moveTo>
                  <a:pt x="1922364" y="5905500"/>
                </a:moveTo>
                <a:lnTo>
                  <a:pt x="1827113" y="5905500"/>
                </a:lnTo>
                <a:lnTo>
                  <a:pt x="1827113" y="5810250"/>
                </a:lnTo>
                <a:lnTo>
                  <a:pt x="1922364" y="5810250"/>
                </a:lnTo>
                <a:close/>
                <a:moveTo>
                  <a:pt x="2112863" y="5905500"/>
                </a:moveTo>
                <a:lnTo>
                  <a:pt x="2017612" y="5905500"/>
                </a:lnTo>
                <a:lnTo>
                  <a:pt x="2017612" y="5810250"/>
                </a:lnTo>
                <a:lnTo>
                  <a:pt x="2112863" y="5810250"/>
                </a:lnTo>
                <a:close/>
                <a:moveTo>
                  <a:pt x="2303364" y="5905500"/>
                </a:moveTo>
                <a:lnTo>
                  <a:pt x="2208114" y="5905500"/>
                </a:lnTo>
                <a:lnTo>
                  <a:pt x="2208114" y="5810250"/>
                </a:lnTo>
                <a:lnTo>
                  <a:pt x="2303364" y="5810250"/>
                </a:lnTo>
                <a:close/>
                <a:moveTo>
                  <a:pt x="2493863" y="5905500"/>
                </a:moveTo>
                <a:lnTo>
                  <a:pt x="2398613" y="5905500"/>
                </a:lnTo>
                <a:lnTo>
                  <a:pt x="2398613" y="5810250"/>
                </a:lnTo>
                <a:lnTo>
                  <a:pt x="2493863" y="5810250"/>
                </a:lnTo>
                <a:close/>
                <a:moveTo>
                  <a:pt x="2684362" y="5905500"/>
                </a:moveTo>
                <a:lnTo>
                  <a:pt x="2589114" y="5905500"/>
                </a:lnTo>
                <a:lnTo>
                  <a:pt x="2589114" y="5810250"/>
                </a:lnTo>
                <a:lnTo>
                  <a:pt x="2684362" y="5810250"/>
                </a:lnTo>
                <a:close/>
                <a:moveTo>
                  <a:pt x="2874863" y="5905500"/>
                </a:moveTo>
                <a:lnTo>
                  <a:pt x="2779613" y="5905500"/>
                </a:lnTo>
                <a:lnTo>
                  <a:pt x="2779613" y="5810250"/>
                </a:lnTo>
                <a:lnTo>
                  <a:pt x="2874863" y="5810250"/>
                </a:lnTo>
                <a:close/>
                <a:moveTo>
                  <a:pt x="3065363" y="5905500"/>
                </a:moveTo>
                <a:lnTo>
                  <a:pt x="2970113" y="5905500"/>
                </a:lnTo>
                <a:lnTo>
                  <a:pt x="2970113" y="5810250"/>
                </a:lnTo>
                <a:lnTo>
                  <a:pt x="3065363" y="5810250"/>
                </a:lnTo>
                <a:close/>
                <a:moveTo>
                  <a:pt x="3255863" y="5905500"/>
                </a:moveTo>
                <a:lnTo>
                  <a:pt x="3160613" y="5905500"/>
                </a:lnTo>
                <a:lnTo>
                  <a:pt x="3160613" y="5810250"/>
                </a:lnTo>
                <a:lnTo>
                  <a:pt x="3255863" y="5810250"/>
                </a:lnTo>
                <a:close/>
                <a:moveTo>
                  <a:pt x="3446363" y="5905500"/>
                </a:moveTo>
                <a:lnTo>
                  <a:pt x="3351113" y="5905500"/>
                </a:lnTo>
                <a:lnTo>
                  <a:pt x="3351113" y="5810250"/>
                </a:lnTo>
                <a:lnTo>
                  <a:pt x="3446363" y="5810250"/>
                </a:lnTo>
                <a:close/>
                <a:moveTo>
                  <a:pt x="3636862" y="5905500"/>
                </a:moveTo>
                <a:lnTo>
                  <a:pt x="3541613" y="5905500"/>
                </a:lnTo>
                <a:lnTo>
                  <a:pt x="3541613" y="5810250"/>
                </a:lnTo>
                <a:lnTo>
                  <a:pt x="3636862" y="5810250"/>
                </a:lnTo>
                <a:close/>
                <a:moveTo>
                  <a:pt x="3827362" y="5905500"/>
                </a:moveTo>
                <a:lnTo>
                  <a:pt x="3732112" y="5905500"/>
                </a:lnTo>
                <a:lnTo>
                  <a:pt x="3732112" y="5810250"/>
                </a:lnTo>
                <a:lnTo>
                  <a:pt x="3827362" y="5810250"/>
                </a:lnTo>
                <a:close/>
                <a:moveTo>
                  <a:pt x="4017863" y="5905500"/>
                </a:moveTo>
                <a:lnTo>
                  <a:pt x="3922613" y="5905500"/>
                </a:lnTo>
                <a:lnTo>
                  <a:pt x="3922613" y="5810250"/>
                </a:lnTo>
                <a:lnTo>
                  <a:pt x="4017863" y="5810250"/>
                </a:lnTo>
                <a:close/>
                <a:moveTo>
                  <a:pt x="4208362" y="5905500"/>
                </a:moveTo>
                <a:lnTo>
                  <a:pt x="4113113" y="5905500"/>
                </a:lnTo>
                <a:lnTo>
                  <a:pt x="4113113" y="5810250"/>
                </a:lnTo>
                <a:lnTo>
                  <a:pt x="4208362" y="5810250"/>
                </a:lnTo>
                <a:close/>
                <a:moveTo>
                  <a:pt x="4398863" y="5905500"/>
                </a:moveTo>
                <a:lnTo>
                  <a:pt x="4303612" y="5905500"/>
                </a:lnTo>
                <a:lnTo>
                  <a:pt x="4303612" y="5810250"/>
                </a:lnTo>
                <a:lnTo>
                  <a:pt x="4398863" y="5810250"/>
                </a:lnTo>
                <a:close/>
                <a:moveTo>
                  <a:pt x="4589363" y="5905500"/>
                </a:moveTo>
                <a:lnTo>
                  <a:pt x="4494113" y="5905500"/>
                </a:lnTo>
                <a:lnTo>
                  <a:pt x="4494113" y="5810250"/>
                </a:lnTo>
                <a:lnTo>
                  <a:pt x="4589363" y="5810250"/>
                </a:lnTo>
                <a:close/>
                <a:moveTo>
                  <a:pt x="4779863" y="5905500"/>
                </a:moveTo>
                <a:lnTo>
                  <a:pt x="4684613" y="5905500"/>
                </a:lnTo>
                <a:lnTo>
                  <a:pt x="4684613" y="5810250"/>
                </a:lnTo>
                <a:lnTo>
                  <a:pt x="4779863" y="5810250"/>
                </a:lnTo>
                <a:close/>
                <a:moveTo>
                  <a:pt x="4970362" y="5905500"/>
                </a:moveTo>
                <a:lnTo>
                  <a:pt x="4875112" y="5905500"/>
                </a:lnTo>
                <a:lnTo>
                  <a:pt x="4875112" y="5810250"/>
                </a:lnTo>
                <a:lnTo>
                  <a:pt x="4970362" y="5810250"/>
                </a:lnTo>
                <a:close/>
                <a:moveTo>
                  <a:pt x="5351361" y="5905500"/>
                </a:moveTo>
                <a:lnTo>
                  <a:pt x="5256111" y="5905500"/>
                </a:lnTo>
                <a:lnTo>
                  <a:pt x="5256111" y="5810250"/>
                </a:lnTo>
                <a:lnTo>
                  <a:pt x="5351361" y="5810250"/>
                </a:lnTo>
                <a:close/>
                <a:moveTo>
                  <a:pt x="5541861" y="5905500"/>
                </a:moveTo>
                <a:lnTo>
                  <a:pt x="5446612" y="5905500"/>
                </a:lnTo>
                <a:lnTo>
                  <a:pt x="5446612" y="5810250"/>
                </a:lnTo>
                <a:lnTo>
                  <a:pt x="5541861" y="5810250"/>
                </a:lnTo>
                <a:close/>
                <a:moveTo>
                  <a:pt x="5732362" y="5905500"/>
                </a:moveTo>
                <a:lnTo>
                  <a:pt x="5637111" y="5905500"/>
                </a:lnTo>
                <a:lnTo>
                  <a:pt x="5637111" y="5810250"/>
                </a:lnTo>
                <a:lnTo>
                  <a:pt x="5732362" y="5810250"/>
                </a:lnTo>
                <a:close/>
                <a:moveTo>
                  <a:pt x="5922862" y="5905500"/>
                </a:moveTo>
                <a:lnTo>
                  <a:pt x="5827612" y="5905500"/>
                </a:lnTo>
                <a:lnTo>
                  <a:pt x="5827612" y="5810250"/>
                </a:lnTo>
                <a:lnTo>
                  <a:pt x="5922862" y="5810250"/>
                </a:lnTo>
                <a:close/>
                <a:moveTo>
                  <a:pt x="6113362" y="5905500"/>
                </a:moveTo>
                <a:lnTo>
                  <a:pt x="6018112" y="5905500"/>
                </a:lnTo>
                <a:lnTo>
                  <a:pt x="6018112" y="5810250"/>
                </a:lnTo>
                <a:lnTo>
                  <a:pt x="6113362" y="5810250"/>
                </a:lnTo>
                <a:close/>
                <a:moveTo>
                  <a:pt x="6303862" y="5905500"/>
                </a:moveTo>
                <a:lnTo>
                  <a:pt x="6208612" y="5905500"/>
                </a:lnTo>
                <a:lnTo>
                  <a:pt x="6208612" y="5810250"/>
                </a:lnTo>
                <a:lnTo>
                  <a:pt x="6303862" y="5810250"/>
                </a:lnTo>
                <a:close/>
                <a:moveTo>
                  <a:pt x="6494362" y="5905500"/>
                </a:moveTo>
                <a:lnTo>
                  <a:pt x="6399112" y="5905500"/>
                </a:lnTo>
                <a:lnTo>
                  <a:pt x="6399112" y="5810250"/>
                </a:lnTo>
                <a:lnTo>
                  <a:pt x="6494362" y="5810250"/>
                </a:lnTo>
                <a:close/>
                <a:moveTo>
                  <a:pt x="6684862" y="5905500"/>
                </a:moveTo>
                <a:lnTo>
                  <a:pt x="6589612" y="5905500"/>
                </a:lnTo>
                <a:lnTo>
                  <a:pt x="6589612" y="5810250"/>
                </a:lnTo>
                <a:lnTo>
                  <a:pt x="6684862" y="5810250"/>
                </a:lnTo>
                <a:close/>
                <a:moveTo>
                  <a:pt x="6875362" y="5905500"/>
                </a:moveTo>
                <a:lnTo>
                  <a:pt x="6780112" y="5905500"/>
                </a:lnTo>
                <a:lnTo>
                  <a:pt x="6780112" y="5810250"/>
                </a:lnTo>
                <a:lnTo>
                  <a:pt x="6875362" y="5810250"/>
                </a:lnTo>
                <a:close/>
                <a:moveTo>
                  <a:pt x="7065861" y="5905500"/>
                </a:moveTo>
                <a:lnTo>
                  <a:pt x="6970611" y="5905500"/>
                </a:lnTo>
                <a:lnTo>
                  <a:pt x="6970611" y="5810250"/>
                </a:lnTo>
                <a:lnTo>
                  <a:pt x="7065861" y="5810250"/>
                </a:lnTo>
                <a:close/>
                <a:moveTo>
                  <a:pt x="7256362" y="5905500"/>
                </a:moveTo>
                <a:lnTo>
                  <a:pt x="7161112" y="5905500"/>
                </a:lnTo>
                <a:lnTo>
                  <a:pt x="7161112" y="5810250"/>
                </a:lnTo>
                <a:lnTo>
                  <a:pt x="7256362" y="5810250"/>
                </a:lnTo>
                <a:close/>
                <a:moveTo>
                  <a:pt x="7446862" y="5905500"/>
                </a:moveTo>
                <a:lnTo>
                  <a:pt x="7351612" y="5905500"/>
                </a:lnTo>
                <a:lnTo>
                  <a:pt x="7351612" y="5810250"/>
                </a:lnTo>
                <a:lnTo>
                  <a:pt x="7446862" y="5810250"/>
                </a:lnTo>
                <a:close/>
                <a:moveTo>
                  <a:pt x="7637362" y="5905500"/>
                </a:moveTo>
                <a:lnTo>
                  <a:pt x="7542112" y="5905500"/>
                </a:lnTo>
                <a:lnTo>
                  <a:pt x="7542112" y="5810250"/>
                </a:lnTo>
                <a:lnTo>
                  <a:pt x="7637362" y="5810250"/>
                </a:lnTo>
                <a:close/>
                <a:moveTo>
                  <a:pt x="7827862" y="5905500"/>
                </a:moveTo>
                <a:lnTo>
                  <a:pt x="7732612" y="5905500"/>
                </a:lnTo>
                <a:lnTo>
                  <a:pt x="7732612" y="5810250"/>
                </a:lnTo>
                <a:lnTo>
                  <a:pt x="7827862" y="5810250"/>
                </a:lnTo>
                <a:close/>
                <a:moveTo>
                  <a:pt x="8018362" y="5905500"/>
                </a:moveTo>
                <a:lnTo>
                  <a:pt x="7923112" y="5905500"/>
                </a:lnTo>
                <a:lnTo>
                  <a:pt x="7923112" y="5810250"/>
                </a:lnTo>
                <a:lnTo>
                  <a:pt x="8018362" y="5810250"/>
                </a:lnTo>
                <a:close/>
                <a:moveTo>
                  <a:pt x="8208862" y="5905500"/>
                </a:moveTo>
                <a:lnTo>
                  <a:pt x="8113612" y="5905500"/>
                </a:lnTo>
                <a:lnTo>
                  <a:pt x="8113612" y="5810250"/>
                </a:lnTo>
                <a:lnTo>
                  <a:pt x="8208862" y="5810250"/>
                </a:lnTo>
                <a:close/>
                <a:moveTo>
                  <a:pt x="8399362" y="5905500"/>
                </a:moveTo>
                <a:lnTo>
                  <a:pt x="8304112" y="5905500"/>
                </a:lnTo>
                <a:lnTo>
                  <a:pt x="8304112" y="5810250"/>
                </a:lnTo>
                <a:lnTo>
                  <a:pt x="8399362" y="5810250"/>
                </a:lnTo>
                <a:close/>
                <a:moveTo>
                  <a:pt x="8780361" y="5905500"/>
                </a:moveTo>
                <a:lnTo>
                  <a:pt x="8685111" y="5905500"/>
                </a:lnTo>
                <a:lnTo>
                  <a:pt x="8685111" y="5810250"/>
                </a:lnTo>
                <a:lnTo>
                  <a:pt x="8780361" y="5810250"/>
                </a:lnTo>
                <a:close/>
                <a:moveTo>
                  <a:pt x="8970861" y="5905500"/>
                </a:moveTo>
                <a:lnTo>
                  <a:pt x="8875611" y="5905500"/>
                </a:lnTo>
                <a:lnTo>
                  <a:pt x="8875611" y="5810250"/>
                </a:lnTo>
                <a:lnTo>
                  <a:pt x="8970861" y="5810250"/>
                </a:lnTo>
                <a:close/>
                <a:moveTo>
                  <a:pt x="9161361" y="5905500"/>
                </a:moveTo>
                <a:lnTo>
                  <a:pt x="9066111" y="5905500"/>
                </a:lnTo>
                <a:lnTo>
                  <a:pt x="9066111" y="5810250"/>
                </a:lnTo>
                <a:lnTo>
                  <a:pt x="9161361" y="5810250"/>
                </a:lnTo>
                <a:close/>
                <a:moveTo>
                  <a:pt x="9351861" y="5905500"/>
                </a:moveTo>
                <a:lnTo>
                  <a:pt x="9256611" y="5905500"/>
                </a:lnTo>
                <a:lnTo>
                  <a:pt x="9256611" y="5810250"/>
                </a:lnTo>
                <a:lnTo>
                  <a:pt x="9351861" y="5810250"/>
                </a:lnTo>
                <a:close/>
                <a:moveTo>
                  <a:pt x="9542362" y="5905500"/>
                </a:moveTo>
                <a:lnTo>
                  <a:pt x="9447112" y="5905500"/>
                </a:lnTo>
                <a:lnTo>
                  <a:pt x="9447112" y="5810250"/>
                </a:lnTo>
                <a:lnTo>
                  <a:pt x="9542362" y="5810250"/>
                </a:lnTo>
                <a:close/>
                <a:moveTo>
                  <a:pt x="9732861" y="5905500"/>
                </a:moveTo>
                <a:lnTo>
                  <a:pt x="9637611" y="5905500"/>
                </a:lnTo>
                <a:lnTo>
                  <a:pt x="9637611" y="5810250"/>
                </a:lnTo>
                <a:lnTo>
                  <a:pt x="9732861" y="5810250"/>
                </a:lnTo>
                <a:close/>
                <a:moveTo>
                  <a:pt x="9923362" y="5905500"/>
                </a:moveTo>
                <a:lnTo>
                  <a:pt x="9828111" y="5905500"/>
                </a:lnTo>
                <a:lnTo>
                  <a:pt x="9828111" y="5810250"/>
                </a:lnTo>
                <a:lnTo>
                  <a:pt x="9923362" y="5810250"/>
                </a:lnTo>
                <a:close/>
                <a:moveTo>
                  <a:pt x="10113862" y="5905500"/>
                </a:moveTo>
                <a:lnTo>
                  <a:pt x="10018612" y="5905500"/>
                </a:lnTo>
                <a:lnTo>
                  <a:pt x="10018612" y="5810250"/>
                </a:lnTo>
                <a:lnTo>
                  <a:pt x="10113862" y="5810250"/>
                </a:lnTo>
                <a:close/>
                <a:moveTo>
                  <a:pt x="10304361" y="5905500"/>
                </a:moveTo>
                <a:lnTo>
                  <a:pt x="10209111" y="5905500"/>
                </a:lnTo>
                <a:lnTo>
                  <a:pt x="10209111" y="5810250"/>
                </a:lnTo>
                <a:lnTo>
                  <a:pt x="10304361" y="5810250"/>
                </a:lnTo>
                <a:close/>
                <a:moveTo>
                  <a:pt x="10494861" y="5905500"/>
                </a:moveTo>
                <a:lnTo>
                  <a:pt x="10399611" y="5905500"/>
                </a:lnTo>
                <a:lnTo>
                  <a:pt x="10399611" y="5810250"/>
                </a:lnTo>
                <a:lnTo>
                  <a:pt x="10494861" y="5810250"/>
                </a:lnTo>
                <a:close/>
                <a:moveTo>
                  <a:pt x="10685361" y="5905500"/>
                </a:moveTo>
                <a:lnTo>
                  <a:pt x="10590111" y="5905500"/>
                </a:lnTo>
                <a:lnTo>
                  <a:pt x="10590111" y="5810250"/>
                </a:lnTo>
                <a:lnTo>
                  <a:pt x="10685361" y="5810250"/>
                </a:lnTo>
                <a:close/>
                <a:moveTo>
                  <a:pt x="10875861" y="5905500"/>
                </a:moveTo>
                <a:lnTo>
                  <a:pt x="10780611" y="5905500"/>
                </a:lnTo>
                <a:lnTo>
                  <a:pt x="10780611" y="5810250"/>
                </a:lnTo>
                <a:lnTo>
                  <a:pt x="10875861" y="5810250"/>
                </a:lnTo>
                <a:close/>
                <a:moveTo>
                  <a:pt x="11066362" y="5905500"/>
                </a:moveTo>
                <a:lnTo>
                  <a:pt x="10971111" y="5905500"/>
                </a:lnTo>
                <a:lnTo>
                  <a:pt x="10971111" y="5810250"/>
                </a:lnTo>
                <a:lnTo>
                  <a:pt x="11066362" y="5810250"/>
                </a:lnTo>
                <a:close/>
                <a:moveTo>
                  <a:pt x="11256861" y="5905500"/>
                </a:moveTo>
                <a:lnTo>
                  <a:pt x="11161610" y="5905500"/>
                </a:lnTo>
                <a:lnTo>
                  <a:pt x="11161610" y="5810250"/>
                </a:lnTo>
                <a:lnTo>
                  <a:pt x="11256861" y="5810250"/>
                </a:lnTo>
                <a:close/>
                <a:moveTo>
                  <a:pt x="11447360" y="5905500"/>
                </a:moveTo>
                <a:lnTo>
                  <a:pt x="11352111" y="5905500"/>
                </a:lnTo>
                <a:lnTo>
                  <a:pt x="11352111" y="5810250"/>
                </a:lnTo>
                <a:lnTo>
                  <a:pt x="11447360" y="5810250"/>
                </a:lnTo>
                <a:close/>
                <a:moveTo>
                  <a:pt x="11637861" y="5905500"/>
                </a:moveTo>
                <a:lnTo>
                  <a:pt x="11542610" y="5905500"/>
                </a:lnTo>
                <a:lnTo>
                  <a:pt x="11542610" y="5810250"/>
                </a:lnTo>
                <a:lnTo>
                  <a:pt x="11637861" y="5810250"/>
                </a:lnTo>
                <a:close/>
                <a:moveTo>
                  <a:pt x="11828360" y="5905500"/>
                </a:moveTo>
                <a:lnTo>
                  <a:pt x="11733112" y="5905500"/>
                </a:lnTo>
                <a:lnTo>
                  <a:pt x="11733112" y="5810250"/>
                </a:lnTo>
                <a:lnTo>
                  <a:pt x="11828360" y="5810250"/>
                </a:lnTo>
                <a:close/>
                <a:moveTo>
                  <a:pt x="12192000" y="5905500"/>
                </a:moveTo>
                <a:lnTo>
                  <a:pt x="12114110" y="5905500"/>
                </a:lnTo>
                <a:lnTo>
                  <a:pt x="12114110" y="5810250"/>
                </a:lnTo>
                <a:lnTo>
                  <a:pt x="12192000" y="5810250"/>
                </a:lnTo>
                <a:close/>
                <a:moveTo>
                  <a:pt x="303114" y="6000750"/>
                </a:moveTo>
                <a:lnTo>
                  <a:pt x="207864" y="6000750"/>
                </a:lnTo>
                <a:lnTo>
                  <a:pt x="207864" y="5905500"/>
                </a:lnTo>
                <a:lnTo>
                  <a:pt x="303114" y="5905500"/>
                </a:lnTo>
                <a:close/>
                <a:moveTo>
                  <a:pt x="493614" y="6000750"/>
                </a:moveTo>
                <a:lnTo>
                  <a:pt x="398364" y="6000750"/>
                </a:lnTo>
                <a:lnTo>
                  <a:pt x="398364" y="5905500"/>
                </a:lnTo>
                <a:lnTo>
                  <a:pt x="493614" y="5905500"/>
                </a:lnTo>
                <a:close/>
                <a:moveTo>
                  <a:pt x="684113" y="6000750"/>
                </a:moveTo>
                <a:lnTo>
                  <a:pt x="588864" y="6000750"/>
                </a:lnTo>
                <a:lnTo>
                  <a:pt x="588864" y="5905500"/>
                </a:lnTo>
                <a:lnTo>
                  <a:pt x="684113" y="5905500"/>
                </a:lnTo>
                <a:close/>
                <a:moveTo>
                  <a:pt x="874614" y="6000750"/>
                </a:moveTo>
                <a:lnTo>
                  <a:pt x="779364" y="6000750"/>
                </a:lnTo>
                <a:lnTo>
                  <a:pt x="779364" y="5905500"/>
                </a:lnTo>
                <a:lnTo>
                  <a:pt x="874614" y="5905500"/>
                </a:lnTo>
                <a:close/>
                <a:moveTo>
                  <a:pt x="1065114" y="6000750"/>
                </a:moveTo>
                <a:lnTo>
                  <a:pt x="969863" y="6000750"/>
                </a:lnTo>
                <a:lnTo>
                  <a:pt x="969863" y="5905500"/>
                </a:lnTo>
                <a:lnTo>
                  <a:pt x="1065114" y="5905500"/>
                </a:lnTo>
                <a:close/>
                <a:moveTo>
                  <a:pt x="1255613" y="6000750"/>
                </a:moveTo>
                <a:lnTo>
                  <a:pt x="1160364" y="6000750"/>
                </a:lnTo>
                <a:lnTo>
                  <a:pt x="1160364" y="5905500"/>
                </a:lnTo>
                <a:lnTo>
                  <a:pt x="1255613" y="5905500"/>
                </a:lnTo>
                <a:close/>
                <a:moveTo>
                  <a:pt x="1446114" y="6000750"/>
                </a:moveTo>
                <a:lnTo>
                  <a:pt x="1350864" y="6000750"/>
                </a:lnTo>
                <a:lnTo>
                  <a:pt x="1350864" y="5905500"/>
                </a:lnTo>
                <a:lnTo>
                  <a:pt x="1446114" y="5905500"/>
                </a:lnTo>
                <a:close/>
                <a:moveTo>
                  <a:pt x="1636614" y="6000750"/>
                </a:moveTo>
                <a:lnTo>
                  <a:pt x="1541363" y="6000750"/>
                </a:lnTo>
                <a:lnTo>
                  <a:pt x="1541363" y="5905500"/>
                </a:lnTo>
                <a:lnTo>
                  <a:pt x="1636614" y="5905500"/>
                </a:lnTo>
                <a:close/>
                <a:moveTo>
                  <a:pt x="2017612" y="6000750"/>
                </a:moveTo>
                <a:lnTo>
                  <a:pt x="1922364" y="6000750"/>
                </a:lnTo>
                <a:lnTo>
                  <a:pt x="1922364" y="5905500"/>
                </a:lnTo>
                <a:lnTo>
                  <a:pt x="2017612" y="5905500"/>
                </a:lnTo>
                <a:close/>
                <a:moveTo>
                  <a:pt x="2208114" y="6000750"/>
                </a:moveTo>
                <a:lnTo>
                  <a:pt x="2112863" y="6000750"/>
                </a:lnTo>
                <a:lnTo>
                  <a:pt x="2112863" y="5905500"/>
                </a:lnTo>
                <a:lnTo>
                  <a:pt x="2208114" y="5905500"/>
                </a:lnTo>
                <a:close/>
                <a:moveTo>
                  <a:pt x="2398613" y="6000750"/>
                </a:moveTo>
                <a:lnTo>
                  <a:pt x="2303364" y="6000750"/>
                </a:lnTo>
                <a:lnTo>
                  <a:pt x="2303364" y="5905500"/>
                </a:lnTo>
                <a:lnTo>
                  <a:pt x="2398613" y="5905500"/>
                </a:lnTo>
                <a:close/>
                <a:moveTo>
                  <a:pt x="2589114" y="6000750"/>
                </a:moveTo>
                <a:lnTo>
                  <a:pt x="2493863" y="6000750"/>
                </a:lnTo>
                <a:lnTo>
                  <a:pt x="2493863" y="5905500"/>
                </a:lnTo>
                <a:lnTo>
                  <a:pt x="2589114" y="5905500"/>
                </a:lnTo>
                <a:close/>
                <a:moveTo>
                  <a:pt x="2779613" y="6000750"/>
                </a:moveTo>
                <a:lnTo>
                  <a:pt x="2684362" y="6000750"/>
                </a:lnTo>
                <a:lnTo>
                  <a:pt x="2684362" y="5905500"/>
                </a:lnTo>
                <a:lnTo>
                  <a:pt x="2779613" y="5905500"/>
                </a:lnTo>
                <a:close/>
                <a:moveTo>
                  <a:pt x="2970113" y="6000750"/>
                </a:moveTo>
                <a:lnTo>
                  <a:pt x="2874863" y="6000750"/>
                </a:lnTo>
                <a:lnTo>
                  <a:pt x="2874863" y="5905500"/>
                </a:lnTo>
                <a:lnTo>
                  <a:pt x="2970113" y="5905500"/>
                </a:lnTo>
                <a:close/>
                <a:moveTo>
                  <a:pt x="3160613" y="6000750"/>
                </a:moveTo>
                <a:lnTo>
                  <a:pt x="3065363" y="6000750"/>
                </a:lnTo>
                <a:lnTo>
                  <a:pt x="3065363" y="5905500"/>
                </a:lnTo>
                <a:lnTo>
                  <a:pt x="3160613" y="5905500"/>
                </a:lnTo>
                <a:close/>
                <a:moveTo>
                  <a:pt x="3351113" y="6000750"/>
                </a:moveTo>
                <a:lnTo>
                  <a:pt x="3255863" y="6000750"/>
                </a:lnTo>
                <a:lnTo>
                  <a:pt x="3255863" y="5905500"/>
                </a:lnTo>
                <a:lnTo>
                  <a:pt x="3351113" y="5905500"/>
                </a:lnTo>
                <a:close/>
                <a:moveTo>
                  <a:pt x="3541613" y="6000750"/>
                </a:moveTo>
                <a:lnTo>
                  <a:pt x="3446363" y="6000750"/>
                </a:lnTo>
                <a:lnTo>
                  <a:pt x="3446363" y="5905500"/>
                </a:lnTo>
                <a:lnTo>
                  <a:pt x="3541613" y="5905500"/>
                </a:lnTo>
                <a:close/>
                <a:moveTo>
                  <a:pt x="3732112" y="6000750"/>
                </a:moveTo>
                <a:lnTo>
                  <a:pt x="3636862" y="6000750"/>
                </a:lnTo>
                <a:lnTo>
                  <a:pt x="3636862" y="5905500"/>
                </a:lnTo>
                <a:lnTo>
                  <a:pt x="3732112" y="5905500"/>
                </a:lnTo>
                <a:close/>
                <a:moveTo>
                  <a:pt x="3922613" y="6000750"/>
                </a:moveTo>
                <a:lnTo>
                  <a:pt x="3827362" y="6000750"/>
                </a:lnTo>
                <a:lnTo>
                  <a:pt x="3827362" y="5905500"/>
                </a:lnTo>
                <a:lnTo>
                  <a:pt x="3922613" y="5905500"/>
                </a:lnTo>
                <a:close/>
                <a:moveTo>
                  <a:pt x="4113113" y="6000750"/>
                </a:moveTo>
                <a:lnTo>
                  <a:pt x="4017863" y="6000750"/>
                </a:lnTo>
                <a:lnTo>
                  <a:pt x="4017863" y="5905500"/>
                </a:lnTo>
                <a:lnTo>
                  <a:pt x="4113113" y="5905500"/>
                </a:lnTo>
                <a:close/>
                <a:moveTo>
                  <a:pt x="4303612" y="6000750"/>
                </a:moveTo>
                <a:lnTo>
                  <a:pt x="4208362" y="6000750"/>
                </a:lnTo>
                <a:lnTo>
                  <a:pt x="4208362" y="5905500"/>
                </a:lnTo>
                <a:lnTo>
                  <a:pt x="4303612" y="5905500"/>
                </a:lnTo>
                <a:close/>
                <a:moveTo>
                  <a:pt x="4494113" y="6000750"/>
                </a:moveTo>
                <a:lnTo>
                  <a:pt x="4398863" y="6000750"/>
                </a:lnTo>
                <a:lnTo>
                  <a:pt x="4398863" y="5905500"/>
                </a:lnTo>
                <a:lnTo>
                  <a:pt x="4494113" y="5905500"/>
                </a:lnTo>
                <a:close/>
                <a:moveTo>
                  <a:pt x="4684613" y="6000750"/>
                </a:moveTo>
                <a:lnTo>
                  <a:pt x="4589363" y="6000750"/>
                </a:lnTo>
                <a:lnTo>
                  <a:pt x="4589363" y="5905500"/>
                </a:lnTo>
                <a:lnTo>
                  <a:pt x="4684613" y="5905500"/>
                </a:lnTo>
                <a:close/>
                <a:moveTo>
                  <a:pt x="4875112" y="6000750"/>
                </a:moveTo>
                <a:lnTo>
                  <a:pt x="4779863" y="6000750"/>
                </a:lnTo>
                <a:lnTo>
                  <a:pt x="4779863" y="5905500"/>
                </a:lnTo>
                <a:lnTo>
                  <a:pt x="4875112" y="5905500"/>
                </a:lnTo>
                <a:close/>
                <a:moveTo>
                  <a:pt x="5065613" y="6000750"/>
                </a:moveTo>
                <a:lnTo>
                  <a:pt x="4970362" y="6000750"/>
                </a:lnTo>
                <a:lnTo>
                  <a:pt x="4970362" y="5905500"/>
                </a:lnTo>
                <a:lnTo>
                  <a:pt x="5065613" y="5905500"/>
                </a:lnTo>
                <a:close/>
                <a:moveTo>
                  <a:pt x="5446612" y="6000750"/>
                </a:moveTo>
                <a:lnTo>
                  <a:pt x="5351361" y="6000750"/>
                </a:lnTo>
                <a:lnTo>
                  <a:pt x="5351361" y="5905500"/>
                </a:lnTo>
                <a:lnTo>
                  <a:pt x="5446612" y="5905500"/>
                </a:lnTo>
                <a:close/>
                <a:moveTo>
                  <a:pt x="5637111" y="6000750"/>
                </a:moveTo>
                <a:lnTo>
                  <a:pt x="5541861" y="6000750"/>
                </a:lnTo>
                <a:lnTo>
                  <a:pt x="5541861" y="5905500"/>
                </a:lnTo>
                <a:lnTo>
                  <a:pt x="5637111" y="5905500"/>
                </a:lnTo>
                <a:close/>
                <a:moveTo>
                  <a:pt x="5827612" y="6000750"/>
                </a:moveTo>
                <a:lnTo>
                  <a:pt x="5732362" y="6000750"/>
                </a:lnTo>
                <a:lnTo>
                  <a:pt x="5732362" y="5905500"/>
                </a:lnTo>
                <a:lnTo>
                  <a:pt x="5827612" y="5905500"/>
                </a:lnTo>
                <a:close/>
                <a:moveTo>
                  <a:pt x="6018112" y="6000750"/>
                </a:moveTo>
                <a:lnTo>
                  <a:pt x="5922862" y="6000750"/>
                </a:lnTo>
                <a:lnTo>
                  <a:pt x="5922862" y="5905500"/>
                </a:lnTo>
                <a:lnTo>
                  <a:pt x="6018112" y="5905500"/>
                </a:lnTo>
                <a:close/>
                <a:moveTo>
                  <a:pt x="6208612" y="6000750"/>
                </a:moveTo>
                <a:lnTo>
                  <a:pt x="6113362" y="6000750"/>
                </a:lnTo>
                <a:lnTo>
                  <a:pt x="6113362" y="5905500"/>
                </a:lnTo>
                <a:lnTo>
                  <a:pt x="6208612" y="5905500"/>
                </a:lnTo>
                <a:close/>
                <a:moveTo>
                  <a:pt x="6399112" y="6000750"/>
                </a:moveTo>
                <a:lnTo>
                  <a:pt x="6303862" y="6000750"/>
                </a:lnTo>
                <a:lnTo>
                  <a:pt x="6303862" y="5905500"/>
                </a:lnTo>
                <a:lnTo>
                  <a:pt x="6399112" y="5905500"/>
                </a:lnTo>
                <a:close/>
                <a:moveTo>
                  <a:pt x="6589612" y="6000750"/>
                </a:moveTo>
                <a:lnTo>
                  <a:pt x="6494362" y="6000750"/>
                </a:lnTo>
                <a:lnTo>
                  <a:pt x="6494362" y="5905500"/>
                </a:lnTo>
                <a:lnTo>
                  <a:pt x="6589612" y="5905500"/>
                </a:lnTo>
                <a:close/>
                <a:moveTo>
                  <a:pt x="6780112" y="6000750"/>
                </a:moveTo>
                <a:lnTo>
                  <a:pt x="6684862" y="6000750"/>
                </a:lnTo>
                <a:lnTo>
                  <a:pt x="6684862" y="5905500"/>
                </a:lnTo>
                <a:lnTo>
                  <a:pt x="6780112" y="5905500"/>
                </a:lnTo>
                <a:close/>
                <a:moveTo>
                  <a:pt x="6970611" y="6000750"/>
                </a:moveTo>
                <a:lnTo>
                  <a:pt x="6875362" y="6000750"/>
                </a:lnTo>
                <a:lnTo>
                  <a:pt x="6875362" y="5905500"/>
                </a:lnTo>
                <a:lnTo>
                  <a:pt x="6970611" y="5905500"/>
                </a:lnTo>
                <a:close/>
                <a:moveTo>
                  <a:pt x="7161112" y="6000750"/>
                </a:moveTo>
                <a:lnTo>
                  <a:pt x="7065861" y="6000750"/>
                </a:lnTo>
                <a:lnTo>
                  <a:pt x="7065861" y="5905500"/>
                </a:lnTo>
                <a:lnTo>
                  <a:pt x="7161112" y="5905500"/>
                </a:lnTo>
                <a:close/>
                <a:moveTo>
                  <a:pt x="7351612" y="6000750"/>
                </a:moveTo>
                <a:lnTo>
                  <a:pt x="7256362" y="6000750"/>
                </a:lnTo>
                <a:lnTo>
                  <a:pt x="7256362" y="5905500"/>
                </a:lnTo>
                <a:lnTo>
                  <a:pt x="7351612" y="5905500"/>
                </a:lnTo>
                <a:close/>
                <a:moveTo>
                  <a:pt x="7542112" y="6000750"/>
                </a:moveTo>
                <a:lnTo>
                  <a:pt x="7446862" y="6000750"/>
                </a:lnTo>
                <a:lnTo>
                  <a:pt x="7446862" y="5905500"/>
                </a:lnTo>
                <a:lnTo>
                  <a:pt x="7542112" y="5905500"/>
                </a:lnTo>
                <a:close/>
                <a:moveTo>
                  <a:pt x="7732612" y="6000750"/>
                </a:moveTo>
                <a:lnTo>
                  <a:pt x="7637362" y="6000750"/>
                </a:lnTo>
                <a:lnTo>
                  <a:pt x="7637362" y="5905500"/>
                </a:lnTo>
                <a:lnTo>
                  <a:pt x="7732612" y="5905500"/>
                </a:lnTo>
                <a:close/>
                <a:moveTo>
                  <a:pt x="7923112" y="6000750"/>
                </a:moveTo>
                <a:lnTo>
                  <a:pt x="7827862" y="6000750"/>
                </a:lnTo>
                <a:lnTo>
                  <a:pt x="7827862" y="5905500"/>
                </a:lnTo>
                <a:lnTo>
                  <a:pt x="7923112" y="5905500"/>
                </a:lnTo>
                <a:close/>
                <a:moveTo>
                  <a:pt x="8113612" y="6000750"/>
                </a:moveTo>
                <a:lnTo>
                  <a:pt x="8018362" y="6000750"/>
                </a:lnTo>
                <a:lnTo>
                  <a:pt x="8018362" y="5905500"/>
                </a:lnTo>
                <a:lnTo>
                  <a:pt x="8113612" y="5905500"/>
                </a:lnTo>
                <a:close/>
                <a:moveTo>
                  <a:pt x="8304112" y="6000750"/>
                </a:moveTo>
                <a:lnTo>
                  <a:pt x="8208862" y="6000750"/>
                </a:lnTo>
                <a:lnTo>
                  <a:pt x="8208862" y="5905500"/>
                </a:lnTo>
                <a:lnTo>
                  <a:pt x="8304112" y="5905500"/>
                </a:lnTo>
                <a:close/>
                <a:moveTo>
                  <a:pt x="8494612" y="6000750"/>
                </a:moveTo>
                <a:lnTo>
                  <a:pt x="8399362" y="6000750"/>
                </a:lnTo>
                <a:lnTo>
                  <a:pt x="8399362" y="5905500"/>
                </a:lnTo>
                <a:lnTo>
                  <a:pt x="8494612" y="5905500"/>
                </a:lnTo>
                <a:close/>
                <a:moveTo>
                  <a:pt x="8875611" y="6000750"/>
                </a:moveTo>
                <a:lnTo>
                  <a:pt x="8780361" y="6000750"/>
                </a:lnTo>
                <a:lnTo>
                  <a:pt x="8780361" y="5905500"/>
                </a:lnTo>
                <a:lnTo>
                  <a:pt x="8875611" y="5905500"/>
                </a:lnTo>
                <a:close/>
                <a:moveTo>
                  <a:pt x="9066111" y="6000750"/>
                </a:moveTo>
                <a:lnTo>
                  <a:pt x="8970861" y="6000750"/>
                </a:lnTo>
                <a:lnTo>
                  <a:pt x="8970861" y="5905500"/>
                </a:lnTo>
                <a:lnTo>
                  <a:pt x="9066111" y="5905500"/>
                </a:lnTo>
                <a:close/>
                <a:moveTo>
                  <a:pt x="9256611" y="6000750"/>
                </a:moveTo>
                <a:lnTo>
                  <a:pt x="9161361" y="6000750"/>
                </a:lnTo>
                <a:lnTo>
                  <a:pt x="9161361" y="5905500"/>
                </a:lnTo>
                <a:lnTo>
                  <a:pt x="9256611" y="5905500"/>
                </a:lnTo>
                <a:close/>
                <a:moveTo>
                  <a:pt x="9447112" y="6000750"/>
                </a:moveTo>
                <a:lnTo>
                  <a:pt x="9351861" y="6000750"/>
                </a:lnTo>
                <a:lnTo>
                  <a:pt x="9351861" y="5905500"/>
                </a:lnTo>
                <a:lnTo>
                  <a:pt x="9447112" y="5905500"/>
                </a:lnTo>
                <a:close/>
                <a:moveTo>
                  <a:pt x="9637611" y="6000750"/>
                </a:moveTo>
                <a:lnTo>
                  <a:pt x="9542362" y="6000750"/>
                </a:lnTo>
                <a:lnTo>
                  <a:pt x="9542362" y="5905500"/>
                </a:lnTo>
                <a:lnTo>
                  <a:pt x="9637611" y="5905500"/>
                </a:lnTo>
                <a:close/>
                <a:moveTo>
                  <a:pt x="9828111" y="6000750"/>
                </a:moveTo>
                <a:lnTo>
                  <a:pt x="9732861" y="6000750"/>
                </a:lnTo>
                <a:lnTo>
                  <a:pt x="9732861" y="5905500"/>
                </a:lnTo>
                <a:lnTo>
                  <a:pt x="9828111" y="5905500"/>
                </a:lnTo>
                <a:close/>
                <a:moveTo>
                  <a:pt x="10018612" y="6000750"/>
                </a:moveTo>
                <a:lnTo>
                  <a:pt x="9923362" y="6000750"/>
                </a:lnTo>
                <a:lnTo>
                  <a:pt x="9923362" y="5905500"/>
                </a:lnTo>
                <a:lnTo>
                  <a:pt x="10018612" y="5905500"/>
                </a:lnTo>
                <a:close/>
                <a:moveTo>
                  <a:pt x="10209111" y="6000750"/>
                </a:moveTo>
                <a:lnTo>
                  <a:pt x="10113862" y="6000750"/>
                </a:lnTo>
                <a:lnTo>
                  <a:pt x="10113862" y="5905500"/>
                </a:lnTo>
                <a:lnTo>
                  <a:pt x="10209111" y="5905500"/>
                </a:lnTo>
                <a:close/>
                <a:moveTo>
                  <a:pt x="10399611" y="6000750"/>
                </a:moveTo>
                <a:lnTo>
                  <a:pt x="10304361" y="6000750"/>
                </a:lnTo>
                <a:lnTo>
                  <a:pt x="10304361" y="5905500"/>
                </a:lnTo>
                <a:lnTo>
                  <a:pt x="10399611" y="5905500"/>
                </a:lnTo>
                <a:close/>
                <a:moveTo>
                  <a:pt x="10590111" y="6000750"/>
                </a:moveTo>
                <a:lnTo>
                  <a:pt x="10494861" y="6000750"/>
                </a:lnTo>
                <a:lnTo>
                  <a:pt x="10494861" y="5905500"/>
                </a:lnTo>
                <a:lnTo>
                  <a:pt x="10590111" y="5905500"/>
                </a:lnTo>
                <a:close/>
                <a:moveTo>
                  <a:pt x="10780611" y="6000750"/>
                </a:moveTo>
                <a:lnTo>
                  <a:pt x="10685361" y="6000750"/>
                </a:lnTo>
                <a:lnTo>
                  <a:pt x="10685361" y="5905500"/>
                </a:lnTo>
                <a:lnTo>
                  <a:pt x="10780611" y="5905500"/>
                </a:lnTo>
                <a:close/>
                <a:moveTo>
                  <a:pt x="10971111" y="6000750"/>
                </a:moveTo>
                <a:lnTo>
                  <a:pt x="10875861" y="6000750"/>
                </a:lnTo>
                <a:lnTo>
                  <a:pt x="10875861" y="5905500"/>
                </a:lnTo>
                <a:lnTo>
                  <a:pt x="10971111" y="5905500"/>
                </a:lnTo>
                <a:close/>
                <a:moveTo>
                  <a:pt x="11161610" y="6000750"/>
                </a:moveTo>
                <a:lnTo>
                  <a:pt x="11066362" y="6000750"/>
                </a:lnTo>
                <a:lnTo>
                  <a:pt x="11066362" y="5905500"/>
                </a:lnTo>
                <a:lnTo>
                  <a:pt x="11161610" y="5905500"/>
                </a:lnTo>
                <a:close/>
                <a:moveTo>
                  <a:pt x="11352111" y="6000750"/>
                </a:moveTo>
                <a:lnTo>
                  <a:pt x="11256861" y="6000750"/>
                </a:lnTo>
                <a:lnTo>
                  <a:pt x="11256861" y="5905500"/>
                </a:lnTo>
                <a:lnTo>
                  <a:pt x="11352111" y="5905500"/>
                </a:lnTo>
                <a:close/>
                <a:moveTo>
                  <a:pt x="11542610" y="6000750"/>
                </a:moveTo>
                <a:lnTo>
                  <a:pt x="11447360" y="6000750"/>
                </a:lnTo>
                <a:lnTo>
                  <a:pt x="11447360" y="5905500"/>
                </a:lnTo>
                <a:lnTo>
                  <a:pt x="11542610" y="5905500"/>
                </a:lnTo>
                <a:close/>
                <a:moveTo>
                  <a:pt x="11733112" y="6000750"/>
                </a:moveTo>
                <a:lnTo>
                  <a:pt x="11637861" y="6000750"/>
                </a:lnTo>
                <a:lnTo>
                  <a:pt x="11637861" y="5905500"/>
                </a:lnTo>
                <a:lnTo>
                  <a:pt x="11733112" y="5905500"/>
                </a:lnTo>
                <a:close/>
                <a:moveTo>
                  <a:pt x="11923611" y="6000750"/>
                </a:moveTo>
                <a:lnTo>
                  <a:pt x="11828360" y="6000750"/>
                </a:lnTo>
                <a:lnTo>
                  <a:pt x="11828360" y="5905500"/>
                </a:lnTo>
                <a:lnTo>
                  <a:pt x="11923611" y="5905500"/>
                </a:lnTo>
                <a:close/>
                <a:moveTo>
                  <a:pt x="207864" y="6096000"/>
                </a:moveTo>
                <a:lnTo>
                  <a:pt x="112614" y="6096000"/>
                </a:lnTo>
                <a:lnTo>
                  <a:pt x="112614" y="6000750"/>
                </a:lnTo>
                <a:lnTo>
                  <a:pt x="207864" y="6000750"/>
                </a:lnTo>
                <a:close/>
                <a:moveTo>
                  <a:pt x="398364" y="6096000"/>
                </a:moveTo>
                <a:lnTo>
                  <a:pt x="303114" y="6096000"/>
                </a:lnTo>
                <a:lnTo>
                  <a:pt x="303114" y="6000750"/>
                </a:lnTo>
                <a:lnTo>
                  <a:pt x="398364" y="6000750"/>
                </a:lnTo>
                <a:close/>
                <a:moveTo>
                  <a:pt x="588864" y="6096000"/>
                </a:moveTo>
                <a:lnTo>
                  <a:pt x="493614" y="6096000"/>
                </a:lnTo>
                <a:lnTo>
                  <a:pt x="493614" y="6000750"/>
                </a:lnTo>
                <a:lnTo>
                  <a:pt x="588864" y="6000750"/>
                </a:lnTo>
                <a:close/>
                <a:moveTo>
                  <a:pt x="779364" y="6096000"/>
                </a:moveTo>
                <a:lnTo>
                  <a:pt x="684113" y="6096000"/>
                </a:lnTo>
                <a:lnTo>
                  <a:pt x="684113" y="6000750"/>
                </a:lnTo>
                <a:lnTo>
                  <a:pt x="779364" y="6000750"/>
                </a:lnTo>
                <a:close/>
                <a:moveTo>
                  <a:pt x="969863" y="6096000"/>
                </a:moveTo>
                <a:lnTo>
                  <a:pt x="874614" y="6096000"/>
                </a:lnTo>
                <a:lnTo>
                  <a:pt x="874614" y="6000750"/>
                </a:lnTo>
                <a:lnTo>
                  <a:pt x="969863" y="6000750"/>
                </a:lnTo>
                <a:close/>
                <a:moveTo>
                  <a:pt x="1160364" y="6096000"/>
                </a:moveTo>
                <a:lnTo>
                  <a:pt x="1065114" y="6096000"/>
                </a:lnTo>
                <a:lnTo>
                  <a:pt x="1065114" y="6000750"/>
                </a:lnTo>
                <a:lnTo>
                  <a:pt x="1160364" y="6000750"/>
                </a:lnTo>
                <a:close/>
                <a:moveTo>
                  <a:pt x="1350864" y="6096000"/>
                </a:moveTo>
                <a:lnTo>
                  <a:pt x="1255613" y="6096000"/>
                </a:lnTo>
                <a:lnTo>
                  <a:pt x="1255613" y="6000750"/>
                </a:lnTo>
                <a:lnTo>
                  <a:pt x="1350864" y="6000750"/>
                </a:lnTo>
                <a:close/>
                <a:moveTo>
                  <a:pt x="1541363" y="6096000"/>
                </a:moveTo>
                <a:lnTo>
                  <a:pt x="1446114" y="6096000"/>
                </a:lnTo>
                <a:lnTo>
                  <a:pt x="1446114" y="6000750"/>
                </a:lnTo>
                <a:lnTo>
                  <a:pt x="1541363" y="6000750"/>
                </a:lnTo>
                <a:close/>
                <a:moveTo>
                  <a:pt x="1922364" y="6096000"/>
                </a:moveTo>
                <a:lnTo>
                  <a:pt x="1827113" y="6096000"/>
                </a:lnTo>
                <a:lnTo>
                  <a:pt x="1827113" y="6000750"/>
                </a:lnTo>
                <a:lnTo>
                  <a:pt x="1922364" y="6000750"/>
                </a:lnTo>
                <a:close/>
                <a:moveTo>
                  <a:pt x="2112863" y="6096000"/>
                </a:moveTo>
                <a:lnTo>
                  <a:pt x="2017612" y="6096000"/>
                </a:lnTo>
                <a:lnTo>
                  <a:pt x="2017612" y="6000750"/>
                </a:lnTo>
                <a:lnTo>
                  <a:pt x="2112863" y="6000750"/>
                </a:lnTo>
                <a:close/>
                <a:moveTo>
                  <a:pt x="2303364" y="6096000"/>
                </a:moveTo>
                <a:lnTo>
                  <a:pt x="2208114" y="6096000"/>
                </a:lnTo>
                <a:lnTo>
                  <a:pt x="2208114" y="6000750"/>
                </a:lnTo>
                <a:lnTo>
                  <a:pt x="2303364" y="6000750"/>
                </a:lnTo>
                <a:close/>
                <a:moveTo>
                  <a:pt x="2493863" y="6096000"/>
                </a:moveTo>
                <a:lnTo>
                  <a:pt x="2398613" y="6096000"/>
                </a:lnTo>
                <a:lnTo>
                  <a:pt x="2398613" y="6000750"/>
                </a:lnTo>
                <a:lnTo>
                  <a:pt x="2493863" y="6000750"/>
                </a:lnTo>
                <a:close/>
                <a:moveTo>
                  <a:pt x="2684362" y="6096000"/>
                </a:moveTo>
                <a:lnTo>
                  <a:pt x="2589114" y="6096000"/>
                </a:lnTo>
                <a:lnTo>
                  <a:pt x="2589114" y="6000750"/>
                </a:lnTo>
                <a:lnTo>
                  <a:pt x="2684362" y="6000750"/>
                </a:lnTo>
                <a:close/>
                <a:moveTo>
                  <a:pt x="2874863" y="6096000"/>
                </a:moveTo>
                <a:lnTo>
                  <a:pt x="2779613" y="6096000"/>
                </a:lnTo>
                <a:lnTo>
                  <a:pt x="2779613" y="6000750"/>
                </a:lnTo>
                <a:lnTo>
                  <a:pt x="2874863" y="6000750"/>
                </a:lnTo>
                <a:close/>
                <a:moveTo>
                  <a:pt x="3065363" y="6096000"/>
                </a:moveTo>
                <a:lnTo>
                  <a:pt x="2970113" y="6096000"/>
                </a:lnTo>
                <a:lnTo>
                  <a:pt x="2970113" y="6000750"/>
                </a:lnTo>
                <a:lnTo>
                  <a:pt x="3065363" y="6000750"/>
                </a:lnTo>
                <a:close/>
                <a:moveTo>
                  <a:pt x="3255863" y="6096000"/>
                </a:moveTo>
                <a:lnTo>
                  <a:pt x="3160613" y="6096000"/>
                </a:lnTo>
                <a:lnTo>
                  <a:pt x="3160613" y="6000750"/>
                </a:lnTo>
                <a:lnTo>
                  <a:pt x="3255863" y="6000750"/>
                </a:lnTo>
                <a:close/>
                <a:moveTo>
                  <a:pt x="3446363" y="6096000"/>
                </a:moveTo>
                <a:lnTo>
                  <a:pt x="3351113" y="6096000"/>
                </a:lnTo>
                <a:lnTo>
                  <a:pt x="3351113" y="6000750"/>
                </a:lnTo>
                <a:lnTo>
                  <a:pt x="3446363" y="6000750"/>
                </a:lnTo>
                <a:close/>
                <a:moveTo>
                  <a:pt x="3636862" y="6096000"/>
                </a:moveTo>
                <a:lnTo>
                  <a:pt x="3541613" y="6096000"/>
                </a:lnTo>
                <a:lnTo>
                  <a:pt x="3541613" y="6000750"/>
                </a:lnTo>
                <a:lnTo>
                  <a:pt x="3636862" y="6000750"/>
                </a:lnTo>
                <a:close/>
                <a:moveTo>
                  <a:pt x="3827362" y="6096000"/>
                </a:moveTo>
                <a:lnTo>
                  <a:pt x="3732112" y="6096000"/>
                </a:lnTo>
                <a:lnTo>
                  <a:pt x="3732112" y="6000750"/>
                </a:lnTo>
                <a:lnTo>
                  <a:pt x="3827362" y="6000750"/>
                </a:lnTo>
                <a:close/>
                <a:moveTo>
                  <a:pt x="4017863" y="6096000"/>
                </a:moveTo>
                <a:lnTo>
                  <a:pt x="3922613" y="6096000"/>
                </a:lnTo>
                <a:lnTo>
                  <a:pt x="3922613" y="6000750"/>
                </a:lnTo>
                <a:lnTo>
                  <a:pt x="4017863" y="6000750"/>
                </a:lnTo>
                <a:close/>
                <a:moveTo>
                  <a:pt x="4208362" y="6096000"/>
                </a:moveTo>
                <a:lnTo>
                  <a:pt x="4113113" y="6096000"/>
                </a:lnTo>
                <a:lnTo>
                  <a:pt x="4113113" y="6000750"/>
                </a:lnTo>
                <a:lnTo>
                  <a:pt x="4208362" y="6000750"/>
                </a:lnTo>
                <a:close/>
                <a:moveTo>
                  <a:pt x="4398863" y="6096000"/>
                </a:moveTo>
                <a:lnTo>
                  <a:pt x="4303612" y="6096000"/>
                </a:lnTo>
                <a:lnTo>
                  <a:pt x="4303612" y="6000750"/>
                </a:lnTo>
                <a:lnTo>
                  <a:pt x="4398863" y="6000750"/>
                </a:lnTo>
                <a:close/>
                <a:moveTo>
                  <a:pt x="4589363" y="6096000"/>
                </a:moveTo>
                <a:lnTo>
                  <a:pt x="4494113" y="6096000"/>
                </a:lnTo>
                <a:lnTo>
                  <a:pt x="4494113" y="6000750"/>
                </a:lnTo>
                <a:lnTo>
                  <a:pt x="4589363" y="6000750"/>
                </a:lnTo>
                <a:close/>
                <a:moveTo>
                  <a:pt x="4779863" y="6096000"/>
                </a:moveTo>
                <a:lnTo>
                  <a:pt x="4684613" y="6096000"/>
                </a:lnTo>
                <a:lnTo>
                  <a:pt x="4684613" y="6000750"/>
                </a:lnTo>
                <a:lnTo>
                  <a:pt x="4779863" y="6000750"/>
                </a:lnTo>
                <a:close/>
                <a:moveTo>
                  <a:pt x="4970362" y="6096000"/>
                </a:moveTo>
                <a:lnTo>
                  <a:pt x="4875112" y="6096000"/>
                </a:lnTo>
                <a:lnTo>
                  <a:pt x="4875112" y="6000750"/>
                </a:lnTo>
                <a:lnTo>
                  <a:pt x="4970362" y="6000750"/>
                </a:lnTo>
                <a:close/>
                <a:moveTo>
                  <a:pt x="5351361" y="6096000"/>
                </a:moveTo>
                <a:lnTo>
                  <a:pt x="5256111" y="6096000"/>
                </a:lnTo>
                <a:lnTo>
                  <a:pt x="5256111" y="6000750"/>
                </a:lnTo>
                <a:lnTo>
                  <a:pt x="5351361" y="6000750"/>
                </a:lnTo>
                <a:close/>
                <a:moveTo>
                  <a:pt x="5541861" y="6096000"/>
                </a:moveTo>
                <a:lnTo>
                  <a:pt x="5446612" y="6096000"/>
                </a:lnTo>
                <a:lnTo>
                  <a:pt x="5446612" y="6000750"/>
                </a:lnTo>
                <a:lnTo>
                  <a:pt x="5541861" y="6000750"/>
                </a:lnTo>
                <a:close/>
                <a:moveTo>
                  <a:pt x="5732362" y="6096000"/>
                </a:moveTo>
                <a:lnTo>
                  <a:pt x="5637111" y="6096000"/>
                </a:lnTo>
                <a:lnTo>
                  <a:pt x="5637111" y="6000750"/>
                </a:lnTo>
                <a:lnTo>
                  <a:pt x="5732362" y="6000750"/>
                </a:lnTo>
                <a:close/>
                <a:moveTo>
                  <a:pt x="5922862" y="6096000"/>
                </a:moveTo>
                <a:lnTo>
                  <a:pt x="5827612" y="6096000"/>
                </a:lnTo>
                <a:lnTo>
                  <a:pt x="5827612" y="6000750"/>
                </a:lnTo>
                <a:lnTo>
                  <a:pt x="5922862" y="6000750"/>
                </a:lnTo>
                <a:close/>
                <a:moveTo>
                  <a:pt x="6113362" y="6096000"/>
                </a:moveTo>
                <a:lnTo>
                  <a:pt x="6018112" y="6096000"/>
                </a:lnTo>
                <a:lnTo>
                  <a:pt x="6018112" y="6000750"/>
                </a:lnTo>
                <a:lnTo>
                  <a:pt x="6113362" y="6000750"/>
                </a:lnTo>
                <a:close/>
                <a:moveTo>
                  <a:pt x="6303862" y="6096000"/>
                </a:moveTo>
                <a:lnTo>
                  <a:pt x="6208612" y="6096000"/>
                </a:lnTo>
                <a:lnTo>
                  <a:pt x="6208612" y="6000750"/>
                </a:lnTo>
                <a:lnTo>
                  <a:pt x="6303862" y="6000750"/>
                </a:lnTo>
                <a:close/>
                <a:moveTo>
                  <a:pt x="6494362" y="6096000"/>
                </a:moveTo>
                <a:lnTo>
                  <a:pt x="6399112" y="6096000"/>
                </a:lnTo>
                <a:lnTo>
                  <a:pt x="6399112" y="6000750"/>
                </a:lnTo>
                <a:lnTo>
                  <a:pt x="6494362" y="6000750"/>
                </a:lnTo>
                <a:close/>
                <a:moveTo>
                  <a:pt x="6684862" y="6096000"/>
                </a:moveTo>
                <a:lnTo>
                  <a:pt x="6589612" y="6096000"/>
                </a:lnTo>
                <a:lnTo>
                  <a:pt x="6589612" y="6000750"/>
                </a:lnTo>
                <a:lnTo>
                  <a:pt x="6684862" y="6000750"/>
                </a:lnTo>
                <a:close/>
                <a:moveTo>
                  <a:pt x="6875362" y="6096000"/>
                </a:moveTo>
                <a:lnTo>
                  <a:pt x="6780112" y="6096000"/>
                </a:lnTo>
                <a:lnTo>
                  <a:pt x="6780112" y="6000750"/>
                </a:lnTo>
                <a:lnTo>
                  <a:pt x="6875362" y="6000750"/>
                </a:lnTo>
                <a:close/>
                <a:moveTo>
                  <a:pt x="7065861" y="6096000"/>
                </a:moveTo>
                <a:lnTo>
                  <a:pt x="6970611" y="6096000"/>
                </a:lnTo>
                <a:lnTo>
                  <a:pt x="6970611" y="6000750"/>
                </a:lnTo>
                <a:lnTo>
                  <a:pt x="7065861" y="6000750"/>
                </a:lnTo>
                <a:close/>
                <a:moveTo>
                  <a:pt x="7256362" y="6096000"/>
                </a:moveTo>
                <a:lnTo>
                  <a:pt x="7161112" y="6096000"/>
                </a:lnTo>
                <a:lnTo>
                  <a:pt x="7161112" y="6000750"/>
                </a:lnTo>
                <a:lnTo>
                  <a:pt x="7256362" y="6000750"/>
                </a:lnTo>
                <a:close/>
                <a:moveTo>
                  <a:pt x="7446862" y="6096000"/>
                </a:moveTo>
                <a:lnTo>
                  <a:pt x="7351612" y="6096000"/>
                </a:lnTo>
                <a:lnTo>
                  <a:pt x="7351612" y="6000750"/>
                </a:lnTo>
                <a:lnTo>
                  <a:pt x="7446862" y="6000750"/>
                </a:lnTo>
                <a:close/>
                <a:moveTo>
                  <a:pt x="7637362" y="6096000"/>
                </a:moveTo>
                <a:lnTo>
                  <a:pt x="7542112" y="6096000"/>
                </a:lnTo>
                <a:lnTo>
                  <a:pt x="7542112" y="6000750"/>
                </a:lnTo>
                <a:lnTo>
                  <a:pt x="7637362" y="6000750"/>
                </a:lnTo>
                <a:close/>
                <a:moveTo>
                  <a:pt x="7827862" y="6096000"/>
                </a:moveTo>
                <a:lnTo>
                  <a:pt x="7732612" y="6096000"/>
                </a:lnTo>
                <a:lnTo>
                  <a:pt x="7732612" y="6000750"/>
                </a:lnTo>
                <a:lnTo>
                  <a:pt x="7827862" y="6000750"/>
                </a:lnTo>
                <a:close/>
                <a:moveTo>
                  <a:pt x="8018362" y="6096000"/>
                </a:moveTo>
                <a:lnTo>
                  <a:pt x="7923112" y="6096000"/>
                </a:lnTo>
                <a:lnTo>
                  <a:pt x="7923112" y="6000750"/>
                </a:lnTo>
                <a:lnTo>
                  <a:pt x="8018362" y="6000750"/>
                </a:lnTo>
                <a:close/>
                <a:moveTo>
                  <a:pt x="8208862" y="6096000"/>
                </a:moveTo>
                <a:lnTo>
                  <a:pt x="8113612" y="6096000"/>
                </a:lnTo>
                <a:lnTo>
                  <a:pt x="8113612" y="6000750"/>
                </a:lnTo>
                <a:lnTo>
                  <a:pt x="8208862" y="6000750"/>
                </a:lnTo>
                <a:close/>
                <a:moveTo>
                  <a:pt x="8399362" y="6096000"/>
                </a:moveTo>
                <a:lnTo>
                  <a:pt x="8304112" y="6096000"/>
                </a:lnTo>
                <a:lnTo>
                  <a:pt x="8304112" y="6000750"/>
                </a:lnTo>
                <a:lnTo>
                  <a:pt x="8399362" y="6000750"/>
                </a:lnTo>
                <a:close/>
                <a:moveTo>
                  <a:pt x="8780361" y="6096000"/>
                </a:moveTo>
                <a:lnTo>
                  <a:pt x="8685111" y="6096000"/>
                </a:lnTo>
                <a:lnTo>
                  <a:pt x="8685111" y="6000750"/>
                </a:lnTo>
                <a:lnTo>
                  <a:pt x="8780361" y="6000750"/>
                </a:lnTo>
                <a:close/>
                <a:moveTo>
                  <a:pt x="8970861" y="6096000"/>
                </a:moveTo>
                <a:lnTo>
                  <a:pt x="8875611" y="6096000"/>
                </a:lnTo>
                <a:lnTo>
                  <a:pt x="8875611" y="6000750"/>
                </a:lnTo>
                <a:lnTo>
                  <a:pt x="8970861" y="6000750"/>
                </a:lnTo>
                <a:close/>
                <a:moveTo>
                  <a:pt x="9161361" y="6096000"/>
                </a:moveTo>
                <a:lnTo>
                  <a:pt x="9066111" y="6096000"/>
                </a:lnTo>
                <a:lnTo>
                  <a:pt x="9066111" y="6000750"/>
                </a:lnTo>
                <a:lnTo>
                  <a:pt x="9161361" y="6000750"/>
                </a:lnTo>
                <a:close/>
                <a:moveTo>
                  <a:pt x="9351861" y="6096000"/>
                </a:moveTo>
                <a:lnTo>
                  <a:pt x="9256611" y="6096000"/>
                </a:lnTo>
                <a:lnTo>
                  <a:pt x="9256611" y="6000750"/>
                </a:lnTo>
                <a:lnTo>
                  <a:pt x="9351861" y="6000750"/>
                </a:lnTo>
                <a:close/>
                <a:moveTo>
                  <a:pt x="9542362" y="6096000"/>
                </a:moveTo>
                <a:lnTo>
                  <a:pt x="9447112" y="6096000"/>
                </a:lnTo>
                <a:lnTo>
                  <a:pt x="9447112" y="6000750"/>
                </a:lnTo>
                <a:lnTo>
                  <a:pt x="9542362" y="6000750"/>
                </a:lnTo>
                <a:close/>
                <a:moveTo>
                  <a:pt x="9732861" y="6096000"/>
                </a:moveTo>
                <a:lnTo>
                  <a:pt x="9637611" y="6096000"/>
                </a:lnTo>
                <a:lnTo>
                  <a:pt x="9637611" y="6000750"/>
                </a:lnTo>
                <a:lnTo>
                  <a:pt x="9732861" y="6000750"/>
                </a:lnTo>
                <a:close/>
                <a:moveTo>
                  <a:pt x="9923362" y="6096000"/>
                </a:moveTo>
                <a:lnTo>
                  <a:pt x="9828111" y="6096000"/>
                </a:lnTo>
                <a:lnTo>
                  <a:pt x="9828111" y="6000750"/>
                </a:lnTo>
                <a:lnTo>
                  <a:pt x="9923362" y="6000750"/>
                </a:lnTo>
                <a:close/>
                <a:moveTo>
                  <a:pt x="10113862" y="6096000"/>
                </a:moveTo>
                <a:lnTo>
                  <a:pt x="10018612" y="6096000"/>
                </a:lnTo>
                <a:lnTo>
                  <a:pt x="10018612" y="6000750"/>
                </a:lnTo>
                <a:lnTo>
                  <a:pt x="10113862" y="6000750"/>
                </a:lnTo>
                <a:close/>
                <a:moveTo>
                  <a:pt x="10304361" y="6096000"/>
                </a:moveTo>
                <a:lnTo>
                  <a:pt x="10209111" y="6096000"/>
                </a:lnTo>
                <a:lnTo>
                  <a:pt x="10209111" y="6000750"/>
                </a:lnTo>
                <a:lnTo>
                  <a:pt x="10304361" y="6000750"/>
                </a:lnTo>
                <a:close/>
                <a:moveTo>
                  <a:pt x="10494861" y="6096000"/>
                </a:moveTo>
                <a:lnTo>
                  <a:pt x="10399611" y="6096000"/>
                </a:lnTo>
                <a:lnTo>
                  <a:pt x="10399611" y="6000750"/>
                </a:lnTo>
                <a:lnTo>
                  <a:pt x="10494861" y="6000750"/>
                </a:lnTo>
                <a:close/>
                <a:moveTo>
                  <a:pt x="10685361" y="6096000"/>
                </a:moveTo>
                <a:lnTo>
                  <a:pt x="10590111" y="6096000"/>
                </a:lnTo>
                <a:lnTo>
                  <a:pt x="10590111" y="6000750"/>
                </a:lnTo>
                <a:lnTo>
                  <a:pt x="10685361" y="6000750"/>
                </a:lnTo>
                <a:close/>
                <a:moveTo>
                  <a:pt x="10875861" y="6096000"/>
                </a:moveTo>
                <a:lnTo>
                  <a:pt x="10780611" y="6096000"/>
                </a:lnTo>
                <a:lnTo>
                  <a:pt x="10780611" y="6000750"/>
                </a:lnTo>
                <a:lnTo>
                  <a:pt x="10875861" y="6000750"/>
                </a:lnTo>
                <a:close/>
                <a:moveTo>
                  <a:pt x="11066362" y="6096000"/>
                </a:moveTo>
                <a:lnTo>
                  <a:pt x="10971111" y="6096000"/>
                </a:lnTo>
                <a:lnTo>
                  <a:pt x="10971111" y="6000750"/>
                </a:lnTo>
                <a:lnTo>
                  <a:pt x="11066362" y="6000750"/>
                </a:lnTo>
                <a:close/>
                <a:moveTo>
                  <a:pt x="11256861" y="6096000"/>
                </a:moveTo>
                <a:lnTo>
                  <a:pt x="11161610" y="6096000"/>
                </a:lnTo>
                <a:lnTo>
                  <a:pt x="11161610" y="6000750"/>
                </a:lnTo>
                <a:lnTo>
                  <a:pt x="11256861" y="6000750"/>
                </a:lnTo>
                <a:close/>
                <a:moveTo>
                  <a:pt x="11447360" y="6096000"/>
                </a:moveTo>
                <a:lnTo>
                  <a:pt x="11352111" y="6096000"/>
                </a:lnTo>
                <a:lnTo>
                  <a:pt x="11352111" y="6000750"/>
                </a:lnTo>
                <a:lnTo>
                  <a:pt x="11447360" y="6000750"/>
                </a:lnTo>
                <a:close/>
                <a:moveTo>
                  <a:pt x="11637861" y="6096000"/>
                </a:moveTo>
                <a:lnTo>
                  <a:pt x="11542610" y="6096000"/>
                </a:lnTo>
                <a:lnTo>
                  <a:pt x="11542610" y="6000750"/>
                </a:lnTo>
                <a:lnTo>
                  <a:pt x="11637861" y="6000750"/>
                </a:lnTo>
                <a:close/>
                <a:moveTo>
                  <a:pt x="11828360" y="6096000"/>
                </a:moveTo>
                <a:lnTo>
                  <a:pt x="11733112" y="6096000"/>
                </a:lnTo>
                <a:lnTo>
                  <a:pt x="11733112" y="6000750"/>
                </a:lnTo>
                <a:lnTo>
                  <a:pt x="11828360" y="6000750"/>
                </a:lnTo>
                <a:close/>
                <a:moveTo>
                  <a:pt x="12192000" y="6096000"/>
                </a:moveTo>
                <a:lnTo>
                  <a:pt x="12114110" y="6096000"/>
                </a:lnTo>
                <a:lnTo>
                  <a:pt x="12114110" y="6000750"/>
                </a:lnTo>
                <a:lnTo>
                  <a:pt x="12192000" y="6000750"/>
                </a:lnTo>
                <a:close/>
                <a:moveTo>
                  <a:pt x="303114" y="6191250"/>
                </a:moveTo>
                <a:lnTo>
                  <a:pt x="207864" y="6191250"/>
                </a:lnTo>
                <a:lnTo>
                  <a:pt x="207864" y="6096000"/>
                </a:lnTo>
                <a:lnTo>
                  <a:pt x="303114" y="6096000"/>
                </a:lnTo>
                <a:close/>
                <a:moveTo>
                  <a:pt x="493614" y="6191250"/>
                </a:moveTo>
                <a:lnTo>
                  <a:pt x="398364" y="6191250"/>
                </a:lnTo>
                <a:lnTo>
                  <a:pt x="398364" y="6096000"/>
                </a:lnTo>
                <a:lnTo>
                  <a:pt x="493614" y="6096000"/>
                </a:lnTo>
                <a:close/>
                <a:moveTo>
                  <a:pt x="684113" y="6191250"/>
                </a:moveTo>
                <a:lnTo>
                  <a:pt x="588864" y="6191250"/>
                </a:lnTo>
                <a:lnTo>
                  <a:pt x="588864" y="6096000"/>
                </a:lnTo>
                <a:lnTo>
                  <a:pt x="684113" y="6096000"/>
                </a:lnTo>
                <a:close/>
                <a:moveTo>
                  <a:pt x="874614" y="6191250"/>
                </a:moveTo>
                <a:lnTo>
                  <a:pt x="779364" y="6191250"/>
                </a:lnTo>
                <a:lnTo>
                  <a:pt x="779364" y="6096000"/>
                </a:lnTo>
                <a:lnTo>
                  <a:pt x="874614" y="6096000"/>
                </a:lnTo>
                <a:close/>
                <a:moveTo>
                  <a:pt x="1065114" y="6191250"/>
                </a:moveTo>
                <a:lnTo>
                  <a:pt x="969863" y="6191250"/>
                </a:lnTo>
                <a:lnTo>
                  <a:pt x="969863" y="6096000"/>
                </a:lnTo>
                <a:lnTo>
                  <a:pt x="1065114" y="6096000"/>
                </a:lnTo>
                <a:close/>
                <a:moveTo>
                  <a:pt x="1255613" y="6191250"/>
                </a:moveTo>
                <a:lnTo>
                  <a:pt x="1160364" y="6191250"/>
                </a:lnTo>
                <a:lnTo>
                  <a:pt x="1160364" y="6096000"/>
                </a:lnTo>
                <a:lnTo>
                  <a:pt x="1255613" y="6096000"/>
                </a:lnTo>
                <a:close/>
                <a:moveTo>
                  <a:pt x="1446114" y="6191250"/>
                </a:moveTo>
                <a:lnTo>
                  <a:pt x="1350864" y="6191250"/>
                </a:lnTo>
                <a:lnTo>
                  <a:pt x="1350864" y="6096000"/>
                </a:lnTo>
                <a:lnTo>
                  <a:pt x="1446114" y="6096000"/>
                </a:lnTo>
                <a:close/>
                <a:moveTo>
                  <a:pt x="1636614" y="6191250"/>
                </a:moveTo>
                <a:lnTo>
                  <a:pt x="1541363" y="6191250"/>
                </a:lnTo>
                <a:lnTo>
                  <a:pt x="1541363" y="6096000"/>
                </a:lnTo>
                <a:lnTo>
                  <a:pt x="1636614" y="6096000"/>
                </a:lnTo>
                <a:close/>
                <a:moveTo>
                  <a:pt x="2017612" y="6191250"/>
                </a:moveTo>
                <a:lnTo>
                  <a:pt x="1922364" y="6191250"/>
                </a:lnTo>
                <a:lnTo>
                  <a:pt x="1922364" y="6096000"/>
                </a:lnTo>
                <a:lnTo>
                  <a:pt x="2017612" y="6096000"/>
                </a:lnTo>
                <a:close/>
                <a:moveTo>
                  <a:pt x="2208114" y="6191250"/>
                </a:moveTo>
                <a:lnTo>
                  <a:pt x="2112863" y="6191250"/>
                </a:lnTo>
                <a:lnTo>
                  <a:pt x="2112863" y="6096000"/>
                </a:lnTo>
                <a:lnTo>
                  <a:pt x="2208114" y="6096000"/>
                </a:lnTo>
                <a:close/>
                <a:moveTo>
                  <a:pt x="2398613" y="6191250"/>
                </a:moveTo>
                <a:lnTo>
                  <a:pt x="2303364" y="6191250"/>
                </a:lnTo>
                <a:lnTo>
                  <a:pt x="2303364" y="6096000"/>
                </a:lnTo>
                <a:lnTo>
                  <a:pt x="2398613" y="6096000"/>
                </a:lnTo>
                <a:close/>
                <a:moveTo>
                  <a:pt x="2589114" y="6191250"/>
                </a:moveTo>
                <a:lnTo>
                  <a:pt x="2493863" y="6191250"/>
                </a:lnTo>
                <a:lnTo>
                  <a:pt x="2493863" y="6096000"/>
                </a:lnTo>
                <a:lnTo>
                  <a:pt x="2589114" y="6096000"/>
                </a:lnTo>
                <a:close/>
                <a:moveTo>
                  <a:pt x="2779613" y="6191250"/>
                </a:moveTo>
                <a:lnTo>
                  <a:pt x="2684362" y="6191250"/>
                </a:lnTo>
                <a:lnTo>
                  <a:pt x="2684362" y="6096000"/>
                </a:lnTo>
                <a:lnTo>
                  <a:pt x="2779613" y="6096000"/>
                </a:lnTo>
                <a:close/>
                <a:moveTo>
                  <a:pt x="2970113" y="6191250"/>
                </a:moveTo>
                <a:lnTo>
                  <a:pt x="2874863" y="6191250"/>
                </a:lnTo>
                <a:lnTo>
                  <a:pt x="2874863" y="6096000"/>
                </a:lnTo>
                <a:lnTo>
                  <a:pt x="2970113" y="6096000"/>
                </a:lnTo>
                <a:close/>
                <a:moveTo>
                  <a:pt x="3160613" y="6191250"/>
                </a:moveTo>
                <a:lnTo>
                  <a:pt x="3065363" y="6191250"/>
                </a:lnTo>
                <a:lnTo>
                  <a:pt x="3065363" y="6096000"/>
                </a:lnTo>
                <a:lnTo>
                  <a:pt x="3160613" y="6096000"/>
                </a:lnTo>
                <a:close/>
                <a:moveTo>
                  <a:pt x="3351113" y="6191250"/>
                </a:moveTo>
                <a:lnTo>
                  <a:pt x="3255863" y="6191250"/>
                </a:lnTo>
                <a:lnTo>
                  <a:pt x="3255863" y="6096000"/>
                </a:lnTo>
                <a:lnTo>
                  <a:pt x="3351113" y="6096000"/>
                </a:lnTo>
                <a:close/>
                <a:moveTo>
                  <a:pt x="3541613" y="6191250"/>
                </a:moveTo>
                <a:lnTo>
                  <a:pt x="3446363" y="6191250"/>
                </a:lnTo>
                <a:lnTo>
                  <a:pt x="3446363" y="6096000"/>
                </a:lnTo>
                <a:lnTo>
                  <a:pt x="3541613" y="6096000"/>
                </a:lnTo>
                <a:close/>
                <a:moveTo>
                  <a:pt x="3732112" y="6191250"/>
                </a:moveTo>
                <a:lnTo>
                  <a:pt x="3636862" y="6191250"/>
                </a:lnTo>
                <a:lnTo>
                  <a:pt x="3636862" y="6096000"/>
                </a:lnTo>
                <a:lnTo>
                  <a:pt x="3732112" y="6096000"/>
                </a:lnTo>
                <a:close/>
                <a:moveTo>
                  <a:pt x="3922613" y="6191250"/>
                </a:moveTo>
                <a:lnTo>
                  <a:pt x="3827362" y="6191250"/>
                </a:lnTo>
                <a:lnTo>
                  <a:pt x="3827362" y="6096000"/>
                </a:lnTo>
                <a:lnTo>
                  <a:pt x="3922613" y="6096000"/>
                </a:lnTo>
                <a:close/>
                <a:moveTo>
                  <a:pt x="4113113" y="6191250"/>
                </a:moveTo>
                <a:lnTo>
                  <a:pt x="4017863" y="6191250"/>
                </a:lnTo>
                <a:lnTo>
                  <a:pt x="4017863" y="6096000"/>
                </a:lnTo>
                <a:lnTo>
                  <a:pt x="4113113" y="6096000"/>
                </a:lnTo>
                <a:close/>
                <a:moveTo>
                  <a:pt x="4303612" y="6191250"/>
                </a:moveTo>
                <a:lnTo>
                  <a:pt x="4208362" y="6191250"/>
                </a:lnTo>
                <a:lnTo>
                  <a:pt x="4208362" y="6096000"/>
                </a:lnTo>
                <a:lnTo>
                  <a:pt x="4303612" y="6096000"/>
                </a:lnTo>
                <a:close/>
                <a:moveTo>
                  <a:pt x="4494113" y="6191250"/>
                </a:moveTo>
                <a:lnTo>
                  <a:pt x="4398863" y="6191250"/>
                </a:lnTo>
                <a:lnTo>
                  <a:pt x="4398863" y="6096000"/>
                </a:lnTo>
                <a:lnTo>
                  <a:pt x="4494113" y="6096000"/>
                </a:lnTo>
                <a:close/>
                <a:moveTo>
                  <a:pt x="4684613" y="6191250"/>
                </a:moveTo>
                <a:lnTo>
                  <a:pt x="4589363" y="6191250"/>
                </a:lnTo>
                <a:lnTo>
                  <a:pt x="4589363" y="6096000"/>
                </a:lnTo>
                <a:lnTo>
                  <a:pt x="4684613" y="6096000"/>
                </a:lnTo>
                <a:close/>
                <a:moveTo>
                  <a:pt x="4875112" y="6191250"/>
                </a:moveTo>
                <a:lnTo>
                  <a:pt x="4779863" y="6191250"/>
                </a:lnTo>
                <a:lnTo>
                  <a:pt x="4779863" y="6096000"/>
                </a:lnTo>
                <a:lnTo>
                  <a:pt x="4875112" y="6096000"/>
                </a:lnTo>
                <a:close/>
                <a:moveTo>
                  <a:pt x="5065613" y="6191250"/>
                </a:moveTo>
                <a:lnTo>
                  <a:pt x="4970362" y="6191250"/>
                </a:lnTo>
                <a:lnTo>
                  <a:pt x="4970362" y="6096000"/>
                </a:lnTo>
                <a:lnTo>
                  <a:pt x="5065613" y="6096000"/>
                </a:lnTo>
                <a:close/>
                <a:moveTo>
                  <a:pt x="5446612" y="6191250"/>
                </a:moveTo>
                <a:lnTo>
                  <a:pt x="5351361" y="6191250"/>
                </a:lnTo>
                <a:lnTo>
                  <a:pt x="5351361" y="6096000"/>
                </a:lnTo>
                <a:lnTo>
                  <a:pt x="5446612" y="6096000"/>
                </a:lnTo>
                <a:close/>
                <a:moveTo>
                  <a:pt x="5637111" y="6191250"/>
                </a:moveTo>
                <a:lnTo>
                  <a:pt x="5541861" y="6191250"/>
                </a:lnTo>
                <a:lnTo>
                  <a:pt x="5541861" y="6096000"/>
                </a:lnTo>
                <a:lnTo>
                  <a:pt x="5637111" y="6096000"/>
                </a:lnTo>
                <a:close/>
                <a:moveTo>
                  <a:pt x="5827612" y="6191250"/>
                </a:moveTo>
                <a:lnTo>
                  <a:pt x="5732362" y="6191250"/>
                </a:lnTo>
                <a:lnTo>
                  <a:pt x="5732362" y="6096000"/>
                </a:lnTo>
                <a:lnTo>
                  <a:pt x="5827612" y="6096000"/>
                </a:lnTo>
                <a:close/>
                <a:moveTo>
                  <a:pt x="6018112" y="6191250"/>
                </a:moveTo>
                <a:lnTo>
                  <a:pt x="5922862" y="6191250"/>
                </a:lnTo>
                <a:lnTo>
                  <a:pt x="5922862" y="6096000"/>
                </a:lnTo>
                <a:lnTo>
                  <a:pt x="6018112" y="6096000"/>
                </a:lnTo>
                <a:close/>
                <a:moveTo>
                  <a:pt x="6208612" y="6191250"/>
                </a:moveTo>
                <a:lnTo>
                  <a:pt x="6113362" y="6191250"/>
                </a:lnTo>
                <a:lnTo>
                  <a:pt x="6113362" y="6096000"/>
                </a:lnTo>
                <a:lnTo>
                  <a:pt x="6208612" y="6096000"/>
                </a:lnTo>
                <a:close/>
                <a:moveTo>
                  <a:pt x="6399112" y="6191250"/>
                </a:moveTo>
                <a:lnTo>
                  <a:pt x="6303862" y="6191250"/>
                </a:lnTo>
                <a:lnTo>
                  <a:pt x="6303862" y="6096000"/>
                </a:lnTo>
                <a:lnTo>
                  <a:pt x="6399112" y="6096000"/>
                </a:lnTo>
                <a:close/>
                <a:moveTo>
                  <a:pt x="6589612" y="6191250"/>
                </a:moveTo>
                <a:lnTo>
                  <a:pt x="6494362" y="6191250"/>
                </a:lnTo>
                <a:lnTo>
                  <a:pt x="6494362" y="6096000"/>
                </a:lnTo>
                <a:lnTo>
                  <a:pt x="6589612" y="6096000"/>
                </a:lnTo>
                <a:close/>
                <a:moveTo>
                  <a:pt x="6780112" y="6191250"/>
                </a:moveTo>
                <a:lnTo>
                  <a:pt x="6684862" y="6191250"/>
                </a:lnTo>
                <a:lnTo>
                  <a:pt x="6684862" y="6096000"/>
                </a:lnTo>
                <a:lnTo>
                  <a:pt x="6780112" y="6096000"/>
                </a:lnTo>
                <a:close/>
                <a:moveTo>
                  <a:pt x="6970611" y="6191250"/>
                </a:moveTo>
                <a:lnTo>
                  <a:pt x="6875362" y="6191250"/>
                </a:lnTo>
                <a:lnTo>
                  <a:pt x="6875362" y="6096000"/>
                </a:lnTo>
                <a:lnTo>
                  <a:pt x="6970611" y="6096000"/>
                </a:lnTo>
                <a:close/>
                <a:moveTo>
                  <a:pt x="7161112" y="6191250"/>
                </a:moveTo>
                <a:lnTo>
                  <a:pt x="7065861" y="6191250"/>
                </a:lnTo>
                <a:lnTo>
                  <a:pt x="7065861" y="6096000"/>
                </a:lnTo>
                <a:lnTo>
                  <a:pt x="7161112" y="6096000"/>
                </a:lnTo>
                <a:close/>
                <a:moveTo>
                  <a:pt x="7351612" y="6191250"/>
                </a:moveTo>
                <a:lnTo>
                  <a:pt x="7256362" y="6191250"/>
                </a:lnTo>
                <a:lnTo>
                  <a:pt x="7256362" y="6096000"/>
                </a:lnTo>
                <a:lnTo>
                  <a:pt x="7351612" y="6096000"/>
                </a:lnTo>
                <a:close/>
                <a:moveTo>
                  <a:pt x="7542112" y="6191250"/>
                </a:moveTo>
                <a:lnTo>
                  <a:pt x="7446862" y="6191250"/>
                </a:lnTo>
                <a:lnTo>
                  <a:pt x="7446862" y="6096000"/>
                </a:lnTo>
                <a:lnTo>
                  <a:pt x="7542112" y="6096000"/>
                </a:lnTo>
                <a:close/>
                <a:moveTo>
                  <a:pt x="7732612" y="6191250"/>
                </a:moveTo>
                <a:lnTo>
                  <a:pt x="7637362" y="6191250"/>
                </a:lnTo>
                <a:lnTo>
                  <a:pt x="7637362" y="6096000"/>
                </a:lnTo>
                <a:lnTo>
                  <a:pt x="7732612" y="6096000"/>
                </a:lnTo>
                <a:close/>
                <a:moveTo>
                  <a:pt x="7923112" y="6191250"/>
                </a:moveTo>
                <a:lnTo>
                  <a:pt x="7827862" y="6191250"/>
                </a:lnTo>
                <a:lnTo>
                  <a:pt x="7827862" y="6096000"/>
                </a:lnTo>
                <a:lnTo>
                  <a:pt x="7923112" y="6096000"/>
                </a:lnTo>
                <a:close/>
                <a:moveTo>
                  <a:pt x="8113612" y="6191250"/>
                </a:moveTo>
                <a:lnTo>
                  <a:pt x="8018362" y="6191250"/>
                </a:lnTo>
                <a:lnTo>
                  <a:pt x="8018362" y="6096000"/>
                </a:lnTo>
                <a:lnTo>
                  <a:pt x="8113612" y="6096000"/>
                </a:lnTo>
                <a:close/>
                <a:moveTo>
                  <a:pt x="8304112" y="6191250"/>
                </a:moveTo>
                <a:lnTo>
                  <a:pt x="8208862" y="6191250"/>
                </a:lnTo>
                <a:lnTo>
                  <a:pt x="8208862" y="6096000"/>
                </a:lnTo>
                <a:lnTo>
                  <a:pt x="8304112" y="6096000"/>
                </a:lnTo>
                <a:close/>
                <a:moveTo>
                  <a:pt x="8494612" y="6191250"/>
                </a:moveTo>
                <a:lnTo>
                  <a:pt x="8399362" y="6191250"/>
                </a:lnTo>
                <a:lnTo>
                  <a:pt x="8399362" y="6096000"/>
                </a:lnTo>
                <a:lnTo>
                  <a:pt x="8494612" y="6096000"/>
                </a:lnTo>
                <a:close/>
                <a:moveTo>
                  <a:pt x="8875611" y="6191250"/>
                </a:moveTo>
                <a:lnTo>
                  <a:pt x="8780361" y="6191250"/>
                </a:lnTo>
                <a:lnTo>
                  <a:pt x="8780361" y="6096000"/>
                </a:lnTo>
                <a:lnTo>
                  <a:pt x="8875611" y="6096000"/>
                </a:lnTo>
                <a:close/>
                <a:moveTo>
                  <a:pt x="9066111" y="6191250"/>
                </a:moveTo>
                <a:lnTo>
                  <a:pt x="8970861" y="6191250"/>
                </a:lnTo>
                <a:lnTo>
                  <a:pt x="8970861" y="6096000"/>
                </a:lnTo>
                <a:lnTo>
                  <a:pt x="9066111" y="6096000"/>
                </a:lnTo>
                <a:close/>
                <a:moveTo>
                  <a:pt x="9256611" y="6191250"/>
                </a:moveTo>
                <a:lnTo>
                  <a:pt x="9161361" y="6191250"/>
                </a:lnTo>
                <a:lnTo>
                  <a:pt x="9161361" y="6096000"/>
                </a:lnTo>
                <a:lnTo>
                  <a:pt x="9256611" y="6096000"/>
                </a:lnTo>
                <a:close/>
                <a:moveTo>
                  <a:pt x="9447112" y="6191250"/>
                </a:moveTo>
                <a:lnTo>
                  <a:pt x="9351861" y="6191250"/>
                </a:lnTo>
                <a:lnTo>
                  <a:pt x="9351861" y="6096000"/>
                </a:lnTo>
                <a:lnTo>
                  <a:pt x="9447112" y="6096000"/>
                </a:lnTo>
                <a:close/>
                <a:moveTo>
                  <a:pt x="9637611" y="6191250"/>
                </a:moveTo>
                <a:lnTo>
                  <a:pt x="9542362" y="6191250"/>
                </a:lnTo>
                <a:lnTo>
                  <a:pt x="9542362" y="6096000"/>
                </a:lnTo>
                <a:lnTo>
                  <a:pt x="9637611" y="6096000"/>
                </a:lnTo>
                <a:close/>
                <a:moveTo>
                  <a:pt x="9828111" y="6191250"/>
                </a:moveTo>
                <a:lnTo>
                  <a:pt x="9732861" y="6191250"/>
                </a:lnTo>
                <a:lnTo>
                  <a:pt x="9732861" y="6096000"/>
                </a:lnTo>
                <a:lnTo>
                  <a:pt x="9828111" y="6096000"/>
                </a:lnTo>
                <a:close/>
                <a:moveTo>
                  <a:pt x="10018612" y="6191250"/>
                </a:moveTo>
                <a:lnTo>
                  <a:pt x="9923362" y="6191250"/>
                </a:lnTo>
                <a:lnTo>
                  <a:pt x="9923362" y="6096000"/>
                </a:lnTo>
                <a:lnTo>
                  <a:pt x="10018612" y="6096000"/>
                </a:lnTo>
                <a:close/>
                <a:moveTo>
                  <a:pt x="10209111" y="6191250"/>
                </a:moveTo>
                <a:lnTo>
                  <a:pt x="10113862" y="6191250"/>
                </a:lnTo>
                <a:lnTo>
                  <a:pt x="10113862" y="6096000"/>
                </a:lnTo>
                <a:lnTo>
                  <a:pt x="10209111" y="6096000"/>
                </a:lnTo>
                <a:close/>
                <a:moveTo>
                  <a:pt x="10399611" y="6191250"/>
                </a:moveTo>
                <a:lnTo>
                  <a:pt x="10304361" y="6191250"/>
                </a:lnTo>
                <a:lnTo>
                  <a:pt x="10304361" y="6096000"/>
                </a:lnTo>
                <a:lnTo>
                  <a:pt x="10399611" y="6096000"/>
                </a:lnTo>
                <a:close/>
                <a:moveTo>
                  <a:pt x="10590111" y="6191250"/>
                </a:moveTo>
                <a:lnTo>
                  <a:pt x="10494861" y="6191250"/>
                </a:lnTo>
                <a:lnTo>
                  <a:pt x="10494861" y="6096000"/>
                </a:lnTo>
                <a:lnTo>
                  <a:pt x="10590111" y="6096000"/>
                </a:lnTo>
                <a:close/>
                <a:moveTo>
                  <a:pt x="10780611" y="6191250"/>
                </a:moveTo>
                <a:lnTo>
                  <a:pt x="10685361" y="6191250"/>
                </a:lnTo>
                <a:lnTo>
                  <a:pt x="10685361" y="6096000"/>
                </a:lnTo>
                <a:lnTo>
                  <a:pt x="10780611" y="6096000"/>
                </a:lnTo>
                <a:close/>
                <a:moveTo>
                  <a:pt x="10971111" y="6191250"/>
                </a:moveTo>
                <a:lnTo>
                  <a:pt x="10875861" y="6191250"/>
                </a:lnTo>
                <a:lnTo>
                  <a:pt x="10875861" y="6096000"/>
                </a:lnTo>
                <a:lnTo>
                  <a:pt x="10971111" y="6096000"/>
                </a:lnTo>
                <a:close/>
                <a:moveTo>
                  <a:pt x="11161610" y="6191250"/>
                </a:moveTo>
                <a:lnTo>
                  <a:pt x="11066362" y="6191250"/>
                </a:lnTo>
                <a:lnTo>
                  <a:pt x="11066362" y="6096000"/>
                </a:lnTo>
                <a:lnTo>
                  <a:pt x="11161610" y="6096000"/>
                </a:lnTo>
                <a:close/>
                <a:moveTo>
                  <a:pt x="11352111" y="6191250"/>
                </a:moveTo>
                <a:lnTo>
                  <a:pt x="11256861" y="6191250"/>
                </a:lnTo>
                <a:lnTo>
                  <a:pt x="11256861" y="6096000"/>
                </a:lnTo>
                <a:lnTo>
                  <a:pt x="11352111" y="6096000"/>
                </a:lnTo>
                <a:close/>
                <a:moveTo>
                  <a:pt x="11542610" y="6191250"/>
                </a:moveTo>
                <a:lnTo>
                  <a:pt x="11447360" y="6191250"/>
                </a:lnTo>
                <a:lnTo>
                  <a:pt x="11447360" y="6096000"/>
                </a:lnTo>
                <a:lnTo>
                  <a:pt x="11542610" y="6096000"/>
                </a:lnTo>
                <a:close/>
                <a:moveTo>
                  <a:pt x="11733112" y="6191250"/>
                </a:moveTo>
                <a:lnTo>
                  <a:pt x="11637861" y="6191250"/>
                </a:lnTo>
                <a:lnTo>
                  <a:pt x="11637861" y="6096000"/>
                </a:lnTo>
                <a:lnTo>
                  <a:pt x="11733112" y="6096000"/>
                </a:lnTo>
                <a:close/>
                <a:moveTo>
                  <a:pt x="11923611" y="6191250"/>
                </a:moveTo>
                <a:lnTo>
                  <a:pt x="11828360" y="6191250"/>
                </a:lnTo>
                <a:lnTo>
                  <a:pt x="11828360" y="6096000"/>
                </a:lnTo>
                <a:lnTo>
                  <a:pt x="11923611" y="6096000"/>
                </a:lnTo>
                <a:close/>
                <a:moveTo>
                  <a:pt x="207864" y="6286500"/>
                </a:moveTo>
                <a:lnTo>
                  <a:pt x="112614" y="6286500"/>
                </a:lnTo>
                <a:lnTo>
                  <a:pt x="112614" y="6191250"/>
                </a:lnTo>
                <a:lnTo>
                  <a:pt x="207864" y="6191250"/>
                </a:lnTo>
                <a:close/>
                <a:moveTo>
                  <a:pt x="398364" y="6286500"/>
                </a:moveTo>
                <a:lnTo>
                  <a:pt x="303114" y="6286500"/>
                </a:lnTo>
                <a:lnTo>
                  <a:pt x="303114" y="6191250"/>
                </a:lnTo>
                <a:lnTo>
                  <a:pt x="398364" y="6191250"/>
                </a:lnTo>
                <a:close/>
                <a:moveTo>
                  <a:pt x="588864" y="6286500"/>
                </a:moveTo>
                <a:lnTo>
                  <a:pt x="493614" y="6286500"/>
                </a:lnTo>
                <a:lnTo>
                  <a:pt x="493614" y="6191250"/>
                </a:lnTo>
                <a:lnTo>
                  <a:pt x="588864" y="6191250"/>
                </a:lnTo>
                <a:close/>
                <a:moveTo>
                  <a:pt x="779364" y="6286500"/>
                </a:moveTo>
                <a:lnTo>
                  <a:pt x="684113" y="6286500"/>
                </a:lnTo>
                <a:lnTo>
                  <a:pt x="684113" y="6191250"/>
                </a:lnTo>
                <a:lnTo>
                  <a:pt x="779364" y="6191250"/>
                </a:lnTo>
                <a:close/>
                <a:moveTo>
                  <a:pt x="969863" y="6286500"/>
                </a:moveTo>
                <a:lnTo>
                  <a:pt x="874614" y="6286500"/>
                </a:lnTo>
                <a:lnTo>
                  <a:pt x="874614" y="6191250"/>
                </a:lnTo>
                <a:lnTo>
                  <a:pt x="969863" y="6191250"/>
                </a:lnTo>
                <a:close/>
                <a:moveTo>
                  <a:pt x="1160364" y="6286500"/>
                </a:moveTo>
                <a:lnTo>
                  <a:pt x="1065114" y="6286500"/>
                </a:lnTo>
                <a:lnTo>
                  <a:pt x="1065114" y="6191250"/>
                </a:lnTo>
                <a:lnTo>
                  <a:pt x="1160364" y="6191250"/>
                </a:lnTo>
                <a:close/>
                <a:moveTo>
                  <a:pt x="1350864" y="6286500"/>
                </a:moveTo>
                <a:lnTo>
                  <a:pt x="1255613" y="6286500"/>
                </a:lnTo>
                <a:lnTo>
                  <a:pt x="1255613" y="6191250"/>
                </a:lnTo>
                <a:lnTo>
                  <a:pt x="1350864" y="6191250"/>
                </a:lnTo>
                <a:close/>
                <a:moveTo>
                  <a:pt x="1541363" y="6286500"/>
                </a:moveTo>
                <a:lnTo>
                  <a:pt x="1446114" y="6286500"/>
                </a:lnTo>
                <a:lnTo>
                  <a:pt x="1446114" y="6191250"/>
                </a:lnTo>
                <a:lnTo>
                  <a:pt x="1541363" y="6191250"/>
                </a:lnTo>
                <a:close/>
                <a:moveTo>
                  <a:pt x="1922364" y="6286500"/>
                </a:moveTo>
                <a:lnTo>
                  <a:pt x="1827113" y="6286500"/>
                </a:lnTo>
                <a:lnTo>
                  <a:pt x="1827113" y="6191250"/>
                </a:lnTo>
                <a:lnTo>
                  <a:pt x="1922364" y="6191250"/>
                </a:lnTo>
                <a:close/>
                <a:moveTo>
                  <a:pt x="2112863" y="6286500"/>
                </a:moveTo>
                <a:lnTo>
                  <a:pt x="2017612" y="6286500"/>
                </a:lnTo>
                <a:lnTo>
                  <a:pt x="2017612" y="6191250"/>
                </a:lnTo>
                <a:lnTo>
                  <a:pt x="2112863" y="6191250"/>
                </a:lnTo>
                <a:close/>
                <a:moveTo>
                  <a:pt x="2303364" y="6286500"/>
                </a:moveTo>
                <a:lnTo>
                  <a:pt x="2208114" y="6286500"/>
                </a:lnTo>
                <a:lnTo>
                  <a:pt x="2208114" y="6191250"/>
                </a:lnTo>
                <a:lnTo>
                  <a:pt x="2303364" y="6191250"/>
                </a:lnTo>
                <a:close/>
                <a:moveTo>
                  <a:pt x="2493863" y="6286500"/>
                </a:moveTo>
                <a:lnTo>
                  <a:pt x="2398613" y="6286500"/>
                </a:lnTo>
                <a:lnTo>
                  <a:pt x="2398613" y="6191250"/>
                </a:lnTo>
                <a:lnTo>
                  <a:pt x="2493863" y="6191250"/>
                </a:lnTo>
                <a:close/>
                <a:moveTo>
                  <a:pt x="2684362" y="6286500"/>
                </a:moveTo>
                <a:lnTo>
                  <a:pt x="2589114" y="6286500"/>
                </a:lnTo>
                <a:lnTo>
                  <a:pt x="2589114" y="6191250"/>
                </a:lnTo>
                <a:lnTo>
                  <a:pt x="2684362" y="6191250"/>
                </a:lnTo>
                <a:close/>
                <a:moveTo>
                  <a:pt x="2874863" y="6286500"/>
                </a:moveTo>
                <a:lnTo>
                  <a:pt x="2779613" y="6286500"/>
                </a:lnTo>
                <a:lnTo>
                  <a:pt x="2779613" y="6191250"/>
                </a:lnTo>
                <a:lnTo>
                  <a:pt x="2874863" y="6191250"/>
                </a:lnTo>
                <a:close/>
                <a:moveTo>
                  <a:pt x="3065363" y="6286500"/>
                </a:moveTo>
                <a:lnTo>
                  <a:pt x="2970113" y="6286500"/>
                </a:lnTo>
                <a:lnTo>
                  <a:pt x="2970113" y="6191250"/>
                </a:lnTo>
                <a:lnTo>
                  <a:pt x="3065363" y="6191250"/>
                </a:lnTo>
                <a:close/>
                <a:moveTo>
                  <a:pt x="3255863" y="6286500"/>
                </a:moveTo>
                <a:lnTo>
                  <a:pt x="3160613" y="6286500"/>
                </a:lnTo>
                <a:lnTo>
                  <a:pt x="3160613" y="6191250"/>
                </a:lnTo>
                <a:lnTo>
                  <a:pt x="3255863" y="6191250"/>
                </a:lnTo>
                <a:close/>
                <a:moveTo>
                  <a:pt x="3446363" y="6286500"/>
                </a:moveTo>
                <a:lnTo>
                  <a:pt x="3351113" y="6286500"/>
                </a:lnTo>
                <a:lnTo>
                  <a:pt x="3351113" y="6191250"/>
                </a:lnTo>
                <a:lnTo>
                  <a:pt x="3446363" y="6191250"/>
                </a:lnTo>
                <a:close/>
                <a:moveTo>
                  <a:pt x="3636862" y="6286500"/>
                </a:moveTo>
                <a:lnTo>
                  <a:pt x="3541613" y="6286500"/>
                </a:lnTo>
                <a:lnTo>
                  <a:pt x="3541613" y="6191250"/>
                </a:lnTo>
                <a:lnTo>
                  <a:pt x="3636862" y="6191250"/>
                </a:lnTo>
                <a:close/>
                <a:moveTo>
                  <a:pt x="3827362" y="6286500"/>
                </a:moveTo>
                <a:lnTo>
                  <a:pt x="3732112" y="6286500"/>
                </a:lnTo>
                <a:lnTo>
                  <a:pt x="3732112" y="6191250"/>
                </a:lnTo>
                <a:lnTo>
                  <a:pt x="3827362" y="6191250"/>
                </a:lnTo>
                <a:close/>
                <a:moveTo>
                  <a:pt x="4017863" y="6286500"/>
                </a:moveTo>
                <a:lnTo>
                  <a:pt x="3922613" y="6286500"/>
                </a:lnTo>
                <a:lnTo>
                  <a:pt x="3922613" y="6191250"/>
                </a:lnTo>
                <a:lnTo>
                  <a:pt x="4017863" y="6191250"/>
                </a:lnTo>
                <a:close/>
                <a:moveTo>
                  <a:pt x="4208362" y="6286500"/>
                </a:moveTo>
                <a:lnTo>
                  <a:pt x="4113113" y="6286500"/>
                </a:lnTo>
                <a:lnTo>
                  <a:pt x="4113113" y="6191250"/>
                </a:lnTo>
                <a:lnTo>
                  <a:pt x="4208362" y="6191250"/>
                </a:lnTo>
                <a:close/>
                <a:moveTo>
                  <a:pt x="4398863" y="6286500"/>
                </a:moveTo>
                <a:lnTo>
                  <a:pt x="4303612" y="6286500"/>
                </a:lnTo>
                <a:lnTo>
                  <a:pt x="4303612" y="6191250"/>
                </a:lnTo>
                <a:lnTo>
                  <a:pt x="4398863" y="6191250"/>
                </a:lnTo>
                <a:close/>
                <a:moveTo>
                  <a:pt x="4589363" y="6286500"/>
                </a:moveTo>
                <a:lnTo>
                  <a:pt x="4494113" y="6286500"/>
                </a:lnTo>
                <a:lnTo>
                  <a:pt x="4494113" y="6191250"/>
                </a:lnTo>
                <a:lnTo>
                  <a:pt x="4589363" y="6191250"/>
                </a:lnTo>
                <a:close/>
                <a:moveTo>
                  <a:pt x="4779863" y="6286500"/>
                </a:moveTo>
                <a:lnTo>
                  <a:pt x="4684613" y="6286500"/>
                </a:lnTo>
                <a:lnTo>
                  <a:pt x="4684613" y="6191250"/>
                </a:lnTo>
                <a:lnTo>
                  <a:pt x="4779863" y="6191250"/>
                </a:lnTo>
                <a:close/>
                <a:moveTo>
                  <a:pt x="4970362" y="6286500"/>
                </a:moveTo>
                <a:lnTo>
                  <a:pt x="4875112" y="6286500"/>
                </a:lnTo>
                <a:lnTo>
                  <a:pt x="4875112" y="6191250"/>
                </a:lnTo>
                <a:lnTo>
                  <a:pt x="4970362" y="6191250"/>
                </a:lnTo>
                <a:close/>
                <a:moveTo>
                  <a:pt x="5351361" y="6286500"/>
                </a:moveTo>
                <a:lnTo>
                  <a:pt x="5256111" y="6286500"/>
                </a:lnTo>
                <a:lnTo>
                  <a:pt x="5256111" y="6191250"/>
                </a:lnTo>
                <a:lnTo>
                  <a:pt x="5351361" y="6191250"/>
                </a:lnTo>
                <a:close/>
                <a:moveTo>
                  <a:pt x="5541861" y="6286500"/>
                </a:moveTo>
                <a:lnTo>
                  <a:pt x="5446612" y="6286500"/>
                </a:lnTo>
                <a:lnTo>
                  <a:pt x="5446612" y="6191250"/>
                </a:lnTo>
                <a:lnTo>
                  <a:pt x="5541861" y="6191250"/>
                </a:lnTo>
                <a:close/>
                <a:moveTo>
                  <a:pt x="5732362" y="6286500"/>
                </a:moveTo>
                <a:lnTo>
                  <a:pt x="5637111" y="6286500"/>
                </a:lnTo>
                <a:lnTo>
                  <a:pt x="5637111" y="6191250"/>
                </a:lnTo>
                <a:lnTo>
                  <a:pt x="5732362" y="6191250"/>
                </a:lnTo>
                <a:close/>
                <a:moveTo>
                  <a:pt x="5922862" y="6286500"/>
                </a:moveTo>
                <a:lnTo>
                  <a:pt x="5827612" y="6286500"/>
                </a:lnTo>
                <a:lnTo>
                  <a:pt x="5827612" y="6191250"/>
                </a:lnTo>
                <a:lnTo>
                  <a:pt x="5922862" y="6191250"/>
                </a:lnTo>
                <a:close/>
                <a:moveTo>
                  <a:pt x="6113362" y="6286500"/>
                </a:moveTo>
                <a:lnTo>
                  <a:pt x="6018112" y="6286500"/>
                </a:lnTo>
                <a:lnTo>
                  <a:pt x="6018112" y="6191250"/>
                </a:lnTo>
                <a:lnTo>
                  <a:pt x="6113362" y="6191250"/>
                </a:lnTo>
                <a:close/>
                <a:moveTo>
                  <a:pt x="6303862" y="6286500"/>
                </a:moveTo>
                <a:lnTo>
                  <a:pt x="6208612" y="6286500"/>
                </a:lnTo>
                <a:lnTo>
                  <a:pt x="6208612" y="6191250"/>
                </a:lnTo>
                <a:lnTo>
                  <a:pt x="6303862" y="6191250"/>
                </a:lnTo>
                <a:close/>
                <a:moveTo>
                  <a:pt x="6494362" y="6286500"/>
                </a:moveTo>
                <a:lnTo>
                  <a:pt x="6399112" y="6286500"/>
                </a:lnTo>
                <a:lnTo>
                  <a:pt x="6399112" y="6191250"/>
                </a:lnTo>
                <a:lnTo>
                  <a:pt x="6494362" y="6191250"/>
                </a:lnTo>
                <a:close/>
                <a:moveTo>
                  <a:pt x="6684862" y="6286500"/>
                </a:moveTo>
                <a:lnTo>
                  <a:pt x="6589612" y="6286500"/>
                </a:lnTo>
                <a:lnTo>
                  <a:pt x="6589612" y="6191250"/>
                </a:lnTo>
                <a:lnTo>
                  <a:pt x="6684862" y="6191250"/>
                </a:lnTo>
                <a:close/>
                <a:moveTo>
                  <a:pt x="6875362" y="6286500"/>
                </a:moveTo>
                <a:lnTo>
                  <a:pt x="6780112" y="6286500"/>
                </a:lnTo>
                <a:lnTo>
                  <a:pt x="6780112" y="6191250"/>
                </a:lnTo>
                <a:lnTo>
                  <a:pt x="6875362" y="6191250"/>
                </a:lnTo>
                <a:close/>
                <a:moveTo>
                  <a:pt x="7065861" y="6286500"/>
                </a:moveTo>
                <a:lnTo>
                  <a:pt x="6970611" y="6286500"/>
                </a:lnTo>
                <a:lnTo>
                  <a:pt x="6970611" y="6191250"/>
                </a:lnTo>
                <a:lnTo>
                  <a:pt x="7065861" y="6191250"/>
                </a:lnTo>
                <a:close/>
                <a:moveTo>
                  <a:pt x="7256362" y="6286500"/>
                </a:moveTo>
                <a:lnTo>
                  <a:pt x="7161112" y="6286500"/>
                </a:lnTo>
                <a:lnTo>
                  <a:pt x="7161112" y="6191250"/>
                </a:lnTo>
                <a:lnTo>
                  <a:pt x="7256362" y="6191250"/>
                </a:lnTo>
                <a:close/>
                <a:moveTo>
                  <a:pt x="7446862" y="6286500"/>
                </a:moveTo>
                <a:lnTo>
                  <a:pt x="7351612" y="6286500"/>
                </a:lnTo>
                <a:lnTo>
                  <a:pt x="7351612" y="6191250"/>
                </a:lnTo>
                <a:lnTo>
                  <a:pt x="7446862" y="6191250"/>
                </a:lnTo>
                <a:close/>
                <a:moveTo>
                  <a:pt x="7637362" y="6286500"/>
                </a:moveTo>
                <a:lnTo>
                  <a:pt x="7542112" y="6286500"/>
                </a:lnTo>
                <a:lnTo>
                  <a:pt x="7542112" y="6191250"/>
                </a:lnTo>
                <a:lnTo>
                  <a:pt x="7637362" y="6191250"/>
                </a:lnTo>
                <a:close/>
                <a:moveTo>
                  <a:pt x="7827862" y="6286500"/>
                </a:moveTo>
                <a:lnTo>
                  <a:pt x="7732612" y="6286500"/>
                </a:lnTo>
                <a:lnTo>
                  <a:pt x="7732612" y="6191250"/>
                </a:lnTo>
                <a:lnTo>
                  <a:pt x="7827862" y="6191250"/>
                </a:lnTo>
                <a:close/>
                <a:moveTo>
                  <a:pt x="8018362" y="6286500"/>
                </a:moveTo>
                <a:lnTo>
                  <a:pt x="7923112" y="6286500"/>
                </a:lnTo>
                <a:lnTo>
                  <a:pt x="7923112" y="6191250"/>
                </a:lnTo>
                <a:lnTo>
                  <a:pt x="8018362" y="6191250"/>
                </a:lnTo>
                <a:close/>
                <a:moveTo>
                  <a:pt x="8208862" y="6286500"/>
                </a:moveTo>
                <a:lnTo>
                  <a:pt x="8113612" y="6286500"/>
                </a:lnTo>
                <a:lnTo>
                  <a:pt x="8113612" y="6191250"/>
                </a:lnTo>
                <a:lnTo>
                  <a:pt x="8208862" y="6191250"/>
                </a:lnTo>
                <a:close/>
                <a:moveTo>
                  <a:pt x="8399362" y="6286500"/>
                </a:moveTo>
                <a:lnTo>
                  <a:pt x="8304112" y="6286500"/>
                </a:lnTo>
                <a:lnTo>
                  <a:pt x="8304112" y="6191250"/>
                </a:lnTo>
                <a:lnTo>
                  <a:pt x="8399362" y="6191250"/>
                </a:lnTo>
                <a:close/>
                <a:moveTo>
                  <a:pt x="8780361" y="6286500"/>
                </a:moveTo>
                <a:lnTo>
                  <a:pt x="8685111" y="6286500"/>
                </a:lnTo>
                <a:lnTo>
                  <a:pt x="8685111" y="6191250"/>
                </a:lnTo>
                <a:lnTo>
                  <a:pt x="8780361" y="6191250"/>
                </a:lnTo>
                <a:close/>
                <a:moveTo>
                  <a:pt x="8970861" y="6286500"/>
                </a:moveTo>
                <a:lnTo>
                  <a:pt x="8875611" y="6286500"/>
                </a:lnTo>
                <a:lnTo>
                  <a:pt x="8875611" y="6191250"/>
                </a:lnTo>
                <a:lnTo>
                  <a:pt x="8970861" y="6191250"/>
                </a:lnTo>
                <a:close/>
                <a:moveTo>
                  <a:pt x="9161361" y="6286500"/>
                </a:moveTo>
                <a:lnTo>
                  <a:pt x="9066111" y="6286500"/>
                </a:lnTo>
                <a:lnTo>
                  <a:pt x="9066111" y="6191250"/>
                </a:lnTo>
                <a:lnTo>
                  <a:pt x="9161361" y="6191250"/>
                </a:lnTo>
                <a:close/>
                <a:moveTo>
                  <a:pt x="9351861" y="6286500"/>
                </a:moveTo>
                <a:lnTo>
                  <a:pt x="9256611" y="6286500"/>
                </a:lnTo>
                <a:lnTo>
                  <a:pt x="9256611" y="6191250"/>
                </a:lnTo>
                <a:lnTo>
                  <a:pt x="9351861" y="6191250"/>
                </a:lnTo>
                <a:close/>
                <a:moveTo>
                  <a:pt x="9542362" y="6286500"/>
                </a:moveTo>
                <a:lnTo>
                  <a:pt x="9447112" y="6286500"/>
                </a:lnTo>
                <a:lnTo>
                  <a:pt x="9447112" y="6191250"/>
                </a:lnTo>
                <a:lnTo>
                  <a:pt x="9542362" y="6191250"/>
                </a:lnTo>
                <a:close/>
                <a:moveTo>
                  <a:pt x="9732861" y="6286500"/>
                </a:moveTo>
                <a:lnTo>
                  <a:pt x="9637611" y="6286500"/>
                </a:lnTo>
                <a:lnTo>
                  <a:pt x="9637611" y="6191250"/>
                </a:lnTo>
                <a:lnTo>
                  <a:pt x="9732861" y="6191250"/>
                </a:lnTo>
                <a:close/>
                <a:moveTo>
                  <a:pt x="9923362" y="6286500"/>
                </a:moveTo>
                <a:lnTo>
                  <a:pt x="9828111" y="6286500"/>
                </a:lnTo>
                <a:lnTo>
                  <a:pt x="9828111" y="6191250"/>
                </a:lnTo>
                <a:lnTo>
                  <a:pt x="9923362" y="6191250"/>
                </a:lnTo>
                <a:close/>
                <a:moveTo>
                  <a:pt x="10113862" y="6286500"/>
                </a:moveTo>
                <a:lnTo>
                  <a:pt x="10018612" y="6286500"/>
                </a:lnTo>
                <a:lnTo>
                  <a:pt x="10018612" y="6191250"/>
                </a:lnTo>
                <a:lnTo>
                  <a:pt x="10113862" y="6191250"/>
                </a:lnTo>
                <a:close/>
                <a:moveTo>
                  <a:pt x="10304361" y="6286500"/>
                </a:moveTo>
                <a:lnTo>
                  <a:pt x="10209111" y="6286500"/>
                </a:lnTo>
                <a:lnTo>
                  <a:pt x="10209111" y="6191250"/>
                </a:lnTo>
                <a:lnTo>
                  <a:pt x="10304361" y="6191250"/>
                </a:lnTo>
                <a:close/>
                <a:moveTo>
                  <a:pt x="10494861" y="6286500"/>
                </a:moveTo>
                <a:lnTo>
                  <a:pt x="10399611" y="6286500"/>
                </a:lnTo>
                <a:lnTo>
                  <a:pt x="10399611" y="6191250"/>
                </a:lnTo>
                <a:lnTo>
                  <a:pt x="10494861" y="6191250"/>
                </a:lnTo>
                <a:close/>
                <a:moveTo>
                  <a:pt x="10685361" y="6286500"/>
                </a:moveTo>
                <a:lnTo>
                  <a:pt x="10590111" y="6286500"/>
                </a:lnTo>
                <a:lnTo>
                  <a:pt x="10590111" y="6191250"/>
                </a:lnTo>
                <a:lnTo>
                  <a:pt x="10685361" y="6191250"/>
                </a:lnTo>
                <a:close/>
                <a:moveTo>
                  <a:pt x="10875861" y="6286500"/>
                </a:moveTo>
                <a:lnTo>
                  <a:pt x="10780611" y="6286500"/>
                </a:lnTo>
                <a:lnTo>
                  <a:pt x="10780611" y="6191250"/>
                </a:lnTo>
                <a:lnTo>
                  <a:pt x="10875861" y="6191250"/>
                </a:lnTo>
                <a:close/>
                <a:moveTo>
                  <a:pt x="11066362" y="6286500"/>
                </a:moveTo>
                <a:lnTo>
                  <a:pt x="10971111" y="6286500"/>
                </a:lnTo>
                <a:lnTo>
                  <a:pt x="10971111" y="6191250"/>
                </a:lnTo>
                <a:lnTo>
                  <a:pt x="11066362" y="6191250"/>
                </a:lnTo>
                <a:close/>
                <a:moveTo>
                  <a:pt x="11256861" y="6286500"/>
                </a:moveTo>
                <a:lnTo>
                  <a:pt x="11161610" y="6286500"/>
                </a:lnTo>
                <a:lnTo>
                  <a:pt x="11161610" y="6191250"/>
                </a:lnTo>
                <a:lnTo>
                  <a:pt x="11256861" y="6191250"/>
                </a:lnTo>
                <a:close/>
                <a:moveTo>
                  <a:pt x="11447360" y="6286500"/>
                </a:moveTo>
                <a:lnTo>
                  <a:pt x="11352111" y="6286500"/>
                </a:lnTo>
                <a:lnTo>
                  <a:pt x="11352111" y="6191250"/>
                </a:lnTo>
                <a:lnTo>
                  <a:pt x="11447360" y="6191250"/>
                </a:lnTo>
                <a:close/>
                <a:moveTo>
                  <a:pt x="11637861" y="6286500"/>
                </a:moveTo>
                <a:lnTo>
                  <a:pt x="11542610" y="6286500"/>
                </a:lnTo>
                <a:lnTo>
                  <a:pt x="11542610" y="6191250"/>
                </a:lnTo>
                <a:lnTo>
                  <a:pt x="11637861" y="6191250"/>
                </a:lnTo>
                <a:close/>
                <a:moveTo>
                  <a:pt x="11828360" y="6286500"/>
                </a:moveTo>
                <a:lnTo>
                  <a:pt x="11733112" y="6286500"/>
                </a:lnTo>
                <a:lnTo>
                  <a:pt x="11733112" y="6191250"/>
                </a:lnTo>
                <a:lnTo>
                  <a:pt x="11828360" y="6191250"/>
                </a:lnTo>
                <a:close/>
                <a:moveTo>
                  <a:pt x="12192000" y="6286500"/>
                </a:moveTo>
                <a:lnTo>
                  <a:pt x="12114110" y="6286500"/>
                </a:lnTo>
                <a:lnTo>
                  <a:pt x="12114110" y="6191250"/>
                </a:lnTo>
                <a:lnTo>
                  <a:pt x="12192000" y="6191250"/>
                </a:lnTo>
                <a:close/>
                <a:moveTo>
                  <a:pt x="303114" y="6381750"/>
                </a:moveTo>
                <a:lnTo>
                  <a:pt x="207864" y="6381750"/>
                </a:lnTo>
                <a:lnTo>
                  <a:pt x="207864" y="6286500"/>
                </a:lnTo>
                <a:lnTo>
                  <a:pt x="303114" y="6286500"/>
                </a:lnTo>
                <a:close/>
                <a:moveTo>
                  <a:pt x="493614" y="6381750"/>
                </a:moveTo>
                <a:lnTo>
                  <a:pt x="398364" y="6381750"/>
                </a:lnTo>
                <a:lnTo>
                  <a:pt x="398364" y="6286500"/>
                </a:lnTo>
                <a:lnTo>
                  <a:pt x="493614" y="6286500"/>
                </a:lnTo>
                <a:close/>
                <a:moveTo>
                  <a:pt x="684113" y="6381750"/>
                </a:moveTo>
                <a:lnTo>
                  <a:pt x="588864" y="6381750"/>
                </a:lnTo>
                <a:lnTo>
                  <a:pt x="588864" y="6286500"/>
                </a:lnTo>
                <a:lnTo>
                  <a:pt x="684113" y="6286500"/>
                </a:lnTo>
                <a:close/>
                <a:moveTo>
                  <a:pt x="874614" y="6381750"/>
                </a:moveTo>
                <a:lnTo>
                  <a:pt x="779364" y="6381750"/>
                </a:lnTo>
                <a:lnTo>
                  <a:pt x="779364" y="6286500"/>
                </a:lnTo>
                <a:lnTo>
                  <a:pt x="874614" y="6286500"/>
                </a:lnTo>
                <a:close/>
                <a:moveTo>
                  <a:pt x="1065114" y="6381750"/>
                </a:moveTo>
                <a:lnTo>
                  <a:pt x="969863" y="6381750"/>
                </a:lnTo>
                <a:lnTo>
                  <a:pt x="969863" y="6286500"/>
                </a:lnTo>
                <a:lnTo>
                  <a:pt x="1065114" y="6286500"/>
                </a:lnTo>
                <a:close/>
                <a:moveTo>
                  <a:pt x="1255613" y="6381750"/>
                </a:moveTo>
                <a:lnTo>
                  <a:pt x="1160364" y="6381750"/>
                </a:lnTo>
                <a:lnTo>
                  <a:pt x="1160364" y="6286500"/>
                </a:lnTo>
                <a:lnTo>
                  <a:pt x="1255613" y="6286500"/>
                </a:lnTo>
                <a:close/>
                <a:moveTo>
                  <a:pt x="1446114" y="6381750"/>
                </a:moveTo>
                <a:lnTo>
                  <a:pt x="1350864" y="6381750"/>
                </a:lnTo>
                <a:lnTo>
                  <a:pt x="1350864" y="6286500"/>
                </a:lnTo>
                <a:lnTo>
                  <a:pt x="1446114" y="6286500"/>
                </a:lnTo>
                <a:close/>
                <a:moveTo>
                  <a:pt x="1636614" y="6381750"/>
                </a:moveTo>
                <a:lnTo>
                  <a:pt x="1541363" y="6381750"/>
                </a:lnTo>
                <a:lnTo>
                  <a:pt x="1541363" y="6286500"/>
                </a:lnTo>
                <a:lnTo>
                  <a:pt x="1636614" y="6286500"/>
                </a:lnTo>
                <a:close/>
                <a:moveTo>
                  <a:pt x="2017612" y="6381750"/>
                </a:moveTo>
                <a:lnTo>
                  <a:pt x="1922364" y="6381750"/>
                </a:lnTo>
                <a:lnTo>
                  <a:pt x="1922364" y="6286500"/>
                </a:lnTo>
                <a:lnTo>
                  <a:pt x="2017612" y="6286500"/>
                </a:lnTo>
                <a:close/>
                <a:moveTo>
                  <a:pt x="2208114" y="6381750"/>
                </a:moveTo>
                <a:lnTo>
                  <a:pt x="2112863" y="6381750"/>
                </a:lnTo>
                <a:lnTo>
                  <a:pt x="2112863" y="6286500"/>
                </a:lnTo>
                <a:lnTo>
                  <a:pt x="2208114" y="6286500"/>
                </a:lnTo>
                <a:close/>
                <a:moveTo>
                  <a:pt x="2398613" y="6381750"/>
                </a:moveTo>
                <a:lnTo>
                  <a:pt x="2303364" y="6381750"/>
                </a:lnTo>
                <a:lnTo>
                  <a:pt x="2303364" y="6286500"/>
                </a:lnTo>
                <a:lnTo>
                  <a:pt x="2398613" y="6286500"/>
                </a:lnTo>
                <a:close/>
                <a:moveTo>
                  <a:pt x="2589114" y="6381750"/>
                </a:moveTo>
                <a:lnTo>
                  <a:pt x="2493863" y="6381750"/>
                </a:lnTo>
                <a:lnTo>
                  <a:pt x="2493863" y="6286500"/>
                </a:lnTo>
                <a:lnTo>
                  <a:pt x="2589114" y="6286500"/>
                </a:lnTo>
                <a:close/>
                <a:moveTo>
                  <a:pt x="2779613" y="6381750"/>
                </a:moveTo>
                <a:lnTo>
                  <a:pt x="2684362" y="6381750"/>
                </a:lnTo>
                <a:lnTo>
                  <a:pt x="2684362" y="6286500"/>
                </a:lnTo>
                <a:lnTo>
                  <a:pt x="2779613" y="6286500"/>
                </a:lnTo>
                <a:close/>
                <a:moveTo>
                  <a:pt x="2970113" y="6381750"/>
                </a:moveTo>
                <a:lnTo>
                  <a:pt x="2874863" y="6381750"/>
                </a:lnTo>
                <a:lnTo>
                  <a:pt x="2874863" y="6286500"/>
                </a:lnTo>
                <a:lnTo>
                  <a:pt x="2970113" y="6286500"/>
                </a:lnTo>
                <a:close/>
                <a:moveTo>
                  <a:pt x="3160613" y="6381750"/>
                </a:moveTo>
                <a:lnTo>
                  <a:pt x="3065363" y="6381750"/>
                </a:lnTo>
                <a:lnTo>
                  <a:pt x="3065363" y="6286500"/>
                </a:lnTo>
                <a:lnTo>
                  <a:pt x="3160613" y="6286500"/>
                </a:lnTo>
                <a:close/>
                <a:moveTo>
                  <a:pt x="3351113" y="6381750"/>
                </a:moveTo>
                <a:lnTo>
                  <a:pt x="3255863" y="6381750"/>
                </a:lnTo>
                <a:lnTo>
                  <a:pt x="3255863" y="6286500"/>
                </a:lnTo>
                <a:lnTo>
                  <a:pt x="3351113" y="6286500"/>
                </a:lnTo>
                <a:close/>
                <a:moveTo>
                  <a:pt x="3541613" y="6381750"/>
                </a:moveTo>
                <a:lnTo>
                  <a:pt x="3446363" y="6381750"/>
                </a:lnTo>
                <a:lnTo>
                  <a:pt x="3446363" y="6286500"/>
                </a:lnTo>
                <a:lnTo>
                  <a:pt x="3541613" y="6286500"/>
                </a:lnTo>
                <a:close/>
                <a:moveTo>
                  <a:pt x="3732112" y="6381750"/>
                </a:moveTo>
                <a:lnTo>
                  <a:pt x="3636862" y="6381750"/>
                </a:lnTo>
                <a:lnTo>
                  <a:pt x="3636862" y="6286500"/>
                </a:lnTo>
                <a:lnTo>
                  <a:pt x="3732112" y="6286500"/>
                </a:lnTo>
                <a:close/>
                <a:moveTo>
                  <a:pt x="3922613" y="6381750"/>
                </a:moveTo>
                <a:lnTo>
                  <a:pt x="3827362" y="6381750"/>
                </a:lnTo>
                <a:lnTo>
                  <a:pt x="3827362" y="6286500"/>
                </a:lnTo>
                <a:lnTo>
                  <a:pt x="3922613" y="6286500"/>
                </a:lnTo>
                <a:close/>
                <a:moveTo>
                  <a:pt x="4113113" y="6381750"/>
                </a:moveTo>
                <a:lnTo>
                  <a:pt x="4017863" y="6381750"/>
                </a:lnTo>
                <a:lnTo>
                  <a:pt x="4017863" y="6286500"/>
                </a:lnTo>
                <a:lnTo>
                  <a:pt x="4113113" y="6286500"/>
                </a:lnTo>
                <a:close/>
                <a:moveTo>
                  <a:pt x="4303612" y="6381750"/>
                </a:moveTo>
                <a:lnTo>
                  <a:pt x="4208362" y="6381750"/>
                </a:lnTo>
                <a:lnTo>
                  <a:pt x="4208362" y="6286500"/>
                </a:lnTo>
                <a:lnTo>
                  <a:pt x="4303612" y="6286500"/>
                </a:lnTo>
                <a:close/>
                <a:moveTo>
                  <a:pt x="4494113" y="6381750"/>
                </a:moveTo>
                <a:lnTo>
                  <a:pt x="4398863" y="6381750"/>
                </a:lnTo>
                <a:lnTo>
                  <a:pt x="4398863" y="6286500"/>
                </a:lnTo>
                <a:lnTo>
                  <a:pt x="4494113" y="6286500"/>
                </a:lnTo>
                <a:close/>
                <a:moveTo>
                  <a:pt x="4684613" y="6381750"/>
                </a:moveTo>
                <a:lnTo>
                  <a:pt x="4589363" y="6381750"/>
                </a:lnTo>
                <a:lnTo>
                  <a:pt x="4589363" y="6286500"/>
                </a:lnTo>
                <a:lnTo>
                  <a:pt x="4684613" y="6286500"/>
                </a:lnTo>
                <a:close/>
                <a:moveTo>
                  <a:pt x="4875112" y="6381750"/>
                </a:moveTo>
                <a:lnTo>
                  <a:pt x="4779863" y="6381750"/>
                </a:lnTo>
                <a:lnTo>
                  <a:pt x="4779863" y="6286500"/>
                </a:lnTo>
                <a:lnTo>
                  <a:pt x="4875112" y="6286500"/>
                </a:lnTo>
                <a:close/>
                <a:moveTo>
                  <a:pt x="5065613" y="6381750"/>
                </a:moveTo>
                <a:lnTo>
                  <a:pt x="4970362" y="6381750"/>
                </a:lnTo>
                <a:lnTo>
                  <a:pt x="4970362" y="6286500"/>
                </a:lnTo>
                <a:lnTo>
                  <a:pt x="5065613" y="6286500"/>
                </a:lnTo>
                <a:close/>
                <a:moveTo>
                  <a:pt x="5446612" y="6381750"/>
                </a:moveTo>
                <a:lnTo>
                  <a:pt x="5351361" y="6381750"/>
                </a:lnTo>
                <a:lnTo>
                  <a:pt x="5351361" y="6286500"/>
                </a:lnTo>
                <a:lnTo>
                  <a:pt x="5446612" y="6286500"/>
                </a:lnTo>
                <a:close/>
                <a:moveTo>
                  <a:pt x="5637111" y="6381750"/>
                </a:moveTo>
                <a:lnTo>
                  <a:pt x="5541861" y="6381750"/>
                </a:lnTo>
                <a:lnTo>
                  <a:pt x="5541861" y="6286500"/>
                </a:lnTo>
                <a:lnTo>
                  <a:pt x="5637111" y="6286500"/>
                </a:lnTo>
                <a:close/>
                <a:moveTo>
                  <a:pt x="5827612" y="6381750"/>
                </a:moveTo>
                <a:lnTo>
                  <a:pt x="5732362" y="6381750"/>
                </a:lnTo>
                <a:lnTo>
                  <a:pt x="5732362" y="6286500"/>
                </a:lnTo>
                <a:lnTo>
                  <a:pt x="5827612" y="6286500"/>
                </a:lnTo>
                <a:close/>
                <a:moveTo>
                  <a:pt x="6018112" y="6381750"/>
                </a:moveTo>
                <a:lnTo>
                  <a:pt x="5922862" y="6381750"/>
                </a:lnTo>
                <a:lnTo>
                  <a:pt x="5922862" y="6286500"/>
                </a:lnTo>
                <a:lnTo>
                  <a:pt x="6018112" y="6286500"/>
                </a:lnTo>
                <a:close/>
                <a:moveTo>
                  <a:pt x="6208612" y="6381750"/>
                </a:moveTo>
                <a:lnTo>
                  <a:pt x="6113362" y="6381750"/>
                </a:lnTo>
                <a:lnTo>
                  <a:pt x="6113362" y="6286500"/>
                </a:lnTo>
                <a:lnTo>
                  <a:pt x="6208612" y="6286500"/>
                </a:lnTo>
                <a:close/>
                <a:moveTo>
                  <a:pt x="6399112" y="6381750"/>
                </a:moveTo>
                <a:lnTo>
                  <a:pt x="6303862" y="6381750"/>
                </a:lnTo>
                <a:lnTo>
                  <a:pt x="6303862" y="6286500"/>
                </a:lnTo>
                <a:lnTo>
                  <a:pt x="6399112" y="6286500"/>
                </a:lnTo>
                <a:close/>
                <a:moveTo>
                  <a:pt x="6589612" y="6381750"/>
                </a:moveTo>
                <a:lnTo>
                  <a:pt x="6494362" y="6381750"/>
                </a:lnTo>
                <a:lnTo>
                  <a:pt x="6494362" y="6286500"/>
                </a:lnTo>
                <a:lnTo>
                  <a:pt x="6589612" y="6286500"/>
                </a:lnTo>
                <a:close/>
                <a:moveTo>
                  <a:pt x="6780112" y="6381750"/>
                </a:moveTo>
                <a:lnTo>
                  <a:pt x="6684862" y="6381750"/>
                </a:lnTo>
                <a:lnTo>
                  <a:pt x="6684862" y="6286500"/>
                </a:lnTo>
                <a:lnTo>
                  <a:pt x="6780112" y="6286500"/>
                </a:lnTo>
                <a:close/>
                <a:moveTo>
                  <a:pt x="6970611" y="6381750"/>
                </a:moveTo>
                <a:lnTo>
                  <a:pt x="6875362" y="6381750"/>
                </a:lnTo>
                <a:lnTo>
                  <a:pt x="6875362" y="6286500"/>
                </a:lnTo>
                <a:lnTo>
                  <a:pt x="6970611" y="6286500"/>
                </a:lnTo>
                <a:close/>
                <a:moveTo>
                  <a:pt x="7161112" y="6381750"/>
                </a:moveTo>
                <a:lnTo>
                  <a:pt x="7065861" y="6381750"/>
                </a:lnTo>
                <a:lnTo>
                  <a:pt x="7065861" y="6286500"/>
                </a:lnTo>
                <a:lnTo>
                  <a:pt x="7161112" y="6286500"/>
                </a:lnTo>
                <a:close/>
                <a:moveTo>
                  <a:pt x="7351612" y="6381750"/>
                </a:moveTo>
                <a:lnTo>
                  <a:pt x="7256362" y="6381750"/>
                </a:lnTo>
                <a:lnTo>
                  <a:pt x="7256362" y="6286500"/>
                </a:lnTo>
                <a:lnTo>
                  <a:pt x="7351612" y="6286500"/>
                </a:lnTo>
                <a:close/>
                <a:moveTo>
                  <a:pt x="7542112" y="6381750"/>
                </a:moveTo>
                <a:lnTo>
                  <a:pt x="7446862" y="6381750"/>
                </a:lnTo>
                <a:lnTo>
                  <a:pt x="7446862" y="6286500"/>
                </a:lnTo>
                <a:lnTo>
                  <a:pt x="7542112" y="6286500"/>
                </a:lnTo>
                <a:close/>
                <a:moveTo>
                  <a:pt x="7732612" y="6381750"/>
                </a:moveTo>
                <a:lnTo>
                  <a:pt x="7637362" y="6381750"/>
                </a:lnTo>
                <a:lnTo>
                  <a:pt x="7637362" y="6286500"/>
                </a:lnTo>
                <a:lnTo>
                  <a:pt x="7732612" y="6286500"/>
                </a:lnTo>
                <a:close/>
                <a:moveTo>
                  <a:pt x="7923112" y="6381750"/>
                </a:moveTo>
                <a:lnTo>
                  <a:pt x="7827862" y="6381750"/>
                </a:lnTo>
                <a:lnTo>
                  <a:pt x="7827862" y="6286500"/>
                </a:lnTo>
                <a:lnTo>
                  <a:pt x="7923112" y="6286500"/>
                </a:lnTo>
                <a:close/>
                <a:moveTo>
                  <a:pt x="8113612" y="6381750"/>
                </a:moveTo>
                <a:lnTo>
                  <a:pt x="8018362" y="6381750"/>
                </a:lnTo>
                <a:lnTo>
                  <a:pt x="8018362" y="6286500"/>
                </a:lnTo>
                <a:lnTo>
                  <a:pt x="8113612" y="6286500"/>
                </a:lnTo>
                <a:close/>
                <a:moveTo>
                  <a:pt x="8304112" y="6381750"/>
                </a:moveTo>
                <a:lnTo>
                  <a:pt x="8208862" y="6381750"/>
                </a:lnTo>
                <a:lnTo>
                  <a:pt x="8208862" y="6286500"/>
                </a:lnTo>
                <a:lnTo>
                  <a:pt x="8304112" y="6286500"/>
                </a:lnTo>
                <a:close/>
                <a:moveTo>
                  <a:pt x="8494612" y="6381750"/>
                </a:moveTo>
                <a:lnTo>
                  <a:pt x="8399362" y="6381750"/>
                </a:lnTo>
                <a:lnTo>
                  <a:pt x="8399362" y="6286500"/>
                </a:lnTo>
                <a:lnTo>
                  <a:pt x="8494612" y="6286500"/>
                </a:lnTo>
                <a:close/>
                <a:moveTo>
                  <a:pt x="8875611" y="6381750"/>
                </a:moveTo>
                <a:lnTo>
                  <a:pt x="8780361" y="6381750"/>
                </a:lnTo>
                <a:lnTo>
                  <a:pt x="8780361" y="6286500"/>
                </a:lnTo>
                <a:lnTo>
                  <a:pt x="8875611" y="6286500"/>
                </a:lnTo>
                <a:close/>
                <a:moveTo>
                  <a:pt x="9066111" y="6381750"/>
                </a:moveTo>
                <a:lnTo>
                  <a:pt x="8970861" y="6381750"/>
                </a:lnTo>
                <a:lnTo>
                  <a:pt x="8970861" y="6286500"/>
                </a:lnTo>
                <a:lnTo>
                  <a:pt x="9066111" y="6286500"/>
                </a:lnTo>
                <a:close/>
                <a:moveTo>
                  <a:pt x="9256611" y="6381750"/>
                </a:moveTo>
                <a:lnTo>
                  <a:pt x="9161361" y="6381750"/>
                </a:lnTo>
                <a:lnTo>
                  <a:pt x="9161361" y="6286500"/>
                </a:lnTo>
                <a:lnTo>
                  <a:pt x="9256611" y="6286500"/>
                </a:lnTo>
                <a:close/>
                <a:moveTo>
                  <a:pt x="9447112" y="6381750"/>
                </a:moveTo>
                <a:lnTo>
                  <a:pt x="9351861" y="6381750"/>
                </a:lnTo>
                <a:lnTo>
                  <a:pt x="9351861" y="6286500"/>
                </a:lnTo>
                <a:lnTo>
                  <a:pt x="9447112" y="6286500"/>
                </a:lnTo>
                <a:close/>
                <a:moveTo>
                  <a:pt x="9637611" y="6381750"/>
                </a:moveTo>
                <a:lnTo>
                  <a:pt x="9542362" y="6381750"/>
                </a:lnTo>
                <a:lnTo>
                  <a:pt x="9542362" y="6286500"/>
                </a:lnTo>
                <a:lnTo>
                  <a:pt x="9637611" y="6286500"/>
                </a:lnTo>
                <a:close/>
                <a:moveTo>
                  <a:pt x="9828111" y="6381750"/>
                </a:moveTo>
                <a:lnTo>
                  <a:pt x="9732861" y="6381750"/>
                </a:lnTo>
                <a:lnTo>
                  <a:pt x="9732861" y="6286500"/>
                </a:lnTo>
                <a:lnTo>
                  <a:pt x="9828111" y="6286500"/>
                </a:lnTo>
                <a:close/>
                <a:moveTo>
                  <a:pt x="10018612" y="6381750"/>
                </a:moveTo>
                <a:lnTo>
                  <a:pt x="9923362" y="6381750"/>
                </a:lnTo>
                <a:lnTo>
                  <a:pt x="9923362" y="6286500"/>
                </a:lnTo>
                <a:lnTo>
                  <a:pt x="10018612" y="6286500"/>
                </a:lnTo>
                <a:close/>
                <a:moveTo>
                  <a:pt x="10209111" y="6381750"/>
                </a:moveTo>
                <a:lnTo>
                  <a:pt x="10113862" y="6381750"/>
                </a:lnTo>
                <a:lnTo>
                  <a:pt x="10113862" y="6286500"/>
                </a:lnTo>
                <a:lnTo>
                  <a:pt x="10209111" y="6286500"/>
                </a:lnTo>
                <a:close/>
                <a:moveTo>
                  <a:pt x="10399611" y="6381750"/>
                </a:moveTo>
                <a:lnTo>
                  <a:pt x="10304361" y="6381750"/>
                </a:lnTo>
                <a:lnTo>
                  <a:pt x="10304361" y="6286500"/>
                </a:lnTo>
                <a:lnTo>
                  <a:pt x="10399611" y="6286500"/>
                </a:lnTo>
                <a:close/>
                <a:moveTo>
                  <a:pt x="10590111" y="6381750"/>
                </a:moveTo>
                <a:lnTo>
                  <a:pt x="10494861" y="6381750"/>
                </a:lnTo>
                <a:lnTo>
                  <a:pt x="10494861" y="6286500"/>
                </a:lnTo>
                <a:lnTo>
                  <a:pt x="10590111" y="6286500"/>
                </a:lnTo>
                <a:close/>
                <a:moveTo>
                  <a:pt x="10780611" y="6381750"/>
                </a:moveTo>
                <a:lnTo>
                  <a:pt x="10685361" y="6381750"/>
                </a:lnTo>
                <a:lnTo>
                  <a:pt x="10685361" y="6286500"/>
                </a:lnTo>
                <a:lnTo>
                  <a:pt x="10780611" y="6286500"/>
                </a:lnTo>
                <a:close/>
                <a:moveTo>
                  <a:pt x="10971111" y="6381750"/>
                </a:moveTo>
                <a:lnTo>
                  <a:pt x="10875861" y="6381750"/>
                </a:lnTo>
                <a:lnTo>
                  <a:pt x="10875861" y="6286500"/>
                </a:lnTo>
                <a:lnTo>
                  <a:pt x="10971111" y="6286500"/>
                </a:lnTo>
                <a:close/>
                <a:moveTo>
                  <a:pt x="11161610" y="6381750"/>
                </a:moveTo>
                <a:lnTo>
                  <a:pt x="11066362" y="6381750"/>
                </a:lnTo>
                <a:lnTo>
                  <a:pt x="11066362" y="6286500"/>
                </a:lnTo>
                <a:lnTo>
                  <a:pt x="11161610" y="6286500"/>
                </a:lnTo>
                <a:close/>
                <a:moveTo>
                  <a:pt x="11352111" y="6381750"/>
                </a:moveTo>
                <a:lnTo>
                  <a:pt x="11256861" y="6381750"/>
                </a:lnTo>
                <a:lnTo>
                  <a:pt x="11256861" y="6286500"/>
                </a:lnTo>
                <a:lnTo>
                  <a:pt x="11352111" y="6286500"/>
                </a:lnTo>
                <a:close/>
                <a:moveTo>
                  <a:pt x="11542610" y="6381750"/>
                </a:moveTo>
                <a:lnTo>
                  <a:pt x="11447360" y="6381750"/>
                </a:lnTo>
                <a:lnTo>
                  <a:pt x="11447360" y="6286500"/>
                </a:lnTo>
                <a:lnTo>
                  <a:pt x="11542610" y="6286500"/>
                </a:lnTo>
                <a:close/>
                <a:moveTo>
                  <a:pt x="11733112" y="6381750"/>
                </a:moveTo>
                <a:lnTo>
                  <a:pt x="11637861" y="6381750"/>
                </a:lnTo>
                <a:lnTo>
                  <a:pt x="11637861" y="6286500"/>
                </a:lnTo>
                <a:lnTo>
                  <a:pt x="11733112" y="6286500"/>
                </a:lnTo>
                <a:close/>
                <a:moveTo>
                  <a:pt x="11923611" y="6381750"/>
                </a:moveTo>
                <a:lnTo>
                  <a:pt x="11828360" y="6381750"/>
                </a:lnTo>
                <a:lnTo>
                  <a:pt x="11828360" y="6286500"/>
                </a:lnTo>
                <a:lnTo>
                  <a:pt x="11923611" y="6286500"/>
                </a:lnTo>
                <a:close/>
                <a:moveTo>
                  <a:pt x="207864" y="6477000"/>
                </a:moveTo>
                <a:lnTo>
                  <a:pt x="112614" y="6477000"/>
                </a:lnTo>
                <a:lnTo>
                  <a:pt x="112614" y="6381750"/>
                </a:lnTo>
                <a:lnTo>
                  <a:pt x="207864" y="6381750"/>
                </a:lnTo>
                <a:close/>
                <a:moveTo>
                  <a:pt x="398364" y="6477000"/>
                </a:moveTo>
                <a:lnTo>
                  <a:pt x="303114" y="6477000"/>
                </a:lnTo>
                <a:lnTo>
                  <a:pt x="303114" y="6381750"/>
                </a:lnTo>
                <a:lnTo>
                  <a:pt x="398364" y="6381750"/>
                </a:lnTo>
                <a:close/>
                <a:moveTo>
                  <a:pt x="588864" y="6477000"/>
                </a:moveTo>
                <a:lnTo>
                  <a:pt x="493614" y="6477000"/>
                </a:lnTo>
                <a:lnTo>
                  <a:pt x="493614" y="6381750"/>
                </a:lnTo>
                <a:lnTo>
                  <a:pt x="588864" y="6381750"/>
                </a:lnTo>
                <a:close/>
                <a:moveTo>
                  <a:pt x="779364" y="6477000"/>
                </a:moveTo>
                <a:lnTo>
                  <a:pt x="684113" y="6477000"/>
                </a:lnTo>
                <a:lnTo>
                  <a:pt x="684113" y="6381750"/>
                </a:lnTo>
                <a:lnTo>
                  <a:pt x="779364" y="6381750"/>
                </a:lnTo>
                <a:close/>
                <a:moveTo>
                  <a:pt x="969863" y="6477000"/>
                </a:moveTo>
                <a:lnTo>
                  <a:pt x="874614" y="6477000"/>
                </a:lnTo>
                <a:lnTo>
                  <a:pt x="874614" y="6381750"/>
                </a:lnTo>
                <a:lnTo>
                  <a:pt x="969863" y="6381750"/>
                </a:lnTo>
                <a:close/>
                <a:moveTo>
                  <a:pt x="1160364" y="6477000"/>
                </a:moveTo>
                <a:lnTo>
                  <a:pt x="1065114" y="6477000"/>
                </a:lnTo>
                <a:lnTo>
                  <a:pt x="1065114" y="6381750"/>
                </a:lnTo>
                <a:lnTo>
                  <a:pt x="1160364" y="6381750"/>
                </a:lnTo>
                <a:close/>
                <a:moveTo>
                  <a:pt x="1350864" y="6477000"/>
                </a:moveTo>
                <a:lnTo>
                  <a:pt x="1255613" y="6477000"/>
                </a:lnTo>
                <a:lnTo>
                  <a:pt x="1255613" y="6381750"/>
                </a:lnTo>
                <a:lnTo>
                  <a:pt x="1350864" y="6381750"/>
                </a:lnTo>
                <a:close/>
                <a:moveTo>
                  <a:pt x="1541363" y="6477000"/>
                </a:moveTo>
                <a:lnTo>
                  <a:pt x="1446114" y="6477000"/>
                </a:lnTo>
                <a:lnTo>
                  <a:pt x="1446114" y="6381750"/>
                </a:lnTo>
                <a:lnTo>
                  <a:pt x="1541363" y="6381750"/>
                </a:lnTo>
                <a:close/>
                <a:moveTo>
                  <a:pt x="1922364" y="6477000"/>
                </a:moveTo>
                <a:lnTo>
                  <a:pt x="1827113" y="6477000"/>
                </a:lnTo>
                <a:lnTo>
                  <a:pt x="1827113" y="6381750"/>
                </a:lnTo>
                <a:lnTo>
                  <a:pt x="1922364" y="6381750"/>
                </a:lnTo>
                <a:close/>
                <a:moveTo>
                  <a:pt x="2112863" y="6477000"/>
                </a:moveTo>
                <a:lnTo>
                  <a:pt x="2017612" y="6477000"/>
                </a:lnTo>
                <a:lnTo>
                  <a:pt x="2017612" y="6381750"/>
                </a:lnTo>
                <a:lnTo>
                  <a:pt x="2112863" y="6381750"/>
                </a:lnTo>
                <a:close/>
                <a:moveTo>
                  <a:pt x="2303364" y="6477000"/>
                </a:moveTo>
                <a:lnTo>
                  <a:pt x="2208114" y="6477000"/>
                </a:lnTo>
                <a:lnTo>
                  <a:pt x="2208114" y="6381750"/>
                </a:lnTo>
                <a:lnTo>
                  <a:pt x="2303364" y="6381750"/>
                </a:lnTo>
                <a:close/>
                <a:moveTo>
                  <a:pt x="2493863" y="6477000"/>
                </a:moveTo>
                <a:lnTo>
                  <a:pt x="2398613" y="6477000"/>
                </a:lnTo>
                <a:lnTo>
                  <a:pt x="2398613" y="6381750"/>
                </a:lnTo>
                <a:lnTo>
                  <a:pt x="2493863" y="6381750"/>
                </a:lnTo>
                <a:close/>
                <a:moveTo>
                  <a:pt x="2684362" y="6477000"/>
                </a:moveTo>
                <a:lnTo>
                  <a:pt x="2589114" y="6477000"/>
                </a:lnTo>
                <a:lnTo>
                  <a:pt x="2589114" y="6381750"/>
                </a:lnTo>
                <a:lnTo>
                  <a:pt x="2684362" y="6381750"/>
                </a:lnTo>
                <a:close/>
                <a:moveTo>
                  <a:pt x="2874863" y="6477000"/>
                </a:moveTo>
                <a:lnTo>
                  <a:pt x="2779613" y="6477000"/>
                </a:lnTo>
                <a:lnTo>
                  <a:pt x="2779613" y="6381750"/>
                </a:lnTo>
                <a:lnTo>
                  <a:pt x="2874863" y="6381750"/>
                </a:lnTo>
                <a:close/>
                <a:moveTo>
                  <a:pt x="3065363" y="6477000"/>
                </a:moveTo>
                <a:lnTo>
                  <a:pt x="2970113" y="6477000"/>
                </a:lnTo>
                <a:lnTo>
                  <a:pt x="2970113" y="6381750"/>
                </a:lnTo>
                <a:lnTo>
                  <a:pt x="3065363" y="6381750"/>
                </a:lnTo>
                <a:close/>
                <a:moveTo>
                  <a:pt x="3255863" y="6477000"/>
                </a:moveTo>
                <a:lnTo>
                  <a:pt x="3160613" y="6477000"/>
                </a:lnTo>
                <a:lnTo>
                  <a:pt x="3160613" y="6381750"/>
                </a:lnTo>
                <a:lnTo>
                  <a:pt x="3255863" y="6381750"/>
                </a:lnTo>
                <a:close/>
                <a:moveTo>
                  <a:pt x="3446363" y="6477000"/>
                </a:moveTo>
                <a:lnTo>
                  <a:pt x="3351113" y="6477000"/>
                </a:lnTo>
                <a:lnTo>
                  <a:pt x="3351113" y="6381750"/>
                </a:lnTo>
                <a:lnTo>
                  <a:pt x="3446363" y="6381750"/>
                </a:lnTo>
                <a:close/>
                <a:moveTo>
                  <a:pt x="3636862" y="6477000"/>
                </a:moveTo>
                <a:lnTo>
                  <a:pt x="3541613" y="6477000"/>
                </a:lnTo>
                <a:lnTo>
                  <a:pt x="3541613" y="6381750"/>
                </a:lnTo>
                <a:lnTo>
                  <a:pt x="3636862" y="6381750"/>
                </a:lnTo>
                <a:close/>
                <a:moveTo>
                  <a:pt x="3827362" y="6477000"/>
                </a:moveTo>
                <a:lnTo>
                  <a:pt x="3732112" y="6477000"/>
                </a:lnTo>
                <a:lnTo>
                  <a:pt x="3732112" y="6381750"/>
                </a:lnTo>
                <a:lnTo>
                  <a:pt x="3827362" y="6381750"/>
                </a:lnTo>
                <a:close/>
                <a:moveTo>
                  <a:pt x="4017863" y="6477000"/>
                </a:moveTo>
                <a:lnTo>
                  <a:pt x="3922613" y="6477000"/>
                </a:lnTo>
                <a:lnTo>
                  <a:pt x="3922613" y="6381750"/>
                </a:lnTo>
                <a:lnTo>
                  <a:pt x="4017863" y="6381750"/>
                </a:lnTo>
                <a:close/>
                <a:moveTo>
                  <a:pt x="4208362" y="6477000"/>
                </a:moveTo>
                <a:lnTo>
                  <a:pt x="4113113" y="6477000"/>
                </a:lnTo>
                <a:lnTo>
                  <a:pt x="4113113" y="6381750"/>
                </a:lnTo>
                <a:lnTo>
                  <a:pt x="4208362" y="6381750"/>
                </a:lnTo>
                <a:close/>
                <a:moveTo>
                  <a:pt x="4398863" y="6477000"/>
                </a:moveTo>
                <a:lnTo>
                  <a:pt x="4303612" y="6477000"/>
                </a:lnTo>
                <a:lnTo>
                  <a:pt x="4303612" y="6381750"/>
                </a:lnTo>
                <a:lnTo>
                  <a:pt x="4398863" y="6381750"/>
                </a:lnTo>
                <a:close/>
                <a:moveTo>
                  <a:pt x="4589363" y="6477000"/>
                </a:moveTo>
                <a:lnTo>
                  <a:pt x="4494113" y="6477000"/>
                </a:lnTo>
                <a:lnTo>
                  <a:pt x="4494113" y="6381750"/>
                </a:lnTo>
                <a:lnTo>
                  <a:pt x="4589363" y="6381750"/>
                </a:lnTo>
                <a:close/>
                <a:moveTo>
                  <a:pt x="4779863" y="6477000"/>
                </a:moveTo>
                <a:lnTo>
                  <a:pt x="4684613" y="6477000"/>
                </a:lnTo>
                <a:lnTo>
                  <a:pt x="4684613" y="6381750"/>
                </a:lnTo>
                <a:lnTo>
                  <a:pt x="4779863" y="6381750"/>
                </a:lnTo>
                <a:close/>
                <a:moveTo>
                  <a:pt x="4970362" y="6477000"/>
                </a:moveTo>
                <a:lnTo>
                  <a:pt x="4875112" y="6477000"/>
                </a:lnTo>
                <a:lnTo>
                  <a:pt x="4875112" y="6381750"/>
                </a:lnTo>
                <a:lnTo>
                  <a:pt x="4970362" y="6381750"/>
                </a:lnTo>
                <a:close/>
                <a:moveTo>
                  <a:pt x="5351361" y="6477000"/>
                </a:moveTo>
                <a:lnTo>
                  <a:pt x="5256111" y="6477000"/>
                </a:lnTo>
                <a:lnTo>
                  <a:pt x="5256111" y="6381750"/>
                </a:lnTo>
                <a:lnTo>
                  <a:pt x="5351361" y="6381750"/>
                </a:lnTo>
                <a:close/>
                <a:moveTo>
                  <a:pt x="5541861" y="6477000"/>
                </a:moveTo>
                <a:lnTo>
                  <a:pt x="5446612" y="6477000"/>
                </a:lnTo>
                <a:lnTo>
                  <a:pt x="5446612" y="6381750"/>
                </a:lnTo>
                <a:lnTo>
                  <a:pt x="5541861" y="6381750"/>
                </a:lnTo>
                <a:close/>
                <a:moveTo>
                  <a:pt x="5732362" y="6477000"/>
                </a:moveTo>
                <a:lnTo>
                  <a:pt x="5637111" y="6477000"/>
                </a:lnTo>
                <a:lnTo>
                  <a:pt x="5637111" y="6381750"/>
                </a:lnTo>
                <a:lnTo>
                  <a:pt x="5732362" y="6381750"/>
                </a:lnTo>
                <a:close/>
                <a:moveTo>
                  <a:pt x="5922862" y="6477000"/>
                </a:moveTo>
                <a:lnTo>
                  <a:pt x="5827612" y="6477000"/>
                </a:lnTo>
                <a:lnTo>
                  <a:pt x="5827612" y="6381750"/>
                </a:lnTo>
                <a:lnTo>
                  <a:pt x="5922862" y="6381750"/>
                </a:lnTo>
                <a:close/>
                <a:moveTo>
                  <a:pt x="6113362" y="6477000"/>
                </a:moveTo>
                <a:lnTo>
                  <a:pt x="6018112" y="6477000"/>
                </a:lnTo>
                <a:lnTo>
                  <a:pt x="6018112" y="6381750"/>
                </a:lnTo>
                <a:lnTo>
                  <a:pt x="6113362" y="6381750"/>
                </a:lnTo>
                <a:close/>
                <a:moveTo>
                  <a:pt x="6303862" y="6477000"/>
                </a:moveTo>
                <a:lnTo>
                  <a:pt x="6208612" y="6477000"/>
                </a:lnTo>
                <a:lnTo>
                  <a:pt x="6208612" y="6381750"/>
                </a:lnTo>
                <a:lnTo>
                  <a:pt x="6303862" y="6381750"/>
                </a:lnTo>
                <a:close/>
                <a:moveTo>
                  <a:pt x="6494362" y="6477000"/>
                </a:moveTo>
                <a:lnTo>
                  <a:pt x="6399112" y="6477000"/>
                </a:lnTo>
                <a:lnTo>
                  <a:pt x="6399112" y="6381750"/>
                </a:lnTo>
                <a:lnTo>
                  <a:pt x="6494362" y="6381750"/>
                </a:lnTo>
                <a:close/>
                <a:moveTo>
                  <a:pt x="6684862" y="6477000"/>
                </a:moveTo>
                <a:lnTo>
                  <a:pt x="6589612" y="6477000"/>
                </a:lnTo>
                <a:lnTo>
                  <a:pt x="6589612" y="6381750"/>
                </a:lnTo>
                <a:lnTo>
                  <a:pt x="6684862" y="6381750"/>
                </a:lnTo>
                <a:close/>
                <a:moveTo>
                  <a:pt x="6875362" y="6477000"/>
                </a:moveTo>
                <a:lnTo>
                  <a:pt x="6780112" y="6477000"/>
                </a:lnTo>
                <a:lnTo>
                  <a:pt x="6780112" y="6381750"/>
                </a:lnTo>
                <a:lnTo>
                  <a:pt x="6875362" y="6381750"/>
                </a:lnTo>
                <a:close/>
                <a:moveTo>
                  <a:pt x="7065861" y="6477000"/>
                </a:moveTo>
                <a:lnTo>
                  <a:pt x="6970611" y="6477000"/>
                </a:lnTo>
                <a:lnTo>
                  <a:pt x="6970611" y="6381750"/>
                </a:lnTo>
                <a:lnTo>
                  <a:pt x="7065861" y="6381750"/>
                </a:lnTo>
                <a:close/>
                <a:moveTo>
                  <a:pt x="7256362" y="6477000"/>
                </a:moveTo>
                <a:lnTo>
                  <a:pt x="7161112" y="6477000"/>
                </a:lnTo>
                <a:lnTo>
                  <a:pt x="7161112" y="6381750"/>
                </a:lnTo>
                <a:lnTo>
                  <a:pt x="7256362" y="6381750"/>
                </a:lnTo>
                <a:close/>
                <a:moveTo>
                  <a:pt x="7446862" y="6477000"/>
                </a:moveTo>
                <a:lnTo>
                  <a:pt x="7351612" y="6477000"/>
                </a:lnTo>
                <a:lnTo>
                  <a:pt x="7351612" y="6381750"/>
                </a:lnTo>
                <a:lnTo>
                  <a:pt x="7446862" y="6381750"/>
                </a:lnTo>
                <a:close/>
                <a:moveTo>
                  <a:pt x="7637362" y="6477000"/>
                </a:moveTo>
                <a:lnTo>
                  <a:pt x="7542112" y="6477000"/>
                </a:lnTo>
                <a:lnTo>
                  <a:pt x="7542112" y="6381750"/>
                </a:lnTo>
                <a:lnTo>
                  <a:pt x="7637362" y="6381750"/>
                </a:lnTo>
                <a:close/>
                <a:moveTo>
                  <a:pt x="7827862" y="6477000"/>
                </a:moveTo>
                <a:lnTo>
                  <a:pt x="7732612" y="6477000"/>
                </a:lnTo>
                <a:lnTo>
                  <a:pt x="7732612" y="6381750"/>
                </a:lnTo>
                <a:lnTo>
                  <a:pt x="7827862" y="6381750"/>
                </a:lnTo>
                <a:close/>
                <a:moveTo>
                  <a:pt x="8018362" y="6477000"/>
                </a:moveTo>
                <a:lnTo>
                  <a:pt x="7923112" y="6477000"/>
                </a:lnTo>
                <a:lnTo>
                  <a:pt x="7923112" y="6381750"/>
                </a:lnTo>
                <a:lnTo>
                  <a:pt x="8018362" y="6381750"/>
                </a:lnTo>
                <a:close/>
                <a:moveTo>
                  <a:pt x="8208862" y="6477000"/>
                </a:moveTo>
                <a:lnTo>
                  <a:pt x="8113612" y="6477000"/>
                </a:lnTo>
                <a:lnTo>
                  <a:pt x="8113612" y="6381750"/>
                </a:lnTo>
                <a:lnTo>
                  <a:pt x="8208862" y="6381750"/>
                </a:lnTo>
                <a:close/>
                <a:moveTo>
                  <a:pt x="8399362" y="6477000"/>
                </a:moveTo>
                <a:lnTo>
                  <a:pt x="8304112" y="6477000"/>
                </a:lnTo>
                <a:lnTo>
                  <a:pt x="8304112" y="6381750"/>
                </a:lnTo>
                <a:lnTo>
                  <a:pt x="8399362" y="6381750"/>
                </a:lnTo>
                <a:close/>
                <a:moveTo>
                  <a:pt x="8780361" y="6477000"/>
                </a:moveTo>
                <a:lnTo>
                  <a:pt x="8685111" y="6477000"/>
                </a:lnTo>
                <a:lnTo>
                  <a:pt x="8685111" y="6381750"/>
                </a:lnTo>
                <a:lnTo>
                  <a:pt x="8780361" y="6381750"/>
                </a:lnTo>
                <a:close/>
                <a:moveTo>
                  <a:pt x="8970861" y="6477000"/>
                </a:moveTo>
                <a:lnTo>
                  <a:pt x="8875611" y="6477000"/>
                </a:lnTo>
                <a:lnTo>
                  <a:pt x="8875611" y="6381750"/>
                </a:lnTo>
                <a:lnTo>
                  <a:pt x="8970861" y="6381750"/>
                </a:lnTo>
                <a:close/>
                <a:moveTo>
                  <a:pt x="9161361" y="6477000"/>
                </a:moveTo>
                <a:lnTo>
                  <a:pt x="9066111" y="6477000"/>
                </a:lnTo>
                <a:lnTo>
                  <a:pt x="9066111" y="6381750"/>
                </a:lnTo>
                <a:lnTo>
                  <a:pt x="9161361" y="6381750"/>
                </a:lnTo>
                <a:close/>
                <a:moveTo>
                  <a:pt x="9351861" y="6477000"/>
                </a:moveTo>
                <a:lnTo>
                  <a:pt x="9256611" y="6477000"/>
                </a:lnTo>
                <a:lnTo>
                  <a:pt x="9256611" y="6381750"/>
                </a:lnTo>
                <a:lnTo>
                  <a:pt x="9351861" y="6381750"/>
                </a:lnTo>
                <a:close/>
                <a:moveTo>
                  <a:pt x="9542362" y="6477000"/>
                </a:moveTo>
                <a:lnTo>
                  <a:pt x="9447112" y="6477000"/>
                </a:lnTo>
                <a:lnTo>
                  <a:pt x="9447112" y="6381750"/>
                </a:lnTo>
                <a:lnTo>
                  <a:pt x="9542362" y="6381750"/>
                </a:lnTo>
                <a:close/>
                <a:moveTo>
                  <a:pt x="9732861" y="6477000"/>
                </a:moveTo>
                <a:lnTo>
                  <a:pt x="9637611" y="6477000"/>
                </a:lnTo>
                <a:lnTo>
                  <a:pt x="9637611" y="6381750"/>
                </a:lnTo>
                <a:lnTo>
                  <a:pt x="9732861" y="6381750"/>
                </a:lnTo>
                <a:close/>
                <a:moveTo>
                  <a:pt x="9923362" y="6477000"/>
                </a:moveTo>
                <a:lnTo>
                  <a:pt x="9828111" y="6477000"/>
                </a:lnTo>
                <a:lnTo>
                  <a:pt x="9828111" y="6381750"/>
                </a:lnTo>
                <a:lnTo>
                  <a:pt x="9923362" y="6381750"/>
                </a:lnTo>
                <a:close/>
                <a:moveTo>
                  <a:pt x="10113862" y="6477000"/>
                </a:moveTo>
                <a:lnTo>
                  <a:pt x="10018612" y="6477000"/>
                </a:lnTo>
                <a:lnTo>
                  <a:pt x="10018612" y="6381750"/>
                </a:lnTo>
                <a:lnTo>
                  <a:pt x="10113862" y="6381750"/>
                </a:lnTo>
                <a:close/>
                <a:moveTo>
                  <a:pt x="10304361" y="6477000"/>
                </a:moveTo>
                <a:lnTo>
                  <a:pt x="10209111" y="6477000"/>
                </a:lnTo>
                <a:lnTo>
                  <a:pt x="10209111" y="6381750"/>
                </a:lnTo>
                <a:lnTo>
                  <a:pt x="10304361" y="6381750"/>
                </a:lnTo>
                <a:close/>
                <a:moveTo>
                  <a:pt x="10494861" y="6477000"/>
                </a:moveTo>
                <a:lnTo>
                  <a:pt x="10399611" y="6477000"/>
                </a:lnTo>
                <a:lnTo>
                  <a:pt x="10399611" y="6381750"/>
                </a:lnTo>
                <a:lnTo>
                  <a:pt x="10494861" y="6381750"/>
                </a:lnTo>
                <a:close/>
                <a:moveTo>
                  <a:pt x="10685361" y="6477000"/>
                </a:moveTo>
                <a:lnTo>
                  <a:pt x="10590111" y="6477000"/>
                </a:lnTo>
                <a:lnTo>
                  <a:pt x="10590111" y="6381750"/>
                </a:lnTo>
                <a:lnTo>
                  <a:pt x="10685361" y="6381750"/>
                </a:lnTo>
                <a:close/>
                <a:moveTo>
                  <a:pt x="10875861" y="6477000"/>
                </a:moveTo>
                <a:lnTo>
                  <a:pt x="10780611" y="6477000"/>
                </a:lnTo>
                <a:lnTo>
                  <a:pt x="10780611" y="6381750"/>
                </a:lnTo>
                <a:lnTo>
                  <a:pt x="10875861" y="6381750"/>
                </a:lnTo>
                <a:close/>
                <a:moveTo>
                  <a:pt x="11066362" y="6477000"/>
                </a:moveTo>
                <a:lnTo>
                  <a:pt x="10971111" y="6477000"/>
                </a:lnTo>
                <a:lnTo>
                  <a:pt x="10971111" y="6381750"/>
                </a:lnTo>
                <a:lnTo>
                  <a:pt x="11066362" y="6381750"/>
                </a:lnTo>
                <a:close/>
                <a:moveTo>
                  <a:pt x="11256861" y="6477000"/>
                </a:moveTo>
                <a:lnTo>
                  <a:pt x="11161610" y="6477000"/>
                </a:lnTo>
                <a:lnTo>
                  <a:pt x="11161610" y="6381750"/>
                </a:lnTo>
                <a:lnTo>
                  <a:pt x="11256861" y="6381750"/>
                </a:lnTo>
                <a:close/>
                <a:moveTo>
                  <a:pt x="11447360" y="6477000"/>
                </a:moveTo>
                <a:lnTo>
                  <a:pt x="11352111" y="6477000"/>
                </a:lnTo>
                <a:lnTo>
                  <a:pt x="11352111" y="6381750"/>
                </a:lnTo>
                <a:lnTo>
                  <a:pt x="11447360" y="6381750"/>
                </a:lnTo>
                <a:close/>
                <a:moveTo>
                  <a:pt x="11637861" y="6477000"/>
                </a:moveTo>
                <a:lnTo>
                  <a:pt x="11542610" y="6477000"/>
                </a:lnTo>
                <a:lnTo>
                  <a:pt x="11542610" y="6381750"/>
                </a:lnTo>
                <a:lnTo>
                  <a:pt x="11637861" y="6381750"/>
                </a:lnTo>
                <a:close/>
                <a:moveTo>
                  <a:pt x="11828360" y="6477000"/>
                </a:moveTo>
                <a:lnTo>
                  <a:pt x="11733112" y="6477000"/>
                </a:lnTo>
                <a:lnTo>
                  <a:pt x="11733112" y="6381750"/>
                </a:lnTo>
                <a:lnTo>
                  <a:pt x="11828360" y="6381750"/>
                </a:lnTo>
                <a:close/>
                <a:moveTo>
                  <a:pt x="12192000" y="6477000"/>
                </a:moveTo>
                <a:lnTo>
                  <a:pt x="12114110" y="6477000"/>
                </a:lnTo>
                <a:lnTo>
                  <a:pt x="12114110" y="6381750"/>
                </a:lnTo>
                <a:lnTo>
                  <a:pt x="12192000" y="6381750"/>
                </a:lnTo>
                <a:close/>
                <a:moveTo>
                  <a:pt x="303114" y="6572250"/>
                </a:moveTo>
                <a:lnTo>
                  <a:pt x="207864" y="6572250"/>
                </a:lnTo>
                <a:lnTo>
                  <a:pt x="207864" y="6477000"/>
                </a:lnTo>
                <a:lnTo>
                  <a:pt x="303114" y="6477000"/>
                </a:lnTo>
                <a:close/>
                <a:moveTo>
                  <a:pt x="493614" y="6572250"/>
                </a:moveTo>
                <a:lnTo>
                  <a:pt x="398364" y="6572250"/>
                </a:lnTo>
                <a:lnTo>
                  <a:pt x="398364" y="6477000"/>
                </a:lnTo>
                <a:lnTo>
                  <a:pt x="493614" y="6477000"/>
                </a:lnTo>
                <a:close/>
                <a:moveTo>
                  <a:pt x="684113" y="6572250"/>
                </a:moveTo>
                <a:lnTo>
                  <a:pt x="588864" y="6572250"/>
                </a:lnTo>
                <a:lnTo>
                  <a:pt x="588864" y="6477000"/>
                </a:lnTo>
                <a:lnTo>
                  <a:pt x="684113" y="6477000"/>
                </a:lnTo>
                <a:close/>
                <a:moveTo>
                  <a:pt x="874614" y="6572250"/>
                </a:moveTo>
                <a:lnTo>
                  <a:pt x="779364" y="6572250"/>
                </a:lnTo>
                <a:lnTo>
                  <a:pt x="779364" y="6477000"/>
                </a:lnTo>
                <a:lnTo>
                  <a:pt x="874614" y="6477000"/>
                </a:lnTo>
                <a:close/>
                <a:moveTo>
                  <a:pt x="1065114" y="6572250"/>
                </a:moveTo>
                <a:lnTo>
                  <a:pt x="969863" y="6572250"/>
                </a:lnTo>
                <a:lnTo>
                  <a:pt x="969863" y="6477000"/>
                </a:lnTo>
                <a:lnTo>
                  <a:pt x="1065114" y="6477000"/>
                </a:lnTo>
                <a:close/>
                <a:moveTo>
                  <a:pt x="1255613" y="6572250"/>
                </a:moveTo>
                <a:lnTo>
                  <a:pt x="1160364" y="6572250"/>
                </a:lnTo>
                <a:lnTo>
                  <a:pt x="1160364" y="6477000"/>
                </a:lnTo>
                <a:lnTo>
                  <a:pt x="1255613" y="6477000"/>
                </a:lnTo>
                <a:close/>
                <a:moveTo>
                  <a:pt x="1446114" y="6572250"/>
                </a:moveTo>
                <a:lnTo>
                  <a:pt x="1350864" y="6572250"/>
                </a:lnTo>
                <a:lnTo>
                  <a:pt x="1350864" y="6477000"/>
                </a:lnTo>
                <a:lnTo>
                  <a:pt x="1446114" y="6477000"/>
                </a:lnTo>
                <a:close/>
                <a:moveTo>
                  <a:pt x="1636614" y="6572250"/>
                </a:moveTo>
                <a:lnTo>
                  <a:pt x="1541363" y="6572250"/>
                </a:lnTo>
                <a:lnTo>
                  <a:pt x="1541363" y="6477000"/>
                </a:lnTo>
                <a:lnTo>
                  <a:pt x="1636614" y="6477000"/>
                </a:lnTo>
                <a:close/>
                <a:moveTo>
                  <a:pt x="2017612" y="6572250"/>
                </a:moveTo>
                <a:lnTo>
                  <a:pt x="1922364" y="6572250"/>
                </a:lnTo>
                <a:lnTo>
                  <a:pt x="1922364" y="6477000"/>
                </a:lnTo>
                <a:lnTo>
                  <a:pt x="2017612" y="6477000"/>
                </a:lnTo>
                <a:close/>
                <a:moveTo>
                  <a:pt x="2208114" y="6572250"/>
                </a:moveTo>
                <a:lnTo>
                  <a:pt x="2112863" y="6572250"/>
                </a:lnTo>
                <a:lnTo>
                  <a:pt x="2112863" y="6477000"/>
                </a:lnTo>
                <a:lnTo>
                  <a:pt x="2208114" y="6477000"/>
                </a:lnTo>
                <a:close/>
                <a:moveTo>
                  <a:pt x="2398613" y="6572250"/>
                </a:moveTo>
                <a:lnTo>
                  <a:pt x="2303364" y="6572250"/>
                </a:lnTo>
                <a:lnTo>
                  <a:pt x="2303364" y="6477000"/>
                </a:lnTo>
                <a:lnTo>
                  <a:pt x="2398613" y="6477000"/>
                </a:lnTo>
                <a:close/>
                <a:moveTo>
                  <a:pt x="2589114" y="6572250"/>
                </a:moveTo>
                <a:lnTo>
                  <a:pt x="2493863" y="6572250"/>
                </a:lnTo>
                <a:lnTo>
                  <a:pt x="2493863" y="6477000"/>
                </a:lnTo>
                <a:lnTo>
                  <a:pt x="2589114" y="6477000"/>
                </a:lnTo>
                <a:close/>
                <a:moveTo>
                  <a:pt x="2779613" y="6572250"/>
                </a:moveTo>
                <a:lnTo>
                  <a:pt x="2684362" y="6572250"/>
                </a:lnTo>
                <a:lnTo>
                  <a:pt x="2684362" y="6477000"/>
                </a:lnTo>
                <a:lnTo>
                  <a:pt x="2779613" y="6477000"/>
                </a:lnTo>
                <a:close/>
                <a:moveTo>
                  <a:pt x="2970113" y="6572250"/>
                </a:moveTo>
                <a:lnTo>
                  <a:pt x="2874863" y="6572250"/>
                </a:lnTo>
                <a:lnTo>
                  <a:pt x="2874863" y="6477000"/>
                </a:lnTo>
                <a:lnTo>
                  <a:pt x="2970113" y="6477000"/>
                </a:lnTo>
                <a:close/>
                <a:moveTo>
                  <a:pt x="3160613" y="6572250"/>
                </a:moveTo>
                <a:lnTo>
                  <a:pt x="3065363" y="6572250"/>
                </a:lnTo>
                <a:lnTo>
                  <a:pt x="3065363" y="6477000"/>
                </a:lnTo>
                <a:lnTo>
                  <a:pt x="3160613" y="6477000"/>
                </a:lnTo>
                <a:close/>
                <a:moveTo>
                  <a:pt x="3351113" y="6572250"/>
                </a:moveTo>
                <a:lnTo>
                  <a:pt x="3255863" y="6572250"/>
                </a:lnTo>
                <a:lnTo>
                  <a:pt x="3255863" y="6477000"/>
                </a:lnTo>
                <a:lnTo>
                  <a:pt x="3351113" y="6477000"/>
                </a:lnTo>
                <a:close/>
                <a:moveTo>
                  <a:pt x="3541613" y="6572250"/>
                </a:moveTo>
                <a:lnTo>
                  <a:pt x="3446363" y="6572250"/>
                </a:lnTo>
                <a:lnTo>
                  <a:pt x="3446363" y="6477000"/>
                </a:lnTo>
                <a:lnTo>
                  <a:pt x="3541613" y="6477000"/>
                </a:lnTo>
                <a:close/>
                <a:moveTo>
                  <a:pt x="3732112" y="6572250"/>
                </a:moveTo>
                <a:lnTo>
                  <a:pt x="3636862" y="6572250"/>
                </a:lnTo>
                <a:lnTo>
                  <a:pt x="3636862" y="6477000"/>
                </a:lnTo>
                <a:lnTo>
                  <a:pt x="3732112" y="6477000"/>
                </a:lnTo>
                <a:close/>
                <a:moveTo>
                  <a:pt x="3922613" y="6572250"/>
                </a:moveTo>
                <a:lnTo>
                  <a:pt x="3827362" y="6572250"/>
                </a:lnTo>
                <a:lnTo>
                  <a:pt x="3827362" y="6477000"/>
                </a:lnTo>
                <a:lnTo>
                  <a:pt x="3922613" y="6477000"/>
                </a:lnTo>
                <a:close/>
                <a:moveTo>
                  <a:pt x="4113113" y="6572250"/>
                </a:moveTo>
                <a:lnTo>
                  <a:pt x="4017863" y="6572250"/>
                </a:lnTo>
                <a:lnTo>
                  <a:pt x="4017863" y="6477000"/>
                </a:lnTo>
                <a:lnTo>
                  <a:pt x="4113113" y="6477000"/>
                </a:lnTo>
                <a:close/>
                <a:moveTo>
                  <a:pt x="4303612" y="6572250"/>
                </a:moveTo>
                <a:lnTo>
                  <a:pt x="4208362" y="6572250"/>
                </a:lnTo>
                <a:lnTo>
                  <a:pt x="4208362" y="6477000"/>
                </a:lnTo>
                <a:lnTo>
                  <a:pt x="4303612" y="6477000"/>
                </a:lnTo>
                <a:close/>
                <a:moveTo>
                  <a:pt x="4494113" y="6572250"/>
                </a:moveTo>
                <a:lnTo>
                  <a:pt x="4398863" y="6572250"/>
                </a:lnTo>
                <a:lnTo>
                  <a:pt x="4398863" y="6477000"/>
                </a:lnTo>
                <a:lnTo>
                  <a:pt x="4494113" y="6477000"/>
                </a:lnTo>
                <a:close/>
                <a:moveTo>
                  <a:pt x="4684613" y="6572250"/>
                </a:moveTo>
                <a:lnTo>
                  <a:pt x="4589363" y="6572250"/>
                </a:lnTo>
                <a:lnTo>
                  <a:pt x="4589363" y="6477000"/>
                </a:lnTo>
                <a:lnTo>
                  <a:pt x="4684613" y="6477000"/>
                </a:lnTo>
                <a:close/>
                <a:moveTo>
                  <a:pt x="4875112" y="6572250"/>
                </a:moveTo>
                <a:lnTo>
                  <a:pt x="4779863" y="6572250"/>
                </a:lnTo>
                <a:lnTo>
                  <a:pt x="4779863" y="6477000"/>
                </a:lnTo>
                <a:lnTo>
                  <a:pt x="4875112" y="6477000"/>
                </a:lnTo>
                <a:close/>
                <a:moveTo>
                  <a:pt x="5065613" y="6572250"/>
                </a:moveTo>
                <a:lnTo>
                  <a:pt x="4970362" y="6572250"/>
                </a:lnTo>
                <a:lnTo>
                  <a:pt x="4970362" y="6477000"/>
                </a:lnTo>
                <a:lnTo>
                  <a:pt x="5065613" y="6477000"/>
                </a:lnTo>
                <a:close/>
                <a:moveTo>
                  <a:pt x="5446612" y="6572250"/>
                </a:moveTo>
                <a:lnTo>
                  <a:pt x="5351361" y="6572250"/>
                </a:lnTo>
                <a:lnTo>
                  <a:pt x="5351361" y="6477000"/>
                </a:lnTo>
                <a:lnTo>
                  <a:pt x="5446612" y="6477000"/>
                </a:lnTo>
                <a:close/>
                <a:moveTo>
                  <a:pt x="5637111" y="6572250"/>
                </a:moveTo>
                <a:lnTo>
                  <a:pt x="5541861" y="6572250"/>
                </a:lnTo>
                <a:lnTo>
                  <a:pt x="5541861" y="6477000"/>
                </a:lnTo>
                <a:lnTo>
                  <a:pt x="5637111" y="6477000"/>
                </a:lnTo>
                <a:close/>
                <a:moveTo>
                  <a:pt x="5827612" y="6572250"/>
                </a:moveTo>
                <a:lnTo>
                  <a:pt x="5732362" y="6572250"/>
                </a:lnTo>
                <a:lnTo>
                  <a:pt x="5732362" y="6477000"/>
                </a:lnTo>
                <a:lnTo>
                  <a:pt x="5827612" y="6477000"/>
                </a:lnTo>
                <a:close/>
                <a:moveTo>
                  <a:pt x="6018112" y="6572250"/>
                </a:moveTo>
                <a:lnTo>
                  <a:pt x="5922862" y="6572250"/>
                </a:lnTo>
                <a:lnTo>
                  <a:pt x="5922862" y="6477000"/>
                </a:lnTo>
                <a:lnTo>
                  <a:pt x="6018112" y="6477000"/>
                </a:lnTo>
                <a:close/>
                <a:moveTo>
                  <a:pt x="6208612" y="6572250"/>
                </a:moveTo>
                <a:lnTo>
                  <a:pt x="6113362" y="6572250"/>
                </a:lnTo>
                <a:lnTo>
                  <a:pt x="6113362" y="6477000"/>
                </a:lnTo>
                <a:lnTo>
                  <a:pt x="6208612" y="6477000"/>
                </a:lnTo>
                <a:close/>
                <a:moveTo>
                  <a:pt x="6399112" y="6572250"/>
                </a:moveTo>
                <a:lnTo>
                  <a:pt x="6303862" y="6572250"/>
                </a:lnTo>
                <a:lnTo>
                  <a:pt x="6303862" y="6477000"/>
                </a:lnTo>
                <a:lnTo>
                  <a:pt x="6399112" y="6477000"/>
                </a:lnTo>
                <a:close/>
                <a:moveTo>
                  <a:pt x="6589612" y="6572250"/>
                </a:moveTo>
                <a:lnTo>
                  <a:pt x="6494362" y="6572250"/>
                </a:lnTo>
                <a:lnTo>
                  <a:pt x="6494362" y="6477000"/>
                </a:lnTo>
                <a:lnTo>
                  <a:pt x="6589612" y="6477000"/>
                </a:lnTo>
                <a:close/>
                <a:moveTo>
                  <a:pt x="6780112" y="6572250"/>
                </a:moveTo>
                <a:lnTo>
                  <a:pt x="6684862" y="6572250"/>
                </a:lnTo>
                <a:lnTo>
                  <a:pt x="6684862" y="6477000"/>
                </a:lnTo>
                <a:lnTo>
                  <a:pt x="6780112" y="6477000"/>
                </a:lnTo>
                <a:close/>
                <a:moveTo>
                  <a:pt x="6970611" y="6572250"/>
                </a:moveTo>
                <a:lnTo>
                  <a:pt x="6875362" y="6572250"/>
                </a:lnTo>
                <a:lnTo>
                  <a:pt x="6875362" y="6477000"/>
                </a:lnTo>
                <a:lnTo>
                  <a:pt x="6970611" y="6477000"/>
                </a:lnTo>
                <a:close/>
                <a:moveTo>
                  <a:pt x="7161112" y="6572250"/>
                </a:moveTo>
                <a:lnTo>
                  <a:pt x="7065861" y="6572250"/>
                </a:lnTo>
                <a:lnTo>
                  <a:pt x="7065861" y="6477000"/>
                </a:lnTo>
                <a:lnTo>
                  <a:pt x="7161112" y="6477000"/>
                </a:lnTo>
                <a:close/>
                <a:moveTo>
                  <a:pt x="7351612" y="6572250"/>
                </a:moveTo>
                <a:lnTo>
                  <a:pt x="7256362" y="6572250"/>
                </a:lnTo>
                <a:lnTo>
                  <a:pt x="7256362" y="6477000"/>
                </a:lnTo>
                <a:lnTo>
                  <a:pt x="7351612" y="6477000"/>
                </a:lnTo>
                <a:close/>
                <a:moveTo>
                  <a:pt x="7542112" y="6572250"/>
                </a:moveTo>
                <a:lnTo>
                  <a:pt x="7446862" y="6572250"/>
                </a:lnTo>
                <a:lnTo>
                  <a:pt x="7446862" y="6477000"/>
                </a:lnTo>
                <a:lnTo>
                  <a:pt x="7542112" y="6477000"/>
                </a:lnTo>
                <a:close/>
                <a:moveTo>
                  <a:pt x="7732612" y="6572250"/>
                </a:moveTo>
                <a:lnTo>
                  <a:pt x="7637362" y="6572250"/>
                </a:lnTo>
                <a:lnTo>
                  <a:pt x="7637362" y="6477000"/>
                </a:lnTo>
                <a:lnTo>
                  <a:pt x="7732612" y="6477000"/>
                </a:lnTo>
                <a:close/>
                <a:moveTo>
                  <a:pt x="7923112" y="6572250"/>
                </a:moveTo>
                <a:lnTo>
                  <a:pt x="7827862" y="6572250"/>
                </a:lnTo>
                <a:lnTo>
                  <a:pt x="7827862" y="6477000"/>
                </a:lnTo>
                <a:lnTo>
                  <a:pt x="7923112" y="6477000"/>
                </a:lnTo>
                <a:close/>
                <a:moveTo>
                  <a:pt x="8113612" y="6572250"/>
                </a:moveTo>
                <a:lnTo>
                  <a:pt x="8018362" y="6572250"/>
                </a:lnTo>
                <a:lnTo>
                  <a:pt x="8018362" y="6477000"/>
                </a:lnTo>
                <a:lnTo>
                  <a:pt x="8113612" y="6477000"/>
                </a:lnTo>
                <a:close/>
                <a:moveTo>
                  <a:pt x="8304112" y="6572250"/>
                </a:moveTo>
                <a:lnTo>
                  <a:pt x="8208862" y="6572250"/>
                </a:lnTo>
                <a:lnTo>
                  <a:pt x="8208862" y="6477000"/>
                </a:lnTo>
                <a:lnTo>
                  <a:pt x="8304112" y="6477000"/>
                </a:lnTo>
                <a:close/>
                <a:moveTo>
                  <a:pt x="8494612" y="6572250"/>
                </a:moveTo>
                <a:lnTo>
                  <a:pt x="8399362" y="6572250"/>
                </a:lnTo>
                <a:lnTo>
                  <a:pt x="8399362" y="6477000"/>
                </a:lnTo>
                <a:lnTo>
                  <a:pt x="8494612" y="6477000"/>
                </a:lnTo>
                <a:close/>
                <a:moveTo>
                  <a:pt x="8875611" y="6572250"/>
                </a:moveTo>
                <a:lnTo>
                  <a:pt x="8780361" y="6572250"/>
                </a:lnTo>
                <a:lnTo>
                  <a:pt x="8780361" y="6477000"/>
                </a:lnTo>
                <a:lnTo>
                  <a:pt x="8875611" y="6477000"/>
                </a:lnTo>
                <a:close/>
                <a:moveTo>
                  <a:pt x="9066111" y="6572250"/>
                </a:moveTo>
                <a:lnTo>
                  <a:pt x="8970861" y="6572250"/>
                </a:lnTo>
                <a:lnTo>
                  <a:pt x="8970861" y="6477000"/>
                </a:lnTo>
                <a:lnTo>
                  <a:pt x="9066111" y="6477000"/>
                </a:lnTo>
                <a:close/>
                <a:moveTo>
                  <a:pt x="9256611" y="6572250"/>
                </a:moveTo>
                <a:lnTo>
                  <a:pt x="9161361" y="6572250"/>
                </a:lnTo>
                <a:lnTo>
                  <a:pt x="9161361" y="6477000"/>
                </a:lnTo>
                <a:lnTo>
                  <a:pt x="9256611" y="6477000"/>
                </a:lnTo>
                <a:close/>
                <a:moveTo>
                  <a:pt x="9447112" y="6572250"/>
                </a:moveTo>
                <a:lnTo>
                  <a:pt x="9351861" y="6572250"/>
                </a:lnTo>
                <a:lnTo>
                  <a:pt x="9351861" y="6477000"/>
                </a:lnTo>
                <a:lnTo>
                  <a:pt x="9447112" y="6477000"/>
                </a:lnTo>
                <a:close/>
                <a:moveTo>
                  <a:pt x="9637611" y="6572250"/>
                </a:moveTo>
                <a:lnTo>
                  <a:pt x="9542362" y="6572250"/>
                </a:lnTo>
                <a:lnTo>
                  <a:pt x="9542362" y="6477000"/>
                </a:lnTo>
                <a:lnTo>
                  <a:pt x="9637611" y="6477000"/>
                </a:lnTo>
                <a:close/>
                <a:moveTo>
                  <a:pt x="9828111" y="6572250"/>
                </a:moveTo>
                <a:lnTo>
                  <a:pt x="9732861" y="6572250"/>
                </a:lnTo>
                <a:lnTo>
                  <a:pt x="9732861" y="6477000"/>
                </a:lnTo>
                <a:lnTo>
                  <a:pt x="9828111" y="6477000"/>
                </a:lnTo>
                <a:close/>
                <a:moveTo>
                  <a:pt x="10018612" y="6572250"/>
                </a:moveTo>
                <a:lnTo>
                  <a:pt x="9923362" y="6572250"/>
                </a:lnTo>
                <a:lnTo>
                  <a:pt x="9923362" y="6477000"/>
                </a:lnTo>
                <a:lnTo>
                  <a:pt x="10018612" y="6477000"/>
                </a:lnTo>
                <a:close/>
                <a:moveTo>
                  <a:pt x="10209111" y="6572250"/>
                </a:moveTo>
                <a:lnTo>
                  <a:pt x="10113862" y="6572250"/>
                </a:lnTo>
                <a:lnTo>
                  <a:pt x="10113862" y="6477000"/>
                </a:lnTo>
                <a:lnTo>
                  <a:pt x="10209111" y="6477000"/>
                </a:lnTo>
                <a:close/>
                <a:moveTo>
                  <a:pt x="10399611" y="6572250"/>
                </a:moveTo>
                <a:lnTo>
                  <a:pt x="10304361" y="6572250"/>
                </a:lnTo>
                <a:lnTo>
                  <a:pt x="10304361" y="6477000"/>
                </a:lnTo>
                <a:lnTo>
                  <a:pt x="10399611" y="6477000"/>
                </a:lnTo>
                <a:close/>
                <a:moveTo>
                  <a:pt x="10590111" y="6572250"/>
                </a:moveTo>
                <a:lnTo>
                  <a:pt x="10494861" y="6572250"/>
                </a:lnTo>
                <a:lnTo>
                  <a:pt x="10494861" y="6477000"/>
                </a:lnTo>
                <a:lnTo>
                  <a:pt x="10590111" y="6477000"/>
                </a:lnTo>
                <a:close/>
                <a:moveTo>
                  <a:pt x="10780611" y="6572250"/>
                </a:moveTo>
                <a:lnTo>
                  <a:pt x="10685361" y="6572250"/>
                </a:lnTo>
                <a:lnTo>
                  <a:pt x="10685361" y="6477000"/>
                </a:lnTo>
                <a:lnTo>
                  <a:pt x="10780611" y="6477000"/>
                </a:lnTo>
                <a:close/>
                <a:moveTo>
                  <a:pt x="10971111" y="6572250"/>
                </a:moveTo>
                <a:lnTo>
                  <a:pt x="10875861" y="6572250"/>
                </a:lnTo>
                <a:lnTo>
                  <a:pt x="10875861" y="6477000"/>
                </a:lnTo>
                <a:lnTo>
                  <a:pt x="10971111" y="6477000"/>
                </a:lnTo>
                <a:close/>
                <a:moveTo>
                  <a:pt x="11161610" y="6572250"/>
                </a:moveTo>
                <a:lnTo>
                  <a:pt x="11066362" y="6572250"/>
                </a:lnTo>
                <a:lnTo>
                  <a:pt x="11066362" y="6477000"/>
                </a:lnTo>
                <a:lnTo>
                  <a:pt x="11161610" y="6477000"/>
                </a:lnTo>
                <a:close/>
                <a:moveTo>
                  <a:pt x="11352111" y="6572250"/>
                </a:moveTo>
                <a:lnTo>
                  <a:pt x="11256861" y="6572250"/>
                </a:lnTo>
                <a:lnTo>
                  <a:pt x="11256861" y="6477000"/>
                </a:lnTo>
                <a:lnTo>
                  <a:pt x="11352111" y="6477000"/>
                </a:lnTo>
                <a:close/>
                <a:moveTo>
                  <a:pt x="11542610" y="6572250"/>
                </a:moveTo>
                <a:lnTo>
                  <a:pt x="11447360" y="6572250"/>
                </a:lnTo>
                <a:lnTo>
                  <a:pt x="11447360" y="6477000"/>
                </a:lnTo>
                <a:lnTo>
                  <a:pt x="11542610" y="6477000"/>
                </a:lnTo>
                <a:close/>
                <a:moveTo>
                  <a:pt x="11733112" y="6572250"/>
                </a:moveTo>
                <a:lnTo>
                  <a:pt x="11637861" y="6572250"/>
                </a:lnTo>
                <a:lnTo>
                  <a:pt x="11637861" y="6477000"/>
                </a:lnTo>
                <a:lnTo>
                  <a:pt x="11733112" y="6477000"/>
                </a:lnTo>
                <a:close/>
                <a:moveTo>
                  <a:pt x="11923611" y="6572250"/>
                </a:moveTo>
                <a:lnTo>
                  <a:pt x="11828360" y="6572250"/>
                </a:lnTo>
                <a:lnTo>
                  <a:pt x="11828360" y="6477000"/>
                </a:lnTo>
                <a:lnTo>
                  <a:pt x="11923611" y="6477000"/>
                </a:lnTo>
                <a:close/>
                <a:moveTo>
                  <a:pt x="207864" y="6667500"/>
                </a:moveTo>
                <a:lnTo>
                  <a:pt x="112614" y="6667500"/>
                </a:lnTo>
                <a:lnTo>
                  <a:pt x="112614" y="6572250"/>
                </a:lnTo>
                <a:lnTo>
                  <a:pt x="207864" y="6572250"/>
                </a:lnTo>
                <a:close/>
                <a:moveTo>
                  <a:pt x="398364" y="6667500"/>
                </a:moveTo>
                <a:lnTo>
                  <a:pt x="303114" y="6667500"/>
                </a:lnTo>
                <a:lnTo>
                  <a:pt x="303114" y="6572250"/>
                </a:lnTo>
                <a:lnTo>
                  <a:pt x="398364" y="6572250"/>
                </a:lnTo>
                <a:close/>
                <a:moveTo>
                  <a:pt x="588864" y="6667500"/>
                </a:moveTo>
                <a:lnTo>
                  <a:pt x="493614" y="6667500"/>
                </a:lnTo>
                <a:lnTo>
                  <a:pt x="493614" y="6572250"/>
                </a:lnTo>
                <a:lnTo>
                  <a:pt x="588864" y="6572250"/>
                </a:lnTo>
                <a:close/>
                <a:moveTo>
                  <a:pt x="779364" y="6667500"/>
                </a:moveTo>
                <a:lnTo>
                  <a:pt x="684113" y="6667500"/>
                </a:lnTo>
                <a:lnTo>
                  <a:pt x="684113" y="6572250"/>
                </a:lnTo>
                <a:lnTo>
                  <a:pt x="779364" y="6572250"/>
                </a:lnTo>
                <a:close/>
                <a:moveTo>
                  <a:pt x="969863" y="6667500"/>
                </a:moveTo>
                <a:lnTo>
                  <a:pt x="874614" y="6667500"/>
                </a:lnTo>
                <a:lnTo>
                  <a:pt x="874614" y="6572250"/>
                </a:lnTo>
                <a:lnTo>
                  <a:pt x="969863" y="6572250"/>
                </a:lnTo>
                <a:close/>
                <a:moveTo>
                  <a:pt x="1160364" y="6667500"/>
                </a:moveTo>
                <a:lnTo>
                  <a:pt x="1065114" y="6667500"/>
                </a:lnTo>
                <a:lnTo>
                  <a:pt x="1065114" y="6572250"/>
                </a:lnTo>
                <a:lnTo>
                  <a:pt x="1160364" y="6572250"/>
                </a:lnTo>
                <a:close/>
                <a:moveTo>
                  <a:pt x="1350864" y="6667500"/>
                </a:moveTo>
                <a:lnTo>
                  <a:pt x="1255613" y="6667500"/>
                </a:lnTo>
                <a:lnTo>
                  <a:pt x="1255613" y="6572250"/>
                </a:lnTo>
                <a:lnTo>
                  <a:pt x="1350864" y="6572250"/>
                </a:lnTo>
                <a:close/>
                <a:moveTo>
                  <a:pt x="1541363" y="6667500"/>
                </a:moveTo>
                <a:lnTo>
                  <a:pt x="1446114" y="6667500"/>
                </a:lnTo>
                <a:lnTo>
                  <a:pt x="1446114" y="6572250"/>
                </a:lnTo>
                <a:lnTo>
                  <a:pt x="1541363" y="6572250"/>
                </a:lnTo>
                <a:close/>
                <a:moveTo>
                  <a:pt x="1922364" y="6667500"/>
                </a:moveTo>
                <a:lnTo>
                  <a:pt x="1827113" y="6667500"/>
                </a:lnTo>
                <a:lnTo>
                  <a:pt x="1827113" y="6572250"/>
                </a:lnTo>
                <a:lnTo>
                  <a:pt x="1922364" y="6572250"/>
                </a:lnTo>
                <a:close/>
                <a:moveTo>
                  <a:pt x="2112863" y="6667500"/>
                </a:moveTo>
                <a:lnTo>
                  <a:pt x="2017612" y="6667500"/>
                </a:lnTo>
                <a:lnTo>
                  <a:pt x="2017612" y="6572250"/>
                </a:lnTo>
                <a:lnTo>
                  <a:pt x="2112863" y="6572250"/>
                </a:lnTo>
                <a:close/>
                <a:moveTo>
                  <a:pt x="2303364" y="6667500"/>
                </a:moveTo>
                <a:lnTo>
                  <a:pt x="2208114" y="6667500"/>
                </a:lnTo>
                <a:lnTo>
                  <a:pt x="2208114" y="6572250"/>
                </a:lnTo>
                <a:lnTo>
                  <a:pt x="2303364" y="6572250"/>
                </a:lnTo>
                <a:close/>
                <a:moveTo>
                  <a:pt x="2493863" y="6667500"/>
                </a:moveTo>
                <a:lnTo>
                  <a:pt x="2398613" y="6667500"/>
                </a:lnTo>
                <a:lnTo>
                  <a:pt x="2398613" y="6572250"/>
                </a:lnTo>
                <a:lnTo>
                  <a:pt x="2493863" y="6572250"/>
                </a:lnTo>
                <a:close/>
                <a:moveTo>
                  <a:pt x="2684362" y="6667500"/>
                </a:moveTo>
                <a:lnTo>
                  <a:pt x="2589114" y="6667500"/>
                </a:lnTo>
                <a:lnTo>
                  <a:pt x="2589114" y="6572250"/>
                </a:lnTo>
                <a:lnTo>
                  <a:pt x="2684362" y="6572250"/>
                </a:lnTo>
                <a:close/>
                <a:moveTo>
                  <a:pt x="2874863" y="6667500"/>
                </a:moveTo>
                <a:lnTo>
                  <a:pt x="2779613" y="6667500"/>
                </a:lnTo>
                <a:lnTo>
                  <a:pt x="2779613" y="6572250"/>
                </a:lnTo>
                <a:lnTo>
                  <a:pt x="2874863" y="6572250"/>
                </a:lnTo>
                <a:close/>
                <a:moveTo>
                  <a:pt x="3065363" y="6667500"/>
                </a:moveTo>
                <a:lnTo>
                  <a:pt x="2970113" y="6667500"/>
                </a:lnTo>
                <a:lnTo>
                  <a:pt x="2970113" y="6572250"/>
                </a:lnTo>
                <a:lnTo>
                  <a:pt x="3065363" y="6572250"/>
                </a:lnTo>
                <a:close/>
                <a:moveTo>
                  <a:pt x="3255863" y="6667500"/>
                </a:moveTo>
                <a:lnTo>
                  <a:pt x="3160613" y="6667500"/>
                </a:lnTo>
                <a:lnTo>
                  <a:pt x="3160613" y="6572250"/>
                </a:lnTo>
                <a:lnTo>
                  <a:pt x="3255863" y="6572250"/>
                </a:lnTo>
                <a:close/>
                <a:moveTo>
                  <a:pt x="3446363" y="6667500"/>
                </a:moveTo>
                <a:lnTo>
                  <a:pt x="3351113" y="6667500"/>
                </a:lnTo>
                <a:lnTo>
                  <a:pt x="3351113" y="6572250"/>
                </a:lnTo>
                <a:lnTo>
                  <a:pt x="3446363" y="6572250"/>
                </a:lnTo>
                <a:close/>
                <a:moveTo>
                  <a:pt x="3636862" y="6667500"/>
                </a:moveTo>
                <a:lnTo>
                  <a:pt x="3541613" y="6667500"/>
                </a:lnTo>
                <a:lnTo>
                  <a:pt x="3541613" y="6572250"/>
                </a:lnTo>
                <a:lnTo>
                  <a:pt x="3636862" y="6572250"/>
                </a:lnTo>
                <a:close/>
                <a:moveTo>
                  <a:pt x="3827362" y="6667500"/>
                </a:moveTo>
                <a:lnTo>
                  <a:pt x="3732112" y="6667500"/>
                </a:lnTo>
                <a:lnTo>
                  <a:pt x="3732112" y="6572250"/>
                </a:lnTo>
                <a:lnTo>
                  <a:pt x="3827362" y="6572250"/>
                </a:lnTo>
                <a:close/>
                <a:moveTo>
                  <a:pt x="4017863" y="6667500"/>
                </a:moveTo>
                <a:lnTo>
                  <a:pt x="3922613" y="6667500"/>
                </a:lnTo>
                <a:lnTo>
                  <a:pt x="3922613" y="6572250"/>
                </a:lnTo>
                <a:lnTo>
                  <a:pt x="4017863" y="6572250"/>
                </a:lnTo>
                <a:close/>
                <a:moveTo>
                  <a:pt x="4208362" y="6667500"/>
                </a:moveTo>
                <a:lnTo>
                  <a:pt x="4113113" y="6667500"/>
                </a:lnTo>
                <a:lnTo>
                  <a:pt x="4113113" y="6572250"/>
                </a:lnTo>
                <a:lnTo>
                  <a:pt x="4208362" y="6572250"/>
                </a:lnTo>
                <a:close/>
                <a:moveTo>
                  <a:pt x="4398863" y="6667500"/>
                </a:moveTo>
                <a:lnTo>
                  <a:pt x="4303612" y="6667500"/>
                </a:lnTo>
                <a:lnTo>
                  <a:pt x="4303612" y="6572250"/>
                </a:lnTo>
                <a:lnTo>
                  <a:pt x="4398863" y="6572250"/>
                </a:lnTo>
                <a:close/>
                <a:moveTo>
                  <a:pt x="4589363" y="6667500"/>
                </a:moveTo>
                <a:lnTo>
                  <a:pt x="4494113" y="6667500"/>
                </a:lnTo>
                <a:lnTo>
                  <a:pt x="4494113" y="6572250"/>
                </a:lnTo>
                <a:lnTo>
                  <a:pt x="4589363" y="6572250"/>
                </a:lnTo>
                <a:close/>
                <a:moveTo>
                  <a:pt x="4779863" y="6667500"/>
                </a:moveTo>
                <a:lnTo>
                  <a:pt x="4684613" y="6667500"/>
                </a:lnTo>
                <a:lnTo>
                  <a:pt x="4684613" y="6572250"/>
                </a:lnTo>
                <a:lnTo>
                  <a:pt x="4779863" y="6572250"/>
                </a:lnTo>
                <a:close/>
                <a:moveTo>
                  <a:pt x="4970362" y="6667500"/>
                </a:moveTo>
                <a:lnTo>
                  <a:pt x="4875112" y="6667500"/>
                </a:lnTo>
                <a:lnTo>
                  <a:pt x="4875112" y="6572250"/>
                </a:lnTo>
                <a:lnTo>
                  <a:pt x="4970362" y="6572250"/>
                </a:lnTo>
                <a:close/>
                <a:moveTo>
                  <a:pt x="5351361" y="6667500"/>
                </a:moveTo>
                <a:lnTo>
                  <a:pt x="5256111" y="6667500"/>
                </a:lnTo>
                <a:lnTo>
                  <a:pt x="5256111" y="6572250"/>
                </a:lnTo>
                <a:lnTo>
                  <a:pt x="5351361" y="6572250"/>
                </a:lnTo>
                <a:close/>
                <a:moveTo>
                  <a:pt x="5541861" y="6667500"/>
                </a:moveTo>
                <a:lnTo>
                  <a:pt x="5446612" y="6667500"/>
                </a:lnTo>
                <a:lnTo>
                  <a:pt x="5446612" y="6572250"/>
                </a:lnTo>
                <a:lnTo>
                  <a:pt x="5541861" y="6572250"/>
                </a:lnTo>
                <a:close/>
                <a:moveTo>
                  <a:pt x="5732362" y="6667500"/>
                </a:moveTo>
                <a:lnTo>
                  <a:pt x="5637111" y="6667500"/>
                </a:lnTo>
                <a:lnTo>
                  <a:pt x="5637111" y="6572250"/>
                </a:lnTo>
                <a:lnTo>
                  <a:pt x="5732362" y="6572250"/>
                </a:lnTo>
                <a:close/>
                <a:moveTo>
                  <a:pt x="5922862" y="6667500"/>
                </a:moveTo>
                <a:lnTo>
                  <a:pt x="5827612" y="6667500"/>
                </a:lnTo>
                <a:lnTo>
                  <a:pt x="5827612" y="6572250"/>
                </a:lnTo>
                <a:lnTo>
                  <a:pt x="5922862" y="6572250"/>
                </a:lnTo>
                <a:close/>
                <a:moveTo>
                  <a:pt x="6113362" y="6667500"/>
                </a:moveTo>
                <a:lnTo>
                  <a:pt x="6018112" y="6667500"/>
                </a:lnTo>
                <a:lnTo>
                  <a:pt x="6018112" y="6572250"/>
                </a:lnTo>
                <a:lnTo>
                  <a:pt x="6113362" y="6572250"/>
                </a:lnTo>
                <a:close/>
                <a:moveTo>
                  <a:pt x="6303862" y="6667500"/>
                </a:moveTo>
                <a:lnTo>
                  <a:pt x="6208612" y="6667500"/>
                </a:lnTo>
                <a:lnTo>
                  <a:pt x="6208612" y="6572250"/>
                </a:lnTo>
                <a:lnTo>
                  <a:pt x="6303862" y="6572250"/>
                </a:lnTo>
                <a:close/>
                <a:moveTo>
                  <a:pt x="6494362" y="6667500"/>
                </a:moveTo>
                <a:lnTo>
                  <a:pt x="6399112" y="6667500"/>
                </a:lnTo>
                <a:lnTo>
                  <a:pt x="6399112" y="6572250"/>
                </a:lnTo>
                <a:lnTo>
                  <a:pt x="6494362" y="6572250"/>
                </a:lnTo>
                <a:close/>
                <a:moveTo>
                  <a:pt x="6684862" y="6667500"/>
                </a:moveTo>
                <a:lnTo>
                  <a:pt x="6589612" y="6667500"/>
                </a:lnTo>
                <a:lnTo>
                  <a:pt x="6589612" y="6572250"/>
                </a:lnTo>
                <a:lnTo>
                  <a:pt x="6684862" y="6572250"/>
                </a:lnTo>
                <a:close/>
                <a:moveTo>
                  <a:pt x="6875362" y="6667500"/>
                </a:moveTo>
                <a:lnTo>
                  <a:pt x="6780112" y="6667500"/>
                </a:lnTo>
                <a:lnTo>
                  <a:pt x="6780112" y="6572250"/>
                </a:lnTo>
                <a:lnTo>
                  <a:pt x="6875362" y="6572250"/>
                </a:lnTo>
                <a:close/>
                <a:moveTo>
                  <a:pt x="7065861" y="6667500"/>
                </a:moveTo>
                <a:lnTo>
                  <a:pt x="6970611" y="6667500"/>
                </a:lnTo>
                <a:lnTo>
                  <a:pt x="6970611" y="6572250"/>
                </a:lnTo>
                <a:lnTo>
                  <a:pt x="7065861" y="6572250"/>
                </a:lnTo>
                <a:close/>
                <a:moveTo>
                  <a:pt x="7256362" y="6667500"/>
                </a:moveTo>
                <a:lnTo>
                  <a:pt x="7161112" y="6667500"/>
                </a:lnTo>
                <a:lnTo>
                  <a:pt x="7161112" y="6572250"/>
                </a:lnTo>
                <a:lnTo>
                  <a:pt x="7256362" y="6572250"/>
                </a:lnTo>
                <a:close/>
                <a:moveTo>
                  <a:pt x="7446862" y="6667500"/>
                </a:moveTo>
                <a:lnTo>
                  <a:pt x="7351612" y="6667500"/>
                </a:lnTo>
                <a:lnTo>
                  <a:pt x="7351612" y="6572250"/>
                </a:lnTo>
                <a:lnTo>
                  <a:pt x="7446862" y="6572250"/>
                </a:lnTo>
                <a:close/>
                <a:moveTo>
                  <a:pt x="7637362" y="6667500"/>
                </a:moveTo>
                <a:lnTo>
                  <a:pt x="7542112" y="6667500"/>
                </a:lnTo>
                <a:lnTo>
                  <a:pt x="7542112" y="6572250"/>
                </a:lnTo>
                <a:lnTo>
                  <a:pt x="7637362" y="6572250"/>
                </a:lnTo>
                <a:close/>
                <a:moveTo>
                  <a:pt x="7827862" y="6667500"/>
                </a:moveTo>
                <a:lnTo>
                  <a:pt x="7732612" y="6667500"/>
                </a:lnTo>
                <a:lnTo>
                  <a:pt x="7732612" y="6572250"/>
                </a:lnTo>
                <a:lnTo>
                  <a:pt x="7827862" y="6572250"/>
                </a:lnTo>
                <a:close/>
                <a:moveTo>
                  <a:pt x="8018362" y="6667500"/>
                </a:moveTo>
                <a:lnTo>
                  <a:pt x="7923112" y="6667500"/>
                </a:lnTo>
                <a:lnTo>
                  <a:pt x="7923112" y="6572250"/>
                </a:lnTo>
                <a:lnTo>
                  <a:pt x="8018362" y="6572250"/>
                </a:lnTo>
                <a:close/>
                <a:moveTo>
                  <a:pt x="8208862" y="6667500"/>
                </a:moveTo>
                <a:lnTo>
                  <a:pt x="8113612" y="6667500"/>
                </a:lnTo>
                <a:lnTo>
                  <a:pt x="8113612" y="6572250"/>
                </a:lnTo>
                <a:lnTo>
                  <a:pt x="8208862" y="6572250"/>
                </a:lnTo>
                <a:close/>
                <a:moveTo>
                  <a:pt x="8399362" y="6667500"/>
                </a:moveTo>
                <a:lnTo>
                  <a:pt x="8304112" y="6667500"/>
                </a:lnTo>
                <a:lnTo>
                  <a:pt x="8304112" y="6572250"/>
                </a:lnTo>
                <a:lnTo>
                  <a:pt x="8399362" y="6572250"/>
                </a:lnTo>
                <a:close/>
                <a:moveTo>
                  <a:pt x="8780361" y="6667500"/>
                </a:moveTo>
                <a:lnTo>
                  <a:pt x="8685111" y="6667500"/>
                </a:lnTo>
                <a:lnTo>
                  <a:pt x="8685111" y="6572250"/>
                </a:lnTo>
                <a:lnTo>
                  <a:pt x="8780361" y="6572250"/>
                </a:lnTo>
                <a:close/>
                <a:moveTo>
                  <a:pt x="8970861" y="6667500"/>
                </a:moveTo>
                <a:lnTo>
                  <a:pt x="8875611" y="6667500"/>
                </a:lnTo>
                <a:lnTo>
                  <a:pt x="8875611" y="6572250"/>
                </a:lnTo>
                <a:lnTo>
                  <a:pt x="8970861" y="6572250"/>
                </a:lnTo>
                <a:close/>
                <a:moveTo>
                  <a:pt x="9161361" y="6667500"/>
                </a:moveTo>
                <a:lnTo>
                  <a:pt x="9066111" y="6667500"/>
                </a:lnTo>
                <a:lnTo>
                  <a:pt x="9066111" y="6572250"/>
                </a:lnTo>
                <a:lnTo>
                  <a:pt x="9161361" y="6572250"/>
                </a:lnTo>
                <a:close/>
                <a:moveTo>
                  <a:pt x="9351861" y="6667500"/>
                </a:moveTo>
                <a:lnTo>
                  <a:pt x="9256611" y="6667500"/>
                </a:lnTo>
                <a:lnTo>
                  <a:pt x="9256611" y="6572250"/>
                </a:lnTo>
                <a:lnTo>
                  <a:pt x="9351861" y="6572250"/>
                </a:lnTo>
                <a:close/>
                <a:moveTo>
                  <a:pt x="9542362" y="6667500"/>
                </a:moveTo>
                <a:lnTo>
                  <a:pt x="9447112" y="6667500"/>
                </a:lnTo>
                <a:lnTo>
                  <a:pt x="9447112" y="6572250"/>
                </a:lnTo>
                <a:lnTo>
                  <a:pt x="9542362" y="6572250"/>
                </a:lnTo>
                <a:close/>
                <a:moveTo>
                  <a:pt x="9732861" y="6667500"/>
                </a:moveTo>
                <a:lnTo>
                  <a:pt x="9637611" y="6667500"/>
                </a:lnTo>
                <a:lnTo>
                  <a:pt x="9637611" y="6572250"/>
                </a:lnTo>
                <a:lnTo>
                  <a:pt x="9732861" y="6572250"/>
                </a:lnTo>
                <a:close/>
                <a:moveTo>
                  <a:pt x="9923362" y="6667500"/>
                </a:moveTo>
                <a:lnTo>
                  <a:pt x="9828111" y="6667500"/>
                </a:lnTo>
                <a:lnTo>
                  <a:pt x="9828111" y="6572250"/>
                </a:lnTo>
                <a:lnTo>
                  <a:pt x="9923362" y="6572250"/>
                </a:lnTo>
                <a:close/>
                <a:moveTo>
                  <a:pt x="10113862" y="6667500"/>
                </a:moveTo>
                <a:lnTo>
                  <a:pt x="10018612" y="6667500"/>
                </a:lnTo>
                <a:lnTo>
                  <a:pt x="10018612" y="6572250"/>
                </a:lnTo>
                <a:lnTo>
                  <a:pt x="10113862" y="6572250"/>
                </a:lnTo>
                <a:close/>
                <a:moveTo>
                  <a:pt x="10304361" y="6667500"/>
                </a:moveTo>
                <a:lnTo>
                  <a:pt x="10209111" y="6667500"/>
                </a:lnTo>
                <a:lnTo>
                  <a:pt x="10209111" y="6572250"/>
                </a:lnTo>
                <a:lnTo>
                  <a:pt x="10304361" y="6572250"/>
                </a:lnTo>
                <a:close/>
                <a:moveTo>
                  <a:pt x="10494861" y="6667500"/>
                </a:moveTo>
                <a:lnTo>
                  <a:pt x="10399611" y="6667500"/>
                </a:lnTo>
                <a:lnTo>
                  <a:pt x="10399611" y="6572250"/>
                </a:lnTo>
                <a:lnTo>
                  <a:pt x="10494861" y="6572250"/>
                </a:lnTo>
                <a:close/>
                <a:moveTo>
                  <a:pt x="10685361" y="6667500"/>
                </a:moveTo>
                <a:lnTo>
                  <a:pt x="10590111" y="6667500"/>
                </a:lnTo>
                <a:lnTo>
                  <a:pt x="10590111" y="6572250"/>
                </a:lnTo>
                <a:lnTo>
                  <a:pt x="10685361" y="6572250"/>
                </a:lnTo>
                <a:close/>
                <a:moveTo>
                  <a:pt x="10875861" y="6667500"/>
                </a:moveTo>
                <a:lnTo>
                  <a:pt x="10780611" y="6667500"/>
                </a:lnTo>
                <a:lnTo>
                  <a:pt x="10780611" y="6572250"/>
                </a:lnTo>
                <a:lnTo>
                  <a:pt x="10875861" y="6572250"/>
                </a:lnTo>
                <a:close/>
                <a:moveTo>
                  <a:pt x="11066362" y="6667500"/>
                </a:moveTo>
                <a:lnTo>
                  <a:pt x="10971111" y="6667500"/>
                </a:lnTo>
                <a:lnTo>
                  <a:pt x="10971111" y="6572250"/>
                </a:lnTo>
                <a:lnTo>
                  <a:pt x="11066362" y="6572250"/>
                </a:lnTo>
                <a:close/>
                <a:moveTo>
                  <a:pt x="11256861" y="6667500"/>
                </a:moveTo>
                <a:lnTo>
                  <a:pt x="11161610" y="6667500"/>
                </a:lnTo>
                <a:lnTo>
                  <a:pt x="11161610" y="6572250"/>
                </a:lnTo>
                <a:lnTo>
                  <a:pt x="11256861" y="6572250"/>
                </a:lnTo>
                <a:close/>
                <a:moveTo>
                  <a:pt x="11447360" y="6667500"/>
                </a:moveTo>
                <a:lnTo>
                  <a:pt x="11352111" y="6667500"/>
                </a:lnTo>
                <a:lnTo>
                  <a:pt x="11352111" y="6572250"/>
                </a:lnTo>
                <a:lnTo>
                  <a:pt x="11447360" y="6572250"/>
                </a:lnTo>
                <a:close/>
                <a:moveTo>
                  <a:pt x="11637861" y="6667500"/>
                </a:moveTo>
                <a:lnTo>
                  <a:pt x="11542610" y="6667500"/>
                </a:lnTo>
                <a:lnTo>
                  <a:pt x="11542610" y="6572250"/>
                </a:lnTo>
                <a:lnTo>
                  <a:pt x="11637861" y="6572250"/>
                </a:lnTo>
                <a:close/>
                <a:moveTo>
                  <a:pt x="11828360" y="6667500"/>
                </a:moveTo>
                <a:lnTo>
                  <a:pt x="11733112" y="6667500"/>
                </a:lnTo>
                <a:lnTo>
                  <a:pt x="11733112" y="6572250"/>
                </a:lnTo>
                <a:lnTo>
                  <a:pt x="11828360" y="6572250"/>
                </a:lnTo>
                <a:close/>
                <a:moveTo>
                  <a:pt x="12192000" y="6667500"/>
                </a:moveTo>
                <a:lnTo>
                  <a:pt x="12114110" y="6667500"/>
                </a:lnTo>
                <a:lnTo>
                  <a:pt x="12114110" y="6572250"/>
                </a:lnTo>
                <a:lnTo>
                  <a:pt x="12192000" y="6572250"/>
                </a:lnTo>
                <a:close/>
                <a:moveTo>
                  <a:pt x="303114" y="6762750"/>
                </a:moveTo>
                <a:lnTo>
                  <a:pt x="207864" y="6762750"/>
                </a:lnTo>
                <a:lnTo>
                  <a:pt x="207864" y="6667500"/>
                </a:lnTo>
                <a:lnTo>
                  <a:pt x="303114" y="6667500"/>
                </a:lnTo>
                <a:close/>
                <a:moveTo>
                  <a:pt x="493614" y="6762750"/>
                </a:moveTo>
                <a:lnTo>
                  <a:pt x="398364" y="6762750"/>
                </a:lnTo>
                <a:lnTo>
                  <a:pt x="398364" y="6667500"/>
                </a:lnTo>
                <a:lnTo>
                  <a:pt x="493614" y="6667500"/>
                </a:lnTo>
                <a:close/>
                <a:moveTo>
                  <a:pt x="684113" y="6762750"/>
                </a:moveTo>
                <a:lnTo>
                  <a:pt x="588864" y="6762750"/>
                </a:lnTo>
                <a:lnTo>
                  <a:pt x="588864" y="6667500"/>
                </a:lnTo>
                <a:lnTo>
                  <a:pt x="684113" y="6667500"/>
                </a:lnTo>
                <a:close/>
                <a:moveTo>
                  <a:pt x="874614" y="6762750"/>
                </a:moveTo>
                <a:lnTo>
                  <a:pt x="779364" y="6762750"/>
                </a:lnTo>
                <a:lnTo>
                  <a:pt x="779364" y="6667500"/>
                </a:lnTo>
                <a:lnTo>
                  <a:pt x="874614" y="6667500"/>
                </a:lnTo>
                <a:close/>
                <a:moveTo>
                  <a:pt x="1065114" y="6762750"/>
                </a:moveTo>
                <a:lnTo>
                  <a:pt x="969863" y="6762750"/>
                </a:lnTo>
                <a:lnTo>
                  <a:pt x="969863" y="6667500"/>
                </a:lnTo>
                <a:lnTo>
                  <a:pt x="1065114" y="6667500"/>
                </a:lnTo>
                <a:close/>
                <a:moveTo>
                  <a:pt x="1255613" y="6762750"/>
                </a:moveTo>
                <a:lnTo>
                  <a:pt x="1160364" y="6762750"/>
                </a:lnTo>
                <a:lnTo>
                  <a:pt x="1160364" y="6667500"/>
                </a:lnTo>
                <a:lnTo>
                  <a:pt x="1255613" y="6667500"/>
                </a:lnTo>
                <a:close/>
                <a:moveTo>
                  <a:pt x="1446114" y="6762750"/>
                </a:moveTo>
                <a:lnTo>
                  <a:pt x="1350864" y="6762750"/>
                </a:lnTo>
                <a:lnTo>
                  <a:pt x="1350864" y="6667500"/>
                </a:lnTo>
                <a:lnTo>
                  <a:pt x="1446114" y="6667500"/>
                </a:lnTo>
                <a:close/>
                <a:moveTo>
                  <a:pt x="1636614" y="6762750"/>
                </a:moveTo>
                <a:lnTo>
                  <a:pt x="1541363" y="6762750"/>
                </a:lnTo>
                <a:lnTo>
                  <a:pt x="1541363" y="6667500"/>
                </a:lnTo>
                <a:lnTo>
                  <a:pt x="1636614" y="6667500"/>
                </a:lnTo>
                <a:close/>
                <a:moveTo>
                  <a:pt x="2017612" y="6762750"/>
                </a:moveTo>
                <a:lnTo>
                  <a:pt x="1922364" y="6762750"/>
                </a:lnTo>
                <a:lnTo>
                  <a:pt x="1922364" y="6667500"/>
                </a:lnTo>
                <a:lnTo>
                  <a:pt x="2017612" y="6667500"/>
                </a:lnTo>
                <a:close/>
                <a:moveTo>
                  <a:pt x="2208114" y="6762750"/>
                </a:moveTo>
                <a:lnTo>
                  <a:pt x="2112863" y="6762750"/>
                </a:lnTo>
                <a:lnTo>
                  <a:pt x="2112863" y="6667500"/>
                </a:lnTo>
                <a:lnTo>
                  <a:pt x="2208114" y="6667500"/>
                </a:lnTo>
                <a:close/>
                <a:moveTo>
                  <a:pt x="2398613" y="6762750"/>
                </a:moveTo>
                <a:lnTo>
                  <a:pt x="2303364" y="6762750"/>
                </a:lnTo>
                <a:lnTo>
                  <a:pt x="2303364" y="6667500"/>
                </a:lnTo>
                <a:lnTo>
                  <a:pt x="2398613" y="6667500"/>
                </a:lnTo>
                <a:close/>
                <a:moveTo>
                  <a:pt x="2589114" y="6762750"/>
                </a:moveTo>
                <a:lnTo>
                  <a:pt x="2493863" y="6762750"/>
                </a:lnTo>
                <a:lnTo>
                  <a:pt x="2493863" y="6667500"/>
                </a:lnTo>
                <a:lnTo>
                  <a:pt x="2589114" y="6667500"/>
                </a:lnTo>
                <a:close/>
                <a:moveTo>
                  <a:pt x="2779613" y="6762750"/>
                </a:moveTo>
                <a:lnTo>
                  <a:pt x="2684362" y="6762750"/>
                </a:lnTo>
                <a:lnTo>
                  <a:pt x="2684362" y="6667500"/>
                </a:lnTo>
                <a:lnTo>
                  <a:pt x="2779613" y="6667500"/>
                </a:lnTo>
                <a:close/>
                <a:moveTo>
                  <a:pt x="2970113" y="6762750"/>
                </a:moveTo>
                <a:lnTo>
                  <a:pt x="2874863" y="6762750"/>
                </a:lnTo>
                <a:lnTo>
                  <a:pt x="2874863" y="6667500"/>
                </a:lnTo>
                <a:lnTo>
                  <a:pt x="2970113" y="6667500"/>
                </a:lnTo>
                <a:close/>
                <a:moveTo>
                  <a:pt x="3160613" y="6762750"/>
                </a:moveTo>
                <a:lnTo>
                  <a:pt x="3065363" y="6762750"/>
                </a:lnTo>
                <a:lnTo>
                  <a:pt x="3065363" y="6667500"/>
                </a:lnTo>
                <a:lnTo>
                  <a:pt x="3160613" y="6667500"/>
                </a:lnTo>
                <a:close/>
                <a:moveTo>
                  <a:pt x="3351113" y="6762750"/>
                </a:moveTo>
                <a:lnTo>
                  <a:pt x="3255863" y="6762750"/>
                </a:lnTo>
                <a:lnTo>
                  <a:pt x="3255863" y="6667500"/>
                </a:lnTo>
                <a:lnTo>
                  <a:pt x="3351113" y="6667500"/>
                </a:lnTo>
                <a:close/>
                <a:moveTo>
                  <a:pt x="3541613" y="6762750"/>
                </a:moveTo>
                <a:lnTo>
                  <a:pt x="3446363" y="6762750"/>
                </a:lnTo>
                <a:lnTo>
                  <a:pt x="3446363" y="6667500"/>
                </a:lnTo>
                <a:lnTo>
                  <a:pt x="3541613" y="6667500"/>
                </a:lnTo>
                <a:close/>
                <a:moveTo>
                  <a:pt x="3732112" y="6762750"/>
                </a:moveTo>
                <a:lnTo>
                  <a:pt x="3636862" y="6762750"/>
                </a:lnTo>
                <a:lnTo>
                  <a:pt x="3636862" y="6667500"/>
                </a:lnTo>
                <a:lnTo>
                  <a:pt x="3732112" y="6667500"/>
                </a:lnTo>
                <a:close/>
                <a:moveTo>
                  <a:pt x="3922613" y="6762750"/>
                </a:moveTo>
                <a:lnTo>
                  <a:pt x="3827362" y="6762750"/>
                </a:lnTo>
                <a:lnTo>
                  <a:pt x="3827362" y="6667500"/>
                </a:lnTo>
                <a:lnTo>
                  <a:pt x="3922613" y="6667500"/>
                </a:lnTo>
                <a:close/>
                <a:moveTo>
                  <a:pt x="4113113" y="6762750"/>
                </a:moveTo>
                <a:lnTo>
                  <a:pt x="4017863" y="6762750"/>
                </a:lnTo>
                <a:lnTo>
                  <a:pt x="4017863" y="6667500"/>
                </a:lnTo>
                <a:lnTo>
                  <a:pt x="4113113" y="6667500"/>
                </a:lnTo>
                <a:close/>
                <a:moveTo>
                  <a:pt x="4303612" y="6762750"/>
                </a:moveTo>
                <a:lnTo>
                  <a:pt x="4208362" y="6762750"/>
                </a:lnTo>
                <a:lnTo>
                  <a:pt x="4208362" y="6667500"/>
                </a:lnTo>
                <a:lnTo>
                  <a:pt x="4303612" y="6667500"/>
                </a:lnTo>
                <a:close/>
                <a:moveTo>
                  <a:pt x="4494113" y="6762750"/>
                </a:moveTo>
                <a:lnTo>
                  <a:pt x="4398863" y="6762750"/>
                </a:lnTo>
                <a:lnTo>
                  <a:pt x="4398863" y="6667500"/>
                </a:lnTo>
                <a:lnTo>
                  <a:pt x="4494113" y="6667500"/>
                </a:lnTo>
                <a:close/>
                <a:moveTo>
                  <a:pt x="4684613" y="6762750"/>
                </a:moveTo>
                <a:lnTo>
                  <a:pt x="4589363" y="6762750"/>
                </a:lnTo>
                <a:lnTo>
                  <a:pt x="4589363" y="6667500"/>
                </a:lnTo>
                <a:lnTo>
                  <a:pt x="4684613" y="6667500"/>
                </a:lnTo>
                <a:close/>
                <a:moveTo>
                  <a:pt x="4875112" y="6762750"/>
                </a:moveTo>
                <a:lnTo>
                  <a:pt x="4779863" y="6762750"/>
                </a:lnTo>
                <a:lnTo>
                  <a:pt x="4779863" y="6667500"/>
                </a:lnTo>
                <a:lnTo>
                  <a:pt x="4875112" y="6667500"/>
                </a:lnTo>
                <a:close/>
                <a:moveTo>
                  <a:pt x="5065613" y="6762750"/>
                </a:moveTo>
                <a:lnTo>
                  <a:pt x="4970362" y="6762750"/>
                </a:lnTo>
                <a:lnTo>
                  <a:pt x="4970362" y="6667500"/>
                </a:lnTo>
                <a:lnTo>
                  <a:pt x="5065613" y="6667500"/>
                </a:lnTo>
                <a:close/>
                <a:moveTo>
                  <a:pt x="5446612" y="6762750"/>
                </a:moveTo>
                <a:lnTo>
                  <a:pt x="5351361" y="6762750"/>
                </a:lnTo>
                <a:lnTo>
                  <a:pt x="5351361" y="6667500"/>
                </a:lnTo>
                <a:lnTo>
                  <a:pt x="5446612" y="6667500"/>
                </a:lnTo>
                <a:close/>
                <a:moveTo>
                  <a:pt x="5637111" y="6762750"/>
                </a:moveTo>
                <a:lnTo>
                  <a:pt x="5541861" y="6762750"/>
                </a:lnTo>
                <a:lnTo>
                  <a:pt x="5541861" y="6667500"/>
                </a:lnTo>
                <a:lnTo>
                  <a:pt x="5637111" y="6667500"/>
                </a:lnTo>
                <a:close/>
                <a:moveTo>
                  <a:pt x="5827612" y="6762750"/>
                </a:moveTo>
                <a:lnTo>
                  <a:pt x="5732362" y="6762750"/>
                </a:lnTo>
                <a:lnTo>
                  <a:pt x="5732362" y="6667500"/>
                </a:lnTo>
                <a:lnTo>
                  <a:pt x="5827612" y="6667500"/>
                </a:lnTo>
                <a:close/>
                <a:moveTo>
                  <a:pt x="6018112" y="6762750"/>
                </a:moveTo>
                <a:lnTo>
                  <a:pt x="5922862" y="6762750"/>
                </a:lnTo>
                <a:lnTo>
                  <a:pt x="5922862" y="6667500"/>
                </a:lnTo>
                <a:lnTo>
                  <a:pt x="6018112" y="6667500"/>
                </a:lnTo>
                <a:close/>
                <a:moveTo>
                  <a:pt x="6208612" y="6762750"/>
                </a:moveTo>
                <a:lnTo>
                  <a:pt x="6113362" y="6762750"/>
                </a:lnTo>
                <a:lnTo>
                  <a:pt x="6113362" y="6667500"/>
                </a:lnTo>
                <a:lnTo>
                  <a:pt x="6208612" y="6667500"/>
                </a:lnTo>
                <a:close/>
                <a:moveTo>
                  <a:pt x="6399112" y="6762750"/>
                </a:moveTo>
                <a:lnTo>
                  <a:pt x="6303862" y="6762750"/>
                </a:lnTo>
                <a:lnTo>
                  <a:pt x="6303862" y="6667500"/>
                </a:lnTo>
                <a:lnTo>
                  <a:pt x="6399112" y="6667500"/>
                </a:lnTo>
                <a:close/>
                <a:moveTo>
                  <a:pt x="6589612" y="6762750"/>
                </a:moveTo>
                <a:lnTo>
                  <a:pt x="6494362" y="6762750"/>
                </a:lnTo>
                <a:lnTo>
                  <a:pt x="6494362" y="6667500"/>
                </a:lnTo>
                <a:lnTo>
                  <a:pt x="6589612" y="6667500"/>
                </a:lnTo>
                <a:close/>
                <a:moveTo>
                  <a:pt x="6780112" y="6762750"/>
                </a:moveTo>
                <a:lnTo>
                  <a:pt x="6684862" y="6762750"/>
                </a:lnTo>
                <a:lnTo>
                  <a:pt x="6684862" y="6667500"/>
                </a:lnTo>
                <a:lnTo>
                  <a:pt x="6780112" y="6667500"/>
                </a:lnTo>
                <a:close/>
                <a:moveTo>
                  <a:pt x="6970611" y="6762750"/>
                </a:moveTo>
                <a:lnTo>
                  <a:pt x="6875362" y="6762750"/>
                </a:lnTo>
                <a:lnTo>
                  <a:pt x="6875362" y="6667500"/>
                </a:lnTo>
                <a:lnTo>
                  <a:pt x="6970611" y="6667500"/>
                </a:lnTo>
                <a:close/>
                <a:moveTo>
                  <a:pt x="7161112" y="6762750"/>
                </a:moveTo>
                <a:lnTo>
                  <a:pt x="7065861" y="6762750"/>
                </a:lnTo>
                <a:lnTo>
                  <a:pt x="7065861" y="6667500"/>
                </a:lnTo>
                <a:lnTo>
                  <a:pt x="7161112" y="6667500"/>
                </a:lnTo>
                <a:close/>
                <a:moveTo>
                  <a:pt x="7351612" y="6762750"/>
                </a:moveTo>
                <a:lnTo>
                  <a:pt x="7256362" y="6762750"/>
                </a:lnTo>
                <a:lnTo>
                  <a:pt x="7256362" y="6667500"/>
                </a:lnTo>
                <a:lnTo>
                  <a:pt x="7351612" y="6667500"/>
                </a:lnTo>
                <a:close/>
                <a:moveTo>
                  <a:pt x="7542112" y="6762750"/>
                </a:moveTo>
                <a:lnTo>
                  <a:pt x="7446862" y="6762750"/>
                </a:lnTo>
                <a:lnTo>
                  <a:pt x="7446862" y="6667500"/>
                </a:lnTo>
                <a:lnTo>
                  <a:pt x="7542112" y="6667500"/>
                </a:lnTo>
                <a:close/>
                <a:moveTo>
                  <a:pt x="7732612" y="6762750"/>
                </a:moveTo>
                <a:lnTo>
                  <a:pt x="7637362" y="6762750"/>
                </a:lnTo>
                <a:lnTo>
                  <a:pt x="7637362" y="6667500"/>
                </a:lnTo>
                <a:lnTo>
                  <a:pt x="7732612" y="6667500"/>
                </a:lnTo>
                <a:close/>
                <a:moveTo>
                  <a:pt x="7923112" y="6762750"/>
                </a:moveTo>
                <a:lnTo>
                  <a:pt x="7827862" y="6762750"/>
                </a:lnTo>
                <a:lnTo>
                  <a:pt x="7827862" y="6667500"/>
                </a:lnTo>
                <a:lnTo>
                  <a:pt x="7923112" y="6667500"/>
                </a:lnTo>
                <a:close/>
                <a:moveTo>
                  <a:pt x="8113612" y="6762750"/>
                </a:moveTo>
                <a:lnTo>
                  <a:pt x="8018362" y="6762750"/>
                </a:lnTo>
                <a:lnTo>
                  <a:pt x="8018362" y="6667500"/>
                </a:lnTo>
                <a:lnTo>
                  <a:pt x="8113612" y="6667500"/>
                </a:lnTo>
                <a:close/>
                <a:moveTo>
                  <a:pt x="8304112" y="6762750"/>
                </a:moveTo>
                <a:lnTo>
                  <a:pt x="8208862" y="6762750"/>
                </a:lnTo>
                <a:lnTo>
                  <a:pt x="8208862" y="6667500"/>
                </a:lnTo>
                <a:lnTo>
                  <a:pt x="8304112" y="6667500"/>
                </a:lnTo>
                <a:close/>
                <a:moveTo>
                  <a:pt x="8494612" y="6762750"/>
                </a:moveTo>
                <a:lnTo>
                  <a:pt x="8399362" y="6762750"/>
                </a:lnTo>
                <a:lnTo>
                  <a:pt x="8399362" y="6667500"/>
                </a:lnTo>
                <a:lnTo>
                  <a:pt x="8494612" y="6667500"/>
                </a:lnTo>
                <a:close/>
                <a:moveTo>
                  <a:pt x="8875611" y="6762750"/>
                </a:moveTo>
                <a:lnTo>
                  <a:pt x="8780361" y="6762750"/>
                </a:lnTo>
                <a:lnTo>
                  <a:pt x="8780361" y="6667500"/>
                </a:lnTo>
                <a:lnTo>
                  <a:pt x="8875611" y="6667500"/>
                </a:lnTo>
                <a:close/>
                <a:moveTo>
                  <a:pt x="9066111" y="6762750"/>
                </a:moveTo>
                <a:lnTo>
                  <a:pt x="8970861" y="6762750"/>
                </a:lnTo>
                <a:lnTo>
                  <a:pt x="8970861" y="6667500"/>
                </a:lnTo>
                <a:lnTo>
                  <a:pt x="9066111" y="6667500"/>
                </a:lnTo>
                <a:close/>
                <a:moveTo>
                  <a:pt x="9256611" y="6762750"/>
                </a:moveTo>
                <a:lnTo>
                  <a:pt x="9161361" y="6762750"/>
                </a:lnTo>
                <a:lnTo>
                  <a:pt x="9161361" y="6667500"/>
                </a:lnTo>
                <a:lnTo>
                  <a:pt x="9256611" y="6667500"/>
                </a:lnTo>
                <a:close/>
                <a:moveTo>
                  <a:pt x="9447112" y="6762750"/>
                </a:moveTo>
                <a:lnTo>
                  <a:pt x="9351861" y="6762750"/>
                </a:lnTo>
                <a:lnTo>
                  <a:pt x="9351861" y="6667500"/>
                </a:lnTo>
                <a:lnTo>
                  <a:pt x="9447112" y="6667500"/>
                </a:lnTo>
                <a:close/>
                <a:moveTo>
                  <a:pt x="9637611" y="6762750"/>
                </a:moveTo>
                <a:lnTo>
                  <a:pt x="9542362" y="6762750"/>
                </a:lnTo>
                <a:lnTo>
                  <a:pt x="9542362" y="6667500"/>
                </a:lnTo>
                <a:lnTo>
                  <a:pt x="9637611" y="6667500"/>
                </a:lnTo>
                <a:close/>
                <a:moveTo>
                  <a:pt x="9828111" y="6762750"/>
                </a:moveTo>
                <a:lnTo>
                  <a:pt x="9732861" y="6762750"/>
                </a:lnTo>
                <a:lnTo>
                  <a:pt x="9732861" y="6667500"/>
                </a:lnTo>
                <a:lnTo>
                  <a:pt x="9828111" y="6667500"/>
                </a:lnTo>
                <a:close/>
                <a:moveTo>
                  <a:pt x="10018612" y="6762750"/>
                </a:moveTo>
                <a:lnTo>
                  <a:pt x="9923362" y="6762750"/>
                </a:lnTo>
                <a:lnTo>
                  <a:pt x="9923362" y="6667500"/>
                </a:lnTo>
                <a:lnTo>
                  <a:pt x="10018612" y="6667500"/>
                </a:lnTo>
                <a:close/>
                <a:moveTo>
                  <a:pt x="10209111" y="6762750"/>
                </a:moveTo>
                <a:lnTo>
                  <a:pt x="10113862" y="6762750"/>
                </a:lnTo>
                <a:lnTo>
                  <a:pt x="10113862" y="6667500"/>
                </a:lnTo>
                <a:lnTo>
                  <a:pt x="10209111" y="6667500"/>
                </a:lnTo>
                <a:close/>
                <a:moveTo>
                  <a:pt x="10399611" y="6762750"/>
                </a:moveTo>
                <a:lnTo>
                  <a:pt x="10304361" y="6762750"/>
                </a:lnTo>
                <a:lnTo>
                  <a:pt x="10304361" y="6667500"/>
                </a:lnTo>
                <a:lnTo>
                  <a:pt x="10399611" y="6667500"/>
                </a:lnTo>
                <a:close/>
                <a:moveTo>
                  <a:pt x="10590111" y="6762750"/>
                </a:moveTo>
                <a:lnTo>
                  <a:pt x="10494861" y="6762750"/>
                </a:lnTo>
                <a:lnTo>
                  <a:pt x="10494861" y="6667500"/>
                </a:lnTo>
                <a:lnTo>
                  <a:pt x="10590111" y="6667500"/>
                </a:lnTo>
                <a:close/>
                <a:moveTo>
                  <a:pt x="10780611" y="6762750"/>
                </a:moveTo>
                <a:lnTo>
                  <a:pt x="10685361" y="6762750"/>
                </a:lnTo>
                <a:lnTo>
                  <a:pt x="10685361" y="6667500"/>
                </a:lnTo>
                <a:lnTo>
                  <a:pt x="10780611" y="6667500"/>
                </a:lnTo>
                <a:close/>
                <a:moveTo>
                  <a:pt x="10971111" y="6762750"/>
                </a:moveTo>
                <a:lnTo>
                  <a:pt x="10875861" y="6762750"/>
                </a:lnTo>
                <a:lnTo>
                  <a:pt x="10875861" y="6667500"/>
                </a:lnTo>
                <a:lnTo>
                  <a:pt x="10971111" y="6667500"/>
                </a:lnTo>
                <a:close/>
                <a:moveTo>
                  <a:pt x="11161610" y="6762750"/>
                </a:moveTo>
                <a:lnTo>
                  <a:pt x="11066362" y="6762750"/>
                </a:lnTo>
                <a:lnTo>
                  <a:pt x="11066362" y="6667500"/>
                </a:lnTo>
                <a:lnTo>
                  <a:pt x="11161610" y="6667500"/>
                </a:lnTo>
                <a:close/>
                <a:moveTo>
                  <a:pt x="11352111" y="6762750"/>
                </a:moveTo>
                <a:lnTo>
                  <a:pt x="11256861" y="6762750"/>
                </a:lnTo>
                <a:lnTo>
                  <a:pt x="11256861" y="6667500"/>
                </a:lnTo>
                <a:lnTo>
                  <a:pt x="11352111" y="6667500"/>
                </a:lnTo>
                <a:close/>
                <a:moveTo>
                  <a:pt x="11542610" y="6762750"/>
                </a:moveTo>
                <a:lnTo>
                  <a:pt x="11447360" y="6762750"/>
                </a:lnTo>
                <a:lnTo>
                  <a:pt x="11447360" y="6667500"/>
                </a:lnTo>
                <a:lnTo>
                  <a:pt x="11542610" y="6667500"/>
                </a:lnTo>
                <a:close/>
                <a:moveTo>
                  <a:pt x="11733112" y="6762750"/>
                </a:moveTo>
                <a:lnTo>
                  <a:pt x="11637861" y="6762750"/>
                </a:lnTo>
                <a:lnTo>
                  <a:pt x="11637861" y="6667500"/>
                </a:lnTo>
                <a:lnTo>
                  <a:pt x="11733112" y="6667500"/>
                </a:lnTo>
                <a:close/>
                <a:moveTo>
                  <a:pt x="11923611" y="6762750"/>
                </a:moveTo>
                <a:lnTo>
                  <a:pt x="11828360" y="6762750"/>
                </a:lnTo>
                <a:lnTo>
                  <a:pt x="11828360" y="6667500"/>
                </a:lnTo>
                <a:lnTo>
                  <a:pt x="11923611" y="6667500"/>
                </a:lnTo>
                <a:close/>
                <a:moveTo>
                  <a:pt x="17364" y="6858000"/>
                </a:moveTo>
                <a:lnTo>
                  <a:pt x="0" y="6858000"/>
                </a:lnTo>
                <a:lnTo>
                  <a:pt x="0" y="5715000"/>
                </a:lnTo>
                <a:lnTo>
                  <a:pt x="0" y="4572000"/>
                </a:lnTo>
                <a:lnTo>
                  <a:pt x="0" y="3429000"/>
                </a:lnTo>
                <a:lnTo>
                  <a:pt x="0" y="2286000"/>
                </a:lnTo>
                <a:lnTo>
                  <a:pt x="0" y="1143000"/>
                </a:lnTo>
                <a:lnTo>
                  <a:pt x="0" y="0"/>
                </a:lnTo>
                <a:lnTo>
                  <a:pt x="17364" y="0"/>
                </a:lnTo>
                <a:lnTo>
                  <a:pt x="112614" y="0"/>
                </a:lnTo>
                <a:lnTo>
                  <a:pt x="112614" y="95250"/>
                </a:lnTo>
                <a:lnTo>
                  <a:pt x="17364" y="95250"/>
                </a:lnTo>
                <a:lnTo>
                  <a:pt x="17364" y="190500"/>
                </a:lnTo>
                <a:lnTo>
                  <a:pt x="112614" y="190500"/>
                </a:lnTo>
                <a:lnTo>
                  <a:pt x="112614" y="285750"/>
                </a:lnTo>
                <a:lnTo>
                  <a:pt x="17364" y="285750"/>
                </a:lnTo>
                <a:lnTo>
                  <a:pt x="17364" y="381000"/>
                </a:lnTo>
                <a:lnTo>
                  <a:pt x="112614" y="381000"/>
                </a:lnTo>
                <a:lnTo>
                  <a:pt x="112614" y="476250"/>
                </a:lnTo>
                <a:lnTo>
                  <a:pt x="17364" y="476250"/>
                </a:lnTo>
                <a:lnTo>
                  <a:pt x="17364" y="571500"/>
                </a:lnTo>
                <a:lnTo>
                  <a:pt x="112614" y="571500"/>
                </a:lnTo>
                <a:lnTo>
                  <a:pt x="112614" y="666750"/>
                </a:lnTo>
                <a:lnTo>
                  <a:pt x="17364" y="666750"/>
                </a:lnTo>
                <a:lnTo>
                  <a:pt x="17364" y="762000"/>
                </a:lnTo>
                <a:lnTo>
                  <a:pt x="112614" y="762000"/>
                </a:lnTo>
                <a:lnTo>
                  <a:pt x="112614" y="857250"/>
                </a:lnTo>
                <a:lnTo>
                  <a:pt x="17364" y="857250"/>
                </a:lnTo>
                <a:lnTo>
                  <a:pt x="17364" y="952500"/>
                </a:lnTo>
                <a:lnTo>
                  <a:pt x="112614" y="952500"/>
                </a:lnTo>
                <a:lnTo>
                  <a:pt x="112614" y="1047750"/>
                </a:lnTo>
                <a:lnTo>
                  <a:pt x="17364" y="1047750"/>
                </a:lnTo>
                <a:lnTo>
                  <a:pt x="17364" y="1143000"/>
                </a:lnTo>
                <a:lnTo>
                  <a:pt x="112614" y="1143000"/>
                </a:lnTo>
                <a:lnTo>
                  <a:pt x="112614" y="1238250"/>
                </a:lnTo>
                <a:lnTo>
                  <a:pt x="17364" y="1238250"/>
                </a:lnTo>
                <a:lnTo>
                  <a:pt x="17364" y="1333500"/>
                </a:lnTo>
                <a:lnTo>
                  <a:pt x="112614" y="1333500"/>
                </a:lnTo>
                <a:lnTo>
                  <a:pt x="112614" y="1428750"/>
                </a:lnTo>
                <a:lnTo>
                  <a:pt x="17364" y="1428750"/>
                </a:lnTo>
                <a:lnTo>
                  <a:pt x="17364" y="1524000"/>
                </a:lnTo>
                <a:lnTo>
                  <a:pt x="112614" y="1524000"/>
                </a:lnTo>
                <a:lnTo>
                  <a:pt x="112614" y="1619250"/>
                </a:lnTo>
                <a:lnTo>
                  <a:pt x="17364" y="1619250"/>
                </a:lnTo>
                <a:lnTo>
                  <a:pt x="17364" y="1714500"/>
                </a:lnTo>
                <a:lnTo>
                  <a:pt x="112614" y="1714500"/>
                </a:lnTo>
                <a:lnTo>
                  <a:pt x="112614" y="1809750"/>
                </a:lnTo>
                <a:lnTo>
                  <a:pt x="17364" y="1809750"/>
                </a:lnTo>
                <a:lnTo>
                  <a:pt x="17364" y="1905000"/>
                </a:lnTo>
                <a:lnTo>
                  <a:pt x="112614" y="1905000"/>
                </a:lnTo>
                <a:lnTo>
                  <a:pt x="112614" y="2000250"/>
                </a:lnTo>
                <a:lnTo>
                  <a:pt x="17364" y="2000250"/>
                </a:lnTo>
                <a:lnTo>
                  <a:pt x="17364" y="2095500"/>
                </a:lnTo>
                <a:lnTo>
                  <a:pt x="112614" y="2095500"/>
                </a:lnTo>
                <a:lnTo>
                  <a:pt x="112614" y="2190750"/>
                </a:lnTo>
                <a:lnTo>
                  <a:pt x="17364" y="2190750"/>
                </a:lnTo>
                <a:lnTo>
                  <a:pt x="17364" y="2286000"/>
                </a:lnTo>
                <a:lnTo>
                  <a:pt x="112614" y="2286000"/>
                </a:lnTo>
                <a:lnTo>
                  <a:pt x="112614" y="2381250"/>
                </a:lnTo>
                <a:lnTo>
                  <a:pt x="17364" y="2381250"/>
                </a:lnTo>
                <a:lnTo>
                  <a:pt x="17364" y="2476500"/>
                </a:lnTo>
                <a:lnTo>
                  <a:pt x="112614" y="2476500"/>
                </a:lnTo>
                <a:lnTo>
                  <a:pt x="112614" y="2571750"/>
                </a:lnTo>
                <a:lnTo>
                  <a:pt x="17364" y="2571750"/>
                </a:lnTo>
                <a:lnTo>
                  <a:pt x="17364" y="2667000"/>
                </a:lnTo>
                <a:lnTo>
                  <a:pt x="112614" y="2667000"/>
                </a:lnTo>
                <a:lnTo>
                  <a:pt x="112614" y="2762250"/>
                </a:lnTo>
                <a:lnTo>
                  <a:pt x="17364" y="2762250"/>
                </a:lnTo>
                <a:lnTo>
                  <a:pt x="17364" y="2857500"/>
                </a:lnTo>
                <a:lnTo>
                  <a:pt x="112614" y="2857500"/>
                </a:lnTo>
                <a:lnTo>
                  <a:pt x="112614" y="2952750"/>
                </a:lnTo>
                <a:lnTo>
                  <a:pt x="17364" y="2952750"/>
                </a:lnTo>
                <a:lnTo>
                  <a:pt x="17364" y="3048000"/>
                </a:lnTo>
                <a:lnTo>
                  <a:pt x="112614" y="3048000"/>
                </a:lnTo>
                <a:lnTo>
                  <a:pt x="112614" y="3143250"/>
                </a:lnTo>
                <a:lnTo>
                  <a:pt x="17364" y="3143250"/>
                </a:lnTo>
                <a:lnTo>
                  <a:pt x="17364" y="3238500"/>
                </a:lnTo>
                <a:lnTo>
                  <a:pt x="112614" y="3238500"/>
                </a:lnTo>
                <a:lnTo>
                  <a:pt x="112614" y="3333750"/>
                </a:lnTo>
                <a:lnTo>
                  <a:pt x="17364" y="3333750"/>
                </a:lnTo>
                <a:lnTo>
                  <a:pt x="17364" y="3429000"/>
                </a:lnTo>
                <a:lnTo>
                  <a:pt x="112614" y="3429000"/>
                </a:lnTo>
                <a:lnTo>
                  <a:pt x="112614" y="3524250"/>
                </a:lnTo>
                <a:lnTo>
                  <a:pt x="17364" y="3524250"/>
                </a:lnTo>
                <a:lnTo>
                  <a:pt x="17364" y="3619500"/>
                </a:lnTo>
                <a:lnTo>
                  <a:pt x="112614" y="3619500"/>
                </a:lnTo>
                <a:lnTo>
                  <a:pt x="112614" y="3714750"/>
                </a:lnTo>
                <a:lnTo>
                  <a:pt x="17364" y="3714750"/>
                </a:lnTo>
                <a:lnTo>
                  <a:pt x="17364" y="3810000"/>
                </a:lnTo>
                <a:lnTo>
                  <a:pt x="112614" y="3810000"/>
                </a:lnTo>
                <a:lnTo>
                  <a:pt x="112614" y="3905250"/>
                </a:lnTo>
                <a:lnTo>
                  <a:pt x="17364" y="3905250"/>
                </a:lnTo>
                <a:lnTo>
                  <a:pt x="17364" y="4000500"/>
                </a:lnTo>
                <a:lnTo>
                  <a:pt x="112614" y="4000500"/>
                </a:lnTo>
                <a:lnTo>
                  <a:pt x="112614" y="4095750"/>
                </a:lnTo>
                <a:lnTo>
                  <a:pt x="17364" y="4095750"/>
                </a:lnTo>
                <a:lnTo>
                  <a:pt x="17364" y="4191000"/>
                </a:lnTo>
                <a:lnTo>
                  <a:pt x="112614" y="4191000"/>
                </a:lnTo>
                <a:lnTo>
                  <a:pt x="112614" y="4286250"/>
                </a:lnTo>
                <a:lnTo>
                  <a:pt x="17364" y="4286250"/>
                </a:lnTo>
                <a:lnTo>
                  <a:pt x="17364" y="4381500"/>
                </a:lnTo>
                <a:lnTo>
                  <a:pt x="112614" y="4381500"/>
                </a:lnTo>
                <a:lnTo>
                  <a:pt x="112614" y="4476750"/>
                </a:lnTo>
                <a:lnTo>
                  <a:pt x="17364" y="4476750"/>
                </a:lnTo>
                <a:lnTo>
                  <a:pt x="17364" y="4572000"/>
                </a:lnTo>
                <a:lnTo>
                  <a:pt x="112614" y="4572000"/>
                </a:lnTo>
                <a:lnTo>
                  <a:pt x="112614" y="4667250"/>
                </a:lnTo>
                <a:lnTo>
                  <a:pt x="17364" y="4667250"/>
                </a:lnTo>
                <a:lnTo>
                  <a:pt x="17364" y="4762500"/>
                </a:lnTo>
                <a:lnTo>
                  <a:pt x="112614" y="4762500"/>
                </a:lnTo>
                <a:lnTo>
                  <a:pt x="112614" y="4857749"/>
                </a:lnTo>
                <a:lnTo>
                  <a:pt x="17364" y="4857749"/>
                </a:lnTo>
                <a:lnTo>
                  <a:pt x="17364" y="4953000"/>
                </a:lnTo>
                <a:lnTo>
                  <a:pt x="112614" y="4953000"/>
                </a:lnTo>
                <a:lnTo>
                  <a:pt x="112614" y="5048250"/>
                </a:lnTo>
                <a:lnTo>
                  <a:pt x="17364" y="5048250"/>
                </a:lnTo>
                <a:lnTo>
                  <a:pt x="17364" y="5143500"/>
                </a:lnTo>
                <a:lnTo>
                  <a:pt x="112614" y="5143500"/>
                </a:lnTo>
                <a:lnTo>
                  <a:pt x="112614" y="5238750"/>
                </a:lnTo>
                <a:lnTo>
                  <a:pt x="17364" y="5238750"/>
                </a:lnTo>
                <a:lnTo>
                  <a:pt x="17364" y="5334000"/>
                </a:lnTo>
                <a:lnTo>
                  <a:pt x="112614" y="5334000"/>
                </a:lnTo>
                <a:lnTo>
                  <a:pt x="112614" y="5429250"/>
                </a:lnTo>
                <a:lnTo>
                  <a:pt x="17364" y="5429250"/>
                </a:lnTo>
                <a:lnTo>
                  <a:pt x="17364" y="5524500"/>
                </a:lnTo>
                <a:lnTo>
                  <a:pt x="112614" y="5524500"/>
                </a:lnTo>
                <a:lnTo>
                  <a:pt x="112614" y="5619750"/>
                </a:lnTo>
                <a:lnTo>
                  <a:pt x="17364" y="5619750"/>
                </a:lnTo>
                <a:lnTo>
                  <a:pt x="17364" y="5715000"/>
                </a:lnTo>
                <a:lnTo>
                  <a:pt x="112614" y="5715000"/>
                </a:lnTo>
                <a:lnTo>
                  <a:pt x="112614" y="5810250"/>
                </a:lnTo>
                <a:lnTo>
                  <a:pt x="17364" y="5810250"/>
                </a:lnTo>
                <a:lnTo>
                  <a:pt x="17364" y="5905500"/>
                </a:lnTo>
                <a:lnTo>
                  <a:pt x="112614" y="5905500"/>
                </a:lnTo>
                <a:lnTo>
                  <a:pt x="112614" y="6000750"/>
                </a:lnTo>
                <a:lnTo>
                  <a:pt x="17364" y="6000750"/>
                </a:lnTo>
                <a:lnTo>
                  <a:pt x="17364" y="6096000"/>
                </a:lnTo>
                <a:lnTo>
                  <a:pt x="112614" y="6096000"/>
                </a:lnTo>
                <a:lnTo>
                  <a:pt x="112614" y="6191250"/>
                </a:lnTo>
                <a:lnTo>
                  <a:pt x="17364" y="6191250"/>
                </a:lnTo>
                <a:lnTo>
                  <a:pt x="17364" y="6286500"/>
                </a:lnTo>
                <a:lnTo>
                  <a:pt x="112614" y="6286500"/>
                </a:lnTo>
                <a:lnTo>
                  <a:pt x="112614" y="6381750"/>
                </a:lnTo>
                <a:lnTo>
                  <a:pt x="17364" y="6381750"/>
                </a:lnTo>
                <a:lnTo>
                  <a:pt x="17364" y="6477000"/>
                </a:lnTo>
                <a:lnTo>
                  <a:pt x="112614" y="6477000"/>
                </a:lnTo>
                <a:lnTo>
                  <a:pt x="112614" y="6572250"/>
                </a:lnTo>
                <a:lnTo>
                  <a:pt x="17364" y="6572250"/>
                </a:lnTo>
                <a:lnTo>
                  <a:pt x="17364" y="6667500"/>
                </a:lnTo>
                <a:lnTo>
                  <a:pt x="112614" y="6667500"/>
                </a:lnTo>
                <a:lnTo>
                  <a:pt x="112614" y="6762750"/>
                </a:lnTo>
                <a:lnTo>
                  <a:pt x="17364" y="6762750"/>
                </a:lnTo>
                <a:close/>
                <a:moveTo>
                  <a:pt x="207864" y="6858000"/>
                </a:moveTo>
                <a:lnTo>
                  <a:pt x="112614" y="6858000"/>
                </a:lnTo>
                <a:lnTo>
                  <a:pt x="112614" y="6762750"/>
                </a:lnTo>
                <a:lnTo>
                  <a:pt x="207864" y="6762750"/>
                </a:lnTo>
                <a:close/>
                <a:moveTo>
                  <a:pt x="398364" y="6858000"/>
                </a:moveTo>
                <a:lnTo>
                  <a:pt x="303114" y="6858000"/>
                </a:lnTo>
                <a:lnTo>
                  <a:pt x="303114" y="6762750"/>
                </a:lnTo>
                <a:lnTo>
                  <a:pt x="398364" y="6762750"/>
                </a:lnTo>
                <a:close/>
                <a:moveTo>
                  <a:pt x="588864" y="6858000"/>
                </a:moveTo>
                <a:lnTo>
                  <a:pt x="493614" y="6858000"/>
                </a:lnTo>
                <a:lnTo>
                  <a:pt x="493614" y="6762750"/>
                </a:lnTo>
                <a:lnTo>
                  <a:pt x="588864" y="6762750"/>
                </a:lnTo>
                <a:close/>
                <a:moveTo>
                  <a:pt x="779364" y="6858000"/>
                </a:moveTo>
                <a:lnTo>
                  <a:pt x="684113" y="6858000"/>
                </a:lnTo>
                <a:lnTo>
                  <a:pt x="684113" y="6762750"/>
                </a:lnTo>
                <a:lnTo>
                  <a:pt x="779364" y="6762750"/>
                </a:lnTo>
                <a:close/>
                <a:moveTo>
                  <a:pt x="969863" y="6858000"/>
                </a:moveTo>
                <a:lnTo>
                  <a:pt x="874614" y="6858000"/>
                </a:lnTo>
                <a:lnTo>
                  <a:pt x="874614" y="6762750"/>
                </a:lnTo>
                <a:lnTo>
                  <a:pt x="969863" y="6762750"/>
                </a:lnTo>
                <a:close/>
                <a:moveTo>
                  <a:pt x="1160364" y="6858000"/>
                </a:moveTo>
                <a:lnTo>
                  <a:pt x="1065114" y="6858000"/>
                </a:lnTo>
                <a:lnTo>
                  <a:pt x="1065114" y="6762750"/>
                </a:lnTo>
                <a:lnTo>
                  <a:pt x="1160364" y="6762750"/>
                </a:lnTo>
                <a:close/>
                <a:moveTo>
                  <a:pt x="1350864" y="6858000"/>
                </a:moveTo>
                <a:lnTo>
                  <a:pt x="1255613" y="6858000"/>
                </a:lnTo>
                <a:lnTo>
                  <a:pt x="1255613" y="6762750"/>
                </a:lnTo>
                <a:lnTo>
                  <a:pt x="1350864" y="6762750"/>
                </a:lnTo>
                <a:close/>
                <a:moveTo>
                  <a:pt x="1541363" y="6858000"/>
                </a:moveTo>
                <a:lnTo>
                  <a:pt x="1446114" y="6858000"/>
                </a:lnTo>
                <a:lnTo>
                  <a:pt x="1446114" y="6762750"/>
                </a:lnTo>
                <a:lnTo>
                  <a:pt x="1541363" y="6762750"/>
                </a:lnTo>
                <a:close/>
                <a:moveTo>
                  <a:pt x="1731864" y="6858000"/>
                </a:moveTo>
                <a:lnTo>
                  <a:pt x="1636614" y="6858000"/>
                </a:lnTo>
                <a:lnTo>
                  <a:pt x="1636614" y="6762750"/>
                </a:lnTo>
                <a:lnTo>
                  <a:pt x="1731863" y="6762750"/>
                </a:lnTo>
                <a:lnTo>
                  <a:pt x="1731863" y="6667500"/>
                </a:lnTo>
                <a:lnTo>
                  <a:pt x="1636614" y="6667500"/>
                </a:lnTo>
                <a:lnTo>
                  <a:pt x="1636614" y="6572250"/>
                </a:lnTo>
                <a:lnTo>
                  <a:pt x="1731863" y="6572250"/>
                </a:lnTo>
                <a:lnTo>
                  <a:pt x="1731863" y="6477000"/>
                </a:lnTo>
                <a:lnTo>
                  <a:pt x="1636614" y="6477000"/>
                </a:lnTo>
                <a:lnTo>
                  <a:pt x="1636614" y="6381750"/>
                </a:lnTo>
                <a:lnTo>
                  <a:pt x="1731863" y="6381750"/>
                </a:lnTo>
                <a:lnTo>
                  <a:pt x="1731863" y="6286500"/>
                </a:lnTo>
                <a:lnTo>
                  <a:pt x="1636614" y="6286500"/>
                </a:lnTo>
                <a:lnTo>
                  <a:pt x="1636614" y="6191250"/>
                </a:lnTo>
                <a:lnTo>
                  <a:pt x="1731863" y="6191250"/>
                </a:lnTo>
                <a:lnTo>
                  <a:pt x="1731863" y="6096000"/>
                </a:lnTo>
                <a:lnTo>
                  <a:pt x="1636614" y="6096000"/>
                </a:lnTo>
                <a:lnTo>
                  <a:pt x="1636614" y="6000750"/>
                </a:lnTo>
                <a:lnTo>
                  <a:pt x="1731863" y="6000750"/>
                </a:lnTo>
                <a:lnTo>
                  <a:pt x="1731863" y="5905500"/>
                </a:lnTo>
                <a:lnTo>
                  <a:pt x="1636614" y="5905500"/>
                </a:lnTo>
                <a:lnTo>
                  <a:pt x="1636614" y="5810250"/>
                </a:lnTo>
                <a:lnTo>
                  <a:pt x="1731863" y="5810250"/>
                </a:lnTo>
                <a:lnTo>
                  <a:pt x="1731863" y="5715000"/>
                </a:lnTo>
                <a:lnTo>
                  <a:pt x="1636614" y="5715000"/>
                </a:lnTo>
                <a:lnTo>
                  <a:pt x="1636614" y="5619750"/>
                </a:lnTo>
                <a:lnTo>
                  <a:pt x="1731863" y="5619750"/>
                </a:lnTo>
                <a:lnTo>
                  <a:pt x="1731863" y="5524500"/>
                </a:lnTo>
                <a:lnTo>
                  <a:pt x="1636614" y="5524500"/>
                </a:lnTo>
                <a:lnTo>
                  <a:pt x="1636614" y="5429250"/>
                </a:lnTo>
                <a:lnTo>
                  <a:pt x="1731863" y="5429250"/>
                </a:lnTo>
                <a:lnTo>
                  <a:pt x="1731863" y="5334000"/>
                </a:lnTo>
                <a:lnTo>
                  <a:pt x="1636614" y="5334000"/>
                </a:lnTo>
                <a:lnTo>
                  <a:pt x="1636614" y="5238750"/>
                </a:lnTo>
                <a:lnTo>
                  <a:pt x="1731863" y="5238750"/>
                </a:lnTo>
                <a:lnTo>
                  <a:pt x="1731863" y="5143500"/>
                </a:lnTo>
                <a:lnTo>
                  <a:pt x="1636614" y="5143500"/>
                </a:lnTo>
                <a:lnTo>
                  <a:pt x="1636614" y="5048250"/>
                </a:lnTo>
                <a:lnTo>
                  <a:pt x="1731863" y="5048250"/>
                </a:lnTo>
                <a:lnTo>
                  <a:pt x="1731863" y="4953000"/>
                </a:lnTo>
                <a:lnTo>
                  <a:pt x="1636614" y="4953000"/>
                </a:lnTo>
                <a:lnTo>
                  <a:pt x="1636614" y="4857749"/>
                </a:lnTo>
                <a:lnTo>
                  <a:pt x="1731863" y="4857749"/>
                </a:lnTo>
                <a:lnTo>
                  <a:pt x="1731863" y="4762500"/>
                </a:lnTo>
                <a:lnTo>
                  <a:pt x="1636614" y="4762500"/>
                </a:lnTo>
                <a:lnTo>
                  <a:pt x="1636614" y="4667250"/>
                </a:lnTo>
                <a:lnTo>
                  <a:pt x="1731863" y="4667250"/>
                </a:lnTo>
                <a:lnTo>
                  <a:pt x="1731863" y="4572000"/>
                </a:lnTo>
                <a:lnTo>
                  <a:pt x="1636614" y="4572000"/>
                </a:lnTo>
                <a:lnTo>
                  <a:pt x="1636614" y="4476750"/>
                </a:lnTo>
                <a:lnTo>
                  <a:pt x="1731863" y="4476750"/>
                </a:lnTo>
                <a:lnTo>
                  <a:pt x="1731863" y="4381500"/>
                </a:lnTo>
                <a:lnTo>
                  <a:pt x="1636614" y="4381500"/>
                </a:lnTo>
                <a:lnTo>
                  <a:pt x="1636614" y="4286250"/>
                </a:lnTo>
                <a:lnTo>
                  <a:pt x="1731863" y="4286250"/>
                </a:lnTo>
                <a:lnTo>
                  <a:pt x="1731863" y="4191000"/>
                </a:lnTo>
                <a:lnTo>
                  <a:pt x="1636614" y="4191000"/>
                </a:lnTo>
                <a:lnTo>
                  <a:pt x="1636614" y="4095750"/>
                </a:lnTo>
                <a:lnTo>
                  <a:pt x="1731863" y="4095750"/>
                </a:lnTo>
                <a:lnTo>
                  <a:pt x="1731863" y="4000500"/>
                </a:lnTo>
                <a:lnTo>
                  <a:pt x="1636614" y="4000500"/>
                </a:lnTo>
                <a:lnTo>
                  <a:pt x="1636614" y="3905250"/>
                </a:lnTo>
                <a:lnTo>
                  <a:pt x="1731863" y="3905250"/>
                </a:lnTo>
                <a:lnTo>
                  <a:pt x="1731863" y="3810000"/>
                </a:lnTo>
                <a:lnTo>
                  <a:pt x="1636614" y="3810000"/>
                </a:lnTo>
                <a:lnTo>
                  <a:pt x="1636614" y="3714750"/>
                </a:lnTo>
                <a:lnTo>
                  <a:pt x="1731863" y="3714750"/>
                </a:lnTo>
                <a:lnTo>
                  <a:pt x="1731863" y="3619500"/>
                </a:lnTo>
                <a:lnTo>
                  <a:pt x="1636614" y="3619500"/>
                </a:lnTo>
                <a:lnTo>
                  <a:pt x="1636614" y="3524250"/>
                </a:lnTo>
                <a:lnTo>
                  <a:pt x="1731863" y="3524250"/>
                </a:lnTo>
                <a:lnTo>
                  <a:pt x="1731863" y="3429000"/>
                </a:lnTo>
                <a:lnTo>
                  <a:pt x="1636614" y="3429000"/>
                </a:lnTo>
                <a:lnTo>
                  <a:pt x="1636614" y="3333750"/>
                </a:lnTo>
                <a:lnTo>
                  <a:pt x="1731863" y="3333750"/>
                </a:lnTo>
                <a:lnTo>
                  <a:pt x="1731863" y="3238500"/>
                </a:lnTo>
                <a:lnTo>
                  <a:pt x="1636614" y="3238500"/>
                </a:lnTo>
                <a:lnTo>
                  <a:pt x="1636614" y="3143250"/>
                </a:lnTo>
                <a:lnTo>
                  <a:pt x="1731863" y="3143250"/>
                </a:lnTo>
                <a:lnTo>
                  <a:pt x="1731863" y="3048000"/>
                </a:lnTo>
                <a:lnTo>
                  <a:pt x="1636614" y="3048000"/>
                </a:lnTo>
                <a:lnTo>
                  <a:pt x="1636614" y="2952750"/>
                </a:lnTo>
                <a:lnTo>
                  <a:pt x="1731863" y="2952750"/>
                </a:lnTo>
                <a:lnTo>
                  <a:pt x="1731863" y="2857500"/>
                </a:lnTo>
                <a:lnTo>
                  <a:pt x="1636614" y="2857500"/>
                </a:lnTo>
                <a:lnTo>
                  <a:pt x="1636614" y="2762250"/>
                </a:lnTo>
                <a:lnTo>
                  <a:pt x="1731863" y="2762250"/>
                </a:lnTo>
                <a:lnTo>
                  <a:pt x="1731863" y="2667000"/>
                </a:lnTo>
                <a:lnTo>
                  <a:pt x="1636614" y="2667000"/>
                </a:lnTo>
                <a:lnTo>
                  <a:pt x="1636614" y="2571750"/>
                </a:lnTo>
                <a:lnTo>
                  <a:pt x="1731863" y="2571750"/>
                </a:lnTo>
                <a:lnTo>
                  <a:pt x="1731863" y="2476500"/>
                </a:lnTo>
                <a:lnTo>
                  <a:pt x="1636614" y="2476500"/>
                </a:lnTo>
                <a:lnTo>
                  <a:pt x="1636614" y="2381250"/>
                </a:lnTo>
                <a:lnTo>
                  <a:pt x="1731863" y="2381250"/>
                </a:lnTo>
                <a:lnTo>
                  <a:pt x="1731863" y="2286000"/>
                </a:lnTo>
                <a:lnTo>
                  <a:pt x="1636614" y="2286000"/>
                </a:lnTo>
                <a:lnTo>
                  <a:pt x="1636614" y="2190750"/>
                </a:lnTo>
                <a:lnTo>
                  <a:pt x="1731863" y="2190750"/>
                </a:lnTo>
                <a:lnTo>
                  <a:pt x="1731863" y="2095500"/>
                </a:lnTo>
                <a:lnTo>
                  <a:pt x="1636614" y="2095500"/>
                </a:lnTo>
                <a:lnTo>
                  <a:pt x="1636614" y="2000250"/>
                </a:lnTo>
                <a:lnTo>
                  <a:pt x="1731863" y="2000250"/>
                </a:lnTo>
                <a:lnTo>
                  <a:pt x="1731863" y="1905000"/>
                </a:lnTo>
                <a:lnTo>
                  <a:pt x="1636614" y="1905000"/>
                </a:lnTo>
                <a:lnTo>
                  <a:pt x="1636614" y="1809750"/>
                </a:lnTo>
                <a:lnTo>
                  <a:pt x="1731863" y="1809750"/>
                </a:lnTo>
                <a:lnTo>
                  <a:pt x="1731863" y="1714500"/>
                </a:lnTo>
                <a:lnTo>
                  <a:pt x="1636614" y="1714500"/>
                </a:lnTo>
                <a:lnTo>
                  <a:pt x="1636614" y="1619250"/>
                </a:lnTo>
                <a:lnTo>
                  <a:pt x="1731863" y="1619250"/>
                </a:lnTo>
                <a:lnTo>
                  <a:pt x="1731863" y="1524000"/>
                </a:lnTo>
                <a:lnTo>
                  <a:pt x="1636614" y="1524000"/>
                </a:lnTo>
                <a:lnTo>
                  <a:pt x="1636614" y="1428750"/>
                </a:lnTo>
                <a:lnTo>
                  <a:pt x="1731863" y="1428750"/>
                </a:lnTo>
                <a:lnTo>
                  <a:pt x="1731863" y="1333500"/>
                </a:lnTo>
                <a:lnTo>
                  <a:pt x="1636614" y="1333500"/>
                </a:lnTo>
                <a:lnTo>
                  <a:pt x="1636614" y="1238250"/>
                </a:lnTo>
                <a:lnTo>
                  <a:pt x="1731863" y="1238250"/>
                </a:lnTo>
                <a:lnTo>
                  <a:pt x="1731863" y="1143000"/>
                </a:lnTo>
                <a:lnTo>
                  <a:pt x="1636614" y="1143000"/>
                </a:lnTo>
                <a:lnTo>
                  <a:pt x="1636614" y="1047750"/>
                </a:lnTo>
                <a:lnTo>
                  <a:pt x="1731863" y="1047750"/>
                </a:lnTo>
                <a:lnTo>
                  <a:pt x="1731863" y="952500"/>
                </a:lnTo>
                <a:lnTo>
                  <a:pt x="1636614" y="952500"/>
                </a:lnTo>
                <a:lnTo>
                  <a:pt x="1636614" y="857250"/>
                </a:lnTo>
                <a:lnTo>
                  <a:pt x="1731863" y="857250"/>
                </a:lnTo>
                <a:lnTo>
                  <a:pt x="1731863" y="762000"/>
                </a:lnTo>
                <a:lnTo>
                  <a:pt x="1636614" y="762000"/>
                </a:lnTo>
                <a:lnTo>
                  <a:pt x="1636614" y="666750"/>
                </a:lnTo>
                <a:lnTo>
                  <a:pt x="1731863" y="666750"/>
                </a:lnTo>
                <a:lnTo>
                  <a:pt x="1731863" y="571500"/>
                </a:lnTo>
                <a:lnTo>
                  <a:pt x="1636614" y="571500"/>
                </a:lnTo>
                <a:lnTo>
                  <a:pt x="1636614" y="476250"/>
                </a:lnTo>
                <a:lnTo>
                  <a:pt x="1731863" y="476250"/>
                </a:lnTo>
                <a:lnTo>
                  <a:pt x="1731863" y="381000"/>
                </a:lnTo>
                <a:lnTo>
                  <a:pt x="1636614" y="381000"/>
                </a:lnTo>
                <a:lnTo>
                  <a:pt x="1636614" y="285750"/>
                </a:lnTo>
                <a:lnTo>
                  <a:pt x="1731863" y="285750"/>
                </a:lnTo>
                <a:lnTo>
                  <a:pt x="1731863" y="190500"/>
                </a:lnTo>
                <a:lnTo>
                  <a:pt x="1636614" y="190500"/>
                </a:lnTo>
                <a:lnTo>
                  <a:pt x="1636614" y="95250"/>
                </a:lnTo>
                <a:lnTo>
                  <a:pt x="1731863" y="95250"/>
                </a:lnTo>
                <a:lnTo>
                  <a:pt x="1731863" y="0"/>
                </a:lnTo>
                <a:lnTo>
                  <a:pt x="1827113" y="0"/>
                </a:lnTo>
                <a:lnTo>
                  <a:pt x="1827113" y="95250"/>
                </a:lnTo>
                <a:lnTo>
                  <a:pt x="1731864" y="95250"/>
                </a:lnTo>
                <a:lnTo>
                  <a:pt x="1731864" y="190500"/>
                </a:lnTo>
                <a:lnTo>
                  <a:pt x="1827113" y="190500"/>
                </a:lnTo>
                <a:lnTo>
                  <a:pt x="1827113" y="285750"/>
                </a:lnTo>
                <a:lnTo>
                  <a:pt x="1731864" y="285750"/>
                </a:lnTo>
                <a:lnTo>
                  <a:pt x="1731864" y="381000"/>
                </a:lnTo>
                <a:lnTo>
                  <a:pt x="1827113" y="381000"/>
                </a:lnTo>
                <a:lnTo>
                  <a:pt x="1827113" y="476250"/>
                </a:lnTo>
                <a:lnTo>
                  <a:pt x="1731864" y="476250"/>
                </a:lnTo>
                <a:lnTo>
                  <a:pt x="1731864" y="571500"/>
                </a:lnTo>
                <a:lnTo>
                  <a:pt x="1827113" y="571500"/>
                </a:lnTo>
                <a:lnTo>
                  <a:pt x="1827113" y="666750"/>
                </a:lnTo>
                <a:lnTo>
                  <a:pt x="1731864" y="666750"/>
                </a:lnTo>
                <a:lnTo>
                  <a:pt x="1731864" y="762000"/>
                </a:lnTo>
                <a:lnTo>
                  <a:pt x="1827113" y="762000"/>
                </a:lnTo>
                <a:lnTo>
                  <a:pt x="1827113" y="857250"/>
                </a:lnTo>
                <a:lnTo>
                  <a:pt x="1731864" y="857250"/>
                </a:lnTo>
                <a:lnTo>
                  <a:pt x="1731864" y="952500"/>
                </a:lnTo>
                <a:lnTo>
                  <a:pt x="1827113" y="952500"/>
                </a:lnTo>
                <a:lnTo>
                  <a:pt x="1827113" y="1047750"/>
                </a:lnTo>
                <a:lnTo>
                  <a:pt x="1731864" y="1047750"/>
                </a:lnTo>
                <a:lnTo>
                  <a:pt x="1731864" y="1143000"/>
                </a:lnTo>
                <a:lnTo>
                  <a:pt x="1827113" y="1143000"/>
                </a:lnTo>
                <a:lnTo>
                  <a:pt x="1827113" y="1238250"/>
                </a:lnTo>
                <a:lnTo>
                  <a:pt x="1731864" y="1238250"/>
                </a:lnTo>
                <a:lnTo>
                  <a:pt x="1731864" y="1333500"/>
                </a:lnTo>
                <a:lnTo>
                  <a:pt x="1827113" y="1333500"/>
                </a:lnTo>
                <a:lnTo>
                  <a:pt x="1827113" y="1428750"/>
                </a:lnTo>
                <a:lnTo>
                  <a:pt x="1731864" y="1428750"/>
                </a:lnTo>
                <a:lnTo>
                  <a:pt x="1731864" y="1524000"/>
                </a:lnTo>
                <a:lnTo>
                  <a:pt x="1827113" y="1524000"/>
                </a:lnTo>
                <a:lnTo>
                  <a:pt x="1827113" y="1619250"/>
                </a:lnTo>
                <a:lnTo>
                  <a:pt x="1731864" y="1619250"/>
                </a:lnTo>
                <a:lnTo>
                  <a:pt x="1731864" y="1714500"/>
                </a:lnTo>
                <a:lnTo>
                  <a:pt x="1827113" y="1714500"/>
                </a:lnTo>
                <a:lnTo>
                  <a:pt x="1827113" y="1809750"/>
                </a:lnTo>
                <a:lnTo>
                  <a:pt x="1731864" y="1809750"/>
                </a:lnTo>
                <a:lnTo>
                  <a:pt x="1731864" y="1905000"/>
                </a:lnTo>
                <a:lnTo>
                  <a:pt x="1827113" y="1905000"/>
                </a:lnTo>
                <a:lnTo>
                  <a:pt x="1827113" y="2000250"/>
                </a:lnTo>
                <a:lnTo>
                  <a:pt x="1731864" y="2000250"/>
                </a:lnTo>
                <a:lnTo>
                  <a:pt x="1731864" y="2095500"/>
                </a:lnTo>
                <a:lnTo>
                  <a:pt x="1827113" y="2095500"/>
                </a:lnTo>
                <a:lnTo>
                  <a:pt x="1827113" y="2190750"/>
                </a:lnTo>
                <a:lnTo>
                  <a:pt x="1731864" y="2190750"/>
                </a:lnTo>
                <a:lnTo>
                  <a:pt x="1731864" y="2286000"/>
                </a:lnTo>
                <a:lnTo>
                  <a:pt x="1827113" y="2286000"/>
                </a:lnTo>
                <a:lnTo>
                  <a:pt x="1827113" y="2381250"/>
                </a:lnTo>
                <a:lnTo>
                  <a:pt x="1731864" y="2381250"/>
                </a:lnTo>
                <a:lnTo>
                  <a:pt x="1731864" y="2476500"/>
                </a:lnTo>
                <a:lnTo>
                  <a:pt x="1827113" y="2476500"/>
                </a:lnTo>
                <a:lnTo>
                  <a:pt x="1827113" y="2571750"/>
                </a:lnTo>
                <a:lnTo>
                  <a:pt x="1731864" y="2571750"/>
                </a:lnTo>
                <a:lnTo>
                  <a:pt x="1731864" y="2667000"/>
                </a:lnTo>
                <a:lnTo>
                  <a:pt x="1827113" y="2667000"/>
                </a:lnTo>
                <a:lnTo>
                  <a:pt x="1827113" y="2762250"/>
                </a:lnTo>
                <a:lnTo>
                  <a:pt x="1731864" y="2762250"/>
                </a:lnTo>
                <a:lnTo>
                  <a:pt x="1731864" y="2857500"/>
                </a:lnTo>
                <a:lnTo>
                  <a:pt x="1827113" y="2857500"/>
                </a:lnTo>
                <a:lnTo>
                  <a:pt x="1827113" y="2952750"/>
                </a:lnTo>
                <a:lnTo>
                  <a:pt x="1731864" y="2952750"/>
                </a:lnTo>
                <a:lnTo>
                  <a:pt x="1731864" y="3048000"/>
                </a:lnTo>
                <a:lnTo>
                  <a:pt x="1827113" y="3048000"/>
                </a:lnTo>
                <a:lnTo>
                  <a:pt x="1827113" y="3143250"/>
                </a:lnTo>
                <a:lnTo>
                  <a:pt x="1731864" y="3143250"/>
                </a:lnTo>
                <a:lnTo>
                  <a:pt x="1731864" y="3238500"/>
                </a:lnTo>
                <a:lnTo>
                  <a:pt x="1827113" y="3238500"/>
                </a:lnTo>
                <a:lnTo>
                  <a:pt x="1827113" y="3333750"/>
                </a:lnTo>
                <a:lnTo>
                  <a:pt x="1731864" y="3333750"/>
                </a:lnTo>
                <a:lnTo>
                  <a:pt x="1731864" y="3429000"/>
                </a:lnTo>
                <a:lnTo>
                  <a:pt x="1827113" y="3429000"/>
                </a:lnTo>
                <a:lnTo>
                  <a:pt x="1827113" y="3524250"/>
                </a:lnTo>
                <a:lnTo>
                  <a:pt x="1731864" y="3524250"/>
                </a:lnTo>
                <a:lnTo>
                  <a:pt x="1731864" y="3619500"/>
                </a:lnTo>
                <a:lnTo>
                  <a:pt x="1827113" y="3619500"/>
                </a:lnTo>
                <a:lnTo>
                  <a:pt x="1827113" y="3714750"/>
                </a:lnTo>
                <a:lnTo>
                  <a:pt x="1731864" y="3714750"/>
                </a:lnTo>
                <a:lnTo>
                  <a:pt x="1731864" y="3810000"/>
                </a:lnTo>
                <a:lnTo>
                  <a:pt x="1827113" y="3810000"/>
                </a:lnTo>
                <a:lnTo>
                  <a:pt x="1827113" y="3905250"/>
                </a:lnTo>
                <a:lnTo>
                  <a:pt x="1731864" y="3905250"/>
                </a:lnTo>
                <a:lnTo>
                  <a:pt x="1731864" y="4000500"/>
                </a:lnTo>
                <a:lnTo>
                  <a:pt x="1827113" y="4000500"/>
                </a:lnTo>
                <a:lnTo>
                  <a:pt x="1827113" y="4095750"/>
                </a:lnTo>
                <a:lnTo>
                  <a:pt x="1731864" y="4095750"/>
                </a:lnTo>
                <a:lnTo>
                  <a:pt x="1731864" y="4191000"/>
                </a:lnTo>
                <a:lnTo>
                  <a:pt x="1827113" y="4191000"/>
                </a:lnTo>
                <a:lnTo>
                  <a:pt x="1827113" y="4286250"/>
                </a:lnTo>
                <a:lnTo>
                  <a:pt x="1731864" y="4286250"/>
                </a:lnTo>
                <a:lnTo>
                  <a:pt x="1731864" y="4381500"/>
                </a:lnTo>
                <a:lnTo>
                  <a:pt x="1827113" y="4381500"/>
                </a:lnTo>
                <a:lnTo>
                  <a:pt x="1827113" y="4476750"/>
                </a:lnTo>
                <a:lnTo>
                  <a:pt x="1731864" y="4476750"/>
                </a:lnTo>
                <a:lnTo>
                  <a:pt x="1731864" y="4572000"/>
                </a:lnTo>
                <a:lnTo>
                  <a:pt x="1827113" y="4572000"/>
                </a:lnTo>
                <a:lnTo>
                  <a:pt x="1827113" y="4667250"/>
                </a:lnTo>
                <a:lnTo>
                  <a:pt x="1731864" y="4667250"/>
                </a:lnTo>
                <a:lnTo>
                  <a:pt x="1731864" y="4762500"/>
                </a:lnTo>
                <a:lnTo>
                  <a:pt x="1827113" y="4762500"/>
                </a:lnTo>
                <a:lnTo>
                  <a:pt x="1827113" y="4857749"/>
                </a:lnTo>
                <a:lnTo>
                  <a:pt x="1731864" y="4857749"/>
                </a:lnTo>
                <a:lnTo>
                  <a:pt x="1731864" y="4953000"/>
                </a:lnTo>
                <a:lnTo>
                  <a:pt x="1827113" y="4953000"/>
                </a:lnTo>
                <a:lnTo>
                  <a:pt x="1827113" y="5048250"/>
                </a:lnTo>
                <a:lnTo>
                  <a:pt x="1731864" y="5048250"/>
                </a:lnTo>
                <a:lnTo>
                  <a:pt x="1731864" y="5143500"/>
                </a:lnTo>
                <a:lnTo>
                  <a:pt x="1827113" y="5143500"/>
                </a:lnTo>
                <a:lnTo>
                  <a:pt x="1827113" y="5238750"/>
                </a:lnTo>
                <a:lnTo>
                  <a:pt x="1731864" y="5238750"/>
                </a:lnTo>
                <a:lnTo>
                  <a:pt x="1731864" y="5334000"/>
                </a:lnTo>
                <a:lnTo>
                  <a:pt x="1827113" y="5334000"/>
                </a:lnTo>
                <a:lnTo>
                  <a:pt x="1827113" y="5429250"/>
                </a:lnTo>
                <a:lnTo>
                  <a:pt x="1731864" y="5429250"/>
                </a:lnTo>
                <a:lnTo>
                  <a:pt x="1731864" y="5524500"/>
                </a:lnTo>
                <a:lnTo>
                  <a:pt x="1827113" y="5524500"/>
                </a:lnTo>
                <a:lnTo>
                  <a:pt x="1827113" y="5619750"/>
                </a:lnTo>
                <a:lnTo>
                  <a:pt x="1731864" y="5619750"/>
                </a:lnTo>
                <a:lnTo>
                  <a:pt x="1731864" y="5715000"/>
                </a:lnTo>
                <a:lnTo>
                  <a:pt x="1827113" y="5715000"/>
                </a:lnTo>
                <a:lnTo>
                  <a:pt x="1827113" y="5810250"/>
                </a:lnTo>
                <a:lnTo>
                  <a:pt x="1731864" y="5810250"/>
                </a:lnTo>
                <a:lnTo>
                  <a:pt x="1731864" y="5905500"/>
                </a:lnTo>
                <a:lnTo>
                  <a:pt x="1827113" y="5905500"/>
                </a:lnTo>
                <a:lnTo>
                  <a:pt x="1827113" y="6000750"/>
                </a:lnTo>
                <a:lnTo>
                  <a:pt x="1731864" y="6000750"/>
                </a:lnTo>
                <a:lnTo>
                  <a:pt x="1731864" y="6096000"/>
                </a:lnTo>
                <a:lnTo>
                  <a:pt x="1827113" y="6096000"/>
                </a:lnTo>
                <a:lnTo>
                  <a:pt x="1827113" y="6191250"/>
                </a:lnTo>
                <a:lnTo>
                  <a:pt x="1731864" y="6191250"/>
                </a:lnTo>
                <a:lnTo>
                  <a:pt x="1731864" y="6286500"/>
                </a:lnTo>
                <a:lnTo>
                  <a:pt x="1827113" y="6286500"/>
                </a:lnTo>
                <a:lnTo>
                  <a:pt x="1827113" y="6381750"/>
                </a:lnTo>
                <a:lnTo>
                  <a:pt x="1731864" y="6381750"/>
                </a:lnTo>
                <a:lnTo>
                  <a:pt x="1731864" y="6477000"/>
                </a:lnTo>
                <a:lnTo>
                  <a:pt x="1827113" y="6477000"/>
                </a:lnTo>
                <a:lnTo>
                  <a:pt x="1827113" y="6572250"/>
                </a:lnTo>
                <a:lnTo>
                  <a:pt x="1731864" y="6572250"/>
                </a:lnTo>
                <a:lnTo>
                  <a:pt x="1731864" y="6667500"/>
                </a:lnTo>
                <a:lnTo>
                  <a:pt x="1827113" y="6667500"/>
                </a:lnTo>
                <a:lnTo>
                  <a:pt x="1827113" y="6762750"/>
                </a:lnTo>
                <a:lnTo>
                  <a:pt x="1731864" y="6762750"/>
                </a:lnTo>
                <a:close/>
                <a:moveTo>
                  <a:pt x="1922364" y="6858000"/>
                </a:moveTo>
                <a:lnTo>
                  <a:pt x="1827113" y="6858000"/>
                </a:lnTo>
                <a:lnTo>
                  <a:pt x="1827113" y="6762750"/>
                </a:lnTo>
                <a:lnTo>
                  <a:pt x="1922364" y="6762750"/>
                </a:lnTo>
                <a:close/>
                <a:moveTo>
                  <a:pt x="2112863" y="6858000"/>
                </a:moveTo>
                <a:lnTo>
                  <a:pt x="2017612" y="6858000"/>
                </a:lnTo>
                <a:lnTo>
                  <a:pt x="2017612" y="6762750"/>
                </a:lnTo>
                <a:lnTo>
                  <a:pt x="2112863" y="6762750"/>
                </a:lnTo>
                <a:close/>
                <a:moveTo>
                  <a:pt x="2303364" y="6858000"/>
                </a:moveTo>
                <a:lnTo>
                  <a:pt x="2208114" y="6858000"/>
                </a:lnTo>
                <a:lnTo>
                  <a:pt x="2208114" y="6762750"/>
                </a:lnTo>
                <a:lnTo>
                  <a:pt x="2303364" y="6762750"/>
                </a:lnTo>
                <a:close/>
                <a:moveTo>
                  <a:pt x="2493863" y="6858000"/>
                </a:moveTo>
                <a:lnTo>
                  <a:pt x="2398613" y="6858000"/>
                </a:lnTo>
                <a:lnTo>
                  <a:pt x="2398613" y="6762750"/>
                </a:lnTo>
                <a:lnTo>
                  <a:pt x="2493863" y="6762750"/>
                </a:lnTo>
                <a:close/>
                <a:moveTo>
                  <a:pt x="2684362" y="6858000"/>
                </a:moveTo>
                <a:lnTo>
                  <a:pt x="2589114" y="6858000"/>
                </a:lnTo>
                <a:lnTo>
                  <a:pt x="2589114" y="6762750"/>
                </a:lnTo>
                <a:lnTo>
                  <a:pt x="2684362" y="6762750"/>
                </a:lnTo>
                <a:close/>
                <a:moveTo>
                  <a:pt x="2874863" y="6858000"/>
                </a:moveTo>
                <a:lnTo>
                  <a:pt x="2779613" y="6858000"/>
                </a:lnTo>
                <a:lnTo>
                  <a:pt x="2779613" y="6762750"/>
                </a:lnTo>
                <a:lnTo>
                  <a:pt x="2874863" y="6762750"/>
                </a:lnTo>
                <a:close/>
                <a:moveTo>
                  <a:pt x="3065363" y="6858000"/>
                </a:moveTo>
                <a:lnTo>
                  <a:pt x="2970113" y="6858000"/>
                </a:lnTo>
                <a:lnTo>
                  <a:pt x="2970113" y="6762750"/>
                </a:lnTo>
                <a:lnTo>
                  <a:pt x="3065363" y="6762750"/>
                </a:lnTo>
                <a:close/>
                <a:moveTo>
                  <a:pt x="3255863" y="6858000"/>
                </a:moveTo>
                <a:lnTo>
                  <a:pt x="3160613" y="6858000"/>
                </a:lnTo>
                <a:lnTo>
                  <a:pt x="3160613" y="6762750"/>
                </a:lnTo>
                <a:lnTo>
                  <a:pt x="3255863" y="6762750"/>
                </a:lnTo>
                <a:close/>
                <a:moveTo>
                  <a:pt x="3446363" y="6858000"/>
                </a:moveTo>
                <a:lnTo>
                  <a:pt x="3351113" y="6858000"/>
                </a:lnTo>
                <a:lnTo>
                  <a:pt x="3351113" y="6762750"/>
                </a:lnTo>
                <a:lnTo>
                  <a:pt x="3446363" y="6762750"/>
                </a:lnTo>
                <a:close/>
                <a:moveTo>
                  <a:pt x="3636862" y="6858000"/>
                </a:moveTo>
                <a:lnTo>
                  <a:pt x="3541613" y="6858000"/>
                </a:lnTo>
                <a:lnTo>
                  <a:pt x="3541613" y="6762750"/>
                </a:lnTo>
                <a:lnTo>
                  <a:pt x="3636862" y="6762750"/>
                </a:lnTo>
                <a:close/>
                <a:moveTo>
                  <a:pt x="3827362" y="6858000"/>
                </a:moveTo>
                <a:lnTo>
                  <a:pt x="3732112" y="6858000"/>
                </a:lnTo>
                <a:lnTo>
                  <a:pt x="3732112" y="6762750"/>
                </a:lnTo>
                <a:lnTo>
                  <a:pt x="3827362" y="6762750"/>
                </a:lnTo>
                <a:close/>
                <a:moveTo>
                  <a:pt x="4017863" y="6858000"/>
                </a:moveTo>
                <a:lnTo>
                  <a:pt x="3922613" y="6858000"/>
                </a:lnTo>
                <a:lnTo>
                  <a:pt x="3922613" y="6762750"/>
                </a:lnTo>
                <a:lnTo>
                  <a:pt x="4017863" y="6762750"/>
                </a:lnTo>
                <a:close/>
                <a:moveTo>
                  <a:pt x="4208362" y="6858000"/>
                </a:moveTo>
                <a:lnTo>
                  <a:pt x="4113113" y="6858000"/>
                </a:lnTo>
                <a:lnTo>
                  <a:pt x="4113113" y="6762750"/>
                </a:lnTo>
                <a:lnTo>
                  <a:pt x="4208362" y="6762750"/>
                </a:lnTo>
                <a:close/>
                <a:moveTo>
                  <a:pt x="4398863" y="6858000"/>
                </a:moveTo>
                <a:lnTo>
                  <a:pt x="4303612" y="6858000"/>
                </a:lnTo>
                <a:lnTo>
                  <a:pt x="4303612" y="6762750"/>
                </a:lnTo>
                <a:lnTo>
                  <a:pt x="4398863" y="6762750"/>
                </a:lnTo>
                <a:close/>
                <a:moveTo>
                  <a:pt x="4589363" y="6858000"/>
                </a:moveTo>
                <a:lnTo>
                  <a:pt x="4494113" y="6858000"/>
                </a:lnTo>
                <a:lnTo>
                  <a:pt x="4494113" y="6762750"/>
                </a:lnTo>
                <a:lnTo>
                  <a:pt x="4589363" y="6762750"/>
                </a:lnTo>
                <a:close/>
                <a:moveTo>
                  <a:pt x="4779863" y="6858000"/>
                </a:moveTo>
                <a:lnTo>
                  <a:pt x="4684613" y="6858000"/>
                </a:lnTo>
                <a:lnTo>
                  <a:pt x="4684613" y="6762750"/>
                </a:lnTo>
                <a:lnTo>
                  <a:pt x="4779863" y="6762750"/>
                </a:lnTo>
                <a:close/>
                <a:moveTo>
                  <a:pt x="4970362" y="6858000"/>
                </a:moveTo>
                <a:lnTo>
                  <a:pt x="4875112" y="6858000"/>
                </a:lnTo>
                <a:lnTo>
                  <a:pt x="4875112" y="6762750"/>
                </a:lnTo>
                <a:lnTo>
                  <a:pt x="4970362" y="6762750"/>
                </a:lnTo>
                <a:close/>
                <a:moveTo>
                  <a:pt x="5160862" y="6858000"/>
                </a:moveTo>
                <a:lnTo>
                  <a:pt x="5065613" y="6858000"/>
                </a:lnTo>
                <a:lnTo>
                  <a:pt x="5065613" y="6762750"/>
                </a:lnTo>
                <a:lnTo>
                  <a:pt x="5160861" y="6762750"/>
                </a:lnTo>
                <a:lnTo>
                  <a:pt x="5160861" y="6667500"/>
                </a:lnTo>
                <a:lnTo>
                  <a:pt x="5065613" y="6667500"/>
                </a:lnTo>
                <a:lnTo>
                  <a:pt x="5065613" y="6572250"/>
                </a:lnTo>
                <a:lnTo>
                  <a:pt x="5160861" y="6572250"/>
                </a:lnTo>
                <a:lnTo>
                  <a:pt x="5160861" y="6477000"/>
                </a:lnTo>
                <a:lnTo>
                  <a:pt x="5065613" y="6477000"/>
                </a:lnTo>
                <a:lnTo>
                  <a:pt x="5065613" y="6381750"/>
                </a:lnTo>
                <a:lnTo>
                  <a:pt x="5160861" y="6381750"/>
                </a:lnTo>
                <a:lnTo>
                  <a:pt x="5160861" y="6286500"/>
                </a:lnTo>
                <a:lnTo>
                  <a:pt x="5065613" y="6286500"/>
                </a:lnTo>
                <a:lnTo>
                  <a:pt x="5065613" y="6191250"/>
                </a:lnTo>
                <a:lnTo>
                  <a:pt x="5160861" y="6191250"/>
                </a:lnTo>
                <a:lnTo>
                  <a:pt x="5160861" y="6096000"/>
                </a:lnTo>
                <a:lnTo>
                  <a:pt x="5065613" y="6096000"/>
                </a:lnTo>
                <a:lnTo>
                  <a:pt x="5065613" y="6000750"/>
                </a:lnTo>
                <a:lnTo>
                  <a:pt x="5160861" y="6000750"/>
                </a:lnTo>
                <a:lnTo>
                  <a:pt x="5160861" y="5905500"/>
                </a:lnTo>
                <a:lnTo>
                  <a:pt x="5065613" y="5905500"/>
                </a:lnTo>
                <a:lnTo>
                  <a:pt x="5065613" y="5810250"/>
                </a:lnTo>
                <a:lnTo>
                  <a:pt x="5160861" y="5810250"/>
                </a:lnTo>
                <a:lnTo>
                  <a:pt x="5160861" y="5715000"/>
                </a:lnTo>
                <a:lnTo>
                  <a:pt x="5065613" y="5715000"/>
                </a:lnTo>
                <a:lnTo>
                  <a:pt x="5065613" y="5619750"/>
                </a:lnTo>
                <a:lnTo>
                  <a:pt x="5160861" y="5619750"/>
                </a:lnTo>
                <a:lnTo>
                  <a:pt x="5160861" y="5524500"/>
                </a:lnTo>
                <a:lnTo>
                  <a:pt x="5065613" y="5524500"/>
                </a:lnTo>
                <a:lnTo>
                  <a:pt x="5065613" y="5429250"/>
                </a:lnTo>
                <a:lnTo>
                  <a:pt x="5160861" y="5429250"/>
                </a:lnTo>
                <a:lnTo>
                  <a:pt x="5160861" y="5334000"/>
                </a:lnTo>
                <a:lnTo>
                  <a:pt x="5065613" y="5334000"/>
                </a:lnTo>
                <a:lnTo>
                  <a:pt x="5065613" y="5238750"/>
                </a:lnTo>
                <a:lnTo>
                  <a:pt x="5160861" y="5238750"/>
                </a:lnTo>
                <a:lnTo>
                  <a:pt x="5160861" y="5143500"/>
                </a:lnTo>
                <a:lnTo>
                  <a:pt x="5065613" y="5143500"/>
                </a:lnTo>
                <a:lnTo>
                  <a:pt x="5065613" y="5048250"/>
                </a:lnTo>
                <a:lnTo>
                  <a:pt x="5160861" y="5048250"/>
                </a:lnTo>
                <a:lnTo>
                  <a:pt x="5160861" y="4953000"/>
                </a:lnTo>
                <a:lnTo>
                  <a:pt x="5065613" y="4953000"/>
                </a:lnTo>
                <a:lnTo>
                  <a:pt x="5065613" y="4857749"/>
                </a:lnTo>
                <a:lnTo>
                  <a:pt x="5160861" y="4857749"/>
                </a:lnTo>
                <a:lnTo>
                  <a:pt x="5160861" y="4762500"/>
                </a:lnTo>
                <a:lnTo>
                  <a:pt x="5065613" y="4762500"/>
                </a:lnTo>
                <a:lnTo>
                  <a:pt x="5065613" y="4667250"/>
                </a:lnTo>
                <a:lnTo>
                  <a:pt x="5160861" y="4667250"/>
                </a:lnTo>
                <a:lnTo>
                  <a:pt x="5160861" y="4572000"/>
                </a:lnTo>
                <a:lnTo>
                  <a:pt x="5065613" y="4572000"/>
                </a:lnTo>
                <a:lnTo>
                  <a:pt x="5065613" y="4476750"/>
                </a:lnTo>
                <a:lnTo>
                  <a:pt x="5160862" y="4476750"/>
                </a:lnTo>
                <a:lnTo>
                  <a:pt x="5160862" y="4381500"/>
                </a:lnTo>
                <a:lnTo>
                  <a:pt x="5065613" y="4381500"/>
                </a:lnTo>
                <a:lnTo>
                  <a:pt x="5065613" y="4286250"/>
                </a:lnTo>
                <a:lnTo>
                  <a:pt x="5160862" y="4286250"/>
                </a:lnTo>
                <a:lnTo>
                  <a:pt x="5160862" y="4191000"/>
                </a:lnTo>
                <a:lnTo>
                  <a:pt x="5065613" y="4191000"/>
                </a:lnTo>
                <a:lnTo>
                  <a:pt x="5065613" y="4095750"/>
                </a:lnTo>
                <a:lnTo>
                  <a:pt x="5160862" y="4095750"/>
                </a:lnTo>
                <a:lnTo>
                  <a:pt x="5160862" y="4000500"/>
                </a:lnTo>
                <a:lnTo>
                  <a:pt x="5065613" y="4000500"/>
                </a:lnTo>
                <a:lnTo>
                  <a:pt x="5065613" y="3905250"/>
                </a:lnTo>
                <a:lnTo>
                  <a:pt x="5160862" y="3905250"/>
                </a:lnTo>
                <a:lnTo>
                  <a:pt x="5160862" y="3810000"/>
                </a:lnTo>
                <a:lnTo>
                  <a:pt x="5065613" y="3810000"/>
                </a:lnTo>
                <a:lnTo>
                  <a:pt x="5065613" y="3714750"/>
                </a:lnTo>
                <a:lnTo>
                  <a:pt x="5160862" y="3714750"/>
                </a:lnTo>
                <a:lnTo>
                  <a:pt x="5160862" y="3619500"/>
                </a:lnTo>
                <a:lnTo>
                  <a:pt x="5065613" y="3619500"/>
                </a:lnTo>
                <a:lnTo>
                  <a:pt x="5065613" y="3524250"/>
                </a:lnTo>
                <a:lnTo>
                  <a:pt x="5160862" y="3524250"/>
                </a:lnTo>
                <a:lnTo>
                  <a:pt x="5160862" y="3429000"/>
                </a:lnTo>
                <a:lnTo>
                  <a:pt x="5065613" y="3429000"/>
                </a:lnTo>
                <a:lnTo>
                  <a:pt x="5065613" y="3333750"/>
                </a:lnTo>
                <a:lnTo>
                  <a:pt x="5160862" y="3333750"/>
                </a:lnTo>
                <a:lnTo>
                  <a:pt x="5160862" y="3238500"/>
                </a:lnTo>
                <a:lnTo>
                  <a:pt x="5065613" y="3238500"/>
                </a:lnTo>
                <a:lnTo>
                  <a:pt x="5065613" y="3143250"/>
                </a:lnTo>
                <a:lnTo>
                  <a:pt x="5160862" y="3143250"/>
                </a:lnTo>
                <a:lnTo>
                  <a:pt x="5160862" y="3048000"/>
                </a:lnTo>
                <a:lnTo>
                  <a:pt x="5065613" y="3048000"/>
                </a:lnTo>
                <a:lnTo>
                  <a:pt x="5065613" y="2952750"/>
                </a:lnTo>
                <a:lnTo>
                  <a:pt x="5160862" y="2952750"/>
                </a:lnTo>
                <a:lnTo>
                  <a:pt x="5160862" y="2857500"/>
                </a:lnTo>
                <a:lnTo>
                  <a:pt x="5065613" y="2857500"/>
                </a:lnTo>
                <a:lnTo>
                  <a:pt x="5065613" y="2762250"/>
                </a:lnTo>
                <a:lnTo>
                  <a:pt x="5160862" y="2762250"/>
                </a:lnTo>
                <a:lnTo>
                  <a:pt x="5160862" y="2667000"/>
                </a:lnTo>
                <a:lnTo>
                  <a:pt x="5065613" y="2667000"/>
                </a:lnTo>
                <a:lnTo>
                  <a:pt x="5065613" y="2571750"/>
                </a:lnTo>
                <a:lnTo>
                  <a:pt x="5160862" y="2571750"/>
                </a:lnTo>
                <a:lnTo>
                  <a:pt x="5160862" y="2476500"/>
                </a:lnTo>
                <a:lnTo>
                  <a:pt x="5065613" y="2476500"/>
                </a:lnTo>
                <a:lnTo>
                  <a:pt x="5065613" y="2381250"/>
                </a:lnTo>
                <a:lnTo>
                  <a:pt x="5160862" y="2381250"/>
                </a:lnTo>
                <a:lnTo>
                  <a:pt x="5160862" y="2286000"/>
                </a:lnTo>
                <a:lnTo>
                  <a:pt x="5256111" y="2286000"/>
                </a:lnTo>
                <a:lnTo>
                  <a:pt x="5256111" y="2190750"/>
                </a:lnTo>
                <a:lnTo>
                  <a:pt x="5351361" y="2190750"/>
                </a:lnTo>
                <a:lnTo>
                  <a:pt x="5351361" y="2286000"/>
                </a:lnTo>
                <a:lnTo>
                  <a:pt x="5256112" y="2286000"/>
                </a:lnTo>
                <a:lnTo>
                  <a:pt x="5256112" y="2381250"/>
                </a:lnTo>
                <a:lnTo>
                  <a:pt x="5160863" y="2381250"/>
                </a:lnTo>
                <a:lnTo>
                  <a:pt x="5160863" y="2476500"/>
                </a:lnTo>
                <a:lnTo>
                  <a:pt x="5256112" y="2476500"/>
                </a:lnTo>
                <a:lnTo>
                  <a:pt x="5256112" y="2571750"/>
                </a:lnTo>
                <a:lnTo>
                  <a:pt x="5160863" y="2571750"/>
                </a:lnTo>
                <a:lnTo>
                  <a:pt x="5160863" y="2667000"/>
                </a:lnTo>
                <a:lnTo>
                  <a:pt x="5256112" y="2667000"/>
                </a:lnTo>
                <a:lnTo>
                  <a:pt x="5256112" y="2762250"/>
                </a:lnTo>
                <a:lnTo>
                  <a:pt x="5160863" y="2762250"/>
                </a:lnTo>
                <a:lnTo>
                  <a:pt x="5160863" y="2857500"/>
                </a:lnTo>
                <a:lnTo>
                  <a:pt x="5256112" y="2857500"/>
                </a:lnTo>
                <a:lnTo>
                  <a:pt x="5256112" y="2952750"/>
                </a:lnTo>
                <a:lnTo>
                  <a:pt x="5160863" y="2952750"/>
                </a:lnTo>
                <a:lnTo>
                  <a:pt x="5160863" y="3048000"/>
                </a:lnTo>
                <a:lnTo>
                  <a:pt x="5256112" y="3048000"/>
                </a:lnTo>
                <a:lnTo>
                  <a:pt x="5256112" y="3143250"/>
                </a:lnTo>
                <a:lnTo>
                  <a:pt x="5160863" y="3143250"/>
                </a:lnTo>
                <a:lnTo>
                  <a:pt x="5160863" y="3238500"/>
                </a:lnTo>
                <a:lnTo>
                  <a:pt x="5256112" y="3238500"/>
                </a:lnTo>
                <a:lnTo>
                  <a:pt x="5256112" y="3333750"/>
                </a:lnTo>
                <a:lnTo>
                  <a:pt x="5160863" y="3333750"/>
                </a:lnTo>
                <a:lnTo>
                  <a:pt x="5160863" y="3429000"/>
                </a:lnTo>
                <a:lnTo>
                  <a:pt x="5256112" y="3429000"/>
                </a:lnTo>
                <a:lnTo>
                  <a:pt x="5256112" y="3524250"/>
                </a:lnTo>
                <a:lnTo>
                  <a:pt x="5160863" y="3524250"/>
                </a:lnTo>
                <a:lnTo>
                  <a:pt x="5160863" y="3619500"/>
                </a:lnTo>
                <a:lnTo>
                  <a:pt x="5256112" y="3619500"/>
                </a:lnTo>
                <a:lnTo>
                  <a:pt x="5256112" y="3714750"/>
                </a:lnTo>
                <a:lnTo>
                  <a:pt x="5160863" y="3714750"/>
                </a:lnTo>
                <a:lnTo>
                  <a:pt x="5160863" y="3810000"/>
                </a:lnTo>
                <a:lnTo>
                  <a:pt x="5256112" y="3810000"/>
                </a:lnTo>
                <a:lnTo>
                  <a:pt x="5256112" y="3905250"/>
                </a:lnTo>
                <a:lnTo>
                  <a:pt x="5160863" y="3905250"/>
                </a:lnTo>
                <a:lnTo>
                  <a:pt x="5160863" y="4000500"/>
                </a:lnTo>
                <a:lnTo>
                  <a:pt x="5256112" y="4000500"/>
                </a:lnTo>
                <a:lnTo>
                  <a:pt x="5256112" y="4095750"/>
                </a:lnTo>
                <a:lnTo>
                  <a:pt x="5160863" y="4095750"/>
                </a:lnTo>
                <a:lnTo>
                  <a:pt x="5160863" y="4191000"/>
                </a:lnTo>
                <a:lnTo>
                  <a:pt x="5256112" y="4191000"/>
                </a:lnTo>
                <a:lnTo>
                  <a:pt x="5256112" y="4286250"/>
                </a:lnTo>
                <a:lnTo>
                  <a:pt x="5160863" y="4286250"/>
                </a:lnTo>
                <a:lnTo>
                  <a:pt x="5160863" y="4381500"/>
                </a:lnTo>
                <a:lnTo>
                  <a:pt x="5256112" y="4381500"/>
                </a:lnTo>
                <a:lnTo>
                  <a:pt x="5256112" y="4476750"/>
                </a:lnTo>
                <a:lnTo>
                  <a:pt x="5160863" y="4476750"/>
                </a:lnTo>
                <a:lnTo>
                  <a:pt x="5160863" y="4572000"/>
                </a:lnTo>
                <a:lnTo>
                  <a:pt x="5256111" y="4572000"/>
                </a:lnTo>
                <a:lnTo>
                  <a:pt x="5256111" y="4667250"/>
                </a:lnTo>
                <a:lnTo>
                  <a:pt x="5160862" y="4667250"/>
                </a:lnTo>
                <a:lnTo>
                  <a:pt x="5160862" y="4762500"/>
                </a:lnTo>
                <a:lnTo>
                  <a:pt x="5256111" y="4762500"/>
                </a:lnTo>
                <a:lnTo>
                  <a:pt x="5256111" y="4857749"/>
                </a:lnTo>
                <a:lnTo>
                  <a:pt x="5160862" y="4857749"/>
                </a:lnTo>
                <a:lnTo>
                  <a:pt x="5160862" y="4953000"/>
                </a:lnTo>
                <a:lnTo>
                  <a:pt x="5256111" y="4953000"/>
                </a:lnTo>
                <a:lnTo>
                  <a:pt x="5256111" y="5048250"/>
                </a:lnTo>
                <a:lnTo>
                  <a:pt x="5160862" y="5048250"/>
                </a:lnTo>
                <a:lnTo>
                  <a:pt x="5160862" y="5143500"/>
                </a:lnTo>
                <a:lnTo>
                  <a:pt x="5256111" y="5143500"/>
                </a:lnTo>
                <a:lnTo>
                  <a:pt x="5256111" y="5238750"/>
                </a:lnTo>
                <a:lnTo>
                  <a:pt x="5160862" y="5238750"/>
                </a:lnTo>
                <a:lnTo>
                  <a:pt x="5160862" y="5334000"/>
                </a:lnTo>
                <a:lnTo>
                  <a:pt x="5256111" y="5334000"/>
                </a:lnTo>
                <a:lnTo>
                  <a:pt x="5256111" y="5429250"/>
                </a:lnTo>
                <a:lnTo>
                  <a:pt x="5160862" y="5429250"/>
                </a:lnTo>
                <a:lnTo>
                  <a:pt x="5160862" y="5524500"/>
                </a:lnTo>
                <a:lnTo>
                  <a:pt x="5256111" y="5524500"/>
                </a:lnTo>
                <a:lnTo>
                  <a:pt x="5256111" y="5619750"/>
                </a:lnTo>
                <a:lnTo>
                  <a:pt x="5160862" y="5619750"/>
                </a:lnTo>
                <a:lnTo>
                  <a:pt x="5160862" y="5715000"/>
                </a:lnTo>
                <a:lnTo>
                  <a:pt x="5256111" y="5715000"/>
                </a:lnTo>
                <a:lnTo>
                  <a:pt x="5256111" y="5810250"/>
                </a:lnTo>
                <a:lnTo>
                  <a:pt x="5160862" y="5810250"/>
                </a:lnTo>
                <a:lnTo>
                  <a:pt x="5160862" y="5905500"/>
                </a:lnTo>
                <a:lnTo>
                  <a:pt x="5256111" y="5905500"/>
                </a:lnTo>
                <a:lnTo>
                  <a:pt x="5256111" y="6000750"/>
                </a:lnTo>
                <a:lnTo>
                  <a:pt x="5160862" y="6000750"/>
                </a:lnTo>
                <a:lnTo>
                  <a:pt x="5160862" y="6096000"/>
                </a:lnTo>
                <a:lnTo>
                  <a:pt x="5256111" y="6096000"/>
                </a:lnTo>
                <a:lnTo>
                  <a:pt x="5256111" y="6191250"/>
                </a:lnTo>
                <a:lnTo>
                  <a:pt x="5160862" y="6191250"/>
                </a:lnTo>
                <a:lnTo>
                  <a:pt x="5160862" y="6286500"/>
                </a:lnTo>
                <a:lnTo>
                  <a:pt x="5256111" y="6286500"/>
                </a:lnTo>
                <a:lnTo>
                  <a:pt x="5256111" y="6381750"/>
                </a:lnTo>
                <a:lnTo>
                  <a:pt x="5160862" y="6381750"/>
                </a:lnTo>
                <a:lnTo>
                  <a:pt x="5160862" y="6477000"/>
                </a:lnTo>
                <a:lnTo>
                  <a:pt x="5256111" y="6477000"/>
                </a:lnTo>
                <a:lnTo>
                  <a:pt x="5256111" y="6572250"/>
                </a:lnTo>
                <a:lnTo>
                  <a:pt x="5160862" y="6572250"/>
                </a:lnTo>
                <a:lnTo>
                  <a:pt x="5160862" y="6667500"/>
                </a:lnTo>
                <a:lnTo>
                  <a:pt x="5256111" y="6667500"/>
                </a:lnTo>
                <a:lnTo>
                  <a:pt x="5256111" y="6762750"/>
                </a:lnTo>
                <a:lnTo>
                  <a:pt x="5160862" y="6762750"/>
                </a:lnTo>
                <a:close/>
                <a:moveTo>
                  <a:pt x="5351361" y="6858000"/>
                </a:moveTo>
                <a:lnTo>
                  <a:pt x="5256111" y="6858000"/>
                </a:lnTo>
                <a:lnTo>
                  <a:pt x="5256111" y="6762750"/>
                </a:lnTo>
                <a:lnTo>
                  <a:pt x="5351361" y="6762750"/>
                </a:lnTo>
                <a:close/>
                <a:moveTo>
                  <a:pt x="5541861" y="6858000"/>
                </a:moveTo>
                <a:lnTo>
                  <a:pt x="5446612" y="6858000"/>
                </a:lnTo>
                <a:lnTo>
                  <a:pt x="5446612" y="6762750"/>
                </a:lnTo>
                <a:lnTo>
                  <a:pt x="5541861" y="6762750"/>
                </a:lnTo>
                <a:close/>
                <a:moveTo>
                  <a:pt x="5732362" y="6858000"/>
                </a:moveTo>
                <a:lnTo>
                  <a:pt x="5637111" y="6858000"/>
                </a:lnTo>
                <a:lnTo>
                  <a:pt x="5637111" y="6762750"/>
                </a:lnTo>
                <a:lnTo>
                  <a:pt x="5732362" y="6762750"/>
                </a:lnTo>
                <a:close/>
                <a:moveTo>
                  <a:pt x="5922862" y="6858000"/>
                </a:moveTo>
                <a:lnTo>
                  <a:pt x="5827612" y="6858000"/>
                </a:lnTo>
                <a:lnTo>
                  <a:pt x="5827612" y="6762750"/>
                </a:lnTo>
                <a:lnTo>
                  <a:pt x="5922862" y="6762750"/>
                </a:lnTo>
                <a:close/>
                <a:moveTo>
                  <a:pt x="6113362" y="6858000"/>
                </a:moveTo>
                <a:lnTo>
                  <a:pt x="6018112" y="6858000"/>
                </a:lnTo>
                <a:lnTo>
                  <a:pt x="6018112" y="6762750"/>
                </a:lnTo>
                <a:lnTo>
                  <a:pt x="6113362" y="6762750"/>
                </a:lnTo>
                <a:close/>
                <a:moveTo>
                  <a:pt x="6303862" y="6858000"/>
                </a:moveTo>
                <a:lnTo>
                  <a:pt x="6208612" y="6858000"/>
                </a:lnTo>
                <a:lnTo>
                  <a:pt x="6208612" y="6762750"/>
                </a:lnTo>
                <a:lnTo>
                  <a:pt x="6303862" y="6762750"/>
                </a:lnTo>
                <a:close/>
                <a:moveTo>
                  <a:pt x="6494362" y="6858000"/>
                </a:moveTo>
                <a:lnTo>
                  <a:pt x="6399112" y="6858000"/>
                </a:lnTo>
                <a:lnTo>
                  <a:pt x="6399112" y="6762750"/>
                </a:lnTo>
                <a:lnTo>
                  <a:pt x="6494362" y="6762750"/>
                </a:lnTo>
                <a:close/>
                <a:moveTo>
                  <a:pt x="6684862" y="6858000"/>
                </a:moveTo>
                <a:lnTo>
                  <a:pt x="6589612" y="6858000"/>
                </a:lnTo>
                <a:lnTo>
                  <a:pt x="6589612" y="6762750"/>
                </a:lnTo>
                <a:lnTo>
                  <a:pt x="6684862" y="6762750"/>
                </a:lnTo>
                <a:close/>
                <a:moveTo>
                  <a:pt x="6875362" y="6858000"/>
                </a:moveTo>
                <a:lnTo>
                  <a:pt x="6780112" y="6858000"/>
                </a:lnTo>
                <a:lnTo>
                  <a:pt x="6780112" y="6762750"/>
                </a:lnTo>
                <a:lnTo>
                  <a:pt x="6875362" y="6762750"/>
                </a:lnTo>
                <a:close/>
                <a:moveTo>
                  <a:pt x="7065861" y="6858000"/>
                </a:moveTo>
                <a:lnTo>
                  <a:pt x="6970611" y="6858000"/>
                </a:lnTo>
                <a:lnTo>
                  <a:pt x="6970611" y="6762750"/>
                </a:lnTo>
                <a:lnTo>
                  <a:pt x="7065861" y="6762750"/>
                </a:lnTo>
                <a:close/>
                <a:moveTo>
                  <a:pt x="7256362" y="6858000"/>
                </a:moveTo>
                <a:lnTo>
                  <a:pt x="7161112" y="6858000"/>
                </a:lnTo>
                <a:lnTo>
                  <a:pt x="7161112" y="6762750"/>
                </a:lnTo>
                <a:lnTo>
                  <a:pt x="7256362" y="6762750"/>
                </a:lnTo>
                <a:close/>
                <a:moveTo>
                  <a:pt x="7446862" y="6858000"/>
                </a:moveTo>
                <a:lnTo>
                  <a:pt x="7351612" y="6858000"/>
                </a:lnTo>
                <a:lnTo>
                  <a:pt x="7351612" y="6762750"/>
                </a:lnTo>
                <a:lnTo>
                  <a:pt x="7446862" y="6762750"/>
                </a:lnTo>
                <a:close/>
                <a:moveTo>
                  <a:pt x="7637362" y="6858000"/>
                </a:moveTo>
                <a:lnTo>
                  <a:pt x="7542112" y="6858000"/>
                </a:lnTo>
                <a:lnTo>
                  <a:pt x="7542112" y="6762750"/>
                </a:lnTo>
                <a:lnTo>
                  <a:pt x="7637362" y="6762750"/>
                </a:lnTo>
                <a:close/>
                <a:moveTo>
                  <a:pt x="7827862" y="6858000"/>
                </a:moveTo>
                <a:lnTo>
                  <a:pt x="7732612" y="6858000"/>
                </a:lnTo>
                <a:lnTo>
                  <a:pt x="7732612" y="6762750"/>
                </a:lnTo>
                <a:lnTo>
                  <a:pt x="7827862" y="6762750"/>
                </a:lnTo>
                <a:close/>
                <a:moveTo>
                  <a:pt x="8018362" y="6858000"/>
                </a:moveTo>
                <a:lnTo>
                  <a:pt x="7923112" y="6858000"/>
                </a:lnTo>
                <a:lnTo>
                  <a:pt x="7923112" y="6762750"/>
                </a:lnTo>
                <a:lnTo>
                  <a:pt x="8018362" y="6762750"/>
                </a:lnTo>
                <a:close/>
                <a:moveTo>
                  <a:pt x="8208862" y="6858000"/>
                </a:moveTo>
                <a:lnTo>
                  <a:pt x="8113612" y="6858000"/>
                </a:lnTo>
                <a:lnTo>
                  <a:pt x="8113612" y="6762750"/>
                </a:lnTo>
                <a:lnTo>
                  <a:pt x="8208862" y="6762750"/>
                </a:lnTo>
                <a:close/>
                <a:moveTo>
                  <a:pt x="8399362" y="6858000"/>
                </a:moveTo>
                <a:lnTo>
                  <a:pt x="8304112" y="6858000"/>
                </a:lnTo>
                <a:lnTo>
                  <a:pt x="8304112" y="6762750"/>
                </a:lnTo>
                <a:lnTo>
                  <a:pt x="8399362" y="6762750"/>
                </a:lnTo>
                <a:close/>
                <a:moveTo>
                  <a:pt x="8589862" y="6858000"/>
                </a:moveTo>
                <a:lnTo>
                  <a:pt x="8494612" y="6858000"/>
                </a:lnTo>
                <a:lnTo>
                  <a:pt x="8494612" y="6762750"/>
                </a:lnTo>
                <a:lnTo>
                  <a:pt x="8589861" y="6762750"/>
                </a:lnTo>
                <a:lnTo>
                  <a:pt x="8589861" y="6667500"/>
                </a:lnTo>
                <a:lnTo>
                  <a:pt x="8494612" y="6667500"/>
                </a:lnTo>
                <a:lnTo>
                  <a:pt x="8494612" y="6572250"/>
                </a:lnTo>
                <a:lnTo>
                  <a:pt x="8589861" y="6572250"/>
                </a:lnTo>
                <a:lnTo>
                  <a:pt x="8589861" y="6477000"/>
                </a:lnTo>
                <a:lnTo>
                  <a:pt x="8494612" y="6477000"/>
                </a:lnTo>
                <a:lnTo>
                  <a:pt x="8494612" y="6381750"/>
                </a:lnTo>
                <a:lnTo>
                  <a:pt x="8589861" y="6381750"/>
                </a:lnTo>
                <a:lnTo>
                  <a:pt x="8589861" y="6286500"/>
                </a:lnTo>
                <a:lnTo>
                  <a:pt x="8494612" y="6286500"/>
                </a:lnTo>
                <a:lnTo>
                  <a:pt x="8494612" y="6191250"/>
                </a:lnTo>
                <a:lnTo>
                  <a:pt x="8589861" y="6191250"/>
                </a:lnTo>
                <a:lnTo>
                  <a:pt x="8589861" y="6096000"/>
                </a:lnTo>
                <a:lnTo>
                  <a:pt x="8494612" y="6096000"/>
                </a:lnTo>
                <a:lnTo>
                  <a:pt x="8494612" y="6000750"/>
                </a:lnTo>
                <a:lnTo>
                  <a:pt x="8589861" y="6000750"/>
                </a:lnTo>
                <a:lnTo>
                  <a:pt x="8589861" y="5905500"/>
                </a:lnTo>
                <a:lnTo>
                  <a:pt x="8494612" y="5905500"/>
                </a:lnTo>
                <a:lnTo>
                  <a:pt x="8494612" y="5810250"/>
                </a:lnTo>
                <a:lnTo>
                  <a:pt x="8589861" y="5810250"/>
                </a:lnTo>
                <a:lnTo>
                  <a:pt x="8589861" y="5715000"/>
                </a:lnTo>
                <a:lnTo>
                  <a:pt x="8494613" y="5715000"/>
                </a:lnTo>
                <a:lnTo>
                  <a:pt x="8494613" y="5619750"/>
                </a:lnTo>
                <a:lnTo>
                  <a:pt x="8589862" y="5619750"/>
                </a:lnTo>
                <a:lnTo>
                  <a:pt x="8589862" y="5524500"/>
                </a:lnTo>
                <a:lnTo>
                  <a:pt x="8494613" y="5524500"/>
                </a:lnTo>
                <a:lnTo>
                  <a:pt x="8494613" y="5429250"/>
                </a:lnTo>
                <a:lnTo>
                  <a:pt x="8589862" y="5429250"/>
                </a:lnTo>
                <a:lnTo>
                  <a:pt x="8589862" y="5334000"/>
                </a:lnTo>
                <a:lnTo>
                  <a:pt x="8494613" y="5334000"/>
                </a:lnTo>
                <a:lnTo>
                  <a:pt x="8494613" y="5238750"/>
                </a:lnTo>
                <a:lnTo>
                  <a:pt x="8589862" y="5238750"/>
                </a:lnTo>
                <a:lnTo>
                  <a:pt x="8589862" y="5143500"/>
                </a:lnTo>
                <a:lnTo>
                  <a:pt x="8494613" y="5143500"/>
                </a:lnTo>
                <a:lnTo>
                  <a:pt x="8494613" y="5048250"/>
                </a:lnTo>
                <a:lnTo>
                  <a:pt x="8589862" y="5048250"/>
                </a:lnTo>
                <a:lnTo>
                  <a:pt x="8589862" y="4953000"/>
                </a:lnTo>
                <a:lnTo>
                  <a:pt x="8494613" y="4953000"/>
                </a:lnTo>
                <a:lnTo>
                  <a:pt x="8494613" y="4857750"/>
                </a:lnTo>
                <a:lnTo>
                  <a:pt x="8589862" y="4857750"/>
                </a:lnTo>
                <a:lnTo>
                  <a:pt x="8589862" y="4762500"/>
                </a:lnTo>
                <a:lnTo>
                  <a:pt x="8494613" y="4762500"/>
                </a:lnTo>
                <a:lnTo>
                  <a:pt x="8494613" y="4667250"/>
                </a:lnTo>
                <a:lnTo>
                  <a:pt x="8589862" y="4667250"/>
                </a:lnTo>
                <a:lnTo>
                  <a:pt x="8589862" y="4572000"/>
                </a:lnTo>
                <a:lnTo>
                  <a:pt x="8685111" y="4572000"/>
                </a:lnTo>
                <a:lnTo>
                  <a:pt x="8685111" y="4667250"/>
                </a:lnTo>
                <a:lnTo>
                  <a:pt x="8589863" y="4667250"/>
                </a:lnTo>
                <a:lnTo>
                  <a:pt x="8589863" y="4762500"/>
                </a:lnTo>
                <a:lnTo>
                  <a:pt x="8685111" y="4762500"/>
                </a:lnTo>
                <a:lnTo>
                  <a:pt x="8685111" y="4857750"/>
                </a:lnTo>
                <a:lnTo>
                  <a:pt x="8589863" y="4857750"/>
                </a:lnTo>
                <a:lnTo>
                  <a:pt x="8589863" y="4953000"/>
                </a:lnTo>
                <a:lnTo>
                  <a:pt x="8685111" y="4953000"/>
                </a:lnTo>
                <a:lnTo>
                  <a:pt x="8685111" y="5048250"/>
                </a:lnTo>
                <a:lnTo>
                  <a:pt x="8589863" y="5048250"/>
                </a:lnTo>
                <a:lnTo>
                  <a:pt x="8589863" y="5143500"/>
                </a:lnTo>
                <a:lnTo>
                  <a:pt x="8685111" y="5143500"/>
                </a:lnTo>
                <a:lnTo>
                  <a:pt x="8685111" y="5238750"/>
                </a:lnTo>
                <a:lnTo>
                  <a:pt x="8589863" y="5238750"/>
                </a:lnTo>
                <a:lnTo>
                  <a:pt x="8589863" y="5334000"/>
                </a:lnTo>
                <a:lnTo>
                  <a:pt x="8685111" y="5334000"/>
                </a:lnTo>
                <a:lnTo>
                  <a:pt x="8685111" y="5429250"/>
                </a:lnTo>
                <a:lnTo>
                  <a:pt x="8589863" y="5429250"/>
                </a:lnTo>
                <a:lnTo>
                  <a:pt x="8589863" y="5524500"/>
                </a:lnTo>
                <a:lnTo>
                  <a:pt x="8685111" y="5524500"/>
                </a:lnTo>
                <a:lnTo>
                  <a:pt x="8685111" y="5619750"/>
                </a:lnTo>
                <a:lnTo>
                  <a:pt x="8589863" y="5619750"/>
                </a:lnTo>
                <a:lnTo>
                  <a:pt x="8589863" y="5715000"/>
                </a:lnTo>
                <a:lnTo>
                  <a:pt x="8685111" y="5715000"/>
                </a:lnTo>
                <a:lnTo>
                  <a:pt x="8685111" y="5810250"/>
                </a:lnTo>
                <a:lnTo>
                  <a:pt x="8589862" y="5810250"/>
                </a:lnTo>
                <a:lnTo>
                  <a:pt x="8589862" y="5905500"/>
                </a:lnTo>
                <a:lnTo>
                  <a:pt x="8685111" y="5905500"/>
                </a:lnTo>
                <a:lnTo>
                  <a:pt x="8685111" y="6000750"/>
                </a:lnTo>
                <a:lnTo>
                  <a:pt x="8589862" y="6000750"/>
                </a:lnTo>
                <a:lnTo>
                  <a:pt x="8589862" y="6096000"/>
                </a:lnTo>
                <a:lnTo>
                  <a:pt x="8685111" y="6096000"/>
                </a:lnTo>
                <a:lnTo>
                  <a:pt x="8685111" y="6191250"/>
                </a:lnTo>
                <a:lnTo>
                  <a:pt x="8589862" y="6191250"/>
                </a:lnTo>
                <a:lnTo>
                  <a:pt x="8589862" y="6286500"/>
                </a:lnTo>
                <a:lnTo>
                  <a:pt x="8685111" y="6286500"/>
                </a:lnTo>
                <a:lnTo>
                  <a:pt x="8685111" y="6381750"/>
                </a:lnTo>
                <a:lnTo>
                  <a:pt x="8589862" y="6381750"/>
                </a:lnTo>
                <a:lnTo>
                  <a:pt x="8589862" y="6477000"/>
                </a:lnTo>
                <a:lnTo>
                  <a:pt x="8685111" y="6477000"/>
                </a:lnTo>
                <a:lnTo>
                  <a:pt x="8685111" y="6572250"/>
                </a:lnTo>
                <a:lnTo>
                  <a:pt x="8589862" y="6572250"/>
                </a:lnTo>
                <a:lnTo>
                  <a:pt x="8589862" y="6667500"/>
                </a:lnTo>
                <a:lnTo>
                  <a:pt x="8685111" y="6667500"/>
                </a:lnTo>
                <a:lnTo>
                  <a:pt x="8685111" y="6762750"/>
                </a:lnTo>
                <a:lnTo>
                  <a:pt x="8589862" y="6762750"/>
                </a:lnTo>
                <a:close/>
                <a:moveTo>
                  <a:pt x="8780361" y="6858000"/>
                </a:moveTo>
                <a:lnTo>
                  <a:pt x="8685111" y="6858000"/>
                </a:lnTo>
                <a:lnTo>
                  <a:pt x="8685111" y="6762750"/>
                </a:lnTo>
                <a:lnTo>
                  <a:pt x="8780361" y="6762750"/>
                </a:lnTo>
                <a:close/>
                <a:moveTo>
                  <a:pt x="8970861" y="6858000"/>
                </a:moveTo>
                <a:lnTo>
                  <a:pt x="8875611" y="6858000"/>
                </a:lnTo>
                <a:lnTo>
                  <a:pt x="8875611" y="6762750"/>
                </a:lnTo>
                <a:lnTo>
                  <a:pt x="8970861" y="6762750"/>
                </a:lnTo>
                <a:close/>
                <a:moveTo>
                  <a:pt x="9161361" y="6858000"/>
                </a:moveTo>
                <a:lnTo>
                  <a:pt x="9066111" y="6858000"/>
                </a:lnTo>
                <a:lnTo>
                  <a:pt x="9066111" y="6762750"/>
                </a:lnTo>
                <a:lnTo>
                  <a:pt x="9161361" y="6762750"/>
                </a:lnTo>
                <a:close/>
                <a:moveTo>
                  <a:pt x="9351861" y="6858000"/>
                </a:moveTo>
                <a:lnTo>
                  <a:pt x="9256611" y="6858000"/>
                </a:lnTo>
                <a:lnTo>
                  <a:pt x="9256611" y="6762750"/>
                </a:lnTo>
                <a:lnTo>
                  <a:pt x="9351861" y="6762750"/>
                </a:lnTo>
                <a:close/>
                <a:moveTo>
                  <a:pt x="9542362" y="6858000"/>
                </a:moveTo>
                <a:lnTo>
                  <a:pt x="9447112" y="6858000"/>
                </a:lnTo>
                <a:lnTo>
                  <a:pt x="9447112" y="6762750"/>
                </a:lnTo>
                <a:lnTo>
                  <a:pt x="9542362" y="6762750"/>
                </a:lnTo>
                <a:close/>
                <a:moveTo>
                  <a:pt x="9732861" y="6858000"/>
                </a:moveTo>
                <a:lnTo>
                  <a:pt x="9637611" y="6858000"/>
                </a:lnTo>
                <a:lnTo>
                  <a:pt x="9637611" y="6762750"/>
                </a:lnTo>
                <a:lnTo>
                  <a:pt x="9732861" y="6762750"/>
                </a:lnTo>
                <a:close/>
                <a:moveTo>
                  <a:pt x="9923362" y="6858000"/>
                </a:moveTo>
                <a:lnTo>
                  <a:pt x="9828111" y="6858000"/>
                </a:lnTo>
                <a:lnTo>
                  <a:pt x="9828111" y="6762750"/>
                </a:lnTo>
                <a:lnTo>
                  <a:pt x="9923362" y="6762750"/>
                </a:lnTo>
                <a:close/>
                <a:moveTo>
                  <a:pt x="10113862" y="6858000"/>
                </a:moveTo>
                <a:lnTo>
                  <a:pt x="10018612" y="6858000"/>
                </a:lnTo>
                <a:lnTo>
                  <a:pt x="10018612" y="6762750"/>
                </a:lnTo>
                <a:lnTo>
                  <a:pt x="10113862" y="6762750"/>
                </a:lnTo>
                <a:close/>
                <a:moveTo>
                  <a:pt x="10304361" y="6858000"/>
                </a:moveTo>
                <a:lnTo>
                  <a:pt x="10209111" y="6858000"/>
                </a:lnTo>
                <a:lnTo>
                  <a:pt x="10209111" y="6762750"/>
                </a:lnTo>
                <a:lnTo>
                  <a:pt x="10304361" y="6762750"/>
                </a:lnTo>
                <a:close/>
                <a:moveTo>
                  <a:pt x="10494861" y="6858000"/>
                </a:moveTo>
                <a:lnTo>
                  <a:pt x="10399611" y="6858000"/>
                </a:lnTo>
                <a:lnTo>
                  <a:pt x="10399611" y="6762750"/>
                </a:lnTo>
                <a:lnTo>
                  <a:pt x="10494861" y="6762750"/>
                </a:lnTo>
                <a:close/>
                <a:moveTo>
                  <a:pt x="10685361" y="6858000"/>
                </a:moveTo>
                <a:lnTo>
                  <a:pt x="10590111" y="6858000"/>
                </a:lnTo>
                <a:lnTo>
                  <a:pt x="10590111" y="6762750"/>
                </a:lnTo>
                <a:lnTo>
                  <a:pt x="10685361" y="6762750"/>
                </a:lnTo>
                <a:close/>
                <a:moveTo>
                  <a:pt x="10875861" y="6858000"/>
                </a:moveTo>
                <a:lnTo>
                  <a:pt x="10780611" y="6858000"/>
                </a:lnTo>
                <a:lnTo>
                  <a:pt x="10780611" y="6762750"/>
                </a:lnTo>
                <a:lnTo>
                  <a:pt x="10875861" y="6762750"/>
                </a:lnTo>
                <a:close/>
                <a:moveTo>
                  <a:pt x="11066362" y="6858000"/>
                </a:moveTo>
                <a:lnTo>
                  <a:pt x="10971111" y="6858000"/>
                </a:lnTo>
                <a:lnTo>
                  <a:pt x="10971111" y="6762750"/>
                </a:lnTo>
                <a:lnTo>
                  <a:pt x="11066362" y="6762750"/>
                </a:lnTo>
                <a:close/>
                <a:moveTo>
                  <a:pt x="11256861" y="6858000"/>
                </a:moveTo>
                <a:lnTo>
                  <a:pt x="11161610" y="6858000"/>
                </a:lnTo>
                <a:lnTo>
                  <a:pt x="11161610" y="6762750"/>
                </a:lnTo>
                <a:lnTo>
                  <a:pt x="11256861" y="6762750"/>
                </a:lnTo>
                <a:close/>
                <a:moveTo>
                  <a:pt x="11447360" y="6858000"/>
                </a:moveTo>
                <a:lnTo>
                  <a:pt x="11352111" y="6858000"/>
                </a:lnTo>
                <a:lnTo>
                  <a:pt x="11352111" y="6762750"/>
                </a:lnTo>
                <a:lnTo>
                  <a:pt x="11447360" y="6762750"/>
                </a:lnTo>
                <a:close/>
                <a:moveTo>
                  <a:pt x="11637861" y="6858000"/>
                </a:moveTo>
                <a:lnTo>
                  <a:pt x="11542610" y="6858000"/>
                </a:lnTo>
                <a:lnTo>
                  <a:pt x="11542610" y="6762750"/>
                </a:lnTo>
                <a:lnTo>
                  <a:pt x="11637861" y="6762750"/>
                </a:lnTo>
                <a:close/>
                <a:moveTo>
                  <a:pt x="11828360" y="6858000"/>
                </a:moveTo>
                <a:lnTo>
                  <a:pt x="11733112" y="6858000"/>
                </a:lnTo>
                <a:lnTo>
                  <a:pt x="11733112" y="6762750"/>
                </a:lnTo>
                <a:lnTo>
                  <a:pt x="11828360" y="6762750"/>
                </a:lnTo>
                <a:close/>
                <a:moveTo>
                  <a:pt x="12018861" y="6858000"/>
                </a:moveTo>
                <a:lnTo>
                  <a:pt x="11923611" y="6858000"/>
                </a:lnTo>
                <a:lnTo>
                  <a:pt x="11923611" y="6762750"/>
                </a:lnTo>
                <a:lnTo>
                  <a:pt x="12018860" y="6762750"/>
                </a:lnTo>
                <a:lnTo>
                  <a:pt x="12018860" y="6667500"/>
                </a:lnTo>
                <a:lnTo>
                  <a:pt x="11923611" y="6667500"/>
                </a:lnTo>
                <a:lnTo>
                  <a:pt x="11923611" y="6572250"/>
                </a:lnTo>
                <a:lnTo>
                  <a:pt x="12018860" y="6572250"/>
                </a:lnTo>
                <a:lnTo>
                  <a:pt x="12018860" y="6477000"/>
                </a:lnTo>
                <a:lnTo>
                  <a:pt x="11923611" y="6477000"/>
                </a:lnTo>
                <a:lnTo>
                  <a:pt x="11923611" y="6381750"/>
                </a:lnTo>
                <a:lnTo>
                  <a:pt x="12018860" y="6381750"/>
                </a:lnTo>
                <a:lnTo>
                  <a:pt x="12018860" y="6286500"/>
                </a:lnTo>
                <a:lnTo>
                  <a:pt x="11923611" y="6286500"/>
                </a:lnTo>
                <a:lnTo>
                  <a:pt x="11923611" y="6191250"/>
                </a:lnTo>
                <a:lnTo>
                  <a:pt x="12018860" y="6191250"/>
                </a:lnTo>
                <a:lnTo>
                  <a:pt x="12018860" y="6096000"/>
                </a:lnTo>
                <a:lnTo>
                  <a:pt x="11923611" y="6096000"/>
                </a:lnTo>
                <a:lnTo>
                  <a:pt x="11923611" y="6000750"/>
                </a:lnTo>
                <a:lnTo>
                  <a:pt x="12018860" y="6000750"/>
                </a:lnTo>
                <a:lnTo>
                  <a:pt x="12018860" y="5905500"/>
                </a:lnTo>
                <a:lnTo>
                  <a:pt x="11923611" y="5905500"/>
                </a:lnTo>
                <a:lnTo>
                  <a:pt x="11923611" y="5810250"/>
                </a:lnTo>
                <a:lnTo>
                  <a:pt x="12018860" y="5810250"/>
                </a:lnTo>
                <a:lnTo>
                  <a:pt x="12018860" y="5715000"/>
                </a:lnTo>
                <a:lnTo>
                  <a:pt x="11923611" y="5715000"/>
                </a:lnTo>
                <a:lnTo>
                  <a:pt x="11923611" y="5619750"/>
                </a:lnTo>
                <a:lnTo>
                  <a:pt x="12018860" y="5619750"/>
                </a:lnTo>
                <a:lnTo>
                  <a:pt x="12018860" y="5524500"/>
                </a:lnTo>
                <a:lnTo>
                  <a:pt x="11923611" y="5524500"/>
                </a:lnTo>
                <a:lnTo>
                  <a:pt x="11923611" y="5429250"/>
                </a:lnTo>
                <a:lnTo>
                  <a:pt x="12018860" y="5429250"/>
                </a:lnTo>
                <a:lnTo>
                  <a:pt x="12018860" y="5334000"/>
                </a:lnTo>
                <a:lnTo>
                  <a:pt x="11923611" y="5334000"/>
                </a:lnTo>
                <a:lnTo>
                  <a:pt x="11923611" y="5238750"/>
                </a:lnTo>
                <a:lnTo>
                  <a:pt x="12018860" y="5238750"/>
                </a:lnTo>
                <a:lnTo>
                  <a:pt x="12018860" y="5143500"/>
                </a:lnTo>
                <a:lnTo>
                  <a:pt x="11923611" y="5143500"/>
                </a:lnTo>
                <a:lnTo>
                  <a:pt x="11923611" y="5048250"/>
                </a:lnTo>
                <a:lnTo>
                  <a:pt x="12018860" y="5048250"/>
                </a:lnTo>
                <a:lnTo>
                  <a:pt x="12018860" y="4953000"/>
                </a:lnTo>
                <a:lnTo>
                  <a:pt x="11923611" y="4953000"/>
                </a:lnTo>
                <a:lnTo>
                  <a:pt x="11923611" y="4857750"/>
                </a:lnTo>
                <a:lnTo>
                  <a:pt x="12018860" y="4857750"/>
                </a:lnTo>
                <a:lnTo>
                  <a:pt x="12018860" y="4762500"/>
                </a:lnTo>
                <a:lnTo>
                  <a:pt x="11923611" y="4762500"/>
                </a:lnTo>
                <a:lnTo>
                  <a:pt x="11923611" y="4667250"/>
                </a:lnTo>
                <a:lnTo>
                  <a:pt x="12018860" y="4667250"/>
                </a:lnTo>
                <a:lnTo>
                  <a:pt x="12018860" y="4572000"/>
                </a:lnTo>
                <a:lnTo>
                  <a:pt x="11923611" y="4572000"/>
                </a:lnTo>
                <a:lnTo>
                  <a:pt x="11923611" y="4476750"/>
                </a:lnTo>
                <a:lnTo>
                  <a:pt x="12018860" y="4476750"/>
                </a:lnTo>
                <a:lnTo>
                  <a:pt x="12018860" y="4381500"/>
                </a:lnTo>
                <a:lnTo>
                  <a:pt x="11923611" y="4381500"/>
                </a:lnTo>
                <a:lnTo>
                  <a:pt x="11923611" y="4286250"/>
                </a:lnTo>
                <a:lnTo>
                  <a:pt x="12018860" y="4286250"/>
                </a:lnTo>
                <a:lnTo>
                  <a:pt x="12018860" y="4191000"/>
                </a:lnTo>
                <a:lnTo>
                  <a:pt x="11923611" y="4191000"/>
                </a:lnTo>
                <a:lnTo>
                  <a:pt x="11923611" y="4095750"/>
                </a:lnTo>
                <a:lnTo>
                  <a:pt x="12018860" y="4095750"/>
                </a:lnTo>
                <a:lnTo>
                  <a:pt x="12018860" y="4000500"/>
                </a:lnTo>
                <a:lnTo>
                  <a:pt x="11923611" y="4000500"/>
                </a:lnTo>
                <a:lnTo>
                  <a:pt x="11923611" y="3905250"/>
                </a:lnTo>
                <a:lnTo>
                  <a:pt x="12018860" y="3905250"/>
                </a:lnTo>
                <a:lnTo>
                  <a:pt x="12018860" y="3810000"/>
                </a:lnTo>
                <a:lnTo>
                  <a:pt x="11923611" y="3810000"/>
                </a:lnTo>
                <a:lnTo>
                  <a:pt x="11923611" y="3714750"/>
                </a:lnTo>
                <a:lnTo>
                  <a:pt x="12018860" y="3714750"/>
                </a:lnTo>
                <a:lnTo>
                  <a:pt x="12018860" y="3619500"/>
                </a:lnTo>
                <a:lnTo>
                  <a:pt x="11923611" y="3619500"/>
                </a:lnTo>
                <a:lnTo>
                  <a:pt x="11923611" y="3524250"/>
                </a:lnTo>
                <a:lnTo>
                  <a:pt x="12018860" y="3524250"/>
                </a:lnTo>
                <a:lnTo>
                  <a:pt x="12018860" y="3429000"/>
                </a:lnTo>
                <a:lnTo>
                  <a:pt x="11923611" y="3429000"/>
                </a:lnTo>
                <a:lnTo>
                  <a:pt x="11923611" y="3333750"/>
                </a:lnTo>
                <a:lnTo>
                  <a:pt x="12018860" y="3333750"/>
                </a:lnTo>
                <a:lnTo>
                  <a:pt x="12018860" y="3238500"/>
                </a:lnTo>
                <a:lnTo>
                  <a:pt x="11923611" y="3238500"/>
                </a:lnTo>
                <a:lnTo>
                  <a:pt x="11923611" y="3143250"/>
                </a:lnTo>
                <a:lnTo>
                  <a:pt x="12018860" y="3143250"/>
                </a:lnTo>
                <a:lnTo>
                  <a:pt x="12018860" y="3048000"/>
                </a:lnTo>
                <a:lnTo>
                  <a:pt x="11923611" y="3048000"/>
                </a:lnTo>
                <a:lnTo>
                  <a:pt x="11923611" y="2952750"/>
                </a:lnTo>
                <a:lnTo>
                  <a:pt x="12018860" y="2952750"/>
                </a:lnTo>
                <a:lnTo>
                  <a:pt x="12018860" y="2857500"/>
                </a:lnTo>
                <a:lnTo>
                  <a:pt x="11923611" y="2857500"/>
                </a:lnTo>
                <a:lnTo>
                  <a:pt x="11923611" y="2762250"/>
                </a:lnTo>
                <a:lnTo>
                  <a:pt x="12018860" y="2762250"/>
                </a:lnTo>
                <a:lnTo>
                  <a:pt x="12018860" y="2667000"/>
                </a:lnTo>
                <a:lnTo>
                  <a:pt x="11923611" y="2667000"/>
                </a:lnTo>
                <a:lnTo>
                  <a:pt x="11923611" y="2571750"/>
                </a:lnTo>
                <a:lnTo>
                  <a:pt x="12018860" y="2571750"/>
                </a:lnTo>
                <a:lnTo>
                  <a:pt x="12018860" y="2476500"/>
                </a:lnTo>
                <a:lnTo>
                  <a:pt x="11923611" y="2476500"/>
                </a:lnTo>
                <a:lnTo>
                  <a:pt x="11923611" y="2381250"/>
                </a:lnTo>
                <a:lnTo>
                  <a:pt x="12018860" y="2381250"/>
                </a:lnTo>
                <a:lnTo>
                  <a:pt x="12018860" y="2286000"/>
                </a:lnTo>
                <a:lnTo>
                  <a:pt x="11923611" y="2286000"/>
                </a:lnTo>
                <a:lnTo>
                  <a:pt x="11923611" y="2190750"/>
                </a:lnTo>
                <a:lnTo>
                  <a:pt x="12018860" y="2190750"/>
                </a:lnTo>
                <a:lnTo>
                  <a:pt x="12018860" y="2095500"/>
                </a:lnTo>
                <a:lnTo>
                  <a:pt x="11923611" y="2095500"/>
                </a:lnTo>
                <a:lnTo>
                  <a:pt x="11923611" y="2000251"/>
                </a:lnTo>
                <a:lnTo>
                  <a:pt x="12018860" y="2000251"/>
                </a:lnTo>
                <a:lnTo>
                  <a:pt x="12018860" y="1905000"/>
                </a:lnTo>
                <a:lnTo>
                  <a:pt x="11923611" y="1905000"/>
                </a:lnTo>
                <a:lnTo>
                  <a:pt x="11923611" y="1809750"/>
                </a:lnTo>
                <a:lnTo>
                  <a:pt x="12018860" y="1809750"/>
                </a:lnTo>
                <a:lnTo>
                  <a:pt x="12018860" y="1714500"/>
                </a:lnTo>
                <a:lnTo>
                  <a:pt x="11923611" y="1714500"/>
                </a:lnTo>
                <a:lnTo>
                  <a:pt x="11923611" y="1619250"/>
                </a:lnTo>
                <a:lnTo>
                  <a:pt x="12018860" y="1619250"/>
                </a:lnTo>
                <a:lnTo>
                  <a:pt x="12018860" y="1524000"/>
                </a:lnTo>
                <a:lnTo>
                  <a:pt x="11923611" y="1524000"/>
                </a:lnTo>
                <a:lnTo>
                  <a:pt x="11923611" y="1428750"/>
                </a:lnTo>
                <a:lnTo>
                  <a:pt x="12018860" y="1428750"/>
                </a:lnTo>
                <a:lnTo>
                  <a:pt x="12018860" y="1333500"/>
                </a:lnTo>
                <a:lnTo>
                  <a:pt x="11923611" y="1333500"/>
                </a:lnTo>
                <a:lnTo>
                  <a:pt x="11923611" y="1238250"/>
                </a:lnTo>
                <a:lnTo>
                  <a:pt x="12018860" y="1238250"/>
                </a:lnTo>
                <a:lnTo>
                  <a:pt x="12018860" y="1143000"/>
                </a:lnTo>
                <a:lnTo>
                  <a:pt x="11923611" y="1143000"/>
                </a:lnTo>
                <a:lnTo>
                  <a:pt x="11923611" y="1047750"/>
                </a:lnTo>
                <a:lnTo>
                  <a:pt x="12018860" y="1047750"/>
                </a:lnTo>
                <a:lnTo>
                  <a:pt x="12018860" y="952500"/>
                </a:lnTo>
                <a:lnTo>
                  <a:pt x="11923611" y="952500"/>
                </a:lnTo>
                <a:lnTo>
                  <a:pt x="11923611" y="857250"/>
                </a:lnTo>
                <a:lnTo>
                  <a:pt x="12018860" y="857250"/>
                </a:lnTo>
                <a:lnTo>
                  <a:pt x="12018860" y="762000"/>
                </a:lnTo>
                <a:lnTo>
                  <a:pt x="11923611" y="762000"/>
                </a:lnTo>
                <a:lnTo>
                  <a:pt x="11923611" y="666750"/>
                </a:lnTo>
                <a:lnTo>
                  <a:pt x="12018860" y="666750"/>
                </a:lnTo>
                <a:lnTo>
                  <a:pt x="12018860" y="571500"/>
                </a:lnTo>
                <a:lnTo>
                  <a:pt x="11923611" y="571500"/>
                </a:lnTo>
                <a:lnTo>
                  <a:pt x="11923611" y="476250"/>
                </a:lnTo>
                <a:lnTo>
                  <a:pt x="12018860" y="476250"/>
                </a:lnTo>
                <a:lnTo>
                  <a:pt x="12018860" y="381000"/>
                </a:lnTo>
                <a:lnTo>
                  <a:pt x="11923611" y="381000"/>
                </a:lnTo>
                <a:lnTo>
                  <a:pt x="11923611" y="285750"/>
                </a:lnTo>
                <a:lnTo>
                  <a:pt x="12018860" y="285750"/>
                </a:lnTo>
                <a:lnTo>
                  <a:pt x="12018860" y="190500"/>
                </a:lnTo>
                <a:lnTo>
                  <a:pt x="11923611" y="190500"/>
                </a:lnTo>
                <a:lnTo>
                  <a:pt x="11923611" y="95250"/>
                </a:lnTo>
                <a:lnTo>
                  <a:pt x="12018860" y="95250"/>
                </a:lnTo>
                <a:lnTo>
                  <a:pt x="12018860" y="0"/>
                </a:lnTo>
                <a:lnTo>
                  <a:pt x="12114110" y="0"/>
                </a:lnTo>
                <a:lnTo>
                  <a:pt x="12114110" y="95250"/>
                </a:lnTo>
                <a:lnTo>
                  <a:pt x="12018861" y="95250"/>
                </a:lnTo>
                <a:lnTo>
                  <a:pt x="12018861" y="190500"/>
                </a:lnTo>
                <a:lnTo>
                  <a:pt x="12114110" y="190500"/>
                </a:lnTo>
                <a:lnTo>
                  <a:pt x="12114110" y="285750"/>
                </a:lnTo>
                <a:lnTo>
                  <a:pt x="12018861" y="285750"/>
                </a:lnTo>
                <a:lnTo>
                  <a:pt x="12018861" y="381000"/>
                </a:lnTo>
                <a:lnTo>
                  <a:pt x="12114110" y="381000"/>
                </a:lnTo>
                <a:lnTo>
                  <a:pt x="12114110" y="476250"/>
                </a:lnTo>
                <a:lnTo>
                  <a:pt x="12018861" y="476250"/>
                </a:lnTo>
                <a:lnTo>
                  <a:pt x="12018861" y="571500"/>
                </a:lnTo>
                <a:lnTo>
                  <a:pt x="12114110" y="571500"/>
                </a:lnTo>
                <a:lnTo>
                  <a:pt x="12114110" y="666750"/>
                </a:lnTo>
                <a:lnTo>
                  <a:pt x="12018861" y="666750"/>
                </a:lnTo>
                <a:lnTo>
                  <a:pt x="12018861" y="762000"/>
                </a:lnTo>
                <a:lnTo>
                  <a:pt x="12114110" y="762000"/>
                </a:lnTo>
                <a:lnTo>
                  <a:pt x="12114110" y="857250"/>
                </a:lnTo>
                <a:lnTo>
                  <a:pt x="12018861" y="857250"/>
                </a:lnTo>
                <a:lnTo>
                  <a:pt x="12018861" y="952500"/>
                </a:lnTo>
                <a:lnTo>
                  <a:pt x="12114110" y="952500"/>
                </a:lnTo>
                <a:lnTo>
                  <a:pt x="12114110" y="1047750"/>
                </a:lnTo>
                <a:lnTo>
                  <a:pt x="12018861" y="1047750"/>
                </a:lnTo>
                <a:lnTo>
                  <a:pt x="12018861" y="1143000"/>
                </a:lnTo>
                <a:lnTo>
                  <a:pt x="12114110" y="1143000"/>
                </a:lnTo>
                <a:lnTo>
                  <a:pt x="12114110" y="1238250"/>
                </a:lnTo>
                <a:lnTo>
                  <a:pt x="12018861" y="1238250"/>
                </a:lnTo>
                <a:lnTo>
                  <a:pt x="12018861" y="1333500"/>
                </a:lnTo>
                <a:lnTo>
                  <a:pt x="12114110" y="1333500"/>
                </a:lnTo>
                <a:lnTo>
                  <a:pt x="12114110" y="1428750"/>
                </a:lnTo>
                <a:lnTo>
                  <a:pt x="12018861" y="1428750"/>
                </a:lnTo>
                <a:lnTo>
                  <a:pt x="12018861" y="1524000"/>
                </a:lnTo>
                <a:lnTo>
                  <a:pt x="12114110" y="1524000"/>
                </a:lnTo>
                <a:lnTo>
                  <a:pt x="12114110" y="1619250"/>
                </a:lnTo>
                <a:lnTo>
                  <a:pt x="12018861" y="1619250"/>
                </a:lnTo>
                <a:lnTo>
                  <a:pt x="12018861" y="1714500"/>
                </a:lnTo>
                <a:lnTo>
                  <a:pt x="12114110" y="1714500"/>
                </a:lnTo>
                <a:lnTo>
                  <a:pt x="12114110" y="1809750"/>
                </a:lnTo>
                <a:lnTo>
                  <a:pt x="12018861" y="1809750"/>
                </a:lnTo>
                <a:lnTo>
                  <a:pt x="12018861" y="1905000"/>
                </a:lnTo>
                <a:lnTo>
                  <a:pt x="12114110" y="1905000"/>
                </a:lnTo>
                <a:lnTo>
                  <a:pt x="12114110" y="2000251"/>
                </a:lnTo>
                <a:lnTo>
                  <a:pt x="12018861" y="2000251"/>
                </a:lnTo>
                <a:lnTo>
                  <a:pt x="12018861" y="2095500"/>
                </a:lnTo>
                <a:lnTo>
                  <a:pt x="12114110" y="2095500"/>
                </a:lnTo>
                <a:lnTo>
                  <a:pt x="12114110" y="2190750"/>
                </a:lnTo>
                <a:lnTo>
                  <a:pt x="12018861" y="2190750"/>
                </a:lnTo>
                <a:lnTo>
                  <a:pt x="12018861" y="2286000"/>
                </a:lnTo>
                <a:lnTo>
                  <a:pt x="12114110" y="2286000"/>
                </a:lnTo>
                <a:lnTo>
                  <a:pt x="12114110" y="2381250"/>
                </a:lnTo>
                <a:lnTo>
                  <a:pt x="12018861" y="2381250"/>
                </a:lnTo>
                <a:lnTo>
                  <a:pt x="12018861" y="2476500"/>
                </a:lnTo>
                <a:lnTo>
                  <a:pt x="12114110" y="2476500"/>
                </a:lnTo>
                <a:lnTo>
                  <a:pt x="12114110" y="2571750"/>
                </a:lnTo>
                <a:lnTo>
                  <a:pt x="12018861" y="2571750"/>
                </a:lnTo>
                <a:lnTo>
                  <a:pt x="12018861" y="2667000"/>
                </a:lnTo>
                <a:lnTo>
                  <a:pt x="12114110" y="2667000"/>
                </a:lnTo>
                <a:lnTo>
                  <a:pt x="12114110" y="2762250"/>
                </a:lnTo>
                <a:lnTo>
                  <a:pt x="12018861" y="2762250"/>
                </a:lnTo>
                <a:lnTo>
                  <a:pt x="12018861" y="2857500"/>
                </a:lnTo>
                <a:lnTo>
                  <a:pt x="12114110" y="2857500"/>
                </a:lnTo>
                <a:lnTo>
                  <a:pt x="12114110" y="2952750"/>
                </a:lnTo>
                <a:lnTo>
                  <a:pt x="12018861" y="2952750"/>
                </a:lnTo>
                <a:lnTo>
                  <a:pt x="12018861" y="3048000"/>
                </a:lnTo>
                <a:lnTo>
                  <a:pt x="12114110" y="3048000"/>
                </a:lnTo>
                <a:lnTo>
                  <a:pt x="12114110" y="3143250"/>
                </a:lnTo>
                <a:lnTo>
                  <a:pt x="12018861" y="3143250"/>
                </a:lnTo>
                <a:lnTo>
                  <a:pt x="12018861" y="3238500"/>
                </a:lnTo>
                <a:lnTo>
                  <a:pt x="12114110" y="3238500"/>
                </a:lnTo>
                <a:lnTo>
                  <a:pt x="12114110" y="3333750"/>
                </a:lnTo>
                <a:lnTo>
                  <a:pt x="12018861" y="3333750"/>
                </a:lnTo>
                <a:lnTo>
                  <a:pt x="12018861" y="3429000"/>
                </a:lnTo>
                <a:lnTo>
                  <a:pt x="12114110" y="3429000"/>
                </a:lnTo>
                <a:lnTo>
                  <a:pt x="12114110" y="3524250"/>
                </a:lnTo>
                <a:lnTo>
                  <a:pt x="12018861" y="3524250"/>
                </a:lnTo>
                <a:lnTo>
                  <a:pt x="12018861" y="3619500"/>
                </a:lnTo>
                <a:lnTo>
                  <a:pt x="12114110" y="3619500"/>
                </a:lnTo>
                <a:lnTo>
                  <a:pt x="12114110" y="3714750"/>
                </a:lnTo>
                <a:lnTo>
                  <a:pt x="12018861" y="3714750"/>
                </a:lnTo>
                <a:lnTo>
                  <a:pt x="12018861" y="3810000"/>
                </a:lnTo>
                <a:lnTo>
                  <a:pt x="12114110" y="3810000"/>
                </a:lnTo>
                <a:lnTo>
                  <a:pt x="12114110" y="3905250"/>
                </a:lnTo>
                <a:lnTo>
                  <a:pt x="12018861" y="3905250"/>
                </a:lnTo>
                <a:lnTo>
                  <a:pt x="12018861" y="4000500"/>
                </a:lnTo>
                <a:lnTo>
                  <a:pt x="12114110" y="4000500"/>
                </a:lnTo>
                <a:lnTo>
                  <a:pt x="12114110" y="4095750"/>
                </a:lnTo>
                <a:lnTo>
                  <a:pt x="12018861" y="4095750"/>
                </a:lnTo>
                <a:lnTo>
                  <a:pt x="12018861" y="4191000"/>
                </a:lnTo>
                <a:lnTo>
                  <a:pt x="12114110" y="4191000"/>
                </a:lnTo>
                <a:lnTo>
                  <a:pt x="12114110" y="4286250"/>
                </a:lnTo>
                <a:lnTo>
                  <a:pt x="12018861" y="4286250"/>
                </a:lnTo>
                <a:lnTo>
                  <a:pt x="12018861" y="4381500"/>
                </a:lnTo>
                <a:lnTo>
                  <a:pt x="12114110" y="4381500"/>
                </a:lnTo>
                <a:lnTo>
                  <a:pt x="12114110" y="4476750"/>
                </a:lnTo>
                <a:lnTo>
                  <a:pt x="12018861" y="4476750"/>
                </a:lnTo>
                <a:lnTo>
                  <a:pt x="12018861" y="4572000"/>
                </a:lnTo>
                <a:lnTo>
                  <a:pt x="12114110" y="4572000"/>
                </a:lnTo>
                <a:lnTo>
                  <a:pt x="12114110" y="4667250"/>
                </a:lnTo>
                <a:lnTo>
                  <a:pt x="12018861" y="4667250"/>
                </a:lnTo>
                <a:lnTo>
                  <a:pt x="12018861" y="4762500"/>
                </a:lnTo>
                <a:lnTo>
                  <a:pt x="12114110" y="4762500"/>
                </a:lnTo>
                <a:lnTo>
                  <a:pt x="12114110" y="4857750"/>
                </a:lnTo>
                <a:lnTo>
                  <a:pt x="12018861" y="4857750"/>
                </a:lnTo>
                <a:lnTo>
                  <a:pt x="12018861" y="4953000"/>
                </a:lnTo>
                <a:lnTo>
                  <a:pt x="12114110" y="4953000"/>
                </a:lnTo>
                <a:lnTo>
                  <a:pt x="12114110" y="5048250"/>
                </a:lnTo>
                <a:lnTo>
                  <a:pt x="12018861" y="5048250"/>
                </a:lnTo>
                <a:lnTo>
                  <a:pt x="12018861" y="5143500"/>
                </a:lnTo>
                <a:lnTo>
                  <a:pt x="12114110" y="5143500"/>
                </a:lnTo>
                <a:lnTo>
                  <a:pt x="12114110" y="5238750"/>
                </a:lnTo>
                <a:lnTo>
                  <a:pt x="12018861" y="5238750"/>
                </a:lnTo>
                <a:lnTo>
                  <a:pt x="12018861" y="5334000"/>
                </a:lnTo>
                <a:lnTo>
                  <a:pt x="12114110" y="5334000"/>
                </a:lnTo>
                <a:lnTo>
                  <a:pt x="12114110" y="5429250"/>
                </a:lnTo>
                <a:lnTo>
                  <a:pt x="12018861" y="5429250"/>
                </a:lnTo>
                <a:lnTo>
                  <a:pt x="12018861" y="5524500"/>
                </a:lnTo>
                <a:lnTo>
                  <a:pt x="12114110" y="5524500"/>
                </a:lnTo>
                <a:lnTo>
                  <a:pt x="12114110" y="5619750"/>
                </a:lnTo>
                <a:lnTo>
                  <a:pt x="12018861" y="5619750"/>
                </a:lnTo>
                <a:lnTo>
                  <a:pt x="12018861" y="5715000"/>
                </a:lnTo>
                <a:lnTo>
                  <a:pt x="12114110" y="5715000"/>
                </a:lnTo>
                <a:lnTo>
                  <a:pt x="12114110" y="5810250"/>
                </a:lnTo>
                <a:lnTo>
                  <a:pt x="12018861" y="5810250"/>
                </a:lnTo>
                <a:lnTo>
                  <a:pt x="12018861" y="5905500"/>
                </a:lnTo>
                <a:lnTo>
                  <a:pt x="12114110" y="5905500"/>
                </a:lnTo>
                <a:lnTo>
                  <a:pt x="12114110" y="6000750"/>
                </a:lnTo>
                <a:lnTo>
                  <a:pt x="12018861" y="6000750"/>
                </a:lnTo>
                <a:lnTo>
                  <a:pt x="12018861" y="6096000"/>
                </a:lnTo>
                <a:lnTo>
                  <a:pt x="12114110" y="6096000"/>
                </a:lnTo>
                <a:lnTo>
                  <a:pt x="12114110" y="6191250"/>
                </a:lnTo>
                <a:lnTo>
                  <a:pt x="12018861" y="6191250"/>
                </a:lnTo>
                <a:lnTo>
                  <a:pt x="12018861" y="6286500"/>
                </a:lnTo>
                <a:lnTo>
                  <a:pt x="12114110" y="6286500"/>
                </a:lnTo>
                <a:lnTo>
                  <a:pt x="12114110" y="6381750"/>
                </a:lnTo>
                <a:lnTo>
                  <a:pt x="12018861" y="6381750"/>
                </a:lnTo>
                <a:lnTo>
                  <a:pt x="12018861" y="6477000"/>
                </a:lnTo>
                <a:lnTo>
                  <a:pt x="12114110" y="6477000"/>
                </a:lnTo>
                <a:lnTo>
                  <a:pt x="12114110" y="6572250"/>
                </a:lnTo>
                <a:lnTo>
                  <a:pt x="12018861" y="6572250"/>
                </a:lnTo>
                <a:lnTo>
                  <a:pt x="12018861" y="6667500"/>
                </a:lnTo>
                <a:lnTo>
                  <a:pt x="12114110" y="6667500"/>
                </a:lnTo>
                <a:lnTo>
                  <a:pt x="12114110" y="6762750"/>
                </a:lnTo>
                <a:lnTo>
                  <a:pt x="12018861" y="6762750"/>
                </a:lnTo>
                <a:close/>
                <a:moveTo>
                  <a:pt x="12192000" y="6858000"/>
                </a:moveTo>
                <a:lnTo>
                  <a:pt x="12114110" y="6858000"/>
                </a:lnTo>
                <a:lnTo>
                  <a:pt x="12114110" y="6762750"/>
                </a:lnTo>
                <a:lnTo>
                  <a:pt x="12192000" y="6762750"/>
                </a:lnTo>
                <a:close/>
              </a:path>
            </a:pathLst>
          </a:custGeom>
          <a:solidFill>
            <a:srgbClr val="CCCCCC"/>
          </a:solidFill>
          <a:ln w="952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57707ED0-1175-444A-AE4E-D632B90E8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4140" y="1996440"/>
            <a:ext cx="3403719" cy="3403719"/>
          </a:xfrm>
          <a:prstGeom prst="rect">
            <a:avLst/>
          </a:prstGeom>
        </p:spPr>
      </p:pic>
      <p:sp>
        <p:nvSpPr>
          <p:cNvPr id="60" name="Title 1">
            <a:extLst>
              <a:ext uri="{FF2B5EF4-FFF2-40B4-BE49-F238E27FC236}">
                <a16:creationId xmlns:a16="http://schemas.microsoft.com/office/drawing/2014/main" id="{A4095E9D-AFE6-4C9B-8236-A2B25B2C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711081"/>
          </a:xfrm>
        </p:spPr>
        <p:txBody>
          <a:bodyPr/>
          <a:lstStyle/>
          <a:p>
            <a:r>
              <a:rPr lang="en-US">
                <a:latin typeface="Oswald" panose="02000506000000020004" pitchFamily="2" charset="0"/>
              </a:rPr>
              <a:t>Instagram Logo Template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75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835A9-3BFC-4E96-8FE0-2A693C440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Oswald" panose="02000506000000020004" pitchFamily="2" charset="0"/>
              </a:rPr>
              <a:t>Instagram Icons</a:t>
            </a:r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820E04A-E480-47BE-94A8-647D7FEBC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74761" y="2306569"/>
            <a:ext cx="2605910" cy="2605910"/>
          </a:xfrm>
          <a:prstGeom prst="rect">
            <a:avLst/>
          </a:prstGeom>
        </p:spPr>
      </p:pic>
      <p:sp>
        <p:nvSpPr>
          <p:cNvPr id="3" name="Graphic 3">
            <a:extLst>
              <a:ext uri="{FF2B5EF4-FFF2-40B4-BE49-F238E27FC236}">
                <a16:creationId xmlns:a16="http://schemas.microsoft.com/office/drawing/2014/main" id="{B11C19A9-9D48-4BBD-AB25-BF02592E1321}"/>
              </a:ext>
            </a:extLst>
          </p:cNvPr>
          <p:cNvSpPr/>
          <p:nvPr/>
        </p:nvSpPr>
        <p:spPr>
          <a:xfrm>
            <a:off x="4793045" y="2317795"/>
            <a:ext cx="2605910" cy="2583449"/>
          </a:xfrm>
          <a:custGeom>
            <a:avLst/>
            <a:gdLst>
              <a:gd name="connsiteX0" fmla="*/ 982376 w 3403719"/>
              <a:gd name="connsiteY0" fmla="*/ 0 h 3374382"/>
              <a:gd name="connsiteX1" fmla="*/ 2421405 w 3403719"/>
              <a:gd name="connsiteY1" fmla="*/ 0 h 3374382"/>
              <a:gd name="connsiteX2" fmla="*/ 3403719 w 3403719"/>
              <a:gd name="connsiteY2" fmla="*/ 969632 h 3374382"/>
              <a:gd name="connsiteX3" fmla="*/ 3403719 w 3403719"/>
              <a:gd name="connsiteY3" fmla="*/ 2404771 h 3374382"/>
              <a:gd name="connsiteX4" fmla="*/ 2421425 w 3403719"/>
              <a:gd name="connsiteY4" fmla="*/ 3374382 h 3374382"/>
              <a:gd name="connsiteX5" fmla="*/ 982376 w 3403719"/>
              <a:gd name="connsiteY5" fmla="*/ 3374362 h 3374382"/>
              <a:gd name="connsiteX6" fmla="*/ 0 w 3403719"/>
              <a:gd name="connsiteY6" fmla="*/ 2404750 h 3374382"/>
              <a:gd name="connsiteX7" fmla="*/ 0 w 3403719"/>
              <a:gd name="connsiteY7" fmla="*/ 969612 h 3374382"/>
              <a:gd name="connsiteX8" fmla="*/ 982376 w 3403719"/>
              <a:gd name="connsiteY8" fmla="*/ 0 h 3374382"/>
              <a:gd name="connsiteX9" fmla="*/ 1692695 w 3403719"/>
              <a:gd name="connsiteY9" fmla="*/ 776141 h 3374382"/>
              <a:gd name="connsiteX10" fmla="*/ 2643957 w 3403719"/>
              <a:gd name="connsiteY10" fmla="*/ 1727403 h 3374382"/>
              <a:gd name="connsiteX11" fmla="*/ 1692695 w 3403719"/>
              <a:gd name="connsiteY11" fmla="*/ 2678665 h 3374382"/>
              <a:gd name="connsiteX12" fmla="*/ 741351 w 3403719"/>
              <a:gd name="connsiteY12" fmla="*/ 1727403 h 3374382"/>
              <a:gd name="connsiteX13" fmla="*/ 1692695 w 3403719"/>
              <a:gd name="connsiteY13" fmla="*/ 776141 h 3374382"/>
              <a:gd name="connsiteX14" fmla="*/ 1692695 w 3403719"/>
              <a:gd name="connsiteY14" fmla="*/ 1097455 h 3374382"/>
              <a:gd name="connsiteX15" fmla="*/ 2322663 w 3403719"/>
              <a:gd name="connsiteY15" fmla="*/ 1727423 h 3374382"/>
              <a:gd name="connsiteX16" fmla="*/ 1692695 w 3403719"/>
              <a:gd name="connsiteY16" fmla="*/ 2357452 h 3374382"/>
              <a:gd name="connsiteX17" fmla="*/ 1062656 w 3403719"/>
              <a:gd name="connsiteY17" fmla="*/ 1727423 h 3374382"/>
              <a:gd name="connsiteX18" fmla="*/ 1692695 w 3403719"/>
              <a:gd name="connsiteY18" fmla="*/ 1097455 h 3374382"/>
              <a:gd name="connsiteX19" fmla="*/ 2613007 w 3403719"/>
              <a:gd name="connsiteY19" fmla="*/ 644304 h 3374382"/>
              <a:gd name="connsiteX20" fmla="*/ 2767482 w 3403719"/>
              <a:gd name="connsiteY20" fmla="*/ 798697 h 3374382"/>
              <a:gd name="connsiteX21" fmla="*/ 2613007 w 3403719"/>
              <a:gd name="connsiteY21" fmla="*/ 953172 h 3374382"/>
              <a:gd name="connsiteX22" fmla="*/ 2458614 w 3403719"/>
              <a:gd name="connsiteY22" fmla="*/ 798697 h 3374382"/>
              <a:gd name="connsiteX23" fmla="*/ 2613007 w 3403719"/>
              <a:gd name="connsiteY23" fmla="*/ 644304 h 3374382"/>
              <a:gd name="connsiteX24" fmla="*/ 1099967 w 3403719"/>
              <a:gd name="connsiteY24" fmla="*/ 275640 h 3374382"/>
              <a:gd name="connsiteX25" fmla="*/ 2303936 w 3403719"/>
              <a:gd name="connsiteY25" fmla="*/ 275640 h 3374382"/>
              <a:gd name="connsiteX26" fmla="*/ 3125751 w 3403719"/>
              <a:gd name="connsiteY26" fmla="*/ 1093136 h 3374382"/>
              <a:gd name="connsiteX27" fmla="*/ 3125751 w 3403719"/>
              <a:gd name="connsiteY27" fmla="*/ 2303129 h 3374382"/>
              <a:gd name="connsiteX28" fmla="*/ 2303936 w 3403719"/>
              <a:gd name="connsiteY28" fmla="*/ 3120543 h 3374382"/>
              <a:gd name="connsiteX29" fmla="*/ 1099967 w 3403719"/>
              <a:gd name="connsiteY29" fmla="*/ 3120563 h 3374382"/>
              <a:gd name="connsiteX30" fmla="*/ 278091 w 3403719"/>
              <a:gd name="connsiteY30" fmla="*/ 2303149 h 3374382"/>
              <a:gd name="connsiteX31" fmla="*/ 278091 w 3403719"/>
              <a:gd name="connsiteY31" fmla="*/ 1093116 h 3374382"/>
              <a:gd name="connsiteX32" fmla="*/ 1099967 w 3403719"/>
              <a:gd name="connsiteY32" fmla="*/ 275640 h 3374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403719" h="3374382">
                <a:moveTo>
                  <a:pt x="982376" y="0"/>
                </a:moveTo>
                <a:lnTo>
                  <a:pt x="2421405" y="0"/>
                </a:lnTo>
                <a:cubicBezTo>
                  <a:pt x="2961810" y="0"/>
                  <a:pt x="3403719" y="436446"/>
                  <a:pt x="3403719" y="969632"/>
                </a:cubicBezTo>
                <a:lnTo>
                  <a:pt x="3403719" y="2404771"/>
                </a:lnTo>
                <a:cubicBezTo>
                  <a:pt x="3403719" y="2938080"/>
                  <a:pt x="2961800" y="3374382"/>
                  <a:pt x="2421425" y="3374382"/>
                </a:cubicBezTo>
                <a:lnTo>
                  <a:pt x="982376" y="3374362"/>
                </a:lnTo>
                <a:cubicBezTo>
                  <a:pt x="441970" y="3374362"/>
                  <a:pt x="0" y="2938059"/>
                  <a:pt x="0" y="2404750"/>
                </a:cubicBezTo>
                <a:lnTo>
                  <a:pt x="0" y="969612"/>
                </a:lnTo>
                <a:cubicBezTo>
                  <a:pt x="0" y="436446"/>
                  <a:pt x="441970" y="0"/>
                  <a:pt x="982376" y="0"/>
                </a:cubicBezTo>
                <a:close/>
                <a:moveTo>
                  <a:pt x="1692695" y="776141"/>
                </a:moveTo>
                <a:cubicBezTo>
                  <a:pt x="2217825" y="776141"/>
                  <a:pt x="2643957" y="1202273"/>
                  <a:pt x="2643957" y="1727403"/>
                </a:cubicBezTo>
                <a:cubicBezTo>
                  <a:pt x="2643957" y="2252594"/>
                  <a:pt x="2217825" y="2678665"/>
                  <a:pt x="1692695" y="2678665"/>
                </a:cubicBezTo>
                <a:cubicBezTo>
                  <a:pt x="1167422" y="2678665"/>
                  <a:pt x="741351" y="2252594"/>
                  <a:pt x="741351" y="1727403"/>
                </a:cubicBezTo>
                <a:cubicBezTo>
                  <a:pt x="741351" y="1202273"/>
                  <a:pt x="1167422" y="776141"/>
                  <a:pt x="1692695" y="776141"/>
                </a:cubicBezTo>
                <a:close/>
                <a:moveTo>
                  <a:pt x="1692695" y="1097455"/>
                </a:moveTo>
                <a:cubicBezTo>
                  <a:pt x="2040436" y="1097455"/>
                  <a:pt x="2322663" y="1379621"/>
                  <a:pt x="2322663" y="1727423"/>
                </a:cubicBezTo>
                <a:cubicBezTo>
                  <a:pt x="2322663" y="2075226"/>
                  <a:pt x="2040426" y="2357452"/>
                  <a:pt x="1692695" y="2357452"/>
                </a:cubicBezTo>
                <a:cubicBezTo>
                  <a:pt x="1344831" y="2357452"/>
                  <a:pt x="1062656" y="2075226"/>
                  <a:pt x="1062656" y="1727423"/>
                </a:cubicBezTo>
                <a:cubicBezTo>
                  <a:pt x="1062656" y="1379621"/>
                  <a:pt x="1344831" y="1097455"/>
                  <a:pt x="1692695" y="1097455"/>
                </a:cubicBezTo>
                <a:close/>
                <a:moveTo>
                  <a:pt x="2613007" y="644304"/>
                </a:moveTo>
                <a:cubicBezTo>
                  <a:pt x="2698311" y="644304"/>
                  <a:pt x="2767482" y="713475"/>
                  <a:pt x="2767482" y="798697"/>
                </a:cubicBezTo>
                <a:cubicBezTo>
                  <a:pt x="2767482" y="884001"/>
                  <a:pt x="2698311" y="953172"/>
                  <a:pt x="2613007" y="953172"/>
                </a:cubicBezTo>
                <a:cubicBezTo>
                  <a:pt x="2527764" y="953172"/>
                  <a:pt x="2458614" y="884001"/>
                  <a:pt x="2458614" y="798697"/>
                </a:cubicBezTo>
                <a:cubicBezTo>
                  <a:pt x="2458614" y="713454"/>
                  <a:pt x="2527785" y="644304"/>
                  <a:pt x="2613007" y="644304"/>
                </a:cubicBezTo>
                <a:close/>
                <a:moveTo>
                  <a:pt x="1099967" y="275640"/>
                </a:moveTo>
                <a:lnTo>
                  <a:pt x="2303936" y="275640"/>
                </a:lnTo>
                <a:cubicBezTo>
                  <a:pt x="2756015" y="275640"/>
                  <a:pt x="3125751" y="643538"/>
                  <a:pt x="3125751" y="1093136"/>
                </a:cubicBezTo>
                <a:lnTo>
                  <a:pt x="3125751" y="2303129"/>
                </a:lnTo>
                <a:cubicBezTo>
                  <a:pt x="3125751" y="2752706"/>
                  <a:pt x="2756015" y="3120543"/>
                  <a:pt x="2303936" y="3120543"/>
                </a:cubicBezTo>
                <a:lnTo>
                  <a:pt x="1099967" y="3120563"/>
                </a:lnTo>
                <a:cubicBezTo>
                  <a:pt x="647888" y="3120563"/>
                  <a:pt x="278091" y="2752727"/>
                  <a:pt x="278091" y="2303149"/>
                </a:cubicBezTo>
                <a:lnTo>
                  <a:pt x="278091" y="1093116"/>
                </a:lnTo>
                <a:cubicBezTo>
                  <a:pt x="278091" y="643538"/>
                  <a:pt x="647888" y="275640"/>
                  <a:pt x="1099967" y="27564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Graphic 3">
            <a:extLst>
              <a:ext uri="{FF2B5EF4-FFF2-40B4-BE49-F238E27FC236}">
                <a16:creationId xmlns:a16="http://schemas.microsoft.com/office/drawing/2014/main" id="{2E20F0ED-13A9-4C29-8465-EBA7D34834B9}"/>
              </a:ext>
            </a:extLst>
          </p:cNvPr>
          <p:cNvSpPr/>
          <p:nvPr/>
        </p:nvSpPr>
        <p:spPr>
          <a:xfrm>
            <a:off x="8111329" y="2306569"/>
            <a:ext cx="2605910" cy="2583449"/>
          </a:xfrm>
          <a:custGeom>
            <a:avLst/>
            <a:gdLst>
              <a:gd name="connsiteX0" fmla="*/ 982376 w 3403719"/>
              <a:gd name="connsiteY0" fmla="*/ 0 h 3374382"/>
              <a:gd name="connsiteX1" fmla="*/ 2421405 w 3403719"/>
              <a:gd name="connsiteY1" fmla="*/ 0 h 3374382"/>
              <a:gd name="connsiteX2" fmla="*/ 3403719 w 3403719"/>
              <a:gd name="connsiteY2" fmla="*/ 969632 h 3374382"/>
              <a:gd name="connsiteX3" fmla="*/ 3403719 w 3403719"/>
              <a:gd name="connsiteY3" fmla="*/ 2404771 h 3374382"/>
              <a:gd name="connsiteX4" fmla="*/ 2421425 w 3403719"/>
              <a:gd name="connsiteY4" fmla="*/ 3374382 h 3374382"/>
              <a:gd name="connsiteX5" fmla="*/ 982376 w 3403719"/>
              <a:gd name="connsiteY5" fmla="*/ 3374362 h 3374382"/>
              <a:gd name="connsiteX6" fmla="*/ 0 w 3403719"/>
              <a:gd name="connsiteY6" fmla="*/ 2404750 h 3374382"/>
              <a:gd name="connsiteX7" fmla="*/ 0 w 3403719"/>
              <a:gd name="connsiteY7" fmla="*/ 969612 h 3374382"/>
              <a:gd name="connsiteX8" fmla="*/ 982376 w 3403719"/>
              <a:gd name="connsiteY8" fmla="*/ 0 h 3374382"/>
              <a:gd name="connsiteX9" fmla="*/ 1692695 w 3403719"/>
              <a:gd name="connsiteY9" fmla="*/ 776141 h 3374382"/>
              <a:gd name="connsiteX10" fmla="*/ 2643957 w 3403719"/>
              <a:gd name="connsiteY10" fmla="*/ 1727403 h 3374382"/>
              <a:gd name="connsiteX11" fmla="*/ 1692695 w 3403719"/>
              <a:gd name="connsiteY11" fmla="*/ 2678665 h 3374382"/>
              <a:gd name="connsiteX12" fmla="*/ 741351 w 3403719"/>
              <a:gd name="connsiteY12" fmla="*/ 1727403 h 3374382"/>
              <a:gd name="connsiteX13" fmla="*/ 1692695 w 3403719"/>
              <a:gd name="connsiteY13" fmla="*/ 776141 h 3374382"/>
              <a:gd name="connsiteX14" fmla="*/ 1692695 w 3403719"/>
              <a:gd name="connsiteY14" fmla="*/ 1097455 h 3374382"/>
              <a:gd name="connsiteX15" fmla="*/ 2322663 w 3403719"/>
              <a:gd name="connsiteY15" fmla="*/ 1727423 h 3374382"/>
              <a:gd name="connsiteX16" fmla="*/ 1692695 w 3403719"/>
              <a:gd name="connsiteY16" fmla="*/ 2357452 h 3374382"/>
              <a:gd name="connsiteX17" fmla="*/ 1062656 w 3403719"/>
              <a:gd name="connsiteY17" fmla="*/ 1727423 h 3374382"/>
              <a:gd name="connsiteX18" fmla="*/ 1692695 w 3403719"/>
              <a:gd name="connsiteY18" fmla="*/ 1097455 h 3374382"/>
              <a:gd name="connsiteX19" fmla="*/ 2613007 w 3403719"/>
              <a:gd name="connsiteY19" fmla="*/ 644304 h 3374382"/>
              <a:gd name="connsiteX20" fmla="*/ 2767482 w 3403719"/>
              <a:gd name="connsiteY20" fmla="*/ 798697 h 3374382"/>
              <a:gd name="connsiteX21" fmla="*/ 2613007 w 3403719"/>
              <a:gd name="connsiteY21" fmla="*/ 953172 h 3374382"/>
              <a:gd name="connsiteX22" fmla="*/ 2458614 w 3403719"/>
              <a:gd name="connsiteY22" fmla="*/ 798697 h 3374382"/>
              <a:gd name="connsiteX23" fmla="*/ 2613007 w 3403719"/>
              <a:gd name="connsiteY23" fmla="*/ 644304 h 3374382"/>
              <a:gd name="connsiteX24" fmla="*/ 1099967 w 3403719"/>
              <a:gd name="connsiteY24" fmla="*/ 275640 h 3374382"/>
              <a:gd name="connsiteX25" fmla="*/ 2303936 w 3403719"/>
              <a:gd name="connsiteY25" fmla="*/ 275640 h 3374382"/>
              <a:gd name="connsiteX26" fmla="*/ 3125751 w 3403719"/>
              <a:gd name="connsiteY26" fmla="*/ 1093136 h 3374382"/>
              <a:gd name="connsiteX27" fmla="*/ 3125751 w 3403719"/>
              <a:gd name="connsiteY27" fmla="*/ 2303129 h 3374382"/>
              <a:gd name="connsiteX28" fmla="*/ 2303936 w 3403719"/>
              <a:gd name="connsiteY28" fmla="*/ 3120543 h 3374382"/>
              <a:gd name="connsiteX29" fmla="*/ 1099967 w 3403719"/>
              <a:gd name="connsiteY29" fmla="*/ 3120563 h 3374382"/>
              <a:gd name="connsiteX30" fmla="*/ 278091 w 3403719"/>
              <a:gd name="connsiteY30" fmla="*/ 2303149 h 3374382"/>
              <a:gd name="connsiteX31" fmla="*/ 278091 w 3403719"/>
              <a:gd name="connsiteY31" fmla="*/ 1093116 h 3374382"/>
              <a:gd name="connsiteX32" fmla="*/ 1099967 w 3403719"/>
              <a:gd name="connsiteY32" fmla="*/ 275640 h 3374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403719" h="3374382">
                <a:moveTo>
                  <a:pt x="982376" y="0"/>
                </a:moveTo>
                <a:lnTo>
                  <a:pt x="2421405" y="0"/>
                </a:lnTo>
                <a:cubicBezTo>
                  <a:pt x="2961810" y="0"/>
                  <a:pt x="3403719" y="436446"/>
                  <a:pt x="3403719" y="969632"/>
                </a:cubicBezTo>
                <a:lnTo>
                  <a:pt x="3403719" y="2404771"/>
                </a:lnTo>
                <a:cubicBezTo>
                  <a:pt x="3403719" y="2938080"/>
                  <a:pt x="2961800" y="3374382"/>
                  <a:pt x="2421425" y="3374382"/>
                </a:cubicBezTo>
                <a:lnTo>
                  <a:pt x="982376" y="3374362"/>
                </a:lnTo>
                <a:cubicBezTo>
                  <a:pt x="441970" y="3374362"/>
                  <a:pt x="0" y="2938059"/>
                  <a:pt x="0" y="2404750"/>
                </a:cubicBezTo>
                <a:lnTo>
                  <a:pt x="0" y="969612"/>
                </a:lnTo>
                <a:cubicBezTo>
                  <a:pt x="0" y="436446"/>
                  <a:pt x="441970" y="0"/>
                  <a:pt x="982376" y="0"/>
                </a:cubicBezTo>
                <a:close/>
                <a:moveTo>
                  <a:pt x="1692695" y="776141"/>
                </a:moveTo>
                <a:cubicBezTo>
                  <a:pt x="2217825" y="776141"/>
                  <a:pt x="2643957" y="1202273"/>
                  <a:pt x="2643957" y="1727403"/>
                </a:cubicBezTo>
                <a:cubicBezTo>
                  <a:pt x="2643957" y="2252594"/>
                  <a:pt x="2217825" y="2678665"/>
                  <a:pt x="1692695" y="2678665"/>
                </a:cubicBezTo>
                <a:cubicBezTo>
                  <a:pt x="1167422" y="2678665"/>
                  <a:pt x="741351" y="2252594"/>
                  <a:pt x="741351" y="1727403"/>
                </a:cubicBezTo>
                <a:cubicBezTo>
                  <a:pt x="741351" y="1202273"/>
                  <a:pt x="1167422" y="776141"/>
                  <a:pt x="1692695" y="776141"/>
                </a:cubicBezTo>
                <a:close/>
                <a:moveTo>
                  <a:pt x="1692695" y="1097455"/>
                </a:moveTo>
                <a:cubicBezTo>
                  <a:pt x="2040436" y="1097455"/>
                  <a:pt x="2322663" y="1379621"/>
                  <a:pt x="2322663" y="1727423"/>
                </a:cubicBezTo>
                <a:cubicBezTo>
                  <a:pt x="2322663" y="2075226"/>
                  <a:pt x="2040426" y="2357452"/>
                  <a:pt x="1692695" y="2357452"/>
                </a:cubicBezTo>
                <a:cubicBezTo>
                  <a:pt x="1344831" y="2357452"/>
                  <a:pt x="1062656" y="2075226"/>
                  <a:pt x="1062656" y="1727423"/>
                </a:cubicBezTo>
                <a:cubicBezTo>
                  <a:pt x="1062656" y="1379621"/>
                  <a:pt x="1344831" y="1097455"/>
                  <a:pt x="1692695" y="1097455"/>
                </a:cubicBezTo>
                <a:close/>
                <a:moveTo>
                  <a:pt x="2613007" y="644304"/>
                </a:moveTo>
                <a:cubicBezTo>
                  <a:pt x="2698311" y="644304"/>
                  <a:pt x="2767482" y="713475"/>
                  <a:pt x="2767482" y="798697"/>
                </a:cubicBezTo>
                <a:cubicBezTo>
                  <a:pt x="2767482" y="884001"/>
                  <a:pt x="2698311" y="953172"/>
                  <a:pt x="2613007" y="953172"/>
                </a:cubicBezTo>
                <a:cubicBezTo>
                  <a:pt x="2527764" y="953172"/>
                  <a:pt x="2458614" y="884001"/>
                  <a:pt x="2458614" y="798697"/>
                </a:cubicBezTo>
                <a:cubicBezTo>
                  <a:pt x="2458614" y="713454"/>
                  <a:pt x="2527785" y="644304"/>
                  <a:pt x="2613007" y="644304"/>
                </a:cubicBezTo>
                <a:close/>
                <a:moveTo>
                  <a:pt x="1099967" y="275640"/>
                </a:moveTo>
                <a:lnTo>
                  <a:pt x="2303936" y="275640"/>
                </a:lnTo>
                <a:cubicBezTo>
                  <a:pt x="2756015" y="275640"/>
                  <a:pt x="3125751" y="643538"/>
                  <a:pt x="3125751" y="1093136"/>
                </a:cubicBezTo>
                <a:lnTo>
                  <a:pt x="3125751" y="2303129"/>
                </a:lnTo>
                <a:cubicBezTo>
                  <a:pt x="3125751" y="2752706"/>
                  <a:pt x="2756015" y="3120543"/>
                  <a:pt x="2303936" y="3120543"/>
                </a:cubicBezTo>
                <a:lnTo>
                  <a:pt x="1099967" y="3120563"/>
                </a:lnTo>
                <a:cubicBezTo>
                  <a:pt x="647888" y="3120563"/>
                  <a:pt x="278091" y="2752727"/>
                  <a:pt x="278091" y="2303149"/>
                </a:cubicBezTo>
                <a:lnTo>
                  <a:pt x="278091" y="1093116"/>
                </a:lnTo>
                <a:cubicBezTo>
                  <a:pt x="278091" y="643538"/>
                  <a:pt x="647888" y="275640"/>
                  <a:pt x="1099967" y="275640"/>
                </a:cubicBezTo>
                <a:close/>
              </a:path>
            </a:pathLst>
          </a:custGeom>
          <a:solidFill>
            <a:schemeClr val="tx1"/>
          </a:solidFill>
          <a:ln w="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D9875D3-F19A-44E3-9D43-A508603E9133}"/>
              </a:ext>
            </a:extLst>
          </p:cNvPr>
          <p:cNvSpPr txBox="1">
            <a:spLocks/>
          </p:cNvSpPr>
          <p:nvPr/>
        </p:nvSpPr>
        <p:spPr>
          <a:xfrm>
            <a:off x="933676" y="5179371"/>
            <a:ext cx="368808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color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E4BEB55-19C5-4548-B73C-8313FADCCD07}"/>
              </a:ext>
            </a:extLst>
          </p:cNvPr>
          <p:cNvSpPr txBox="1">
            <a:spLocks/>
          </p:cNvSpPr>
          <p:nvPr/>
        </p:nvSpPr>
        <p:spPr>
          <a:xfrm>
            <a:off x="4484596" y="5179371"/>
            <a:ext cx="335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gray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E3BF66E-ECC1-4C45-9C0B-40467FA663C7}"/>
              </a:ext>
            </a:extLst>
          </p:cNvPr>
          <p:cNvSpPr txBox="1">
            <a:spLocks/>
          </p:cNvSpPr>
          <p:nvPr/>
        </p:nvSpPr>
        <p:spPr>
          <a:xfrm>
            <a:off x="7791676" y="5179371"/>
            <a:ext cx="335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black</a:t>
            </a:r>
          </a:p>
        </p:txBody>
      </p:sp>
    </p:spTree>
    <p:extLst>
      <p:ext uri="{BB962C8B-B14F-4D97-AF65-F5344CB8AC3E}">
        <p14:creationId xmlns:p14="http://schemas.microsoft.com/office/powerpoint/2010/main" val="424770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B820E04A-E480-47BE-94A8-647D7FEBC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64321" y="2306569"/>
            <a:ext cx="2605910" cy="260591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2FC48AC-23EB-4329-AC2E-7A4F40DA4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70561" y="2306569"/>
            <a:ext cx="1573239" cy="1573239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409330E-77E1-451D-9025-565FEA627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01441" y="2306569"/>
            <a:ext cx="887439" cy="887439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3035FD2-34E5-44E0-A56D-D94089CCCF3E}"/>
              </a:ext>
            </a:extLst>
          </p:cNvPr>
          <p:cNvSpPr txBox="1">
            <a:spLocks/>
          </p:cNvSpPr>
          <p:nvPr/>
        </p:nvSpPr>
        <p:spPr>
          <a:xfrm>
            <a:off x="609600" y="757124"/>
            <a:ext cx="1097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with transparent background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2B696CB-B36D-405E-943A-8799C4652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43"/>
            <a:ext cx="10972800" cy="711081"/>
          </a:xfrm>
        </p:spPr>
        <p:txBody>
          <a:bodyPr/>
          <a:lstStyle/>
          <a:p>
            <a:r>
              <a:rPr lang="en-US">
                <a:latin typeface="Oswald" panose="02000506000000020004" pitchFamily="2" charset="0"/>
              </a:rPr>
              <a:t>Instagram Logo Sizes</a:t>
            </a:r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2247792-89B4-4CAD-9C5D-6F16351AF435}"/>
              </a:ext>
            </a:extLst>
          </p:cNvPr>
          <p:cNvSpPr txBox="1">
            <a:spLocks/>
          </p:cNvSpPr>
          <p:nvPr/>
        </p:nvSpPr>
        <p:spPr>
          <a:xfrm>
            <a:off x="1223236" y="5179371"/>
            <a:ext cx="368808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big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796CA0C-42F7-454B-8F9F-E44AA901760F}"/>
              </a:ext>
            </a:extLst>
          </p:cNvPr>
          <p:cNvSpPr txBox="1">
            <a:spLocks/>
          </p:cNvSpPr>
          <p:nvPr/>
        </p:nvSpPr>
        <p:spPr>
          <a:xfrm>
            <a:off x="5080780" y="4007091"/>
            <a:ext cx="335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medium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6985663C-8D25-41F7-AE28-6232ADF8D73F}"/>
              </a:ext>
            </a:extLst>
          </p:cNvPr>
          <p:cNvSpPr txBox="1">
            <a:spLocks/>
          </p:cNvSpPr>
          <p:nvPr/>
        </p:nvSpPr>
        <p:spPr>
          <a:xfrm>
            <a:off x="7968760" y="3344343"/>
            <a:ext cx="33528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small</a:t>
            </a:r>
          </a:p>
        </p:txBody>
      </p:sp>
    </p:spTree>
    <p:extLst>
      <p:ext uri="{BB962C8B-B14F-4D97-AF65-F5344CB8AC3E}">
        <p14:creationId xmlns:p14="http://schemas.microsoft.com/office/powerpoint/2010/main" val="3265668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4408" y="3101617"/>
            <a:ext cx="1951712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937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0002-4-step-diagram-design-for-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34</Words>
  <PresentationFormat>Widescreen</PresentationFormat>
  <Paragraphs>13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Oswald</vt:lpstr>
      <vt:lpstr>2_Office Theme</vt:lpstr>
      <vt:lpstr>40002-4-step-diagram-design-for-powerpoint</vt:lpstr>
      <vt:lpstr>Instagram Logo Template</vt:lpstr>
      <vt:lpstr>Instagram Logo Template</vt:lpstr>
      <vt:lpstr>Instagram Icons</vt:lpstr>
      <vt:lpstr>Instagram Logo Sizes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2020-03-16T21:18:50Z</dcterms:created>
  <dcterms:modified xsi:type="dcterms:W3CDTF">2020-11-17T01:47:01Z</dcterms:modified>
</cp:coreProperties>
</file>