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58" r:id="rId2"/>
    <p:sldId id="280" r:id="rId3"/>
    <p:sldId id="287" r:id="rId4"/>
    <p:sldId id="288" r:id="rId5"/>
    <p:sldId id="291" r:id="rId6"/>
    <p:sldId id="289" r:id="rId7"/>
    <p:sldId id="290" r:id="rId8"/>
    <p:sldId id="264" r:id="rId9"/>
    <p:sldId id="272" r:id="rId10"/>
    <p:sldId id="459" r:id="rId11"/>
    <p:sldId id="283" r:id="rId12"/>
    <p:sldId id="281" r:id="rId13"/>
    <p:sldId id="454" r:id="rId14"/>
    <p:sldId id="260" r:id="rId15"/>
    <p:sldId id="455" r:id="rId16"/>
    <p:sldId id="456" r:id="rId17"/>
    <p:sldId id="267" r:id="rId18"/>
    <p:sldId id="460" r:id="rId19"/>
    <p:sldId id="282" r:id="rId20"/>
    <p:sldId id="452" r:id="rId21"/>
    <p:sldId id="449" r:id="rId22"/>
    <p:sldId id="457" r:id="rId23"/>
    <p:sldId id="450" r:id="rId24"/>
    <p:sldId id="448" r:id="rId25"/>
    <p:sldId id="284" r:id="rId26"/>
    <p:sldId id="461" r:id="rId27"/>
    <p:sldId id="462" r:id="rId28"/>
    <p:sldId id="463" r:id="rId29"/>
    <p:sldId id="4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EC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3" autoAdjust="0"/>
    <p:restoredTop sz="75273" autoAdjust="0"/>
  </p:normalViewPr>
  <p:slideViewPr>
    <p:cSldViewPr snapToGrid="0">
      <p:cViewPr varScale="1">
        <p:scale>
          <a:sx n="55" d="100"/>
          <a:sy n="55" d="100"/>
        </p:scale>
        <p:origin x="53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6CD35-87CD-43F8-A660-2F6ECAE46382}" type="datetimeFigureOut">
              <a:rPr lang="en-US" smtClean="0"/>
              <a:t>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BFE5C-D656-40B1-8959-ABFF64007EE4}" type="slidenum">
              <a:rPr lang="en-US" smtClean="0"/>
              <a:t>‹#›</a:t>
            </a:fld>
            <a:endParaRPr lang="en-US"/>
          </a:p>
        </p:txBody>
      </p:sp>
    </p:spTree>
    <p:extLst>
      <p:ext uri="{BB962C8B-B14F-4D97-AF65-F5344CB8AC3E}">
        <p14:creationId xmlns:p14="http://schemas.microsoft.com/office/powerpoint/2010/main" val="1644003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8a2a3da31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8a2a3da31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Những người</a:t>
            </a:r>
            <a:r>
              <a:rPr lang="en-US" baseline="0" dirty="0" smtClean="0"/>
              <a:t> đượ in trên tờ tiền của Nhật đều là những tấm gương có sự nỗ lực, cố gắng trên lĩnh vực mình thoe đuổi và có những thành tựu, đóng góp lớn trong xây dựng đất nước</a:t>
            </a:r>
            <a:endParaRPr lang="en-US" dirty="0"/>
          </a:p>
        </p:txBody>
      </p:sp>
      <p:sp>
        <p:nvSpPr>
          <p:cNvPr id="4" name="Slide Number Placeholder 3"/>
          <p:cNvSpPr>
            <a:spLocks noGrp="1"/>
          </p:cNvSpPr>
          <p:nvPr>
            <p:ph type="sldNum" sz="quarter" idx="10"/>
          </p:nvPr>
        </p:nvSpPr>
        <p:spPr/>
        <p:txBody>
          <a:bodyPr/>
          <a:lstStyle/>
          <a:p>
            <a:fld id="{5C9BFE5C-D656-40B1-8959-ABFF64007EE4}" type="slidenum">
              <a:rPr lang="en-US" smtClean="0"/>
              <a:t>20</a:t>
            </a:fld>
            <a:endParaRPr lang="en-US"/>
          </a:p>
        </p:txBody>
      </p:sp>
    </p:spTree>
    <p:extLst>
      <p:ext uri="{BB962C8B-B14F-4D97-AF65-F5344CB8AC3E}">
        <p14:creationId xmlns:p14="http://schemas.microsoft.com/office/powerpoint/2010/main" val="1435979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Fukuzawa Yukichi như một nhà cải cách chính trị-xã hội, nhà giáo dục tiên phong, nhà tư tưởng tiêu biểu của Nhật Bản vào cuối thời Edo, đầu thời kỳ Minh Trị</a:t>
            </a:r>
            <a:r>
              <a:rPr lang="en-US" dirty="0" smtClean="0"/>
              <a:t>. </a:t>
            </a:r>
            <a:r>
              <a:rPr lang="vi-VN" dirty="0" smtClean="0"/>
              <a:t>Lòng biết ơn của người Nhật đối với Fukuzawa được thể hiện qua việc hình ông được in trên tờ tiền 10.000 yen (tờ giấy bạc có mệnh giá lớn nhất của Nhật)</a:t>
            </a:r>
            <a:endParaRPr lang="en-US" dirty="0"/>
          </a:p>
        </p:txBody>
      </p:sp>
      <p:sp>
        <p:nvSpPr>
          <p:cNvPr id="4" name="Slide Number Placeholder 3"/>
          <p:cNvSpPr>
            <a:spLocks noGrp="1"/>
          </p:cNvSpPr>
          <p:nvPr>
            <p:ph type="sldNum" sz="quarter" idx="10"/>
          </p:nvPr>
        </p:nvSpPr>
        <p:spPr/>
        <p:txBody>
          <a:bodyPr/>
          <a:lstStyle/>
          <a:p>
            <a:fld id="{5C9BFE5C-D656-40B1-8959-ABFF64007EE4}" type="slidenum">
              <a:rPr lang="en-US" smtClean="0"/>
              <a:t>21</a:t>
            </a:fld>
            <a:endParaRPr lang="en-US"/>
          </a:p>
        </p:txBody>
      </p:sp>
    </p:spTree>
    <p:extLst>
      <p:ext uri="{BB962C8B-B14F-4D97-AF65-F5344CB8AC3E}">
        <p14:creationId xmlns:p14="http://schemas.microsoft.com/office/powerpoint/2010/main" val="3437627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ed2fb0850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ed2fb08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81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ed2fb0850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ed2fb08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036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ed2fb0850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ed2fb08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548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ed2fb0850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ed2fb08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35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kern="1200" dirty="0" smtClean="0">
                <a:solidFill>
                  <a:schemeClr val="tx1"/>
                </a:solidFill>
                <a:effectLst/>
                <a:latin typeface="Times New Roman" panose="02020603050405020304" pitchFamily="18" charset="0"/>
                <a:ea typeface="+mn-ea"/>
                <a:cs typeface="Times New Roman" panose="02020603050405020304" pitchFamily="18" charset="0"/>
              </a:rPr>
              <a:t>Lâu</a:t>
            </a:r>
            <a:r>
              <a:rPr lang="en-US" sz="1050" b="0" i="0" kern="1200" baseline="0" dirty="0" smtClean="0">
                <a:solidFill>
                  <a:schemeClr val="tx1"/>
                </a:solidFill>
                <a:effectLst/>
                <a:latin typeface="Times New Roman" panose="02020603050405020304" pitchFamily="18" charset="0"/>
                <a:ea typeface="+mn-ea"/>
                <a:cs typeface="Times New Roman" panose="02020603050405020304" pitchFamily="18" charset="0"/>
              </a:rPr>
              <a:t> đài </a:t>
            </a:r>
            <a:r>
              <a:rPr lang="vi-VN" sz="1050" b="0" i="0" kern="1200" dirty="0" smtClean="0">
                <a:solidFill>
                  <a:schemeClr val="tx1"/>
                </a:solidFill>
                <a:effectLst/>
                <a:latin typeface="Times New Roman" panose="02020603050405020304" pitchFamily="18" charset="0"/>
                <a:ea typeface="+mn-ea"/>
                <a:cs typeface="Times New Roman" panose="02020603050405020304" pitchFamily="18" charset="0"/>
              </a:rPr>
              <a:t>Himeji là tòa lâu đài lớn nhất ở nước Nhật với 3 cái hào lớn, 83 tòa nhà và nhiều ngõ hẻm xoắn mở rộng trên 233ha. Himeji được xem là lâu đài nguyên mẫu của nước Nhật với nhiều yếu tố liên quan đến kiến trúc lâu đài ở Nhật vào thời phong kiến. Lâu đài này được xây dựng vào năm 1346 và được mở rộng vào các thế kỉ tiếp theo. Đây được xem là một trong những lâu đài cổ nhất, nổi tiếng nhất</a:t>
            </a:r>
            <a:endParaRPr lang="en-US" sz="105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C9BFE5C-D656-40B1-8959-ABFF64007EE4}" type="slidenum">
              <a:rPr lang="en-US" smtClean="0"/>
              <a:t>6</a:t>
            </a:fld>
            <a:endParaRPr lang="en-US"/>
          </a:p>
        </p:txBody>
      </p:sp>
    </p:spTree>
    <p:extLst>
      <p:ext uri="{BB962C8B-B14F-4D97-AF65-F5344CB8AC3E}">
        <p14:creationId xmlns:p14="http://schemas.microsoft.com/office/powerpoint/2010/main" val="363662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ed2fb0850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ed2fb08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21cc8ee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821cc8ee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ed2fb0850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ed2fb08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04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a7d0be9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a7d0be9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a7d0be9b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a7d0be9b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ed2fb0850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ed2fb08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638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a668a666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a668a666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43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9054-6BCE-4C17-B241-4EDF1E80CE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6A3687-BFBE-4CFD-83D1-36B2FD5346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B26DA8-F796-47DB-A320-C1E4B5DBA15B}"/>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5" name="Footer Placeholder 4">
            <a:extLst>
              <a:ext uri="{FF2B5EF4-FFF2-40B4-BE49-F238E27FC236}">
                <a16:creationId xmlns:a16="http://schemas.microsoft.com/office/drawing/2014/main" id="{FF7145C1-968A-401C-A1B1-B1D0EC9BD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6C8A5-748B-45A7-B1E9-8401AAD7F2F4}"/>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343868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EC47-FA4F-43FD-8F71-C5E7C0F1CF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83EA89-ECA6-4BF5-82D2-48F3048C7D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F6087-1EE2-44F5-8A05-EE5B8DB9784C}"/>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5" name="Footer Placeholder 4">
            <a:extLst>
              <a:ext uri="{FF2B5EF4-FFF2-40B4-BE49-F238E27FC236}">
                <a16:creationId xmlns:a16="http://schemas.microsoft.com/office/drawing/2014/main" id="{70BC0BF6-1C29-4546-BB05-CAFE3474E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AD1F1-89A1-4509-BF7D-FDAB2EFFC049}"/>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952833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96445-733C-40F7-94E6-A41B06B2B9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C323E-AF48-4D6F-91E3-CD3A363E06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E41A3-F486-4471-8C62-177AA0AA66E8}"/>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5" name="Footer Placeholder 4">
            <a:extLst>
              <a:ext uri="{FF2B5EF4-FFF2-40B4-BE49-F238E27FC236}">
                <a16:creationId xmlns:a16="http://schemas.microsoft.com/office/drawing/2014/main" id="{4110F229-2901-4961-8758-802813ADE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B51D7-340E-4B63-8F26-69B6CF7B2A52}"/>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113237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CFCF7"/>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rgbClr val="6C503E"/>
                </a:solidFill>
                <a:latin typeface="PT Serif"/>
                <a:ea typeface="PT Serif"/>
                <a:cs typeface="PT Serif"/>
                <a:sym typeface="PT Serif"/>
              </a:defRPr>
            </a:lvl1pPr>
            <a:lvl2pPr lvl="1">
              <a:spcBef>
                <a:spcPts val="0"/>
              </a:spcBef>
              <a:spcAft>
                <a:spcPts val="0"/>
              </a:spcAft>
              <a:buNone/>
              <a:defRPr>
                <a:solidFill>
                  <a:srgbClr val="6C503E"/>
                </a:solidFill>
                <a:latin typeface="PT Serif"/>
                <a:ea typeface="PT Serif"/>
                <a:cs typeface="PT Serif"/>
                <a:sym typeface="PT Serif"/>
              </a:defRPr>
            </a:lvl2pPr>
            <a:lvl3pPr lvl="2">
              <a:spcBef>
                <a:spcPts val="0"/>
              </a:spcBef>
              <a:spcAft>
                <a:spcPts val="0"/>
              </a:spcAft>
              <a:buNone/>
              <a:defRPr>
                <a:solidFill>
                  <a:srgbClr val="6C503E"/>
                </a:solidFill>
                <a:latin typeface="PT Serif"/>
                <a:ea typeface="PT Serif"/>
                <a:cs typeface="PT Serif"/>
                <a:sym typeface="PT Serif"/>
              </a:defRPr>
            </a:lvl3pPr>
            <a:lvl4pPr lvl="3">
              <a:spcBef>
                <a:spcPts val="0"/>
              </a:spcBef>
              <a:spcAft>
                <a:spcPts val="0"/>
              </a:spcAft>
              <a:buNone/>
              <a:defRPr>
                <a:solidFill>
                  <a:srgbClr val="6C503E"/>
                </a:solidFill>
                <a:latin typeface="PT Serif"/>
                <a:ea typeface="PT Serif"/>
                <a:cs typeface="PT Serif"/>
                <a:sym typeface="PT Serif"/>
              </a:defRPr>
            </a:lvl4pPr>
            <a:lvl5pPr lvl="4">
              <a:spcBef>
                <a:spcPts val="0"/>
              </a:spcBef>
              <a:spcAft>
                <a:spcPts val="0"/>
              </a:spcAft>
              <a:buNone/>
              <a:defRPr>
                <a:solidFill>
                  <a:srgbClr val="6C503E"/>
                </a:solidFill>
                <a:latin typeface="PT Serif"/>
                <a:ea typeface="PT Serif"/>
                <a:cs typeface="PT Serif"/>
                <a:sym typeface="PT Serif"/>
              </a:defRPr>
            </a:lvl5pPr>
            <a:lvl6pPr lvl="5">
              <a:spcBef>
                <a:spcPts val="0"/>
              </a:spcBef>
              <a:spcAft>
                <a:spcPts val="0"/>
              </a:spcAft>
              <a:buNone/>
              <a:defRPr>
                <a:solidFill>
                  <a:srgbClr val="6C503E"/>
                </a:solidFill>
                <a:latin typeface="PT Serif"/>
                <a:ea typeface="PT Serif"/>
                <a:cs typeface="PT Serif"/>
                <a:sym typeface="PT Serif"/>
              </a:defRPr>
            </a:lvl6pPr>
            <a:lvl7pPr lvl="6">
              <a:spcBef>
                <a:spcPts val="0"/>
              </a:spcBef>
              <a:spcAft>
                <a:spcPts val="0"/>
              </a:spcAft>
              <a:buNone/>
              <a:defRPr>
                <a:solidFill>
                  <a:srgbClr val="6C503E"/>
                </a:solidFill>
                <a:latin typeface="PT Serif"/>
                <a:ea typeface="PT Serif"/>
                <a:cs typeface="PT Serif"/>
                <a:sym typeface="PT Serif"/>
              </a:defRPr>
            </a:lvl7pPr>
            <a:lvl8pPr lvl="7">
              <a:spcBef>
                <a:spcPts val="0"/>
              </a:spcBef>
              <a:spcAft>
                <a:spcPts val="0"/>
              </a:spcAft>
              <a:buNone/>
              <a:defRPr>
                <a:solidFill>
                  <a:srgbClr val="6C503E"/>
                </a:solidFill>
                <a:latin typeface="PT Serif"/>
                <a:ea typeface="PT Serif"/>
                <a:cs typeface="PT Serif"/>
                <a:sym typeface="PT Serif"/>
              </a:defRPr>
            </a:lvl8pPr>
            <a:lvl9pPr lvl="8">
              <a:spcBef>
                <a:spcPts val="0"/>
              </a:spcBef>
              <a:spcAft>
                <a:spcPts val="0"/>
              </a:spcAft>
              <a:buNone/>
              <a:defRPr>
                <a:solidFill>
                  <a:srgbClr val="6C503E"/>
                </a:solidFill>
                <a:latin typeface="PT Serif"/>
                <a:ea typeface="PT Serif"/>
                <a:cs typeface="PT Serif"/>
                <a:sym typeface="PT Serif"/>
              </a:defRPr>
            </a:lvl9pPr>
          </a:lstStyle>
          <a:p>
            <a:endParaRPr/>
          </a:p>
        </p:txBody>
      </p:sp>
      <p:sp>
        <p:nvSpPr>
          <p:cNvPr id="73" name="Google Shape;73;p14"/>
          <p:cNvSpPr txBox="1">
            <a:spLocks noGrp="1"/>
          </p:cNvSpPr>
          <p:nvPr>
            <p:ph type="subTitle" idx="1"/>
          </p:nvPr>
        </p:nvSpPr>
        <p:spPr>
          <a:xfrm>
            <a:off x="2079884" y="2583433"/>
            <a:ext cx="34260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6C503E"/>
                </a:solidFill>
              </a:defRPr>
            </a:lvl1pPr>
            <a:lvl2pPr lvl="1" rtl="0">
              <a:spcBef>
                <a:spcPts val="2133"/>
              </a:spcBef>
              <a:spcAft>
                <a:spcPts val="0"/>
              </a:spcAft>
              <a:buNone/>
              <a:defRPr sz="2400" b="1">
                <a:solidFill>
                  <a:srgbClr val="6C503E"/>
                </a:solidFill>
              </a:defRPr>
            </a:lvl2pPr>
            <a:lvl3pPr lvl="2" rtl="0">
              <a:spcBef>
                <a:spcPts val="2133"/>
              </a:spcBef>
              <a:spcAft>
                <a:spcPts val="0"/>
              </a:spcAft>
              <a:buNone/>
              <a:defRPr sz="2400" b="1">
                <a:solidFill>
                  <a:srgbClr val="6C503E"/>
                </a:solidFill>
              </a:defRPr>
            </a:lvl3pPr>
            <a:lvl4pPr lvl="3" rtl="0">
              <a:spcBef>
                <a:spcPts val="2133"/>
              </a:spcBef>
              <a:spcAft>
                <a:spcPts val="0"/>
              </a:spcAft>
              <a:buNone/>
              <a:defRPr sz="2400" b="1">
                <a:solidFill>
                  <a:srgbClr val="6C503E"/>
                </a:solidFill>
              </a:defRPr>
            </a:lvl4pPr>
            <a:lvl5pPr lvl="4" rtl="0">
              <a:spcBef>
                <a:spcPts val="2133"/>
              </a:spcBef>
              <a:spcAft>
                <a:spcPts val="0"/>
              </a:spcAft>
              <a:buNone/>
              <a:defRPr sz="2400" b="1">
                <a:solidFill>
                  <a:srgbClr val="6C503E"/>
                </a:solidFill>
              </a:defRPr>
            </a:lvl5pPr>
            <a:lvl6pPr lvl="5" rtl="0">
              <a:spcBef>
                <a:spcPts val="2133"/>
              </a:spcBef>
              <a:spcAft>
                <a:spcPts val="0"/>
              </a:spcAft>
              <a:buNone/>
              <a:defRPr sz="2400" b="1">
                <a:solidFill>
                  <a:srgbClr val="6C503E"/>
                </a:solidFill>
              </a:defRPr>
            </a:lvl6pPr>
            <a:lvl7pPr lvl="6" rtl="0">
              <a:spcBef>
                <a:spcPts val="2133"/>
              </a:spcBef>
              <a:spcAft>
                <a:spcPts val="0"/>
              </a:spcAft>
              <a:buNone/>
              <a:defRPr sz="2400" b="1">
                <a:solidFill>
                  <a:srgbClr val="6C503E"/>
                </a:solidFill>
              </a:defRPr>
            </a:lvl7pPr>
            <a:lvl8pPr lvl="7" rtl="0">
              <a:spcBef>
                <a:spcPts val="2133"/>
              </a:spcBef>
              <a:spcAft>
                <a:spcPts val="0"/>
              </a:spcAft>
              <a:buNone/>
              <a:defRPr sz="2400" b="1">
                <a:solidFill>
                  <a:srgbClr val="6C503E"/>
                </a:solidFill>
              </a:defRPr>
            </a:lvl8pPr>
            <a:lvl9pPr lvl="8" rtl="0">
              <a:spcBef>
                <a:spcPts val="2133"/>
              </a:spcBef>
              <a:spcAft>
                <a:spcPts val="2133"/>
              </a:spcAft>
              <a:buNone/>
              <a:defRPr sz="2400" b="1">
                <a:solidFill>
                  <a:srgbClr val="6C503E"/>
                </a:solidFill>
              </a:defRPr>
            </a:lvl9pPr>
          </a:lstStyle>
          <a:p>
            <a:endParaRPr/>
          </a:p>
        </p:txBody>
      </p:sp>
      <p:sp>
        <p:nvSpPr>
          <p:cNvPr id="74" name="Google Shape;74;p14"/>
          <p:cNvSpPr txBox="1">
            <a:spLocks noGrp="1"/>
          </p:cNvSpPr>
          <p:nvPr>
            <p:ph type="body" idx="2"/>
          </p:nvPr>
        </p:nvSpPr>
        <p:spPr>
          <a:xfrm>
            <a:off x="2079884" y="3013433"/>
            <a:ext cx="3426000" cy="763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rtl="0">
              <a:lnSpc>
                <a:spcPct val="100000"/>
              </a:lnSpc>
              <a:spcBef>
                <a:spcPts val="2133"/>
              </a:spcBef>
              <a:spcAft>
                <a:spcPts val="0"/>
              </a:spcAft>
              <a:buClr>
                <a:srgbClr val="446652"/>
              </a:buClr>
              <a:buSzPts val="1600"/>
              <a:buChar char="○"/>
              <a:defRPr>
                <a:solidFill>
                  <a:srgbClr val="446652"/>
                </a:solidFill>
              </a:defRPr>
            </a:lvl2pPr>
            <a:lvl3pPr marL="1828754" lvl="2" indent="-440256" rtl="0">
              <a:lnSpc>
                <a:spcPct val="100000"/>
              </a:lnSpc>
              <a:spcBef>
                <a:spcPts val="2133"/>
              </a:spcBef>
              <a:spcAft>
                <a:spcPts val="0"/>
              </a:spcAft>
              <a:buClr>
                <a:srgbClr val="446652"/>
              </a:buClr>
              <a:buSzPts val="1600"/>
              <a:buChar char="■"/>
              <a:defRPr>
                <a:solidFill>
                  <a:srgbClr val="446652"/>
                </a:solidFill>
              </a:defRPr>
            </a:lvl3pPr>
            <a:lvl4pPr marL="2438339" lvl="3" indent="-440256" rtl="0">
              <a:lnSpc>
                <a:spcPct val="100000"/>
              </a:lnSpc>
              <a:spcBef>
                <a:spcPts val="2133"/>
              </a:spcBef>
              <a:spcAft>
                <a:spcPts val="0"/>
              </a:spcAft>
              <a:buClr>
                <a:srgbClr val="446652"/>
              </a:buClr>
              <a:buSzPts val="1600"/>
              <a:buChar char="●"/>
              <a:defRPr>
                <a:solidFill>
                  <a:srgbClr val="446652"/>
                </a:solidFill>
              </a:defRPr>
            </a:lvl4pPr>
            <a:lvl5pPr marL="3047924" lvl="4" indent="-440256" rtl="0">
              <a:lnSpc>
                <a:spcPct val="100000"/>
              </a:lnSpc>
              <a:spcBef>
                <a:spcPts val="2133"/>
              </a:spcBef>
              <a:spcAft>
                <a:spcPts val="0"/>
              </a:spcAft>
              <a:buClr>
                <a:srgbClr val="446652"/>
              </a:buClr>
              <a:buSzPts val="1600"/>
              <a:buChar char="○"/>
              <a:defRPr>
                <a:solidFill>
                  <a:srgbClr val="446652"/>
                </a:solidFill>
              </a:defRPr>
            </a:lvl5pPr>
            <a:lvl6pPr marL="3657509" lvl="5" indent="-440256" rtl="0">
              <a:lnSpc>
                <a:spcPct val="100000"/>
              </a:lnSpc>
              <a:spcBef>
                <a:spcPts val="2133"/>
              </a:spcBef>
              <a:spcAft>
                <a:spcPts val="0"/>
              </a:spcAft>
              <a:buClr>
                <a:srgbClr val="446652"/>
              </a:buClr>
              <a:buSzPts val="1600"/>
              <a:buChar char="■"/>
              <a:defRPr>
                <a:solidFill>
                  <a:srgbClr val="446652"/>
                </a:solidFill>
              </a:defRPr>
            </a:lvl6pPr>
            <a:lvl7pPr marL="4267093" lvl="6" indent="-440256" rtl="0">
              <a:lnSpc>
                <a:spcPct val="100000"/>
              </a:lnSpc>
              <a:spcBef>
                <a:spcPts val="2133"/>
              </a:spcBef>
              <a:spcAft>
                <a:spcPts val="0"/>
              </a:spcAft>
              <a:buClr>
                <a:srgbClr val="446652"/>
              </a:buClr>
              <a:buSzPts val="1600"/>
              <a:buChar char="●"/>
              <a:defRPr>
                <a:solidFill>
                  <a:srgbClr val="446652"/>
                </a:solidFill>
              </a:defRPr>
            </a:lvl7pPr>
            <a:lvl8pPr marL="4876678" lvl="7" indent="-440256" rtl="0">
              <a:lnSpc>
                <a:spcPct val="100000"/>
              </a:lnSpc>
              <a:spcBef>
                <a:spcPts val="2133"/>
              </a:spcBef>
              <a:spcAft>
                <a:spcPts val="0"/>
              </a:spcAft>
              <a:buClr>
                <a:srgbClr val="446652"/>
              </a:buClr>
              <a:buSzPts val="1600"/>
              <a:buChar char="○"/>
              <a:defRPr>
                <a:solidFill>
                  <a:srgbClr val="446652"/>
                </a:solidFill>
              </a:defRPr>
            </a:lvl8pPr>
            <a:lvl9pPr marL="5486263" lvl="8" indent="-440256"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75" name="Google Shape;75;p14"/>
          <p:cNvSpPr txBox="1">
            <a:spLocks noGrp="1"/>
          </p:cNvSpPr>
          <p:nvPr>
            <p:ph type="subTitle" idx="3"/>
          </p:nvPr>
        </p:nvSpPr>
        <p:spPr>
          <a:xfrm>
            <a:off x="7421684" y="2583433"/>
            <a:ext cx="34260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6C503E"/>
                </a:solidFill>
              </a:defRPr>
            </a:lvl1pPr>
            <a:lvl2pPr lvl="1" rtl="0">
              <a:spcBef>
                <a:spcPts val="2133"/>
              </a:spcBef>
              <a:spcAft>
                <a:spcPts val="0"/>
              </a:spcAft>
              <a:buNone/>
              <a:defRPr sz="2400" b="1">
                <a:solidFill>
                  <a:srgbClr val="6C503E"/>
                </a:solidFill>
              </a:defRPr>
            </a:lvl2pPr>
            <a:lvl3pPr lvl="2" rtl="0">
              <a:spcBef>
                <a:spcPts val="2133"/>
              </a:spcBef>
              <a:spcAft>
                <a:spcPts val="0"/>
              </a:spcAft>
              <a:buNone/>
              <a:defRPr sz="2400" b="1">
                <a:solidFill>
                  <a:srgbClr val="6C503E"/>
                </a:solidFill>
              </a:defRPr>
            </a:lvl3pPr>
            <a:lvl4pPr lvl="3" rtl="0">
              <a:spcBef>
                <a:spcPts val="2133"/>
              </a:spcBef>
              <a:spcAft>
                <a:spcPts val="0"/>
              </a:spcAft>
              <a:buNone/>
              <a:defRPr sz="2400" b="1">
                <a:solidFill>
                  <a:srgbClr val="6C503E"/>
                </a:solidFill>
              </a:defRPr>
            </a:lvl4pPr>
            <a:lvl5pPr lvl="4" rtl="0">
              <a:spcBef>
                <a:spcPts val="2133"/>
              </a:spcBef>
              <a:spcAft>
                <a:spcPts val="0"/>
              </a:spcAft>
              <a:buNone/>
              <a:defRPr sz="2400" b="1">
                <a:solidFill>
                  <a:srgbClr val="6C503E"/>
                </a:solidFill>
              </a:defRPr>
            </a:lvl5pPr>
            <a:lvl6pPr lvl="5" rtl="0">
              <a:spcBef>
                <a:spcPts val="2133"/>
              </a:spcBef>
              <a:spcAft>
                <a:spcPts val="0"/>
              </a:spcAft>
              <a:buNone/>
              <a:defRPr sz="2400" b="1">
                <a:solidFill>
                  <a:srgbClr val="6C503E"/>
                </a:solidFill>
              </a:defRPr>
            </a:lvl6pPr>
            <a:lvl7pPr lvl="6" rtl="0">
              <a:spcBef>
                <a:spcPts val="2133"/>
              </a:spcBef>
              <a:spcAft>
                <a:spcPts val="0"/>
              </a:spcAft>
              <a:buNone/>
              <a:defRPr sz="2400" b="1">
                <a:solidFill>
                  <a:srgbClr val="6C503E"/>
                </a:solidFill>
              </a:defRPr>
            </a:lvl7pPr>
            <a:lvl8pPr lvl="7" rtl="0">
              <a:spcBef>
                <a:spcPts val="2133"/>
              </a:spcBef>
              <a:spcAft>
                <a:spcPts val="0"/>
              </a:spcAft>
              <a:buNone/>
              <a:defRPr sz="2400" b="1">
                <a:solidFill>
                  <a:srgbClr val="6C503E"/>
                </a:solidFill>
              </a:defRPr>
            </a:lvl8pPr>
            <a:lvl9pPr lvl="8" rtl="0">
              <a:spcBef>
                <a:spcPts val="2133"/>
              </a:spcBef>
              <a:spcAft>
                <a:spcPts val="2133"/>
              </a:spcAft>
              <a:buNone/>
              <a:defRPr sz="2400" b="1">
                <a:solidFill>
                  <a:srgbClr val="6C503E"/>
                </a:solidFill>
              </a:defRPr>
            </a:lvl9pPr>
          </a:lstStyle>
          <a:p>
            <a:endParaRPr/>
          </a:p>
        </p:txBody>
      </p:sp>
      <p:sp>
        <p:nvSpPr>
          <p:cNvPr id="76" name="Google Shape;76;p14"/>
          <p:cNvSpPr txBox="1">
            <a:spLocks noGrp="1"/>
          </p:cNvSpPr>
          <p:nvPr>
            <p:ph type="body" idx="4"/>
          </p:nvPr>
        </p:nvSpPr>
        <p:spPr>
          <a:xfrm>
            <a:off x="7421684" y="3013433"/>
            <a:ext cx="3426000" cy="763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rtl="0">
              <a:lnSpc>
                <a:spcPct val="100000"/>
              </a:lnSpc>
              <a:spcBef>
                <a:spcPts val="2133"/>
              </a:spcBef>
              <a:spcAft>
                <a:spcPts val="0"/>
              </a:spcAft>
              <a:buClr>
                <a:srgbClr val="446652"/>
              </a:buClr>
              <a:buSzPts val="1600"/>
              <a:buChar char="○"/>
              <a:defRPr>
                <a:solidFill>
                  <a:srgbClr val="446652"/>
                </a:solidFill>
              </a:defRPr>
            </a:lvl2pPr>
            <a:lvl3pPr marL="1828754" lvl="2" indent="-440256" rtl="0">
              <a:lnSpc>
                <a:spcPct val="100000"/>
              </a:lnSpc>
              <a:spcBef>
                <a:spcPts val="2133"/>
              </a:spcBef>
              <a:spcAft>
                <a:spcPts val="0"/>
              </a:spcAft>
              <a:buClr>
                <a:srgbClr val="446652"/>
              </a:buClr>
              <a:buSzPts val="1600"/>
              <a:buChar char="■"/>
              <a:defRPr>
                <a:solidFill>
                  <a:srgbClr val="446652"/>
                </a:solidFill>
              </a:defRPr>
            </a:lvl3pPr>
            <a:lvl4pPr marL="2438339" lvl="3" indent="-440256" rtl="0">
              <a:lnSpc>
                <a:spcPct val="100000"/>
              </a:lnSpc>
              <a:spcBef>
                <a:spcPts val="2133"/>
              </a:spcBef>
              <a:spcAft>
                <a:spcPts val="0"/>
              </a:spcAft>
              <a:buClr>
                <a:srgbClr val="446652"/>
              </a:buClr>
              <a:buSzPts val="1600"/>
              <a:buChar char="●"/>
              <a:defRPr>
                <a:solidFill>
                  <a:srgbClr val="446652"/>
                </a:solidFill>
              </a:defRPr>
            </a:lvl4pPr>
            <a:lvl5pPr marL="3047924" lvl="4" indent="-440256" rtl="0">
              <a:lnSpc>
                <a:spcPct val="100000"/>
              </a:lnSpc>
              <a:spcBef>
                <a:spcPts val="2133"/>
              </a:spcBef>
              <a:spcAft>
                <a:spcPts val="0"/>
              </a:spcAft>
              <a:buClr>
                <a:srgbClr val="446652"/>
              </a:buClr>
              <a:buSzPts val="1600"/>
              <a:buChar char="○"/>
              <a:defRPr>
                <a:solidFill>
                  <a:srgbClr val="446652"/>
                </a:solidFill>
              </a:defRPr>
            </a:lvl5pPr>
            <a:lvl6pPr marL="3657509" lvl="5" indent="-440256" rtl="0">
              <a:lnSpc>
                <a:spcPct val="100000"/>
              </a:lnSpc>
              <a:spcBef>
                <a:spcPts val="2133"/>
              </a:spcBef>
              <a:spcAft>
                <a:spcPts val="0"/>
              </a:spcAft>
              <a:buClr>
                <a:srgbClr val="446652"/>
              </a:buClr>
              <a:buSzPts val="1600"/>
              <a:buChar char="■"/>
              <a:defRPr>
                <a:solidFill>
                  <a:srgbClr val="446652"/>
                </a:solidFill>
              </a:defRPr>
            </a:lvl6pPr>
            <a:lvl7pPr marL="4267093" lvl="6" indent="-440256" rtl="0">
              <a:lnSpc>
                <a:spcPct val="100000"/>
              </a:lnSpc>
              <a:spcBef>
                <a:spcPts val="2133"/>
              </a:spcBef>
              <a:spcAft>
                <a:spcPts val="0"/>
              </a:spcAft>
              <a:buClr>
                <a:srgbClr val="446652"/>
              </a:buClr>
              <a:buSzPts val="1600"/>
              <a:buChar char="●"/>
              <a:defRPr>
                <a:solidFill>
                  <a:srgbClr val="446652"/>
                </a:solidFill>
              </a:defRPr>
            </a:lvl7pPr>
            <a:lvl8pPr marL="4876678" lvl="7" indent="-440256" rtl="0">
              <a:lnSpc>
                <a:spcPct val="100000"/>
              </a:lnSpc>
              <a:spcBef>
                <a:spcPts val="2133"/>
              </a:spcBef>
              <a:spcAft>
                <a:spcPts val="0"/>
              </a:spcAft>
              <a:buClr>
                <a:srgbClr val="446652"/>
              </a:buClr>
              <a:buSzPts val="1600"/>
              <a:buChar char="○"/>
              <a:defRPr>
                <a:solidFill>
                  <a:srgbClr val="446652"/>
                </a:solidFill>
              </a:defRPr>
            </a:lvl8pPr>
            <a:lvl9pPr marL="5486263" lvl="8" indent="-440256"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77" name="Google Shape;77;p14"/>
          <p:cNvSpPr txBox="1">
            <a:spLocks noGrp="1"/>
          </p:cNvSpPr>
          <p:nvPr>
            <p:ph type="subTitle" idx="5"/>
          </p:nvPr>
        </p:nvSpPr>
        <p:spPr>
          <a:xfrm>
            <a:off x="2079884" y="4944400"/>
            <a:ext cx="34260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6C503E"/>
                </a:solidFill>
              </a:defRPr>
            </a:lvl1pPr>
            <a:lvl2pPr lvl="1" rtl="0">
              <a:spcBef>
                <a:spcPts val="2133"/>
              </a:spcBef>
              <a:spcAft>
                <a:spcPts val="0"/>
              </a:spcAft>
              <a:buNone/>
              <a:defRPr sz="2400" b="1">
                <a:solidFill>
                  <a:srgbClr val="6C503E"/>
                </a:solidFill>
              </a:defRPr>
            </a:lvl2pPr>
            <a:lvl3pPr lvl="2" rtl="0">
              <a:spcBef>
                <a:spcPts val="2133"/>
              </a:spcBef>
              <a:spcAft>
                <a:spcPts val="0"/>
              </a:spcAft>
              <a:buNone/>
              <a:defRPr sz="2400" b="1">
                <a:solidFill>
                  <a:srgbClr val="6C503E"/>
                </a:solidFill>
              </a:defRPr>
            </a:lvl3pPr>
            <a:lvl4pPr lvl="3" rtl="0">
              <a:spcBef>
                <a:spcPts val="2133"/>
              </a:spcBef>
              <a:spcAft>
                <a:spcPts val="0"/>
              </a:spcAft>
              <a:buNone/>
              <a:defRPr sz="2400" b="1">
                <a:solidFill>
                  <a:srgbClr val="6C503E"/>
                </a:solidFill>
              </a:defRPr>
            </a:lvl4pPr>
            <a:lvl5pPr lvl="4" rtl="0">
              <a:spcBef>
                <a:spcPts val="2133"/>
              </a:spcBef>
              <a:spcAft>
                <a:spcPts val="0"/>
              </a:spcAft>
              <a:buNone/>
              <a:defRPr sz="2400" b="1">
                <a:solidFill>
                  <a:srgbClr val="6C503E"/>
                </a:solidFill>
              </a:defRPr>
            </a:lvl5pPr>
            <a:lvl6pPr lvl="5" rtl="0">
              <a:spcBef>
                <a:spcPts val="2133"/>
              </a:spcBef>
              <a:spcAft>
                <a:spcPts val="0"/>
              </a:spcAft>
              <a:buNone/>
              <a:defRPr sz="2400" b="1">
                <a:solidFill>
                  <a:srgbClr val="6C503E"/>
                </a:solidFill>
              </a:defRPr>
            </a:lvl6pPr>
            <a:lvl7pPr lvl="6" rtl="0">
              <a:spcBef>
                <a:spcPts val="2133"/>
              </a:spcBef>
              <a:spcAft>
                <a:spcPts val="0"/>
              </a:spcAft>
              <a:buNone/>
              <a:defRPr sz="2400" b="1">
                <a:solidFill>
                  <a:srgbClr val="6C503E"/>
                </a:solidFill>
              </a:defRPr>
            </a:lvl7pPr>
            <a:lvl8pPr lvl="7" rtl="0">
              <a:spcBef>
                <a:spcPts val="2133"/>
              </a:spcBef>
              <a:spcAft>
                <a:spcPts val="0"/>
              </a:spcAft>
              <a:buNone/>
              <a:defRPr sz="2400" b="1">
                <a:solidFill>
                  <a:srgbClr val="6C503E"/>
                </a:solidFill>
              </a:defRPr>
            </a:lvl8pPr>
            <a:lvl9pPr lvl="8" rtl="0">
              <a:spcBef>
                <a:spcPts val="2133"/>
              </a:spcBef>
              <a:spcAft>
                <a:spcPts val="2133"/>
              </a:spcAft>
              <a:buNone/>
              <a:defRPr sz="2400" b="1">
                <a:solidFill>
                  <a:srgbClr val="6C503E"/>
                </a:solidFill>
              </a:defRPr>
            </a:lvl9pPr>
          </a:lstStyle>
          <a:p>
            <a:endParaRPr/>
          </a:p>
        </p:txBody>
      </p:sp>
      <p:sp>
        <p:nvSpPr>
          <p:cNvPr id="78" name="Google Shape;78;p14"/>
          <p:cNvSpPr txBox="1">
            <a:spLocks noGrp="1"/>
          </p:cNvSpPr>
          <p:nvPr>
            <p:ph type="body" idx="6"/>
          </p:nvPr>
        </p:nvSpPr>
        <p:spPr>
          <a:xfrm>
            <a:off x="2079884" y="5374400"/>
            <a:ext cx="3426000" cy="763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rtl="0">
              <a:lnSpc>
                <a:spcPct val="100000"/>
              </a:lnSpc>
              <a:spcBef>
                <a:spcPts val="2133"/>
              </a:spcBef>
              <a:spcAft>
                <a:spcPts val="0"/>
              </a:spcAft>
              <a:buClr>
                <a:srgbClr val="446652"/>
              </a:buClr>
              <a:buSzPts val="1600"/>
              <a:buChar char="○"/>
              <a:defRPr>
                <a:solidFill>
                  <a:srgbClr val="446652"/>
                </a:solidFill>
              </a:defRPr>
            </a:lvl2pPr>
            <a:lvl3pPr marL="1828754" lvl="2" indent="-440256" rtl="0">
              <a:lnSpc>
                <a:spcPct val="100000"/>
              </a:lnSpc>
              <a:spcBef>
                <a:spcPts val="2133"/>
              </a:spcBef>
              <a:spcAft>
                <a:spcPts val="0"/>
              </a:spcAft>
              <a:buClr>
                <a:srgbClr val="446652"/>
              </a:buClr>
              <a:buSzPts val="1600"/>
              <a:buChar char="■"/>
              <a:defRPr>
                <a:solidFill>
                  <a:srgbClr val="446652"/>
                </a:solidFill>
              </a:defRPr>
            </a:lvl3pPr>
            <a:lvl4pPr marL="2438339" lvl="3" indent="-440256" rtl="0">
              <a:lnSpc>
                <a:spcPct val="100000"/>
              </a:lnSpc>
              <a:spcBef>
                <a:spcPts val="2133"/>
              </a:spcBef>
              <a:spcAft>
                <a:spcPts val="0"/>
              </a:spcAft>
              <a:buClr>
                <a:srgbClr val="446652"/>
              </a:buClr>
              <a:buSzPts val="1600"/>
              <a:buChar char="●"/>
              <a:defRPr>
                <a:solidFill>
                  <a:srgbClr val="446652"/>
                </a:solidFill>
              </a:defRPr>
            </a:lvl4pPr>
            <a:lvl5pPr marL="3047924" lvl="4" indent="-440256" rtl="0">
              <a:lnSpc>
                <a:spcPct val="100000"/>
              </a:lnSpc>
              <a:spcBef>
                <a:spcPts val="2133"/>
              </a:spcBef>
              <a:spcAft>
                <a:spcPts val="0"/>
              </a:spcAft>
              <a:buClr>
                <a:srgbClr val="446652"/>
              </a:buClr>
              <a:buSzPts val="1600"/>
              <a:buChar char="○"/>
              <a:defRPr>
                <a:solidFill>
                  <a:srgbClr val="446652"/>
                </a:solidFill>
              </a:defRPr>
            </a:lvl5pPr>
            <a:lvl6pPr marL="3657509" lvl="5" indent="-440256" rtl="0">
              <a:lnSpc>
                <a:spcPct val="100000"/>
              </a:lnSpc>
              <a:spcBef>
                <a:spcPts val="2133"/>
              </a:spcBef>
              <a:spcAft>
                <a:spcPts val="0"/>
              </a:spcAft>
              <a:buClr>
                <a:srgbClr val="446652"/>
              </a:buClr>
              <a:buSzPts val="1600"/>
              <a:buChar char="■"/>
              <a:defRPr>
                <a:solidFill>
                  <a:srgbClr val="446652"/>
                </a:solidFill>
              </a:defRPr>
            </a:lvl6pPr>
            <a:lvl7pPr marL="4267093" lvl="6" indent="-440256" rtl="0">
              <a:lnSpc>
                <a:spcPct val="100000"/>
              </a:lnSpc>
              <a:spcBef>
                <a:spcPts val="2133"/>
              </a:spcBef>
              <a:spcAft>
                <a:spcPts val="0"/>
              </a:spcAft>
              <a:buClr>
                <a:srgbClr val="446652"/>
              </a:buClr>
              <a:buSzPts val="1600"/>
              <a:buChar char="●"/>
              <a:defRPr>
                <a:solidFill>
                  <a:srgbClr val="446652"/>
                </a:solidFill>
              </a:defRPr>
            </a:lvl7pPr>
            <a:lvl8pPr marL="4876678" lvl="7" indent="-440256" rtl="0">
              <a:lnSpc>
                <a:spcPct val="100000"/>
              </a:lnSpc>
              <a:spcBef>
                <a:spcPts val="2133"/>
              </a:spcBef>
              <a:spcAft>
                <a:spcPts val="0"/>
              </a:spcAft>
              <a:buClr>
                <a:srgbClr val="446652"/>
              </a:buClr>
              <a:buSzPts val="1600"/>
              <a:buChar char="○"/>
              <a:defRPr>
                <a:solidFill>
                  <a:srgbClr val="446652"/>
                </a:solidFill>
              </a:defRPr>
            </a:lvl8pPr>
            <a:lvl9pPr marL="5486263" lvl="8" indent="-440256"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79" name="Google Shape;79;p14"/>
          <p:cNvSpPr txBox="1">
            <a:spLocks noGrp="1"/>
          </p:cNvSpPr>
          <p:nvPr>
            <p:ph type="subTitle" idx="7"/>
          </p:nvPr>
        </p:nvSpPr>
        <p:spPr>
          <a:xfrm>
            <a:off x="7421684" y="4944400"/>
            <a:ext cx="34260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6C503E"/>
                </a:solidFill>
              </a:defRPr>
            </a:lvl1pPr>
            <a:lvl2pPr lvl="1" rtl="0">
              <a:spcBef>
                <a:spcPts val="2133"/>
              </a:spcBef>
              <a:spcAft>
                <a:spcPts val="0"/>
              </a:spcAft>
              <a:buNone/>
              <a:defRPr sz="2400" b="1">
                <a:solidFill>
                  <a:srgbClr val="6C503E"/>
                </a:solidFill>
              </a:defRPr>
            </a:lvl2pPr>
            <a:lvl3pPr lvl="2" rtl="0">
              <a:spcBef>
                <a:spcPts val="2133"/>
              </a:spcBef>
              <a:spcAft>
                <a:spcPts val="0"/>
              </a:spcAft>
              <a:buNone/>
              <a:defRPr sz="2400" b="1">
                <a:solidFill>
                  <a:srgbClr val="6C503E"/>
                </a:solidFill>
              </a:defRPr>
            </a:lvl3pPr>
            <a:lvl4pPr lvl="3" rtl="0">
              <a:spcBef>
                <a:spcPts val="2133"/>
              </a:spcBef>
              <a:spcAft>
                <a:spcPts val="0"/>
              </a:spcAft>
              <a:buNone/>
              <a:defRPr sz="2400" b="1">
                <a:solidFill>
                  <a:srgbClr val="6C503E"/>
                </a:solidFill>
              </a:defRPr>
            </a:lvl4pPr>
            <a:lvl5pPr lvl="4" rtl="0">
              <a:spcBef>
                <a:spcPts val="2133"/>
              </a:spcBef>
              <a:spcAft>
                <a:spcPts val="0"/>
              </a:spcAft>
              <a:buNone/>
              <a:defRPr sz="2400" b="1">
                <a:solidFill>
                  <a:srgbClr val="6C503E"/>
                </a:solidFill>
              </a:defRPr>
            </a:lvl5pPr>
            <a:lvl6pPr lvl="5" rtl="0">
              <a:spcBef>
                <a:spcPts val="2133"/>
              </a:spcBef>
              <a:spcAft>
                <a:spcPts val="0"/>
              </a:spcAft>
              <a:buNone/>
              <a:defRPr sz="2400" b="1">
                <a:solidFill>
                  <a:srgbClr val="6C503E"/>
                </a:solidFill>
              </a:defRPr>
            </a:lvl6pPr>
            <a:lvl7pPr lvl="6" rtl="0">
              <a:spcBef>
                <a:spcPts val="2133"/>
              </a:spcBef>
              <a:spcAft>
                <a:spcPts val="0"/>
              </a:spcAft>
              <a:buNone/>
              <a:defRPr sz="2400" b="1">
                <a:solidFill>
                  <a:srgbClr val="6C503E"/>
                </a:solidFill>
              </a:defRPr>
            </a:lvl7pPr>
            <a:lvl8pPr lvl="7" rtl="0">
              <a:spcBef>
                <a:spcPts val="2133"/>
              </a:spcBef>
              <a:spcAft>
                <a:spcPts val="0"/>
              </a:spcAft>
              <a:buNone/>
              <a:defRPr sz="2400" b="1">
                <a:solidFill>
                  <a:srgbClr val="6C503E"/>
                </a:solidFill>
              </a:defRPr>
            </a:lvl8pPr>
            <a:lvl9pPr lvl="8" rtl="0">
              <a:spcBef>
                <a:spcPts val="2133"/>
              </a:spcBef>
              <a:spcAft>
                <a:spcPts val="2133"/>
              </a:spcAft>
              <a:buNone/>
              <a:defRPr sz="2400" b="1">
                <a:solidFill>
                  <a:srgbClr val="6C503E"/>
                </a:solidFill>
              </a:defRPr>
            </a:lvl9pPr>
          </a:lstStyle>
          <a:p>
            <a:endParaRPr/>
          </a:p>
        </p:txBody>
      </p:sp>
      <p:sp>
        <p:nvSpPr>
          <p:cNvPr id="80" name="Google Shape;80;p14"/>
          <p:cNvSpPr txBox="1">
            <a:spLocks noGrp="1"/>
          </p:cNvSpPr>
          <p:nvPr>
            <p:ph type="body" idx="8"/>
          </p:nvPr>
        </p:nvSpPr>
        <p:spPr>
          <a:xfrm>
            <a:off x="7421684" y="5374400"/>
            <a:ext cx="3426000" cy="763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rtl="0">
              <a:lnSpc>
                <a:spcPct val="100000"/>
              </a:lnSpc>
              <a:spcBef>
                <a:spcPts val="2133"/>
              </a:spcBef>
              <a:spcAft>
                <a:spcPts val="0"/>
              </a:spcAft>
              <a:buClr>
                <a:srgbClr val="446652"/>
              </a:buClr>
              <a:buSzPts val="1600"/>
              <a:buChar char="○"/>
              <a:defRPr>
                <a:solidFill>
                  <a:srgbClr val="446652"/>
                </a:solidFill>
              </a:defRPr>
            </a:lvl2pPr>
            <a:lvl3pPr marL="1828754" lvl="2" indent="-440256" rtl="0">
              <a:lnSpc>
                <a:spcPct val="100000"/>
              </a:lnSpc>
              <a:spcBef>
                <a:spcPts val="2133"/>
              </a:spcBef>
              <a:spcAft>
                <a:spcPts val="0"/>
              </a:spcAft>
              <a:buClr>
                <a:srgbClr val="446652"/>
              </a:buClr>
              <a:buSzPts val="1600"/>
              <a:buChar char="■"/>
              <a:defRPr>
                <a:solidFill>
                  <a:srgbClr val="446652"/>
                </a:solidFill>
              </a:defRPr>
            </a:lvl3pPr>
            <a:lvl4pPr marL="2438339" lvl="3" indent="-440256" rtl="0">
              <a:lnSpc>
                <a:spcPct val="100000"/>
              </a:lnSpc>
              <a:spcBef>
                <a:spcPts val="2133"/>
              </a:spcBef>
              <a:spcAft>
                <a:spcPts val="0"/>
              </a:spcAft>
              <a:buClr>
                <a:srgbClr val="446652"/>
              </a:buClr>
              <a:buSzPts val="1600"/>
              <a:buChar char="●"/>
              <a:defRPr>
                <a:solidFill>
                  <a:srgbClr val="446652"/>
                </a:solidFill>
              </a:defRPr>
            </a:lvl4pPr>
            <a:lvl5pPr marL="3047924" lvl="4" indent="-440256" rtl="0">
              <a:lnSpc>
                <a:spcPct val="100000"/>
              </a:lnSpc>
              <a:spcBef>
                <a:spcPts val="2133"/>
              </a:spcBef>
              <a:spcAft>
                <a:spcPts val="0"/>
              </a:spcAft>
              <a:buClr>
                <a:srgbClr val="446652"/>
              </a:buClr>
              <a:buSzPts val="1600"/>
              <a:buChar char="○"/>
              <a:defRPr>
                <a:solidFill>
                  <a:srgbClr val="446652"/>
                </a:solidFill>
              </a:defRPr>
            </a:lvl5pPr>
            <a:lvl6pPr marL="3657509" lvl="5" indent="-440256" rtl="0">
              <a:lnSpc>
                <a:spcPct val="100000"/>
              </a:lnSpc>
              <a:spcBef>
                <a:spcPts val="2133"/>
              </a:spcBef>
              <a:spcAft>
                <a:spcPts val="0"/>
              </a:spcAft>
              <a:buClr>
                <a:srgbClr val="446652"/>
              </a:buClr>
              <a:buSzPts val="1600"/>
              <a:buChar char="■"/>
              <a:defRPr>
                <a:solidFill>
                  <a:srgbClr val="446652"/>
                </a:solidFill>
              </a:defRPr>
            </a:lvl6pPr>
            <a:lvl7pPr marL="4267093" lvl="6" indent="-440256" rtl="0">
              <a:lnSpc>
                <a:spcPct val="100000"/>
              </a:lnSpc>
              <a:spcBef>
                <a:spcPts val="2133"/>
              </a:spcBef>
              <a:spcAft>
                <a:spcPts val="0"/>
              </a:spcAft>
              <a:buClr>
                <a:srgbClr val="446652"/>
              </a:buClr>
              <a:buSzPts val="1600"/>
              <a:buChar char="●"/>
              <a:defRPr>
                <a:solidFill>
                  <a:srgbClr val="446652"/>
                </a:solidFill>
              </a:defRPr>
            </a:lvl7pPr>
            <a:lvl8pPr marL="4876678" lvl="7" indent="-440256" rtl="0">
              <a:lnSpc>
                <a:spcPct val="100000"/>
              </a:lnSpc>
              <a:spcBef>
                <a:spcPts val="2133"/>
              </a:spcBef>
              <a:spcAft>
                <a:spcPts val="0"/>
              </a:spcAft>
              <a:buClr>
                <a:srgbClr val="446652"/>
              </a:buClr>
              <a:buSzPts val="1600"/>
              <a:buChar char="○"/>
              <a:defRPr>
                <a:solidFill>
                  <a:srgbClr val="446652"/>
                </a:solidFill>
              </a:defRPr>
            </a:lvl8pPr>
            <a:lvl9pPr marL="5486263" lvl="8" indent="-440256"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81" name="Google Shape;81;p14"/>
          <p:cNvSpPr txBox="1">
            <a:spLocks noGrp="1"/>
          </p:cNvSpPr>
          <p:nvPr>
            <p:ph type="title" idx="9" hasCustomPrompt="1"/>
          </p:nvPr>
        </p:nvSpPr>
        <p:spPr>
          <a:xfrm>
            <a:off x="2079884" y="1708917"/>
            <a:ext cx="1645200" cy="107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5333">
                <a:solidFill>
                  <a:srgbClr val="446652"/>
                </a:solidFill>
                <a:latin typeface="PT Serif"/>
                <a:ea typeface="PT Serif"/>
                <a:cs typeface="PT Serif"/>
                <a:sym typeface="PT Serif"/>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r>
              <a:t>xx%</a:t>
            </a:r>
          </a:p>
        </p:txBody>
      </p:sp>
      <p:sp>
        <p:nvSpPr>
          <p:cNvPr id="82" name="Google Shape;82;p14"/>
          <p:cNvSpPr txBox="1">
            <a:spLocks noGrp="1"/>
          </p:cNvSpPr>
          <p:nvPr>
            <p:ph type="title" idx="13" hasCustomPrompt="1"/>
          </p:nvPr>
        </p:nvSpPr>
        <p:spPr>
          <a:xfrm>
            <a:off x="7421684" y="1708933"/>
            <a:ext cx="1645200" cy="107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5333">
                <a:solidFill>
                  <a:srgbClr val="446652"/>
                </a:solidFill>
                <a:latin typeface="PT Serif"/>
                <a:ea typeface="PT Serif"/>
                <a:cs typeface="PT Serif"/>
                <a:sym typeface="PT Serif"/>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r>
              <a:t>xx%</a:t>
            </a:r>
          </a:p>
        </p:txBody>
      </p:sp>
      <p:sp>
        <p:nvSpPr>
          <p:cNvPr id="83" name="Google Shape;83;p14"/>
          <p:cNvSpPr txBox="1">
            <a:spLocks noGrp="1"/>
          </p:cNvSpPr>
          <p:nvPr>
            <p:ph type="title" idx="14" hasCustomPrompt="1"/>
          </p:nvPr>
        </p:nvSpPr>
        <p:spPr>
          <a:xfrm>
            <a:off x="7421684" y="4092000"/>
            <a:ext cx="1645200" cy="107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5333">
                <a:solidFill>
                  <a:srgbClr val="446652"/>
                </a:solidFill>
                <a:latin typeface="PT Serif"/>
                <a:ea typeface="PT Serif"/>
                <a:cs typeface="PT Serif"/>
                <a:sym typeface="PT Serif"/>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r>
              <a:t>xx%</a:t>
            </a:r>
          </a:p>
        </p:txBody>
      </p:sp>
      <p:sp>
        <p:nvSpPr>
          <p:cNvPr id="84" name="Google Shape;84;p14"/>
          <p:cNvSpPr txBox="1">
            <a:spLocks noGrp="1"/>
          </p:cNvSpPr>
          <p:nvPr>
            <p:ph type="title" idx="15" hasCustomPrompt="1"/>
          </p:nvPr>
        </p:nvSpPr>
        <p:spPr>
          <a:xfrm>
            <a:off x="2079884" y="4092000"/>
            <a:ext cx="1645200" cy="107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5333">
                <a:solidFill>
                  <a:srgbClr val="446652"/>
                </a:solidFill>
                <a:latin typeface="PT Serif"/>
                <a:ea typeface="PT Serif"/>
                <a:cs typeface="PT Serif"/>
                <a:sym typeface="PT Serif"/>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r>
              <a:t>xx%</a:t>
            </a:r>
          </a:p>
        </p:txBody>
      </p:sp>
      <p:pic>
        <p:nvPicPr>
          <p:cNvPr id="85" name="Google Shape;85;p14"/>
          <p:cNvPicPr preferRelativeResize="0"/>
          <p:nvPr/>
        </p:nvPicPr>
        <p:blipFill>
          <a:blip r:embed="rId2">
            <a:alphaModFix/>
          </a:blip>
          <a:stretch>
            <a:fillRect/>
          </a:stretch>
        </p:blipFill>
        <p:spPr>
          <a:xfrm rot="10800000">
            <a:off x="7970901" y="-1828800"/>
            <a:ext cx="6176899" cy="6246267"/>
          </a:xfrm>
          <a:prstGeom prst="rect">
            <a:avLst/>
          </a:prstGeom>
          <a:noFill/>
          <a:ln>
            <a:noFill/>
          </a:ln>
        </p:spPr>
      </p:pic>
    </p:spTree>
    <p:extLst>
      <p:ext uri="{BB962C8B-B14F-4D97-AF65-F5344CB8AC3E}">
        <p14:creationId xmlns:p14="http://schemas.microsoft.com/office/powerpoint/2010/main" val="777075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rot="10800000">
            <a:off x="7970901" y="-1828800"/>
            <a:ext cx="6176899" cy="6246267"/>
          </a:xfrm>
          <a:prstGeom prst="rect">
            <a:avLst/>
          </a:prstGeom>
          <a:noFill/>
          <a:ln>
            <a:noFill/>
          </a:ln>
        </p:spPr>
      </p:pic>
      <p:sp>
        <p:nvSpPr>
          <p:cNvPr id="23" name="Google Shape;23;p4"/>
          <p:cNvSpPr txBox="1">
            <a:spLocks noGrp="1"/>
          </p:cNvSpPr>
          <p:nvPr>
            <p:ph type="title"/>
          </p:nvPr>
        </p:nvSpPr>
        <p:spPr>
          <a:xfrm>
            <a:off x="3128900" y="1890000"/>
            <a:ext cx="59340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1pPr>
            <a:lvl2pPr lvl="1"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2pPr>
            <a:lvl3pPr lvl="2"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3pPr>
            <a:lvl4pPr lvl="3"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4pPr>
            <a:lvl5pPr lvl="4"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5pPr>
            <a:lvl6pPr lvl="5"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6pPr>
            <a:lvl7pPr lvl="6"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7pPr>
            <a:lvl8pPr lvl="7"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8pPr>
            <a:lvl9pPr lvl="8"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9pPr>
          </a:lstStyle>
          <a:p>
            <a:endParaRPr/>
          </a:p>
        </p:txBody>
      </p:sp>
      <p:sp>
        <p:nvSpPr>
          <p:cNvPr id="24" name="Google Shape;24;p4"/>
          <p:cNvSpPr txBox="1">
            <a:spLocks noGrp="1"/>
          </p:cNvSpPr>
          <p:nvPr>
            <p:ph type="body" idx="1"/>
          </p:nvPr>
        </p:nvSpPr>
        <p:spPr>
          <a:xfrm>
            <a:off x="3128700" y="2992133"/>
            <a:ext cx="5934400" cy="2025200"/>
          </a:xfrm>
          <a:prstGeom prst="rect">
            <a:avLst/>
          </a:prstGeom>
        </p:spPr>
        <p:txBody>
          <a:bodyPr spcFirstLastPara="1" wrap="square" lIns="91425" tIns="91425" rIns="91425" bIns="91425" anchor="ctr" anchorCtr="0">
            <a:noAutofit/>
          </a:bodyPr>
          <a:lstStyle>
            <a:lvl1pPr marL="609585" lvl="0" indent="-440256" algn="ctr">
              <a:lnSpc>
                <a:spcPct val="100000"/>
              </a:lnSpc>
              <a:spcBef>
                <a:spcPts val="0"/>
              </a:spcBef>
              <a:spcAft>
                <a:spcPts val="0"/>
              </a:spcAft>
              <a:buClr>
                <a:srgbClr val="446652"/>
              </a:buClr>
              <a:buSzPts val="1600"/>
              <a:buChar char="●"/>
              <a:defRPr sz="2133">
                <a:solidFill>
                  <a:srgbClr val="446652"/>
                </a:solidFill>
              </a:defRPr>
            </a:lvl1pPr>
            <a:lvl2pPr marL="1219170" lvl="1" indent="-440256" algn="ctr">
              <a:lnSpc>
                <a:spcPct val="100000"/>
              </a:lnSpc>
              <a:spcBef>
                <a:spcPts val="2133"/>
              </a:spcBef>
              <a:spcAft>
                <a:spcPts val="0"/>
              </a:spcAft>
              <a:buClr>
                <a:srgbClr val="446652"/>
              </a:buClr>
              <a:buSzPts val="1600"/>
              <a:buChar char="○"/>
              <a:defRPr sz="2133">
                <a:solidFill>
                  <a:srgbClr val="446652"/>
                </a:solidFill>
              </a:defRPr>
            </a:lvl2pPr>
            <a:lvl3pPr marL="1828754" lvl="2" indent="-440256" algn="ctr">
              <a:lnSpc>
                <a:spcPct val="100000"/>
              </a:lnSpc>
              <a:spcBef>
                <a:spcPts val="2133"/>
              </a:spcBef>
              <a:spcAft>
                <a:spcPts val="0"/>
              </a:spcAft>
              <a:buClr>
                <a:srgbClr val="446652"/>
              </a:buClr>
              <a:buSzPts val="1600"/>
              <a:buChar char="■"/>
              <a:defRPr sz="2133">
                <a:solidFill>
                  <a:srgbClr val="446652"/>
                </a:solidFill>
              </a:defRPr>
            </a:lvl3pPr>
            <a:lvl4pPr marL="2438339" lvl="3" indent="-440256" algn="ctr">
              <a:lnSpc>
                <a:spcPct val="100000"/>
              </a:lnSpc>
              <a:spcBef>
                <a:spcPts val="2133"/>
              </a:spcBef>
              <a:spcAft>
                <a:spcPts val="0"/>
              </a:spcAft>
              <a:buClr>
                <a:srgbClr val="446652"/>
              </a:buClr>
              <a:buSzPts val="1600"/>
              <a:buChar char="●"/>
              <a:defRPr sz="2133">
                <a:solidFill>
                  <a:srgbClr val="446652"/>
                </a:solidFill>
              </a:defRPr>
            </a:lvl4pPr>
            <a:lvl5pPr marL="3047924" lvl="4" indent="-440256" algn="ctr">
              <a:lnSpc>
                <a:spcPct val="100000"/>
              </a:lnSpc>
              <a:spcBef>
                <a:spcPts val="2133"/>
              </a:spcBef>
              <a:spcAft>
                <a:spcPts val="0"/>
              </a:spcAft>
              <a:buClr>
                <a:srgbClr val="446652"/>
              </a:buClr>
              <a:buSzPts val="1600"/>
              <a:buChar char="○"/>
              <a:defRPr sz="2133">
                <a:solidFill>
                  <a:srgbClr val="446652"/>
                </a:solidFill>
              </a:defRPr>
            </a:lvl5pPr>
            <a:lvl6pPr marL="3657509" lvl="5" indent="-440256" algn="ctr">
              <a:lnSpc>
                <a:spcPct val="100000"/>
              </a:lnSpc>
              <a:spcBef>
                <a:spcPts val="2133"/>
              </a:spcBef>
              <a:spcAft>
                <a:spcPts val="0"/>
              </a:spcAft>
              <a:buClr>
                <a:srgbClr val="446652"/>
              </a:buClr>
              <a:buSzPts val="1600"/>
              <a:buChar char="■"/>
              <a:defRPr sz="2133">
                <a:solidFill>
                  <a:srgbClr val="446652"/>
                </a:solidFill>
              </a:defRPr>
            </a:lvl6pPr>
            <a:lvl7pPr marL="4267093" lvl="6" indent="-440256" algn="ctr">
              <a:lnSpc>
                <a:spcPct val="100000"/>
              </a:lnSpc>
              <a:spcBef>
                <a:spcPts val="2133"/>
              </a:spcBef>
              <a:spcAft>
                <a:spcPts val="0"/>
              </a:spcAft>
              <a:buClr>
                <a:srgbClr val="446652"/>
              </a:buClr>
              <a:buSzPts val="1600"/>
              <a:buChar char="●"/>
              <a:defRPr sz="2133">
                <a:solidFill>
                  <a:srgbClr val="446652"/>
                </a:solidFill>
              </a:defRPr>
            </a:lvl7pPr>
            <a:lvl8pPr marL="4876678" lvl="7" indent="-440256" algn="ctr">
              <a:lnSpc>
                <a:spcPct val="100000"/>
              </a:lnSpc>
              <a:spcBef>
                <a:spcPts val="2133"/>
              </a:spcBef>
              <a:spcAft>
                <a:spcPts val="0"/>
              </a:spcAft>
              <a:buClr>
                <a:srgbClr val="446652"/>
              </a:buClr>
              <a:buSzPts val="1600"/>
              <a:buChar char="○"/>
              <a:defRPr sz="2133">
                <a:solidFill>
                  <a:srgbClr val="446652"/>
                </a:solidFill>
              </a:defRPr>
            </a:lvl8pPr>
            <a:lvl9pPr marL="5486263" lvl="8" indent="-440256" algn="ctr">
              <a:lnSpc>
                <a:spcPct val="100000"/>
              </a:lnSpc>
              <a:spcBef>
                <a:spcPts val="2133"/>
              </a:spcBef>
              <a:spcAft>
                <a:spcPts val="2133"/>
              </a:spcAft>
              <a:buClr>
                <a:srgbClr val="446652"/>
              </a:buClr>
              <a:buSzPts val="1600"/>
              <a:buChar char="■"/>
              <a:defRPr sz="2133">
                <a:solidFill>
                  <a:srgbClr val="446652"/>
                </a:solidFill>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99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2"/>
          <p:cNvSpPr txBox="1">
            <a:spLocks noGrp="1"/>
          </p:cNvSpPr>
          <p:nvPr>
            <p:ph type="ctrTitle"/>
          </p:nvPr>
        </p:nvSpPr>
        <p:spPr>
          <a:xfrm>
            <a:off x="3990100" y="2021533"/>
            <a:ext cx="7242000" cy="230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6C503E"/>
              </a:buClr>
              <a:buSzPts val="5000"/>
              <a:buFont typeface="PT Serif"/>
              <a:buNone/>
              <a:defRPr sz="6400">
                <a:solidFill>
                  <a:srgbClr val="6C503E"/>
                </a:solidFill>
                <a:latin typeface="PT Serif"/>
                <a:ea typeface="PT Serif"/>
                <a:cs typeface="PT Serif"/>
                <a:sym typeface="PT Serif"/>
              </a:defRPr>
            </a:lvl1pPr>
            <a:lvl2pPr lvl="1" algn="r" rtl="0">
              <a:spcBef>
                <a:spcPts val="0"/>
              </a:spcBef>
              <a:spcAft>
                <a:spcPts val="0"/>
              </a:spcAft>
              <a:buSzPts val="5000"/>
              <a:buFont typeface="PT Serif"/>
              <a:buNone/>
              <a:defRPr sz="6667">
                <a:latin typeface="PT Serif"/>
                <a:ea typeface="PT Serif"/>
                <a:cs typeface="PT Serif"/>
                <a:sym typeface="PT Serif"/>
              </a:defRPr>
            </a:lvl2pPr>
            <a:lvl3pPr lvl="2" algn="r" rtl="0">
              <a:spcBef>
                <a:spcPts val="0"/>
              </a:spcBef>
              <a:spcAft>
                <a:spcPts val="0"/>
              </a:spcAft>
              <a:buSzPts val="5000"/>
              <a:buFont typeface="PT Serif"/>
              <a:buNone/>
              <a:defRPr sz="6667">
                <a:latin typeface="PT Serif"/>
                <a:ea typeface="PT Serif"/>
                <a:cs typeface="PT Serif"/>
                <a:sym typeface="PT Serif"/>
              </a:defRPr>
            </a:lvl3pPr>
            <a:lvl4pPr lvl="3" algn="r" rtl="0">
              <a:spcBef>
                <a:spcPts val="0"/>
              </a:spcBef>
              <a:spcAft>
                <a:spcPts val="0"/>
              </a:spcAft>
              <a:buSzPts val="5000"/>
              <a:buFont typeface="PT Serif"/>
              <a:buNone/>
              <a:defRPr sz="6667">
                <a:latin typeface="PT Serif"/>
                <a:ea typeface="PT Serif"/>
                <a:cs typeface="PT Serif"/>
                <a:sym typeface="PT Serif"/>
              </a:defRPr>
            </a:lvl4pPr>
            <a:lvl5pPr lvl="4" algn="r" rtl="0">
              <a:spcBef>
                <a:spcPts val="0"/>
              </a:spcBef>
              <a:spcAft>
                <a:spcPts val="0"/>
              </a:spcAft>
              <a:buSzPts val="5000"/>
              <a:buFont typeface="PT Serif"/>
              <a:buNone/>
              <a:defRPr sz="6667">
                <a:latin typeface="PT Serif"/>
                <a:ea typeface="PT Serif"/>
                <a:cs typeface="PT Serif"/>
                <a:sym typeface="PT Serif"/>
              </a:defRPr>
            </a:lvl5pPr>
            <a:lvl6pPr lvl="5" algn="r" rtl="0">
              <a:spcBef>
                <a:spcPts val="0"/>
              </a:spcBef>
              <a:spcAft>
                <a:spcPts val="0"/>
              </a:spcAft>
              <a:buSzPts val="5000"/>
              <a:buFont typeface="PT Serif"/>
              <a:buNone/>
              <a:defRPr sz="6667">
                <a:latin typeface="PT Serif"/>
                <a:ea typeface="PT Serif"/>
                <a:cs typeface="PT Serif"/>
                <a:sym typeface="PT Serif"/>
              </a:defRPr>
            </a:lvl6pPr>
            <a:lvl7pPr lvl="6" algn="r" rtl="0">
              <a:spcBef>
                <a:spcPts val="0"/>
              </a:spcBef>
              <a:spcAft>
                <a:spcPts val="0"/>
              </a:spcAft>
              <a:buSzPts val="5000"/>
              <a:buFont typeface="PT Serif"/>
              <a:buNone/>
              <a:defRPr sz="6667">
                <a:latin typeface="PT Serif"/>
                <a:ea typeface="PT Serif"/>
                <a:cs typeface="PT Serif"/>
                <a:sym typeface="PT Serif"/>
              </a:defRPr>
            </a:lvl7pPr>
            <a:lvl8pPr lvl="7" algn="r" rtl="0">
              <a:spcBef>
                <a:spcPts val="0"/>
              </a:spcBef>
              <a:spcAft>
                <a:spcPts val="0"/>
              </a:spcAft>
              <a:buSzPts val="5000"/>
              <a:buFont typeface="PT Serif"/>
              <a:buNone/>
              <a:defRPr sz="6667">
                <a:latin typeface="PT Serif"/>
                <a:ea typeface="PT Serif"/>
                <a:cs typeface="PT Serif"/>
                <a:sym typeface="PT Serif"/>
              </a:defRPr>
            </a:lvl8pPr>
            <a:lvl9pPr lvl="8" algn="r" rtl="0">
              <a:spcBef>
                <a:spcPts val="0"/>
              </a:spcBef>
              <a:spcAft>
                <a:spcPts val="0"/>
              </a:spcAft>
              <a:buSzPts val="5000"/>
              <a:buFont typeface="PT Serif"/>
              <a:buNone/>
              <a:defRPr sz="6667">
                <a:latin typeface="PT Serif"/>
                <a:ea typeface="PT Serif"/>
                <a:cs typeface="PT Serif"/>
                <a:sym typeface="PT Serif"/>
              </a:defRPr>
            </a:lvl9pPr>
          </a:lstStyle>
          <a:p>
            <a:endParaRPr/>
          </a:p>
        </p:txBody>
      </p:sp>
    </p:spTree>
    <p:extLst>
      <p:ext uri="{BB962C8B-B14F-4D97-AF65-F5344CB8AC3E}">
        <p14:creationId xmlns:p14="http://schemas.microsoft.com/office/powerpoint/2010/main" val="171699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rgbClr val="FCFCF7"/>
        </a:solidFill>
        <a:effectLst/>
      </p:bgPr>
    </p:bg>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1pPr>
            <a:lvl2pPr lvl="1"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2pPr>
            <a:lvl3pPr lvl="2"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3pPr>
            <a:lvl4pPr lvl="3"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4pPr>
            <a:lvl5pPr lvl="4"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5pPr>
            <a:lvl6pPr lvl="5"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6pPr>
            <a:lvl7pPr lvl="6"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7pPr>
            <a:lvl8pPr lvl="7"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8pPr>
            <a:lvl9pPr lvl="8"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9pPr>
          </a:lstStyle>
          <a:p>
            <a:endParaRPr/>
          </a:p>
        </p:txBody>
      </p:sp>
      <p:sp>
        <p:nvSpPr>
          <p:cNvPr id="65" name="Google Shape;65;p13"/>
          <p:cNvSpPr txBox="1">
            <a:spLocks noGrp="1"/>
          </p:cNvSpPr>
          <p:nvPr>
            <p:ph type="subTitle" idx="1"/>
          </p:nvPr>
        </p:nvSpPr>
        <p:spPr>
          <a:xfrm>
            <a:off x="1468500" y="3959300"/>
            <a:ext cx="28432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6C503E"/>
                </a:solidFill>
              </a:defRPr>
            </a:lvl1pPr>
            <a:lvl2pPr lvl="1" algn="ctr" rtl="0">
              <a:spcBef>
                <a:spcPts val="2133"/>
              </a:spcBef>
              <a:spcAft>
                <a:spcPts val="0"/>
              </a:spcAft>
              <a:buNone/>
              <a:defRPr sz="2400" b="1">
                <a:solidFill>
                  <a:srgbClr val="6C503E"/>
                </a:solidFill>
              </a:defRPr>
            </a:lvl2pPr>
            <a:lvl3pPr lvl="2" algn="ctr" rtl="0">
              <a:spcBef>
                <a:spcPts val="2133"/>
              </a:spcBef>
              <a:spcAft>
                <a:spcPts val="0"/>
              </a:spcAft>
              <a:buNone/>
              <a:defRPr sz="2400" b="1">
                <a:solidFill>
                  <a:srgbClr val="6C503E"/>
                </a:solidFill>
              </a:defRPr>
            </a:lvl3pPr>
            <a:lvl4pPr lvl="3" algn="ctr" rtl="0">
              <a:spcBef>
                <a:spcPts val="2133"/>
              </a:spcBef>
              <a:spcAft>
                <a:spcPts val="0"/>
              </a:spcAft>
              <a:buNone/>
              <a:defRPr sz="2400" b="1">
                <a:solidFill>
                  <a:srgbClr val="6C503E"/>
                </a:solidFill>
              </a:defRPr>
            </a:lvl4pPr>
            <a:lvl5pPr lvl="4" algn="ctr" rtl="0">
              <a:spcBef>
                <a:spcPts val="2133"/>
              </a:spcBef>
              <a:spcAft>
                <a:spcPts val="0"/>
              </a:spcAft>
              <a:buNone/>
              <a:defRPr sz="2400" b="1">
                <a:solidFill>
                  <a:srgbClr val="6C503E"/>
                </a:solidFill>
              </a:defRPr>
            </a:lvl5pPr>
            <a:lvl6pPr lvl="5" algn="ctr" rtl="0">
              <a:spcBef>
                <a:spcPts val="2133"/>
              </a:spcBef>
              <a:spcAft>
                <a:spcPts val="0"/>
              </a:spcAft>
              <a:buNone/>
              <a:defRPr sz="2400" b="1">
                <a:solidFill>
                  <a:srgbClr val="6C503E"/>
                </a:solidFill>
              </a:defRPr>
            </a:lvl6pPr>
            <a:lvl7pPr lvl="6" algn="ctr" rtl="0">
              <a:spcBef>
                <a:spcPts val="2133"/>
              </a:spcBef>
              <a:spcAft>
                <a:spcPts val="0"/>
              </a:spcAft>
              <a:buNone/>
              <a:defRPr sz="2400" b="1">
                <a:solidFill>
                  <a:srgbClr val="6C503E"/>
                </a:solidFill>
              </a:defRPr>
            </a:lvl7pPr>
            <a:lvl8pPr lvl="7" algn="ctr" rtl="0">
              <a:spcBef>
                <a:spcPts val="2133"/>
              </a:spcBef>
              <a:spcAft>
                <a:spcPts val="0"/>
              </a:spcAft>
              <a:buNone/>
              <a:defRPr sz="2400" b="1">
                <a:solidFill>
                  <a:srgbClr val="6C503E"/>
                </a:solidFill>
              </a:defRPr>
            </a:lvl8pPr>
            <a:lvl9pPr lvl="8" algn="ctr" rtl="0">
              <a:spcBef>
                <a:spcPts val="2133"/>
              </a:spcBef>
              <a:spcAft>
                <a:spcPts val="2133"/>
              </a:spcAft>
              <a:buNone/>
              <a:defRPr sz="2400" b="1">
                <a:solidFill>
                  <a:srgbClr val="6C503E"/>
                </a:solidFill>
              </a:defRPr>
            </a:lvl9pPr>
          </a:lstStyle>
          <a:p>
            <a:endParaRPr/>
          </a:p>
        </p:txBody>
      </p:sp>
      <p:sp>
        <p:nvSpPr>
          <p:cNvPr id="66" name="Google Shape;66;p13"/>
          <p:cNvSpPr txBox="1">
            <a:spLocks noGrp="1"/>
          </p:cNvSpPr>
          <p:nvPr>
            <p:ph type="subTitle" idx="2"/>
          </p:nvPr>
        </p:nvSpPr>
        <p:spPr>
          <a:xfrm>
            <a:off x="4674400" y="3959300"/>
            <a:ext cx="28432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6C503E"/>
                </a:solidFill>
              </a:defRPr>
            </a:lvl1pPr>
            <a:lvl2pPr lvl="1" algn="ctr" rtl="0">
              <a:spcBef>
                <a:spcPts val="2133"/>
              </a:spcBef>
              <a:spcAft>
                <a:spcPts val="0"/>
              </a:spcAft>
              <a:buNone/>
              <a:defRPr sz="2400" b="1">
                <a:solidFill>
                  <a:srgbClr val="6C503E"/>
                </a:solidFill>
              </a:defRPr>
            </a:lvl2pPr>
            <a:lvl3pPr lvl="2" algn="ctr" rtl="0">
              <a:spcBef>
                <a:spcPts val="2133"/>
              </a:spcBef>
              <a:spcAft>
                <a:spcPts val="0"/>
              </a:spcAft>
              <a:buNone/>
              <a:defRPr sz="2400" b="1">
                <a:solidFill>
                  <a:srgbClr val="6C503E"/>
                </a:solidFill>
              </a:defRPr>
            </a:lvl3pPr>
            <a:lvl4pPr lvl="3" algn="ctr" rtl="0">
              <a:spcBef>
                <a:spcPts val="2133"/>
              </a:spcBef>
              <a:spcAft>
                <a:spcPts val="0"/>
              </a:spcAft>
              <a:buNone/>
              <a:defRPr sz="2400" b="1">
                <a:solidFill>
                  <a:srgbClr val="6C503E"/>
                </a:solidFill>
              </a:defRPr>
            </a:lvl4pPr>
            <a:lvl5pPr lvl="4" algn="ctr" rtl="0">
              <a:spcBef>
                <a:spcPts val="2133"/>
              </a:spcBef>
              <a:spcAft>
                <a:spcPts val="0"/>
              </a:spcAft>
              <a:buNone/>
              <a:defRPr sz="2400" b="1">
                <a:solidFill>
                  <a:srgbClr val="6C503E"/>
                </a:solidFill>
              </a:defRPr>
            </a:lvl5pPr>
            <a:lvl6pPr lvl="5" algn="ctr" rtl="0">
              <a:spcBef>
                <a:spcPts val="2133"/>
              </a:spcBef>
              <a:spcAft>
                <a:spcPts val="0"/>
              </a:spcAft>
              <a:buNone/>
              <a:defRPr sz="2400" b="1">
                <a:solidFill>
                  <a:srgbClr val="6C503E"/>
                </a:solidFill>
              </a:defRPr>
            </a:lvl6pPr>
            <a:lvl7pPr lvl="6" algn="ctr" rtl="0">
              <a:spcBef>
                <a:spcPts val="2133"/>
              </a:spcBef>
              <a:spcAft>
                <a:spcPts val="0"/>
              </a:spcAft>
              <a:buNone/>
              <a:defRPr sz="2400" b="1">
                <a:solidFill>
                  <a:srgbClr val="6C503E"/>
                </a:solidFill>
              </a:defRPr>
            </a:lvl7pPr>
            <a:lvl8pPr lvl="7" algn="ctr" rtl="0">
              <a:spcBef>
                <a:spcPts val="2133"/>
              </a:spcBef>
              <a:spcAft>
                <a:spcPts val="0"/>
              </a:spcAft>
              <a:buNone/>
              <a:defRPr sz="2400" b="1">
                <a:solidFill>
                  <a:srgbClr val="6C503E"/>
                </a:solidFill>
              </a:defRPr>
            </a:lvl8pPr>
            <a:lvl9pPr lvl="8" algn="ctr" rtl="0">
              <a:spcBef>
                <a:spcPts val="2133"/>
              </a:spcBef>
              <a:spcAft>
                <a:spcPts val="2133"/>
              </a:spcAft>
              <a:buNone/>
              <a:defRPr sz="2400" b="1">
                <a:solidFill>
                  <a:srgbClr val="6C503E"/>
                </a:solidFill>
              </a:defRPr>
            </a:lvl9pPr>
          </a:lstStyle>
          <a:p>
            <a:endParaRPr/>
          </a:p>
        </p:txBody>
      </p:sp>
      <p:sp>
        <p:nvSpPr>
          <p:cNvPr id="67" name="Google Shape;67;p13"/>
          <p:cNvSpPr txBox="1">
            <a:spLocks noGrp="1"/>
          </p:cNvSpPr>
          <p:nvPr>
            <p:ph type="subTitle" idx="3"/>
          </p:nvPr>
        </p:nvSpPr>
        <p:spPr>
          <a:xfrm>
            <a:off x="7880300" y="3959300"/>
            <a:ext cx="28432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6C503E"/>
                </a:solidFill>
              </a:defRPr>
            </a:lvl1pPr>
            <a:lvl2pPr lvl="1" algn="ctr" rtl="0">
              <a:spcBef>
                <a:spcPts val="2133"/>
              </a:spcBef>
              <a:spcAft>
                <a:spcPts val="0"/>
              </a:spcAft>
              <a:buNone/>
              <a:defRPr sz="2400" b="1">
                <a:solidFill>
                  <a:srgbClr val="6C503E"/>
                </a:solidFill>
              </a:defRPr>
            </a:lvl2pPr>
            <a:lvl3pPr lvl="2" algn="ctr" rtl="0">
              <a:spcBef>
                <a:spcPts val="2133"/>
              </a:spcBef>
              <a:spcAft>
                <a:spcPts val="0"/>
              </a:spcAft>
              <a:buNone/>
              <a:defRPr sz="2400" b="1">
                <a:solidFill>
                  <a:srgbClr val="6C503E"/>
                </a:solidFill>
              </a:defRPr>
            </a:lvl3pPr>
            <a:lvl4pPr lvl="3" algn="ctr" rtl="0">
              <a:spcBef>
                <a:spcPts val="2133"/>
              </a:spcBef>
              <a:spcAft>
                <a:spcPts val="0"/>
              </a:spcAft>
              <a:buNone/>
              <a:defRPr sz="2400" b="1">
                <a:solidFill>
                  <a:srgbClr val="6C503E"/>
                </a:solidFill>
              </a:defRPr>
            </a:lvl4pPr>
            <a:lvl5pPr lvl="4" algn="ctr" rtl="0">
              <a:spcBef>
                <a:spcPts val="2133"/>
              </a:spcBef>
              <a:spcAft>
                <a:spcPts val="0"/>
              </a:spcAft>
              <a:buNone/>
              <a:defRPr sz="2400" b="1">
                <a:solidFill>
                  <a:srgbClr val="6C503E"/>
                </a:solidFill>
              </a:defRPr>
            </a:lvl5pPr>
            <a:lvl6pPr lvl="5" algn="ctr" rtl="0">
              <a:spcBef>
                <a:spcPts val="2133"/>
              </a:spcBef>
              <a:spcAft>
                <a:spcPts val="0"/>
              </a:spcAft>
              <a:buNone/>
              <a:defRPr sz="2400" b="1">
                <a:solidFill>
                  <a:srgbClr val="6C503E"/>
                </a:solidFill>
              </a:defRPr>
            </a:lvl6pPr>
            <a:lvl7pPr lvl="6" algn="ctr" rtl="0">
              <a:spcBef>
                <a:spcPts val="2133"/>
              </a:spcBef>
              <a:spcAft>
                <a:spcPts val="0"/>
              </a:spcAft>
              <a:buNone/>
              <a:defRPr sz="2400" b="1">
                <a:solidFill>
                  <a:srgbClr val="6C503E"/>
                </a:solidFill>
              </a:defRPr>
            </a:lvl7pPr>
            <a:lvl8pPr lvl="7" algn="ctr" rtl="0">
              <a:spcBef>
                <a:spcPts val="2133"/>
              </a:spcBef>
              <a:spcAft>
                <a:spcPts val="0"/>
              </a:spcAft>
              <a:buNone/>
              <a:defRPr sz="2400" b="1">
                <a:solidFill>
                  <a:srgbClr val="6C503E"/>
                </a:solidFill>
              </a:defRPr>
            </a:lvl8pPr>
            <a:lvl9pPr lvl="8" algn="ctr" rtl="0">
              <a:spcBef>
                <a:spcPts val="2133"/>
              </a:spcBef>
              <a:spcAft>
                <a:spcPts val="2133"/>
              </a:spcAft>
              <a:buNone/>
              <a:defRPr sz="2400" b="1">
                <a:solidFill>
                  <a:srgbClr val="6C503E"/>
                </a:solidFill>
              </a:defRPr>
            </a:lvl9pPr>
          </a:lstStyle>
          <a:p>
            <a:endParaRPr/>
          </a:p>
        </p:txBody>
      </p:sp>
      <p:sp>
        <p:nvSpPr>
          <p:cNvPr id="68" name="Google Shape;68;p13"/>
          <p:cNvSpPr txBox="1">
            <a:spLocks noGrp="1"/>
          </p:cNvSpPr>
          <p:nvPr>
            <p:ph type="body" idx="4"/>
          </p:nvPr>
        </p:nvSpPr>
        <p:spPr>
          <a:xfrm>
            <a:off x="1468500" y="4592500"/>
            <a:ext cx="2843200" cy="970000"/>
          </a:xfrm>
          <a:prstGeom prst="rect">
            <a:avLst/>
          </a:prstGeom>
        </p:spPr>
        <p:txBody>
          <a:bodyPr spcFirstLastPara="1" wrap="square" lIns="91425" tIns="91425" rIns="91425" bIns="91425" anchor="t" anchorCtr="0">
            <a:noAutofit/>
          </a:bodyPr>
          <a:lstStyle>
            <a:lvl1pPr marL="609585" lvl="0" indent="-440256" algn="ctr"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algn="ctr" rtl="0">
              <a:lnSpc>
                <a:spcPct val="100000"/>
              </a:lnSpc>
              <a:spcBef>
                <a:spcPts val="2133"/>
              </a:spcBef>
              <a:spcAft>
                <a:spcPts val="0"/>
              </a:spcAft>
              <a:buClr>
                <a:srgbClr val="446652"/>
              </a:buClr>
              <a:buSzPts val="1600"/>
              <a:buChar char="○"/>
              <a:defRPr>
                <a:solidFill>
                  <a:srgbClr val="446652"/>
                </a:solidFill>
              </a:defRPr>
            </a:lvl2pPr>
            <a:lvl3pPr marL="1828754" lvl="2" indent="-440256" algn="ctr" rtl="0">
              <a:lnSpc>
                <a:spcPct val="100000"/>
              </a:lnSpc>
              <a:spcBef>
                <a:spcPts val="2133"/>
              </a:spcBef>
              <a:spcAft>
                <a:spcPts val="0"/>
              </a:spcAft>
              <a:buClr>
                <a:srgbClr val="446652"/>
              </a:buClr>
              <a:buSzPts val="1600"/>
              <a:buChar char="■"/>
              <a:defRPr>
                <a:solidFill>
                  <a:srgbClr val="446652"/>
                </a:solidFill>
              </a:defRPr>
            </a:lvl3pPr>
            <a:lvl4pPr marL="2438339" lvl="3" indent="-440256" algn="ctr" rtl="0">
              <a:lnSpc>
                <a:spcPct val="100000"/>
              </a:lnSpc>
              <a:spcBef>
                <a:spcPts val="2133"/>
              </a:spcBef>
              <a:spcAft>
                <a:spcPts val="0"/>
              </a:spcAft>
              <a:buClr>
                <a:srgbClr val="446652"/>
              </a:buClr>
              <a:buSzPts val="1600"/>
              <a:buChar char="●"/>
              <a:defRPr>
                <a:solidFill>
                  <a:srgbClr val="446652"/>
                </a:solidFill>
              </a:defRPr>
            </a:lvl4pPr>
            <a:lvl5pPr marL="3047924" lvl="4" indent="-440256" algn="ctr" rtl="0">
              <a:lnSpc>
                <a:spcPct val="100000"/>
              </a:lnSpc>
              <a:spcBef>
                <a:spcPts val="2133"/>
              </a:spcBef>
              <a:spcAft>
                <a:spcPts val="0"/>
              </a:spcAft>
              <a:buClr>
                <a:srgbClr val="446652"/>
              </a:buClr>
              <a:buSzPts val="1600"/>
              <a:buChar char="○"/>
              <a:defRPr>
                <a:solidFill>
                  <a:srgbClr val="446652"/>
                </a:solidFill>
              </a:defRPr>
            </a:lvl5pPr>
            <a:lvl6pPr marL="3657509" lvl="5" indent="-440256" algn="ctr" rtl="0">
              <a:lnSpc>
                <a:spcPct val="100000"/>
              </a:lnSpc>
              <a:spcBef>
                <a:spcPts val="2133"/>
              </a:spcBef>
              <a:spcAft>
                <a:spcPts val="0"/>
              </a:spcAft>
              <a:buClr>
                <a:srgbClr val="446652"/>
              </a:buClr>
              <a:buSzPts val="1600"/>
              <a:buChar char="■"/>
              <a:defRPr>
                <a:solidFill>
                  <a:srgbClr val="446652"/>
                </a:solidFill>
              </a:defRPr>
            </a:lvl6pPr>
            <a:lvl7pPr marL="4267093" lvl="6" indent="-440256" algn="ctr" rtl="0">
              <a:lnSpc>
                <a:spcPct val="100000"/>
              </a:lnSpc>
              <a:spcBef>
                <a:spcPts val="2133"/>
              </a:spcBef>
              <a:spcAft>
                <a:spcPts val="0"/>
              </a:spcAft>
              <a:buClr>
                <a:srgbClr val="446652"/>
              </a:buClr>
              <a:buSzPts val="1600"/>
              <a:buChar char="●"/>
              <a:defRPr>
                <a:solidFill>
                  <a:srgbClr val="446652"/>
                </a:solidFill>
              </a:defRPr>
            </a:lvl7pPr>
            <a:lvl8pPr marL="4876678" lvl="7" indent="-440256" algn="ctr" rtl="0">
              <a:lnSpc>
                <a:spcPct val="100000"/>
              </a:lnSpc>
              <a:spcBef>
                <a:spcPts val="2133"/>
              </a:spcBef>
              <a:spcAft>
                <a:spcPts val="0"/>
              </a:spcAft>
              <a:buClr>
                <a:srgbClr val="446652"/>
              </a:buClr>
              <a:buSzPts val="1600"/>
              <a:buChar char="○"/>
              <a:defRPr>
                <a:solidFill>
                  <a:srgbClr val="446652"/>
                </a:solidFill>
              </a:defRPr>
            </a:lvl8pPr>
            <a:lvl9pPr marL="5486263" lvl="8" indent="-440256" algn="ctr"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69" name="Google Shape;69;p13"/>
          <p:cNvSpPr txBox="1">
            <a:spLocks noGrp="1"/>
          </p:cNvSpPr>
          <p:nvPr>
            <p:ph type="body" idx="5"/>
          </p:nvPr>
        </p:nvSpPr>
        <p:spPr>
          <a:xfrm>
            <a:off x="4674400" y="4592500"/>
            <a:ext cx="2843200" cy="970000"/>
          </a:xfrm>
          <a:prstGeom prst="rect">
            <a:avLst/>
          </a:prstGeom>
        </p:spPr>
        <p:txBody>
          <a:bodyPr spcFirstLastPara="1" wrap="square" lIns="91425" tIns="91425" rIns="91425" bIns="91425" anchor="t" anchorCtr="0">
            <a:noAutofit/>
          </a:bodyPr>
          <a:lstStyle>
            <a:lvl1pPr marL="609585" lvl="0" indent="-440256" algn="ctr"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algn="ctr" rtl="0">
              <a:lnSpc>
                <a:spcPct val="100000"/>
              </a:lnSpc>
              <a:spcBef>
                <a:spcPts val="2133"/>
              </a:spcBef>
              <a:spcAft>
                <a:spcPts val="0"/>
              </a:spcAft>
              <a:buClr>
                <a:srgbClr val="446652"/>
              </a:buClr>
              <a:buSzPts val="1600"/>
              <a:buChar char="○"/>
              <a:defRPr>
                <a:solidFill>
                  <a:srgbClr val="446652"/>
                </a:solidFill>
              </a:defRPr>
            </a:lvl2pPr>
            <a:lvl3pPr marL="1828754" lvl="2" indent="-440256" algn="ctr" rtl="0">
              <a:lnSpc>
                <a:spcPct val="100000"/>
              </a:lnSpc>
              <a:spcBef>
                <a:spcPts val="2133"/>
              </a:spcBef>
              <a:spcAft>
                <a:spcPts val="0"/>
              </a:spcAft>
              <a:buClr>
                <a:srgbClr val="446652"/>
              </a:buClr>
              <a:buSzPts val="1600"/>
              <a:buChar char="■"/>
              <a:defRPr>
                <a:solidFill>
                  <a:srgbClr val="446652"/>
                </a:solidFill>
              </a:defRPr>
            </a:lvl3pPr>
            <a:lvl4pPr marL="2438339" lvl="3" indent="-440256" algn="ctr" rtl="0">
              <a:lnSpc>
                <a:spcPct val="100000"/>
              </a:lnSpc>
              <a:spcBef>
                <a:spcPts val="2133"/>
              </a:spcBef>
              <a:spcAft>
                <a:spcPts val="0"/>
              </a:spcAft>
              <a:buClr>
                <a:srgbClr val="446652"/>
              </a:buClr>
              <a:buSzPts val="1600"/>
              <a:buChar char="●"/>
              <a:defRPr>
                <a:solidFill>
                  <a:srgbClr val="446652"/>
                </a:solidFill>
              </a:defRPr>
            </a:lvl4pPr>
            <a:lvl5pPr marL="3047924" lvl="4" indent="-440256" algn="ctr" rtl="0">
              <a:lnSpc>
                <a:spcPct val="100000"/>
              </a:lnSpc>
              <a:spcBef>
                <a:spcPts val="2133"/>
              </a:spcBef>
              <a:spcAft>
                <a:spcPts val="0"/>
              </a:spcAft>
              <a:buClr>
                <a:srgbClr val="446652"/>
              </a:buClr>
              <a:buSzPts val="1600"/>
              <a:buChar char="○"/>
              <a:defRPr>
                <a:solidFill>
                  <a:srgbClr val="446652"/>
                </a:solidFill>
              </a:defRPr>
            </a:lvl5pPr>
            <a:lvl6pPr marL="3657509" lvl="5" indent="-440256" algn="ctr" rtl="0">
              <a:lnSpc>
                <a:spcPct val="100000"/>
              </a:lnSpc>
              <a:spcBef>
                <a:spcPts val="2133"/>
              </a:spcBef>
              <a:spcAft>
                <a:spcPts val="0"/>
              </a:spcAft>
              <a:buClr>
                <a:srgbClr val="446652"/>
              </a:buClr>
              <a:buSzPts val="1600"/>
              <a:buChar char="■"/>
              <a:defRPr>
                <a:solidFill>
                  <a:srgbClr val="446652"/>
                </a:solidFill>
              </a:defRPr>
            </a:lvl6pPr>
            <a:lvl7pPr marL="4267093" lvl="6" indent="-440256" algn="ctr" rtl="0">
              <a:lnSpc>
                <a:spcPct val="100000"/>
              </a:lnSpc>
              <a:spcBef>
                <a:spcPts val="2133"/>
              </a:spcBef>
              <a:spcAft>
                <a:spcPts val="0"/>
              </a:spcAft>
              <a:buClr>
                <a:srgbClr val="446652"/>
              </a:buClr>
              <a:buSzPts val="1600"/>
              <a:buChar char="●"/>
              <a:defRPr>
                <a:solidFill>
                  <a:srgbClr val="446652"/>
                </a:solidFill>
              </a:defRPr>
            </a:lvl7pPr>
            <a:lvl8pPr marL="4876678" lvl="7" indent="-440256" algn="ctr" rtl="0">
              <a:lnSpc>
                <a:spcPct val="100000"/>
              </a:lnSpc>
              <a:spcBef>
                <a:spcPts val="2133"/>
              </a:spcBef>
              <a:spcAft>
                <a:spcPts val="0"/>
              </a:spcAft>
              <a:buClr>
                <a:srgbClr val="446652"/>
              </a:buClr>
              <a:buSzPts val="1600"/>
              <a:buChar char="○"/>
              <a:defRPr>
                <a:solidFill>
                  <a:srgbClr val="446652"/>
                </a:solidFill>
              </a:defRPr>
            </a:lvl8pPr>
            <a:lvl9pPr marL="5486263" lvl="8" indent="-440256" algn="ctr"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70" name="Google Shape;70;p13"/>
          <p:cNvSpPr txBox="1">
            <a:spLocks noGrp="1"/>
          </p:cNvSpPr>
          <p:nvPr>
            <p:ph type="body" idx="6"/>
          </p:nvPr>
        </p:nvSpPr>
        <p:spPr>
          <a:xfrm>
            <a:off x="7880300" y="4592500"/>
            <a:ext cx="2843200" cy="970000"/>
          </a:xfrm>
          <a:prstGeom prst="rect">
            <a:avLst/>
          </a:prstGeom>
        </p:spPr>
        <p:txBody>
          <a:bodyPr spcFirstLastPara="1" wrap="square" lIns="91425" tIns="91425" rIns="91425" bIns="91425" anchor="t" anchorCtr="0">
            <a:noAutofit/>
          </a:bodyPr>
          <a:lstStyle>
            <a:lvl1pPr marL="609585" lvl="0" indent="-440256" algn="ctr"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algn="ctr" rtl="0">
              <a:lnSpc>
                <a:spcPct val="100000"/>
              </a:lnSpc>
              <a:spcBef>
                <a:spcPts val="2133"/>
              </a:spcBef>
              <a:spcAft>
                <a:spcPts val="0"/>
              </a:spcAft>
              <a:buClr>
                <a:srgbClr val="446652"/>
              </a:buClr>
              <a:buSzPts val="1600"/>
              <a:buChar char="○"/>
              <a:defRPr>
                <a:solidFill>
                  <a:srgbClr val="446652"/>
                </a:solidFill>
              </a:defRPr>
            </a:lvl2pPr>
            <a:lvl3pPr marL="1828754" lvl="2" indent="-440256" algn="ctr" rtl="0">
              <a:lnSpc>
                <a:spcPct val="100000"/>
              </a:lnSpc>
              <a:spcBef>
                <a:spcPts val="2133"/>
              </a:spcBef>
              <a:spcAft>
                <a:spcPts val="0"/>
              </a:spcAft>
              <a:buClr>
                <a:srgbClr val="446652"/>
              </a:buClr>
              <a:buSzPts val="1600"/>
              <a:buChar char="■"/>
              <a:defRPr>
                <a:solidFill>
                  <a:srgbClr val="446652"/>
                </a:solidFill>
              </a:defRPr>
            </a:lvl3pPr>
            <a:lvl4pPr marL="2438339" lvl="3" indent="-440256" algn="ctr" rtl="0">
              <a:lnSpc>
                <a:spcPct val="100000"/>
              </a:lnSpc>
              <a:spcBef>
                <a:spcPts val="2133"/>
              </a:spcBef>
              <a:spcAft>
                <a:spcPts val="0"/>
              </a:spcAft>
              <a:buClr>
                <a:srgbClr val="446652"/>
              </a:buClr>
              <a:buSzPts val="1600"/>
              <a:buChar char="●"/>
              <a:defRPr>
                <a:solidFill>
                  <a:srgbClr val="446652"/>
                </a:solidFill>
              </a:defRPr>
            </a:lvl4pPr>
            <a:lvl5pPr marL="3047924" lvl="4" indent="-440256" algn="ctr" rtl="0">
              <a:lnSpc>
                <a:spcPct val="100000"/>
              </a:lnSpc>
              <a:spcBef>
                <a:spcPts val="2133"/>
              </a:spcBef>
              <a:spcAft>
                <a:spcPts val="0"/>
              </a:spcAft>
              <a:buClr>
                <a:srgbClr val="446652"/>
              </a:buClr>
              <a:buSzPts val="1600"/>
              <a:buChar char="○"/>
              <a:defRPr>
                <a:solidFill>
                  <a:srgbClr val="446652"/>
                </a:solidFill>
              </a:defRPr>
            </a:lvl5pPr>
            <a:lvl6pPr marL="3657509" lvl="5" indent="-440256" algn="ctr" rtl="0">
              <a:lnSpc>
                <a:spcPct val="100000"/>
              </a:lnSpc>
              <a:spcBef>
                <a:spcPts val="2133"/>
              </a:spcBef>
              <a:spcAft>
                <a:spcPts val="0"/>
              </a:spcAft>
              <a:buClr>
                <a:srgbClr val="446652"/>
              </a:buClr>
              <a:buSzPts val="1600"/>
              <a:buChar char="■"/>
              <a:defRPr>
                <a:solidFill>
                  <a:srgbClr val="446652"/>
                </a:solidFill>
              </a:defRPr>
            </a:lvl6pPr>
            <a:lvl7pPr marL="4267093" lvl="6" indent="-440256" algn="ctr" rtl="0">
              <a:lnSpc>
                <a:spcPct val="100000"/>
              </a:lnSpc>
              <a:spcBef>
                <a:spcPts val="2133"/>
              </a:spcBef>
              <a:spcAft>
                <a:spcPts val="0"/>
              </a:spcAft>
              <a:buClr>
                <a:srgbClr val="446652"/>
              </a:buClr>
              <a:buSzPts val="1600"/>
              <a:buChar char="●"/>
              <a:defRPr>
                <a:solidFill>
                  <a:srgbClr val="446652"/>
                </a:solidFill>
              </a:defRPr>
            </a:lvl7pPr>
            <a:lvl8pPr marL="4876678" lvl="7" indent="-440256" algn="ctr" rtl="0">
              <a:lnSpc>
                <a:spcPct val="100000"/>
              </a:lnSpc>
              <a:spcBef>
                <a:spcPts val="2133"/>
              </a:spcBef>
              <a:spcAft>
                <a:spcPts val="0"/>
              </a:spcAft>
              <a:buClr>
                <a:srgbClr val="446652"/>
              </a:buClr>
              <a:buSzPts val="1600"/>
              <a:buChar char="○"/>
              <a:defRPr>
                <a:solidFill>
                  <a:srgbClr val="446652"/>
                </a:solidFill>
              </a:defRPr>
            </a:lvl8pPr>
            <a:lvl9pPr marL="5486263" lvl="8" indent="-440256" algn="ctr" rtl="0">
              <a:lnSpc>
                <a:spcPct val="100000"/>
              </a:lnSpc>
              <a:spcBef>
                <a:spcPts val="2133"/>
              </a:spcBef>
              <a:spcAft>
                <a:spcPts val="2133"/>
              </a:spcAft>
              <a:buClr>
                <a:srgbClr val="446652"/>
              </a:buClr>
              <a:buSzPts val="1600"/>
              <a:buChar char="■"/>
              <a:defRPr>
                <a:solidFill>
                  <a:srgbClr val="446652"/>
                </a:solidFill>
              </a:defRPr>
            </a:lvl9pPr>
          </a:lstStyle>
          <a:p>
            <a:endParaRPr/>
          </a:p>
        </p:txBody>
      </p:sp>
    </p:spTree>
    <p:extLst>
      <p:ext uri="{BB962C8B-B14F-4D97-AF65-F5344CB8AC3E}">
        <p14:creationId xmlns:p14="http://schemas.microsoft.com/office/powerpoint/2010/main" val="2007100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44" name="Google Shape;44;p8"/>
          <p:cNvPicPr preferRelativeResize="0"/>
          <p:nvPr/>
        </p:nvPicPr>
        <p:blipFill>
          <a:blip r:embed="rId2">
            <a:alphaModFix/>
          </a:blip>
          <a:stretch>
            <a:fillRect/>
          </a:stretch>
        </p:blipFill>
        <p:spPr>
          <a:xfrm rot="10800000" flipH="1">
            <a:off x="-2164466" y="-1674267"/>
            <a:ext cx="6176899" cy="6246267"/>
          </a:xfrm>
          <a:prstGeom prst="rect">
            <a:avLst/>
          </a:prstGeom>
          <a:noFill/>
          <a:ln>
            <a:noFill/>
          </a:ln>
        </p:spPr>
      </p:pic>
      <p:sp>
        <p:nvSpPr>
          <p:cNvPr id="45" name="Google Shape;45;p8"/>
          <p:cNvSpPr txBox="1">
            <a:spLocks noGrp="1"/>
          </p:cNvSpPr>
          <p:nvPr>
            <p:ph type="ctrTitle"/>
          </p:nvPr>
        </p:nvSpPr>
        <p:spPr>
          <a:xfrm>
            <a:off x="960000" y="2581300"/>
            <a:ext cx="10272000" cy="12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6C503E"/>
              </a:buClr>
              <a:buSzPts val="7000"/>
              <a:buFont typeface="PT Serif"/>
              <a:buNone/>
              <a:defRPr sz="9333">
                <a:solidFill>
                  <a:srgbClr val="6C503E"/>
                </a:solidFill>
                <a:latin typeface="PT Serif"/>
                <a:ea typeface="PT Serif"/>
                <a:cs typeface="PT Serif"/>
                <a:sym typeface="PT Serif"/>
              </a:defRPr>
            </a:lvl1pPr>
            <a:lvl2pPr lvl="1" algn="ctr" rtl="0">
              <a:spcBef>
                <a:spcPts val="0"/>
              </a:spcBef>
              <a:spcAft>
                <a:spcPts val="0"/>
              </a:spcAft>
              <a:buSzPts val="7000"/>
              <a:buFont typeface="PT Serif"/>
              <a:buNone/>
              <a:defRPr sz="9333">
                <a:latin typeface="PT Serif"/>
                <a:ea typeface="PT Serif"/>
                <a:cs typeface="PT Serif"/>
                <a:sym typeface="PT Serif"/>
              </a:defRPr>
            </a:lvl2pPr>
            <a:lvl3pPr lvl="2" algn="ctr" rtl="0">
              <a:spcBef>
                <a:spcPts val="0"/>
              </a:spcBef>
              <a:spcAft>
                <a:spcPts val="0"/>
              </a:spcAft>
              <a:buSzPts val="7000"/>
              <a:buFont typeface="PT Serif"/>
              <a:buNone/>
              <a:defRPr sz="9333">
                <a:latin typeface="PT Serif"/>
                <a:ea typeface="PT Serif"/>
                <a:cs typeface="PT Serif"/>
                <a:sym typeface="PT Serif"/>
              </a:defRPr>
            </a:lvl3pPr>
            <a:lvl4pPr lvl="3" algn="ctr" rtl="0">
              <a:spcBef>
                <a:spcPts val="0"/>
              </a:spcBef>
              <a:spcAft>
                <a:spcPts val="0"/>
              </a:spcAft>
              <a:buSzPts val="7000"/>
              <a:buFont typeface="PT Serif"/>
              <a:buNone/>
              <a:defRPr sz="9333">
                <a:latin typeface="PT Serif"/>
                <a:ea typeface="PT Serif"/>
                <a:cs typeface="PT Serif"/>
                <a:sym typeface="PT Serif"/>
              </a:defRPr>
            </a:lvl4pPr>
            <a:lvl5pPr lvl="4" algn="ctr" rtl="0">
              <a:spcBef>
                <a:spcPts val="0"/>
              </a:spcBef>
              <a:spcAft>
                <a:spcPts val="0"/>
              </a:spcAft>
              <a:buSzPts val="7000"/>
              <a:buFont typeface="PT Serif"/>
              <a:buNone/>
              <a:defRPr sz="9333">
                <a:latin typeface="PT Serif"/>
                <a:ea typeface="PT Serif"/>
                <a:cs typeface="PT Serif"/>
                <a:sym typeface="PT Serif"/>
              </a:defRPr>
            </a:lvl5pPr>
            <a:lvl6pPr lvl="5" algn="ctr" rtl="0">
              <a:spcBef>
                <a:spcPts val="0"/>
              </a:spcBef>
              <a:spcAft>
                <a:spcPts val="0"/>
              </a:spcAft>
              <a:buSzPts val="7000"/>
              <a:buFont typeface="PT Serif"/>
              <a:buNone/>
              <a:defRPr sz="9333">
                <a:latin typeface="PT Serif"/>
                <a:ea typeface="PT Serif"/>
                <a:cs typeface="PT Serif"/>
                <a:sym typeface="PT Serif"/>
              </a:defRPr>
            </a:lvl6pPr>
            <a:lvl7pPr lvl="6" algn="ctr" rtl="0">
              <a:spcBef>
                <a:spcPts val="0"/>
              </a:spcBef>
              <a:spcAft>
                <a:spcPts val="0"/>
              </a:spcAft>
              <a:buSzPts val="7000"/>
              <a:buFont typeface="PT Serif"/>
              <a:buNone/>
              <a:defRPr sz="9333">
                <a:latin typeface="PT Serif"/>
                <a:ea typeface="PT Serif"/>
                <a:cs typeface="PT Serif"/>
                <a:sym typeface="PT Serif"/>
              </a:defRPr>
            </a:lvl7pPr>
            <a:lvl8pPr lvl="7" algn="ctr" rtl="0">
              <a:spcBef>
                <a:spcPts val="0"/>
              </a:spcBef>
              <a:spcAft>
                <a:spcPts val="0"/>
              </a:spcAft>
              <a:buSzPts val="7000"/>
              <a:buFont typeface="PT Serif"/>
              <a:buNone/>
              <a:defRPr sz="9333">
                <a:latin typeface="PT Serif"/>
                <a:ea typeface="PT Serif"/>
                <a:cs typeface="PT Serif"/>
                <a:sym typeface="PT Serif"/>
              </a:defRPr>
            </a:lvl8pPr>
            <a:lvl9pPr lvl="8" algn="ctr" rtl="0">
              <a:spcBef>
                <a:spcPts val="0"/>
              </a:spcBef>
              <a:spcAft>
                <a:spcPts val="0"/>
              </a:spcAft>
              <a:buSzPts val="7000"/>
              <a:buFont typeface="PT Serif"/>
              <a:buNone/>
              <a:defRPr sz="9333">
                <a:latin typeface="PT Serif"/>
                <a:ea typeface="PT Serif"/>
                <a:cs typeface="PT Serif"/>
                <a:sym typeface="PT Serif"/>
              </a:defRPr>
            </a:lvl9pPr>
          </a:lstStyle>
          <a:p>
            <a:endParaRPr/>
          </a:p>
        </p:txBody>
      </p:sp>
      <p:sp>
        <p:nvSpPr>
          <p:cNvPr id="46" name="Google Shape;46;p8"/>
          <p:cNvSpPr txBox="1">
            <a:spLocks noGrp="1"/>
          </p:cNvSpPr>
          <p:nvPr>
            <p:ph type="subTitle" idx="1"/>
          </p:nvPr>
        </p:nvSpPr>
        <p:spPr>
          <a:xfrm>
            <a:off x="977900" y="3911600"/>
            <a:ext cx="10254000" cy="6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pic>
        <p:nvPicPr>
          <p:cNvPr id="47" name="Google Shape;47;p8"/>
          <p:cNvPicPr preferRelativeResize="0"/>
          <p:nvPr/>
        </p:nvPicPr>
        <p:blipFill>
          <a:blip r:embed="rId2">
            <a:alphaModFix/>
          </a:blip>
          <a:stretch>
            <a:fillRect/>
          </a:stretch>
        </p:blipFill>
        <p:spPr>
          <a:xfrm flipH="1">
            <a:off x="8072501" y="2336800"/>
            <a:ext cx="6176899" cy="6246267"/>
          </a:xfrm>
          <a:prstGeom prst="rect">
            <a:avLst/>
          </a:prstGeom>
          <a:noFill/>
          <a:ln>
            <a:noFill/>
          </a:ln>
        </p:spPr>
      </p:pic>
    </p:spTree>
    <p:extLst>
      <p:ext uri="{BB962C8B-B14F-4D97-AF65-F5344CB8AC3E}">
        <p14:creationId xmlns:p14="http://schemas.microsoft.com/office/powerpoint/2010/main" val="648505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0" name="Google Shape;60;p11"/>
          <p:cNvSpPr txBox="1">
            <a:spLocks noGrp="1"/>
          </p:cNvSpPr>
          <p:nvPr>
            <p:ph type="title" hasCustomPrompt="1"/>
          </p:nvPr>
        </p:nvSpPr>
        <p:spPr>
          <a:xfrm>
            <a:off x="960000" y="3969933"/>
            <a:ext cx="10272000" cy="1759200"/>
          </a:xfrm>
          <a:prstGeom prst="rect">
            <a:avLst/>
          </a:prstGeom>
        </p:spPr>
        <p:txBody>
          <a:bodyPr spcFirstLastPara="1" wrap="square" lIns="91425" tIns="91425" rIns="91425" bIns="91425" anchor="b" anchorCtr="0">
            <a:noAutofit/>
          </a:bodyPr>
          <a:lstStyle>
            <a:lvl1pPr lvl="0" algn="l" rtl="0">
              <a:spcBef>
                <a:spcPts val="0"/>
              </a:spcBef>
              <a:spcAft>
                <a:spcPts val="0"/>
              </a:spcAft>
              <a:buClr>
                <a:srgbClr val="FCFCF7"/>
              </a:buClr>
              <a:buSzPts val="9000"/>
              <a:buNone/>
              <a:defRPr sz="12000" b="1"/>
            </a:lvl1pPr>
            <a:lvl2pPr lvl="1" algn="ctr" rtl="0">
              <a:spcBef>
                <a:spcPts val="0"/>
              </a:spcBef>
              <a:spcAft>
                <a:spcPts val="0"/>
              </a:spcAft>
              <a:buClr>
                <a:srgbClr val="FCFCF7"/>
              </a:buClr>
              <a:buSzPts val="9000"/>
              <a:buNone/>
              <a:defRPr sz="12000">
                <a:solidFill>
                  <a:srgbClr val="FCFCF7"/>
                </a:solidFill>
              </a:defRPr>
            </a:lvl2pPr>
            <a:lvl3pPr lvl="2" algn="ctr" rtl="0">
              <a:spcBef>
                <a:spcPts val="0"/>
              </a:spcBef>
              <a:spcAft>
                <a:spcPts val="0"/>
              </a:spcAft>
              <a:buClr>
                <a:srgbClr val="FCFCF7"/>
              </a:buClr>
              <a:buSzPts val="9000"/>
              <a:buNone/>
              <a:defRPr sz="12000">
                <a:solidFill>
                  <a:srgbClr val="FCFCF7"/>
                </a:solidFill>
              </a:defRPr>
            </a:lvl3pPr>
            <a:lvl4pPr lvl="3" algn="ctr" rtl="0">
              <a:spcBef>
                <a:spcPts val="0"/>
              </a:spcBef>
              <a:spcAft>
                <a:spcPts val="0"/>
              </a:spcAft>
              <a:buClr>
                <a:srgbClr val="FCFCF7"/>
              </a:buClr>
              <a:buSzPts val="9000"/>
              <a:buNone/>
              <a:defRPr sz="12000">
                <a:solidFill>
                  <a:srgbClr val="FCFCF7"/>
                </a:solidFill>
              </a:defRPr>
            </a:lvl4pPr>
            <a:lvl5pPr lvl="4" algn="ctr" rtl="0">
              <a:spcBef>
                <a:spcPts val="0"/>
              </a:spcBef>
              <a:spcAft>
                <a:spcPts val="0"/>
              </a:spcAft>
              <a:buClr>
                <a:srgbClr val="FCFCF7"/>
              </a:buClr>
              <a:buSzPts val="9000"/>
              <a:buNone/>
              <a:defRPr sz="12000">
                <a:solidFill>
                  <a:srgbClr val="FCFCF7"/>
                </a:solidFill>
              </a:defRPr>
            </a:lvl5pPr>
            <a:lvl6pPr lvl="5" algn="ctr" rtl="0">
              <a:spcBef>
                <a:spcPts val="0"/>
              </a:spcBef>
              <a:spcAft>
                <a:spcPts val="0"/>
              </a:spcAft>
              <a:buClr>
                <a:srgbClr val="FCFCF7"/>
              </a:buClr>
              <a:buSzPts val="9000"/>
              <a:buNone/>
              <a:defRPr sz="12000">
                <a:solidFill>
                  <a:srgbClr val="FCFCF7"/>
                </a:solidFill>
              </a:defRPr>
            </a:lvl6pPr>
            <a:lvl7pPr lvl="6" algn="ctr" rtl="0">
              <a:spcBef>
                <a:spcPts val="0"/>
              </a:spcBef>
              <a:spcAft>
                <a:spcPts val="0"/>
              </a:spcAft>
              <a:buClr>
                <a:srgbClr val="FCFCF7"/>
              </a:buClr>
              <a:buSzPts val="9000"/>
              <a:buNone/>
              <a:defRPr sz="12000">
                <a:solidFill>
                  <a:srgbClr val="FCFCF7"/>
                </a:solidFill>
              </a:defRPr>
            </a:lvl7pPr>
            <a:lvl8pPr lvl="7" algn="ctr" rtl="0">
              <a:spcBef>
                <a:spcPts val="0"/>
              </a:spcBef>
              <a:spcAft>
                <a:spcPts val="0"/>
              </a:spcAft>
              <a:buClr>
                <a:srgbClr val="FCFCF7"/>
              </a:buClr>
              <a:buSzPts val="9000"/>
              <a:buNone/>
              <a:defRPr sz="12000">
                <a:solidFill>
                  <a:srgbClr val="FCFCF7"/>
                </a:solidFill>
              </a:defRPr>
            </a:lvl8pPr>
            <a:lvl9pPr lvl="8" algn="ctr" rtl="0">
              <a:spcBef>
                <a:spcPts val="0"/>
              </a:spcBef>
              <a:spcAft>
                <a:spcPts val="0"/>
              </a:spcAft>
              <a:buClr>
                <a:srgbClr val="FCFCF7"/>
              </a:buClr>
              <a:buSzPts val="9000"/>
              <a:buNone/>
              <a:defRPr sz="12000">
                <a:solidFill>
                  <a:srgbClr val="FCFCF7"/>
                </a:solidFill>
              </a:defRPr>
            </a:lvl9pPr>
          </a:lstStyle>
          <a:p>
            <a:r>
              <a:t>xx%</a:t>
            </a:r>
          </a:p>
        </p:txBody>
      </p:sp>
      <p:sp>
        <p:nvSpPr>
          <p:cNvPr id="61" name="Google Shape;61;p11"/>
          <p:cNvSpPr txBox="1">
            <a:spLocks noGrp="1"/>
          </p:cNvSpPr>
          <p:nvPr>
            <p:ph type="subTitle" idx="1"/>
          </p:nvPr>
        </p:nvSpPr>
        <p:spPr>
          <a:xfrm>
            <a:off x="974400" y="5675800"/>
            <a:ext cx="102720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6C503E"/>
              </a:buClr>
              <a:buSzPts val="1600"/>
              <a:buNone/>
              <a:defRPr>
                <a:solidFill>
                  <a:srgbClr val="6C503E"/>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203443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bullets">
  <p:cSld name="Title + bullets">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1pPr>
            <a:lvl2pPr lvl="1"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2pPr>
            <a:lvl3pPr lvl="2"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3pPr>
            <a:lvl4pPr lvl="3"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4pPr>
            <a:lvl5pPr lvl="4"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5pPr>
            <a:lvl6pPr lvl="5"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6pPr>
            <a:lvl7pPr lvl="6"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7pPr>
            <a:lvl8pPr lvl="7"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8pPr>
            <a:lvl9pPr lvl="8"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9pPr>
          </a:lstStyle>
          <a:p>
            <a:endParaRPr/>
          </a:p>
        </p:txBody>
      </p:sp>
      <p:sp>
        <p:nvSpPr>
          <p:cNvPr id="92" name="Google Shape;92;p16"/>
          <p:cNvSpPr txBox="1">
            <a:spLocks noGrp="1"/>
          </p:cNvSpPr>
          <p:nvPr>
            <p:ph type="body" idx="1"/>
          </p:nvPr>
        </p:nvSpPr>
        <p:spPr>
          <a:xfrm>
            <a:off x="960000" y="2044700"/>
            <a:ext cx="7643600" cy="4093200"/>
          </a:xfrm>
          <a:prstGeom prst="rect">
            <a:avLst/>
          </a:prstGeom>
        </p:spPr>
        <p:txBody>
          <a:bodyPr spcFirstLastPara="1" wrap="square" lIns="91425" tIns="91425" rIns="91425" bIns="91425" anchor="ctr" anchorCtr="0">
            <a:noAutofit/>
          </a:bodyPr>
          <a:lstStyle>
            <a:lvl1pPr marL="609585" lvl="0" indent="-440256" rtl="0">
              <a:lnSpc>
                <a:spcPct val="90000"/>
              </a:lnSpc>
              <a:spcBef>
                <a:spcPts val="0"/>
              </a:spcBef>
              <a:spcAft>
                <a:spcPts val="0"/>
              </a:spcAft>
              <a:buClr>
                <a:srgbClr val="446652"/>
              </a:buClr>
              <a:buSzPts val="1600"/>
              <a:buChar char="●"/>
              <a:defRPr sz="2133">
                <a:solidFill>
                  <a:srgbClr val="446652"/>
                </a:solidFill>
              </a:defRPr>
            </a:lvl1pPr>
            <a:lvl2pPr marL="1219170" lvl="1" indent="-440256" rtl="0">
              <a:lnSpc>
                <a:spcPct val="100000"/>
              </a:lnSpc>
              <a:spcBef>
                <a:spcPts val="1333"/>
              </a:spcBef>
              <a:spcAft>
                <a:spcPts val="0"/>
              </a:spcAft>
              <a:buClr>
                <a:srgbClr val="446652"/>
              </a:buClr>
              <a:buSzPts val="1600"/>
              <a:buChar char="○"/>
              <a:defRPr sz="2133">
                <a:solidFill>
                  <a:srgbClr val="446652"/>
                </a:solidFill>
              </a:defRPr>
            </a:lvl2pPr>
            <a:lvl3pPr marL="1828754" lvl="2" indent="-440256" rtl="0">
              <a:lnSpc>
                <a:spcPct val="100000"/>
              </a:lnSpc>
              <a:spcBef>
                <a:spcPts val="2133"/>
              </a:spcBef>
              <a:spcAft>
                <a:spcPts val="0"/>
              </a:spcAft>
              <a:buClr>
                <a:srgbClr val="446652"/>
              </a:buClr>
              <a:buSzPts val="1600"/>
              <a:buChar char="■"/>
              <a:defRPr sz="2133">
                <a:solidFill>
                  <a:srgbClr val="446652"/>
                </a:solidFill>
              </a:defRPr>
            </a:lvl3pPr>
            <a:lvl4pPr marL="2438339" lvl="3" indent="-440256" rtl="0">
              <a:lnSpc>
                <a:spcPct val="100000"/>
              </a:lnSpc>
              <a:spcBef>
                <a:spcPts val="2133"/>
              </a:spcBef>
              <a:spcAft>
                <a:spcPts val="0"/>
              </a:spcAft>
              <a:buClr>
                <a:srgbClr val="446652"/>
              </a:buClr>
              <a:buSzPts val="1600"/>
              <a:buChar char="●"/>
              <a:defRPr sz="2133">
                <a:solidFill>
                  <a:srgbClr val="446652"/>
                </a:solidFill>
              </a:defRPr>
            </a:lvl4pPr>
            <a:lvl5pPr marL="3047924" lvl="4" indent="-440256" rtl="0">
              <a:lnSpc>
                <a:spcPct val="100000"/>
              </a:lnSpc>
              <a:spcBef>
                <a:spcPts val="2133"/>
              </a:spcBef>
              <a:spcAft>
                <a:spcPts val="0"/>
              </a:spcAft>
              <a:buClr>
                <a:srgbClr val="446652"/>
              </a:buClr>
              <a:buSzPts val="1600"/>
              <a:buChar char="○"/>
              <a:defRPr sz="2133">
                <a:solidFill>
                  <a:srgbClr val="446652"/>
                </a:solidFill>
              </a:defRPr>
            </a:lvl5pPr>
            <a:lvl6pPr marL="3657509" lvl="5" indent="-440256" rtl="0">
              <a:lnSpc>
                <a:spcPct val="100000"/>
              </a:lnSpc>
              <a:spcBef>
                <a:spcPts val="2133"/>
              </a:spcBef>
              <a:spcAft>
                <a:spcPts val="0"/>
              </a:spcAft>
              <a:buClr>
                <a:srgbClr val="446652"/>
              </a:buClr>
              <a:buSzPts val="1600"/>
              <a:buChar char="■"/>
              <a:defRPr sz="2133">
                <a:solidFill>
                  <a:srgbClr val="446652"/>
                </a:solidFill>
              </a:defRPr>
            </a:lvl6pPr>
            <a:lvl7pPr marL="4267093" lvl="6" indent="-440256" rtl="0">
              <a:lnSpc>
                <a:spcPct val="100000"/>
              </a:lnSpc>
              <a:spcBef>
                <a:spcPts val="2133"/>
              </a:spcBef>
              <a:spcAft>
                <a:spcPts val="0"/>
              </a:spcAft>
              <a:buClr>
                <a:srgbClr val="446652"/>
              </a:buClr>
              <a:buSzPts val="1600"/>
              <a:buChar char="●"/>
              <a:defRPr sz="2133">
                <a:solidFill>
                  <a:srgbClr val="446652"/>
                </a:solidFill>
              </a:defRPr>
            </a:lvl7pPr>
            <a:lvl8pPr marL="4876678" lvl="7" indent="-440256" rtl="0">
              <a:lnSpc>
                <a:spcPct val="100000"/>
              </a:lnSpc>
              <a:spcBef>
                <a:spcPts val="2133"/>
              </a:spcBef>
              <a:spcAft>
                <a:spcPts val="0"/>
              </a:spcAft>
              <a:buClr>
                <a:srgbClr val="446652"/>
              </a:buClr>
              <a:buSzPts val="1600"/>
              <a:buChar char="○"/>
              <a:defRPr sz="2133">
                <a:solidFill>
                  <a:srgbClr val="446652"/>
                </a:solidFill>
              </a:defRPr>
            </a:lvl8pPr>
            <a:lvl9pPr marL="5486263" lvl="8" indent="-440256" rtl="0">
              <a:lnSpc>
                <a:spcPct val="100000"/>
              </a:lnSpc>
              <a:spcBef>
                <a:spcPts val="2133"/>
              </a:spcBef>
              <a:spcAft>
                <a:spcPts val="2133"/>
              </a:spcAft>
              <a:buClr>
                <a:srgbClr val="446652"/>
              </a:buClr>
              <a:buSzPts val="1600"/>
              <a:buChar char="■"/>
              <a:defRPr sz="2133">
                <a:solidFill>
                  <a:srgbClr val="446652"/>
                </a:solidFill>
              </a:defRPr>
            </a:lvl9pPr>
          </a:lstStyle>
          <a:p>
            <a:endParaRPr/>
          </a:p>
        </p:txBody>
      </p:sp>
      <p:pic>
        <p:nvPicPr>
          <p:cNvPr id="93" name="Google Shape;93;p16"/>
          <p:cNvPicPr preferRelativeResize="0"/>
          <p:nvPr/>
        </p:nvPicPr>
        <p:blipFill>
          <a:blip r:embed="rId2">
            <a:alphaModFix/>
          </a:blip>
          <a:stretch>
            <a:fillRect/>
          </a:stretch>
        </p:blipFill>
        <p:spPr>
          <a:xfrm>
            <a:off x="10083800" y="-435383"/>
            <a:ext cx="3968968" cy="7728768"/>
          </a:xfrm>
          <a:prstGeom prst="rect">
            <a:avLst/>
          </a:prstGeom>
          <a:noFill/>
          <a:ln>
            <a:noFill/>
          </a:ln>
        </p:spPr>
      </p:pic>
    </p:spTree>
    <p:extLst>
      <p:ext uri="{BB962C8B-B14F-4D97-AF65-F5344CB8AC3E}">
        <p14:creationId xmlns:p14="http://schemas.microsoft.com/office/powerpoint/2010/main" val="362990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BE69-C455-4A6F-B3D6-D6BF86E24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37593-BEB7-4D97-8B6E-E498659516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C7A68-940B-4F88-B1CD-9FEAEA50F4E3}"/>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5" name="Footer Placeholder 4">
            <a:extLst>
              <a:ext uri="{FF2B5EF4-FFF2-40B4-BE49-F238E27FC236}">
                <a16:creationId xmlns:a16="http://schemas.microsoft.com/office/drawing/2014/main" id="{6AA703CB-7F43-4216-A94B-42C9C783F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085C9-15BA-410D-B70D-B5DE44DF49C1}"/>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1618091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B971-0F20-4E60-B09B-1E5C2CDF8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15F51-E9D4-4002-B8BB-A32E032CC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DD4596-E48D-46EF-AD0F-DF3E3FC835DF}"/>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5" name="Footer Placeholder 4">
            <a:extLst>
              <a:ext uri="{FF2B5EF4-FFF2-40B4-BE49-F238E27FC236}">
                <a16:creationId xmlns:a16="http://schemas.microsoft.com/office/drawing/2014/main" id="{817B0F86-5227-4E9C-88B9-7FF8AA0F4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12921-ECF4-4891-94E6-24B6523D96AE}"/>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401302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349B-41DD-4DAB-B580-9210C3F19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D469C-7198-4BDF-AE8E-FA3C5EC9A3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51E5F3-55B3-444D-9829-8F2F8429E8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BD580-BE8E-4320-BD55-5B4B1B4E541E}"/>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6" name="Footer Placeholder 5">
            <a:extLst>
              <a:ext uri="{FF2B5EF4-FFF2-40B4-BE49-F238E27FC236}">
                <a16:creationId xmlns:a16="http://schemas.microsoft.com/office/drawing/2014/main" id="{A1A7ECF6-F32F-4679-8F1F-0FB41AFA3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44FB4E-7D22-4490-959D-71D4814C8FA2}"/>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200934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753A-65C9-4520-9FC8-E6D3B6A9D7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C50EF9-641D-4059-B60C-D28C04BF46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A3A78D-E910-4CD0-A9BF-743BA0D1E6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C2B079-8D64-4059-B391-D8B402B0AA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C735B-FB69-418D-8A11-288F9A8E05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DB47C-3279-468A-8460-E8C3F1B43882}"/>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8" name="Footer Placeholder 7">
            <a:extLst>
              <a:ext uri="{FF2B5EF4-FFF2-40B4-BE49-F238E27FC236}">
                <a16:creationId xmlns:a16="http://schemas.microsoft.com/office/drawing/2014/main" id="{DFB5EF34-CEAD-4A98-8F72-6B5D9AFA7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3A439-12DC-49B6-8C26-2F5CEFBCD542}"/>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357769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7281-F05C-4ED2-9DE0-9F89EB3331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2E9CD0-80F9-44B0-A7EF-5AAF2F297C55}"/>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4" name="Footer Placeholder 3">
            <a:extLst>
              <a:ext uri="{FF2B5EF4-FFF2-40B4-BE49-F238E27FC236}">
                <a16:creationId xmlns:a16="http://schemas.microsoft.com/office/drawing/2014/main" id="{AE8E69EF-AFE7-4B7E-B66E-70C0EFC8E4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673F2C-A685-43B5-B090-EE4E4532AF14}"/>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60597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FB8B0D-557E-4F40-868D-8863A36D5673}"/>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3" name="Footer Placeholder 2">
            <a:extLst>
              <a:ext uri="{FF2B5EF4-FFF2-40B4-BE49-F238E27FC236}">
                <a16:creationId xmlns:a16="http://schemas.microsoft.com/office/drawing/2014/main" id="{D25F27FF-909A-43DE-AABD-95BBC413EF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80D61E-131A-4D58-95D6-F0CA9F053E08}"/>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1755915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299F-8413-4C43-8130-D012DDF5E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2C5E6F-36D7-4251-AA2E-81D3E9F976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1507D6-E7CF-458E-87C2-6C71BBCF09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384C51-E903-4EA8-AAC6-77CCA7125D19}"/>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6" name="Footer Placeholder 5">
            <a:extLst>
              <a:ext uri="{FF2B5EF4-FFF2-40B4-BE49-F238E27FC236}">
                <a16:creationId xmlns:a16="http://schemas.microsoft.com/office/drawing/2014/main" id="{A6E59AD5-CB7B-4491-BA78-B6C467CAB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A0A7B3-B043-46E5-970D-24C4A089D8D8}"/>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101110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0CD74-8B9F-4785-9A90-D40E8C4F22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F764A-B8A2-447A-B81C-E18CC43441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CF2013-846E-47D6-ADF2-A16CDD596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4EE738-FA2A-42EF-8FCF-982256A76BA5}"/>
              </a:ext>
            </a:extLst>
          </p:cNvPr>
          <p:cNvSpPr>
            <a:spLocks noGrp="1"/>
          </p:cNvSpPr>
          <p:nvPr>
            <p:ph type="dt" sz="half" idx="10"/>
          </p:nvPr>
        </p:nvSpPr>
        <p:spPr/>
        <p:txBody>
          <a:bodyPr/>
          <a:lstStyle/>
          <a:p>
            <a:fld id="{1D527339-2EA8-4274-9728-8439715B1BB8}" type="datetimeFigureOut">
              <a:rPr lang="en-US" smtClean="0"/>
              <a:t>8/4/2023</a:t>
            </a:fld>
            <a:endParaRPr lang="en-US"/>
          </a:p>
        </p:txBody>
      </p:sp>
      <p:sp>
        <p:nvSpPr>
          <p:cNvPr id="6" name="Footer Placeholder 5">
            <a:extLst>
              <a:ext uri="{FF2B5EF4-FFF2-40B4-BE49-F238E27FC236}">
                <a16:creationId xmlns:a16="http://schemas.microsoft.com/office/drawing/2014/main" id="{C1443C15-969F-4FAA-93D8-2C18201B9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1741B0-8FEF-4CAE-8D07-6D3F4C702D01}"/>
              </a:ext>
            </a:extLst>
          </p:cNvPr>
          <p:cNvSpPr>
            <a:spLocks noGrp="1"/>
          </p:cNvSpPr>
          <p:nvPr>
            <p:ph type="sldNum" sz="quarter" idx="12"/>
          </p:nvPr>
        </p:nvSpPr>
        <p:spPr/>
        <p:txBody>
          <a:bodyPr/>
          <a:lstStyle/>
          <a:p>
            <a:fld id="{A8267E2F-B58C-43D9-AA74-5CB3C9521A8D}" type="slidenum">
              <a:rPr lang="en-US" smtClean="0"/>
              <a:t>‹#›</a:t>
            </a:fld>
            <a:endParaRPr lang="en-US"/>
          </a:p>
        </p:txBody>
      </p:sp>
    </p:spTree>
    <p:extLst>
      <p:ext uri="{BB962C8B-B14F-4D97-AF65-F5344CB8AC3E}">
        <p14:creationId xmlns:p14="http://schemas.microsoft.com/office/powerpoint/2010/main" val="1574177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B90D2F-7A8F-4F28-A2CA-A2AFBFF9B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502D9D-178B-4A09-AA59-E1789587A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1F156-AFC1-4002-B99F-B018573644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27339-2EA8-4274-9728-8439715B1BB8}" type="datetimeFigureOut">
              <a:rPr lang="en-US" smtClean="0"/>
              <a:t>8/4/2023</a:t>
            </a:fld>
            <a:endParaRPr lang="en-US"/>
          </a:p>
        </p:txBody>
      </p:sp>
      <p:sp>
        <p:nvSpPr>
          <p:cNvPr id="5" name="Footer Placeholder 4">
            <a:extLst>
              <a:ext uri="{FF2B5EF4-FFF2-40B4-BE49-F238E27FC236}">
                <a16:creationId xmlns:a16="http://schemas.microsoft.com/office/drawing/2014/main" id="{96A7BB4B-B132-4E97-A88F-46E0B983C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931AD4-EAA6-443C-9CFC-4D9B469F0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67E2F-B58C-43D9-AA74-5CB3C9521A8D}" type="slidenum">
              <a:rPr lang="en-US" smtClean="0"/>
              <a:t>‹#›</a:t>
            </a:fld>
            <a:endParaRPr lang="en-US"/>
          </a:p>
        </p:txBody>
      </p:sp>
    </p:spTree>
    <p:extLst>
      <p:ext uri="{BB962C8B-B14F-4D97-AF65-F5344CB8AC3E}">
        <p14:creationId xmlns:p14="http://schemas.microsoft.com/office/powerpoint/2010/main" val="292349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7" r:id="rId15"/>
    <p:sldLayoutId id="2147483671" r:id="rId16"/>
    <p:sldLayoutId id="2147483674" r:id="rId17"/>
    <p:sldLayoutId id="214748367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20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1026" name="Picture 2" descr="Japan Background Images, HD Pictures and Wallpaper For Free Download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907108" cy="679564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36;p33"/>
          <p:cNvSpPr txBox="1">
            <a:spLocks/>
          </p:cNvSpPr>
          <p:nvPr/>
        </p:nvSpPr>
        <p:spPr>
          <a:xfrm>
            <a:off x="2022231" y="2102493"/>
            <a:ext cx="9196753" cy="2909007"/>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6C503E"/>
              </a:buClr>
              <a:buSzPts val="5000"/>
              <a:buFont typeface="PT Serif"/>
              <a:buNone/>
              <a:defRPr sz="6400" kern="1200">
                <a:solidFill>
                  <a:srgbClr val="6C503E"/>
                </a:solidFill>
                <a:latin typeface="PT Serif"/>
                <a:ea typeface="PT Serif"/>
                <a:cs typeface="PT Serif"/>
                <a:sym typeface="PT Serif"/>
              </a:defRPr>
            </a:lvl1pPr>
            <a:lvl2pPr lvl="1" algn="r" rtl="0">
              <a:spcBef>
                <a:spcPts val="0"/>
              </a:spcBef>
              <a:spcAft>
                <a:spcPts val="0"/>
              </a:spcAft>
              <a:buSzPts val="5000"/>
              <a:buFont typeface="PT Serif"/>
              <a:buNone/>
              <a:defRPr sz="6667">
                <a:latin typeface="PT Serif"/>
                <a:ea typeface="PT Serif"/>
                <a:cs typeface="PT Serif"/>
                <a:sym typeface="PT Serif"/>
              </a:defRPr>
            </a:lvl2pPr>
            <a:lvl3pPr lvl="2" algn="r" rtl="0">
              <a:spcBef>
                <a:spcPts val="0"/>
              </a:spcBef>
              <a:spcAft>
                <a:spcPts val="0"/>
              </a:spcAft>
              <a:buSzPts val="5000"/>
              <a:buFont typeface="PT Serif"/>
              <a:buNone/>
              <a:defRPr sz="6667">
                <a:latin typeface="PT Serif"/>
                <a:ea typeface="PT Serif"/>
                <a:cs typeface="PT Serif"/>
                <a:sym typeface="PT Serif"/>
              </a:defRPr>
            </a:lvl3pPr>
            <a:lvl4pPr lvl="3" algn="r" rtl="0">
              <a:spcBef>
                <a:spcPts val="0"/>
              </a:spcBef>
              <a:spcAft>
                <a:spcPts val="0"/>
              </a:spcAft>
              <a:buSzPts val="5000"/>
              <a:buFont typeface="PT Serif"/>
              <a:buNone/>
              <a:defRPr sz="6667">
                <a:latin typeface="PT Serif"/>
                <a:ea typeface="PT Serif"/>
                <a:cs typeface="PT Serif"/>
                <a:sym typeface="PT Serif"/>
              </a:defRPr>
            </a:lvl4pPr>
            <a:lvl5pPr lvl="4" algn="r" rtl="0">
              <a:spcBef>
                <a:spcPts val="0"/>
              </a:spcBef>
              <a:spcAft>
                <a:spcPts val="0"/>
              </a:spcAft>
              <a:buSzPts val="5000"/>
              <a:buFont typeface="PT Serif"/>
              <a:buNone/>
              <a:defRPr sz="6667">
                <a:latin typeface="PT Serif"/>
                <a:ea typeface="PT Serif"/>
                <a:cs typeface="PT Serif"/>
                <a:sym typeface="PT Serif"/>
              </a:defRPr>
            </a:lvl5pPr>
            <a:lvl6pPr lvl="5" algn="r" rtl="0">
              <a:spcBef>
                <a:spcPts val="0"/>
              </a:spcBef>
              <a:spcAft>
                <a:spcPts val="0"/>
              </a:spcAft>
              <a:buSzPts val="5000"/>
              <a:buFont typeface="PT Serif"/>
              <a:buNone/>
              <a:defRPr sz="6667">
                <a:latin typeface="PT Serif"/>
                <a:ea typeface="PT Serif"/>
                <a:cs typeface="PT Serif"/>
                <a:sym typeface="PT Serif"/>
              </a:defRPr>
            </a:lvl6pPr>
            <a:lvl7pPr lvl="6" algn="r" rtl="0">
              <a:spcBef>
                <a:spcPts val="0"/>
              </a:spcBef>
              <a:spcAft>
                <a:spcPts val="0"/>
              </a:spcAft>
              <a:buSzPts val="5000"/>
              <a:buFont typeface="PT Serif"/>
              <a:buNone/>
              <a:defRPr sz="6667">
                <a:latin typeface="PT Serif"/>
                <a:ea typeface="PT Serif"/>
                <a:cs typeface="PT Serif"/>
                <a:sym typeface="PT Serif"/>
              </a:defRPr>
            </a:lvl7pPr>
            <a:lvl8pPr lvl="7" algn="r" rtl="0">
              <a:spcBef>
                <a:spcPts val="0"/>
              </a:spcBef>
              <a:spcAft>
                <a:spcPts val="0"/>
              </a:spcAft>
              <a:buSzPts val="5000"/>
              <a:buFont typeface="PT Serif"/>
              <a:buNone/>
              <a:defRPr sz="6667">
                <a:latin typeface="PT Serif"/>
                <a:ea typeface="PT Serif"/>
                <a:cs typeface="PT Serif"/>
                <a:sym typeface="PT Serif"/>
              </a:defRPr>
            </a:lvl8pPr>
            <a:lvl9pPr lvl="8" algn="r" rtl="0">
              <a:spcBef>
                <a:spcPts val="0"/>
              </a:spcBef>
              <a:spcAft>
                <a:spcPts val="0"/>
              </a:spcAft>
              <a:buSzPts val="5000"/>
              <a:buFont typeface="PT Serif"/>
              <a:buNone/>
              <a:defRPr sz="6667">
                <a:latin typeface="PT Serif"/>
                <a:ea typeface="PT Serif"/>
                <a:cs typeface="PT Serif"/>
                <a:sym typeface="PT Serif"/>
              </a:defRPr>
            </a:lvl9pPr>
          </a:lstStyle>
          <a:p>
            <a:pPr algn="ctr"/>
            <a:r>
              <a:rPr lang="en-US" sz="4000" dirty="0">
                <a:solidFill>
                  <a:srgbClr val="002060"/>
                </a:solidFill>
                <a:latin typeface="#9Slide06 SVNLemon Tuesday" panose="02000506040000020004" pitchFamily="2" charset="0"/>
              </a:rPr>
              <a:t>1</a:t>
            </a:r>
            <a:r>
              <a:rPr lang="en-US" sz="4000" dirty="0" smtClean="0">
                <a:solidFill>
                  <a:srgbClr val="002060"/>
                </a:solidFill>
                <a:latin typeface="#9Slide06 SVNLemon Tuesday" panose="02000506040000020004" pitchFamily="2" charset="0"/>
              </a:rPr>
              <a:t>.  </a:t>
            </a:r>
            <a:r>
              <a:rPr lang="en-US" sz="4000" dirty="0" smtClean="0">
                <a:solidFill>
                  <a:srgbClr val="002060"/>
                </a:solidFill>
                <a:latin typeface="#9Slide06 SVNLemon Tuesday" panose="02000506040000020004" pitchFamily="2" charset="0"/>
              </a:rPr>
              <a:t>CUỘC DUY TÂN MINH TRỊ</a:t>
            </a:r>
            <a:r>
              <a:rPr lang="en-US" sz="4000" dirty="0" smtClean="0">
                <a:solidFill>
                  <a:srgbClr val="FF0000"/>
                </a:solidFill>
                <a:latin typeface="#9Slide06 SVNLemon Tuesday" panose="02000506040000020004" pitchFamily="2" charset="0"/>
              </a:rPr>
              <a:t/>
            </a:r>
            <a:br>
              <a:rPr lang="en-US" sz="4000" dirty="0" smtClean="0">
                <a:solidFill>
                  <a:srgbClr val="FF0000"/>
                </a:solidFill>
                <a:latin typeface="#9Slide06 SVNLemon Tuesday" panose="02000506040000020004" pitchFamily="2" charset="0"/>
              </a:rPr>
            </a:br>
            <a:endParaRPr lang="en-US" sz="4000" dirty="0">
              <a:solidFill>
                <a:srgbClr val="FF0000"/>
              </a:solidFill>
              <a:latin typeface="#9Slide06 SVNLemon Tuesday" panose="02000506040000020004" pitchFamily="2" charset="0"/>
            </a:endParaRPr>
          </a:p>
        </p:txBody>
      </p:sp>
    </p:spTree>
    <p:extLst>
      <p:ext uri="{BB962C8B-B14F-4D97-AF65-F5344CB8AC3E}">
        <p14:creationId xmlns:p14="http://schemas.microsoft.com/office/powerpoint/2010/main" val="2482761381"/>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9CACC-FDE8-4DBF-A0BA-1C1D3EE0663E}"/>
              </a:ext>
            </a:extLst>
          </p:cNvPr>
          <p:cNvPicPr>
            <a:picLocks noChangeAspect="1"/>
          </p:cNvPicPr>
          <p:nvPr/>
        </p:nvPicPr>
        <p:blipFill>
          <a:blip r:embed="rId2"/>
          <a:stretch>
            <a:fillRect/>
          </a:stretch>
        </p:blipFill>
        <p:spPr>
          <a:xfrm>
            <a:off x="628864" y="2194560"/>
            <a:ext cx="5032086" cy="4559297"/>
          </a:xfrm>
          <a:prstGeom prst="rect">
            <a:avLst/>
          </a:prstGeom>
        </p:spPr>
      </p:pic>
      <p:sp>
        <p:nvSpPr>
          <p:cNvPr id="18" name="TextBox 17">
            <a:extLst>
              <a:ext uri="{FF2B5EF4-FFF2-40B4-BE49-F238E27FC236}">
                <a16:creationId xmlns:a16="http://schemas.microsoft.com/office/drawing/2014/main" id="{59A50AD3-B0B1-4BB8-BB0C-6E40749C893C}"/>
              </a:ext>
            </a:extLst>
          </p:cNvPr>
          <p:cNvSpPr txBox="1"/>
          <p:nvPr/>
        </p:nvSpPr>
        <p:spPr>
          <a:xfrm>
            <a:off x="7111288" y="5262302"/>
            <a:ext cx="4756246" cy="1330301"/>
          </a:xfrm>
          <a:prstGeom prst="rect">
            <a:avLst/>
          </a:prstGeom>
          <a:noFill/>
        </p:spPr>
        <p:txBody>
          <a:bodyPr wrap="square">
            <a:spAutoFit/>
          </a:bodyPr>
          <a:lstStyle/>
          <a:p>
            <a:pPr marL="0" marR="0" algn="ctr">
              <a:lnSpc>
                <a:spcPct val="115000"/>
              </a:lnSpc>
              <a:spcBef>
                <a:spcPts val="0"/>
              </a:spcBef>
              <a:spcAft>
                <a:spcPts val="1000"/>
              </a:spcAft>
            </a:pPr>
            <a:r>
              <a:rPr lang="en-US" sz="2400" b="1" dirty="0">
                <a:effectLst/>
                <a:latin typeface="Cambria" panose="02040503050406030204" pitchFamily="18" charset="0"/>
                <a:ea typeface="Cambria" panose="02040503050406030204" pitchFamily="18" charset="0"/>
                <a:cs typeface="Times New Roman" panose="02020603050405020304" pitchFamily="18" charset="0"/>
              </a:rPr>
              <a:t>Chinh Di Đại Tướng Quân Tokugawa Keiki - Vị Sô-gun cuối cùng của Nhật Bản.</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4" descr="LS 11 NHAT Xogun">
            <a:extLst>
              <a:ext uri="{FF2B5EF4-FFF2-40B4-BE49-F238E27FC236}">
                <a16:creationId xmlns:a16="http://schemas.microsoft.com/office/drawing/2014/main" id="{019D176E-1207-4692-B091-1E966E4B4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935" y="1672476"/>
            <a:ext cx="3278951" cy="3589826"/>
          </a:xfrm>
          <a:prstGeom prst="ellipse">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D385D8-9A08-40F1-BDD8-91FE984B8EA0}"/>
              </a:ext>
            </a:extLst>
          </p:cNvPr>
          <p:cNvSpPr txBox="1"/>
          <p:nvPr/>
        </p:nvSpPr>
        <p:spPr>
          <a:xfrm>
            <a:off x="135276" y="499830"/>
            <a:ext cx="11480013" cy="1292662"/>
          </a:xfrm>
          <a:prstGeom prst="rect">
            <a:avLst/>
          </a:prstGeom>
          <a:noFill/>
        </p:spPr>
        <p:txBody>
          <a:bodyPr wrap="square" rtlCol="0">
            <a:spAutoFit/>
          </a:bodyPr>
          <a:lstStyle/>
          <a:p>
            <a:r>
              <a:rPr lang="en-US" sz="2600" b="1" i="1" dirty="0" smtClean="0">
                <a:solidFill>
                  <a:srgbClr val="FF0000"/>
                </a:solidFill>
                <a:latin typeface="Cambria" panose="02040503050406030204" pitchFamily="18" charset="0"/>
                <a:ea typeface="Cambria" panose="02040503050406030204" pitchFamily="18" charset="0"/>
              </a:rPr>
              <a:t>- Từ </a:t>
            </a:r>
            <a:r>
              <a:rPr lang="en-US" sz="2600" b="1" i="1" dirty="0">
                <a:solidFill>
                  <a:srgbClr val="FF0000"/>
                </a:solidFill>
                <a:latin typeface="Cambria" panose="02040503050406030204" pitchFamily="18" charset="0"/>
                <a:ea typeface="Cambria" panose="02040503050406030204" pitchFamily="18" charset="0"/>
              </a:rPr>
              <a:t>đầu thế kỉ XIX, chế độ phong kiến Nhật Bản lâm vào tình trạng </a:t>
            </a:r>
          </a:p>
          <a:p>
            <a:r>
              <a:rPr lang="en-US" sz="2600" b="1" i="1" dirty="0">
                <a:solidFill>
                  <a:srgbClr val="FF0000"/>
                </a:solidFill>
                <a:latin typeface="Cambria" panose="02040503050406030204" pitchFamily="18" charset="0"/>
                <a:ea typeface="Cambria" panose="02040503050406030204" pitchFamily="18" charset="0"/>
              </a:rPr>
              <a:t>khủng hoảng</a:t>
            </a:r>
            <a:r>
              <a:rPr lang="en-US" sz="2600" i="1" dirty="0" smtClean="0">
                <a:solidFill>
                  <a:srgbClr val="FF0000"/>
                </a:solidFill>
                <a:latin typeface="Cambria" panose="02040503050406030204" pitchFamily="18" charset="0"/>
                <a:ea typeface="Cambria" panose="02040503050406030204" pitchFamily="18" charset="0"/>
              </a:rPr>
              <a:t>….</a:t>
            </a:r>
          </a:p>
          <a:p>
            <a:r>
              <a:rPr lang="en-US" sz="2600" b="1" i="1" dirty="0" smtClean="0">
                <a:solidFill>
                  <a:srgbClr val="FF0000"/>
                </a:solidFill>
                <a:latin typeface="Cambria" panose="02040503050406030204" pitchFamily="18" charset="0"/>
                <a:ea typeface="Cambria" panose="02040503050406030204" pitchFamily="18" charset="0"/>
              </a:rPr>
              <a:t>- </a:t>
            </a:r>
            <a:r>
              <a:rPr lang="en-US" sz="2600" b="1" i="1" dirty="0">
                <a:solidFill>
                  <a:srgbClr val="FF0000"/>
                </a:solidFill>
                <a:latin typeface="Cambria" panose="02040503050406030204" pitchFamily="18" charset="0"/>
                <a:ea typeface="Cambria" panose="02040503050406030204" pitchFamily="18" charset="0"/>
              </a:rPr>
              <a:t>C</a:t>
            </a:r>
            <a:r>
              <a:rPr lang="vi-VN" sz="2600" b="1" i="1" dirty="0" smtClean="0">
                <a:solidFill>
                  <a:srgbClr val="FF0000"/>
                </a:solidFill>
                <a:latin typeface="Cambria" panose="02040503050406030204" pitchFamily="18" charset="0"/>
                <a:ea typeface="Cambria" panose="02040503050406030204" pitchFamily="18" charset="0"/>
              </a:rPr>
              <a:t>ác </a:t>
            </a:r>
            <a:r>
              <a:rPr lang="vi-VN" sz="2600" b="1" i="1" dirty="0">
                <a:solidFill>
                  <a:srgbClr val="FF0000"/>
                </a:solidFill>
                <a:latin typeface="Cambria" panose="02040503050406030204" pitchFamily="18" charset="0"/>
                <a:ea typeface="Cambria" panose="02040503050406030204" pitchFamily="18" charset="0"/>
              </a:rPr>
              <a:t>nước phương tây tăng cường xâm lược vào Nhật Bản</a:t>
            </a:r>
            <a:endParaRPr lang="en-US" sz="26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3202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2F70FC9-8149-47FC-AB23-F77D07946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75" y="199945"/>
            <a:ext cx="9552958" cy="64581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TextBox 6">
            <a:extLst>
              <a:ext uri="{FF2B5EF4-FFF2-40B4-BE49-F238E27FC236}">
                <a16:creationId xmlns:a16="http://schemas.microsoft.com/office/drawing/2014/main" id="{60023A5D-F7E9-40C0-866E-B798621162E5}"/>
              </a:ext>
            </a:extLst>
          </p:cNvPr>
          <p:cNvSpPr txBox="1"/>
          <p:nvPr/>
        </p:nvSpPr>
        <p:spPr>
          <a:xfrm>
            <a:off x="10024906" y="3953613"/>
            <a:ext cx="2167094" cy="2032159"/>
          </a:xfrm>
          <a:prstGeom prst="rect">
            <a:avLst/>
          </a:prstGeom>
          <a:noFill/>
        </p:spPr>
        <p:txBody>
          <a:bodyPr wrap="square">
            <a:spAutoFit/>
          </a:bodyPr>
          <a:lstStyle/>
          <a:p>
            <a:pPr marL="0" marR="0" algn="ctr">
              <a:lnSpc>
                <a:spcPct val="115000"/>
              </a:lnSpc>
              <a:spcBef>
                <a:spcPts val="0"/>
              </a:spcBef>
              <a:spcAft>
                <a:spcPts val="1000"/>
              </a:spcAft>
              <a:tabLst>
                <a:tab pos="1245235" algn="l"/>
              </a:tabLs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Bàn tay của Người Mĩ đã vươn tới nước Nhật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1689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1907177" y="1136469"/>
            <a:ext cx="8791303" cy="440218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023A5D-F7E9-40C0-866E-B798621162E5}"/>
              </a:ext>
            </a:extLst>
          </p:cNvPr>
          <p:cNvSpPr txBox="1"/>
          <p:nvPr/>
        </p:nvSpPr>
        <p:spPr>
          <a:xfrm>
            <a:off x="2395354" y="2437870"/>
            <a:ext cx="7179720" cy="1176732"/>
          </a:xfrm>
          <a:prstGeom prst="rect">
            <a:avLst/>
          </a:prstGeom>
          <a:noFill/>
        </p:spPr>
        <p:txBody>
          <a:bodyPr wrap="square">
            <a:spAutoFit/>
          </a:bodyPr>
          <a:lstStyle/>
          <a:p>
            <a:pPr marL="0" marR="0" algn="ctr">
              <a:lnSpc>
                <a:spcPct val="115000"/>
              </a:lnSpc>
              <a:spcBef>
                <a:spcPts val="0"/>
              </a:spcBef>
              <a:spcAft>
                <a:spcPts val="1000"/>
              </a:spcAft>
              <a:tabLst>
                <a:tab pos="1245235" algn="l"/>
              </a:tabLst>
            </a:pPr>
            <a:r>
              <a:rPr lang="en-US" sz="3200" b="1" dirty="0" smtClean="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Trước tình hình đó đã đặt ra cho nước Nhật những sự lựa chọn nào?</a:t>
            </a:r>
            <a:endParaRPr lang="en-US" sz="32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10416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28" name="Picture 27">
            <a:extLst>
              <a:ext uri="{FF2B5EF4-FFF2-40B4-BE49-F238E27FC236}">
                <a16:creationId xmlns:a16="http://schemas.microsoft.com/office/drawing/2014/main" id="{EE1F1C4C-9090-4C25-B4B2-A38F01A47815}"/>
              </a:ext>
            </a:extLst>
          </p:cNvPr>
          <p:cNvPicPr>
            <a:picLocks noChangeAspect="1"/>
          </p:cNvPicPr>
          <p:nvPr/>
        </p:nvPicPr>
        <p:blipFill>
          <a:blip r:embed="rId3"/>
          <a:stretch>
            <a:fillRect/>
          </a:stretch>
        </p:blipFill>
        <p:spPr>
          <a:xfrm>
            <a:off x="931927" y="103991"/>
            <a:ext cx="5839934" cy="6650017"/>
          </a:xfrm>
          <a:prstGeom prst="rect">
            <a:avLst/>
          </a:prstGeom>
        </p:spPr>
      </p:pic>
      <p:sp>
        <p:nvSpPr>
          <p:cNvPr id="47" name="TextBox 46">
            <a:extLst>
              <a:ext uri="{FF2B5EF4-FFF2-40B4-BE49-F238E27FC236}">
                <a16:creationId xmlns:a16="http://schemas.microsoft.com/office/drawing/2014/main" id="{C160304B-D691-4990-A12C-25CBBBEB68CC}"/>
              </a:ext>
            </a:extLst>
          </p:cNvPr>
          <p:cNvSpPr txBox="1"/>
          <p:nvPr/>
        </p:nvSpPr>
        <p:spPr>
          <a:xfrm>
            <a:off x="6994619" y="3429000"/>
            <a:ext cx="4521607" cy="1180195"/>
          </a:xfrm>
          <a:prstGeom prst="rect">
            <a:avLst/>
          </a:prstGeom>
          <a:noFill/>
        </p:spPr>
        <p:txBody>
          <a:bodyPr wrap="square">
            <a:spAutoFit/>
          </a:bodyPr>
          <a:lstStyle/>
          <a:p>
            <a:pPr marL="0" marR="0" algn="ctr">
              <a:lnSpc>
                <a:spcPct val="115000"/>
              </a:lnSpc>
              <a:spcBef>
                <a:spcPts val="0"/>
              </a:spcBef>
              <a:spcAft>
                <a:spcPts val="1000"/>
              </a:spcAft>
            </a:pPr>
            <a:r>
              <a:rPr lang="en-US" sz="2800" b="1">
                <a:effectLst/>
                <a:latin typeface="Cambria" panose="02040503050406030204" pitchFamily="18" charset="0"/>
                <a:ea typeface="Cambria" panose="02040503050406030204" pitchFamily="18" charset="0"/>
                <a:cs typeface="Times New Roman" panose="02020603050405020304" pitchFamily="18" charset="0"/>
              </a:rPr>
              <a:t>Thiên hoàng Minh Trị </a:t>
            </a:r>
          </a:p>
          <a:p>
            <a:pPr marL="0" marR="0" algn="ctr">
              <a:lnSpc>
                <a:spcPct val="115000"/>
              </a:lnSpc>
              <a:spcBef>
                <a:spcPts val="0"/>
              </a:spcBef>
              <a:spcAft>
                <a:spcPts val="1000"/>
              </a:spcAft>
            </a:pPr>
            <a:r>
              <a:rPr lang="en-US" sz="2800" b="1">
                <a:effectLst/>
                <a:latin typeface="Cambria" panose="02040503050406030204" pitchFamily="18" charset="0"/>
                <a:ea typeface="Cambria" panose="02040503050406030204" pitchFamily="18" charset="0"/>
                <a:cs typeface="Times New Roman" panose="02020603050405020304" pitchFamily="18" charset="0"/>
              </a:rPr>
              <a:t>(1852 – 1912)</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1907177" y="1136469"/>
            <a:ext cx="8791303" cy="4402182"/>
          </a:xfrm>
          <a:prstGeom prst="wedgeEllipseCallout">
            <a:avLst/>
          </a:prstGeom>
          <a:solidFill>
            <a:srgbClr val="C8E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023A5D-F7E9-40C0-866E-B798621162E5}"/>
              </a:ext>
            </a:extLst>
          </p:cNvPr>
          <p:cNvSpPr txBox="1"/>
          <p:nvPr/>
        </p:nvSpPr>
        <p:spPr>
          <a:xfrm>
            <a:off x="2830533" y="2685073"/>
            <a:ext cx="7179720" cy="1304973"/>
          </a:xfrm>
          <a:prstGeom prst="rect">
            <a:avLst/>
          </a:prstGeom>
          <a:noFill/>
        </p:spPr>
        <p:txBody>
          <a:bodyPr wrap="square">
            <a:spAutoFit/>
          </a:bodyPr>
          <a:lstStyle/>
          <a:p>
            <a:pPr marL="0" marR="0" algn="ctr">
              <a:lnSpc>
                <a:spcPct val="115000"/>
              </a:lnSpc>
              <a:spcBef>
                <a:spcPts val="0"/>
              </a:spcBef>
              <a:spcAft>
                <a:spcPts val="1000"/>
              </a:spcAft>
              <a:tabLst>
                <a:tab pos="1245235" algn="l"/>
              </a:tabLst>
            </a:pPr>
            <a:r>
              <a:rPr lang="en-US" sz="3200" b="1"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Nội dung của </a:t>
            </a:r>
          </a:p>
          <a:p>
            <a:pPr marL="0" marR="0" algn="ctr">
              <a:lnSpc>
                <a:spcPct val="115000"/>
              </a:lnSpc>
              <a:spcBef>
                <a:spcPts val="0"/>
              </a:spcBef>
              <a:spcAft>
                <a:spcPts val="1000"/>
              </a:spcAft>
              <a:tabLst>
                <a:tab pos="1245235" algn="l"/>
              </a:tabLst>
            </a:pPr>
            <a:r>
              <a:rPr lang="en-US" sz="3200" b="1"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cuộc Duy tân Minh Trị?</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682415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1907177" y="1136469"/>
            <a:ext cx="8791303" cy="4402182"/>
          </a:xfrm>
          <a:prstGeom prst="wedgeEllipseCallout">
            <a:avLst>
              <a:gd name="adj1" fmla="val 37859"/>
              <a:gd name="adj2" fmla="val 577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023A5D-F7E9-40C0-866E-B798621162E5}"/>
              </a:ext>
            </a:extLst>
          </p:cNvPr>
          <p:cNvSpPr txBox="1"/>
          <p:nvPr/>
        </p:nvSpPr>
        <p:spPr>
          <a:xfrm>
            <a:off x="2395354" y="2437870"/>
            <a:ext cx="7179720" cy="1304973"/>
          </a:xfrm>
          <a:prstGeom prst="rect">
            <a:avLst/>
          </a:prstGeom>
          <a:noFill/>
        </p:spPr>
        <p:txBody>
          <a:bodyPr wrap="square">
            <a:spAutoFit/>
          </a:bodyPr>
          <a:lstStyle/>
          <a:p>
            <a:pPr marL="0" marR="0" algn="ctr">
              <a:lnSpc>
                <a:spcPct val="115000"/>
              </a:lnSpc>
              <a:spcBef>
                <a:spcPts val="0"/>
              </a:spcBef>
              <a:spcAft>
                <a:spcPts val="1000"/>
              </a:spcAft>
              <a:tabLst>
                <a:tab pos="1245235" algn="l"/>
              </a:tabLst>
            </a:pPr>
            <a:r>
              <a:rPr lang="en-US" sz="32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Cải cách trên t</a:t>
            </a:r>
            <a:r>
              <a:rPr lang="en-US" sz="3200" b="1" dirty="0" smtClean="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ất cả các lĩnh vực: </a:t>
            </a:r>
          </a:p>
          <a:p>
            <a:pPr marL="0" marR="0" algn="ctr">
              <a:lnSpc>
                <a:spcPct val="115000"/>
              </a:lnSpc>
              <a:spcBef>
                <a:spcPts val="0"/>
              </a:spcBef>
              <a:spcAft>
                <a:spcPts val="1000"/>
              </a:spcAft>
              <a:tabLst>
                <a:tab pos="1245235" algn="l"/>
              </a:tabLst>
            </a:pPr>
            <a:r>
              <a:rPr lang="en-US" sz="3200" b="1" dirty="0" smtClean="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Kinh tế, chính trị, xã hội, quân sự.</a:t>
            </a:r>
            <a:endParaRPr lang="en-US" sz="32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703323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6"/>
          <p:cNvSpPr txBox="1">
            <a:spLocks noGrp="1"/>
          </p:cNvSpPr>
          <p:nvPr>
            <p:ph type="title"/>
          </p:nvPr>
        </p:nvSpPr>
        <p:spPr>
          <a:xfrm>
            <a:off x="1046634" y="229763"/>
            <a:ext cx="10272000" cy="763600"/>
          </a:xfrm>
          <a:prstGeom prst="rect">
            <a:avLst/>
          </a:prstGeom>
        </p:spPr>
        <p:txBody>
          <a:bodyPr spcFirstLastPara="1" vert="horz" wrap="square" lIns="121900" tIns="121900" rIns="121900" bIns="121900" rtlCol="0" anchor="t" anchorCtr="0">
            <a:noAutofit/>
          </a:bodyPr>
          <a:lstStyle/>
          <a:p>
            <a:r>
              <a:rPr lang="en" dirty="0">
                <a:solidFill>
                  <a:srgbClr val="FF0000"/>
                </a:solidFill>
              </a:rPr>
              <a:t>Duy tân Minh trị - Cách mạng tư sản</a:t>
            </a:r>
            <a:endParaRPr dirty="0">
              <a:solidFill>
                <a:srgbClr val="FF0000"/>
              </a:solidFill>
            </a:endParaRPr>
          </a:p>
        </p:txBody>
      </p:sp>
      <p:pic>
        <p:nvPicPr>
          <p:cNvPr id="267" name="Google Shape;267;p36"/>
          <p:cNvPicPr preferRelativeResize="0"/>
          <p:nvPr/>
        </p:nvPicPr>
        <p:blipFill>
          <a:blip r:embed="rId3">
            <a:alphaModFix/>
          </a:blip>
          <a:stretch>
            <a:fillRect/>
          </a:stretch>
        </p:blipFill>
        <p:spPr>
          <a:xfrm>
            <a:off x="2239293" y="1293119"/>
            <a:ext cx="496182" cy="1029085"/>
          </a:xfrm>
          <a:prstGeom prst="rect">
            <a:avLst/>
          </a:prstGeom>
          <a:noFill/>
          <a:ln>
            <a:noFill/>
          </a:ln>
        </p:spPr>
      </p:pic>
      <p:pic>
        <p:nvPicPr>
          <p:cNvPr id="268" name="Google Shape;268;p36"/>
          <p:cNvPicPr preferRelativeResize="0"/>
          <p:nvPr/>
        </p:nvPicPr>
        <p:blipFill>
          <a:blip r:embed="rId4">
            <a:alphaModFix/>
          </a:blip>
          <a:stretch>
            <a:fillRect/>
          </a:stretch>
        </p:blipFill>
        <p:spPr>
          <a:xfrm>
            <a:off x="6081773" y="1410860"/>
            <a:ext cx="374423" cy="1067990"/>
          </a:xfrm>
          <a:prstGeom prst="rect">
            <a:avLst/>
          </a:prstGeom>
          <a:noFill/>
          <a:ln>
            <a:noFill/>
          </a:ln>
        </p:spPr>
      </p:pic>
      <p:pic>
        <p:nvPicPr>
          <p:cNvPr id="269" name="Google Shape;269;p36"/>
          <p:cNvPicPr preferRelativeResize="0"/>
          <p:nvPr/>
        </p:nvPicPr>
        <p:blipFill>
          <a:blip r:embed="rId5">
            <a:alphaModFix/>
          </a:blip>
          <a:stretch>
            <a:fillRect/>
          </a:stretch>
        </p:blipFill>
        <p:spPr>
          <a:xfrm>
            <a:off x="9590709" y="1876657"/>
            <a:ext cx="409894" cy="1023753"/>
          </a:xfrm>
          <a:prstGeom prst="rect">
            <a:avLst/>
          </a:prstGeom>
          <a:noFill/>
          <a:ln>
            <a:noFill/>
          </a:ln>
        </p:spPr>
      </p:pic>
      <p:pic>
        <p:nvPicPr>
          <p:cNvPr id="270" name="Google Shape;270;p36"/>
          <p:cNvPicPr preferRelativeResize="0"/>
          <p:nvPr/>
        </p:nvPicPr>
        <p:blipFill>
          <a:blip r:embed="rId6">
            <a:alphaModFix/>
          </a:blip>
          <a:stretch>
            <a:fillRect/>
          </a:stretch>
        </p:blipFill>
        <p:spPr>
          <a:xfrm>
            <a:off x="-1380181" y="4902949"/>
            <a:ext cx="3867565" cy="3389432"/>
          </a:xfrm>
          <a:prstGeom prst="rect">
            <a:avLst/>
          </a:prstGeom>
          <a:noFill/>
          <a:ln>
            <a:noFill/>
          </a:ln>
        </p:spPr>
      </p:pic>
      <p:sp>
        <p:nvSpPr>
          <p:cNvPr id="271" name="Google Shape;271;p36"/>
          <p:cNvSpPr txBox="1">
            <a:spLocks noGrp="1"/>
          </p:cNvSpPr>
          <p:nvPr>
            <p:ph type="subTitle" idx="1"/>
          </p:nvPr>
        </p:nvSpPr>
        <p:spPr>
          <a:xfrm>
            <a:off x="1141817" y="2502762"/>
            <a:ext cx="2843200" cy="524800"/>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t" anchorCtr="0">
            <a:noAutofit/>
          </a:bodyPr>
          <a:lstStyle/>
          <a:p>
            <a:pPr marL="0" indent="0">
              <a:spcAft>
                <a:spcPts val="2133"/>
              </a:spcAft>
            </a:pPr>
            <a:r>
              <a:rPr lang="en" sz="2800" dirty="0"/>
              <a:t>Mục tiêu</a:t>
            </a:r>
            <a:endParaRPr sz="2800" dirty="0"/>
          </a:p>
        </p:txBody>
      </p:sp>
      <p:sp>
        <p:nvSpPr>
          <p:cNvPr id="272" name="Google Shape;272;p36"/>
          <p:cNvSpPr txBox="1">
            <a:spLocks noGrp="1"/>
          </p:cNvSpPr>
          <p:nvPr>
            <p:ph type="subTitle" idx="2"/>
          </p:nvPr>
        </p:nvSpPr>
        <p:spPr>
          <a:xfrm>
            <a:off x="4847385" y="2649164"/>
            <a:ext cx="2843200" cy="524800"/>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t" anchorCtr="0">
            <a:noAutofit/>
          </a:bodyPr>
          <a:lstStyle/>
          <a:p>
            <a:pPr marL="0" indent="0">
              <a:spcAft>
                <a:spcPts val="2133"/>
              </a:spcAft>
            </a:pPr>
            <a:r>
              <a:rPr lang="en-US" sz="2800"/>
              <a:t>Lãnh đạo</a:t>
            </a:r>
            <a:endParaRPr sz="2800"/>
          </a:p>
        </p:txBody>
      </p:sp>
      <p:sp>
        <p:nvSpPr>
          <p:cNvPr id="273" name="Google Shape;273;p36"/>
          <p:cNvSpPr txBox="1">
            <a:spLocks noGrp="1"/>
          </p:cNvSpPr>
          <p:nvPr>
            <p:ph type="subTitle" idx="3"/>
          </p:nvPr>
        </p:nvSpPr>
        <p:spPr>
          <a:xfrm>
            <a:off x="8475434" y="3027562"/>
            <a:ext cx="2843200" cy="524800"/>
          </a:xfrm>
          <a:prstGeom prst="rect">
            <a:avLst/>
          </a:prstGeom>
          <a:solidFill>
            <a:schemeClr val="accent6">
              <a:lumMod val="60000"/>
              <a:lumOff val="40000"/>
            </a:schemeClr>
          </a:solidFill>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t" anchorCtr="0">
            <a:noAutofit/>
          </a:bodyPr>
          <a:lstStyle/>
          <a:p>
            <a:pPr marL="0" indent="0">
              <a:spcAft>
                <a:spcPts val="2133"/>
              </a:spcAft>
            </a:pPr>
            <a:r>
              <a:rPr lang="en" sz="2800" dirty="0"/>
              <a:t>Kết quả - ý nghĩa</a:t>
            </a:r>
            <a:endParaRPr sz="2800" dirty="0"/>
          </a:p>
        </p:txBody>
      </p:sp>
      <p:sp>
        <p:nvSpPr>
          <p:cNvPr id="274" name="Google Shape;274;p36"/>
          <p:cNvSpPr txBox="1">
            <a:spLocks noGrp="1"/>
          </p:cNvSpPr>
          <p:nvPr>
            <p:ph type="body" idx="4"/>
          </p:nvPr>
        </p:nvSpPr>
        <p:spPr>
          <a:xfrm>
            <a:off x="212936" y="3369094"/>
            <a:ext cx="4229393" cy="1940823"/>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US" sz="2800" dirty="0">
                <a:solidFill>
                  <a:schemeClr val="tx1"/>
                </a:solidFill>
                <a:latin typeface="Cambria" panose="02040503050406030204" pitchFamily="18" charset="0"/>
                <a:ea typeface="Cambria" panose="02040503050406030204" pitchFamily="18" charset="0"/>
              </a:rPr>
              <a:t>Xóa bỏ chế độ cát cứ phong kiến (Mạc phủ); phát triển đất nước, thoát khỏi nguy cơ bị xâm lược.</a:t>
            </a:r>
          </a:p>
        </p:txBody>
      </p:sp>
      <p:sp>
        <p:nvSpPr>
          <p:cNvPr id="275" name="Google Shape;275;p36"/>
          <p:cNvSpPr txBox="1">
            <a:spLocks noGrp="1"/>
          </p:cNvSpPr>
          <p:nvPr>
            <p:ph type="body" idx="5"/>
          </p:nvPr>
        </p:nvSpPr>
        <p:spPr>
          <a:xfrm>
            <a:off x="4674400" y="3806665"/>
            <a:ext cx="2843200" cy="9700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US" sz="2800" dirty="0">
                <a:solidFill>
                  <a:schemeClr val="tx1"/>
                </a:solidFill>
                <a:latin typeface="Cambria" panose="02040503050406030204" pitchFamily="18" charset="0"/>
                <a:ea typeface="Cambria" panose="02040503050406030204" pitchFamily="18" charset="0"/>
              </a:rPr>
              <a:t>Quý tộc tư sản hóa và đại tư sản.</a:t>
            </a:r>
            <a:endParaRPr sz="2800" dirty="0">
              <a:solidFill>
                <a:schemeClr val="tx1"/>
              </a:solidFill>
              <a:latin typeface="Cambria" panose="02040503050406030204" pitchFamily="18" charset="0"/>
              <a:ea typeface="Cambria" panose="02040503050406030204" pitchFamily="18" charset="0"/>
            </a:endParaRPr>
          </a:p>
        </p:txBody>
      </p:sp>
      <p:sp>
        <p:nvSpPr>
          <p:cNvPr id="276" name="Google Shape;276;p36"/>
          <p:cNvSpPr txBox="1">
            <a:spLocks noGrp="1"/>
          </p:cNvSpPr>
          <p:nvPr>
            <p:ph type="body" idx="6"/>
          </p:nvPr>
        </p:nvSpPr>
        <p:spPr>
          <a:xfrm>
            <a:off x="8129675" y="3806665"/>
            <a:ext cx="3741857" cy="15455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US" sz="2800" dirty="0">
                <a:solidFill>
                  <a:schemeClr val="tx1"/>
                </a:solidFill>
                <a:latin typeface="Cambria" panose="02040503050406030204" pitchFamily="18" charset="0"/>
                <a:ea typeface="Cambria" panose="02040503050406030204" pitchFamily="18" charset="0"/>
              </a:rPr>
              <a:t>Xóa bỏ chế độ phong kiến; Mở đường cho chủ nghĩa tư bản phát triển.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wipe(down)">
                                      <p:cBhvr>
                                        <p:cTn id="7" dur="5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1">
                                            <p:bg/>
                                          </p:spTgt>
                                        </p:tgtEl>
                                        <p:attrNameLst>
                                          <p:attrName>style.visibility</p:attrName>
                                        </p:attrNameLst>
                                      </p:cBhvr>
                                      <p:to>
                                        <p:strVal val="visible"/>
                                      </p:to>
                                    </p:set>
                                    <p:animEffect transition="in" filter="wipe(down)">
                                      <p:cBhvr>
                                        <p:cTn id="12" dur="500"/>
                                        <p:tgtEl>
                                          <p:spTgt spid="271">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1">
                                            <p:txEl>
                                              <p:pRg st="0" end="0"/>
                                            </p:txEl>
                                          </p:spTgt>
                                        </p:tgtEl>
                                        <p:attrNameLst>
                                          <p:attrName>style.visibility</p:attrName>
                                        </p:attrNameLst>
                                      </p:cBhvr>
                                      <p:to>
                                        <p:strVal val="visible"/>
                                      </p:to>
                                    </p:set>
                                    <p:animEffect transition="in" filter="wipe(down)">
                                      <p:cBhvr>
                                        <p:cTn id="17" dur="500"/>
                                        <p:tgtEl>
                                          <p:spTgt spid="271">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4">
                                            <p:txEl>
                                              <p:pRg st="0" end="0"/>
                                            </p:txEl>
                                          </p:spTgt>
                                        </p:tgtEl>
                                        <p:attrNameLst>
                                          <p:attrName>style.visibility</p:attrName>
                                        </p:attrNameLst>
                                      </p:cBhvr>
                                      <p:to>
                                        <p:strVal val="visible"/>
                                      </p:to>
                                    </p:set>
                                    <p:animEffect transition="in" filter="wipe(down)">
                                      <p:cBhvr>
                                        <p:cTn id="20" dur="500"/>
                                        <p:tgtEl>
                                          <p:spTgt spid="274">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67"/>
                                        </p:tgtEl>
                                        <p:attrNameLst>
                                          <p:attrName>style.visibility</p:attrName>
                                        </p:attrNameLst>
                                      </p:cBhvr>
                                      <p:to>
                                        <p:strVal val="visible"/>
                                      </p:to>
                                    </p:set>
                                    <p:animEffect transition="in" filter="wipe(down)">
                                      <p:cBhvr>
                                        <p:cTn id="23" dur="500"/>
                                        <p:tgtEl>
                                          <p:spTgt spid="26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8"/>
                                        </p:tgtEl>
                                        <p:attrNameLst>
                                          <p:attrName>style.visibility</p:attrName>
                                        </p:attrNameLst>
                                      </p:cBhvr>
                                      <p:to>
                                        <p:strVal val="visible"/>
                                      </p:to>
                                    </p:set>
                                    <p:animEffect transition="in" filter="wipe(down)">
                                      <p:cBhvr>
                                        <p:cTn id="28" dur="500"/>
                                        <p:tgtEl>
                                          <p:spTgt spid="26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
                                            <p:bg/>
                                          </p:spTgt>
                                        </p:tgtEl>
                                        <p:attrNameLst>
                                          <p:attrName>style.visibility</p:attrName>
                                        </p:attrNameLst>
                                      </p:cBhvr>
                                      <p:to>
                                        <p:strVal val="visible"/>
                                      </p:to>
                                    </p:set>
                                    <p:animEffect transition="in" filter="wipe(down)">
                                      <p:cBhvr>
                                        <p:cTn id="31" dur="500"/>
                                        <p:tgtEl>
                                          <p:spTgt spid="272">
                                            <p:bg/>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
                                            <p:txEl>
                                              <p:pRg st="0" end="0"/>
                                            </p:txEl>
                                          </p:spTgt>
                                        </p:tgtEl>
                                        <p:attrNameLst>
                                          <p:attrName>style.visibility</p:attrName>
                                        </p:attrNameLst>
                                      </p:cBhvr>
                                      <p:to>
                                        <p:strVal val="visible"/>
                                      </p:to>
                                    </p:set>
                                    <p:animEffect transition="in" filter="wipe(down)">
                                      <p:cBhvr>
                                        <p:cTn id="36" dur="500"/>
                                        <p:tgtEl>
                                          <p:spTgt spid="272">
                                            <p:txEl>
                                              <p:pRg st="0" end="0"/>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5">
                                            <p:txEl>
                                              <p:pRg st="0" end="0"/>
                                            </p:txEl>
                                          </p:spTgt>
                                        </p:tgtEl>
                                        <p:attrNameLst>
                                          <p:attrName>style.visibility</p:attrName>
                                        </p:attrNameLst>
                                      </p:cBhvr>
                                      <p:to>
                                        <p:strVal val="visible"/>
                                      </p:to>
                                    </p:set>
                                    <p:animEffect transition="in" filter="wipe(down)">
                                      <p:cBhvr>
                                        <p:cTn id="39" dur="500"/>
                                        <p:tgtEl>
                                          <p:spTgt spid="27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9"/>
                                        </p:tgtEl>
                                        <p:attrNameLst>
                                          <p:attrName>style.visibility</p:attrName>
                                        </p:attrNameLst>
                                      </p:cBhvr>
                                      <p:to>
                                        <p:strVal val="visible"/>
                                      </p:to>
                                    </p:set>
                                    <p:animEffect transition="in" filter="wipe(down)">
                                      <p:cBhvr>
                                        <p:cTn id="44" dur="500"/>
                                        <p:tgtEl>
                                          <p:spTgt spid="26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3">
                                            <p:bg/>
                                          </p:spTgt>
                                        </p:tgtEl>
                                        <p:attrNameLst>
                                          <p:attrName>style.visibility</p:attrName>
                                        </p:attrNameLst>
                                      </p:cBhvr>
                                      <p:to>
                                        <p:strVal val="visible"/>
                                      </p:to>
                                    </p:set>
                                    <p:animEffect transition="in" filter="wipe(down)">
                                      <p:cBhvr>
                                        <p:cTn id="47" dur="500"/>
                                        <p:tgtEl>
                                          <p:spTgt spid="273">
                                            <p:bg/>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3">
                                            <p:txEl>
                                              <p:pRg st="0" end="0"/>
                                            </p:txEl>
                                          </p:spTgt>
                                        </p:tgtEl>
                                        <p:attrNameLst>
                                          <p:attrName>style.visibility</p:attrName>
                                        </p:attrNameLst>
                                      </p:cBhvr>
                                      <p:to>
                                        <p:strVal val="visible"/>
                                      </p:to>
                                    </p:set>
                                    <p:animEffect transition="in" filter="wipe(down)">
                                      <p:cBhvr>
                                        <p:cTn id="52" dur="500"/>
                                        <p:tgtEl>
                                          <p:spTgt spid="273">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76">
                                            <p:txEl>
                                              <p:pRg st="0" end="0"/>
                                            </p:txEl>
                                          </p:spTgt>
                                        </p:tgtEl>
                                        <p:attrNameLst>
                                          <p:attrName>style.visibility</p:attrName>
                                        </p:attrNameLst>
                                      </p:cBhvr>
                                      <p:to>
                                        <p:strVal val="visible"/>
                                      </p:to>
                                    </p:set>
                                    <p:animEffect transition="in" filter="wipe(down)">
                                      <p:cBhvr>
                                        <p:cTn id="55" dur="500"/>
                                        <p:tgtEl>
                                          <p:spTgt spid="2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P spid="271" grpId="0" build="p" animBg="1"/>
      <p:bldP spid="272" grpId="0" build="p" animBg="1"/>
      <p:bldP spid="273" grpId="0" build="p" animBg="1"/>
      <p:bldP spid="274" grpId="0" build="p"/>
      <p:bldP spid="275" grpId="0" build="p"/>
      <p:bldP spid="27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1026" name="Picture 2" descr="Japan Background Images, HD Pictures and Wallpaper For Free Download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907108" cy="679564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36;p33"/>
          <p:cNvSpPr txBox="1">
            <a:spLocks/>
          </p:cNvSpPr>
          <p:nvPr/>
        </p:nvSpPr>
        <p:spPr>
          <a:xfrm>
            <a:off x="2514601" y="2172832"/>
            <a:ext cx="9196753" cy="2909007"/>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6C503E"/>
              </a:buClr>
              <a:buSzPts val="5000"/>
              <a:buFont typeface="PT Serif"/>
              <a:buNone/>
              <a:defRPr sz="6400" kern="1200">
                <a:solidFill>
                  <a:srgbClr val="6C503E"/>
                </a:solidFill>
                <a:latin typeface="PT Serif"/>
                <a:ea typeface="PT Serif"/>
                <a:cs typeface="PT Serif"/>
                <a:sym typeface="PT Serif"/>
              </a:defRPr>
            </a:lvl1pPr>
            <a:lvl2pPr lvl="1" algn="r" rtl="0">
              <a:spcBef>
                <a:spcPts val="0"/>
              </a:spcBef>
              <a:spcAft>
                <a:spcPts val="0"/>
              </a:spcAft>
              <a:buSzPts val="5000"/>
              <a:buFont typeface="PT Serif"/>
              <a:buNone/>
              <a:defRPr sz="6667">
                <a:latin typeface="PT Serif"/>
                <a:ea typeface="PT Serif"/>
                <a:cs typeface="PT Serif"/>
                <a:sym typeface="PT Serif"/>
              </a:defRPr>
            </a:lvl2pPr>
            <a:lvl3pPr lvl="2" algn="r" rtl="0">
              <a:spcBef>
                <a:spcPts val="0"/>
              </a:spcBef>
              <a:spcAft>
                <a:spcPts val="0"/>
              </a:spcAft>
              <a:buSzPts val="5000"/>
              <a:buFont typeface="PT Serif"/>
              <a:buNone/>
              <a:defRPr sz="6667">
                <a:latin typeface="PT Serif"/>
                <a:ea typeface="PT Serif"/>
                <a:cs typeface="PT Serif"/>
                <a:sym typeface="PT Serif"/>
              </a:defRPr>
            </a:lvl3pPr>
            <a:lvl4pPr lvl="3" algn="r" rtl="0">
              <a:spcBef>
                <a:spcPts val="0"/>
              </a:spcBef>
              <a:spcAft>
                <a:spcPts val="0"/>
              </a:spcAft>
              <a:buSzPts val="5000"/>
              <a:buFont typeface="PT Serif"/>
              <a:buNone/>
              <a:defRPr sz="6667">
                <a:latin typeface="PT Serif"/>
                <a:ea typeface="PT Serif"/>
                <a:cs typeface="PT Serif"/>
                <a:sym typeface="PT Serif"/>
              </a:defRPr>
            </a:lvl4pPr>
            <a:lvl5pPr lvl="4" algn="r" rtl="0">
              <a:spcBef>
                <a:spcPts val="0"/>
              </a:spcBef>
              <a:spcAft>
                <a:spcPts val="0"/>
              </a:spcAft>
              <a:buSzPts val="5000"/>
              <a:buFont typeface="PT Serif"/>
              <a:buNone/>
              <a:defRPr sz="6667">
                <a:latin typeface="PT Serif"/>
                <a:ea typeface="PT Serif"/>
                <a:cs typeface="PT Serif"/>
                <a:sym typeface="PT Serif"/>
              </a:defRPr>
            </a:lvl5pPr>
            <a:lvl6pPr lvl="5" algn="r" rtl="0">
              <a:spcBef>
                <a:spcPts val="0"/>
              </a:spcBef>
              <a:spcAft>
                <a:spcPts val="0"/>
              </a:spcAft>
              <a:buSzPts val="5000"/>
              <a:buFont typeface="PT Serif"/>
              <a:buNone/>
              <a:defRPr sz="6667">
                <a:latin typeface="PT Serif"/>
                <a:ea typeface="PT Serif"/>
                <a:cs typeface="PT Serif"/>
                <a:sym typeface="PT Serif"/>
              </a:defRPr>
            </a:lvl6pPr>
            <a:lvl7pPr lvl="6" algn="r" rtl="0">
              <a:spcBef>
                <a:spcPts val="0"/>
              </a:spcBef>
              <a:spcAft>
                <a:spcPts val="0"/>
              </a:spcAft>
              <a:buSzPts val="5000"/>
              <a:buFont typeface="PT Serif"/>
              <a:buNone/>
              <a:defRPr sz="6667">
                <a:latin typeface="PT Serif"/>
                <a:ea typeface="PT Serif"/>
                <a:cs typeface="PT Serif"/>
                <a:sym typeface="PT Serif"/>
              </a:defRPr>
            </a:lvl7pPr>
            <a:lvl8pPr lvl="7" algn="r" rtl="0">
              <a:spcBef>
                <a:spcPts val="0"/>
              </a:spcBef>
              <a:spcAft>
                <a:spcPts val="0"/>
              </a:spcAft>
              <a:buSzPts val="5000"/>
              <a:buFont typeface="PT Serif"/>
              <a:buNone/>
              <a:defRPr sz="6667">
                <a:latin typeface="PT Serif"/>
                <a:ea typeface="PT Serif"/>
                <a:cs typeface="PT Serif"/>
                <a:sym typeface="PT Serif"/>
              </a:defRPr>
            </a:lvl8pPr>
            <a:lvl9pPr lvl="8" algn="r" rtl="0">
              <a:spcBef>
                <a:spcPts val="0"/>
              </a:spcBef>
              <a:spcAft>
                <a:spcPts val="0"/>
              </a:spcAft>
              <a:buSzPts val="5000"/>
              <a:buFont typeface="PT Serif"/>
              <a:buNone/>
              <a:defRPr sz="6667">
                <a:latin typeface="PT Serif"/>
                <a:ea typeface="PT Serif"/>
                <a:cs typeface="PT Serif"/>
                <a:sym typeface="PT Serif"/>
              </a:defRPr>
            </a:lvl9pPr>
          </a:lstStyle>
          <a:p>
            <a:pPr algn="just"/>
            <a:r>
              <a:rPr lang="en-US" sz="4800" b="1" dirty="0" smtClean="0">
                <a:solidFill>
                  <a:srgbClr val="002060"/>
                </a:solidFill>
              </a:rPr>
              <a:t>2</a:t>
            </a:r>
            <a:r>
              <a:rPr lang="en-US" sz="4800" b="1" dirty="0">
                <a:solidFill>
                  <a:srgbClr val="002060"/>
                </a:solidFill>
              </a:rPr>
              <a:t>. Sự hình thành chủ nghĩa đế quốc ở Nhật Bản vào cuối thế kỉ XIX đến đầu thế kỉ XX</a:t>
            </a:r>
            <a:endParaRPr lang="en-US" sz="2800" dirty="0">
              <a:solidFill>
                <a:srgbClr val="002060"/>
              </a:solidFill>
              <a:effectLst/>
            </a:endParaRPr>
          </a:p>
        </p:txBody>
      </p:sp>
    </p:spTree>
    <p:extLst>
      <p:ext uri="{BB962C8B-B14F-4D97-AF65-F5344CB8AC3E}">
        <p14:creationId xmlns:p14="http://schemas.microsoft.com/office/powerpoint/2010/main" val="3795504321"/>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31" name="Google Shape;231;p32"/>
          <p:cNvPicPr preferRelativeResize="0"/>
          <p:nvPr/>
        </p:nvPicPr>
        <p:blipFill>
          <a:blip r:embed="rId3">
            <a:alphaModFix/>
          </a:blip>
          <a:stretch>
            <a:fillRect/>
          </a:stretch>
        </p:blipFill>
        <p:spPr>
          <a:xfrm>
            <a:off x="-1051400" y="4078101"/>
            <a:ext cx="4287901" cy="4535068"/>
          </a:xfrm>
          <a:prstGeom prst="rect">
            <a:avLst/>
          </a:prstGeom>
          <a:noFill/>
          <a:ln>
            <a:noFill/>
          </a:ln>
        </p:spPr>
      </p:pic>
      <p:grpSp>
        <p:nvGrpSpPr>
          <p:cNvPr id="3" name="Group 2">
            <a:extLst>
              <a:ext uri="{FF2B5EF4-FFF2-40B4-BE49-F238E27FC236}">
                <a16:creationId xmlns:a16="http://schemas.microsoft.com/office/drawing/2014/main" id="{1B23A785-B958-42B8-8AC6-9495A9CE5885}"/>
              </a:ext>
            </a:extLst>
          </p:cNvPr>
          <p:cNvGrpSpPr/>
          <p:nvPr/>
        </p:nvGrpSpPr>
        <p:grpSpPr>
          <a:xfrm>
            <a:off x="1272209" y="141493"/>
            <a:ext cx="9154901" cy="6291887"/>
            <a:chOff x="1272209" y="141493"/>
            <a:chExt cx="9154901" cy="6291887"/>
          </a:xfrm>
        </p:grpSpPr>
        <p:pic>
          <p:nvPicPr>
            <p:cNvPr id="4" name="Picture 2" descr="2005-09-04 (9)">
              <a:extLst>
                <a:ext uri="{FF2B5EF4-FFF2-40B4-BE49-F238E27FC236}">
                  <a16:creationId xmlns:a16="http://schemas.microsoft.com/office/drawing/2014/main" id="{15D8E09D-8EF1-416B-817D-2EDAF7514BC6}"/>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272209" y="141493"/>
              <a:ext cx="9154901" cy="59960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3">
              <a:extLst>
                <a:ext uri="{FF2B5EF4-FFF2-40B4-BE49-F238E27FC236}">
                  <a16:creationId xmlns:a16="http://schemas.microsoft.com/office/drawing/2014/main" id="{2D56EA49-3165-433A-A641-A6956267E57A}"/>
                </a:ext>
              </a:extLst>
            </p:cNvPr>
            <p:cNvSpPr>
              <a:spLocks noChangeArrowheads="1"/>
            </p:cNvSpPr>
            <p:nvPr/>
          </p:nvSpPr>
          <p:spPr bwMode="auto">
            <a:xfrm>
              <a:off x="2332383" y="5603118"/>
              <a:ext cx="7686795" cy="830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dirty="0">
                  <a:solidFill>
                    <a:srgbClr val="0000FF"/>
                  </a:solidFill>
                </a:rPr>
                <a:t>Nhà ga và đường tàu trên đường sắt đầu tiên được khánh thành năm 1872</a:t>
              </a:r>
            </a:p>
          </p:txBody>
        </p:sp>
      </p:grpSp>
    </p:spTree>
    <p:extLst>
      <p:ext uri="{BB962C8B-B14F-4D97-AF65-F5344CB8AC3E}">
        <p14:creationId xmlns:p14="http://schemas.microsoft.com/office/powerpoint/2010/main" val="359902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6" name="Google Shape;426;p49"/>
          <p:cNvPicPr preferRelativeResize="0"/>
          <p:nvPr/>
        </p:nvPicPr>
        <p:blipFill>
          <a:blip r:embed="rId3">
            <a:alphaModFix/>
          </a:blip>
          <a:stretch>
            <a:fillRect/>
          </a:stretch>
        </p:blipFill>
        <p:spPr>
          <a:xfrm rot="-981707">
            <a:off x="10826624" y="4065218"/>
            <a:ext cx="810733" cy="546793"/>
          </a:xfrm>
          <a:prstGeom prst="rect">
            <a:avLst/>
          </a:prstGeom>
          <a:noFill/>
          <a:ln>
            <a:noFill/>
          </a:ln>
        </p:spPr>
      </p:pic>
      <p:pic>
        <p:nvPicPr>
          <p:cNvPr id="1026" name="Picture 2" descr="truyện conan"/>
          <p:cNvPicPr>
            <a:picLocks noChangeAspect="1" noChangeArrowheads="1"/>
          </p:cNvPicPr>
          <p:nvPr/>
        </p:nvPicPr>
        <p:blipFill rotWithShape="1">
          <a:blip r:embed="rId4">
            <a:extLst>
              <a:ext uri="{28A0092B-C50C-407E-A947-70E740481C1C}">
                <a14:useLocalDpi xmlns:a14="http://schemas.microsoft.com/office/drawing/2010/main" val="0"/>
              </a:ext>
            </a:extLst>
          </a:blip>
          <a:srcRect r="33381" b="48018"/>
          <a:stretch/>
        </p:blipFill>
        <p:spPr bwMode="auto">
          <a:xfrm>
            <a:off x="1027137" y="1061436"/>
            <a:ext cx="5442353" cy="4373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p;quot;truyện+doraemon&amp;quot; giá tốt Tháng 7, 2021 | Mua ngay | Shopee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9490" y="867154"/>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ền giấy yên nh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68" y="454519"/>
            <a:ext cx="11236890" cy="57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980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0262BA-81A0-46DA-AA43-266CEBF3239D}"/>
              </a:ext>
            </a:extLst>
          </p:cNvPr>
          <p:cNvSpPr txBox="1"/>
          <p:nvPr/>
        </p:nvSpPr>
        <p:spPr>
          <a:xfrm>
            <a:off x="7356143" y="3333157"/>
            <a:ext cx="4599295" cy="1569660"/>
          </a:xfrm>
          <a:prstGeom prst="rect">
            <a:avLst/>
          </a:prstGeom>
          <a:noFill/>
        </p:spPr>
        <p:txBody>
          <a:bodyPr wrap="square">
            <a:spAutoFit/>
          </a:bodyPr>
          <a:lstStyle/>
          <a:p>
            <a:pPr algn="ctr"/>
            <a:r>
              <a:rPr lang="vi-VN" sz="3200" b="0" i="0">
                <a:solidFill>
                  <a:srgbClr val="032B2F"/>
                </a:solidFill>
                <a:effectLst/>
                <a:latin typeface="Cambria" panose="02040503050406030204" pitchFamily="18" charset="0"/>
                <a:ea typeface="Cambria" panose="02040503050406030204" pitchFamily="18" charset="0"/>
              </a:rPr>
              <a:t> “Con người không ai hơn ai cả, nếu có hơn thì chỉ hơn về học thức”</a:t>
            </a:r>
            <a:endParaRPr lang="en-US" sz="320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005561F-90FA-46D4-9CF5-7EAF4256D466}"/>
              </a:ext>
            </a:extLst>
          </p:cNvPr>
          <p:cNvPicPr>
            <a:picLocks noChangeAspect="1"/>
          </p:cNvPicPr>
          <p:nvPr/>
        </p:nvPicPr>
        <p:blipFill rotWithShape="1">
          <a:blip r:embed="rId3"/>
          <a:srcRect l="37074" t="12583" r="24377" b="8311"/>
          <a:stretch/>
        </p:blipFill>
        <p:spPr>
          <a:xfrm>
            <a:off x="4177853" y="802726"/>
            <a:ext cx="2810436" cy="4195482"/>
          </a:xfrm>
          <a:prstGeom prst="rect">
            <a:avLst/>
          </a:prstGeom>
        </p:spPr>
      </p:pic>
      <p:pic>
        <p:nvPicPr>
          <p:cNvPr id="7" name="Picture 6">
            <a:extLst>
              <a:ext uri="{FF2B5EF4-FFF2-40B4-BE49-F238E27FC236}">
                <a16:creationId xmlns:a16="http://schemas.microsoft.com/office/drawing/2014/main" id="{FCB4687B-69DB-4B21-BCB2-CABA97DD8564}"/>
              </a:ext>
            </a:extLst>
          </p:cNvPr>
          <p:cNvPicPr>
            <a:picLocks noChangeAspect="1"/>
          </p:cNvPicPr>
          <p:nvPr/>
        </p:nvPicPr>
        <p:blipFill>
          <a:blip r:embed="rId4"/>
          <a:stretch>
            <a:fillRect/>
          </a:stretch>
        </p:blipFill>
        <p:spPr>
          <a:xfrm>
            <a:off x="7732056" y="191068"/>
            <a:ext cx="4223381" cy="2797990"/>
          </a:xfrm>
          <a:prstGeom prst="rect">
            <a:avLst/>
          </a:prstGeom>
        </p:spPr>
      </p:pic>
      <p:pic>
        <p:nvPicPr>
          <p:cNvPr id="8" name="Picture 4" descr="Các nhân vật được in trên tờ tiền Nhật là ai? - JAPO - Cổng thông tin Nhật  B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21783"/>
            <a:ext cx="3810000"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7457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3224" y="2188756"/>
            <a:ext cx="10045337" cy="2062103"/>
          </a:xfrm>
          <a:prstGeom prst="rect">
            <a:avLst/>
          </a:prstGeom>
          <a:ln w="38100">
            <a:solidFill>
              <a:schemeClr val="accent2">
                <a:lumMod val="75000"/>
              </a:schemeClr>
            </a:solidFill>
          </a:ln>
        </p:spPr>
        <p:txBody>
          <a:bodyPr wrap="square">
            <a:spAutoFit/>
          </a:bodyPr>
          <a:lstStyle/>
          <a:p>
            <a:pPr>
              <a:buFont typeface="Arial" panose="020B0604020202020204" pitchFamily="34" charset="0"/>
              <a:buChar char="•"/>
            </a:pPr>
            <a:r>
              <a:rPr lang="vi-VN" sz="3200" dirty="0">
                <a:solidFill>
                  <a:srgbClr val="000000"/>
                </a:solidFill>
                <a:latin typeface="Cambria" panose="02040503050406030204" pitchFamily="18" charset="0"/>
              </a:rPr>
              <a:t>Kinh tế tư bản chủ nghĩa phát triển mạnh</a:t>
            </a:r>
          </a:p>
          <a:p>
            <a:pPr>
              <a:buFont typeface="Arial" panose="020B0604020202020204" pitchFamily="34" charset="0"/>
              <a:buChar char="•"/>
            </a:pPr>
            <a:r>
              <a:rPr lang="vi-VN" sz="3200" dirty="0">
                <a:solidFill>
                  <a:srgbClr val="000000"/>
                </a:solidFill>
                <a:latin typeface="Cambria" panose="02040503050406030204" pitchFamily="18" charset="0"/>
              </a:rPr>
              <a:t>Các công ty độc quyền ra đời như Mít-Xưi và Mít-su-bi-si</a:t>
            </a:r>
          </a:p>
          <a:p>
            <a:pPr>
              <a:buFont typeface="Arial" panose="020B0604020202020204" pitchFamily="34" charset="0"/>
              <a:buChar char="•"/>
            </a:pPr>
            <a:r>
              <a:rPr lang="vi-VN" sz="3200" dirty="0">
                <a:solidFill>
                  <a:srgbClr val="000000"/>
                </a:solidFill>
                <a:latin typeface="Cambria" panose="02040503050406030204" pitchFamily="18" charset="0"/>
              </a:rPr>
              <a:t>Thế kỷ XX Nhật đẩy mạnh chính sách xâm lược, bành trướng các nước láng giềng: Nga, Trung Quốc.</a:t>
            </a:r>
            <a:endParaRPr lang="vi-VN" sz="3200" b="0" i="0" dirty="0">
              <a:solidFill>
                <a:srgbClr val="000000"/>
              </a:solidFill>
              <a:effectLst/>
              <a:latin typeface="Cambria" panose="02040503050406030204" pitchFamily="18" charset="0"/>
            </a:endParaRPr>
          </a:p>
        </p:txBody>
      </p:sp>
    </p:spTree>
    <p:extLst>
      <p:ext uri="{BB962C8B-B14F-4D97-AF65-F5344CB8AC3E}">
        <p14:creationId xmlns:p14="http://schemas.microsoft.com/office/powerpoint/2010/main" val="38845341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961D3-005B-442A-B1AF-D6CF0AF0641B}"/>
              </a:ext>
            </a:extLst>
          </p:cNvPr>
          <p:cNvPicPr>
            <a:picLocks noChangeAspect="1"/>
          </p:cNvPicPr>
          <p:nvPr/>
        </p:nvPicPr>
        <p:blipFill>
          <a:blip r:embed="rId2"/>
          <a:stretch>
            <a:fillRect/>
          </a:stretch>
        </p:blipFill>
        <p:spPr>
          <a:xfrm>
            <a:off x="198461" y="306862"/>
            <a:ext cx="5139759" cy="3432625"/>
          </a:xfrm>
          <a:prstGeom prst="rect">
            <a:avLst/>
          </a:prstGeom>
        </p:spPr>
      </p:pic>
      <p:pic>
        <p:nvPicPr>
          <p:cNvPr id="5" name="Picture 4">
            <a:extLst>
              <a:ext uri="{FF2B5EF4-FFF2-40B4-BE49-F238E27FC236}">
                <a16:creationId xmlns:a16="http://schemas.microsoft.com/office/drawing/2014/main" id="{5A818946-16CD-48D2-BB13-1C923F9C61A7}"/>
              </a:ext>
            </a:extLst>
          </p:cNvPr>
          <p:cNvPicPr>
            <a:picLocks noChangeAspect="1"/>
          </p:cNvPicPr>
          <p:nvPr/>
        </p:nvPicPr>
        <p:blipFill>
          <a:blip r:embed="rId3"/>
          <a:stretch>
            <a:fillRect/>
          </a:stretch>
        </p:blipFill>
        <p:spPr>
          <a:xfrm>
            <a:off x="5454237" y="306863"/>
            <a:ext cx="5139759" cy="3426506"/>
          </a:xfrm>
          <a:prstGeom prst="rect">
            <a:avLst/>
          </a:prstGeom>
        </p:spPr>
      </p:pic>
      <p:pic>
        <p:nvPicPr>
          <p:cNvPr id="6" name="Picture 5">
            <a:extLst>
              <a:ext uri="{FF2B5EF4-FFF2-40B4-BE49-F238E27FC236}">
                <a16:creationId xmlns:a16="http://schemas.microsoft.com/office/drawing/2014/main" id="{1C93AC49-C277-4A8D-B3BC-4A3A68829235}"/>
              </a:ext>
            </a:extLst>
          </p:cNvPr>
          <p:cNvPicPr>
            <a:picLocks noChangeAspect="1"/>
          </p:cNvPicPr>
          <p:nvPr/>
        </p:nvPicPr>
        <p:blipFill>
          <a:blip r:embed="rId4"/>
          <a:stretch>
            <a:fillRect/>
          </a:stretch>
        </p:blipFill>
        <p:spPr>
          <a:xfrm>
            <a:off x="4020155" y="3989836"/>
            <a:ext cx="2868164" cy="2868164"/>
          </a:xfrm>
          <a:prstGeom prst="rect">
            <a:avLst/>
          </a:prstGeom>
        </p:spPr>
      </p:pic>
    </p:spTree>
    <p:extLst>
      <p:ext uri="{BB962C8B-B14F-4D97-AF65-F5344CB8AC3E}">
        <p14:creationId xmlns:p14="http://schemas.microsoft.com/office/powerpoint/2010/main" val="1226910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42296-5E8D-46F2-BDEF-E728536D6F8D}"/>
              </a:ext>
            </a:extLst>
          </p:cNvPr>
          <p:cNvSpPr>
            <a:spLocks noGrp="1" noChangeArrowheads="1"/>
          </p:cNvSpPr>
          <p:nvPr>
            <p:ph type="title"/>
          </p:nvPr>
        </p:nvSpPr>
        <p:spPr>
          <a:xfrm>
            <a:off x="858078" y="2141965"/>
            <a:ext cx="8229600" cy="3416290"/>
          </a:xfrm>
        </p:spPr>
        <p:style>
          <a:lnRef idx="2">
            <a:schemeClr val="accent2"/>
          </a:lnRef>
          <a:fillRef idx="1">
            <a:schemeClr val="lt1"/>
          </a:fillRef>
          <a:effectRef idx="0">
            <a:schemeClr val="accent2"/>
          </a:effectRef>
          <a:fontRef idx="minor">
            <a:schemeClr val="dk1"/>
          </a:fontRef>
        </p:style>
        <p:txBody>
          <a:bodyPr>
            <a:spAutoFit/>
          </a:bodyPr>
          <a:lstStyle/>
          <a:p>
            <a:pPr algn="just" eaLnBrk="1" hangingPunct="1">
              <a:lnSpc>
                <a:spcPct val="150000"/>
              </a:lnSpc>
            </a:pPr>
            <a:r>
              <a:rPr lang="en-US" altLang="en-US" sz="2800" b="1" i="1">
                <a:latin typeface="Cambria" panose="02040503050406030204" pitchFamily="18" charset="0"/>
                <a:ea typeface="Cambria" panose="02040503050406030204" pitchFamily="18" charset="0"/>
                <a:cs typeface="Times New Roman" panose="02020603050405020304" pitchFamily="18" charset="0"/>
              </a:rPr>
              <a:t>“Anh có thể đi đến Nhật trên chiếc tàu thủy của hãng Mít-xưi,  tàu chạy bằng than đá của Mít – xưi, cập bến của Mít – xưi. Sau đó, lại đi tàu điện của Mít – xưi đóng, độc sách do Mít – xưi xuất bản, dưới ánh sáng bóng điện do Mít – xưi chế tạo….”</a:t>
            </a:r>
          </a:p>
        </p:txBody>
      </p:sp>
      <p:sp>
        <p:nvSpPr>
          <p:cNvPr id="9" name="TextBox 3">
            <a:extLst>
              <a:ext uri="{FF2B5EF4-FFF2-40B4-BE49-F238E27FC236}">
                <a16:creationId xmlns:a16="http://schemas.microsoft.com/office/drawing/2014/main" id="{CFA8F453-29C6-4A17-851C-A9662057C1CB}"/>
              </a:ext>
            </a:extLst>
          </p:cNvPr>
          <p:cNvSpPr txBox="1">
            <a:spLocks noChangeArrowheads="1"/>
          </p:cNvSpPr>
          <p:nvPr/>
        </p:nvSpPr>
        <p:spPr bwMode="auto">
          <a:xfrm>
            <a:off x="1298713" y="1076637"/>
            <a:ext cx="830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006600"/>
                </a:solidFill>
                <a:latin typeface="Times New Roman" panose="02020603050405020304" pitchFamily="18" charset="0"/>
                <a:cs typeface="Times New Roman" panose="02020603050405020304" pitchFamily="18" charset="0"/>
              </a:rPr>
              <a:t>Một nhà báo Anh kể lại:</a:t>
            </a:r>
          </a:p>
        </p:txBody>
      </p:sp>
    </p:spTree>
    <p:extLst>
      <p:ext uri="{BB962C8B-B14F-4D97-AF65-F5344CB8AC3E}">
        <p14:creationId xmlns:p14="http://schemas.microsoft.com/office/powerpoint/2010/main" val="358379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B3771B-CE05-4D8E-9567-98204E424803}"/>
              </a:ext>
            </a:extLst>
          </p:cNvPr>
          <p:cNvSpPr>
            <a:spLocks noGrp="1"/>
          </p:cNvSpPr>
          <p:nvPr>
            <p:ph type="subTitle" idx="1"/>
          </p:nvPr>
        </p:nvSpPr>
        <p:spPr>
          <a:xfrm>
            <a:off x="3776676" y="2602879"/>
            <a:ext cx="3413626" cy="505353"/>
          </a:xfrm>
        </p:spPr>
        <p:txBody>
          <a:bodyPr/>
          <a:lstStyle/>
          <a:p>
            <a:endParaRPr lang="en-US"/>
          </a:p>
        </p:txBody>
      </p:sp>
      <p:sp>
        <p:nvSpPr>
          <p:cNvPr id="4" name="Text Placeholder 3">
            <a:extLst>
              <a:ext uri="{FF2B5EF4-FFF2-40B4-BE49-F238E27FC236}">
                <a16:creationId xmlns:a16="http://schemas.microsoft.com/office/drawing/2014/main" id="{435BC5DF-AD1A-47EF-BCC2-1375B807D3EC}"/>
              </a:ext>
            </a:extLst>
          </p:cNvPr>
          <p:cNvSpPr>
            <a:spLocks noGrp="1"/>
          </p:cNvSpPr>
          <p:nvPr>
            <p:ph type="body" idx="2"/>
          </p:nvPr>
        </p:nvSpPr>
        <p:spPr>
          <a:xfrm>
            <a:off x="3776676" y="3041729"/>
            <a:ext cx="3413626" cy="735303"/>
          </a:xfrm>
        </p:spPr>
        <p:txBody>
          <a:bodyPr/>
          <a:lstStyle/>
          <a:p>
            <a:endParaRPr lang="en-US"/>
          </a:p>
        </p:txBody>
      </p:sp>
      <p:sp>
        <p:nvSpPr>
          <p:cNvPr id="7" name="Subtitle 6">
            <a:extLst>
              <a:ext uri="{FF2B5EF4-FFF2-40B4-BE49-F238E27FC236}">
                <a16:creationId xmlns:a16="http://schemas.microsoft.com/office/drawing/2014/main" id="{5E8B1217-5A64-413E-B365-5DD3DB2F66F8}"/>
              </a:ext>
            </a:extLst>
          </p:cNvPr>
          <p:cNvSpPr>
            <a:spLocks noGrp="1"/>
          </p:cNvSpPr>
          <p:nvPr>
            <p:ph type="subTitle" idx="5"/>
          </p:nvPr>
        </p:nvSpPr>
        <p:spPr>
          <a:xfrm>
            <a:off x="3776676" y="4963846"/>
            <a:ext cx="3413626" cy="505353"/>
          </a:xfrm>
        </p:spPr>
        <p:txBody>
          <a:bodyPr/>
          <a:lstStyle/>
          <a:p>
            <a:endParaRPr lang="en-US"/>
          </a:p>
        </p:txBody>
      </p:sp>
      <p:sp>
        <p:nvSpPr>
          <p:cNvPr id="8" name="Text Placeholder 7">
            <a:extLst>
              <a:ext uri="{FF2B5EF4-FFF2-40B4-BE49-F238E27FC236}">
                <a16:creationId xmlns:a16="http://schemas.microsoft.com/office/drawing/2014/main" id="{F973012E-833D-4870-889B-E41B6945B452}"/>
              </a:ext>
            </a:extLst>
          </p:cNvPr>
          <p:cNvSpPr>
            <a:spLocks noGrp="1"/>
          </p:cNvSpPr>
          <p:nvPr>
            <p:ph type="body" idx="6"/>
          </p:nvPr>
        </p:nvSpPr>
        <p:spPr>
          <a:xfrm>
            <a:off x="3776676" y="5402696"/>
            <a:ext cx="3413626" cy="735303"/>
          </a:xfrm>
        </p:spPr>
        <p:txBody>
          <a:bodyPr/>
          <a:lstStyle/>
          <a:p>
            <a:endParaRPr lang="en-US"/>
          </a:p>
        </p:txBody>
      </p:sp>
      <p:sp>
        <p:nvSpPr>
          <p:cNvPr id="11" name="Title 10">
            <a:extLst>
              <a:ext uri="{FF2B5EF4-FFF2-40B4-BE49-F238E27FC236}">
                <a16:creationId xmlns:a16="http://schemas.microsoft.com/office/drawing/2014/main" id="{8E7951AB-9D66-4FC7-962F-E06F879FBDED}"/>
              </a:ext>
            </a:extLst>
          </p:cNvPr>
          <p:cNvSpPr>
            <a:spLocks noGrp="1"/>
          </p:cNvSpPr>
          <p:nvPr>
            <p:ph type="title" idx="9"/>
          </p:nvPr>
        </p:nvSpPr>
        <p:spPr>
          <a:xfrm>
            <a:off x="3770244" y="1748909"/>
            <a:ext cx="1639258" cy="1039208"/>
          </a:xfrm>
        </p:spPr>
        <p:txBody>
          <a:bodyPr/>
          <a:lstStyle/>
          <a:p>
            <a:endParaRPr lang="en-US"/>
          </a:p>
        </p:txBody>
      </p:sp>
      <p:sp>
        <p:nvSpPr>
          <p:cNvPr id="14" name="Title 13">
            <a:extLst>
              <a:ext uri="{FF2B5EF4-FFF2-40B4-BE49-F238E27FC236}">
                <a16:creationId xmlns:a16="http://schemas.microsoft.com/office/drawing/2014/main" id="{64F9280F-9E4E-40A7-9FA3-C45C52C56D3C}"/>
              </a:ext>
            </a:extLst>
          </p:cNvPr>
          <p:cNvSpPr>
            <a:spLocks noGrp="1"/>
          </p:cNvSpPr>
          <p:nvPr>
            <p:ph type="title" idx="15"/>
          </p:nvPr>
        </p:nvSpPr>
        <p:spPr>
          <a:xfrm>
            <a:off x="3770244" y="4131992"/>
            <a:ext cx="1639258" cy="1039208"/>
          </a:xfrm>
        </p:spPr>
        <p:txBody>
          <a:bodyPr/>
          <a:lstStyle/>
          <a:p>
            <a:endParaRPr lang="en-US"/>
          </a:p>
        </p:txBody>
      </p:sp>
      <p:pic>
        <p:nvPicPr>
          <p:cNvPr id="15" name="Picture 5" descr="hinh 49">
            <a:extLst>
              <a:ext uri="{FF2B5EF4-FFF2-40B4-BE49-F238E27FC236}">
                <a16:creationId xmlns:a16="http://schemas.microsoft.com/office/drawing/2014/main" id="{5DC6CD40-73F4-4AB1-A47E-0930D7674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474" y="26970"/>
            <a:ext cx="5533019" cy="7440629"/>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7" name="Line 8">
            <a:extLst>
              <a:ext uri="{FF2B5EF4-FFF2-40B4-BE49-F238E27FC236}">
                <a16:creationId xmlns:a16="http://schemas.microsoft.com/office/drawing/2014/main" id="{F5B32CE6-B0DB-46BC-8966-300C024B136A}"/>
              </a:ext>
            </a:extLst>
          </p:cNvPr>
          <p:cNvSpPr>
            <a:spLocks noChangeShapeType="1"/>
          </p:cNvSpPr>
          <p:nvPr/>
        </p:nvSpPr>
        <p:spPr bwMode="auto">
          <a:xfrm flipH="1">
            <a:off x="3525052" y="3067100"/>
            <a:ext cx="3264766" cy="2476449"/>
          </a:xfrm>
          <a:prstGeom prst="line">
            <a:avLst/>
          </a:prstGeom>
          <a:noFill/>
          <a:ln w="57150">
            <a:solidFill>
              <a:srgbClr val="0033CC"/>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8" name="Line 9">
            <a:extLst>
              <a:ext uri="{FF2B5EF4-FFF2-40B4-BE49-F238E27FC236}">
                <a16:creationId xmlns:a16="http://schemas.microsoft.com/office/drawing/2014/main" id="{1730A78A-E152-4169-9033-42FA027B885C}"/>
              </a:ext>
            </a:extLst>
          </p:cNvPr>
          <p:cNvSpPr>
            <a:spLocks noChangeShapeType="1"/>
          </p:cNvSpPr>
          <p:nvPr/>
        </p:nvSpPr>
        <p:spPr bwMode="auto">
          <a:xfrm flipH="1" flipV="1">
            <a:off x="4132450" y="2531718"/>
            <a:ext cx="2657368" cy="444844"/>
          </a:xfrm>
          <a:prstGeom prst="line">
            <a:avLst/>
          </a:prstGeom>
          <a:noFill/>
          <a:ln w="57150">
            <a:solidFill>
              <a:srgbClr val="0033CC"/>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9" name="Line 10">
            <a:extLst>
              <a:ext uri="{FF2B5EF4-FFF2-40B4-BE49-F238E27FC236}">
                <a16:creationId xmlns:a16="http://schemas.microsoft.com/office/drawing/2014/main" id="{6BFF8EFE-C33A-4C12-A5A5-08A98BD50A6A}"/>
              </a:ext>
            </a:extLst>
          </p:cNvPr>
          <p:cNvSpPr>
            <a:spLocks noChangeShapeType="1"/>
          </p:cNvSpPr>
          <p:nvPr/>
        </p:nvSpPr>
        <p:spPr bwMode="auto">
          <a:xfrm flipH="1" flipV="1">
            <a:off x="6789818" y="990816"/>
            <a:ext cx="0" cy="1985746"/>
          </a:xfrm>
          <a:prstGeom prst="line">
            <a:avLst/>
          </a:prstGeom>
          <a:noFill/>
          <a:ln w="57150">
            <a:solidFill>
              <a:srgbClr val="FF33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20" name="Line 11">
            <a:extLst>
              <a:ext uri="{FF2B5EF4-FFF2-40B4-BE49-F238E27FC236}">
                <a16:creationId xmlns:a16="http://schemas.microsoft.com/office/drawing/2014/main" id="{B9067EBD-5C9A-4AD6-BDAF-608CE67DEEF9}"/>
              </a:ext>
            </a:extLst>
          </p:cNvPr>
          <p:cNvSpPr>
            <a:spLocks noChangeShapeType="1"/>
          </p:cNvSpPr>
          <p:nvPr/>
        </p:nvSpPr>
        <p:spPr bwMode="auto">
          <a:xfrm flipH="1" flipV="1">
            <a:off x="3828750" y="2751847"/>
            <a:ext cx="2961067" cy="224715"/>
          </a:xfrm>
          <a:prstGeom prst="line">
            <a:avLst/>
          </a:prstGeom>
          <a:noFill/>
          <a:ln w="57150">
            <a:solidFill>
              <a:srgbClr val="FF33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21" name="Line 12">
            <a:extLst>
              <a:ext uri="{FF2B5EF4-FFF2-40B4-BE49-F238E27FC236}">
                <a16:creationId xmlns:a16="http://schemas.microsoft.com/office/drawing/2014/main" id="{C84A483F-878E-4A9E-8DC3-07C822412ED4}"/>
              </a:ext>
            </a:extLst>
          </p:cNvPr>
          <p:cNvSpPr>
            <a:spLocks noChangeShapeType="1"/>
          </p:cNvSpPr>
          <p:nvPr/>
        </p:nvSpPr>
        <p:spPr bwMode="auto">
          <a:xfrm flipH="1">
            <a:off x="3525052" y="2977270"/>
            <a:ext cx="3264766" cy="142167"/>
          </a:xfrm>
          <a:prstGeom prst="line">
            <a:avLst/>
          </a:prstGeom>
          <a:noFill/>
          <a:ln w="57150">
            <a:solidFill>
              <a:srgbClr val="990099"/>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22" name="Oval 13">
            <a:extLst>
              <a:ext uri="{FF2B5EF4-FFF2-40B4-BE49-F238E27FC236}">
                <a16:creationId xmlns:a16="http://schemas.microsoft.com/office/drawing/2014/main" id="{A3BC9992-E05E-45D4-B174-AD2EA2F07F58}"/>
              </a:ext>
            </a:extLst>
          </p:cNvPr>
          <p:cNvSpPr>
            <a:spLocks noChangeArrowheads="1"/>
          </p:cNvSpPr>
          <p:nvPr/>
        </p:nvSpPr>
        <p:spPr bwMode="auto">
          <a:xfrm>
            <a:off x="3427070" y="2322694"/>
            <a:ext cx="759248" cy="293505"/>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ltLang="en-US"/>
          </a:p>
        </p:txBody>
      </p:sp>
      <p:sp>
        <p:nvSpPr>
          <p:cNvPr id="23" name="Oval 14">
            <a:extLst>
              <a:ext uri="{FF2B5EF4-FFF2-40B4-BE49-F238E27FC236}">
                <a16:creationId xmlns:a16="http://schemas.microsoft.com/office/drawing/2014/main" id="{B5587F07-6F38-4FD1-A42E-837E7EADC913}"/>
              </a:ext>
            </a:extLst>
          </p:cNvPr>
          <p:cNvSpPr>
            <a:spLocks noChangeArrowheads="1"/>
          </p:cNvSpPr>
          <p:nvPr/>
        </p:nvSpPr>
        <p:spPr bwMode="auto">
          <a:xfrm>
            <a:off x="6487770" y="479790"/>
            <a:ext cx="759248" cy="58701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ltLang="en-US"/>
          </a:p>
        </p:txBody>
      </p:sp>
      <p:sp>
        <p:nvSpPr>
          <p:cNvPr id="24" name="Oval 15">
            <a:extLst>
              <a:ext uri="{FF2B5EF4-FFF2-40B4-BE49-F238E27FC236}">
                <a16:creationId xmlns:a16="http://schemas.microsoft.com/office/drawing/2014/main" id="{D08EA0A7-2038-48CA-9754-1E7BE25C93E3}"/>
              </a:ext>
            </a:extLst>
          </p:cNvPr>
          <p:cNvSpPr>
            <a:spLocks noChangeArrowheads="1"/>
          </p:cNvSpPr>
          <p:nvPr/>
        </p:nvSpPr>
        <p:spPr bwMode="auto">
          <a:xfrm>
            <a:off x="3134970" y="5280390"/>
            <a:ext cx="759248" cy="587010"/>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ltLang="en-US"/>
          </a:p>
        </p:txBody>
      </p:sp>
      <p:sp>
        <p:nvSpPr>
          <p:cNvPr id="25" name="Oval 16">
            <a:extLst>
              <a:ext uri="{FF2B5EF4-FFF2-40B4-BE49-F238E27FC236}">
                <a16:creationId xmlns:a16="http://schemas.microsoft.com/office/drawing/2014/main" id="{26056DE1-2E1B-44ED-8C6E-1FDE4F34382E}"/>
              </a:ext>
            </a:extLst>
          </p:cNvPr>
          <p:cNvSpPr>
            <a:spLocks noChangeArrowheads="1"/>
          </p:cNvSpPr>
          <p:nvPr/>
        </p:nvSpPr>
        <p:spPr bwMode="auto">
          <a:xfrm>
            <a:off x="3363844" y="2614794"/>
            <a:ext cx="835173" cy="293505"/>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ltLang="en-US"/>
          </a:p>
        </p:txBody>
      </p:sp>
      <p:sp>
        <p:nvSpPr>
          <p:cNvPr id="26" name="Freeform 18">
            <a:extLst>
              <a:ext uri="{FF2B5EF4-FFF2-40B4-BE49-F238E27FC236}">
                <a16:creationId xmlns:a16="http://schemas.microsoft.com/office/drawing/2014/main" id="{2BF67E3F-3EBA-46DF-A85C-31C3A29E370F}"/>
              </a:ext>
            </a:extLst>
          </p:cNvPr>
          <p:cNvSpPr>
            <a:spLocks/>
          </p:cNvSpPr>
          <p:nvPr/>
        </p:nvSpPr>
        <p:spPr bwMode="auto">
          <a:xfrm>
            <a:off x="3594074" y="1482154"/>
            <a:ext cx="1284394" cy="892745"/>
          </a:xfrm>
          <a:custGeom>
            <a:avLst/>
            <a:gdLst>
              <a:gd name="T0" fmla="*/ 0 w 812"/>
              <a:gd name="T1" fmla="*/ 584 h 584"/>
              <a:gd name="T2" fmla="*/ 16 w 812"/>
              <a:gd name="T3" fmla="*/ 504 h 584"/>
              <a:gd name="T4" fmla="*/ 40 w 812"/>
              <a:gd name="T5" fmla="*/ 496 h 584"/>
              <a:gd name="T6" fmla="*/ 136 w 812"/>
              <a:gd name="T7" fmla="*/ 440 h 584"/>
              <a:gd name="T8" fmla="*/ 144 w 812"/>
              <a:gd name="T9" fmla="*/ 408 h 584"/>
              <a:gd name="T10" fmla="*/ 168 w 812"/>
              <a:gd name="T11" fmla="*/ 400 h 584"/>
              <a:gd name="T12" fmla="*/ 192 w 812"/>
              <a:gd name="T13" fmla="*/ 384 h 584"/>
              <a:gd name="T14" fmla="*/ 256 w 812"/>
              <a:gd name="T15" fmla="*/ 368 h 584"/>
              <a:gd name="T16" fmla="*/ 304 w 812"/>
              <a:gd name="T17" fmla="*/ 344 h 584"/>
              <a:gd name="T18" fmla="*/ 376 w 812"/>
              <a:gd name="T19" fmla="*/ 304 h 584"/>
              <a:gd name="T20" fmla="*/ 400 w 812"/>
              <a:gd name="T21" fmla="*/ 184 h 584"/>
              <a:gd name="T22" fmla="*/ 328 w 812"/>
              <a:gd name="T23" fmla="*/ 144 h 584"/>
              <a:gd name="T24" fmla="*/ 128 w 812"/>
              <a:gd name="T25" fmla="*/ 168 h 584"/>
              <a:gd name="T26" fmla="*/ 80 w 812"/>
              <a:gd name="T27" fmla="*/ 160 h 584"/>
              <a:gd name="T28" fmla="*/ 96 w 812"/>
              <a:gd name="T29" fmla="*/ 48 h 584"/>
              <a:gd name="T30" fmla="*/ 152 w 812"/>
              <a:gd name="T31" fmla="*/ 16 h 584"/>
              <a:gd name="T32" fmla="*/ 200 w 812"/>
              <a:gd name="T33" fmla="*/ 0 h 584"/>
              <a:gd name="T34" fmla="*/ 376 w 812"/>
              <a:gd name="T35" fmla="*/ 40 h 584"/>
              <a:gd name="T36" fmla="*/ 584 w 812"/>
              <a:gd name="T37" fmla="*/ 72 h 584"/>
              <a:gd name="T38" fmla="*/ 680 w 812"/>
              <a:gd name="T39" fmla="*/ 120 h 584"/>
              <a:gd name="T40" fmla="*/ 752 w 812"/>
              <a:gd name="T41" fmla="*/ 176 h 584"/>
              <a:gd name="T42" fmla="*/ 720 w 812"/>
              <a:gd name="T43" fmla="*/ 168 h 584"/>
              <a:gd name="T44" fmla="*/ 688 w 812"/>
              <a:gd name="T45" fmla="*/ 152 h 584"/>
              <a:gd name="T46" fmla="*/ 744 w 812"/>
              <a:gd name="T47" fmla="*/ 168 h 584"/>
              <a:gd name="T48" fmla="*/ 800 w 812"/>
              <a:gd name="T49" fmla="*/ 160 h 584"/>
              <a:gd name="T50" fmla="*/ 808 w 812"/>
              <a:gd name="T51" fmla="*/ 136 h 584"/>
              <a:gd name="T52" fmla="*/ 808 w 812"/>
              <a:gd name="T53" fmla="*/ 152 h 5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2"/>
              <a:gd name="T82" fmla="*/ 0 h 584"/>
              <a:gd name="T83" fmla="*/ 812 w 812"/>
              <a:gd name="T84" fmla="*/ 584 h 5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2" h="584">
                <a:moveTo>
                  <a:pt x="0" y="584"/>
                </a:moveTo>
                <a:cubicBezTo>
                  <a:pt x="9" y="558"/>
                  <a:pt x="4" y="528"/>
                  <a:pt x="16" y="504"/>
                </a:cubicBezTo>
                <a:cubicBezTo>
                  <a:pt x="20" y="496"/>
                  <a:pt x="33" y="500"/>
                  <a:pt x="40" y="496"/>
                </a:cubicBezTo>
                <a:cubicBezTo>
                  <a:pt x="69" y="480"/>
                  <a:pt x="108" y="459"/>
                  <a:pt x="136" y="440"/>
                </a:cubicBezTo>
                <a:cubicBezTo>
                  <a:pt x="139" y="429"/>
                  <a:pt x="137" y="417"/>
                  <a:pt x="144" y="408"/>
                </a:cubicBezTo>
                <a:cubicBezTo>
                  <a:pt x="149" y="401"/>
                  <a:pt x="160" y="404"/>
                  <a:pt x="168" y="400"/>
                </a:cubicBezTo>
                <a:cubicBezTo>
                  <a:pt x="177" y="396"/>
                  <a:pt x="183" y="387"/>
                  <a:pt x="192" y="384"/>
                </a:cubicBezTo>
                <a:cubicBezTo>
                  <a:pt x="229" y="370"/>
                  <a:pt x="226" y="383"/>
                  <a:pt x="256" y="368"/>
                </a:cubicBezTo>
                <a:cubicBezTo>
                  <a:pt x="318" y="337"/>
                  <a:pt x="244" y="364"/>
                  <a:pt x="304" y="344"/>
                </a:cubicBezTo>
                <a:cubicBezTo>
                  <a:pt x="327" y="309"/>
                  <a:pt x="338" y="317"/>
                  <a:pt x="376" y="304"/>
                </a:cubicBezTo>
                <a:cubicBezTo>
                  <a:pt x="411" y="252"/>
                  <a:pt x="424" y="255"/>
                  <a:pt x="400" y="184"/>
                </a:cubicBezTo>
                <a:cubicBezTo>
                  <a:pt x="391" y="158"/>
                  <a:pt x="328" y="144"/>
                  <a:pt x="328" y="144"/>
                </a:cubicBezTo>
                <a:cubicBezTo>
                  <a:pt x="255" y="150"/>
                  <a:pt x="199" y="160"/>
                  <a:pt x="128" y="168"/>
                </a:cubicBezTo>
                <a:cubicBezTo>
                  <a:pt x="112" y="165"/>
                  <a:pt x="94" y="168"/>
                  <a:pt x="80" y="160"/>
                </a:cubicBezTo>
                <a:cubicBezTo>
                  <a:pt x="60" y="149"/>
                  <a:pt x="88" y="56"/>
                  <a:pt x="96" y="48"/>
                </a:cubicBezTo>
                <a:cubicBezTo>
                  <a:pt x="131" y="13"/>
                  <a:pt x="106" y="30"/>
                  <a:pt x="152" y="16"/>
                </a:cubicBezTo>
                <a:cubicBezTo>
                  <a:pt x="168" y="11"/>
                  <a:pt x="200" y="0"/>
                  <a:pt x="200" y="0"/>
                </a:cubicBezTo>
                <a:cubicBezTo>
                  <a:pt x="335" y="10"/>
                  <a:pt x="283" y="9"/>
                  <a:pt x="376" y="40"/>
                </a:cubicBezTo>
                <a:cubicBezTo>
                  <a:pt x="404" y="125"/>
                  <a:pt x="507" y="75"/>
                  <a:pt x="584" y="72"/>
                </a:cubicBezTo>
                <a:cubicBezTo>
                  <a:pt x="645" y="82"/>
                  <a:pt x="634" y="89"/>
                  <a:pt x="680" y="120"/>
                </a:cubicBezTo>
                <a:cubicBezTo>
                  <a:pt x="690" y="160"/>
                  <a:pt x="706" y="176"/>
                  <a:pt x="752" y="176"/>
                </a:cubicBezTo>
                <a:cubicBezTo>
                  <a:pt x="763" y="176"/>
                  <a:pt x="730" y="172"/>
                  <a:pt x="720" y="168"/>
                </a:cubicBezTo>
                <a:cubicBezTo>
                  <a:pt x="709" y="164"/>
                  <a:pt x="677" y="148"/>
                  <a:pt x="688" y="152"/>
                </a:cubicBezTo>
                <a:cubicBezTo>
                  <a:pt x="722" y="163"/>
                  <a:pt x="704" y="158"/>
                  <a:pt x="744" y="168"/>
                </a:cubicBezTo>
                <a:cubicBezTo>
                  <a:pt x="763" y="165"/>
                  <a:pt x="783" y="168"/>
                  <a:pt x="800" y="160"/>
                </a:cubicBezTo>
                <a:cubicBezTo>
                  <a:pt x="808" y="156"/>
                  <a:pt x="802" y="142"/>
                  <a:pt x="808" y="136"/>
                </a:cubicBezTo>
                <a:cubicBezTo>
                  <a:pt x="812" y="132"/>
                  <a:pt x="808" y="147"/>
                  <a:pt x="808" y="152"/>
                </a:cubicBezTo>
              </a:path>
            </a:pathLst>
          </a:custGeom>
          <a:noFill/>
          <a:ln w="57150">
            <a:solidFill>
              <a:srgbClr val="800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ltLang="en-US"/>
          </a:p>
        </p:txBody>
      </p:sp>
      <p:sp>
        <p:nvSpPr>
          <p:cNvPr id="27" name="Freeform 19">
            <a:extLst>
              <a:ext uri="{FF2B5EF4-FFF2-40B4-BE49-F238E27FC236}">
                <a16:creationId xmlns:a16="http://schemas.microsoft.com/office/drawing/2014/main" id="{2BED920C-3B96-4F45-BB53-4B4A188CCE73}"/>
              </a:ext>
            </a:extLst>
          </p:cNvPr>
          <p:cNvSpPr>
            <a:spLocks/>
          </p:cNvSpPr>
          <p:nvPr/>
        </p:nvSpPr>
        <p:spPr bwMode="auto">
          <a:xfrm>
            <a:off x="4886102" y="1642419"/>
            <a:ext cx="354316" cy="148281"/>
          </a:xfrm>
          <a:custGeom>
            <a:avLst/>
            <a:gdLst>
              <a:gd name="T0" fmla="*/ 0 w 224"/>
              <a:gd name="T1" fmla="*/ 17 h 97"/>
              <a:gd name="T2" fmla="*/ 96 w 224"/>
              <a:gd name="T3" fmla="*/ 9 h 97"/>
              <a:gd name="T4" fmla="*/ 168 w 224"/>
              <a:gd name="T5" fmla="*/ 41 h 97"/>
              <a:gd name="T6" fmla="*/ 192 w 224"/>
              <a:gd name="T7" fmla="*/ 49 h 97"/>
              <a:gd name="T8" fmla="*/ 200 w 224"/>
              <a:gd name="T9" fmla="*/ 89 h 97"/>
              <a:gd name="T10" fmla="*/ 224 w 224"/>
              <a:gd name="T11" fmla="*/ 97 h 97"/>
              <a:gd name="T12" fmla="*/ 0 60000 65536"/>
              <a:gd name="T13" fmla="*/ 0 60000 65536"/>
              <a:gd name="T14" fmla="*/ 0 60000 65536"/>
              <a:gd name="T15" fmla="*/ 0 60000 65536"/>
              <a:gd name="T16" fmla="*/ 0 60000 65536"/>
              <a:gd name="T17" fmla="*/ 0 60000 65536"/>
              <a:gd name="T18" fmla="*/ 0 w 224"/>
              <a:gd name="T19" fmla="*/ 0 h 97"/>
              <a:gd name="T20" fmla="*/ 224 w 224"/>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224" h="97">
                <a:moveTo>
                  <a:pt x="0" y="17"/>
                </a:moveTo>
                <a:cubicBezTo>
                  <a:pt x="41" y="7"/>
                  <a:pt x="52" y="0"/>
                  <a:pt x="96" y="9"/>
                </a:cubicBezTo>
                <a:cubicBezTo>
                  <a:pt x="134" y="34"/>
                  <a:pt x="111" y="22"/>
                  <a:pt x="168" y="41"/>
                </a:cubicBezTo>
                <a:cubicBezTo>
                  <a:pt x="176" y="44"/>
                  <a:pt x="192" y="49"/>
                  <a:pt x="192" y="49"/>
                </a:cubicBezTo>
                <a:cubicBezTo>
                  <a:pt x="195" y="62"/>
                  <a:pt x="192" y="78"/>
                  <a:pt x="200" y="89"/>
                </a:cubicBezTo>
                <a:cubicBezTo>
                  <a:pt x="205" y="96"/>
                  <a:pt x="224" y="97"/>
                  <a:pt x="224" y="97"/>
                </a:cubicBezTo>
              </a:path>
            </a:pathLst>
          </a:custGeom>
          <a:noFill/>
          <a:ln w="57150">
            <a:solidFill>
              <a:srgbClr val="800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ltLang="en-US"/>
          </a:p>
        </p:txBody>
      </p:sp>
      <p:sp>
        <p:nvSpPr>
          <p:cNvPr id="28" name="Oval 20">
            <a:extLst>
              <a:ext uri="{FF2B5EF4-FFF2-40B4-BE49-F238E27FC236}">
                <a16:creationId xmlns:a16="http://schemas.microsoft.com/office/drawing/2014/main" id="{0F57867C-3A6F-4734-85D3-D296E6A21C01}"/>
              </a:ext>
            </a:extLst>
          </p:cNvPr>
          <p:cNvSpPr>
            <a:spLocks noChangeArrowheads="1"/>
          </p:cNvSpPr>
          <p:nvPr/>
        </p:nvSpPr>
        <p:spPr bwMode="auto">
          <a:xfrm>
            <a:off x="2856396" y="2847636"/>
            <a:ext cx="987022" cy="733763"/>
          </a:xfrm>
          <a:prstGeom prst="ellipse">
            <a:avLst/>
          </a:prstGeom>
          <a:noFill/>
          <a:ln w="57150">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ltLang="en-US"/>
          </a:p>
        </p:txBody>
      </p:sp>
      <p:sp>
        <p:nvSpPr>
          <p:cNvPr id="29" name="Freeform 21">
            <a:extLst>
              <a:ext uri="{FF2B5EF4-FFF2-40B4-BE49-F238E27FC236}">
                <a16:creationId xmlns:a16="http://schemas.microsoft.com/office/drawing/2014/main" id="{51A5FBBB-5CB3-4623-899A-10BA4D34B528}"/>
              </a:ext>
            </a:extLst>
          </p:cNvPr>
          <p:cNvSpPr>
            <a:spLocks/>
          </p:cNvSpPr>
          <p:nvPr/>
        </p:nvSpPr>
        <p:spPr bwMode="auto">
          <a:xfrm>
            <a:off x="4355046" y="1967946"/>
            <a:ext cx="1001259" cy="1635679"/>
          </a:xfrm>
          <a:custGeom>
            <a:avLst/>
            <a:gdLst>
              <a:gd name="T0" fmla="*/ 0 w 633"/>
              <a:gd name="T1" fmla="*/ 348 h 1070"/>
              <a:gd name="T2" fmla="*/ 48 w 633"/>
              <a:gd name="T3" fmla="*/ 294 h 1070"/>
              <a:gd name="T4" fmla="*/ 84 w 633"/>
              <a:gd name="T5" fmla="*/ 282 h 1070"/>
              <a:gd name="T6" fmla="*/ 102 w 633"/>
              <a:gd name="T7" fmla="*/ 276 h 1070"/>
              <a:gd name="T8" fmla="*/ 186 w 633"/>
              <a:gd name="T9" fmla="*/ 234 h 1070"/>
              <a:gd name="T10" fmla="*/ 222 w 633"/>
              <a:gd name="T11" fmla="*/ 168 h 1070"/>
              <a:gd name="T12" fmla="*/ 234 w 633"/>
              <a:gd name="T13" fmla="*/ 126 h 1070"/>
              <a:gd name="T14" fmla="*/ 282 w 633"/>
              <a:gd name="T15" fmla="*/ 114 h 1070"/>
              <a:gd name="T16" fmla="*/ 348 w 633"/>
              <a:gd name="T17" fmla="*/ 156 h 1070"/>
              <a:gd name="T18" fmla="*/ 384 w 633"/>
              <a:gd name="T19" fmla="*/ 168 h 1070"/>
              <a:gd name="T20" fmla="*/ 414 w 633"/>
              <a:gd name="T21" fmla="*/ 162 h 1070"/>
              <a:gd name="T22" fmla="*/ 408 w 633"/>
              <a:gd name="T23" fmla="*/ 90 h 1070"/>
              <a:gd name="T24" fmla="*/ 486 w 633"/>
              <a:gd name="T25" fmla="*/ 84 h 1070"/>
              <a:gd name="T26" fmla="*/ 522 w 633"/>
              <a:gd name="T27" fmla="*/ 60 h 1070"/>
              <a:gd name="T28" fmla="*/ 528 w 633"/>
              <a:gd name="T29" fmla="*/ 36 h 1070"/>
              <a:gd name="T30" fmla="*/ 570 w 633"/>
              <a:gd name="T31" fmla="*/ 24 h 1070"/>
              <a:gd name="T32" fmla="*/ 624 w 633"/>
              <a:gd name="T33" fmla="*/ 0 h 1070"/>
              <a:gd name="T34" fmla="*/ 594 w 633"/>
              <a:gd name="T35" fmla="*/ 66 h 1070"/>
              <a:gd name="T36" fmla="*/ 564 w 633"/>
              <a:gd name="T37" fmla="*/ 108 h 1070"/>
              <a:gd name="T38" fmla="*/ 564 w 633"/>
              <a:gd name="T39" fmla="*/ 222 h 1070"/>
              <a:gd name="T40" fmla="*/ 558 w 633"/>
              <a:gd name="T41" fmla="*/ 240 h 1070"/>
              <a:gd name="T42" fmla="*/ 486 w 633"/>
              <a:gd name="T43" fmla="*/ 246 h 1070"/>
              <a:gd name="T44" fmla="*/ 480 w 633"/>
              <a:gd name="T45" fmla="*/ 300 h 1070"/>
              <a:gd name="T46" fmla="*/ 456 w 633"/>
              <a:gd name="T47" fmla="*/ 306 h 1070"/>
              <a:gd name="T48" fmla="*/ 360 w 633"/>
              <a:gd name="T49" fmla="*/ 342 h 1070"/>
              <a:gd name="T50" fmla="*/ 360 w 633"/>
              <a:gd name="T51" fmla="*/ 432 h 1070"/>
              <a:gd name="T52" fmla="*/ 396 w 633"/>
              <a:gd name="T53" fmla="*/ 468 h 1070"/>
              <a:gd name="T54" fmla="*/ 450 w 633"/>
              <a:gd name="T55" fmla="*/ 504 h 1070"/>
              <a:gd name="T56" fmla="*/ 504 w 633"/>
              <a:gd name="T57" fmla="*/ 582 h 1070"/>
              <a:gd name="T58" fmla="*/ 552 w 633"/>
              <a:gd name="T59" fmla="*/ 702 h 1070"/>
              <a:gd name="T60" fmla="*/ 564 w 633"/>
              <a:gd name="T61" fmla="*/ 720 h 1070"/>
              <a:gd name="T62" fmla="*/ 576 w 633"/>
              <a:gd name="T63" fmla="*/ 756 h 1070"/>
              <a:gd name="T64" fmla="*/ 582 w 633"/>
              <a:gd name="T65" fmla="*/ 774 h 1070"/>
              <a:gd name="T66" fmla="*/ 498 w 633"/>
              <a:gd name="T67" fmla="*/ 978 h 1070"/>
              <a:gd name="T68" fmla="*/ 414 w 633"/>
              <a:gd name="T69" fmla="*/ 1008 h 1070"/>
              <a:gd name="T70" fmla="*/ 390 w 633"/>
              <a:gd name="T71" fmla="*/ 1026 h 1070"/>
              <a:gd name="T72" fmla="*/ 378 w 633"/>
              <a:gd name="T73" fmla="*/ 1044 h 1070"/>
              <a:gd name="T74" fmla="*/ 342 w 633"/>
              <a:gd name="T75" fmla="*/ 1062 h 1070"/>
              <a:gd name="T76" fmla="*/ 234 w 633"/>
              <a:gd name="T77" fmla="*/ 1026 h 1070"/>
              <a:gd name="T78" fmla="*/ 270 w 633"/>
              <a:gd name="T79" fmla="*/ 888 h 1070"/>
              <a:gd name="T80" fmla="*/ 252 w 633"/>
              <a:gd name="T81" fmla="*/ 780 h 1070"/>
              <a:gd name="T82" fmla="*/ 240 w 633"/>
              <a:gd name="T83" fmla="*/ 744 h 1070"/>
              <a:gd name="T84" fmla="*/ 246 w 633"/>
              <a:gd name="T85" fmla="*/ 726 h 1070"/>
              <a:gd name="T86" fmla="*/ 264 w 633"/>
              <a:gd name="T87" fmla="*/ 720 h 1070"/>
              <a:gd name="T88" fmla="*/ 108 w 633"/>
              <a:gd name="T89" fmla="*/ 618 h 1070"/>
              <a:gd name="T90" fmla="*/ 72 w 633"/>
              <a:gd name="T91" fmla="*/ 564 h 1070"/>
              <a:gd name="T92" fmla="*/ 78 w 633"/>
              <a:gd name="T93" fmla="*/ 534 h 1070"/>
              <a:gd name="T94" fmla="*/ 114 w 633"/>
              <a:gd name="T95" fmla="*/ 516 h 1070"/>
              <a:gd name="T96" fmla="*/ 126 w 633"/>
              <a:gd name="T97" fmla="*/ 462 h 1070"/>
              <a:gd name="T98" fmla="*/ 42 w 633"/>
              <a:gd name="T99" fmla="*/ 384 h 1070"/>
              <a:gd name="T100" fmla="*/ 24 w 633"/>
              <a:gd name="T101" fmla="*/ 324 h 1070"/>
              <a:gd name="T102" fmla="*/ 48 w 633"/>
              <a:gd name="T103" fmla="*/ 324 h 10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33"/>
              <a:gd name="T157" fmla="*/ 0 h 1070"/>
              <a:gd name="T158" fmla="*/ 633 w 633"/>
              <a:gd name="T159" fmla="*/ 1070 h 10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33" h="1070">
                <a:moveTo>
                  <a:pt x="0" y="348"/>
                </a:moveTo>
                <a:cubicBezTo>
                  <a:pt x="35" y="336"/>
                  <a:pt x="36" y="331"/>
                  <a:pt x="48" y="294"/>
                </a:cubicBezTo>
                <a:cubicBezTo>
                  <a:pt x="52" y="282"/>
                  <a:pt x="72" y="286"/>
                  <a:pt x="84" y="282"/>
                </a:cubicBezTo>
                <a:cubicBezTo>
                  <a:pt x="90" y="280"/>
                  <a:pt x="102" y="276"/>
                  <a:pt x="102" y="276"/>
                </a:cubicBezTo>
                <a:cubicBezTo>
                  <a:pt x="133" y="229"/>
                  <a:pt x="100" y="242"/>
                  <a:pt x="186" y="234"/>
                </a:cubicBezTo>
                <a:cubicBezTo>
                  <a:pt x="210" y="218"/>
                  <a:pt x="215" y="196"/>
                  <a:pt x="222" y="168"/>
                </a:cubicBezTo>
                <a:cubicBezTo>
                  <a:pt x="222" y="168"/>
                  <a:pt x="231" y="129"/>
                  <a:pt x="234" y="126"/>
                </a:cubicBezTo>
                <a:cubicBezTo>
                  <a:pt x="246" y="114"/>
                  <a:pt x="266" y="117"/>
                  <a:pt x="282" y="114"/>
                </a:cubicBezTo>
                <a:cubicBezTo>
                  <a:pt x="338" y="122"/>
                  <a:pt x="316" y="108"/>
                  <a:pt x="348" y="156"/>
                </a:cubicBezTo>
                <a:cubicBezTo>
                  <a:pt x="355" y="167"/>
                  <a:pt x="384" y="168"/>
                  <a:pt x="384" y="168"/>
                </a:cubicBezTo>
                <a:cubicBezTo>
                  <a:pt x="394" y="166"/>
                  <a:pt x="406" y="168"/>
                  <a:pt x="414" y="162"/>
                </a:cubicBezTo>
                <a:cubicBezTo>
                  <a:pt x="433" y="149"/>
                  <a:pt x="413" y="106"/>
                  <a:pt x="408" y="90"/>
                </a:cubicBezTo>
                <a:cubicBezTo>
                  <a:pt x="434" y="88"/>
                  <a:pt x="461" y="91"/>
                  <a:pt x="486" y="84"/>
                </a:cubicBezTo>
                <a:cubicBezTo>
                  <a:pt x="500" y="80"/>
                  <a:pt x="522" y="60"/>
                  <a:pt x="522" y="60"/>
                </a:cubicBezTo>
                <a:cubicBezTo>
                  <a:pt x="524" y="52"/>
                  <a:pt x="523" y="42"/>
                  <a:pt x="528" y="36"/>
                </a:cubicBezTo>
                <a:cubicBezTo>
                  <a:pt x="537" y="25"/>
                  <a:pt x="556" y="28"/>
                  <a:pt x="570" y="24"/>
                </a:cubicBezTo>
                <a:cubicBezTo>
                  <a:pt x="590" y="18"/>
                  <a:pt x="604" y="7"/>
                  <a:pt x="624" y="0"/>
                </a:cubicBezTo>
                <a:cubicBezTo>
                  <a:pt x="633" y="54"/>
                  <a:pt x="629" y="31"/>
                  <a:pt x="594" y="66"/>
                </a:cubicBezTo>
                <a:cubicBezTo>
                  <a:pt x="580" y="108"/>
                  <a:pt x="594" y="98"/>
                  <a:pt x="564" y="108"/>
                </a:cubicBezTo>
                <a:cubicBezTo>
                  <a:pt x="570" y="169"/>
                  <a:pt x="574" y="163"/>
                  <a:pt x="564" y="222"/>
                </a:cubicBezTo>
                <a:cubicBezTo>
                  <a:pt x="563" y="228"/>
                  <a:pt x="564" y="238"/>
                  <a:pt x="558" y="240"/>
                </a:cubicBezTo>
                <a:cubicBezTo>
                  <a:pt x="535" y="247"/>
                  <a:pt x="510" y="244"/>
                  <a:pt x="486" y="246"/>
                </a:cubicBezTo>
                <a:cubicBezTo>
                  <a:pt x="484" y="264"/>
                  <a:pt x="488" y="284"/>
                  <a:pt x="480" y="300"/>
                </a:cubicBezTo>
                <a:cubicBezTo>
                  <a:pt x="476" y="307"/>
                  <a:pt x="464" y="304"/>
                  <a:pt x="456" y="306"/>
                </a:cubicBezTo>
                <a:cubicBezTo>
                  <a:pt x="422" y="316"/>
                  <a:pt x="395" y="333"/>
                  <a:pt x="360" y="342"/>
                </a:cubicBezTo>
                <a:cubicBezTo>
                  <a:pt x="343" y="367"/>
                  <a:pt x="340" y="407"/>
                  <a:pt x="360" y="432"/>
                </a:cubicBezTo>
                <a:cubicBezTo>
                  <a:pt x="370" y="445"/>
                  <a:pt x="396" y="468"/>
                  <a:pt x="396" y="468"/>
                </a:cubicBezTo>
                <a:cubicBezTo>
                  <a:pt x="405" y="496"/>
                  <a:pt x="423" y="497"/>
                  <a:pt x="450" y="504"/>
                </a:cubicBezTo>
                <a:cubicBezTo>
                  <a:pt x="463" y="542"/>
                  <a:pt x="463" y="568"/>
                  <a:pt x="504" y="582"/>
                </a:cubicBezTo>
                <a:cubicBezTo>
                  <a:pt x="528" y="618"/>
                  <a:pt x="535" y="662"/>
                  <a:pt x="552" y="702"/>
                </a:cubicBezTo>
                <a:cubicBezTo>
                  <a:pt x="555" y="709"/>
                  <a:pt x="561" y="713"/>
                  <a:pt x="564" y="720"/>
                </a:cubicBezTo>
                <a:cubicBezTo>
                  <a:pt x="569" y="732"/>
                  <a:pt x="572" y="744"/>
                  <a:pt x="576" y="756"/>
                </a:cubicBezTo>
                <a:cubicBezTo>
                  <a:pt x="578" y="762"/>
                  <a:pt x="582" y="774"/>
                  <a:pt x="582" y="774"/>
                </a:cubicBezTo>
                <a:cubicBezTo>
                  <a:pt x="575" y="993"/>
                  <a:pt x="618" y="938"/>
                  <a:pt x="498" y="978"/>
                </a:cubicBezTo>
                <a:cubicBezTo>
                  <a:pt x="476" y="1011"/>
                  <a:pt x="456" y="1003"/>
                  <a:pt x="414" y="1008"/>
                </a:cubicBezTo>
                <a:cubicBezTo>
                  <a:pt x="406" y="1014"/>
                  <a:pt x="397" y="1019"/>
                  <a:pt x="390" y="1026"/>
                </a:cubicBezTo>
                <a:cubicBezTo>
                  <a:pt x="385" y="1031"/>
                  <a:pt x="384" y="1039"/>
                  <a:pt x="378" y="1044"/>
                </a:cubicBezTo>
                <a:cubicBezTo>
                  <a:pt x="368" y="1052"/>
                  <a:pt x="353" y="1055"/>
                  <a:pt x="342" y="1062"/>
                </a:cubicBezTo>
                <a:cubicBezTo>
                  <a:pt x="281" y="1057"/>
                  <a:pt x="263" y="1070"/>
                  <a:pt x="234" y="1026"/>
                </a:cubicBezTo>
                <a:cubicBezTo>
                  <a:pt x="241" y="979"/>
                  <a:pt x="243" y="929"/>
                  <a:pt x="270" y="888"/>
                </a:cubicBezTo>
                <a:cubicBezTo>
                  <a:pt x="266" y="845"/>
                  <a:pt x="264" y="819"/>
                  <a:pt x="252" y="780"/>
                </a:cubicBezTo>
                <a:cubicBezTo>
                  <a:pt x="248" y="768"/>
                  <a:pt x="240" y="744"/>
                  <a:pt x="240" y="744"/>
                </a:cubicBezTo>
                <a:cubicBezTo>
                  <a:pt x="242" y="738"/>
                  <a:pt x="242" y="730"/>
                  <a:pt x="246" y="726"/>
                </a:cubicBezTo>
                <a:cubicBezTo>
                  <a:pt x="250" y="722"/>
                  <a:pt x="263" y="726"/>
                  <a:pt x="264" y="720"/>
                </a:cubicBezTo>
                <a:cubicBezTo>
                  <a:pt x="282" y="604"/>
                  <a:pt x="188" y="623"/>
                  <a:pt x="108" y="618"/>
                </a:cubicBezTo>
                <a:cubicBezTo>
                  <a:pt x="90" y="600"/>
                  <a:pt x="80" y="588"/>
                  <a:pt x="72" y="564"/>
                </a:cubicBezTo>
                <a:cubicBezTo>
                  <a:pt x="74" y="554"/>
                  <a:pt x="69" y="539"/>
                  <a:pt x="78" y="534"/>
                </a:cubicBezTo>
                <a:cubicBezTo>
                  <a:pt x="116" y="511"/>
                  <a:pt x="156" y="544"/>
                  <a:pt x="114" y="516"/>
                </a:cubicBezTo>
                <a:cubicBezTo>
                  <a:pt x="97" y="490"/>
                  <a:pt x="101" y="479"/>
                  <a:pt x="126" y="462"/>
                </a:cubicBezTo>
                <a:cubicBezTo>
                  <a:pt x="143" y="412"/>
                  <a:pt x="81" y="392"/>
                  <a:pt x="42" y="384"/>
                </a:cubicBezTo>
                <a:cubicBezTo>
                  <a:pt x="26" y="373"/>
                  <a:pt x="1" y="347"/>
                  <a:pt x="24" y="324"/>
                </a:cubicBezTo>
                <a:cubicBezTo>
                  <a:pt x="30" y="318"/>
                  <a:pt x="40" y="324"/>
                  <a:pt x="48" y="324"/>
                </a:cubicBez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ltLang="en-US"/>
          </a:p>
        </p:txBody>
      </p:sp>
      <p:sp>
        <p:nvSpPr>
          <p:cNvPr id="30" name="TextBox 29">
            <a:extLst>
              <a:ext uri="{FF2B5EF4-FFF2-40B4-BE49-F238E27FC236}">
                <a16:creationId xmlns:a16="http://schemas.microsoft.com/office/drawing/2014/main" id="{14705A24-84F5-4416-A411-D47741D8329B}"/>
              </a:ext>
            </a:extLst>
          </p:cNvPr>
          <p:cNvSpPr txBox="1"/>
          <p:nvPr/>
        </p:nvSpPr>
        <p:spPr>
          <a:xfrm>
            <a:off x="8181474" y="2614794"/>
            <a:ext cx="3332172" cy="1384995"/>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Lược đồ đế quốc Nhật Bản cuối thế kỉ XIX – đầu thế kỉ XX</a:t>
            </a:r>
          </a:p>
        </p:txBody>
      </p:sp>
    </p:spTree>
    <p:extLst>
      <p:ext uri="{BB962C8B-B14F-4D97-AF65-F5344CB8AC3E}">
        <p14:creationId xmlns:p14="http://schemas.microsoft.com/office/powerpoint/2010/main" val="62815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ou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amond(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xit" presetSubtype="16" fill="hold" nodeType="clickEffect">
                                  <p:stCondLst>
                                    <p:cond delay="0"/>
                                  </p:stCondLst>
                                  <p:childTnLst>
                                    <p:animEffect transition="out" filter="diamond(i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trips(down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amond(in)">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16" fill="hold" nodeType="clickEffect">
                                  <p:stCondLst>
                                    <p:cond delay="0"/>
                                  </p:stCondLst>
                                  <p:childTnLst>
                                    <p:animEffect transition="out" filter="diamond(in)">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amond(in)">
                                      <p:cBhvr>
                                        <p:cTn id="47" dur="2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xit" presetSubtype="16" fill="hold" nodeType="clickEffect">
                                  <p:stCondLst>
                                    <p:cond delay="0"/>
                                  </p:stCondLst>
                                  <p:childTnLst>
                                    <p:animEffect transition="out" filter="diamond(in)">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diamond(in)">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xit" presetSubtype="16" fill="hold" nodeType="clickEffect">
                                  <p:stCondLst>
                                    <p:cond delay="0"/>
                                  </p:stCondLst>
                                  <p:childTnLst>
                                    <p:animEffect transition="out" filter="diamond(in)">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35" presetClass="emph" presetSubtype="0" repeatCount="3000" fill="hold" grpId="1" nodeType="clickEffect">
                                  <p:stCondLst>
                                    <p:cond delay="0"/>
                                  </p:stCondLst>
                                  <p:childTnLst>
                                    <p:anim calcmode="discrete" valueType="str">
                                      <p:cBhvr>
                                        <p:cTn id="77"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strVal val="#ppt_w*0.70"/>
                                          </p:val>
                                        </p:tav>
                                        <p:tav tm="100000">
                                          <p:val>
                                            <p:strVal val="#ppt_w"/>
                                          </p:val>
                                        </p:tav>
                                      </p:tavLst>
                                    </p:anim>
                                    <p:anim calcmode="lin" valueType="num">
                                      <p:cBhvr>
                                        <p:cTn id="83" dur="500" fill="hold"/>
                                        <p:tgtEl>
                                          <p:spTgt spid="26"/>
                                        </p:tgtEl>
                                        <p:attrNameLst>
                                          <p:attrName>ppt_h</p:attrName>
                                        </p:attrNameLst>
                                      </p:cBhvr>
                                      <p:tavLst>
                                        <p:tav tm="0">
                                          <p:val>
                                            <p:strVal val="#ppt_h"/>
                                          </p:val>
                                        </p:tav>
                                        <p:tav tm="100000">
                                          <p:val>
                                            <p:strVal val="#ppt_h"/>
                                          </p:val>
                                        </p:tav>
                                      </p:tavLst>
                                    </p:anim>
                                    <p:animEffect transition="in" filter="fade">
                                      <p:cBhvr>
                                        <p:cTn id="84" dur="500"/>
                                        <p:tgtEl>
                                          <p:spTgt spid="26"/>
                                        </p:tgtEl>
                                      </p:cBhvr>
                                    </p:animEffect>
                                  </p:childTnLst>
                                </p:cTn>
                              </p:par>
                              <p:par>
                                <p:cTn id="85" presetID="55"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strVal val="#ppt_w*0.70"/>
                                          </p:val>
                                        </p:tav>
                                        <p:tav tm="100000">
                                          <p:val>
                                            <p:strVal val="#ppt_w"/>
                                          </p:val>
                                        </p:tav>
                                      </p:tavLst>
                                    </p:anim>
                                    <p:anim calcmode="lin" valueType="num">
                                      <p:cBhvr>
                                        <p:cTn id="88" dur="500" fill="hold"/>
                                        <p:tgtEl>
                                          <p:spTgt spid="27"/>
                                        </p:tgtEl>
                                        <p:attrNameLst>
                                          <p:attrName>ppt_h</p:attrName>
                                        </p:attrNameLst>
                                      </p:cBhvr>
                                      <p:tavLst>
                                        <p:tav tm="0">
                                          <p:val>
                                            <p:strVal val="#ppt_h"/>
                                          </p:val>
                                        </p:tav>
                                        <p:tav tm="100000">
                                          <p:val>
                                            <p:strVal val="#ppt_h"/>
                                          </p:val>
                                        </p:tav>
                                      </p:tavLst>
                                    </p:anim>
                                    <p:animEffect transition="in" filter="fade">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35" presetClass="emph" presetSubtype="0" repeatCount="3000" fill="hold" grpId="1" nodeType="clickEffect">
                                  <p:stCondLst>
                                    <p:cond delay="0"/>
                                  </p:stCondLst>
                                  <p:childTnLst>
                                    <p:anim calcmode="discrete" valueType="str">
                                      <p:cBhvr>
                                        <p:cTn id="93" dur="1000" fill="hold"/>
                                        <p:tgtEl>
                                          <p:spTgt spid="26"/>
                                        </p:tgtEl>
                                        <p:attrNameLst>
                                          <p:attrName>style.visibility</p:attrName>
                                        </p:attrNameLst>
                                      </p:cBhvr>
                                      <p:tavLst>
                                        <p:tav tm="0">
                                          <p:val>
                                            <p:strVal val="hidden"/>
                                          </p:val>
                                        </p:tav>
                                        <p:tav tm="50000">
                                          <p:val>
                                            <p:strVal val="visible"/>
                                          </p:val>
                                        </p:tav>
                                      </p:tavLst>
                                    </p:anim>
                                  </p:childTnLst>
                                </p:cTn>
                              </p:par>
                              <p:par>
                                <p:cTn id="94" presetID="35" presetClass="emph" presetSubtype="0" repeatCount="3000" fill="hold" grpId="1" nodeType="withEffect">
                                  <p:stCondLst>
                                    <p:cond delay="0"/>
                                  </p:stCondLst>
                                  <p:childTnLst>
                                    <p:anim calcmode="discrete" valueType="str">
                                      <p:cBhvr>
                                        <p:cTn id="95"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6" fill="hold"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barn(inHorizontal)">
                                      <p:cBhvr>
                                        <p:cTn id="100" dur="500"/>
                                        <p:tgtEl>
                                          <p:spTgt spid="21"/>
                                        </p:tgtEl>
                                      </p:cBhvr>
                                    </p:animEffect>
                                  </p:childTnLst>
                                </p:cTn>
                              </p:par>
                            </p:childTnLst>
                          </p:cTn>
                        </p:par>
                      </p:childTnLst>
                    </p:cTn>
                  </p:par>
                  <p:par>
                    <p:cTn id="101" fill="hold">
                      <p:stCondLst>
                        <p:cond delay="indefinite"/>
                      </p:stCondLst>
                      <p:childTnLst>
                        <p:par>
                          <p:cTn id="102" fill="hold">
                            <p:stCondLst>
                              <p:cond delay="0"/>
                            </p:stCondLst>
                            <p:childTnLst>
                              <p:par>
                                <p:cTn id="103" presetID="8" presetClass="entr" presetSubtype="16"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diamond(in)">
                                      <p:cBhvr>
                                        <p:cTn id="105" dur="2000"/>
                                        <p:tgtEl>
                                          <p:spTgt spid="28"/>
                                        </p:tgtEl>
                                      </p:cBhvr>
                                    </p:animEffect>
                                  </p:childTnLst>
                                </p:cTn>
                              </p:par>
                            </p:childTnLst>
                          </p:cTn>
                        </p:par>
                      </p:childTnLst>
                    </p:cTn>
                  </p:par>
                  <p:par>
                    <p:cTn id="106" fill="hold">
                      <p:stCondLst>
                        <p:cond delay="indefinite"/>
                      </p:stCondLst>
                      <p:childTnLst>
                        <p:par>
                          <p:cTn id="107" fill="hold">
                            <p:stCondLst>
                              <p:cond delay="0"/>
                            </p:stCondLst>
                            <p:childTnLst>
                              <p:par>
                                <p:cTn id="108" presetID="8" presetClass="exit" presetSubtype="16" fill="hold" nodeType="clickEffect">
                                  <p:stCondLst>
                                    <p:cond delay="0"/>
                                  </p:stCondLst>
                                  <p:childTnLst>
                                    <p:animEffect transition="out" filter="diamond(in)">
                                      <p:cBhvr>
                                        <p:cTn id="109" dur="2000"/>
                                        <p:tgtEl>
                                          <p:spTgt spid="21"/>
                                        </p:tgtEl>
                                      </p:cBhvr>
                                    </p:animEffect>
                                    <p:set>
                                      <p:cBhvr>
                                        <p:cTn id="110"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6" grpId="1" animBg="1"/>
      <p:bldP spid="27" grpId="0" animBg="1"/>
      <p:bldP spid="27" grpId="1" animBg="1"/>
      <p:bldP spid="28" grpId="0" animBg="1"/>
      <p:bldP spid="29" grpId="0" animBg="1"/>
      <p:bldP spid="2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pic>
        <p:nvPicPr>
          <p:cNvPr id="1026" name="Picture 2" descr="Japan Background Images, HD Pictures and Wallpaper For Free Download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907108" cy="679564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36;p33"/>
          <p:cNvSpPr txBox="1">
            <a:spLocks/>
          </p:cNvSpPr>
          <p:nvPr/>
        </p:nvSpPr>
        <p:spPr>
          <a:xfrm>
            <a:off x="4413740" y="1969477"/>
            <a:ext cx="6787660" cy="2038784"/>
          </a:xfrm>
          <a:prstGeom prst="rect">
            <a:avLst/>
          </a:prstGeom>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6C503E"/>
              </a:buClr>
              <a:buSzPts val="5000"/>
              <a:buFont typeface="PT Serif"/>
              <a:buNone/>
              <a:defRPr sz="6400" kern="1200">
                <a:solidFill>
                  <a:srgbClr val="6C503E"/>
                </a:solidFill>
                <a:latin typeface="PT Serif"/>
                <a:ea typeface="PT Serif"/>
                <a:cs typeface="PT Serif"/>
                <a:sym typeface="PT Serif"/>
              </a:defRPr>
            </a:lvl1pPr>
            <a:lvl2pPr lvl="1" algn="r" rtl="0">
              <a:spcBef>
                <a:spcPts val="0"/>
              </a:spcBef>
              <a:spcAft>
                <a:spcPts val="0"/>
              </a:spcAft>
              <a:buSzPts val="5000"/>
              <a:buFont typeface="PT Serif"/>
              <a:buNone/>
              <a:defRPr sz="6667">
                <a:latin typeface="PT Serif"/>
                <a:ea typeface="PT Serif"/>
                <a:cs typeface="PT Serif"/>
                <a:sym typeface="PT Serif"/>
              </a:defRPr>
            </a:lvl2pPr>
            <a:lvl3pPr lvl="2" algn="r" rtl="0">
              <a:spcBef>
                <a:spcPts val="0"/>
              </a:spcBef>
              <a:spcAft>
                <a:spcPts val="0"/>
              </a:spcAft>
              <a:buSzPts val="5000"/>
              <a:buFont typeface="PT Serif"/>
              <a:buNone/>
              <a:defRPr sz="6667">
                <a:latin typeface="PT Serif"/>
                <a:ea typeface="PT Serif"/>
                <a:cs typeface="PT Serif"/>
                <a:sym typeface="PT Serif"/>
              </a:defRPr>
            </a:lvl3pPr>
            <a:lvl4pPr lvl="3" algn="r" rtl="0">
              <a:spcBef>
                <a:spcPts val="0"/>
              </a:spcBef>
              <a:spcAft>
                <a:spcPts val="0"/>
              </a:spcAft>
              <a:buSzPts val="5000"/>
              <a:buFont typeface="PT Serif"/>
              <a:buNone/>
              <a:defRPr sz="6667">
                <a:latin typeface="PT Serif"/>
                <a:ea typeface="PT Serif"/>
                <a:cs typeface="PT Serif"/>
                <a:sym typeface="PT Serif"/>
              </a:defRPr>
            </a:lvl4pPr>
            <a:lvl5pPr lvl="4" algn="r" rtl="0">
              <a:spcBef>
                <a:spcPts val="0"/>
              </a:spcBef>
              <a:spcAft>
                <a:spcPts val="0"/>
              </a:spcAft>
              <a:buSzPts val="5000"/>
              <a:buFont typeface="PT Serif"/>
              <a:buNone/>
              <a:defRPr sz="6667">
                <a:latin typeface="PT Serif"/>
                <a:ea typeface="PT Serif"/>
                <a:cs typeface="PT Serif"/>
                <a:sym typeface="PT Serif"/>
              </a:defRPr>
            </a:lvl5pPr>
            <a:lvl6pPr lvl="5" algn="r" rtl="0">
              <a:spcBef>
                <a:spcPts val="0"/>
              </a:spcBef>
              <a:spcAft>
                <a:spcPts val="0"/>
              </a:spcAft>
              <a:buSzPts val="5000"/>
              <a:buFont typeface="PT Serif"/>
              <a:buNone/>
              <a:defRPr sz="6667">
                <a:latin typeface="PT Serif"/>
                <a:ea typeface="PT Serif"/>
                <a:cs typeface="PT Serif"/>
                <a:sym typeface="PT Serif"/>
              </a:defRPr>
            </a:lvl6pPr>
            <a:lvl7pPr lvl="6" algn="r" rtl="0">
              <a:spcBef>
                <a:spcPts val="0"/>
              </a:spcBef>
              <a:spcAft>
                <a:spcPts val="0"/>
              </a:spcAft>
              <a:buSzPts val="5000"/>
              <a:buFont typeface="PT Serif"/>
              <a:buNone/>
              <a:defRPr sz="6667">
                <a:latin typeface="PT Serif"/>
                <a:ea typeface="PT Serif"/>
                <a:cs typeface="PT Serif"/>
                <a:sym typeface="PT Serif"/>
              </a:defRPr>
            </a:lvl7pPr>
            <a:lvl8pPr lvl="7" algn="r" rtl="0">
              <a:spcBef>
                <a:spcPts val="0"/>
              </a:spcBef>
              <a:spcAft>
                <a:spcPts val="0"/>
              </a:spcAft>
              <a:buSzPts val="5000"/>
              <a:buFont typeface="PT Serif"/>
              <a:buNone/>
              <a:defRPr sz="6667">
                <a:latin typeface="PT Serif"/>
                <a:ea typeface="PT Serif"/>
                <a:cs typeface="PT Serif"/>
                <a:sym typeface="PT Serif"/>
              </a:defRPr>
            </a:lvl8pPr>
            <a:lvl9pPr lvl="8" algn="r" rtl="0">
              <a:spcBef>
                <a:spcPts val="0"/>
              </a:spcBef>
              <a:spcAft>
                <a:spcPts val="0"/>
              </a:spcAft>
              <a:buSzPts val="5000"/>
              <a:buFont typeface="PT Serif"/>
              <a:buNone/>
              <a:defRPr sz="6667">
                <a:latin typeface="PT Serif"/>
                <a:ea typeface="PT Serif"/>
                <a:cs typeface="PT Serif"/>
                <a:sym typeface="PT Serif"/>
              </a:defRPr>
            </a:lvl9pPr>
          </a:lstStyle>
          <a:p>
            <a:pPr algn="ctr"/>
            <a:r>
              <a:rPr lang="en-US" sz="7200" b="1" dirty="0" smtClean="0">
                <a:solidFill>
                  <a:srgbClr val="002060"/>
                </a:solidFill>
              </a:rPr>
              <a:t>Luyện tập</a:t>
            </a:r>
            <a:endParaRPr lang="en-US" sz="4400" dirty="0">
              <a:solidFill>
                <a:srgbClr val="002060"/>
              </a:solidFill>
              <a:effectLst/>
            </a:endParaRPr>
          </a:p>
        </p:txBody>
      </p:sp>
    </p:spTree>
    <p:extLst>
      <p:ext uri="{BB962C8B-B14F-4D97-AF65-F5344CB8AC3E}">
        <p14:creationId xmlns:p14="http://schemas.microsoft.com/office/powerpoint/2010/main" val="3717805004"/>
      </p:ext>
    </p:extLst>
  </p:cSld>
  <p:clrMapOvr>
    <a:masterClrMapping/>
  </p:clrMapOvr>
  <p:transition spd="slow">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pic>
        <p:nvPicPr>
          <p:cNvPr id="1026" name="Picture 2" descr="Japan Background Images, HD Pictures and Wallpaper For Free Download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5835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36;p33"/>
          <p:cNvSpPr txBox="1">
            <a:spLocks/>
          </p:cNvSpPr>
          <p:nvPr/>
        </p:nvSpPr>
        <p:spPr>
          <a:xfrm>
            <a:off x="854678" y="1371599"/>
            <a:ext cx="11179061" cy="4114801"/>
          </a:xfrm>
          <a:prstGeom prst="rect">
            <a:avLst/>
          </a:prstGeom>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6C503E"/>
              </a:buClr>
              <a:buSzPts val="5000"/>
              <a:buFont typeface="PT Serif"/>
              <a:buNone/>
              <a:defRPr sz="6400" kern="1200">
                <a:solidFill>
                  <a:srgbClr val="6C503E"/>
                </a:solidFill>
                <a:latin typeface="PT Serif"/>
                <a:ea typeface="PT Serif"/>
                <a:cs typeface="PT Serif"/>
                <a:sym typeface="PT Serif"/>
              </a:defRPr>
            </a:lvl1pPr>
            <a:lvl2pPr lvl="1" algn="r" rtl="0">
              <a:spcBef>
                <a:spcPts val="0"/>
              </a:spcBef>
              <a:spcAft>
                <a:spcPts val="0"/>
              </a:spcAft>
              <a:buSzPts val="5000"/>
              <a:buFont typeface="PT Serif"/>
              <a:buNone/>
              <a:defRPr sz="6667">
                <a:latin typeface="PT Serif"/>
                <a:ea typeface="PT Serif"/>
                <a:cs typeface="PT Serif"/>
                <a:sym typeface="PT Serif"/>
              </a:defRPr>
            </a:lvl2pPr>
            <a:lvl3pPr lvl="2" algn="r" rtl="0">
              <a:spcBef>
                <a:spcPts val="0"/>
              </a:spcBef>
              <a:spcAft>
                <a:spcPts val="0"/>
              </a:spcAft>
              <a:buSzPts val="5000"/>
              <a:buFont typeface="PT Serif"/>
              <a:buNone/>
              <a:defRPr sz="6667">
                <a:latin typeface="PT Serif"/>
                <a:ea typeface="PT Serif"/>
                <a:cs typeface="PT Serif"/>
                <a:sym typeface="PT Serif"/>
              </a:defRPr>
            </a:lvl3pPr>
            <a:lvl4pPr lvl="3" algn="r" rtl="0">
              <a:spcBef>
                <a:spcPts val="0"/>
              </a:spcBef>
              <a:spcAft>
                <a:spcPts val="0"/>
              </a:spcAft>
              <a:buSzPts val="5000"/>
              <a:buFont typeface="PT Serif"/>
              <a:buNone/>
              <a:defRPr sz="6667">
                <a:latin typeface="PT Serif"/>
                <a:ea typeface="PT Serif"/>
                <a:cs typeface="PT Serif"/>
                <a:sym typeface="PT Serif"/>
              </a:defRPr>
            </a:lvl4pPr>
            <a:lvl5pPr lvl="4" algn="r" rtl="0">
              <a:spcBef>
                <a:spcPts val="0"/>
              </a:spcBef>
              <a:spcAft>
                <a:spcPts val="0"/>
              </a:spcAft>
              <a:buSzPts val="5000"/>
              <a:buFont typeface="PT Serif"/>
              <a:buNone/>
              <a:defRPr sz="6667">
                <a:latin typeface="PT Serif"/>
                <a:ea typeface="PT Serif"/>
                <a:cs typeface="PT Serif"/>
                <a:sym typeface="PT Serif"/>
              </a:defRPr>
            </a:lvl5pPr>
            <a:lvl6pPr lvl="5" algn="r" rtl="0">
              <a:spcBef>
                <a:spcPts val="0"/>
              </a:spcBef>
              <a:spcAft>
                <a:spcPts val="0"/>
              </a:spcAft>
              <a:buSzPts val="5000"/>
              <a:buFont typeface="PT Serif"/>
              <a:buNone/>
              <a:defRPr sz="6667">
                <a:latin typeface="PT Serif"/>
                <a:ea typeface="PT Serif"/>
                <a:cs typeface="PT Serif"/>
                <a:sym typeface="PT Serif"/>
              </a:defRPr>
            </a:lvl6pPr>
            <a:lvl7pPr lvl="6" algn="r" rtl="0">
              <a:spcBef>
                <a:spcPts val="0"/>
              </a:spcBef>
              <a:spcAft>
                <a:spcPts val="0"/>
              </a:spcAft>
              <a:buSzPts val="5000"/>
              <a:buFont typeface="PT Serif"/>
              <a:buNone/>
              <a:defRPr sz="6667">
                <a:latin typeface="PT Serif"/>
                <a:ea typeface="PT Serif"/>
                <a:cs typeface="PT Serif"/>
                <a:sym typeface="PT Serif"/>
              </a:defRPr>
            </a:lvl7pPr>
            <a:lvl8pPr lvl="7" algn="r" rtl="0">
              <a:spcBef>
                <a:spcPts val="0"/>
              </a:spcBef>
              <a:spcAft>
                <a:spcPts val="0"/>
              </a:spcAft>
              <a:buSzPts val="5000"/>
              <a:buFont typeface="PT Serif"/>
              <a:buNone/>
              <a:defRPr sz="6667">
                <a:latin typeface="PT Serif"/>
                <a:ea typeface="PT Serif"/>
                <a:cs typeface="PT Serif"/>
                <a:sym typeface="PT Serif"/>
              </a:defRPr>
            </a:lvl8pPr>
            <a:lvl9pPr lvl="8" algn="r" rtl="0">
              <a:spcBef>
                <a:spcPts val="0"/>
              </a:spcBef>
              <a:spcAft>
                <a:spcPts val="0"/>
              </a:spcAft>
              <a:buSzPts val="5000"/>
              <a:buFont typeface="PT Serif"/>
              <a:buNone/>
              <a:defRPr sz="6667">
                <a:latin typeface="PT Serif"/>
                <a:ea typeface="PT Serif"/>
                <a:cs typeface="PT Serif"/>
                <a:sym typeface="PT Serif"/>
              </a:defRPr>
            </a:lvl9pPr>
          </a:lstStyle>
          <a:p>
            <a:pPr algn="just"/>
            <a:r>
              <a:rPr lang="en-US" sz="3600" b="1" dirty="0"/>
              <a:t>Câu 1:</a:t>
            </a:r>
            <a:r>
              <a:rPr lang="en-US" sz="3600" dirty="0"/>
              <a:t> Để thoát khỏi khủng hoảng toàn diện đất nước vào nửa cuối thế kỉ XIX, Nhật Bản đã</a:t>
            </a:r>
          </a:p>
          <a:p>
            <a:pPr algn="just"/>
            <a:r>
              <a:rPr lang="en-US" sz="3600" dirty="0"/>
              <a:t>A. duy trì chế độ phong kiến.</a:t>
            </a:r>
          </a:p>
          <a:p>
            <a:pPr algn="just"/>
            <a:r>
              <a:rPr lang="en-US" sz="3600" dirty="0"/>
              <a:t>B. tiến hành những cải cách tiến bộ.</a:t>
            </a:r>
          </a:p>
          <a:p>
            <a:pPr algn="just"/>
            <a:r>
              <a:rPr lang="en-US" sz="3600" dirty="0"/>
              <a:t>C. nhờ sự giúp đỡ từ các nước tư bản phương Tây.</a:t>
            </a:r>
          </a:p>
          <a:p>
            <a:pPr algn="just"/>
            <a:r>
              <a:rPr lang="en-US" sz="3600" dirty="0"/>
              <a:t>D. thiết lập chế độ Mạc phủ mới.</a:t>
            </a:r>
          </a:p>
        </p:txBody>
      </p:sp>
      <p:sp>
        <p:nvSpPr>
          <p:cNvPr id="2" name="Oval 1"/>
          <p:cNvSpPr/>
          <p:nvPr/>
        </p:nvSpPr>
        <p:spPr>
          <a:xfrm>
            <a:off x="685800" y="3429000"/>
            <a:ext cx="808892" cy="49236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4213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pic>
        <p:nvPicPr>
          <p:cNvPr id="1026" name="Picture 2" descr="Japan Background Images, HD Pictures and Wallpaper For Free Download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5" y="0"/>
            <a:ext cx="1275835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36;p33"/>
          <p:cNvSpPr txBox="1">
            <a:spLocks/>
          </p:cNvSpPr>
          <p:nvPr/>
        </p:nvSpPr>
        <p:spPr>
          <a:xfrm>
            <a:off x="140678" y="1899138"/>
            <a:ext cx="11893062" cy="3587262"/>
          </a:xfrm>
          <a:prstGeom prst="rect">
            <a:avLst/>
          </a:prstGeom>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6C503E"/>
              </a:buClr>
              <a:buSzPts val="5000"/>
              <a:buFont typeface="PT Serif"/>
              <a:buNone/>
              <a:defRPr sz="6400" kern="1200">
                <a:solidFill>
                  <a:srgbClr val="6C503E"/>
                </a:solidFill>
                <a:latin typeface="PT Serif"/>
                <a:ea typeface="PT Serif"/>
                <a:cs typeface="PT Serif"/>
                <a:sym typeface="PT Serif"/>
              </a:defRPr>
            </a:lvl1pPr>
            <a:lvl2pPr lvl="1" algn="r" rtl="0">
              <a:spcBef>
                <a:spcPts val="0"/>
              </a:spcBef>
              <a:spcAft>
                <a:spcPts val="0"/>
              </a:spcAft>
              <a:buSzPts val="5000"/>
              <a:buFont typeface="PT Serif"/>
              <a:buNone/>
              <a:defRPr sz="6667">
                <a:latin typeface="PT Serif"/>
                <a:ea typeface="PT Serif"/>
                <a:cs typeface="PT Serif"/>
                <a:sym typeface="PT Serif"/>
              </a:defRPr>
            </a:lvl2pPr>
            <a:lvl3pPr lvl="2" algn="r" rtl="0">
              <a:spcBef>
                <a:spcPts val="0"/>
              </a:spcBef>
              <a:spcAft>
                <a:spcPts val="0"/>
              </a:spcAft>
              <a:buSzPts val="5000"/>
              <a:buFont typeface="PT Serif"/>
              <a:buNone/>
              <a:defRPr sz="6667">
                <a:latin typeface="PT Serif"/>
                <a:ea typeface="PT Serif"/>
                <a:cs typeface="PT Serif"/>
                <a:sym typeface="PT Serif"/>
              </a:defRPr>
            </a:lvl3pPr>
            <a:lvl4pPr lvl="3" algn="r" rtl="0">
              <a:spcBef>
                <a:spcPts val="0"/>
              </a:spcBef>
              <a:spcAft>
                <a:spcPts val="0"/>
              </a:spcAft>
              <a:buSzPts val="5000"/>
              <a:buFont typeface="PT Serif"/>
              <a:buNone/>
              <a:defRPr sz="6667">
                <a:latin typeface="PT Serif"/>
                <a:ea typeface="PT Serif"/>
                <a:cs typeface="PT Serif"/>
                <a:sym typeface="PT Serif"/>
              </a:defRPr>
            </a:lvl4pPr>
            <a:lvl5pPr lvl="4" algn="r" rtl="0">
              <a:spcBef>
                <a:spcPts val="0"/>
              </a:spcBef>
              <a:spcAft>
                <a:spcPts val="0"/>
              </a:spcAft>
              <a:buSzPts val="5000"/>
              <a:buFont typeface="PT Serif"/>
              <a:buNone/>
              <a:defRPr sz="6667">
                <a:latin typeface="PT Serif"/>
                <a:ea typeface="PT Serif"/>
                <a:cs typeface="PT Serif"/>
                <a:sym typeface="PT Serif"/>
              </a:defRPr>
            </a:lvl5pPr>
            <a:lvl6pPr lvl="5" algn="r" rtl="0">
              <a:spcBef>
                <a:spcPts val="0"/>
              </a:spcBef>
              <a:spcAft>
                <a:spcPts val="0"/>
              </a:spcAft>
              <a:buSzPts val="5000"/>
              <a:buFont typeface="PT Serif"/>
              <a:buNone/>
              <a:defRPr sz="6667">
                <a:latin typeface="PT Serif"/>
                <a:ea typeface="PT Serif"/>
                <a:cs typeface="PT Serif"/>
                <a:sym typeface="PT Serif"/>
              </a:defRPr>
            </a:lvl6pPr>
            <a:lvl7pPr lvl="6" algn="r" rtl="0">
              <a:spcBef>
                <a:spcPts val="0"/>
              </a:spcBef>
              <a:spcAft>
                <a:spcPts val="0"/>
              </a:spcAft>
              <a:buSzPts val="5000"/>
              <a:buFont typeface="PT Serif"/>
              <a:buNone/>
              <a:defRPr sz="6667">
                <a:latin typeface="PT Serif"/>
                <a:ea typeface="PT Serif"/>
                <a:cs typeface="PT Serif"/>
                <a:sym typeface="PT Serif"/>
              </a:defRPr>
            </a:lvl7pPr>
            <a:lvl8pPr lvl="7" algn="r" rtl="0">
              <a:spcBef>
                <a:spcPts val="0"/>
              </a:spcBef>
              <a:spcAft>
                <a:spcPts val="0"/>
              </a:spcAft>
              <a:buSzPts val="5000"/>
              <a:buFont typeface="PT Serif"/>
              <a:buNone/>
              <a:defRPr sz="6667">
                <a:latin typeface="PT Serif"/>
                <a:ea typeface="PT Serif"/>
                <a:cs typeface="PT Serif"/>
                <a:sym typeface="PT Serif"/>
              </a:defRPr>
            </a:lvl8pPr>
            <a:lvl9pPr lvl="8" algn="r" rtl="0">
              <a:spcBef>
                <a:spcPts val="0"/>
              </a:spcBef>
              <a:spcAft>
                <a:spcPts val="0"/>
              </a:spcAft>
              <a:buSzPts val="5000"/>
              <a:buFont typeface="PT Serif"/>
              <a:buNone/>
              <a:defRPr sz="6667">
                <a:latin typeface="PT Serif"/>
                <a:ea typeface="PT Serif"/>
                <a:cs typeface="PT Serif"/>
                <a:sym typeface="PT Serif"/>
              </a:defRPr>
            </a:lvl9pPr>
          </a:lstStyle>
          <a:p>
            <a:pPr algn="just"/>
            <a:r>
              <a:rPr lang="en-US" sz="3600" b="1" dirty="0"/>
              <a:t>Câu 2: </a:t>
            </a:r>
            <a:r>
              <a:rPr lang="en-US" sz="3600" dirty="0"/>
              <a:t>Nhân tố nào được coi là </a:t>
            </a:r>
            <a:r>
              <a:rPr lang="en-US" sz="3600" i="1" dirty="0"/>
              <a:t>“chìa khóa vàng”</a:t>
            </a:r>
            <a:r>
              <a:rPr lang="en-US" sz="3600" dirty="0"/>
              <a:t> dẫn đến sự thành công của cuộc Duy tân Minh Trị ở Nhật Bản?</a:t>
            </a:r>
          </a:p>
          <a:p>
            <a:pPr algn="just"/>
            <a:r>
              <a:rPr lang="en-US" sz="3600" dirty="0"/>
              <a:t>A, Giáo dục.               </a:t>
            </a:r>
            <a:endParaRPr lang="en-US" sz="3600" dirty="0" smtClean="0"/>
          </a:p>
          <a:p>
            <a:pPr algn="just"/>
            <a:r>
              <a:rPr lang="en-US" sz="3600" dirty="0" smtClean="0"/>
              <a:t>B</a:t>
            </a:r>
            <a:r>
              <a:rPr lang="en-US" sz="3600" dirty="0"/>
              <a:t>, Văn hóa.                </a:t>
            </a:r>
            <a:endParaRPr lang="en-US" sz="3600" dirty="0" smtClean="0"/>
          </a:p>
          <a:p>
            <a:pPr algn="just"/>
            <a:r>
              <a:rPr lang="en-US" sz="3600" dirty="0" smtClean="0"/>
              <a:t>C</a:t>
            </a:r>
            <a:r>
              <a:rPr lang="en-US" sz="3600" dirty="0"/>
              <a:t>, Quân sự.                </a:t>
            </a:r>
            <a:endParaRPr lang="en-US" sz="3600" dirty="0" smtClean="0"/>
          </a:p>
          <a:p>
            <a:pPr algn="just"/>
            <a:r>
              <a:rPr lang="en-US" sz="3600" dirty="0" smtClean="0"/>
              <a:t> </a:t>
            </a:r>
            <a:r>
              <a:rPr lang="en-US" sz="3600" dirty="0"/>
              <a:t>D, Kinh tế.</a:t>
            </a:r>
          </a:p>
        </p:txBody>
      </p:sp>
      <p:sp>
        <p:nvSpPr>
          <p:cNvPr id="2" name="Oval 1"/>
          <p:cNvSpPr/>
          <p:nvPr/>
        </p:nvSpPr>
        <p:spPr>
          <a:xfrm>
            <a:off x="0" y="3429000"/>
            <a:ext cx="808892" cy="49236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0900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pic>
        <p:nvPicPr>
          <p:cNvPr id="1026" name="Picture 2" descr="Japan Background Images, HD Pictures and Wallpaper For Free Download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5835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36;p33"/>
          <p:cNvSpPr txBox="1">
            <a:spLocks/>
          </p:cNvSpPr>
          <p:nvPr/>
        </p:nvSpPr>
        <p:spPr>
          <a:xfrm>
            <a:off x="140678" y="1899138"/>
            <a:ext cx="11893062" cy="3587262"/>
          </a:xfrm>
          <a:prstGeom prst="rect">
            <a:avLst/>
          </a:prstGeom>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6C503E"/>
              </a:buClr>
              <a:buSzPts val="5000"/>
              <a:buFont typeface="PT Serif"/>
              <a:buNone/>
              <a:defRPr sz="6400" kern="1200">
                <a:solidFill>
                  <a:srgbClr val="6C503E"/>
                </a:solidFill>
                <a:latin typeface="PT Serif"/>
                <a:ea typeface="PT Serif"/>
                <a:cs typeface="PT Serif"/>
                <a:sym typeface="PT Serif"/>
              </a:defRPr>
            </a:lvl1pPr>
            <a:lvl2pPr lvl="1" algn="r" rtl="0">
              <a:spcBef>
                <a:spcPts val="0"/>
              </a:spcBef>
              <a:spcAft>
                <a:spcPts val="0"/>
              </a:spcAft>
              <a:buSzPts val="5000"/>
              <a:buFont typeface="PT Serif"/>
              <a:buNone/>
              <a:defRPr sz="6667">
                <a:latin typeface="PT Serif"/>
                <a:ea typeface="PT Serif"/>
                <a:cs typeface="PT Serif"/>
                <a:sym typeface="PT Serif"/>
              </a:defRPr>
            </a:lvl2pPr>
            <a:lvl3pPr lvl="2" algn="r" rtl="0">
              <a:spcBef>
                <a:spcPts val="0"/>
              </a:spcBef>
              <a:spcAft>
                <a:spcPts val="0"/>
              </a:spcAft>
              <a:buSzPts val="5000"/>
              <a:buFont typeface="PT Serif"/>
              <a:buNone/>
              <a:defRPr sz="6667">
                <a:latin typeface="PT Serif"/>
                <a:ea typeface="PT Serif"/>
                <a:cs typeface="PT Serif"/>
                <a:sym typeface="PT Serif"/>
              </a:defRPr>
            </a:lvl3pPr>
            <a:lvl4pPr lvl="3" algn="r" rtl="0">
              <a:spcBef>
                <a:spcPts val="0"/>
              </a:spcBef>
              <a:spcAft>
                <a:spcPts val="0"/>
              </a:spcAft>
              <a:buSzPts val="5000"/>
              <a:buFont typeface="PT Serif"/>
              <a:buNone/>
              <a:defRPr sz="6667">
                <a:latin typeface="PT Serif"/>
                <a:ea typeface="PT Serif"/>
                <a:cs typeface="PT Serif"/>
                <a:sym typeface="PT Serif"/>
              </a:defRPr>
            </a:lvl4pPr>
            <a:lvl5pPr lvl="4" algn="r" rtl="0">
              <a:spcBef>
                <a:spcPts val="0"/>
              </a:spcBef>
              <a:spcAft>
                <a:spcPts val="0"/>
              </a:spcAft>
              <a:buSzPts val="5000"/>
              <a:buFont typeface="PT Serif"/>
              <a:buNone/>
              <a:defRPr sz="6667">
                <a:latin typeface="PT Serif"/>
                <a:ea typeface="PT Serif"/>
                <a:cs typeface="PT Serif"/>
                <a:sym typeface="PT Serif"/>
              </a:defRPr>
            </a:lvl5pPr>
            <a:lvl6pPr lvl="5" algn="r" rtl="0">
              <a:spcBef>
                <a:spcPts val="0"/>
              </a:spcBef>
              <a:spcAft>
                <a:spcPts val="0"/>
              </a:spcAft>
              <a:buSzPts val="5000"/>
              <a:buFont typeface="PT Serif"/>
              <a:buNone/>
              <a:defRPr sz="6667">
                <a:latin typeface="PT Serif"/>
                <a:ea typeface="PT Serif"/>
                <a:cs typeface="PT Serif"/>
                <a:sym typeface="PT Serif"/>
              </a:defRPr>
            </a:lvl6pPr>
            <a:lvl7pPr lvl="6" algn="r" rtl="0">
              <a:spcBef>
                <a:spcPts val="0"/>
              </a:spcBef>
              <a:spcAft>
                <a:spcPts val="0"/>
              </a:spcAft>
              <a:buSzPts val="5000"/>
              <a:buFont typeface="PT Serif"/>
              <a:buNone/>
              <a:defRPr sz="6667">
                <a:latin typeface="PT Serif"/>
                <a:ea typeface="PT Serif"/>
                <a:cs typeface="PT Serif"/>
                <a:sym typeface="PT Serif"/>
              </a:defRPr>
            </a:lvl7pPr>
            <a:lvl8pPr lvl="7" algn="r" rtl="0">
              <a:spcBef>
                <a:spcPts val="0"/>
              </a:spcBef>
              <a:spcAft>
                <a:spcPts val="0"/>
              </a:spcAft>
              <a:buSzPts val="5000"/>
              <a:buFont typeface="PT Serif"/>
              <a:buNone/>
              <a:defRPr sz="6667">
                <a:latin typeface="PT Serif"/>
                <a:ea typeface="PT Serif"/>
                <a:cs typeface="PT Serif"/>
                <a:sym typeface="PT Serif"/>
              </a:defRPr>
            </a:lvl8pPr>
            <a:lvl9pPr lvl="8" algn="r" rtl="0">
              <a:spcBef>
                <a:spcPts val="0"/>
              </a:spcBef>
              <a:spcAft>
                <a:spcPts val="0"/>
              </a:spcAft>
              <a:buSzPts val="5000"/>
              <a:buFont typeface="PT Serif"/>
              <a:buNone/>
              <a:defRPr sz="6667">
                <a:latin typeface="PT Serif"/>
                <a:ea typeface="PT Serif"/>
                <a:cs typeface="PT Serif"/>
                <a:sym typeface="PT Serif"/>
              </a:defRPr>
            </a:lvl9pPr>
          </a:lstStyle>
          <a:p>
            <a:pPr algn="just"/>
            <a:r>
              <a:rPr lang="en-US" sz="3600" b="1" dirty="0"/>
              <a:t>Câu 3:</a:t>
            </a:r>
            <a:r>
              <a:rPr lang="en-US" sz="3600" dirty="0"/>
              <a:t> Nhật chuyển sang giai đoạn đế quốc chủ nghĩa vào khoảng thời gian nào?</a:t>
            </a:r>
          </a:p>
          <a:p>
            <a:pPr algn="just"/>
            <a:r>
              <a:rPr lang="en-US" sz="3600" dirty="0"/>
              <a:t>A. Giữa thế kỉ XVIII</a:t>
            </a:r>
          </a:p>
          <a:p>
            <a:pPr algn="just"/>
            <a:r>
              <a:rPr lang="en-US" sz="3600" dirty="0"/>
              <a:t>B. Cuối thế kỉ XVIII</a:t>
            </a:r>
          </a:p>
          <a:p>
            <a:pPr algn="just"/>
            <a:r>
              <a:rPr lang="en-US" sz="3600" dirty="0"/>
              <a:t>C. Đầu thế kỉ XIX.</a:t>
            </a:r>
          </a:p>
          <a:p>
            <a:pPr algn="just"/>
            <a:r>
              <a:rPr lang="en-US" sz="3600" dirty="0"/>
              <a:t>D. Cuối thế kỉ XIX.</a:t>
            </a:r>
          </a:p>
        </p:txBody>
      </p:sp>
      <p:sp>
        <p:nvSpPr>
          <p:cNvPr id="2" name="Oval 1"/>
          <p:cNvSpPr/>
          <p:nvPr/>
        </p:nvSpPr>
        <p:spPr>
          <a:xfrm>
            <a:off x="0" y="4695093"/>
            <a:ext cx="808892" cy="49236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544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E4277-9CA6-49B7-8CCC-99B9623E987C}"/>
              </a:ext>
            </a:extLst>
          </p:cNvPr>
          <p:cNvPicPr>
            <a:picLocks noChangeAspect="1"/>
          </p:cNvPicPr>
          <p:nvPr/>
        </p:nvPicPr>
        <p:blipFill>
          <a:blip r:embed="rId2"/>
          <a:stretch>
            <a:fillRect/>
          </a:stretch>
        </p:blipFill>
        <p:spPr>
          <a:xfrm>
            <a:off x="0" y="0"/>
            <a:ext cx="12192000" cy="6764942"/>
          </a:xfrm>
          <a:prstGeom prst="rect">
            <a:avLst/>
          </a:prstGeom>
        </p:spPr>
      </p:pic>
    </p:spTree>
    <p:extLst>
      <p:ext uri="{BB962C8B-B14F-4D97-AF65-F5344CB8AC3E}">
        <p14:creationId xmlns:p14="http://schemas.microsoft.com/office/powerpoint/2010/main" val="3285847846"/>
      </p:ext>
    </p:extLst>
  </p:cSld>
  <p:clrMapOvr>
    <a:masterClrMapping/>
  </p:clrMapOvr>
  <mc:AlternateContent xmlns:mc="http://schemas.openxmlformats.org/markup-compatibility/2006" xmlns:p14="http://schemas.microsoft.com/office/powerpoint/2010/main">
    <mc:Choice Requires="p14">
      <p:transition spd="slow" p14:dur="800" advClick="0" advTm="2000">
        <p:circle/>
      </p:transition>
    </mc:Choice>
    <mc:Fallback xmlns="">
      <p:transition spd="slow" advClick="0" advTm="200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hóa xếp hàng của người Nhật Bản khiến cả thế giới ngưỡng mộ">
            <a:extLst>
              <a:ext uri="{FF2B5EF4-FFF2-40B4-BE49-F238E27FC236}">
                <a16:creationId xmlns:a16="http://schemas.microsoft.com/office/drawing/2014/main" id="{74661409-78CD-4201-9AD3-8311EDEFB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22"/>
          <a:stretch/>
        </p:blipFill>
        <p:spPr bwMode="auto">
          <a:xfrm>
            <a:off x="825910" y="70574"/>
            <a:ext cx="10567744" cy="6734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098395"/>
      </p:ext>
    </p:extLst>
  </p:cSld>
  <p:clrMapOvr>
    <a:masterClrMapping/>
  </p:clrMapOvr>
  <p:transition spd="slow" advTm="2000">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imono của Nhật Bản - Trang phục truyền thống tuyệt đẹp của người Nhật">
            <a:extLst>
              <a:ext uri="{FF2B5EF4-FFF2-40B4-BE49-F238E27FC236}">
                <a16:creationId xmlns:a16="http://schemas.microsoft.com/office/drawing/2014/main" id="{122C76F4-6D0D-4EBE-87AD-5B6318FEF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8" y="0"/>
            <a:ext cx="531577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Tìm hiểu về trang phục Kimono">
            <a:extLst>
              <a:ext uri="{FF2B5EF4-FFF2-40B4-BE49-F238E27FC236}">
                <a16:creationId xmlns:a16="http://schemas.microsoft.com/office/drawing/2014/main" id="{204D631A-F0C1-49DA-9F10-573E79EBE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57" r="8779"/>
          <a:stretch/>
        </p:blipFill>
        <p:spPr bwMode="auto">
          <a:xfrm>
            <a:off x="6942482" y="0"/>
            <a:ext cx="51435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3789134"/>
      </p:ext>
    </p:extLst>
  </p:cSld>
  <p:clrMapOvr>
    <a:masterClrMapping/>
  </p:clrMapOvr>
  <mc:AlternateContent xmlns:mc="http://schemas.openxmlformats.org/markup-compatibility/2006" xmlns:p14="http://schemas.microsoft.com/office/powerpoint/2010/main">
    <mc:Choice Requires="p14">
      <p:transition p14:dur="100" advTm="2000">
        <p:cut/>
      </p:transition>
    </mc:Choice>
    <mc:Fallback xmlns="">
      <p:transition advTm="2000">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 lịch Nhật Bản | Khám phá du lịch Nhật Bản | Mùa hoa anh đào Nhật Bản |  Du thuyền 5 sao Nhật Bản | Tour ngắm hoa anh đào Nhật Bản">
            <a:extLst>
              <a:ext uri="{FF2B5EF4-FFF2-40B4-BE49-F238E27FC236}">
                <a16:creationId xmlns:a16="http://schemas.microsoft.com/office/drawing/2014/main" id="{C4B256D8-445F-48A3-A1B1-962F4E4A7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035" y="16066"/>
            <a:ext cx="10243930" cy="6841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545421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ên gọi của Nhật Bản có ý nghĩa gì?">
            <a:extLst>
              <a:ext uri="{FF2B5EF4-FFF2-40B4-BE49-F238E27FC236}">
                <a16:creationId xmlns:a16="http://schemas.microsoft.com/office/drawing/2014/main" id="{C6D0CFDB-47C0-48E3-99FE-97B20EF3F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309" y="1"/>
            <a:ext cx="1005571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3087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5"/>
        <p:cNvGrpSpPr/>
        <p:nvPr/>
      </p:nvGrpSpPr>
      <p:grpSpPr>
        <a:xfrm>
          <a:off x="0" y="0"/>
          <a:ext cx="0" cy="0"/>
          <a:chOff x="0" y="0"/>
          <a:chExt cx="0" cy="0"/>
        </a:xfrm>
      </p:grpSpPr>
      <p:pic>
        <p:nvPicPr>
          <p:cNvPr id="1026" name="Picture 2" descr="Japan Background Images, HD Pictures and Wallpaper For Free Download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907108" cy="679564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36;p33"/>
          <p:cNvSpPr txBox="1">
            <a:spLocks/>
          </p:cNvSpPr>
          <p:nvPr/>
        </p:nvSpPr>
        <p:spPr>
          <a:xfrm>
            <a:off x="4950000" y="851458"/>
            <a:ext cx="7242000" cy="2909007"/>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6C503E"/>
              </a:buClr>
              <a:buSzPts val="5000"/>
              <a:buFont typeface="PT Serif"/>
              <a:buNone/>
              <a:defRPr sz="6400" kern="1200">
                <a:solidFill>
                  <a:srgbClr val="6C503E"/>
                </a:solidFill>
                <a:latin typeface="PT Serif"/>
                <a:ea typeface="PT Serif"/>
                <a:cs typeface="PT Serif"/>
                <a:sym typeface="PT Serif"/>
              </a:defRPr>
            </a:lvl1pPr>
            <a:lvl2pPr lvl="1" algn="r" rtl="0">
              <a:spcBef>
                <a:spcPts val="0"/>
              </a:spcBef>
              <a:spcAft>
                <a:spcPts val="0"/>
              </a:spcAft>
              <a:buSzPts val="5000"/>
              <a:buFont typeface="PT Serif"/>
              <a:buNone/>
              <a:defRPr sz="6667">
                <a:latin typeface="PT Serif"/>
                <a:ea typeface="PT Serif"/>
                <a:cs typeface="PT Serif"/>
                <a:sym typeface="PT Serif"/>
              </a:defRPr>
            </a:lvl2pPr>
            <a:lvl3pPr lvl="2" algn="r" rtl="0">
              <a:spcBef>
                <a:spcPts val="0"/>
              </a:spcBef>
              <a:spcAft>
                <a:spcPts val="0"/>
              </a:spcAft>
              <a:buSzPts val="5000"/>
              <a:buFont typeface="PT Serif"/>
              <a:buNone/>
              <a:defRPr sz="6667">
                <a:latin typeface="PT Serif"/>
                <a:ea typeface="PT Serif"/>
                <a:cs typeface="PT Serif"/>
                <a:sym typeface="PT Serif"/>
              </a:defRPr>
            </a:lvl3pPr>
            <a:lvl4pPr lvl="3" algn="r" rtl="0">
              <a:spcBef>
                <a:spcPts val="0"/>
              </a:spcBef>
              <a:spcAft>
                <a:spcPts val="0"/>
              </a:spcAft>
              <a:buSzPts val="5000"/>
              <a:buFont typeface="PT Serif"/>
              <a:buNone/>
              <a:defRPr sz="6667">
                <a:latin typeface="PT Serif"/>
                <a:ea typeface="PT Serif"/>
                <a:cs typeface="PT Serif"/>
                <a:sym typeface="PT Serif"/>
              </a:defRPr>
            </a:lvl4pPr>
            <a:lvl5pPr lvl="4" algn="r" rtl="0">
              <a:spcBef>
                <a:spcPts val="0"/>
              </a:spcBef>
              <a:spcAft>
                <a:spcPts val="0"/>
              </a:spcAft>
              <a:buSzPts val="5000"/>
              <a:buFont typeface="PT Serif"/>
              <a:buNone/>
              <a:defRPr sz="6667">
                <a:latin typeface="PT Serif"/>
                <a:ea typeface="PT Serif"/>
                <a:cs typeface="PT Serif"/>
                <a:sym typeface="PT Serif"/>
              </a:defRPr>
            </a:lvl5pPr>
            <a:lvl6pPr lvl="5" algn="r" rtl="0">
              <a:spcBef>
                <a:spcPts val="0"/>
              </a:spcBef>
              <a:spcAft>
                <a:spcPts val="0"/>
              </a:spcAft>
              <a:buSzPts val="5000"/>
              <a:buFont typeface="PT Serif"/>
              <a:buNone/>
              <a:defRPr sz="6667">
                <a:latin typeface="PT Serif"/>
                <a:ea typeface="PT Serif"/>
                <a:cs typeface="PT Serif"/>
                <a:sym typeface="PT Serif"/>
              </a:defRPr>
            </a:lvl6pPr>
            <a:lvl7pPr lvl="6" algn="r" rtl="0">
              <a:spcBef>
                <a:spcPts val="0"/>
              </a:spcBef>
              <a:spcAft>
                <a:spcPts val="0"/>
              </a:spcAft>
              <a:buSzPts val="5000"/>
              <a:buFont typeface="PT Serif"/>
              <a:buNone/>
              <a:defRPr sz="6667">
                <a:latin typeface="PT Serif"/>
                <a:ea typeface="PT Serif"/>
                <a:cs typeface="PT Serif"/>
                <a:sym typeface="PT Serif"/>
              </a:defRPr>
            </a:lvl7pPr>
            <a:lvl8pPr lvl="7" algn="r" rtl="0">
              <a:spcBef>
                <a:spcPts val="0"/>
              </a:spcBef>
              <a:spcAft>
                <a:spcPts val="0"/>
              </a:spcAft>
              <a:buSzPts val="5000"/>
              <a:buFont typeface="PT Serif"/>
              <a:buNone/>
              <a:defRPr sz="6667">
                <a:latin typeface="PT Serif"/>
                <a:ea typeface="PT Serif"/>
                <a:cs typeface="PT Serif"/>
                <a:sym typeface="PT Serif"/>
              </a:defRPr>
            </a:lvl8pPr>
            <a:lvl9pPr lvl="8" algn="r" rtl="0">
              <a:spcBef>
                <a:spcPts val="0"/>
              </a:spcBef>
              <a:spcAft>
                <a:spcPts val="0"/>
              </a:spcAft>
              <a:buSzPts val="5000"/>
              <a:buFont typeface="PT Serif"/>
              <a:buNone/>
              <a:defRPr sz="6667">
                <a:latin typeface="PT Serif"/>
                <a:ea typeface="PT Serif"/>
                <a:cs typeface="PT Serif"/>
                <a:sym typeface="PT Serif"/>
              </a:defRPr>
            </a:lvl9pPr>
          </a:lstStyle>
          <a:p>
            <a:pPr algn="ctr"/>
            <a:r>
              <a:rPr lang="en-US" sz="8800" dirty="0" smtClean="0">
                <a:solidFill>
                  <a:srgbClr val="002060"/>
                </a:solidFill>
                <a:latin typeface="#9Slide06 SVNLemon Tuesday" panose="02000506040000020004" pitchFamily="2" charset="0"/>
              </a:rPr>
              <a:t>BÀI 16: </a:t>
            </a:r>
          </a:p>
          <a:p>
            <a:pPr algn="ctr"/>
            <a:r>
              <a:rPr lang="en-US" sz="8000" dirty="0" smtClean="0">
                <a:solidFill>
                  <a:srgbClr val="002060"/>
                </a:solidFill>
                <a:latin typeface="#9Slide06 SVNLemon Tuesday" panose="02000506040000020004" pitchFamily="2" charset="0"/>
              </a:rPr>
              <a:t>NHẬT BẢN </a:t>
            </a:r>
            <a:br>
              <a:rPr lang="en-US" sz="8000" dirty="0" smtClean="0">
                <a:solidFill>
                  <a:srgbClr val="002060"/>
                </a:solidFill>
                <a:latin typeface="#9Slide06 SVNLemon Tuesday" panose="02000506040000020004" pitchFamily="2" charset="0"/>
              </a:rPr>
            </a:br>
            <a:endParaRPr lang="en-US" sz="8000" dirty="0">
              <a:solidFill>
                <a:srgbClr val="002060"/>
              </a:solidFill>
              <a:latin typeface="#9Slide06 SVNLemon Tuesday" panose="02000506040000020004" pitchFamily="2" charset="0"/>
            </a:endParaRPr>
          </a:p>
        </p:txBody>
      </p:sp>
      <p:pic>
        <p:nvPicPr>
          <p:cNvPr id="7" name="Picture 6">
            <a:extLst>
              <a:ext uri="{FF2B5EF4-FFF2-40B4-BE49-F238E27FC236}">
                <a16:creationId xmlns:a16="http://schemas.microsoft.com/office/drawing/2014/main" id="{A07BE74F-A7DE-4017-B523-33E5DD4A5571}"/>
              </a:ext>
            </a:extLst>
          </p:cNvPr>
          <p:cNvPicPr>
            <a:picLocks noChangeAspect="1"/>
          </p:cNvPicPr>
          <p:nvPr/>
        </p:nvPicPr>
        <p:blipFill>
          <a:blip r:embed="rId4"/>
          <a:stretch>
            <a:fillRect/>
          </a:stretch>
        </p:blipFill>
        <p:spPr>
          <a:xfrm>
            <a:off x="619641" y="2534562"/>
            <a:ext cx="3436686" cy="3655223"/>
          </a:xfrm>
          <a:prstGeom prst="rect">
            <a:avLst/>
          </a:prstGeom>
        </p:spPr>
      </p:pic>
    </p:spTree>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pSp>
        <p:nvGrpSpPr>
          <p:cNvPr id="2" name="Group 1">
            <a:extLst>
              <a:ext uri="{FF2B5EF4-FFF2-40B4-BE49-F238E27FC236}">
                <a16:creationId xmlns:a16="http://schemas.microsoft.com/office/drawing/2014/main" id="{4AC57B94-9F41-44F5-A800-E22E9197DAFE}"/>
              </a:ext>
            </a:extLst>
          </p:cNvPr>
          <p:cNvGrpSpPr/>
          <p:nvPr/>
        </p:nvGrpSpPr>
        <p:grpSpPr>
          <a:xfrm>
            <a:off x="221226" y="435533"/>
            <a:ext cx="11724968" cy="5655551"/>
            <a:chOff x="221226" y="435533"/>
            <a:chExt cx="11547693" cy="5398609"/>
          </a:xfrm>
        </p:grpSpPr>
        <p:pic>
          <p:nvPicPr>
            <p:cNvPr id="334" name="Google Shape;334;p41"/>
            <p:cNvPicPr preferRelativeResize="0"/>
            <p:nvPr/>
          </p:nvPicPr>
          <p:blipFill>
            <a:blip r:embed="rId3">
              <a:alphaModFix/>
            </a:blip>
            <a:stretch>
              <a:fillRect/>
            </a:stretch>
          </p:blipFill>
          <p:spPr>
            <a:xfrm>
              <a:off x="960009" y="1089667"/>
              <a:ext cx="959491" cy="746679"/>
            </a:xfrm>
            <a:prstGeom prst="rect">
              <a:avLst/>
            </a:prstGeom>
            <a:noFill/>
            <a:ln>
              <a:noFill/>
            </a:ln>
          </p:spPr>
        </p:pic>
        <p:pic>
          <p:nvPicPr>
            <p:cNvPr id="335" name="Google Shape;335;p41"/>
            <p:cNvPicPr preferRelativeResize="0"/>
            <p:nvPr/>
          </p:nvPicPr>
          <p:blipFill>
            <a:blip r:embed="rId3">
              <a:alphaModFix/>
            </a:blip>
            <a:stretch>
              <a:fillRect/>
            </a:stretch>
          </p:blipFill>
          <p:spPr>
            <a:xfrm rot="-2700040">
              <a:off x="10186759" y="5145727"/>
              <a:ext cx="774279" cy="602552"/>
            </a:xfrm>
            <a:prstGeom prst="rect">
              <a:avLst/>
            </a:prstGeom>
            <a:noFill/>
            <a:ln>
              <a:noFill/>
            </a:ln>
          </p:spPr>
        </p:pic>
        <p:pic>
          <p:nvPicPr>
            <p:cNvPr id="3074" name="irc_mi" descr="Description: japan%20map">
              <a:extLst>
                <a:ext uri="{FF2B5EF4-FFF2-40B4-BE49-F238E27FC236}">
                  <a16:creationId xmlns:a16="http://schemas.microsoft.com/office/drawing/2014/main" id="{00FE3F3F-AB12-428A-BD1D-FED46A629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517" y="435533"/>
              <a:ext cx="5476402" cy="533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6C428DC-D037-4BF8-AC34-074E9E0A4BAE}"/>
                </a:ext>
              </a:extLst>
            </p:cNvPr>
            <p:cNvPicPr>
              <a:picLocks noChangeAspect="1"/>
            </p:cNvPicPr>
            <p:nvPr/>
          </p:nvPicPr>
          <p:blipFill>
            <a:blip r:embed="rId5"/>
            <a:stretch>
              <a:fillRect/>
            </a:stretch>
          </p:blipFill>
          <p:spPr>
            <a:xfrm>
              <a:off x="221226" y="435533"/>
              <a:ext cx="6048991" cy="5332800"/>
            </a:xfrm>
            <a:prstGeom prst="rect">
              <a:avLst/>
            </a:prstGeom>
          </p:spPr>
        </p:pic>
      </p:grpSp>
      <p:sp>
        <p:nvSpPr>
          <p:cNvPr id="7" name="TextBox 6">
            <a:extLst>
              <a:ext uri="{FF2B5EF4-FFF2-40B4-BE49-F238E27FC236}">
                <a16:creationId xmlns:a16="http://schemas.microsoft.com/office/drawing/2014/main" id="{B250F111-DAC0-4727-BB9F-C51B719715A4}"/>
              </a:ext>
            </a:extLst>
          </p:cNvPr>
          <p:cNvSpPr txBox="1"/>
          <p:nvPr/>
        </p:nvSpPr>
        <p:spPr>
          <a:xfrm>
            <a:off x="4084944" y="6092283"/>
            <a:ext cx="3693694" cy="584775"/>
          </a:xfrm>
          <a:prstGeom prst="rect">
            <a:avLst/>
          </a:prstGeom>
          <a:noFill/>
        </p:spPr>
        <p:txBody>
          <a:bodyPr wrap="square" rtlCol="0">
            <a:spAutoFit/>
          </a:bodyPr>
          <a:lstStyle/>
          <a:p>
            <a:pPr algn="ctr"/>
            <a:r>
              <a:rPr lang="en-US" sz="3200" i="1"/>
              <a:t>Lược đồ Nhật Bản</a:t>
            </a:r>
          </a:p>
        </p:txBody>
      </p:sp>
    </p:spTree>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TotalTime>
  <Words>739</Words>
  <PresentationFormat>Widescreen</PresentationFormat>
  <Paragraphs>54</Paragraphs>
  <Slides>29</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#9Slide06 SVNLemon Tuesday</vt:lpstr>
      <vt:lpstr>Arial</vt:lpstr>
      <vt:lpstr>Calibri</vt:lpstr>
      <vt:lpstr>Calibri Light</vt:lpstr>
      <vt:lpstr>Cambria</vt:lpstr>
      <vt:lpstr>Chivo Light</vt:lpstr>
      <vt:lpstr>Oswald Regular</vt:lpstr>
      <vt:lpstr>PT Serif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Duy tân Minh trị - Cách mạng tư sản</vt:lpstr>
      <vt:lpstr>PowerPoint Presentation</vt:lpstr>
      <vt:lpstr>PowerPoint Presentation</vt:lpstr>
      <vt:lpstr>PowerPoint Presentation</vt:lpstr>
      <vt:lpstr>PowerPoint Presentation</vt:lpstr>
      <vt:lpstr>PowerPoint Presentation</vt:lpstr>
      <vt:lpstr>PowerPoint Presentation</vt:lpstr>
      <vt:lpstr>“Anh có thể đi đến Nhật trên chiếc tàu thủy của hãng Mít-xưi,  tàu chạy bằng than đá của Mít – xưi, cập bến của Mít – xưi. Sau đó, lại đi tàu điện của Mít – xưi đóng, độc sách do Mít – xưi xuất bản, dưới ánh sáng bóng điện do Mít – xưi chế tạo….”</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2020-10-28T03:19:43Z</dcterms:created>
  <dcterms:modified xsi:type="dcterms:W3CDTF">2023-08-04T08:58:15Z</dcterms:modified>
</cp:coreProperties>
</file>