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5" d="100"/>
          <a:sy n="35" d="100"/>
        </p:scale>
        <p:origin x="30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42269"/>
              </p:ext>
            </p:extLst>
          </p:nvPr>
        </p:nvGraphicFramePr>
        <p:xfrm>
          <a:off x="1143000" y="2286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1691"/>
              </p:ext>
            </p:extLst>
          </p:nvPr>
        </p:nvGraphicFramePr>
        <p:xfrm>
          <a:off x="1143000" y="4048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9298"/>
              </p:ext>
            </p:extLst>
          </p:nvPr>
        </p:nvGraphicFramePr>
        <p:xfrm>
          <a:off x="1143000" y="8415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22860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2251" t="-1916" r="-22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blipFill>
                <a:blip r:embed="rId2"/>
                <a:stretch>
                  <a:fillRect l="-869" t="-315" r="-844" b="-19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2251" t="-1894" r="-2251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1156"/>
              </p:ext>
            </p:extLst>
          </p:nvPr>
        </p:nvGraphicFramePr>
        <p:xfrm>
          <a:off x="1143000" y="6629400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43286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685800" y="10189027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338" r="-225" b="-1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blipFill>
                <a:blip r:embed="rId4"/>
                <a:stretch>
                  <a:fillRect l="-2468" t="-1998" r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blipFill>
                <a:blip r:embed="rId5"/>
                <a:stretch>
                  <a:fillRect l="-2251" t="-1998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6172200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48154"/>
              </p:ext>
            </p:extLst>
          </p:nvPr>
        </p:nvGraphicFramePr>
        <p:xfrm>
          <a:off x="1143000" y="21336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482" y="6858000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3216</TotalTime>
  <Words>3876</Words>
  <PresentationFormat>Custom</PresentationFormat>
  <Paragraphs>271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2022-05-05T00:40:29Z</dcterms:modified>
</cp:coreProperties>
</file>