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4" r:id="rId2"/>
    <p:sldId id="291" r:id="rId3"/>
    <p:sldId id="297" r:id="rId4"/>
    <p:sldId id="292" r:id="rId5"/>
    <p:sldId id="293" r:id="rId6"/>
    <p:sldId id="295" r:id="rId7"/>
    <p:sldId id="294" r:id="rId8"/>
    <p:sldId id="296" r:id="rId9"/>
    <p:sldId id="278" r:id="rId10"/>
  </p:sldIdLst>
  <p:sldSz cx="9144000" cy="5143500" type="screen16x9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A5C6"/>
    <a:srgbClr val="99CCFF"/>
    <a:srgbClr val="CC0066"/>
    <a:srgbClr val="99FF66"/>
    <a:srgbClr val="0033CC"/>
    <a:srgbClr val="FFFFFF"/>
    <a:srgbClr val="00FF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3" autoAdjust="0"/>
    <p:restoredTop sz="94660"/>
  </p:normalViewPr>
  <p:slideViewPr>
    <p:cSldViewPr>
      <p:cViewPr varScale="1">
        <p:scale>
          <a:sx n="114" d="100"/>
          <a:sy n="114" d="100"/>
        </p:scale>
        <p:origin x="732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942A68-3E4B-43D1-82C1-BC1FC0BF6417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BFBA4-2432-4764-A31E-7A29734F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86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0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15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23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32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26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570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50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26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860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95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00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91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29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12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97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87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716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0612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740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745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093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72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67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23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70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54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72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715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2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15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988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31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69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87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277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84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699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391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37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592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65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69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653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69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78A31-B58C-4F22-8C52-A961D950D026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D3A97-CF50-4079-9344-E4CA4E728C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1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  <p:sldLayoutId id="2147483671" r:id="rId12"/>
    <p:sldLayoutId id="2147483670" r:id="rId13"/>
    <p:sldLayoutId id="2147483669" r:id="rId14"/>
    <p:sldLayoutId id="2147483668" r:id="rId15"/>
    <p:sldLayoutId id="2147483667" r:id="rId16"/>
    <p:sldLayoutId id="2147483666" r:id="rId17"/>
    <p:sldLayoutId id="2147483665" r:id="rId18"/>
    <p:sldLayoutId id="2147483664" r:id="rId19"/>
    <p:sldLayoutId id="2147483663" r:id="rId20"/>
    <p:sldLayoutId id="2147483662" r:id="rId21"/>
    <p:sldLayoutId id="2147483661" r:id="rId22"/>
    <p:sldLayoutId id="2147483660" r:id="rId23"/>
    <p:sldLayoutId id="2147483650" r:id="rId24"/>
    <p:sldLayoutId id="2147483651" r:id="rId25"/>
    <p:sldLayoutId id="2147483652" r:id="rId26"/>
    <p:sldLayoutId id="2147483653" r:id="rId27"/>
    <p:sldLayoutId id="2147483654" r:id="rId28"/>
    <p:sldLayoutId id="2147483655" r:id="rId29"/>
    <p:sldLayoutId id="2147483692" r:id="rId30"/>
    <p:sldLayoutId id="2147483691" r:id="rId31"/>
    <p:sldLayoutId id="2147483690" r:id="rId32"/>
    <p:sldLayoutId id="2147483689" r:id="rId33"/>
    <p:sldLayoutId id="2147483688" r:id="rId34"/>
    <p:sldLayoutId id="2147483687" r:id="rId35"/>
    <p:sldLayoutId id="2147483686" r:id="rId36"/>
    <p:sldLayoutId id="2147483685" r:id="rId37"/>
    <p:sldLayoutId id="2147483684" r:id="rId38"/>
    <p:sldLayoutId id="2147483683" r:id="rId39"/>
    <p:sldLayoutId id="2147483682" r:id="rId40"/>
    <p:sldLayoutId id="2147483656" r:id="rId41"/>
    <p:sldLayoutId id="2147483657" r:id="rId42"/>
    <p:sldLayoutId id="2147483658" r:id="rId43"/>
    <p:sldLayoutId id="2147483659" r:id="rId4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5250"/>
            <a:ext cx="9144000" cy="5143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1447800" y="1428750"/>
            <a:ext cx="5715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81</a:t>
            </a: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39. BẢNG THỐNG KÊ </a:t>
            </a:r>
          </a:p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 BIỂU ĐỒ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 (T2)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65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9" descr="B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0041"/>
            <a:ext cx="8991600" cy="514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71500" y="273155"/>
            <a:ext cx="7848600" cy="1869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endParaRPr lang="en-US" altLang="en-US" sz="2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ập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3" name="Rectangle 11"/>
          <p:cNvSpPr>
            <a:spLocks noChangeArrowheads="1"/>
          </p:cNvSpPr>
          <p:nvPr/>
        </p:nvSpPr>
        <p:spPr bwMode="auto">
          <a:xfrm>
            <a:off x="1143001" y="-15004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35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85800" y="2266012"/>
            <a:ext cx="7848600" cy="1869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altLang="en-US" sz="2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ập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9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9" descr="B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" y="101285"/>
            <a:ext cx="8991600" cy="514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8698" y="819150"/>
            <a:ext cx="806570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kumimoji="0" lang="en-US" alt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kumimoji="0" lang="en-US" alt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en-US" sz="2400" b="1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Khanh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Tùng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273" name="Rectangle 11"/>
          <p:cNvSpPr>
            <a:spLocks noChangeArrowheads="1"/>
          </p:cNvSpPr>
          <p:nvPr/>
        </p:nvSpPr>
        <p:spPr bwMode="auto">
          <a:xfrm>
            <a:off x="1143001" y="-15004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3001" y="453083"/>
            <a:ext cx="3768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kumimoji="0" lang="en-US" altLang="en-US" sz="24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Biểu</a:t>
            </a:r>
            <a:r>
              <a:rPr kumimoji="0" lang="en-US" altLang="en-US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đồ</a:t>
            </a:r>
            <a:r>
              <a:rPr kumimoji="0" lang="en-US" altLang="en-US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tranh</a:t>
            </a:r>
            <a:endParaRPr kumimoji="0" lang="en-US" altLang="en-US" sz="24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898176"/>
              </p:ext>
            </p:extLst>
          </p:nvPr>
        </p:nvGraphicFramePr>
        <p:xfrm>
          <a:off x="1453549" y="2687873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651">
                  <a:extLst>
                    <a:ext uri="{9D8B030D-6E8A-4147-A177-3AD203B41FA5}">
                      <a16:colId xmlns:a16="http://schemas.microsoft.com/office/drawing/2014/main" val="3402933848"/>
                    </a:ext>
                  </a:extLst>
                </a:gridCol>
                <a:gridCol w="4806349">
                  <a:extLst>
                    <a:ext uri="{9D8B030D-6E8A-4147-A177-3AD203B41FA5}">
                      <a16:colId xmlns:a16="http://schemas.microsoft.com/office/drawing/2014/main" val="32832109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Khanh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796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Tùng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25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Thắng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913843"/>
                  </a:ext>
                </a:extLst>
              </a:tr>
            </a:tbl>
          </a:graphicData>
        </a:graphic>
      </p:graphicFrame>
      <p:sp>
        <p:nvSpPr>
          <p:cNvPr id="30" name="Oval 29"/>
          <p:cNvSpPr/>
          <p:nvPr/>
        </p:nvSpPr>
        <p:spPr>
          <a:xfrm>
            <a:off x="2895600" y="3181350"/>
            <a:ext cx="3048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900494" y="2782212"/>
            <a:ext cx="3048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446920" y="3181350"/>
            <a:ext cx="3048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954361" y="3175583"/>
            <a:ext cx="3048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874649" y="3556613"/>
            <a:ext cx="3048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389954" y="3566024"/>
            <a:ext cx="3048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919051" y="3574033"/>
            <a:ext cx="3048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448149" y="3574033"/>
            <a:ext cx="304800" cy="1618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5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9" descr="B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88" y="116123"/>
            <a:ext cx="8991600" cy="514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46287" y="1007717"/>
            <a:ext cx="6498431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(HĐ3)</a:t>
            </a:r>
            <a:endParaRPr lang="en-US" altLang="en-US" sz="2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4) 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2, SGK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74; HĐ3 </a:t>
            </a:r>
            <a:r>
              <a:rPr lang="en-US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SGK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75.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HĐ3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3" name="Rectangle 11"/>
          <p:cNvSpPr>
            <a:spLocks noChangeArrowheads="1"/>
          </p:cNvSpPr>
          <p:nvPr/>
        </p:nvSpPr>
        <p:spPr bwMode="auto">
          <a:xfrm>
            <a:off x="1143001" y="-15004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350"/>
          </a:p>
        </p:txBody>
      </p:sp>
      <p:pic>
        <p:nvPicPr>
          <p:cNvPr id="11274" name="Picture 4"/>
          <p:cNvPicPr>
            <a:picLocks noChangeAspect="1" noChangeArrowheads="1"/>
          </p:cNvPicPr>
          <p:nvPr/>
        </p:nvPicPr>
        <p:blipFill>
          <a:blip r:embed="rId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571" y="723074"/>
            <a:ext cx="2151460" cy="1288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990600" y="723752"/>
            <a:ext cx="3768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endParaRPr lang="en-US" alt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732" y="3113807"/>
            <a:ext cx="5134394" cy="1776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58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9" descr="B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88" y="116123"/>
            <a:ext cx="8991600" cy="514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25912" y="1657350"/>
            <a:ext cx="6498431" cy="2516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(HĐ4)</a:t>
            </a:r>
            <a:endParaRPr lang="en-US" altLang="en-US" sz="2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altLang="en-US" sz="2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tẩy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alt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3" name="Rectangle 11"/>
          <p:cNvSpPr>
            <a:spLocks noChangeArrowheads="1"/>
          </p:cNvSpPr>
          <p:nvPr/>
        </p:nvSpPr>
        <p:spPr bwMode="auto">
          <a:xfrm>
            <a:off x="1143001" y="-15004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350"/>
          </a:p>
        </p:txBody>
      </p:sp>
      <p:pic>
        <p:nvPicPr>
          <p:cNvPr id="11274" name="Picture 4"/>
          <p:cNvPicPr>
            <a:picLocks noChangeAspect="1" noChangeArrowheads="1"/>
          </p:cNvPicPr>
          <p:nvPr/>
        </p:nvPicPr>
        <p:blipFill>
          <a:blip r:embed="rId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571" y="723074"/>
            <a:ext cx="2151460" cy="1288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996175" y="959380"/>
            <a:ext cx="3768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endParaRPr lang="en-US" alt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16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9" descr="B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9504" y="2772576"/>
            <a:ext cx="756443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ẽ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266" y="2525310"/>
            <a:ext cx="13716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481757"/>
              </p:ext>
            </p:extLst>
          </p:nvPr>
        </p:nvGraphicFramePr>
        <p:xfrm>
          <a:off x="1401890" y="1954166"/>
          <a:ext cx="4912855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7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98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25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 vi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30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036422" y="702054"/>
            <a:ext cx="4188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Cho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2800" y="17033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152455" y="1222691"/>
            <a:ext cx="5543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 vi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65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9" descr="B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6700" y="-171450"/>
            <a:ext cx="9677400" cy="557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Box 8"/>
          <p:cNvSpPr txBox="1">
            <a:spLocks noChangeArrowheads="1"/>
          </p:cNvSpPr>
          <p:nvPr/>
        </p:nvSpPr>
        <p:spPr bwMode="auto">
          <a:xfrm>
            <a:off x="219974" y="428169"/>
            <a:ext cx="8610600" cy="3023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225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altLang="en-US" sz="225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endParaRPr lang="en-US" altLang="en-US" sz="22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endParaRPr lang="en-US" altLang="en-US" sz="2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SGK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75,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SGK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51" y="285750"/>
            <a:ext cx="1175147" cy="118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1905636" y="33332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975" y="2819042"/>
            <a:ext cx="8619226" cy="2267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83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9" descr="B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0" y="23696"/>
            <a:ext cx="8991600" cy="514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048000" y="2947759"/>
            <a:ext cx="6498431" cy="154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endParaRPr lang="en-US" altLang="en-US" sz="2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alt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SGK </a:t>
            </a:r>
            <a:r>
              <a:rPr lang="en-US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 </a:t>
            </a:r>
            <a:r>
              <a:rPr lang="en-US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3" name="Rectangle 11"/>
          <p:cNvSpPr>
            <a:spLocks noChangeArrowheads="1"/>
          </p:cNvSpPr>
          <p:nvPr/>
        </p:nvSpPr>
        <p:spPr bwMode="auto">
          <a:xfrm>
            <a:off x="1143001" y="-15004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350"/>
          </a:p>
        </p:txBody>
      </p:sp>
      <p:pic>
        <p:nvPicPr>
          <p:cNvPr id="11274" name="Picture 4"/>
          <p:cNvPicPr>
            <a:picLocks noChangeAspect="1" noChangeArrowheads="1"/>
          </p:cNvPicPr>
          <p:nvPr/>
        </p:nvPicPr>
        <p:blipFill>
          <a:blip r:embed="rId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88" y="3281798"/>
            <a:ext cx="2151460" cy="1288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66800" y="458025"/>
            <a:ext cx="3768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endParaRPr lang="en-US" alt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588" y="971551"/>
            <a:ext cx="7848600" cy="204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86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B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756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46018" y="639084"/>
            <a:ext cx="785939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3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9.7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9.10 (SGK/83) </a:t>
            </a:r>
          </a:p>
          <a:p>
            <a:pPr marL="457200" indent="-457200"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40.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7" name="Picture 25" descr="2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9084"/>
            <a:ext cx="1482436" cy="98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11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37062461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347</Words>
  <Application>Microsoft Office PowerPoint</Application>
  <PresentationFormat>On-screen Show (16:9)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186</cp:revision>
  <dcterms:created xsi:type="dcterms:W3CDTF">2018-03-26T15:53:56Z</dcterms:created>
  <dcterms:modified xsi:type="dcterms:W3CDTF">2022-04-13T00:47:27Z</dcterms:modified>
</cp:coreProperties>
</file>