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70" r:id="rId3"/>
    <p:sldId id="271" r:id="rId4"/>
    <p:sldId id="272" r:id="rId5"/>
    <p:sldId id="256" r:id="rId6"/>
    <p:sldId id="273" r:id="rId7"/>
    <p:sldId id="274" r:id="rId8"/>
    <p:sldId id="257" r:id="rId9"/>
    <p:sldId id="265" r:id="rId10"/>
    <p:sldId id="261" r:id="rId11"/>
    <p:sldId id="267" r:id="rId12"/>
    <p:sldId id="263" r:id="rId13"/>
    <p:sldId id="266" r:id="rId14"/>
    <p:sldId id="262" r:id="rId15"/>
    <p:sldId id="269" r:id="rId16"/>
    <p:sldId id="425" r:id="rId17"/>
  </p:sldIdLst>
  <p:sldSz cx="12192000" cy="6858000"/>
  <p:notesSz cx="6858000" cy="9144000"/>
  <p:embeddedFontLst>
    <p:embeddedFont>
      <p:font typeface="A2.Jovis-WorkSansRegular-San" panose="020B0604020202020204" charset="0"/>
      <p:regular r:id="rId19"/>
    </p:embeddedFont>
    <p:embeddedFont>
      <p:font typeface="A3.Jovis-BebasNeueBold-San" panose="020B0604020202020204" charset="0"/>
      <p:bold r:id="rId20"/>
    </p:embeddedFont>
    <p:embeddedFont>
      <p:font typeface="Averta Std ExtraBold" panose="00000900000000000000" charset="0"/>
      <p:bold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Mongolian Baiti" panose="03000500000000000000" pitchFamily="66" charset="0"/>
      <p:regular r:id="rId29"/>
    </p:embeddedFont>
    <p:embeddedFont>
      <p:font typeface="Paytone One" panose="020B0604020202020204" charset="0"/>
      <p:regular r:id="rId30"/>
    </p:embeddedFont>
    <p:embeddedFont>
      <p:font typeface="Quicksand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F40"/>
    <a:srgbClr val="262261"/>
    <a:srgbClr val="EE4036"/>
    <a:srgbClr val="FFF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47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276" y="6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2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1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9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780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969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447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5310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4646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8847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359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59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510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561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807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439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3.jpe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4.jpe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5.jpe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6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audio" Target="../media/audio3.wav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19" Type="http://schemas.openxmlformats.org/officeDocument/2006/relationships/audio" Target="../media/audio3.wav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8.xml"/><Relationship Id="rId18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svg"/><Relationship Id="rId12" Type="http://schemas.openxmlformats.org/officeDocument/2006/relationships/image" Target="../media/image43.svg"/><Relationship Id="rId17" Type="http://schemas.openxmlformats.org/officeDocument/2006/relationships/slide" Target="slide9.xml"/><Relationship Id="rId2" Type="http://schemas.openxmlformats.org/officeDocument/2006/relationships/audio" Target="../media/media1.mp3"/><Relationship Id="rId16" Type="http://schemas.openxmlformats.org/officeDocument/2006/relationships/slide" Target="slide10.xml"/><Relationship Id="rId20" Type="http://schemas.openxmlformats.org/officeDocument/2006/relationships/image" Target="../media/image44.png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audio" Target="../media/audio4.wav"/><Relationship Id="rId15" Type="http://schemas.openxmlformats.org/officeDocument/2006/relationships/slide" Target="slide11.xml"/><Relationship Id="rId10" Type="http://schemas.openxmlformats.org/officeDocument/2006/relationships/slide" Target="slide7.xml"/><Relationship Id="rId19" Type="http://schemas.openxmlformats.org/officeDocument/2006/relationships/slide" Target="slide14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1.png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svg"/><Relationship Id="rId2" Type="http://schemas.openxmlformats.org/officeDocument/2006/relationships/audio" Target="../media/audio3.wav"/><Relationship Id="rId16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19.png"/><Relationship Id="rId10" Type="http://schemas.openxmlformats.org/officeDocument/2006/relationships/image" Target="../media/image51.jpeg"/><Relationship Id="rId4" Type="http://schemas.openxmlformats.org/officeDocument/2006/relationships/image" Target="../media/image46.svg"/><Relationship Id="rId9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12" Type="http://schemas.openxmlformats.org/officeDocument/2006/relationships/image" Target="../media/image50.sv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11" Type="http://schemas.openxmlformats.org/officeDocument/2006/relationships/image" Target="../media/image49.png"/><Relationship Id="rId5" Type="http://schemas.openxmlformats.org/officeDocument/2006/relationships/image" Target="../media/image53.png"/><Relationship Id="rId10" Type="http://schemas.openxmlformats.org/officeDocument/2006/relationships/image" Target="../media/image52.png"/><Relationship Id="rId4" Type="http://schemas.openxmlformats.org/officeDocument/2006/relationships/image" Target="../media/image46.svg"/><Relationship Id="rId9" Type="http://schemas.openxmlformats.org/officeDocument/2006/relationships/image" Target="../media/image19.png"/><Relationship Id="rId1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jpe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audio" Target="../media/audio4.wav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slide" Target="slide4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8.sv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3.jpeg"/><Relationship Id="rId3" Type="http://schemas.openxmlformats.org/officeDocument/2006/relationships/image" Target="../media/image57.pn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audio" Target="../media/audio4.wav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slide" Target="slide4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8.sv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20526" y="1"/>
            <a:ext cx="3134483" cy="1481755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4546071" y="4580462"/>
            <a:ext cx="2652647" cy="848847"/>
          </a:xfrm>
          <a:custGeom>
            <a:avLst/>
            <a:gdLst/>
            <a:ahLst/>
            <a:cxnLst/>
            <a:rect l="l" t="t" r="r" b="b"/>
            <a:pathLst>
              <a:path w="3978971" h="1273271">
                <a:moveTo>
                  <a:pt x="0" y="0"/>
                </a:moveTo>
                <a:lnTo>
                  <a:pt x="3978972" y="0"/>
                </a:lnTo>
                <a:lnTo>
                  <a:pt x="3978972" y="1273271"/>
                </a:lnTo>
                <a:lnTo>
                  <a:pt x="0" y="12732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4423086">
            <a:off x="111164" y="-3084291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9416271" y="5300046"/>
            <a:ext cx="3742993" cy="2753969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-8897882">
            <a:off x="10454632" y="5091167"/>
            <a:ext cx="2103137" cy="1527403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1126012" y="4652517"/>
            <a:ext cx="3454531" cy="3404283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-1126012" y="2413351"/>
            <a:ext cx="14528800" cy="3623135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prstTxWarp prst="textArchUp">
              <a:avLst/>
            </a:prstTxWarp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  <a:sym typeface="Times New Roman"/>
              </a:rPr>
              <a:t>SÓNG ĐIỆN TỪ</a:t>
            </a:r>
            <a:endParaRPr lang="en-US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charset="0"/>
              <a:sym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25944" y="3161875"/>
            <a:ext cx="5692898" cy="934726"/>
            <a:chOff x="3638090" y="3124200"/>
            <a:chExt cx="4915818" cy="640723"/>
          </a:xfrm>
        </p:grpSpPr>
        <p:sp>
          <p:nvSpPr>
            <p:cNvPr id="3" name="Freeform 3"/>
            <p:cNvSpPr/>
            <p:nvPr/>
          </p:nvSpPr>
          <p:spPr>
            <a:xfrm>
              <a:off x="3638090" y="3124200"/>
              <a:ext cx="4915818" cy="640723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638090" y="3336749"/>
              <a:ext cx="4915818" cy="351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</a:pPr>
              <a:r>
                <a:rPr lang="en-US" sz="4400" b="1" dirty="0">
                  <a:solidFill>
                    <a:srgbClr val="26226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MÃ Ô CHỮ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4423086">
            <a:off x="-16613" y="-3291170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9"/>
          <p:cNvSpPr txBox="1"/>
          <p:nvPr/>
        </p:nvSpPr>
        <p:spPr>
          <a:xfrm>
            <a:off x="-1392007" y="-1791912"/>
            <a:ext cx="14528800" cy="3308598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endParaRPr lang="en-US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</a:rPr>
              <a:t>VẬT LÍ 11</a:t>
            </a:r>
          </a:p>
        </p:txBody>
      </p:sp>
    </p:spTree>
    <p:extLst>
      <p:ext uri="{BB962C8B-B14F-4D97-AF65-F5344CB8AC3E}">
        <p14:creationId xmlns:p14="http://schemas.microsoft.com/office/powerpoint/2010/main" val="3814497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4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50404" y="1160536"/>
            <a:ext cx="10000195" cy="2812125"/>
          </a:xfrm>
          <a:prstGeom prst="roundRect">
            <a:avLst>
              <a:gd name="adj" fmla="val 15179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453828" y="4298118"/>
            <a:ext cx="3062676" cy="880471"/>
            <a:chOff x="4037538" y="4547895"/>
            <a:chExt cx="306267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03092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73944" y="4731936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150404" y="2080597"/>
            <a:ext cx="469511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Tia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hồng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ngoại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có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kí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hiệu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là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gì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?</a:t>
            </a:r>
            <a:endParaRPr lang="en-US" sz="32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102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4969611" y="5504045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5132860" y="556007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6108109" y="5504880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6274907" y="5555408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pic>
        <p:nvPicPr>
          <p:cNvPr id="105" name="Picture 2" descr="Tia tử ngoại là gì? Đặc điểm, phân loại và ứng dụng trong đời sốn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0"/>
          <a:stretch/>
        </p:blipFill>
        <p:spPr bwMode="auto">
          <a:xfrm>
            <a:off x="5825024" y="1386285"/>
            <a:ext cx="4361114" cy="224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64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103" grpId="0"/>
      <p:bldP spid="103" grpId="1"/>
      <p:bldP spid="107" grpId="0"/>
      <p:bldP spid="10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5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060335" y="959725"/>
            <a:ext cx="10090265" cy="3159167"/>
          </a:xfrm>
          <a:prstGeom prst="roundRect">
            <a:avLst>
              <a:gd name="adj" fmla="val 1366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58182" y="4312982"/>
            <a:ext cx="3009852" cy="880471"/>
            <a:chOff x="4037538" y="4547895"/>
            <a:chExt cx="3009852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78104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47188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2582749" y="1965225"/>
            <a:ext cx="7045435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Phạm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vi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bước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sóng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từ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1mm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đến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100km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là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của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sóng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nào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?</a:t>
            </a:r>
            <a:endParaRPr lang="vi-VN" sz="32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3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5301417" y="551379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9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5476761" y="551352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7541103" y="551379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7707214" y="556432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ế</a:t>
            </a:r>
          </a:p>
        </p:txBody>
      </p:sp>
      <p:sp>
        <p:nvSpPr>
          <p:cNvPr id="100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8659437" y="551379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1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8834781" y="556432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0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6422769" y="551379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6598113" y="556432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y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112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1940379" y="551379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3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2115723" y="556432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v</a:t>
            </a:r>
          </a:p>
        </p:txBody>
      </p:sp>
      <p:sp>
        <p:nvSpPr>
          <p:cNvPr id="11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180065" y="551379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5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4346176" y="556432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11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3061731" y="551379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3237075" y="556432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363064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99" grpId="0"/>
      <p:bldP spid="99" grpId="1"/>
      <p:bldP spid="101" grpId="0"/>
      <p:bldP spid="101" grpId="1"/>
      <p:bldP spid="107" grpId="0"/>
      <p:bldP spid="107" grpId="1"/>
      <p:bldP spid="113" grpId="0"/>
      <p:bldP spid="113" grpId="1"/>
      <p:bldP spid="115" grpId="0"/>
      <p:bldP spid="115" grpId="1"/>
      <p:bldP spid="117" grpId="0"/>
      <p:bldP spid="1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6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8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46917" y="1376104"/>
            <a:ext cx="9810864" cy="2465528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409962" y="4282925"/>
            <a:ext cx="3021110" cy="880471"/>
            <a:chOff x="4037538" y="4547895"/>
            <a:chExt cx="3021110" cy="880471"/>
          </a:xfrm>
        </p:grpSpPr>
        <p:sp>
          <p:nvSpPr>
            <p:cNvPr id="100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8936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679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102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103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105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07" name="TextBox 106"/>
          <p:cNvSpPr txBox="1"/>
          <p:nvPr/>
        </p:nvSpPr>
        <p:spPr>
          <a:xfrm>
            <a:off x="6524607" y="2070259"/>
            <a:ext cx="3787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Tia X hay còn được gọi là tia gì?</a:t>
            </a:r>
            <a:endParaRPr lang="vi-VN" sz="32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114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7678359" y="5360459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5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8849098" y="5360459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6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6516276" y="5360459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7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6663673" y="5413578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118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7838868" y="5433103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119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9009226" y="5407703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68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5347209" y="536728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9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5514160" y="5473522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70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4168881" y="5356339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1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4316278" y="5409458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72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2999814" y="536316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3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3166765" y="5393345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ơ</a:t>
            </a:r>
          </a:p>
        </p:txBody>
      </p:sp>
      <p:sp>
        <p:nvSpPr>
          <p:cNvPr id="74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1831692" y="535458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5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1979089" y="5407703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pic>
        <p:nvPicPr>
          <p:cNvPr id="5122" name="Picture 2" descr="Khả năng xuyên thấu của tia X | Vinmec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80" y="1513796"/>
            <a:ext cx="4271807" cy="22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1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17" grpId="0"/>
      <p:bldP spid="117" grpId="1"/>
      <p:bldP spid="118" grpId="0"/>
      <p:bldP spid="118" grpId="1"/>
      <p:bldP spid="119" grpId="0"/>
      <p:bldP spid="119" grpId="1"/>
      <p:bldP spid="69" grpId="0"/>
      <p:bldP spid="69" grpId="1"/>
      <p:bldP spid="71" grpId="0"/>
      <p:bldP spid="71" grpId="1"/>
      <p:bldP spid="73" grpId="0"/>
      <p:bldP spid="73" grpId="1"/>
      <p:bldP spid="75" grpId="0"/>
      <p:bldP spid="7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7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863855" y="1133244"/>
            <a:ext cx="9105881" cy="2742981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544941" y="4174285"/>
            <a:ext cx="3021110" cy="880471"/>
            <a:chOff x="4037538" y="4547895"/>
            <a:chExt cx="3021110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8936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679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622DB69-83C4-42B9-BF1A-09C8614AC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BF8BEEB-A48C-43E1-9B90-E647CFBF4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8306303-3CA0-4A15-A5D2-00B46E912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1E161F3-E538-4677-B51A-922707270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D55CD44-ED35-4210-9941-1F51C694E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3FEA7D-2513-4EEA-811C-84B5F78E6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47AD84C-8CF9-4056-A4E3-B74CB05DF2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7CB4E12-983D-46E2-A8A3-DBC4BCD99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74C1201-0AA7-42CC-9513-433A8C9E66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A00323E-38CF-4CCA-A2E6-343E499AEB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B46CDDD-69A9-4645-94A4-567D04EB4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A36CFA9-0C47-47D7-9FD5-57E438988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6BBE5BE-2B84-4213-AAB1-15810189E3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B1EBC2A-07B3-4489-BB55-F9E223A786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7B84497-920B-4E47-BED9-F2CB48D34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52600BB-4B52-467E-825D-99BFF7CBBD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8EE2317-3213-4F96-865F-314FF8EDA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D5A3EEA-595D-41A6-882E-2C950A342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3AB6967-D67C-4566-82B1-C051B5D232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6F59F5D-5110-4FA2-8DF5-EED47CE29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2DECD46-F2CD-4D72-A1C1-97C80B70E8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3097E2F-0CEB-4AD1-A885-C217F1BE53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39C4804-B1FC-46A1-AB14-4A65343C5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A0FCB71-EBCE-4D07-B1CC-FDC97F460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734A123-4F32-42E9-A337-CBF64C21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F5F9C32-2E71-4152-A738-7CC4AECC5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1012CB1-D862-4BAD-A05D-2A2C76D597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1E93066-09E5-413A-8070-237C2CD773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196AEB6-7919-4831-BB5B-79C09EDB2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3656" y="2001999"/>
            <a:ext cx="5544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Bóng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đèn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dây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tóc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có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thể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phát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ra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được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tia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___.</a:t>
            </a:r>
          </a:p>
        </p:txBody>
      </p:sp>
      <p:sp>
        <p:nvSpPr>
          <p:cNvPr id="90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8087067" y="541597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1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9245106" y="541597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2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6924984" y="541597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3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7085081" y="547227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94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8247576" y="547592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95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9405234" y="546322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ạ</a:t>
            </a:r>
          </a:p>
        </p:txBody>
      </p:sp>
      <p:sp>
        <p:nvSpPr>
          <p:cNvPr id="105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10384655" y="541597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6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10544783" y="546322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78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4614753" y="541075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6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5772792" y="541075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3452670" y="541075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8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3612767" y="546705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99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4775262" y="547070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100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5932920" y="545800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01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2306448" y="541075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2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1144365" y="541075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1304462" y="546705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04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2466957" y="547070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ồ</a:t>
            </a:r>
          </a:p>
        </p:txBody>
      </p:sp>
      <p:pic>
        <p:nvPicPr>
          <p:cNvPr id="2050" name="Picture 2" descr="Thực chất Edison không phải là người duy nhất phát minh ra bóng đèn? -  KhoaHoc.tv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68" y="1247491"/>
            <a:ext cx="1868093" cy="249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81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4" grpId="1"/>
      <p:bldP spid="95" grpId="0"/>
      <p:bldP spid="95" grpId="1"/>
      <p:bldP spid="106" grpId="0"/>
      <p:bldP spid="106" grpId="1"/>
      <p:bldP spid="98" grpId="0"/>
      <p:bldP spid="98" grpId="1"/>
      <p:bldP spid="99" grpId="0"/>
      <p:bldP spid="99" grpId="1"/>
      <p:bldP spid="100" grpId="0"/>
      <p:bldP spid="100" grpId="1"/>
      <p:bldP spid="103" grpId="0"/>
      <p:bldP spid="103" grpId="1"/>
      <p:bldP spid="104" grpId="0"/>
      <p:bldP spid="10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8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89817" y="999959"/>
            <a:ext cx="9884583" cy="3238352"/>
          </a:xfrm>
          <a:prstGeom prst="roundRect">
            <a:avLst>
              <a:gd name="adj" fmla="val 15391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348747" y="4454644"/>
            <a:ext cx="3108936" cy="880471"/>
            <a:chOff x="4037538" y="4547895"/>
            <a:chExt cx="310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128476" y="4547895"/>
              <a:ext cx="3017998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071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542215" y="1132120"/>
            <a:ext cx="910291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Tia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có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bước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sóng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nhỏ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nhất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trong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thang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sóng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điện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từ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là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tia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nào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?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9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6433297" y="556997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1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6608641" y="5619054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5285365" y="556997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5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5434583" y="5632480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10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139707" y="556422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4316244" y="5632480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12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7577611" y="556997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3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7752955" y="5619054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9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3006726" y="5571685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3182070" y="5620761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pic>
        <p:nvPicPr>
          <p:cNvPr id="3074" name="Picture 2" descr="Sóng điện từ - Olm"/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29"/>
          <a:stretch/>
        </p:blipFill>
        <p:spPr bwMode="auto">
          <a:xfrm>
            <a:off x="1652385" y="2547847"/>
            <a:ext cx="8679230" cy="16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89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4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101" grpId="0"/>
      <p:bldP spid="101" grpId="1"/>
      <p:bldP spid="105" grpId="0"/>
      <p:bldP spid="105" grpId="1"/>
      <p:bldP spid="107" grpId="0"/>
      <p:bldP spid="107" grpId="1"/>
      <p:bldP spid="113" grpId="0"/>
      <p:bldP spid="113" grpId="1"/>
      <p:bldP spid="97" grpId="0"/>
      <p:bldP spid="9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2000250" y="54102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12192000" cy="53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799" y="1377096"/>
            <a:ext cx="10820400" cy="4360969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52498" y="999626"/>
            <a:ext cx="5507503" cy="953502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1391805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9" name="AutoShape 9"/>
          <p:cNvSpPr/>
          <p:nvPr/>
        </p:nvSpPr>
        <p:spPr>
          <a:xfrm rot="-5400000">
            <a:off x="9013266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0060547" y="754295"/>
            <a:ext cx="1750301" cy="1371600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5400000">
            <a:off x="1304668" y="4126577"/>
            <a:ext cx="779412" cy="3388748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TextBox 12"/>
          <p:cNvSpPr txBox="1"/>
          <p:nvPr/>
        </p:nvSpPr>
        <p:spPr>
          <a:xfrm>
            <a:off x="3815450" y="885326"/>
            <a:ext cx="4567201" cy="102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6154" y="2516208"/>
            <a:ext cx="9425294" cy="2913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933" dirty="0">
              <a:solidFill>
                <a:srgbClr val="000000"/>
              </a:solidFill>
              <a:latin typeface="Quicksand Bold"/>
            </a:endParaRP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Câu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trả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lời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 </a:t>
            </a:r>
            <a:r>
              <a:rPr lang="en-US" sz="3200" dirty="0">
                <a:solidFill>
                  <a:srgbClr val="C00000"/>
                </a:solidFill>
                <a:latin typeface="Averta Std ExtraBold" panose="00000900000000000000" pitchFamily="50" charset="0"/>
              </a:rPr>
              <a:t>+1đ</a:t>
            </a: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Từ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khóa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    </a:t>
            </a:r>
            <a:r>
              <a:rPr lang="en-US" sz="3200" b="1" dirty="0">
                <a:solidFill>
                  <a:srgbClr val="C00000"/>
                </a:solidFill>
                <a:latin typeface="Averta Std ExtraBold" panose="00000900000000000000" pitchFamily="50" charset="0"/>
              </a:rPr>
              <a:t>+3đ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15" name="Freeform 5"/>
          <p:cNvSpPr/>
          <p:nvPr/>
        </p:nvSpPr>
        <p:spPr>
          <a:xfrm rot="-2924207">
            <a:off x="-913427" y="-517647"/>
            <a:ext cx="2711864" cy="1632049"/>
          </a:xfrm>
          <a:custGeom>
            <a:avLst/>
            <a:gdLst/>
            <a:ahLst/>
            <a:cxnLst/>
            <a:rect l="l" t="t" r="r" b="b"/>
            <a:pathLst>
              <a:path w="4067796" h="2448074">
                <a:moveTo>
                  <a:pt x="0" y="0"/>
                </a:moveTo>
                <a:lnTo>
                  <a:pt x="4067797" y="0"/>
                </a:lnTo>
                <a:lnTo>
                  <a:pt x="4067797" y="2448074"/>
                </a:lnTo>
                <a:lnTo>
                  <a:pt x="0" y="2448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51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8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5672" y="1990971"/>
            <a:ext cx="12740588" cy="8362459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855082" y="1827779"/>
            <a:ext cx="4479082" cy="2743200"/>
          </a:xfrm>
          <a:custGeom>
            <a:avLst/>
            <a:gdLst/>
            <a:ahLst/>
            <a:cxnLst/>
            <a:rect l="l" t="t" r="r" b="b"/>
            <a:pathLst>
              <a:path w="6718623" h="4114800">
                <a:moveTo>
                  <a:pt x="0" y="0"/>
                </a:moveTo>
                <a:lnTo>
                  <a:pt x="6718622" y="0"/>
                </a:lnTo>
                <a:lnTo>
                  <a:pt x="67186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2897053" y="1601150"/>
            <a:ext cx="1508807" cy="1827850"/>
          </a:xfrm>
          <a:custGeom>
            <a:avLst/>
            <a:gdLst/>
            <a:ahLst/>
            <a:cxnLst/>
            <a:rect l="l" t="t" r="r" b="b"/>
            <a:pathLst>
              <a:path w="2263211" h="2741775">
                <a:moveTo>
                  <a:pt x="0" y="0"/>
                </a:moveTo>
                <a:lnTo>
                  <a:pt x="2263211" y="0"/>
                </a:lnTo>
                <a:lnTo>
                  <a:pt x="2263211" y="2741775"/>
                </a:lnTo>
                <a:lnTo>
                  <a:pt x="0" y="27417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7514982" y="3429000"/>
            <a:ext cx="1243053" cy="1726463"/>
          </a:xfrm>
          <a:custGeom>
            <a:avLst/>
            <a:gdLst/>
            <a:ahLst/>
            <a:cxnLst/>
            <a:rect l="l" t="t" r="r" b="b"/>
            <a:pathLst>
              <a:path w="1864579" h="2589694">
                <a:moveTo>
                  <a:pt x="0" y="0"/>
                </a:moveTo>
                <a:lnTo>
                  <a:pt x="1864580" y="0"/>
                </a:lnTo>
                <a:lnTo>
                  <a:pt x="1864580" y="2589694"/>
                </a:lnTo>
                <a:lnTo>
                  <a:pt x="0" y="25896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8136509" y="4570979"/>
            <a:ext cx="5326693" cy="4800600"/>
          </a:xfrm>
          <a:custGeom>
            <a:avLst/>
            <a:gdLst/>
            <a:ahLst/>
            <a:cxnLst/>
            <a:rect l="l" t="t" r="r" b="b"/>
            <a:pathLst>
              <a:path w="7990040" h="7200900">
                <a:moveTo>
                  <a:pt x="0" y="0"/>
                </a:moveTo>
                <a:lnTo>
                  <a:pt x="7990040" y="0"/>
                </a:lnTo>
                <a:lnTo>
                  <a:pt x="799004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-1021719" y="-592661"/>
            <a:ext cx="4876800" cy="1646508"/>
          </a:xfrm>
          <a:custGeom>
            <a:avLst/>
            <a:gdLst/>
            <a:ahLst/>
            <a:cxnLst/>
            <a:rect l="l" t="t" r="r" b="b"/>
            <a:pathLst>
              <a:path w="7315200" h="2469762">
                <a:moveTo>
                  <a:pt x="0" y="0"/>
                </a:moveTo>
                <a:lnTo>
                  <a:pt x="7315200" y="0"/>
                </a:lnTo>
                <a:lnTo>
                  <a:pt x="7315200" y="2469762"/>
                </a:lnTo>
                <a:lnTo>
                  <a:pt x="0" y="24697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257352" y="230593"/>
            <a:ext cx="1791591" cy="1557055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3"/>
                </a:lnTo>
                <a:lnTo>
                  <a:pt x="0" y="23355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4677018" y="2597625"/>
            <a:ext cx="283796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6"/>
              </a:lnSpc>
            </a:pPr>
            <a:r>
              <a:rPr lang="en-US" sz="4869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Question Time</a:t>
            </a:r>
          </a:p>
        </p:txBody>
      </p:sp>
      <p:sp>
        <p:nvSpPr>
          <p:cNvPr id="10" name="Freeform 8"/>
          <p:cNvSpPr/>
          <p:nvPr/>
        </p:nvSpPr>
        <p:spPr>
          <a:xfrm>
            <a:off x="328603" y="3880027"/>
            <a:ext cx="2260600" cy="3029590"/>
          </a:xfrm>
          <a:custGeom>
            <a:avLst/>
            <a:gdLst/>
            <a:ahLst/>
            <a:cxnLst/>
            <a:rect l="l" t="t" r="r" b="b"/>
            <a:pathLst>
              <a:path w="2993799" h="4020245">
                <a:moveTo>
                  <a:pt x="0" y="0"/>
                </a:moveTo>
                <a:lnTo>
                  <a:pt x="2993799" y="0"/>
                </a:lnTo>
                <a:lnTo>
                  <a:pt x="2993799" y="4020245"/>
                </a:lnTo>
                <a:lnTo>
                  <a:pt x="0" y="40202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47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19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!!MatThu1">
            <a:extLst>
              <a:ext uri="{FF2B5EF4-FFF2-40B4-BE49-F238E27FC236}">
                <a16:creationId xmlns:a16="http://schemas.microsoft.com/office/drawing/2014/main" id="{FF7A0D74-D69A-4367-9CC2-1F9CAF74BF4C}"/>
              </a:ext>
            </a:extLst>
          </p:cNvPr>
          <p:cNvSpPr/>
          <p:nvPr/>
        </p:nvSpPr>
        <p:spPr>
          <a:xfrm>
            <a:off x="1001510" y="83047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0CDE3B47-E0D9-4AF5-872D-162784AD522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43" y="943070"/>
            <a:ext cx="254834" cy="295514"/>
          </a:xfrm>
          <a:prstGeom prst="rect">
            <a:avLst/>
          </a:prstGeom>
        </p:spPr>
      </p:pic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2F53C26-248E-4AEB-9999-D41DB034BA6C}"/>
              </a:ext>
            </a:extLst>
          </p:cNvPr>
          <p:cNvSpPr/>
          <p:nvPr/>
        </p:nvSpPr>
        <p:spPr>
          <a:xfrm>
            <a:off x="3658110" y="110667"/>
            <a:ext cx="4991454" cy="578619"/>
          </a:xfrm>
          <a:prstGeom prst="roundRect">
            <a:avLst>
              <a:gd name="adj" fmla="val 50000"/>
            </a:avLst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!!1a">
            <a:extLst>
              <a:ext uri="{FF2B5EF4-FFF2-40B4-BE49-F238E27FC236}">
                <a16:creationId xmlns:a16="http://schemas.microsoft.com/office/drawing/2014/main" id="{65DA152C-4C6C-4037-B246-7F8E64CF95AF}"/>
              </a:ext>
            </a:extLst>
          </p:cNvPr>
          <p:cNvSpPr txBox="1"/>
          <p:nvPr/>
        </p:nvSpPr>
        <p:spPr>
          <a:xfrm>
            <a:off x="4120108" y="101562"/>
            <a:ext cx="413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Giải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mã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ô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chữ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AE76C8D-9DAB-4AE4-B856-EF1264754410}"/>
              </a:ext>
            </a:extLst>
          </p:cNvPr>
          <p:cNvGrpSpPr/>
          <p:nvPr/>
        </p:nvGrpSpPr>
        <p:grpSpPr>
          <a:xfrm>
            <a:off x="8073235" y="160058"/>
            <a:ext cx="513459" cy="482949"/>
            <a:chOff x="3626754" y="167081"/>
            <a:chExt cx="801748" cy="80174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0969534-CFCB-490A-B85D-0A21214B9032}"/>
                </a:ext>
              </a:extLst>
            </p:cNvPr>
            <p:cNvSpPr/>
            <p:nvPr/>
          </p:nvSpPr>
          <p:spPr>
            <a:xfrm>
              <a:off x="3626754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0FCD2E41-0FD0-41DB-AD3C-1D199261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825" y="314152"/>
              <a:ext cx="507606" cy="507606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0D076BC-083F-4DED-A9EC-590CC6F2322B}"/>
              </a:ext>
            </a:extLst>
          </p:cNvPr>
          <p:cNvGrpSpPr/>
          <p:nvPr/>
        </p:nvGrpSpPr>
        <p:grpSpPr>
          <a:xfrm>
            <a:off x="3720726" y="160058"/>
            <a:ext cx="484416" cy="482949"/>
            <a:chOff x="7758026" y="167081"/>
            <a:chExt cx="801748" cy="801748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15B0F43-30BD-457C-A1E0-2F776DBE37BB}"/>
                </a:ext>
              </a:extLst>
            </p:cNvPr>
            <p:cNvSpPr/>
            <p:nvPr/>
          </p:nvSpPr>
          <p:spPr>
            <a:xfrm>
              <a:off x="7758026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6DAE24C-9B8A-489A-AAEE-BFA50806E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097" y="294064"/>
              <a:ext cx="507606" cy="507606"/>
            </a:xfrm>
            <a:prstGeom prst="rect">
              <a:avLst/>
            </a:prstGeom>
          </p:spPr>
        </p:pic>
      </p:grpSp>
      <p:pic>
        <p:nvPicPr>
          <p:cNvPr id="92" name="!!MatThu1a">
            <a:hlinkClick r:id="rId10" action="ppaction://hlinksldjump"/>
            <a:extLst>
              <a:ext uri="{FF2B5EF4-FFF2-40B4-BE49-F238E27FC236}">
                <a16:creationId xmlns:a16="http://schemas.microsoft.com/office/drawing/2014/main" id="{759713D9-016F-4D25-B5FE-5E989EF607F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1182" y="989935"/>
            <a:ext cx="310145" cy="201781"/>
          </a:xfrm>
          <a:prstGeom prst="rect">
            <a:avLst/>
          </a:prstGeom>
        </p:spPr>
      </p:pic>
      <p:sp>
        <p:nvSpPr>
          <p:cNvPr id="137" name="!!MatThu1">
            <a:extLst>
              <a:ext uri="{FF2B5EF4-FFF2-40B4-BE49-F238E27FC236}">
                <a16:creationId xmlns:a16="http://schemas.microsoft.com/office/drawing/2014/main" id="{2BB0A805-A474-4484-A71F-E405B1CC8ACF}"/>
              </a:ext>
            </a:extLst>
          </p:cNvPr>
          <p:cNvSpPr/>
          <p:nvPr/>
        </p:nvSpPr>
        <p:spPr>
          <a:xfrm>
            <a:off x="1001510" y="1565790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Graphic 137">
            <a:extLst>
              <a:ext uri="{FF2B5EF4-FFF2-40B4-BE49-F238E27FC236}">
                <a16:creationId xmlns:a16="http://schemas.microsoft.com/office/drawing/2014/main" id="{3F0018E5-4EDC-44E3-952B-51A811C5798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43" y="1678383"/>
            <a:ext cx="254834" cy="295514"/>
          </a:xfrm>
          <a:prstGeom prst="rect">
            <a:avLst/>
          </a:prstGeom>
        </p:spPr>
      </p:pic>
      <p:pic>
        <p:nvPicPr>
          <p:cNvPr id="139" name="!!MatThu1a">
            <a:hlinkClick r:id="rId13" action="ppaction://hlinksldjump"/>
            <a:extLst>
              <a:ext uri="{FF2B5EF4-FFF2-40B4-BE49-F238E27FC236}">
                <a16:creationId xmlns:a16="http://schemas.microsoft.com/office/drawing/2014/main" id="{8FEB8EA3-E6DE-41C1-934A-80E23C1CCFC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1182" y="1725250"/>
            <a:ext cx="310145" cy="201781"/>
          </a:xfrm>
          <a:prstGeom prst="rect">
            <a:avLst/>
          </a:prstGeom>
        </p:spPr>
      </p:pic>
      <p:sp>
        <p:nvSpPr>
          <p:cNvPr id="140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93672" y="4519159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6605" y="4631752"/>
            <a:ext cx="254834" cy="295514"/>
          </a:xfrm>
          <a:prstGeom prst="rect">
            <a:avLst/>
          </a:prstGeom>
        </p:spPr>
      </p:pic>
      <p:pic>
        <p:nvPicPr>
          <p:cNvPr id="142" name="!!MatThu1a">
            <a:hlinkClick r:id="rId14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3344" y="4678619"/>
            <a:ext cx="310145" cy="201781"/>
          </a:xfrm>
          <a:prstGeom prst="rect">
            <a:avLst/>
          </a:prstGeom>
        </p:spPr>
      </p:pic>
      <p:sp>
        <p:nvSpPr>
          <p:cNvPr id="143" name="!!MatThu1">
            <a:extLst>
              <a:ext uri="{FF2B5EF4-FFF2-40B4-BE49-F238E27FC236}">
                <a16:creationId xmlns:a16="http://schemas.microsoft.com/office/drawing/2014/main" id="{DE1A8A01-921B-4AEF-9A37-0ED3277EF1E1}"/>
              </a:ext>
            </a:extLst>
          </p:cNvPr>
          <p:cNvSpPr/>
          <p:nvPr/>
        </p:nvSpPr>
        <p:spPr>
          <a:xfrm>
            <a:off x="1003197" y="3775336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B66EF857-DAC1-4693-8ADB-F9D93F4FACF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6130" y="3887929"/>
            <a:ext cx="254834" cy="295514"/>
          </a:xfrm>
          <a:prstGeom prst="rect">
            <a:avLst/>
          </a:prstGeom>
        </p:spPr>
      </p:pic>
      <p:pic>
        <p:nvPicPr>
          <p:cNvPr id="145" name="!!MatThu1a">
            <a:hlinkClick r:id="rId15" action="ppaction://hlinksldjump"/>
            <a:extLst>
              <a:ext uri="{FF2B5EF4-FFF2-40B4-BE49-F238E27FC236}">
                <a16:creationId xmlns:a16="http://schemas.microsoft.com/office/drawing/2014/main" id="{D91C1DFE-104B-4C42-B303-F797BEC9828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2869" y="3934796"/>
            <a:ext cx="310145" cy="201781"/>
          </a:xfrm>
          <a:prstGeom prst="rect">
            <a:avLst/>
          </a:prstGeom>
        </p:spPr>
      </p:pic>
      <p:sp>
        <p:nvSpPr>
          <p:cNvPr id="146" name="!!MatThu1">
            <a:extLst>
              <a:ext uri="{FF2B5EF4-FFF2-40B4-BE49-F238E27FC236}">
                <a16:creationId xmlns:a16="http://schemas.microsoft.com/office/drawing/2014/main" id="{A3B1B0E2-736F-4FE2-9DF4-B62E45A9A20E}"/>
              </a:ext>
            </a:extLst>
          </p:cNvPr>
          <p:cNvSpPr/>
          <p:nvPr/>
        </p:nvSpPr>
        <p:spPr>
          <a:xfrm>
            <a:off x="994205" y="301627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Graphic 146">
            <a:extLst>
              <a:ext uri="{FF2B5EF4-FFF2-40B4-BE49-F238E27FC236}">
                <a16:creationId xmlns:a16="http://schemas.microsoft.com/office/drawing/2014/main" id="{54B70B13-66CB-4E0D-9307-4992919E6AD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7138" y="3128870"/>
            <a:ext cx="254834" cy="295514"/>
          </a:xfrm>
          <a:prstGeom prst="rect">
            <a:avLst/>
          </a:prstGeom>
        </p:spPr>
      </p:pic>
      <p:pic>
        <p:nvPicPr>
          <p:cNvPr id="148" name="!!MatThu1a">
            <a:hlinkClick r:id="rId16" action="ppaction://hlinksldjump"/>
            <a:extLst>
              <a:ext uri="{FF2B5EF4-FFF2-40B4-BE49-F238E27FC236}">
                <a16:creationId xmlns:a16="http://schemas.microsoft.com/office/drawing/2014/main" id="{8BD5F47D-C2C3-46F3-AC14-E62A4807A5C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3877" y="3175737"/>
            <a:ext cx="310145" cy="201781"/>
          </a:xfrm>
          <a:prstGeom prst="rect">
            <a:avLst/>
          </a:prstGeom>
        </p:spPr>
      </p:pic>
      <p:sp>
        <p:nvSpPr>
          <p:cNvPr id="149" name="!!MatThu1">
            <a:extLst>
              <a:ext uri="{FF2B5EF4-FFF2-40B4-BE49-F238E27FC236}">
                <a16:creationId xmlns:a16="http://schemas.microsoft.com/office/drawing/2014/main" id="{C3960F29-9679-4175-9B34-026347A9CC93}"/>
              </a:ext>
            </a:extLst>
          </p:cNvPr>
          <p:cNvSpPr/>
          <p:nvPr/>
        </p:nvSpPr>
        <p:spPr>
          <a:xfrm>
            <a:off x="994205" y="2282685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1030DB5F-DDB4-4CF8-99B7-F7B34C4EAE4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7138" y="2395278"/>
            <a:ext cx="254834" cy="295514"/>
          </a:xfrm>
          <a:prstGeom prst="rect">
            <a:avLst/>
          </a:prstGeom>
        </p:spPr>
      </p:pic>
      <p:pic>
        <p:nvPicPr>
          <p:cNvPr id="151" name="!!MatThu1a">
            <a:hlinkClick r:id="rId17" action="ppaction://hlinksldjump"/>
            <a:extLst>
              <a:ext uri="{FF2B5EF4-FFF2-40B4-BE49-F238E27FC236}">
                <a16:creationId xmlns:a16="http://schemas.microsoft.com/office/drawing/2014/main" id="{CFAF447D-BB29-4642-867C-E970760CCA5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3877" y="2442145"/>
            <a:ext cx="310145" cy="201781"/>
          </a:xfrm>
          <a:prstGeom prst="rect">
            <a:avLst/>
          </a:prstGeom>
        </p:spPr>
      </p:pic>
      <p:sp>
        <p:nvSpPr>
          <p:cNvPr id="135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96111" y="527250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9044" y="5385100"/>
            <a:ext cx="254834" cy="295514"/>
          </a:xfrm>
          <a:prstGeom prst="rect">
            <a:avLst/>
          </a:prstGeom>
        </p:spPr>
      </p:pic>
      <p:pic>
        <p:nvPicPr>
          <p:cNvPr id="152" name="!!MatThu1a">
            <a:hlinkClick r:id="rId18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5783" y="5431967"/>
            <a:ext cx="310145" cy="201781"/>
          </a:xfrm>
          <a:prstGeom prst="rect">
            <a:avLst/>
          </a:prstGeom>
        </p:spPr>
      </p:pic>
      <p:sp>
        <p:nvSpPr>
          <p:cNvPr id="169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83411" y="6020723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0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6344" y="6133316"/>
            <a:ext cx="254834" cy="295514"/>
          </a:xfrm>
          <a:prstGeom prst="rect">
            <a:avLst/>
          </a:prstGeom>
        </p:spPr>
      </p:pic>
      <p:pic>
        <p:nvPicPr>
          <p:cNvPr id="171" name="!!MatThu1a">
            <a:hlinkClick r:id="rId19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3083" y="6180183"/>
            <a:ext cx="310145" cy="2017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21607" y="898954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5922098" y="1612830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76"/>
          <p:cNvSpPr/>
          <p:nvPr/>
        </p:nvSpPr>
        <p:spPr>
          <a:xfrm>
            <a:off x="5922098" y="2332199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/>
          <p:cNvSpPr/>
          <p:nvPr/>
        </p:nvSpPr>
        <p:spPr>
          <a:xfrm>
            <a:off x="5921607" y="3041432"/>
            <a:ext cx="627915" cy="630938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>
            <a:off x="5922098" y="3757889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>
            <a:off x="5922096" y="4459220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181"/>
          <p:cNvSpPr/>
          <p:nvPr/>
        </p:nvSpPr>
        <p:spPr>
          <a:xfrm>
            <a:off x="5922097" y="5186490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ounded Rectangle 182"/>
          <p:cNvSpPr/>
          <p:nvPr/>
        </p:nvSpPr>
        <p:spPr>
          <a:xfrm>
            <a:off x="5922099" y="5909409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99862" y="92282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24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99862" y="1632362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25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99862" y="234189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25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99862" y="307429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sp>
        <p:nvSpPr>
          <p:cNvPr id="25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99862" y="3779747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25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92188" y="448943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25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99862" y="520428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5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92188" y="592727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5172407" y="89895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>
            <a:off x="5172898" y="161283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>
            <a:off x="5172407" y="3041432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>
            <a:off x="5172898" y="37578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/>
          <p:cNvSpPr/>
          <p:nvPr/>
        </p:nvSpPr>
        <p:spPr>
          <a:xfrm>
            <a:off x="5172896" y="445922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>
            <a:off x="5172897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250662" y="92282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8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250662" y="163236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19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250662" y="307429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19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250662" y="377974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20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242988" y="448943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sp>
        <p:nvSpPr>
          <p:cNvPr id="20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250662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4423207" y="89895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ounded Rectangle 225"/>
          <p:cNvSpPr/>
          <p:nvPr/>
        </p:nvSpPr>
        <p:spPr>
          <a:xfrm>
            <a:off x="4423697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01462" y="92282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27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01462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8922969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ounded Rectangle 315"/>
          <p:cNvSpPr/>
          <p:nvPr/>
        </p:nvSpPr>
        <p:spPr>
          <a:xfrm>
            <a:off x="8922971" y="590940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000734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32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993060" y="592727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3664717" y="89895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ounded Rectangle 329"/>
          <p:cNvSpPr/>
          <p:nvPr/>
        </p:nvSpPr>
        <p:spPr>
          <a:xfrm>
            <a:off x="8173770" y="37578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ounded Rectangle 332"/>
          <p:cNvSpPr/>
          <p:nvPr/>
        </p:nvSpPr>
        <p:spPr>
          <a:xfrm>
            <a:off x="8173769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ounded Rectangle 333"/>
          <p:cNvSpPr/>
          <p:nvPr/>
        </p:nvSpPr>
        <p:spPr>
          <a:xfrm>
            <a:off x="8173771" y="590940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742972" y="92282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33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251534" y="377974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4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251534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4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243860" y="592727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2915517" y="89895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ounded Rectangle 344"/>
          <p:cNvSpPr/>
          <p:nvPr/>
        </p:nvSpPr>
        <p:spPr>
          <a:xfrm>
            <a:off x="7424570" y="233219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ounded Rectangle 346"/>
          <p:cNvSpPr/>
          <p:nvPr/>
        </p:nvSpPr>
        <p:spPr>
          <a:xfrm>
            <a:off x="7424570" y="37578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ounded Rectangle 348"/>
          <p:cNvSpPr/>
          <p:nvPr/>
        </p:nvSpPr>
        <p:spPr>
          <a:xfrm>
            <a:off x="7424569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ounded Rectangle 349"/>
          <p:cNvSpPr/>
          <p:nvPr/>
        </p:nvSpPr>
        <p:spPr>
          <a:xfrm>
            <a:off x="7424571" y="590940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2993772" y="92282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35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02334" y="234189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5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02334" y="377974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35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02334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35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494660" y="592727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6674879" y="89895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ounded Rectangle 359"/>
          <p:cNvSpPr/>
          <p:nvPr/>
        </p:nvSpPr>
        <p:spPr>
          <a:xfrm>
            <a:off x="6675370" y="161283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ounded Rectangle 360"/>
          <p:cNvSpPr/>
          <p:nvPr/>
        </p:nvSpPr>
        <p:spPr>
          <a:xfrm>
            <a:off x="6675370" y="233219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ounded Rectangle 362"/>
          <p:cNvSpPr/>
          <p:nvPr/>
        </p:nvSpPr>
        <p:spPr>
          <a:xfrm>
            <a:off x="6675370" y="37578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ounded Rectangle 364"/>
          <p:cNvSpPr/>
          <p:nvPr/>
        </p:nvSpPr>
        <p:spPr>
          <a:xfrm>
            <a:off x="6675369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ounded Rectangle 365"/>
          <p:cNvSpPr/>
          <p:nvPr/>
        </p:nvSpPr>
        <p:spPr>
          <a:xfrm>
            <a:off x="6675371" y="590940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753134" y="92282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36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753134" y="163236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36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753134" y="234189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37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753134" y="377974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y</a:t>
            </a:r>
          </a:p>
        </p:txBody>
      </p:sp>
      <p:sp>
        <p:nvSpPr>
          <p:cNvPr id="37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753134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37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745460" y="592727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95" name="Rounded Rectangle 394"/>
          <p:cNvSpPr/>
          <p:nvPr/>
        </p:nvSpPr>
        <p:spPr>
          <a:xfrm>
            <a:off x="4425734" y="37578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03498" y="377974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411" name="Rounded Rectangle 410"/>
          <p:cNvSpPr/>
          <p:nvPr/>
        </p:nvSpPr>
        <p:spPr>
          <a:xfrm>
            <a:off x="3676534" y="37578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754298" y="377974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v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424570" y="161511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02334" y="163464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8173770" y="160667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251534" y="162620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8922970" y="1608958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000734" y="1628490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9653470" y="160578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731234" y="162531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5172898" y="233539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250662" y="234509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4423698" y="233539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01462" y="234509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3674498" y="233539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752262" y="234509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8922970" y="233202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000734" y="234172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8173770" y="233202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251534" y="234172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8173279" y="446172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243371" y="449194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7424079" y="446172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494171" y="449194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6674879" y="446172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744971" y="449194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9650572" y="446807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720664" y="449828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8901372" y="446807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971464" y="449828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3672461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750226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2923261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001026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10413200" y="232569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10490964" y="233539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228" name="Rounded Rectangle 227"/>
          <p:cNvSpPr/>
          <p:nvPr/>
        </p:nvSpPr>
        <p:spPr>
          <a:xfrm>
            <a:off x="9664000" y="232569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741764" y="233539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pic>
        <p:nvPicPr>
          <p:cNvPr id="153" name="cute_cat_-13003839225379350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2790739" y="2254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3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2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 tmFilter="0, 0; .2, .5; .8, .5; 1, 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" dur="250" autoRev="1" fill="hold"/>
                                        <p:tgtEl>
                                          <p:spTgt spid="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 tmFilter="0, 0; .2, .5; .8, .5; 1, 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250" autoRev="1" fill="hold"/>
                                        <p:tgtEl>
                                          <p:spTgt spid="3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 tmFilter="0, 0; .2, .5; .8, .5; 1, 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250" autoRev="1" fill="hold"/>
                                        <p:tgtEl>
                                          <p:spTgt spid="3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 tmFilter="0, 0; .2, .5; .8, .5; 1, 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1" dur="250" autoRev="1" fill="hold"/>
                                        <p:tgtEl>
                                          <p:spTgt spid="4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 tmFilter="0, 0; .2, .5; .8, .5; 1, 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250" autoRev="1" fill="hold"/>
                                        <p:tgtEl>
                                          <p:spTgt spid="4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 tmFilter="0, 0; .2, .5; .8, .5; 1, 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0" dur="250" autoRev="1" fill="hold"/>
                                        <p:tgtEl>
                                          <p:spTgt spid="2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 tmFilter="0, 0; .2, .5; .8, .5; 1, 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2" dur="250" autoRev="1" fill="hold"/>
                                        <p:tgtEl>
                                          <p:spTgt spid="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2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 tmFilter="0, 0; .2, .5; .8, .5; 1, 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8" dur="250" autoRev="1" fill="hold"/>
                                        <p:tgtEl>
                                          <p:spTgt spid="2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500" tmFilter="0, 0; .2, .5; .8, .5; 1, 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9" dur="250" autoRev="1" fill="hold"/>
                                        <p:tgtEl>
                                          <p:spTgt spid="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 tmFilter="0, 0; .2, .5; .8, .5; 1, 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5" dur="250" autoRev="1" fill="hold"/>
                                        <p:tgtEl>
                                          <p:spTgt spid="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 tmFilter="0, 0; .2, .5; .8, .5; 1, 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3" dur="250" autoRev="1" fill="hold"/>
                                        <p:tgtEl>
                                          <p:spTgt spid="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 tmFilter="0, 0; .2, .5; .8, .5; 1, 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1" dur="250" autoRev="1" fill="hold"/>
                                        <p:tgtEl>
                                          <p:spTgt spid="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 tmFilter="0, 0; .2, .5; .8, .5; 1, 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9" dur="250" autoRev="1" fill="hold"/>
                                        <p:tgtEl>
                                          <p:spTgt spid="3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 tmFilter="0, 0; .2, .5; .8, .5; 1, 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7" dur="250" autoRev="1" fill="hold"/>
                                        <p:tgtEl>
                                          <p:spTgt spid="3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5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 tmFilter="0, 0; .2, .5; .8, .5; 1, 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3" dur="250" autoRev="1" fill="hold"/>
                                        <p:tgtEl>
                                          <p:spTgt spid="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 tmFilter="0, 0; .2, .5; .8, .5; 1, 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4" dur="250" autoRev="1" fill="hold"/>
                                        <p:tgtEl>
                                          <p:spTgt spid="2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 tmFilter="0, 0; .2, .5; .8, .5; 1, 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2" dur="250" autoRev="1" fill="hold"/>
                                        <p:tgtEl>
                                          <p:spTgt spid="3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 tmFilter="0, 0; .2, .5; .8, .5; 1, 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0" dur="250" autoRev="1" fill="hold"/>
                                        <p:tgtEl>
                                          <p:spTgt spid="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 tmFilter="0, 0; .2, .5; .8, .5; 1, 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8" dur="250" autoRev="1" fill="hold"/>
                                        <p:tgtEl>
                                          <p:spTgt spid="3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 tmFilter="0, 0; .2, .5; .8, .5; 1, 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6" dur="250" autoRev="1" fill="hold"/>
                                        <p:tgtEl>
                                          <p:spTgt spid="3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 tmFilter="0, 0; .2, .5; .8, .5; 1, 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7" dur="250" autoRev="1" fill="hold"/>
                                        <p:tgtEl>
                                          <p:spTgt spid="2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5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" tmFilter="0, 0; .2, .5; .8, .5; 1, 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3" dur="250" autoRev="1" fill="hold"/>
                                        <p:tgtEl>
                                          <p:spTgt spid="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 tmFilter="0, 0; .2, .5; .8, .5; 1, 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1" dur="250" autoRev="1" fill="hold"/>
                                        <p:tgtEl>
                                          <p:spTgt spid="3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 tmFilter="0, 0; .2, .5; .8, .5; 1, 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9" dur="250" autoRev="1" fill="hold"/>
                                        <p:tgtEl>
                                          <p:spTgt spid="3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6" dur="500" tmFilter="0, 0; .2, .5; .8, .5; 1, 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7" dur="250" autoRev="1" fill="hold"/>
                                        <p:tgtEl>
                                          <p:spTgt spid="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9" fill="hold">
                      <p:stCondLst>
                        <p:cond delay="0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 tmFilter="0, 0; .2, .5; .8, .5; 1, 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8" dur="250" autoRev="1" fill="hold"/>
                                        <p:tgtEl>
                                          <p:spTgt spid="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6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audio>
              <p:cMediaNode vol="80000" numSld="999" showWhenStopped="0">
                <p:cTn id="60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"/>
                </p:tgtEl>
              </p:cMediaNode>
            </p:audio>
          </p:childTnLst>
        </p:cTn>
      </p:par>
    </p:tnLst>
    <p:bldLst>
      <p:bldP spid="232" grpId="0"/>
      <p:bldP spid="232" grpId="1"/>
      <p:bldP spid="241" grpId="0"/>
      <p:bldP spid="241" grpId="1"/>
      <p:bldP spid="253" grpId="0"/>
      <p:bldP spid="253" grpId="1"/>
      <p:bldP spid="254" grpId="0"/>
      <p:bldP spid="254" grpId="1"/>
      <p:bldP spid="255" grpId="0"/>
      <p:bldP spid="255" grpId="1"/>
      <p:bldP spid="256" grpId="0"/>
      <p:bldP spid="256" grpId="1"/>
      <p:bldP spid="257" grpId="0"/>
      <p:bldP spid="257" grpId="1"/>
      <p:bldP spid="258" grpId="0"/>
      <p:bldP spid="258" grpId="1"/>
      <p:bldP spid="184" grpId="0" animBg="1"/>
      <p:bldP spid="184" grpId="1" animBg="1"/>
      <p:bldP spid="185" grpId="0" animBg="1"/>
      <p:bldP spid="185" grpId="1" animBg="1"/>
      <p:bldP spid="196" grpId="0" animBg="1"/>
      <p:bldP spid="196" grpId="1" animBg="1"/>
      <p:bldP spid="197" grpId="0" animBg="1"/>
      <p:bldP spid="197" grpId="1" animBg="1"/>
      <p:bldP spid="208" grpId="0" animBg="1"/>
      <p:bldP spid="208" grpId="1" animBg="1"/>
      <p:bldP spid="209" grpId="0" animBg="1"/>
      <p:bldP spid="209" grpId="1" animBg="1"/>
      <p:bldP spid="234" grpId="0" animBg="1"/>
      <p:bldP spid="234" grpId="1" animBg="1"/>
      <p:bldP spid="270" grpId="0" animBg="1"/>
      <p:bldP spid="270" grpId="1" animBg="1"/>
      <p:bldP spid="323" grpId="0" animBg="1"/>
      <p:bldP spid="323" grpId="1" animBg="1"/>
      <p:bldP spid="325" grpId="0" animBg="1"/>
      <p:bldP spid="325" grpId="1" animBg="1"/>
      <p:bldP spid="335" grpId="0" animBg="1"/>
      <p:bldP spid="335" grpId="1" animBg="1"/>
      <p:bldP spid="339" grpId="0" animBg="1"/>
      <p:bldP spid="339" grpId="1" animBg="1"/>
      <p:bldP spid="341" grpId="0" animBg="1"/>
      <p:bldP spid="341" grpId="1" animBg="1"/>
      <p:bldP spid="342" grpId="0" animBg="1"/>
      <p:bldP spid="342" grpId="1" animBg="1"/>
      <p:bldP spid="351" grpId="0" animBg="1"/>
      <p:bldP spid="351" grpId="1" animBg="1"/>
      <p:bldP spid="353" grpId="0" animBg="1"/>
      <p:bldP spid="353" grpId="1" animBg="1"/>
      <p:bldP spid="355" grpId="0" animBg="1"/>
      <p:bldP spid="355" grpId="1" animBg="1"/>
      <p:bldP spid="357" grpId="0" animBg="1"/>
      <p:bldP spid="357" grpId="1" animBg="1"/>
      <p:bldP spid="358" grpId="0" animBg="1"/>
      <p:bldP spid="358" grpId="1" animBg="1"/>
      <p:bldP spid="367" grpId="0" animBg="1"/>
      <p:bldP spid="367" grpId="1" animBg="1"/>
      <p:bldP spid="368" grpId="0" animBg="1"/>
      <p:bldP spid="368" grpId="1" animBg="1"/>
      <p:bldP spid="369" grpId="0" animBg="1"/>
      <p:bldP spid="369" grpId="1" animBg="1"/>
      <p:bldP spid="371" grpId="0" animBg="1"/>
      <p:bldP spid="371" grpId="1" animBg="1"/>
      <p:bldP spid="373" grpId="0" animBg="1"/>
      <p:bldP spid="373" grpId="1" animBg="1"/>
      <p:bldP spid="374" grpId="0" animBg="1"/>
      <p:bldP spid="374" grpId="1" animBg="1"/>
      <p:bldP spid="403" grpId="0" animBg="1"/>
      <p:bldP spid="403" grpId="1" animBg="1"/>
      <p:bldP spid="419" grpId="0" animBg="1"/>
      <p:bldP spid="419" grpId="1" animBg="1"/>
      <p:bldP spid="167" grpId="0" animBg="1"/>
      <p:bldP spid="167" grpId="1" animBg="1"/>
      <p:bldP spid="172" grpId="0" animBg="1"/>
      <p:bldP spid="172" grpId="1" animBg="1"/>
      <p:bldP spid="174" grpId="0" animBg="1"/>
      <p:bldP spid="174" grpId="1" animBg="1"/>
      <p:bldP spid="176" grpId="0" animBg="1"/>
      <p:bldP spid="176" grpId="1" animBg="1"/>
      <p:bldP spid="190" grpId="0" animBg="1"/>
      <p:bldP spid="190" grpId="1" animBg="1"/>
      <p:bldP spid="192" grpId="0" animBg="1"/>
      <p:bldP spid="192" grpId="1" animBg="1"/>
      <p:bldP spid="194" grpId="0" animBg="1"/>
      <p:bldP spid="194" grpId="1" animBg="1"/>
      <p:bldP spid="198" grpId="0" animBg="1"/>
      <p:bldP spid="198" grpId="1" animBg="1"/>
      <p:bldP spid="200" grpId="0" animBg="1"/>
      <p:bldP spid="200" grpId="1" animBg="1"/>
      <p:bldP spid="204" grpId="0" animBg="1"/>
      <p:bldP spid="204" grpId="1" animBg="1"/>
      <p:bldP spid="206" grpId="0" animBg="1"/>
      <p:bldP spid="206" grpId="1" animBg="1"/>
      <p:bldP spid="210" grpId="0" animBg="1"/>
      <p:bldP spid="210" grpId="1" animBg="1"/>
      <p:bldP spid="214" grpId="0" animBg="1"/>
      <p:bldP spid="214" grpId="1" animBg="1"/>
      <p:bldP spid="216" grpId="0" animBg="1"/>
      <p:bldP spid="216" grpId="1" animBg="1"/>
      <p:bldP spid="218" grpId="0" animBg="1"/>
      <p:bldP spid="218" grpId="1" animBg="1"/>
      <p:bldP spid="220" grpId="0" animBg="1"/>
      <p:bldP spid="220" grpId="1" animBg="1"/>
      <p:bldP spid="224" grpId="0" animBg="1"/>
      <p:bldP spid="224" grpId="1" animBg="1"/>
      <p:bldP spid="229" grpId="0" animBg="1"/>
      <p:bldP spid="2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3"/>
          <p:cNvSpPr/>
          <p:nvPr/>
        </p:nvSpPr>
        <p:spPr>
          <a:xfrm flipH="1">
            <a:off x="-30188" y="3337648"/>
            <a:ext cx="2096818" cy="3520352"/>
          </a:xfrm>
          <a:custGeom>
            <a:avLst/>
            <a:gdLst/>
            <a:ahLst/>
            <a:cxnLst/>
            <a:rect l="l" t="t" r="r" b="b"/>
            <a:pathLst>
              <a:path w="4958917" h="8523138">
                <a:moveTo>
                  <a:pt x="4958917" y="0"/>
                </a:moveTo>
                <a:lnTo>
                  <a:pt x="0" y="0"/>
                </a:lnTo>
                <a:lnTo>
                  <a:pt x="0" y="8523138"/>
                </a:lnTo>
                <a:lnTo>
                  <a:pt x="4958917" y="8523138"/>
                </a:lnTo>
                <a:lnTo>
                  <a:pt x="49589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2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1843102" y="3534053"/>
            <a:ext cx="8434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FAA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Từ trường</a:t>
            </a:r>
            <a:r>
              <a:rPr lang="vi-VN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 là một môi trường vật chất mà bao quanh các hạt mang điện có sự chuyển động không ngừng.</a:t>
            </a:r>
            <a:endParaRPr lang="en-US" sz="36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12" name="Freeform 6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026" name="Picture 2" descr="Từ trường là gì ? Tổng hợp kiến thức từ trường vật lý 11 chi tiế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89" y="201497"/>
            <a:ext cx="5980468" cy="313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8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9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149600" y="2118722"/>
            <a:ext cx="5892800" cy="2123079"/>
          </a:xfrm>
          <a:custGeom>
            <a:avLst/>
            <a:gdLst/>
            <a:ahLst/>
            <a:cxnLst/>
            <a:rect l="l" t="t" r="r" b="b"/>
            <a:pathLst>
              <a:path w="7315200" h="2739875">
                <a:moveTo>
                  <a:pt x="0" y="0"/>
                </a:moveTo>
                <a:lnTo>
                  <a:pt x="7315200" y="0"/>
                </a:lnTo>
                <a:lnTo>
                  <a:pt x="7315200" y="2739875"/>
                </a:lnTo>
                <a:lnTo>
                  <a:pt x="0" y="2739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1475691">
            <a:off x="8237009" y="3547066"/>
            <a:ext cx="1288155" cy="1292857"/>
          </a:xfrm>
          <a:custGeom>
            <a:avLst/>
            <a:gdLst/>
            <a:ahLst/>
            <a:cxnLst/>
            <a:rect l="l" t="t" r="r" b="b"/>
            <a:pathLst>
              <a:path w="1932233" h="1939285">
                <a:moveTo>
                  <a:pt x="0" y="0"/>
                </a:moveTo>
                <a:lnTo>
                  <a:pt x="1932233" y="0"/>
                </a:lnTo>
                <a:lnTo>
                  <a:pt x="1932233" y="1939285"/>
                </a:lnTo>
                <a:lnTo>
                  <a:pt x="0" y="1939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6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2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38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14" name="applaus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1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815754" y="1125992"/>
            <a:ext cx="10502728" cy="2903227"/>
          </a:xfrm>
          <a:prstGeom prst="roundRect">
            <a:avLst>
              <a:gd name="adj" fmla="val 16929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98890" y="4412326"/>
            <a:ext cx="3320522" cy="880471"/>
            <a:chOff x="4037538" y="4547895"/>
            <a:chExt cx="3320522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3188430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622739" y="4738816"/>
              <a:ext cx="27353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E2A24C98-35A3-45FF-9431-2BE8350105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F0C86CA-0091-4117-BFEC-207320877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68C8D11E-0AFE-4F7B-B87C-5545F5E6C0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D814C9E-BF3B-4291-BE98-A970F732C6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1045EAEC-7CAA-4B81-B22A-BBDE414E6E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E1EAAEDC-5B63-4ABF-950D-A3661A34B2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396E1D2C-F1DE-4F25-81DA-6E6028E048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C67324EB-D3F2-4F0B-B911-CDA7A8304F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BDB067EA-AB66-4605-8786-F0BD17037F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D59F442C-9BB5-43D0-B284-8EFE7D915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7DB10253-8425-4F19-B995-DCA5C90F41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A9DFF7EA-3F47-420E-BAB4-B4D4EAC8CE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B19D85A-DBE2-4D1C-81E5-7D5F799CB5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1571BFB6-F40C-4995-A85E-E041985AA4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4CE6C58B-82FB-4AC7-AD34-D55656BEEF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669FFAF8-4030-42C1-8181-04368FB872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91E80C74-3176-4BBC-BD54-D2910A4B7B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BF80EC7E-5859-465E-8871-B259D7CF00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CFCC4645-75D6-4985-BB16-8B625A7F70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2A628FAA-7798-4AE3-9E71-65587129DF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9A00F9A9-3E3F-4628-9532-16A3E13760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177AA96B-48C8-4C60-B922-9ABA2EE541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7D34D429-619F-4567-AE95-0002F7F728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77044C68-7973-4EA4-AFFF-3066205CEC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B54F87DA-BE54-437B-85B3-5691899AD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50F0249-3D57-4EA8-B6F3-CA5D1360BF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8845B16D-EB99-4335-B391-498FC4C4C7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1C125569-1989-4359-9AB3-9A5179BE0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292483AD-5130-449D-A62E-D13857C9C5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67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8179978" y="5590230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8397138" y="562297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ừ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0489" y="2175020"/>
            <a:ext cx="6411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Sóng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điện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từ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bao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gồm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một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dải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rộng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tần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số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,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gọi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là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thang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sóng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___</a:t>
            </a:r>
          </a:p>
        </p:txBody>
      </p:sp>
      <p:sp>
        <p:nvSpPr>
          <p:cNvPr id="81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7151432" y="5590230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2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7368592" y="562297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83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5093911" y="5602930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4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5311071" y="563567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ệ</a:t>
            </a:r>
          </a:p>
        </p:txBody>
      </p:sp>
      <p:sp>
        <p:nvSpPr>
          <p:cNvPr id="85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6115668" y="5602930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6332828" y="559757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62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4067143" y="5602930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5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4271603" y="562297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66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3036251" y="5602930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7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3253411" y="563567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  <p:pic>
        <p:nvPicPr>
          <p:cNvPr id="4098" name="Picture 2" descr="Sóng Điện Từ Là Gì? Lý Thuyết Và Bài Tập Trắc Nghiệm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DFFFB"/>
              </a:clrFrom>
              <a:clrTo>
                <a:srgbClr val="FD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7" y="1044718"/>
            <a:ext cx="4005387" cy="333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21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2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2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3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3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4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82" grpId="0"/>
      <p:bldP spid="82" grpId="1"/>
      <p:bldP spid="84" grpId="0"/>
      <p:bldP spid="84" grpId="1"/>
      <p:bldP spid="86" grpId="0"/>
      <p:bldP spid="86" grpId="1"/>
      <p:bldP spid="65" grpId="0"/>
      <p:bldP spid="65" grpId="1"/>
      <p:bldP spid="77" grpId="0"/>
      <p:bldP spid="7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2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87865" y="1082576"/>
            <a:ext cx="9784935" cy="2725189"/>
          </a:xfrm>
          <a:prstGeom prst="roundRect">
            <a:avLst>
              <a:gd name="adj" fmla="val 1558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362213" y="4190130"/>
            <a:ext cx="3108399" cy="880471"/>
            <a:chOff x="4037538" y="4547895"/>
            <a:chExt cx="3108399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07665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5971" y="4748459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281661" y="2054656"/>
            <a:ext cx="582340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Sóng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vô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tuyến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 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không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 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bị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phản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xạ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ở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tầng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điện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li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sóng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___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3136700-02CF-4442-BDBD-D1E14B1CE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6B3A13-B1A5-4E10-97C1-2708BDFA8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37B6B6-F3C4-4CCC-916A-917CDE9900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5F64F2D-6DA2-4348-98CC-253FFE21C8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FDAC995-C52B-4A95-A28A-8172E0E5DC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36B6640-E6E1-4D80-ADAA-FD3DD9E65D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B4131E8-A673-4BB0-95D3-29242445E2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6BDA17A-DB23-45D8-8D11-B78B53ADB1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96310F7-E1E1-4AA9-811A-6C70C6DF5B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E017C85-5DAD-457C-B5DD-F3BAB94834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EA53A7B-919E-456E-9512-861396F1A7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BAF055C-5BE1-4E37-8EB0-E098FAF9F8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152F6FA-703D-426C-800B-EA4A512F68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956F601-6BEA-4D35-A9CE-DC483264DD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A1D4B74-F08C-4E37-AE94-EA6626121D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781EDFB-5E40-417F-8975-5B44D33ED0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FCB52DE-9491-487B-A218-CCFF7ABC71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8DED43E-F0B8-4CD0-8C69-DC3F71D15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F883775-6A67-4A4A-84BB-35D8C63B96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4F28298-20FD-4F0D-9737-28FF2855C2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347B3AB-2664-48A2-850C-EFFA8E52BF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98185BC-E162-4531-BFCA-BE96906925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8467660-8104-4705-8F38-1DF0D0855E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53B8DDF-30A9-45B4-91C4-CAFE61A26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215461D-643C-46F0-B9BF-CED2FF22E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10A4024-EBE1-42C0-9304-C13FE34703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099DF57-12AF-4630-83BF-DC32899B79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0B2893E-8591-48D3-8031-4FEDB4016E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13F2579-04EB-4461-A5E3-7B0DC899F9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7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6571015" y="5451980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8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6743963" y="5473185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101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7710879" y="5449317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2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7874229" y="5477431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ắ</a:t>
            </a:r>
          </a:p>
        </p:txBody>
      </p:sp>
      <p:sp>
        <p:nvSpPr>
          <p:cNvPr id="99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8850743" y="5449317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8999907" y="5495431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91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3157088" y="5455204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2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3330036" y="5476409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ự</a:t>
            </a:r>
          </a:p>
        </p:txBody>
      </p:sp>
      <p:sp>
        <p:nvSpPr>
          <p:cNvPr id="93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4296952" y="5452541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4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4460302" y="5480655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95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5436816" y="5452541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6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5588407" y="5449315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07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2022889" y="5455765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8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2172053" y="5501879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pic>
        <p:nvPicPr>
          <p:cNvPr id="2050" name="Picture 2" descr="Sóng vô tuyến – Wikipedia tiếng Việ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31" y="1213121"/>
            <a:ext cx="4019522" cy="25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4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98" grpId="0"/>
      <p:bldP spid="98" grpId="1"/>
      <p:bldP spid="102" grpId="0"/>
      <p:bldP spid="102" grpId="1"/>
      <p:bldP spid="100" grpId="0"/>
      <p:bldP spid="100" grpId="1"/>
      <p:bldP spid="92" grpId="0"/>
      <p:bldP spid="92" grpId="1"/>
      <p:bldP spid="94" grpId="0"/>
      <p:bldP spid="94" grpId="1"/>
      <p:bldP spid="96" grpId="0"/>
      <p:bldP spid="96" grpId="1"/>
      <p:bldP spid="108" grpId="0"/>
      <p:bldP spid="10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19965" y="1082369"/>
            <a:ext cx="10082282" cy="3100448"/>
          </a:xfrm>
          <a:prstGeom prst="roundRect">
            <a:avLst>
              <a:gd name="adj" fmla="val 16100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3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43013" y="4389327"/>
            <a:ext cx="3151019" cy="880471"/>
            <a:chOff x="4037538" y="4547895"/>
            <a:chExt cx="3151019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106161" y="4547895"/>
              <a:ext cx="3082396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74437" y="4741615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39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7439288" y="559526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2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7600659" y="5718725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5791471" y="1530726"/>
            <a:ext cx="4889544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___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sóng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điện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từ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không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nhìn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thấy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có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bước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sóng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ngắn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hơn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bước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sóng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nằm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trong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khoảng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từ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10nm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đến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400nm.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E2A24C98-35A3-45FF-9431-2BE835010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F0C86CA-0091-4117-BFEC-207320877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8C8D11E-0AFE-4F7B-B87C-5545F5E6C0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D814C9E-BF3B-4291-BE98-A970F732C6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045EAEC-7CAA-4B81-B22A-BBDE414E6E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1EAAEDC-5B63-4ABF-950D-A3661A34B2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96E1D2C-F1DE-4F25-81DA-6E6028E048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67324EB-D3F2-4F0B-B911-CDA7A8304F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DB067EA-AB66-4605-8786-F0BD17037F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59F442C-9BB5-43D0-B284-8EFE7D9150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7DB10253-8425-4F19-B995-DCA5C90F4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A9DFF7EA-3F47-420E-BAB4-B4D4EAC8CE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B19D85A-DBE2-4D1C-81E5-7D5F799CB5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571BFB6-F40C-4995-A85E-E041985AA4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CE6C58B-82FB-4AC7-AD34-D55656BEEF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69FFAF8-4030-42C1-8181-04368FB872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1E80C74-3176-4BBC-BD54-D2910A4B7B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BF80EC7E-5859-465E-8871-B259D7CF00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CFCC4645-75D6-4985-BB16-8B625A7F70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A628FAA-7798-4AE3-9E71-65587129DF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A00F9A9-3E3F-4628-9532-16A3E13760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77AA96B-48C8-4C60-B922-9ABA2EE541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7D34D429-619F-4567-AE95-0002F7F728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044C68-7973-4EA4-AFFF-3066205CEC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54F87DA-BE54-437B-85B3-5691899ADA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750F0249-3D57-4EA8-B6F3-CA5D1360BF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8845B16D-EB99-4335-B391-498FC4C4C7E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1C125569-1989-4359-9AB3-9A5179BE08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92483AD-5130-449D-A62E-D13857C9C5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66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8595717" y="559526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7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8742920" y="5711991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55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9752243" y="5595265"/>
            <a:ext cx="1029568" cy="1036302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6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9967803" y="5704277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ạ</a:t>
            </a:r>
          </a:p>
        </p:txBody>
      </p:sp>
      <p:sp>
        <p:nvSpPr>
          <p:cNvPr id="57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10923186" y="5599501"/>
            <a:ext cx="1031062" cy="1031062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8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11099417" y="5716709"/>
            <a:ext cx="696676" cy="832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59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6282811" y="560256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0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6444182" y="5726024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62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3969929" y="5603307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5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4131300" y="5726767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76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5126358" y="5603307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7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5273561" y="5720033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ử</a:t>
            </a:r>
          </a:p>
        </p:txBody>
      </p:sp>
      <p:sp>
        <p:nvSpPr>
          <p:cNvPr id="79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2813452" y="561060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0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2974823" y="5734066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81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1656951" y="560256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2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1818322" y="5726024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83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500474" y="5609863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4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661845" y="5733323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pic>
        <p:nvPicPr>
          <p:cNvPr id="3074" name="Picture 2" descr="Tia tử ngoại là gì? Đặc điểm, phân loại và ứng dụng trong đời sốn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0"/>
          <a:stretch/>
        </p:blipFill>
        <p:spPr bwMode="auto">
          <a:xfrm>
            <a:off x="1394007" y="1614502"/>
            <a:ext cx="3857298" cy="198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77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5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5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7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9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9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67" grpId="0"/>
      <p:bldP spid="67" grpId="1"/>
      <p:bldP spid="56" grpId="0"/>
      <p:bldP spid="56" grpId="1"/>
      <p:bldP spid="58" grpId="0"/>
      <p:bldP spid="58" grpId="1"/>
      <p:bldP spid="60" grpId="0"/>
      <p:bldP spid="60" grpId="1"/>
      <p:bldP spid="65" grpId="0"/>
      <p:bldP spid="65" grpId="1"/>
      <p:bldP spid="77" grpId="0"/>
      <p:bldP spid="77" grpId="1"/>
      <p:bldP spid="80" grpId="0"/>
      <p:bldP spid="80" grpId="1"/>
      <p:bldP spid="82" grpId="0"/>
      <p:bldP spid="82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1">
      <a:majorFont>
        <a:latin typeface="A3.Jovis-BebasNeueBold-San"/>
        <a:ea typeface=""/>
        <a:cs typeface=""/>
      </a:majorFont>
      <a:minorFont>
        <a:latin typeface="A2.Jovis-WorkSansRegular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659EF5A-FD9E-425A-8F82-50E2D030EDC7}" vid="{090C157F-BD6E-464A-97B5-93A918A24BB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1005</TotalTime>
  <Words>403</Words>
  <PresentationFormat>Màn hình rộng</PresentationFormat>
  <Paragraphs>153</Paragraphs>
  <Slides>15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7" baseType="lpstr">
      <vt:lpstr>Times New Roman</vt:lpstr>
      <vt:lpstr>Quicksand Bold</vt:lpstr>
      <vt:lpstr>Paytone One</vt:lpstr>
      <vt:lpstr>Averta Std ExtraBold</vt:lpstr>
      <vt:lpstr>Calibri</vt:lpstr>
      <vt:lpstr>A2.Jovis-WorkSansRegular-San</vt:lpstr>
      <vt:lpstr>Mongolian Baiti</vt:lpstr>
      <vt:lpstr>A3.Jovis-BebasNeueBold-San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2022-04-10T22:53:45Z</dcterms:created>
  <dcterms:modified xsi:type="dcterms:W3CDTF">2023-09-16T12:51:51Z</dcterms:modified>
</cp:coreProperties>
</file>