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  <p:sldMasterId id="2147483674" r:id="rId3"/>
    <p:sldMasterId id="2147483694" r:id="rId4"/>
    <p:sldMasterId id="2147483697" r:id="rId5"/>
    <p:sldMasterId id="2147483699" r:id="rId6"/>
    <p:sldMasterId id="2147483723" r:id="rId7"/>
    <p:sldMasterId id="2147483726" r:id="rId8"/>
    <p:sldMasterId id="2147483748" r:id="rId9"/>
    <p:sldMasterId id="2147483768" r:id="rId10"/>
  </p:sldMasterIdLst>
  <p:sldIdLst>
    <p:sldId id="303" r:id="rId11"/>
    <p:sldId id="379" r:id="rId12"/>
    <p:sldId id="381" r:id="rId13"/>
    <p:sldId id="382" r:id="rId14"/>
    <p:sldId id="383" r:id="rId15"/>
    <p:sldId id="384" r:id="rId16"/>
    <p:sldId id="279" r:id="rId17"/>
    <p:sldId id="306" r:id="rId18"/>
    <p:sldId id="374" r:id="rId19"/>
    <p:sldId id="280" r:id="rId20"/>
    <p:sldId id="26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EAEE"/>
    <a:srgbClr val="E9C9E9"/>
    <a:srgbClr val="4F48AC"/>
    <a:srgbClr val="C27F1C"/>
    <a:srgbClr val="488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11D5-FC20-4F11-B608-DAD4A015A020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E39-5FEC-4327-B717-E1654827E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76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11D5-FC20-4F11-B608-DAD4A015A020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E39-5FEC-4327-B717-E1654827E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039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ADD85E6C-2694-4BB6-B396-E6F812C019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3255649"/>
            <a:ext cx="11904055" cy="3602353"/>
          </a:xfrm>
          <a:custGeom>
            <a:avLst/>
            <a:gdLst>
              <a:gd name="connsiteX0" fmla="*/ 11582341 w 11904055"/>
              <a:gd name="connsiteY0" fmla="*/ 2503750 h 3602353"/>
              <a:gd name="connsiteX1" fmla="*/ 11769730 w 11904055"/>
              <a:gd name="connsiteY1" fmla="*/ 2573468 h 3602353"/>
              <a:gd name="connsiteX2" fmla="*/ 11833752 w 11904055"/>
              <a:gd name="connsiteY2" fmla="*/ 3052873 h 3602353"/>
              <a:gd name="connsiteX3" fmla="*/ 11413744 w 11904055"/>
              <a:gd name="connsiteY3" fmla="*/ 3602352 h 3602353"/>
              <a:gd name="connsiteX4" fmla="*/ 10552808 w 11904055"/>
              <a:gd name="connsiteY4" fmla="*/ 3602352 h 3602353"/>
              <a:gd name="connsiteX5" fmla="*/ 11290325 w 11904055"/>
              <a:gd name="connsiteY5" fmla="*/ 2637490 h 3602353"/>
              <a:gd name="connsiteX6" fmla="*/ 11582341 w 11904055"/>
              <a:gd name="connsiteY6" fmla="*/ 2503750 h 3602353"/>
              <a:gd name="connsiteX7" fmla="*/ 10782012 w 11904055"/>
              <a:gd name="connsiteY7" fmla="*/ 2174396 h 3602353"/>
              <a:gd name="connsiteX8" fmla="*/ 10969399 w 11904055"/>
              <a:gd name="connsiteY8" fmla="*/ 2244113 h 3602353"/>
              <a:gd name="connsiteX9" fmla="*/ 11033422 w 11904055"/>
              <a:gd name="connsiteY9" fmla="*/ 2723518 h 3602353"/>
              <a:gd name="connsiteX10" fmla="*/ 10361662 w 11904055"/>
              <a:gd name="connsiteY10" fmla="*/ 3602352 h 3602353"/>
              <a:gd name="connsiteX11" fmla="*/ 9500727 w 11904055"/>
              <a:gd name="connsiteY11" fmla="*/ 3602352 h 3602353"/>
              <a:gd name="connsiteX12" fmla="*/ 10489995 w 11904055"/>
              <a:gd name="connsiteY12" fmla="*/ 2308135 h 3602353"/>
              <a:gd name="connsiteX13" fmla="*/ 10782012 w 11904055"/>
              <a:gd name="connsiteY13" fmla="*/ 2174396 h 3602353"/>
              <a:gd name="connsiteX14" fmla="*/ 1691966 w 11904055"/>
              <a:gd name="connsiteY14" fmla="*/ 1637118 h 3602353"/>
              <a:gd name="connsiteX15" fmla="*/ 1879354 w 11904055"/>
              <a:gd name="connsiteY15" fmla="*/ 1706836 h 3602353"/>
              <a:gd name="connsiteX16" fmla="*/ 1943376 w 11904055"/>
              <a:gd name="connsiteY16" fmla="*/ 2186241 h 3602353"/>
              <a:gd name="connsiteX17" fmla="*/ 860935 w 11904055"/>
              <a:gd name="connsiteY17" fmla="*/ 3602352 h 3602353"/>
              <a:gd name="connsiteX18" fmla="*/ 0 w 11904055"/>
              <a:gd name="connsiteY18" fmla="*/ 3602352 h 3602353"/>
              <a:gd name="connsiteX19" fmla="*/ 0 w 11904055"/>
              <a:gd name="connsiteY19" fmla="*/ 3602351 h 3602353"/>
              <a:gd name="connsiteX20" fmla="*/ 1399949 w 11904055"/>
              <a:gd name="connsiteY20" fmla="*/ 1770858 h 3602353"/>
              <a:gd name="connsiteX21" fmla="*/ 1691966 w 11904055"/>
              <a:gd name="connsiteY21" fmla="*/ 1637118 h 3602353"/>
              <a:gd name="connsiteX22" fmla="*/ 8108140 w 11904055"/>
              <a:gd name="connsiteY22" fmla="*/ 1412767 h 3602353"/>
              <a:gd name="connsiteX23" fmla="*/ 8295528 w 11904055"/>
              <a:gd name="connsiteY23" fmla="*/ 1482484 h 3602353"/>
              <a:gd name="connsiteX24" fmla="*/ 8359550 w 11904055"/>
              <a:gd name="connsiteY24" fmla="*/ 1961890 h 3602353"/>
              <a:gd name="connsiteX25" fmla="*/ 7105620 w 11904055"/>
              <a:gd name="connsiteY25" fmla="*/ 3602352 h 3602353"/>
              <a:gd name="connsiteX26" fmla="*/ 6244685 w 11904055"/>
              <a:gd name="connsiteY26" fmla="*/ 3602352 h 3602353"/>
              <a:gd name="connsiteX27" fmla="*/ 7816123 w 11904055"/>
              <a:gd name="connsiteY27" fmla="*/ 1546506 h 3602353"/>
              <a:gd name="connsiteX28" fmla="*/ 8108140 w 11904055"/>
              <a:gd name="connsiteY28" fmla="*/ 1412767 h 3602353"/>
              <a:gd name="connsiteX29" fmla="*/ 9385014 w 11904055"/>
              <a:gd name="connsiteY29" fmla="*/ 1161427 h 3602353"/>
              <a:gd name="connsiteX30" fmla="*/ 9572402 w 11904055"/>
              <a:gd name="connsiteY30" fmla="*/ 1231145 h 3602353"/>
              <a:gd name="connsiteX31" fmla="*/ 9636423 w 11904055"/>
              <a:gd name="connsiteY31" fmla="*/ 1710549 h 3602353"/>
              <a:gd name="connsiteX32" fmla="*/ 8190375 w 11904055"/>
              <a:gd name="connsiteY32" fmla="*/ 3602352 h 3602353"/>
              <a:gd name="connsiteX33" fmla="*/ 7329441 w 11904055"/>
              <a:gd name="connsiteY33" fmla="*/ 3602352 h 3602353"/>
              <a:gd name="connsiteX34" fmla="*/ 9092997 w 11904055"/>
              <a:gd name="connsiteY34" fmla="*/ 1295167 h 3602353"/>
              <a:gd name="connsiteX35" fmla="*/ 9385014 w 11904055"/>
              <a:gd name="connsiteY35" fmla="*/ 1161427 h 3602353"/>
              <a:gd name="connsiteX36" fmla="*/ 3104652 w 11904055"/>
              <a:gd name="connsiteY36" fmla="*/ 1140248 h 3602353"/>
              <a:gd name="connsiteX37" fmla="*/ 3292040 w 11904055"/>
              <a:gd name="connsiteY37" fmla="*/ 1209966 h 3602353"/>
              <a:gd name="connsiteX38" fmla="*/ 3356063 w 11904055"/>
              <a:gd name="connsiteY38" fmla="*/ 1689371 h 3602353"/>
              <a:gd name="connsiteX39" fmla="*/ 1893826 w 11904055"/>
              <a:gd name="connsiteY39" fmla="*/ 3602352 h 3602353"/>
              <a:gd name="connsiteX40" fmla="*/ 1032889 w 11904055"/>
              <a:gd name="connsiteY40" fmla="*/ 3602352 h 3602353"/>
              <a:gd name="connsiteX41" fmla="*/ 2812635 w 11904055"/>
              <a:gd name="connsiteY41" fmla="*/ 1273988 h 3602353"/>
              <a:gd name="connsiteX42" fmla="*/ 3104652 w 11904055"/>
              <a:gd name="connsiteY42" fmla="*/ 1140248 h 3602353"/>
              <a:gd name="connsiteX43" fmla="*/ 10527184 w 11904055"/>
              <a:gd name="connsiteY43" fmla="*/ 1087492 h 3602353"/>
              <a:gd name="connsiteX44" fmla="*/ 10714572 w 11904055"/>
              <a:gd name="connsiteY44" fmla="*/ 1157209 h 3602353"/>
              <a:gd name="connsiteX45" fmla="*/ 10778593 w 11904055"/>
              <a:gd name="connsiteY45" fmla="*/ 1636614 h 3602353"/>
              <a:gd name="connsiteX46" fmla="*/ 9276031 w 11904055"/>
              <a:gd name="connsiteY46" fmla="*/ 3602352 h 3602353"/>
              <a:gd name="connsiteX47" fmla="*/ 8415095 w 11904055"/>
              <a:gd name="connsiteY47" fmla="*/ 3602352 h 3602353"/>
              <a:gd name="connsiteX48" fmla="*/ 10235167 w 11904055"/>
              <a:gd name="connsiteY48" fmla="*/ 1221231 h 3602353"/>
              <a:gd name="connsiteX49" fmla="*/ 10527184 w 11904055"/>
              <a:gd name="connsiteY49" fmla="*/ 1087492 h 3602353"/>
              <a:gd name="connsiteX50" fmla="*/ 4425492 w 11904055"/>
              <a:gd name="connsiteY50" fmla="*/ 821528 h 3602353"/>
              <a:gd name="connsiteX51" fmla="*/ 4612880 w 11904055"/>
              <a:gd name="connsiteY51" fmla="*/ 891246 h 3602353"/>
              <a:gd name="connsiteX52" fmla="*/ 4676903 w 11904055"/>
              <a:gd name="connsiteY52" fmla="*/ 1370650 h 3602353"/>
              <a:gd name="connsiteX53" fmla="*/ 2971045 w 11904055"/>
              <a:gd name="connsiteY53" fmla="*/ 3602352 h 3602353"/>
              <a:gd name="connsiteX54" fmla="*/ 2228075 w 11904055"/>
              <a:gd name="connsiteY54" fmla="*/ 3602352 h 3602353"/>
              <a:gd name="connsiteX55" fmla="*/ 2235176 w 11904055"/>
              <a:gd name="connsiteY55" fmla="*/ 3482988 h 3602353"/>
              <a:gd name="connsiteX56" fmla="*/ 2294666 w 11904055"/>
              <a:gd name="connsiteY56" fmla="*/ 3360904 h 3602353"/>
              <a:gd name="connsiteX57" fmla="*/ 4133476 w 11904055"/>
              <a:gd name="connsiteY57" fmla="*/ 955268 h 3602353"/>
              <a:gd name="connsiteX58" fmla="*/ 4425492 w 11904055"/>
              <a:gd name="connsiteY58" fmla="*/ 821528 h 3602353"/>
              <a:gd name="connsiteX59" fmla="*/ 5787281 w 11904055"/>
              <a:gd name="connsiteY59" fmla="*/ 372647 h 3602353"/>
              <a:gd name="connsiteX60" fmla="*/ 5974669 w 11904055"/>
              <a:gd name="connsiteY60" fmla="*/ 442365 h 3602353"/>
              <a:gd name="connsiteX61" fmla="*/ 6038692 w 11904055"/>
              <a:gd name="connsiteY61" fmla="*/ 921770 h 3602353"/>
              <a:gd name="connsiteX62" fmla="*/ 3989720 w 11904055"/>
              <a:gd name="connsiteY62" fmla="*/ 3602352 h 3602353"/>
              <a:gd name="connsiteX63" fmla="*/ 3227852 w 11904055"/>
              <a:gd name="connsiteY63" fmla="*/ 3602353 h 3602353"/>
              <a:gd name="connsiteX64" fmla="*/ 3233358 w 11904055"/>
              <a:gd name="connsiteY64" fmla="*/ 3509800 h 3602353"/>
              <a:gd name="connsiteX65" fmla="*/ 3292848 w 11904055"/>
              <a:gd name="connsiteY65" fmla="*/ 3387715 h 3602353"/>
              <a:gd name="connsiteX66" fmla="*/ 5495264 w 11904055"/>
              <a:gd name="connsiteY66" fmla="*/ 506388 h 3602353"/>
              <a:gd name="connsiteX67" fmla="*/ 5787281 w 11904055"/>
              <a:gd name="connsiteY67" fmla="*/ 372647 h 3602353"/>
              <a:gd name="connsiteX68" fmla="*/ 6896315 w 11904055"/>
              <a:gd name="connsiteY68" fmla="*/ 289347 h 3602353"/>
              <a:gd name="connsiteX69" fmla="*/ 7083704 w 11904055"/>
              <a:gd name="connsiteY69" fmla="*/ 359064 h 3602353"/>
              <a:gd name="connsiteX70" fmla="*/ 7147725 w 11904055"/>
              <a:gd name="connsiteY70" fmla="*/ 838469 h 3602353"/>
              <a:gd name="connsiteX71" fmla="*/ 5035081 w 11904055"/>
              <a:gd name="connsiteY71" fmla="*/ 3602353 h 3602353"/>
              <a:gd name="connsiteX72" fmla="*/ 4174147 w 11904055"/>
              <a:gd name="connsiteY72" fmla="*/ 3602352 h 3602353"/>
              <a:gd name="connsiteX73" fmla="*/ 6604298 w 11904055"/>
              <a:gd name="connsiteY73" fmla="*/ 423088 h 3602353"/>
              <a:gd name="connsiteX74" fmla="*/ 6896315 w 11904055"/>
              <a:gd name="connsiteY74" fmla="*/ 289347 h 3602353"/>
              <a:gd name="connsiteX75" fmla="*/ 8134781 w 11904055"/>
              <a:gd name="connsiteY75" fmla="*/ 587 h 3602353"/>
              <a:gd name="connsiteX76" fmla="*/ 8322169 w 11904055"/>
              <a:gd name="connsiteY76" fmla="*/ 70304 h 3602353"/>
              <a:gd name="connsiteX77" fmla="*/ 8386192 w 11904055"/>
              <a:gd name="connsiteY77" fmla="*/ 549710 h 3602353"/>
              <a:gd name="connsiteX78" fmla="*/ 6052827 w 11904055"/>
              <a:gd name="connsiteY78" fmla="*/ 3602352 h 3602353"/>
              <a:gd name="connsiteX79" fmla="*/ 5191892 w 11904055"/>
              <a:gd name="connsiteY79" fmla="*/ 3602352 h 3602353"/>
              <a:gd name="connsiteX80" fmla="*/ 7842765 w 11904055"/>
              <a:gd name="connsiteY80" fmla="*/ 134328 h 3602353"/>
              <a:gd name="connsiteX81" fmla="*/ 8134781 w 11904055"/>
              <a:gd name="connsiteY81" fmla="*/ 587 h 360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1904055" h="3602353">
                <a:moveTo>
                  <a:pt x="11582341" y="2503750"/>
                </a:moveTo>
                <a:cubicBezTo>
                  <a:pt x="11648102" y="2507602"/>
                  <a:pt x="11713456" y="2530454"/>
                  <a:pt x="11769730" y="2573468"/>
                </a:cubicBezTo>
                <a:cubicBezTo>
                  <a:pt x="11919793" y="2688173"/>
                  <a:pt x="11948456" y="2902810"/>
                  <a:pt x="11833752" y="3052873"/>
                </a:cubicBezTo>
                <a:lnTo>
                  <a:pt x="11413744" y="3602352"/>
                </a:lnTo>
                <a:lnTo>
                  <a:pt x="10552808" y="3602352"/>
                </a:lnTo>
                <a:lnTo>
                  <a:pt x="11290325" y="2637490"/>
                </a:lnTo>
                <a:cubicBezTo>
                  <a:pt x="11362015" y="2543701"/>
                  <a:pt x="11472742" y="2497333"/>
                  <a:pt x="11582341" y="2503750"/>
                </a:cubicBezTo>
                <a:close/>
                <a:moveTo>
                  <a:pt x="10782012" y="2174396"/>
                </a:moveTo>
                <a:cubicBezTo>
                  <a:pt x="10847772" y="2178246"/>
                  <a:pt x="10913126" y="2201099"/>
                  <a:pt x="10969399" y="2244113"/>
                </a:cubicBezTo>
                <a:cubicBezTo>
                  <a:pt x="11119462" y="2358818"/>
                  <a:pt x="11148126" y="2573455"/>
                  <a:pt x="11033422" y="2723518"/>
                </a:cubicBezTo>
                <a:lnTo>
                  <a:pt x="10361662" y="3602352"/>
                </a:lnTo>
                <a:lnTo>
                  <a:pt x="9500727" y="3602352"/>
                </a:lnTo>
                <a:lnTo>
                  <a:pt x="10489995" y="2308135"/>
                </a:lnTo>
                <a:cubicBezTo>
                  <a:pt x="10561685" y="2214346"/>
                  <a:pt x="10672411" y="2167978"/>
                  <a:pt x="10782012" y="2174396"/>
                </a:cubicBezTo>
                <a:close/>
                <a:moveTo>
                  <a:pt x="1691966" y="1637118"/>
                </a:moveTo>
                <a:cubicBezTo>
                  <a:pt x="1757726" y="1640968"/>
                  <a:pt x="1823080" y="1663822"/>
                  <a:pt x="1879354" y="1706836"/>
                </a:cubicBezTo>
                <a:cubicBezTo>
                  <a:pt x="2029417" y="1821540"/>
                  <a:pt x="2058080" y="2036178"/>
                  <a:pt x="1943376" y="2186241"/>
                </a:cubicBezTo>
                <a:lnTo>
                  <a:pt x="860935" y="3602352"/>
                </a:lnTo>
                <a:lnTo>
                  <a:pt x="0" y="3602352"/>
                </a:lnTo>
                <a:lnTo>
                  <a:pt x="0" y="3602351"/>
                </a:lnTo>
                <a:lnTo>
                  <a:pt x="1399949" y="1770858"/>
                </a:lnTo>
                <a:cubicBezTo>
                  <a:pt x="1471639" y="1677069"/>
                  <a:pt x="1582366" y="1630701"/>
                  <a:pt x="1691966" y="1637118"/>
                </a:cubicBezTo>
                <a:close/>
                <a:moveTo>
                  <a:pt x="8108140" y="1412767"/>
                </a:moveTo>
                <a:cubicBezTo>
                  <a:pt x="8173900" y="1416618"/>
                  <a:pt x="8239254" y="1439471"/>
                  <a:pt x="8295528" y="1482484"/>
                </a:cubicBezTo>
                <a:cubicBezTo>
                  <a:pt x="8445591" y="1597188"/>
                  <a:pt x="8474254" y="1811827"/>
                  <a:pt x="8359550" y="1961890"/>
                </a:cubicBezTo>
                <a:lnTo>
                  <a:pt x="7105620" y="3602352"/>
                </a:lnTo>
                <a:lnTo>
                  <a:pt x="6244685" y="3602352"/>
                </a:lnTo>
                <a:lnTo>
                  <a:pt x="7816123" y="1546506"/>
                </a:lnTo>
                <a:cubicBezTo>
                  <a:pt x="7887814" y="1452716"/>
                  <a:pt x="7998540" y="1406349"/>
                  <a:pt x="8108140" y="1412767"/>
                </a:cubicBezTo>
                <a:close/>
                <a:moveTo>
                  <a:pt x="9385014" y="1161427"/>
                </a:moveTo>
                <a:cubicBezTo>
                  <a:pt x="9450774" y="1165277"/>
                  <a:pt x="9516128" y="1188130"/>
                  <a:pt x="9572402" y="1231145"/>
                </a:cubicBezTo>
                <a:cubicBezTo>
                  <a:pt x="9722465" y="1345849"/>
                  <a:pt x="9751129" y="1560486"/>
                  <a:pt x="9636423" y="1710549"/>
                </a:cubicBezTo>
                <a:lnTo>
                  <a:pt x="8190375" y="3602352"/>
                </a:lnTo>
                <a:lnTo>
                  <a:pt x="7329441" y="3602352"/>
                </a:lnTo>
                <a:lnTo>
                  <a:pt x="9092997" y="1295167"/>
                </a:lnTo>
                <a:cubicBezTo>
                  <a:pt x="9164687" y="1201377"/>
                  <a:pt x="9275414" y="1155009"/>
                  <a:pt x="9385014" y="1161427"/>
                </a:cubicBezTo>
                <a:close/>
                <a:moveTo>
                  <a:pt x="3104652" y="1140248"/>
                </a:moveTo>
                <a:cubicBezTo>
                  <a:pt x="3170412" y="1144098"/>
                  <a:pt x="3235766" y="1166952"/>
                  <a:pt x="3292040" y="1209966"/>
                </a:cubicBezTo>
                <a:cubicBezTo>
                  <a:pt x="3442103" y="1324671"/>
                  <a:pt x="3470767" y="1539308"/>
                  <a:pt x="3356063" y="1689371"/>
                </a:cubicBezTo>
                <a:lnTo>
                  <a:pt x="1893826" y="3602352"/>
                </a:lnTo>
                <a:lnTo>
                  <a:pt x="1032889" y="3602352"/>
                </a:lnTo>
                <a:lnTo>
                  <a:pt x="2812635" y="1273988"/>
                </a:lnTo>
                <a:cubicBezTo>
                  <a:pt x="2884326" y="1180199"/>
                  <a:pt x="2995052" y="1133831"/>
                  <a:pt x="3104652" y="1140248"/>
                </a:cubicBezTo>
                <a:close/>
                <a:moveTo>
                  <a:pt x="10527184" y="1087492"/>
                </a:moveTo>
                <a:cubicBezTo>
                  <a:pt x="10592944" y="1091342"/>
                  <a:pt x="10658298" y="1114195"/>
                  <a:pt x="10714572" y="1157209"/>
                </a:cubicBezTo>
                <a:cubicBezTo>
                  <a:pt x="10864635" y="1271913"/>
                  <a:pt x="10893299" y="1486551"/>
                  <a:pt x="10778593" y="1636614"/>
                </a:cubicBezTo>
                <a:lnTo>
                  <a:pt x="9276031" y="3602352"/>
                </a:lnTo>
                <a:lnTo>
                  <a:pt x="8415095" y="3602352"/>
                </a:lnTo>
                <a:lnTo>
                  <a:pt x="10235167" y="1221231"/>
                </a:lnTo>
                <a:cubicBezTo>
                  <a:pt x="10306857" y="1127442"/>
                  <a:pt x="10417583" y="1081074"/>
                  <a:pt x="10527184" y="1087492"/>
                </a:cubicBezTo>
                <a:close/>
                <a:moveTo>
                  <a:pt x="4425492" y="821528"/>
                </a:moveTo>
                <a:cubicBezTo>
                  <a:pt x="4491251" y="825379"/>
                  <a:pt x="4556607" y="848231"/>
                  <a:pt x="4612880" y="891246"/>
                </a:cubicBezTo>
                <a:cubicBezTo>
                  <a:pt x="4762943" y="1005950"/>
                  <a:pt x="4791607" y="1220588"/>
                  <a:pt x="4676903" y="1370650"/>
                </a:cubicBezTo>
                <a:lnTo>
                  <a:pt x="2971045" y="3602352"/>
                </a:lnTo>
                <a:lnTo>
                  <a:pt x="2228075" y="3602352"/>
                </a:lnTo>
                <a:lnTo>
                  <a:pt x="2235176" y="3482988"/>
                </a:lnTo>
                <a:cubicBezTo>
                  <a:pt x="2246274" y="3439971"/>
                  <a:pt x="2265990" y="3398420"/>
                  <a:pt x="2294666" y="3360904"/>
                </a:cubicBezTo>
                <a:lnTo>
                  <a:pt x="4133476" y="955268"/>
                </a:lnTo>
                <a:cubicBezTo>
                  <a:pt x="4205166" y="861479"/>
                  <a:pt x="4315892" y="815111"/>
                  <a:pt x="4425492" y="821528"/>
                </a:cubicBezTo>
                <a:close/>
                <a:moveTo>
                  <a:pt x="5787281" y="372647"/>
                </a:moveTo>
                <a:cubicBezTo>
                  <a:pt x="5853041" y="376498"/>
                  <a:pt x="5918396" y="399351"/>
                  <a:pt x="5974669" y="442365"/>
                </a:cubicBezTo>
                <a:cubicBezTo>
                  <a:pt x="6124732" y="557070"/>
                  <a:pt x="6153396" y="771707"/>
                  <a:pt x="6038692" y="921770"/>
                </a:cubicBezTo>
                <a:lnTo>
                  <a:pt x="3989720" y="3602352"/>
                </a:lnTo>
                <a:lnTo>
                  <a:pt x="3227852" y="3602353"/>
                </a:lnTo>
                <a:lnTo>
                  <a:pt x="3233358" y="3509800"/>
                </a:lnTo>
                <a:cubicBezTo>
                  <a:pt x="3244456" y="3466782"/>
                  <a:pt x="3264173" y="3425231"/>
                  <a:pt x="3292848" y="3387715"/>
                </a:cubicBezTo>
                <a:lnTo>
                  <a:pt x="5495264" y="506388"/>
                </a:lnTo>
                <a:cubicBezTo>
                  <a:pt x="5566956" y="412598"/>
                  <a:pt x="5677682" y="366230"/>
                  <a:pt x="5787281" y="372647"/>
                </a:cubicBezTo>
                <a:close/>
                <a:moveTo>
                  <a:pt x="6896315" y="289347"/>
                </a:moveTo>
                <a:cubicBezTo>
                  <a:pt x="6962075" y="293197"/>
                  <a:pt x="7027430" y="316050"/>
                  <a:pt x="7083704" y="359064"/>
                </a:cubicBezTo>
                <a:cubicBezTo>
                  <a:pt x="7233766" y="473768"/>
                  <a:pt x="7262430" y="688406"/>
                  <a:pt x="7147725" y="838469"/>
                </a:cubicBezTo>
                <a:lnTo>
                  <a:pt x="5035081" y="3602353"/>
                </a:lnTo>
                <a:lnTo>
                  <a:pt x="4174147" y="3602352"/>
                </a:lnTo>
                <a:lnTo>
                  <a:pt x="6604298" y="423088"/>
                </a:lnTo>
                <a:cubicBezTo>
                  <a:pt x="6675989" y="329298"/>
                  <a:pt x="6786715" y="282930"/>
                  <a:pt x="6896315" y="289347"/>
                </a:cubicBezTo>
                <a:close/>
                <a:moveTo>
                  <a:pt x="8134781" y="587"/>
                </a:moveTo>
                <a:cubicBezTo>
                  <a:pt x="8200542" y="4437"/>
                  <a:pt x="8265896" y="27291"/>
                  <a:pt x="8322169" y="70304"/>
                </a:cubicBezTo>
                <a:cubicBezTo>
                  <a:pt x="8472232" y="185009"/>
                  <a:pt x="8500896" y="399647"/>
                  <a:pt x="8386192" y="549710"/>
                </a:cubicBezTo>
                <a:lnTo>
                  <a:pt x="6052827" y="3602352"/>
                </a:lnTo>
                <a:lnTo>
                  <a:pt x="5191892" y="3602352"/>
                </a:lnTo>
                <a:lnTo>
                  <a:pt x="7842765" y="134328"/>
                </a:lnTo>
                <a:cubicBezTo>
                  <a:pt x="7914455" y="40538"/>
                  <a:pt x="8025182" y="-5830"/>
                  <a:pt x="8134781" y="5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5891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E69FBFC8-EC0E-4E14-905F-2E4D84D4D4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AAF3D6DC-4A0E-4BCA-9639-615F1AC589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5726" y="642257"/>
            <a:ext cx="10920548" cy="55734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7453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50" y="0"/>
            <a:ext cx="40576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DAB0763-12DF-41B9-B692-22FB8DB24B15}"/>
              </a:ext>
            </a:extLst>
          </p:cNvPr>
          <p:cNvSpPr/>
          <p:nvPr userDrawn="1"/>
        </p:nvSpPr>
        <p:spPr>
          <a:xfrm>
            <a:off x="0" y="0"/>
            <a:ext cx="20383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5940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6EE34E5-ADA6-4EE7-BC24-98C8E9A86B8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1852" y="653142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DE143D-2918-4056-AC94-92DF81A575B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05502" y="2576900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334882F-9259-4D67-9996-302AE17E5F7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2183677" y="4500658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4903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608129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44163C-3BE8-445F-BF4D-6FF683F7A99F}"/>
              </a:ext>
            </a:extLst>
          </p:cNvPr>
          <p:cNvGrpSpPr/>
          <p:nvPr userDrawn="1"/>
        </p:nvGrpSpPr>
        <p:grpSpPr>
          <a:xfrm>
            <a:off x="0" y="5030641"/>
            <a:ext cx="11784650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487603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20470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1835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2C4117-2946-4CAF-A97C-C090DC94FE1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4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8287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953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11D5-FC20-4F11-B608-DAD4A015A020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E39-5FEC-4327-B717-E1654827E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5990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20369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4437516-06DB-4972-90D9-3F56529C786D}"/>
              </a:ext>
            </a:extLst>
          </p:cNvPr>
          <p:cNvSpPr/>
          <p:nvPr userDrawn="1"/>
        </p:nvSpPr>
        <p:spPr>
          <a:xfrm>
            <a:off x="0" y="0"/>
            <a:ext cx="9569302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22229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0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502723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E14D27-AD6A-4547-8A35-F0A6A7B2B893}"/>
              </a:ext>
            </a:extLst>
          </p:cNvPr>
          <p:cNvGrpSpPr/>
          <p:nvPr userDrawn="1"/>
        </p:nvGrpSpPr>
        <p:grpSpPr>
          <a:xfrm>
            <a:off x="739019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0"/>
            <a:ext cx="1808430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294938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6CCA5E-451F-4542-B206-D2D13583114C}"/>
              </a:ext>
            </a:extLst>
          </p:cNvPr>
          <p:cNvGrpSpPr/>
          <p:nvPr userDrawn="1"/>
        </p:nvGrpSpPr>
        <p:grpSpPr>
          <a:xfrm>
            <a:off x="758507" y="2603862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4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774111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26806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6" y="1431517"/>
            <a:ext cx="3994966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2997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9526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07163F96-C234-481E-88AF-E4A1C0E9A1D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4358" y="1"/>
            <a:ext cx="8396199" cy="6460304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396198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502757" y="0"/>
                </a:moveTo>
                <a:lnTo>
                  <a:pt x="8396198" y="0"/>
                </a:lnTo>
                <a:lnTo>
                  <a:pt x="8388310" y="12898"/>
                </a:lnTo>
                <a:cubicBezTo>
                  <a:pt x="7180160" y="1604189"/>
                  <a:pt x="5972008" y="3195478"/>
                  <a:pt x="4763857" y="4786769"/>
                </a:cubicBezTo>
                <a:cubicBezTo>
                  <a:pt x="4644782" y="4943607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869828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그림 개체 틀 29">
            <a:extLst>
              <a:ext uri="{FF2B5EF4-FFF2-40B4-BE49-F238E27FC236}">
                <a16:creationId xmlns:a16="http://schemas.microsoft.com/office/drawing/2014/main" id="{7B60FE99-DD5E-4D6E-99F4-535645C4CB0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" y="0"/>
            <a:ext cx="6569477" cy="6858000"/>
          </a:xfrm>
          <a:custGeom>
            <a:avLst/>
            <a:gdLst>
              <a:gd name="connsiteX0" fmla="*/ 4117221 w 6569477"/>
              <a:gd name="connsiteY0" fmla="*/ 6784486 h 6858000"/>
              <a:gd name="connsiteX1" fmla="*/ 4065123 w 6569477"/>
              <a:gd name="connsiteY1" fmla="*/ 6846362 h 6858000"/>
              <a:gd name="connsiteX2" fmla="*/ 4054153 w 6569477"/>
              <a:gd name="connsiteY2" fmla="*/ 6858000 h 6858000"/>
              <a:gd name="connsiteX3" fmla="*/ 4025354 w 6569477"/>
              <a:gd name="connsiteY3" fmla="*/ 6858000 h 6858000"/>
              <a:gd name="connsiteX4" fmla="*/ 4042817 w 6569477"/>
              <a:gd name="connsiteY4" fmla="*/ 6837081 h 6858000"/>
              <a:gd name="connsiteX5" fmla="*/ 4117221 w 6569477"/>
              <a:gd name="connsiteY5" fmla="*/ 6784486 h 6858000"/>
              <a:gd name="connsiteX6" fmla="*/ 4098863 w 6569477"/>
              <a:gd name="connsiteY6" fmla="*/ 6687079 h 6858000"/>
              <a:gd name="connsiteX7" fmla="*/ 4016483 w 6569477"/>
              <a:gd name="connsiteY7" fmla="*/ 6816306 h 6858000"/>
              <a:gd name="connsiteX8" fmla="*/ 3967818 w 6569477"/>
              <a:gd name="connsiteY8" fmla="*/ 6856958 h 6858000"/>
              <a:gd name="connsiteX9" fmla="*/ 3966685 w 6569477"/>
              <a:gd name="connsiteY9" fmla="*/ 6858000 h 6858000"/>
              <a:gd name="connsiteX10" fmla="*/ 3929841 w 6569477"/>
              <a:gd name="connsiteY10" fmla="*/ 6858000 h 6858000"/>
              <a:gd name="connsiteX11" fmla="*/ 4004165 w 6569477"/>
              <a:gd name="connsiteY11" fmla="*/ 6784103 h 6858000"/>
              <a:gd name="connsiteX12" fmla="*/ 4098863 w 6569477"/>
              <a:gd name="connsiteY12" fmla="*/ 6687079 h 6858000"/>
              <a:gd name="connsiteX13" fmla="*/ 5739924 w 6569477"/>
              <a:gd name="connsiteY13" fmla="*/ 6488019 h 6858000"/>
              <a:gd name="connsiteX14" fmla="*/ 5746811 w 6569477"/>
              <a:gd name="connsiteY14" fmla="*/ 6494900 h 6858000"/>
              <a:gd name="connsiteX15" fmla="*/ 5746479 w 6569477"/>
              <a:gd name="connsiteY15" fmla="*/ 6496223 h 6858000"/>
              <a:gd name="connsiteX16" fmla="*/ 5739923 w 6569477"/>
              <a:gd name="connsiteY16" fmla="*/ 6501783 h 6858000"/>
              <a:gd name="connsiteX17" fmla="*/ 5739923 w 6569477"/>
              <a:gd name="connsiteY17" fmla="*/ 6494900 h 6858000"/>
              <a:gd name="connsiteX18" fmla="*/ 4189806 w 6569477"/>
              <a:gd name="connsiteY18" fmla="*/ 6433624 h 6858000"/>
              <a:gd name="connsiteX19" fmla="*/ 4188863 w 6569477"/>
              <a:gd name="connsiteY19" fmla="*/ 6437396 h 6858000"/>
              <a:gd name="connsiteX20" fmla="*/ 4181480 w 6569477"/>
              <a:gd name="connsiteY20" fmla="*/ 6441614 h 6858000"/>
              <a:gd name="connsiteX21" fmla="*/ 4190270 w 6569477"/>
              <a:gd name="connsiteY21" fmla="*/ 6433178 h 6858000"/>
              <a:gd name="connsiteX22" fmla="*/ 4189806 w 6569477"/>
              <a:gd name="connsiteY22" fmla="*/ 6433624 h 6858000"/>
              <a:gd name="connsiteX23" fmla="*/ 4189918 w 6569477"/>
              <a:gd name="connsiteY23" fmla="*/ 6433179 h 6858000"/>
              <a:gd name="connsiteX24" fmla="*/ 4080254 w 6569477"/>
              <a:gd name="connsiteY24" fmla="*/ 6424489 h 6858000"/>
              <a:gd name="connsiteX25" fmla="*/ 4080253 w 6569477"/>
              <a:gd name="connsiteY25" fmla="*/ 6424742 h 6858000"/>
              <a:gd name="connsiteX26" fmla="*/ 4071818 w 6569477"/>
              <a:gd name="connsiteY26" fmla="*/ 6433178 h 6858000"/>
              <a:gd name="connsiteX27" fmla="*/ 4239510 w 6569477"/>
              <a:gd name="connsiteY27" fmla="*/ 6367480 h 6858000"/>
              <a:gd name="connsiteX28" fmla="*/ 4236315 w 6569477"/>
              <a:gd name="connsiteY28" fmla="*/ 6373075 h 6858000"/>
              <a:gd name="connsiteX29" fmla="*/ 4232912 w 6569477"/>
              <a:gd name="connsiteY29" fmla="*/ 6373925 h 6858000"/>
              <a:gd name="connsiteX30" fmla="*/ 4238687 w 6569477"/>
              <a:gd name="connsiteY30" fmla="*/ 6368327 h 6858000"/>
              <a:gd name="connsiteX31" fmla="*/ 4265838 w 6569477"/>
              <a:gd name="connsiteY31" fmla="*/ 6340386 h 6858000"/>
              <a:gd name="connsiteX32" fmla="*/ 4239510 w 6569477"/>
              <a:gd name="connsiteY32" fmla="*/ 6367480 h 6858000"/>
              <a:gd name="connsiteX33" fmla="*/ 4240531 w 6569477"/>
              <a:gd name="connsiteY33" fmla="*/ 6365693 h 6858000"/>
              <a:gd name="connsiteX34" fmla="*/ 4248968 w 6569477"/>
              <a:gd name="connsiteY34" fmla="*/ 6357257 h 6858000"/>
              <a:gd name="connsiteX35" fmla="*/ 4265838 w 6569477"/>
              <a:gd name="connsiteY35" fmla="*/ 6340386 h 6858000"/>
              <a:gd name="connsiteX36" fmla="*/ 4291147 w 6569477"/>
              <a:gd name="connsiteY36" fmla="*/ 6272900 h 6858000"/>
              <a:gd name="connsiteX37" fmla="*/ 4299581 w 6569477"/>
              <a:gd name="connsiteY37" fmla="*/ 6272900 h 6858000"/>
              <a:gd name="connsiteX38" fmla="*/ 4308018 w 6569477"/>
              <a:gd name="connsiteY38" fmla="*/ 6272900 h 6858000"/>
              <a:gd name="connsiteX39" fmla="*/ 4291147 w 6569477"/>
              <a:gd name="connsiteY39" fmla="*/ 6289772 h 6858000"/>
              <a:gd name="connsiteX40" fmla="*/ 4274273 w 6569477"/>
              <a:gd name="connsiteY40" fmla="*/ 6306643 h 6858000"/>
              <a:gd name="connsiteX41" fmla="*/ 4257404 w 6569477"/>
              <a:gd name="connsiteY41" fmla="*/ 6323512 h 6858000"/>
              <a:gd name="connsiteX42" fmla="*/ 4257404 w 6569477"/>
              <a:gd name="connsiteY42" fmla="*/ 6331950 h 6858000"/>
              <a:gd name="connsiteX43" fmla="*/ 4215224 w 6569477"/>
              <a:gd name="connsiteY43" fmla="*/ 6374128 h 6858000"/>
              <a:gd name="connsiteX44" fmla="*/ 4215223 w 6569477"/>
              <a:gd name="connsiteY44" fmla="*/ 6382562 h 6858000"/>
              <a:gd name="connsiteX45" fmla="*/ 4223663 w 6569477"/>
              <a:gd name="connsiteY45" fmla="*/ 6382564 h 6858000"/>
              <a:gd name="connsiteX46" fmla="*/ 4232099 w 6569477"/>
              <a:gd name="connsiteY46" fmla="*/ 6374128 h 6858000"/>
              <a:gd name="connsiteX47" fmla="*/ 4232912 w 6569477"/>
              <a:gd name="connsiteY47" fmla="*/ 6373925 h 6858000"/>
              <a:gd name="connsiteX48" fmla="*/ 4215378 w 6569477"/>
              <a:gd name="connsiteY48" fmla="*/ 6390919 h 6858000"/>
              <a:gd name="connsiteX49" fmla="*/ 4215224 w 6569477"/>
              <a:gd name="connsiteY49" fmla="*/ 6391000 h 6858000"/>
              <a:gd name="connsiteX50" fmla="*/ 4215199 w 6569477"/>
              <a:gd name="connsiteY50" fmla="*/ 6391088 h 6858000"/>
              <a:gd name="connsiteX51" fmla="*/ 4213115 w 6569477"/>
              <a:gd name="connsiteY51" fmla="*/ 6393108 h 6858000"/>
              <a:gd name="connsiteX52" fmla="*/ 4198356 w 6569477"/>
              <a:gd name="connsiteY52" fmla="*/ 6382564 h 6858000"/>
              <a:gd name="connsiteX53" fmla="*/ 4113994 w 6569477"/>
              <a:gd name="connsiteY53" fmla="*/ 6475357 h 6858000"/>
              <a:gd name="connsiteX54" fmla="*/ 4122431 w 6569477"/>
              <a:gd name="connsiteY54" fmla="*/ 6475355 h 6858000"/>
              <a:gd name="connsiteX55" fmla="*/ 4097125 w 6569477"/>
              <a:gd name="connsiteY55" fmla="*/ 6500664 h 6858000"/>
              <a:gd name="connsiteX56" fmla="*/ 4088687 w 6569477"/>
              <a:gd name="connsiteY56" fmla="*/ 6500664 h 6858000"/>
              <a:gd name="connsiteX57" fmla="*/ 4088688 w 6569477"/>
              <a:gd name="connsiteY57" fmla="*/ 6509098 h 6858000"/>
              <a:gd name="connsiteX58" fmla="*/ 4080256 w 6569477"/>
              <a:gd name="connsiteY58" fmla="*/ 6509098 h 6858000"/>
              <a:gd name="connsiteX59" fmla="*/ 4063383 w 6569477"/>
              <a:gd name="connsiteY59" fmla="*/ 6525971 h 6858000"/>
              <a:gd name="connsiteX60" fmla="*/ 4054946 w 6569477"/>
              <a:gd name="connsiteY60" fmla="*/ 6542841 h 6858000"/>
              <a:gd name="connsiteX61" fmla="*/ 4046513 w 6569477"/>
              <a:gd name="connsiteY61" fmla="*/ 6551277 h 6858000"/>
              <a:gd name="connsiteX62" fmla="*/ 4021201 w 6569477"/>
              <a:gd name="connsiteY62" fmla="*/ 6576584 h 6858000"/>
              <a:gd name="connsiteX63" fmla="*/ 4021203 w 6569477"/>
              <a:gd name="connsiteY63" fmla="*/ 6585021 h 6858000"/>
              <a:gd name="connsiteX64" fmla="*/ 4012768 w 6569477"/>
              <a:gd name="connsiteY64" fmla="*/ 6593455 h 6858000"/>
              <a:gd name="connsiteX65" fmla="*/ 3936845 w 6569477"/>
              <a:gd name="connsiteY65" fmla="*/ 6660941 h 6858000"/>
              <a:gd name="connsiteX66" fmla="*/ 3928411 w 6569477"/>
              <a:gd name="connsiteY66" fmla="*/ 6652505 h 6858000"/>
              <a:gd name="connsiteX67" fmla="*/ 3936844 w 6569477"/>
              <a:gd name="connsiteY67" fmla="*/ 6644069 h 6858000"/>
              <a:gd name="connsiteX68" fmla="*/ 3945281 w 6569477"/>
              <a:gd name="connsiteY68" fmla="*/ 6635634 h 6858000"/>
              <a:gd name="connsiteX69" fmla="*/ 3936845 w 6569477"/>
              <a:gd name="connsiteY69" fmla="*/ 6635634 h 6858000"/>
              <a:gd name="connsiteX70" fmla="*/ 3928411 w 6569477"/>
              <a:gd name="connsiteY70" fmla="*/ 6644072 h 6858000"/>
              <a:gd name="connsiteX71" fmla="*/ 3919975 w 6569477"/>
              <a:gd name="connsiteY71" fmla="*/ 6652505 h 6858000"/>
              <a:gd name="connsiteX72" fmla="*/ 3919975 w 6569477"/>
              <a:gd name="connsiteY72" fmla="*/ 6660941 h 6858000"/>
              <a:gd name="connsiteX73" fmla="*/ 3919974 w 6569477"/>
              <a:gd name="connsiteY73" fmla="*/ 6669377 h 6858000"/>
              <a:gd name="connsiteX74" fmla="*/ 3844054 w 6569477"/>
              <a:gd name="connsiteY74" fmla="*/ 6728426 h 6858000"/>
              <a:gd name="connsiteX75" fmla="*/ 3844051 w 6569477"/>
              <a:gd name="connsiteY75" fmla="*/ 6736860 h 6858000"/>
              <a:gd name="connsiteX76" fmla="*/ 3675339 w 6569477"/>
              <a:gd name="connsiteY76" fmla="*/ 6854962 h 6858000"/>
              <a:gd name="connsiteX77" fmla="*/ 3671147 w 6569477"/>
              <a:gd name="connsiteY77" fmla="*/ 6858000 h 6858000"/>
              <a:gd name="connsiteX78" fmla="*/ 3532438 w 6569477"/>
              <a:gd name="connsiteY78" fmla="*/ 6858000 h 6858000"/>
              <a:gd name="connsiteX79" fmla="*/ 3566728 w 6569477"/>
              <a:gd name="connsiteY79" fmla="*/ 6830708 h 6858000"/>
              <a:gd name="connsiteX80" fmla="*/ 3624722 w 6569477"/>
              <a:gd name="connsiteY80" fmla="*/ 6795912 h 6858000"/>
              <a:gd name="connsiteX81" fmla="*/ 3633161 w 6569477"/>
              <a:gd name="connsiteY81" fmla="*/ 6787476 h 6858000"/>
              <a:gd name="connsiteX82" fmla="*/ 3633160 w 6569477"/>
              <a:gd name="connsiteY82" fmla="*/ 6779041 h 6858000"/>
              <a:gd name="connsiteX83" fmla="*/ 3641596 w 6569477"/>
              <a:gd name="connsiteY83" fmla="*/ 6779041 h 6858000"/>
              <a:gd name="connsiteX84" fmla="*/ 3641596 w 6569477"/>
              <a:gd name="connsiteY84" fmla="*/ 6787476 h 6858000"/>
              <a:gd name="connsiteX85" fmla="*/ 3683775 w 6569477"/>
              <a:gd name="connsiteY85" fmla="*/ 6770605 h 6858000"/>
              <a:gd name="connsiteX86" fmla="*/ 3683775 w 6569477"/>
              <a:gd name="connsiteY86" fmla="*/ 6762169 h 6858000"/>
              <a:gd name="connsiteX87" fmla="*/ 3675339 w 6569477"/>
              <a:gd name="connsiteY87" fmla="*/ 6787476 h 6858000"/>
              <a:gd name="connsiteX88" fmla="*/ 3742824 w 6569477"/>
              <a:gd name="connsiteY88" fmla="*/ 6736862 h 6858000"/>
              <a:gd name="connsiteX89" fmla="*/ 3785001 w 6569477"/>
              <a:gd name="connsiteY89" fmla="*/ 6703120 h 6858000"/>
              <a:gd name="connsiteX90" fmla="*/ 3827182 w 6569477"/>
              <a:gd name="connsiteY90" fmla="*/ 6669377 h 6858000"/>
              <a:gd name="connsiteX91" fmla="*/ 3903102 w 6569477"/>
              <a:gd name="connsiteY91" fmla="*/ 6601891 h 6858000"/>
              <a:gd name="connsiteX92" fmla="*/ 3928411 w 6569477"/>
              <a:gd name="connsiteY92" fmla="*/ 6585021 h 6858000"/>
              <a:gd name="connsiteX93" fmla="*/ 3945281 w 6569477"/>
              <a:gd name="connsiteY93" fmla="*/ 6568148 h 6858000"/>
              <a:gd name="connsiteX94" fmla="*/ 3962152 w 6569477"/>
              <a:gd name="connsiteY94" fmla="*/ 6559714 h 6858000"/>
              <a:gd name="connsiteX95" fmla="*/ 3987461 w 6569477"/>
              <a:gd name="connsiteY95" fmla="*/ 6534407 h 6858000"/>
              <a:gd name="connsiteX96" fmla="*/ 4012768 w 6569477"/>
              <a:gd name="connsiteY96" fmla="*/ 6517534 h 6858000"/>
              <a:gd name="connsiteX97" fmla="*/ 4029637 w 6569477"/>
              <a:gd name="connsiteY97" fmla="*/ 6492227 h 6858000"/>
              <a:gd name="connsiteX98" fmla="*/ 4038075 w 6569477"/>
              <a:gd name="connsiteY98" fmla="*/ 6492227 h 6858000"/>
              <a:gd name="connsiteX99" fmla="*/ 4291147 w 6569477"/>
              <a:gd name="connsiteY99" fmla="*/ 6272900 h 6858000"/>
              <a:gd name="connsiteX100" fmla="*/ 4561089 w 6569477"/>
              <a:gd name="connsiteY100" fmla="*/ 6171673 h 6858000"/>
              <a:gd name="connsiteX101" fmla="*/ 4556321 w 6569477"/>
              <a:gd name="connsiteY101" fmla="*/ 6179312 h 6858000"/>
              <a:gd name="connsiteX102" fmla="*/ 4554763 w 6569477"/>
              <a:gd name="connsiteY102" fmla="*/ 6179053 h 6858000"/>
              <a:gd name="connsiteX103" fmla="*/ 4561089 w 6569477"/>
              <a:gd name="connsiteY103" fmla="*/ 6171673 h 6858000"/>
              <a:gd name="connsiteX104" fmla="*/ 4671175 w 6569477"/>
              <a:gd name="connsiteY104" fmla="*/ 5979022 h 6858000"/>
              <a:gd name="connsiteX105" fmla="*/ 4669173 w 6569477"/>
              <a:gd name="connsiteY105" fmla="*/ 5981473 h 6858000"/>
              <a:gd name="connsiteX106" fmla="*/ 4645447 w 6569477"/>
              <a:gd name="connsiteY106" fmla="*/ 5994524 h 6858000"/>
              <a:gd name="connsiteX107" fmla="*/ 4644391 w 6569477"/>
              <a:gd name="connsiteY107" fmla="*/ 6000718 h 6858000"/>
              <a:gd name="connsiteX108" fmla="*/ 4645606 w 6569477"/>
              <a:gd name="connsiteY108" fmla="*/ 6000505 h 6858000"/>
              <a:gd name="connsiteX109" fmla="*/ 4646686 w 6569477"/>
              <a:gd name="connsiteY109" fmla="*/ 5998475 h 6858000"/>
              <a:gd name="connsiteX110" fmla="*/ 4647927 w 6569477"/>
              <a:gd name="connsiteY110" fmla="*/ 6000099 h 6858000"/>
              <a:gd name="connsiteX111" fmla="*/ 4649663 w 6569477"/>
              <a:gd name="connsiteY111" fmla="*/ 5999795 h 6858000"/>
              <a:gd name="connsiteX112" fmla="*/ 4654936 w 6569477"/>
              <a:gd name="connsiteY112" fmla="*/ 6000454 h 6858000"/>
              <a:gd name="connsiteX113" fmla="*/ 4654647 w 6569477"/>
              <a:gd name="connsiteY113" fmla="*/ 6003455 h 6858000"/>
              <a:gd name="connsiteX114" fmla="*/ 4658944 w 6569477"/>
              <a:gd name="connsiteY114" fmla="*/ 5998240 h 6858000"/>
              <a:gd name="connsiteX115" fmla="*/ 5823292 w 6569477"/>
              <a:gd name="connsiteY115" fmla="*/ 5722907 h 6858000"/>
              <a:gd name="connsiteX116" fmla="*/ 5800797 w 6569477"/>
              <a:gd name="connsiteY116" fmla="*/ 5768179 h 6858000"/>
              <a:gd name="connsiteX117" fmla="*/ 5806978 w 6569477"/>
              <a:gd name="connsiteY117" fmla="*/ 5758327 h 6858000"/>
              <a:gd name="connsiteX118" fmla="*/ 5818310 w 6569477"/>
              <a:gd name="connsiteY118" fmla="*/ 5744909 h 6858000"/>
              <a:gd name="connsiteX119" fmla="*/ 5822096 w 6569477"/>
              <a:gd name="connsiteY119" fmla="*/ 5732580 h 6858000"/>
              <a:gd name="connsiteX120" fmla="*/ 5907073 w 6569477"/>
              <a:gd name="connsiteY120" fmla="*/ 5708785 h 6858000"/>
              <a:gd name="connsiteX121" fmla="*/ 5869741 w 6569477"/>
              <a:gd name="connsiteY121" fmla="*/ 5783136 h 6858000"/>
              <a:gd name="connsiteX122" fmla="*/ 5842500 w 6569477"/>
              <a:gd name="connsiteY122" fmla="*/ 5863847 h 6858000"/>
              <a:gd name="connsiteX123" fmla="*/ 5690433 w 6569477"/>
              <a:gd name="connsiteY123" fmla="*/ 6081162 h 6858000"/>
              <a:gd name="connsiteX124" fmla="*/ 5663883 w 6569477"/>
              <a:gd name="connsiteY124" fmla="*/ 6103351 h 6858000"/>
              <a:gd name="connsiteX125" fmla="*/ 5636415 w 6569477"/>
              <a:gd name="connsiteY125" fmla="*/ 6152111 h 6858000"/>
              <a:gd name="connsiteX126" fmla="*/ 5637318 w 6569477"/>
              <a:gd name="connsiteY126" fmla="*/ 6151784 h 6858000"/>
              <a:gd name="connsiteX127" fmla="*/ 5618612 w 6569477"/>
              <a:gd name="connsiteY127" fmla="*/ 6190081 h 6858000"/>
              <a:gd name="connsiteX128" fmla="*/ 5611094 w 6569477"/>
              <a:gd name="connsiteY128" fmla="*/ 6205514 h 6858000"/>
              <a:gd name="connsiteX129" fmla="*/ 5619596 w 6569477"/>
              <a:gd name="connsiteY129" fmla="*/ 6194628 h 6858000"/>
              <a:gd name="connsiteX130" fmla="*/ 5636991 w 6569477"/>
              <a:gd name="connsiteY130" fmla="*/ 6166061 h 6858000"/>
              <a:gd name="connsiteX131" fmla="*/ 5657339 w 6569477"/>
              <a:gd name="connsiteY131" fmla="*/ 6161951 h 6858000"/>
              <a:gd name="connsiteX132" fmla="*/ 5638432 w 6569477"/>
              <a:gd name="connsiteY132" fmla="*/ 6208150 h 6858000"/>
              <a:gd name="connsiteX133" fmla="*/ 5718245 w 6569477"/>
              <a:gd name="connsiteY133" fmla="*/ 6079013 h 6858000"/>
              <a:gd name="connsiteX134" fmla="*/ 5802168 w 6569477"/>
              <a:gd name="connsiteY134" fmla="*/ 5970237 h 6858000"/>
              <a:gd name="connsiteX135" fmla="*/ 5917053 w 6569477"/>
              <a:gd name="connsiteY135" fmla="*/ 5735129 h 6858000"/>
              <a:gd name="connsiteX136" fmla="*/ 5902116 w 6569477"/>
              <a:gd name="connsiteY136" fmla="*/ 5731083 h 6858000"/>
              <a:gd name="connsiteX137" fmla="*/ 5917201 w 6569477"/>
              <a:gd name="connsiteY137" fmla="*/ 5634092 h 6858000"/>
              <a:gd name="connsiteX138" fmla="*/ 5891750 w 6569477"/>
              <a:gd name="connsiteY138" fmla="*/ 5667883 h 6858000"/>
              <a:gd name="connsiteX139" fmla="*/ 5781231 w 6569477"/>
              <a:gd name="connsiteY139" fmla="*/ 5830035 h 6858000"/>
              <a:gd name="connsiteX140" fmla="*/ 5766290 w 6569477"/>
              <a:gd name="connsiteY140" fmla="*/ 5839137 h 6858000"/>
              <a:gd name="connsiteX141" fmla="*/ 5764238 w 6569477"/>
              <a:gd name="connsiteY141" fmla="*/ 5841451 h 6858000"/>
              <a:gd name="connsiteX142" fmla="*/ 5588834 w 6569477"/>
              <a:gd name="connsiteY142" fmla="*/ 6142779 h 6858000"/>
              <a:gd name="connsiteX143" fmla="*/ 5549933 w 6569477"/>
              <a:gd name="connsiteY143" fmla="*/ 6201116 h 6858000"/>
              <a:gd name="connsiteX144" fmla="*/ 5547357 w 6569477"/>
              <a:gd name="connsiteY144" fmla="*/ 6207173 h 6858000"/>
              <a:gd name="connsiteX145" fmla="*/ 5529789 w 6569477"/>
              <a:gd name="connsiteY145" fmla="*/ 6231324 h 6858000"/>
              <a:gd name="connsiteX146" fmla="*/ 5464244 w 6569477"/>
              <a:gd name="connsiteY146" fmla="*/ 6329615 h 6858000"/>
              <a:gd name="connsiteX147" fmla="*/ 5402037 w 6569477"/>
              <a:gd name="connsiteY147" fmla="*/ 6435651 h 6858000"/>
              <a:gd name="connsiteX148" fmla="*/ 5408957 w 6569477"/>
              <a:gd name="connsiteY148" fmla="*/ 6435651 h 6858000"/>
              <a:gd name="connsiteX149" fmla="*/ 5422798 w 6569477"/>
              <a:gd name="connsiteY149" fmla="*/ 6428728 h 6858000"/>
              <a:gd name="connsiteX150" fmla="*/ 5421385 w 6569477"/>
              <a:gd name="connsiteY150" fmla="*/ 6432963 h 6858000"/>
              <a:gd name="connsiteX151" fmla="*/ 5408956 w 6569477"/>
              <a:gd name="connsiteY151" fmla="*/ 6449499 h 6858000"/>
              <a:gd name="connsiteX152" fmla="*/ 5415877 w 6569477"/>
              <a:gd name="connsiteY152" fmla="*/ 6449499 h 6858000"/>
              <a:gd name="connsiteX153" fmla="*/ 5421385 w 6569477"/>
              <a:gd name="connsiteY153" fmla="*/ 6432963 h 6858000"/>
              <a:gd name="connsiteX154" fmla="*/ 5487674 w 6569477"/>
              <a:gd name="connsiteY154" fmla="*/ 6344780 h 6858000"/>
              <a:gd name="connsiteX155" fmla="*/ 5495039 w 6569477"/>
              <a:gd name="connsiteY155" fmla="*/ 6334691 h 6858000"/>
              <a:gd name="connsiteX156" fmla="*/ 5485269 w 6569477"/>
              <a:gd name="connsiteY156" fmla="*/ 6342855 h 6858000"/>
              <a:gd name="connsiteX157" fmla="*/ 5480829 w 6569477"/>
              <a:gd name="connsiteY157" fmla="*/ 6337541 h 6858000"/>
              <a:gd name="connsiteX158" fmla="*/ 5525918 w 6569477"/>
              <a:gd name="connsiteY158" fmla="*/ 6272793 h 6858000"/>
              <a:gd name="connsiteX159" fmla="*/ 5577186 w 6569477"/>
              <a:gd name="connsiteY159" fmla="*/ 6193853 h 6858000"/>
              <a:gd name="connsiteX160" fmla="*/ 5598425 w 6569477"/>
              <a:gd name="connsiteY160" fmla="*/ 6176103 h 6858000"/>
              <a:gd name="connsiteX161" fmla="*/ 5613302 w 6569477"/>
              <a:gd name="connsiteY161" fmla="*/ 6163670 h 6858000"/>
              <a:gd name="connsiteX162" fmla="*/ 5616665 w 6569477"/>
              <a:gd name="connsiteY162" fmla="*/ 6159249 h 6858000"/>
              <a:gd name="connsiteX163" fmla="*/ 5619814 w 6569477"/>
              <a:gd name="connsiteY163" fmla="*/ 6158111 h 6858000"/>
              <a:gd name="connsiteX164" fmla="*/ 5641844 w 6569477"/>
              <a:gd name="connsiteY164" fmla="*/ 6122335 h 6858000"/>
              <a:gd name="connsiteX165" fmla="*/ 5694784 w 6569477"/>
              <a:gd name="connsiteY165" fmla="*/ 6032412 h 6858000"/>
              <a:gd name="connsiteX166" fmla="*/ 5727512 w 6569477"/>
              <a:gd name="connsiteY166" fmla="*/ 5996037 h 6858000"/>
              <a:gd name="connsiteX167" fmla="*/ 5723942 w 6569477"/>
              <a:gd name="connsiteY167" fmla="*/ 5980974 h 6858000"/>
              <a:gd name="connsiteX168" fmla="*/ 5822911 w 6569477"/>
              <a:gd name="connsiteY168" fmla="*/ 5808034 h 6858000"/>
              <a:gd name="connsiteX169" fmla="*/ 5877583 w 6569477"/>
              <a:gd name="connsiteY169" fmla="*/ 5711587 h 6858000"/>
              <a:gd name="connsiteX170" fmla="*/ 6242698 w 6569477"/>
              <a:gd name="connsiteY170" fmla="*/ 5517691 h 6858000"/>
              <a:gd name="connsiteX171" fmla="*/ 6208261 w 6569477"/>
              <a:gd name="connsiteY171" fmla="*/ 5662208 h 6858000"/>
              <a:gd name="connsiteX172" fmla="*/ 6146276 w 6569477"/>
              <a:gd name="connsiteY172" fmla="*/ 5765433 h 6858000"/>
              <a:gd name="connsiteX173" fmla="*/ 6153163 w 6569477"/>
              <a:gd name="connsiteY173" fmla="*/ 5772316 h 6858000"/>
              <a:gd name="connsiteX174" fmla="*/ 6139388 w 6569477"/>
              <a:gd name="connsiteY174" fmla="*/ 5792960 h 6858000"/>
              <a:gd name="connsiteX175" fmla="*/ 6132502 w 6569477"/>
              <a:gd name="connsiteY175" fmla="*/ 5799841 h 6858000"/>
              <a:gd name="connsiteX176" fmla="*/ 6139387 w 6569477"/>
              <a:gd name="connsiteY176" fmla="*/ 5799843 h 6858000"/>
              <a:gd name="connsiteX177" fmla="*/ 6098063 w 6569477"/>
              <a:gd name="connsiteY177" fmla="*/ 5903069 h 6858000"/>
              <a:gd name="connsiteX178" fmla="*/ 6098064 w 6569477"/>
              <a:gd name="connsiteY178" fmla="*/ 5909950 h 6858000"/>
              <a:gd name="connsiteX179" fmla="*/ 6098065 w 6569477"/>
              <a:gd name="connsiteY179" fmla="*/ 5916833 h 6858000"/>
              <a:gd name="connsiteX180" fmla="*/ 6098065 w 6569477"/>
              <a:gd name="connsiteY180" fmla="*/ 5923714 h 6858000"/>
              <a:gd name="connsiteX181" fmla="*/ 6091178 w 6569477"/>
              <a:gd name="connsiteY181" fmla="*/ 5923714 h 6858000"/>
              <a:gd name="connsiteX182" fmla="*/ 6098065 w 6569477"/>
              <a:gd name="connsiteY182" fmla="*/ 5930597 h 6858000"/>
              <a:gd name="connsiteX183" fmla="*/ 6084290 w 6569477"/>
              <a:gd name="connsiteY183" fmla="*/ 5985651 h 6858000"/>
              <a:gd name="connsiteX184" fmla="*/ 6118727 w 6569477"/>
              <a:gd name="connsiteY184" fmla="*/ 5965005 h 6858000"/>
              <a:gd name="connsiteX185" fmla="*/ 6115283 w 6569477"/>
              <a:gd name="connsiteY185" fmla="*/ 5978768 h 6858000"/>
              <a:gd name="connsiteX186" fmla="*/ 6113562 w 6569477"/>
              <a:gd name="connsiteY186" fmla="*/ 5985649 h 6858000"/>
              <a:gd name="connsiteX187" fmla="*/ 6111840 w 6569477"/>
              <a:gd name="connsiteY187" fmla="*/ 5985651 h 6858000"/>
              <a:gd name="connsiteX188" fmla="*/ 6111840 w 6569477"/>
              <a:gd name="connsiteY188" fmla="*/ 5992530 h 6858000"/>
              <a:gd name="connsiteX189" fmla="*/ 6113562 w 6569477"/>
              <a:gd name="connsiteY189" fmla="*/ 5985649 h 6858000"/>
              <a:gd name="connsiteX190" fmla="*/ 6118727 w 6569477"/>
              <a:gd name="connsiteY190" fmla="*/ 5985649 h 6858000"/>
              <a:gd name="connsiteX191" fmla="*/ 6118727 w 6569477"/>
              <a:gd name="connsiteY191" fmla="*/ 5992532 h 6858000"/>
              <a:gd name="connsiteX192" fmla="*/ 6118727 w 6569477"/>
              <a:gd name="connsiteY192" fmla="*/ 5999413 h 6858000"/>
              <a:gd name="connsiteX193" fmla="*/ 6098065 w 6569477"/>
              <a:gd name="connsiteY193" fmla="*/ 6033823 h 6858000"/>
              <a:gd name="connsiteX194" fmla="*/ 6091178 w 6569477"/>
              <a:gd name="connsiteY194" fmla="*/ 6040704 h 6858000"/>
              <a:gd name="connsiteX195" fmla="*/ 6084290 w 6569477"/>
              <a:gd name="connsiteY195" fmla="*/ 6054467 h 6858000"/>
              <a:gd name="connsiteX196" fmla="*/ 6077403 w 6569477"/>
              <a:gd name="connsiteY196" fmla="*/ 6061350 h 6858000"/>
              <a:gd name="connsiteX197" fmla="*/ 6084290 w 6569477"/>
              <a:gd name="connsiteY197" fmla="*/ 6047585 h 6858000"/>
              <a:gd name="connsiteX198" fmla="*/ 6091178 w 6569477"/>
              <a:gd name="connsiteY198" fmla="*/ 6033821 h 6858000"/>
              <a:gd name="connsiteX199" fmla="*/ 6056740 w 6569477"/>
              <a:gd name="connsiteY199" fmla="*/ 6068231 h 6858000"/>
              <a:gd name="connsiteX200" fmla="*/ 6036078 w 6569477"/>
              <a:gd name="connsiteY200" fmla="*/ 6047587 h 6858000"/>
              <a:gd name="connsiteX201" fmla="*/ 5884558 w 6569477"/>
              <a:gd name="connsiteY201" fmla="*/ 6329737 h 6858000"/>
              <a:gd name="connsiteX202" fmla="*/ 5877670 w 6569477"/>
              <a:gd name="connsiteY202" fmla="*/ 6343502 h 6858000"/>
              <a:gd name="connsiteX203" fmla="*/ 5870783 w 6569477"/>
              <a:gd name="connsiteY203" fmla="*/ 6350383 h 6858000"/>
              <a:gd name="connsiteX204" fmla="*/ 5801910 w 6569477"/>
              <a:gd name="connsiteY204" fmla="*/ 6460490 h 6858000"/>
              <a:gd name="connsiteX205" fmla="*/ 5719261 w 6569477"/>
              <a:gd name="connsiteY205" fmla="*/ 6598128 h 6858000"/>
              <a:gd name="connsiteX206" fmla="*/ 5615952 w 6569477"/>
              <a:gd name="connsiteY206" fmla="*/ 6728880 h 6858000"/>
              <a:gd name="connsiteX207" fmla="*/ 5540191 w 6569477"/>
              <a:gd name="connsiteY207" fmla="*/ 6825223 h 6858000"/>
              <a:gd name="connsiteX208" fmla="*/ 5514417 w 6569477"/>
              <a:gd name="connsiteY208" fmla="*/ 6858000 h 6858000"/>
              <a:gd name="connsiteX209" fmla="*/ 5432172 w 6569477"/>
              <a:gd name="connsiteY209" fmla="*/ 6858000 h 6858000"/>
              <a:gd name="connsiteX210" fmla="*/ 5485092 w 6569477"/>
              <a:gd name="connsiteY210" fmla="*/ 6818343 h 6858000"/>
              <a:gd name="connsiteX211" fmla="*/ 5498867 w 6569477"/>
              <a:gd name="connsiteY211" fmla="*/ 6832106 h 6858000"/>
              <a:gd name="connsiteX212" fmla="*/ 5547078 w 6569477"/>
              <a:gd name="connsiteY212" fmla="*/ 6777051 h 6858000"/>
              <a:gd name="connsiteX213" fmla="*/ 5540191 w 6569477"/>
              <a:gd name="connsiteY213" fmla="*/ 6777052 h 6858000"/>
              <a:gd name="connsiteX214" fmla="*/ 5533303 w 6569477"/>
              <a:gd name="connsiteY214" fmla="*/ 6783935 h 6858000"/>
              <a:gd name="connsiteX215" fmla="*/ 5533304 w 6569477"/>
              <a:gd name="connsiteY215" fmla="*/ 6777052 h 6858000"/>
              <a:gd name="connsiteX216" fmla="*/ 5512641 w 6569477"/>
              <a:gd name="connsiteY216" fmla="*/ 6783935 h 6858000"/>
              <a:gd name="connsiteX217" fmla="*/ 5547078 w 6569477"/>
              <a:gd name="connsiteY217" fmla="*/ 6742645 h 6858000"/>
              <a:gd name="connsiteX218" fmla="*/ 5547077 w 6569477"/>
              <a:gd name="connsiteY218" fmla="*/ 6735761 h 6858000"/>
              <a:gd name="connsiteX219" fmla="*/ 5553964 w 6569477"/>
              <a:gd name="connsiteY219" fmla="*/ 6735759 h 6858000"/>
              <a:gd name="connsiteX220" fmla="*/ 5560853 w 6569477"/>
              <a:gd name="connsiteY220" fmla="*/ 6721997 h 6858000"/>
              <a:gd name="connsiteX221" fmla="*/ 5567740 w 6569477"/>
              <a:gd name="connsiteY221" fmla="*/ 6721999 h 6858000"/>
              <a:gd name="connsiteX222" fmla="*/ 5615951 w 6569477"/>
              <a:gd name="connsiteY222" fmla="*/ 6639417 h 6858000"/>
              <a:gd name="connsiteX223" fmla="*/ 5677937 w 6569477"/>
              <a:gd name="connsiteY223" fmla="*/ 6591244 h 6858000"/>
              <a:gd name="connsiteX224" fmla="*/ 5684824 w 6569477"/>
              <a:gd name="connsiteY224" fmla="*/ 6584361 h 6858000"/>
              <a:gd name="connsiteX225" fmla="*/ 5698599 w 6569477"/>
              <a:gd name="connsiteY225" fmla="*/ 6570599 h 6858000"/>
              <a:gd name="connsiteX226" fmla="*/ 5698600 w 6569477"/>
              <a:gd name="connsiteY226" fmla="*/ 6577480 h 6858000"/>
              <a:gd name="connsiteX227" fmla="*/ 5691712 w 6569477"/>
              <a:gd name="connsiteY227" fmla="*/ 6584363 h 6858000"/>
              <a:gd name="connsiteX228" fmla="*/ 5691711 w 6569477"/>
              <a:gd name="connsiteY228" fmla="*/ 6591244 h 6858000"/>
              <a:gd name="connsiteX229" fmla="*/ 5719261 w 6569477"/>
              <a:gd name="connsiteY229" fmla="*/ 6543072 h 6858000"/>
              <a:gd name="connsiteX230" fmla="*/ 5712373 w 6569477"/>
              <a:gd name="connsiteY230" fmla="*/ 6549953 h 6858000"/>
              <a:gd name="connsiteX231" fmla="*/ 5712373 w 6569477"/>
              <a:gd name="connsiteY231" fmla="*/ 6543070 h 6858000"/>
              <a:gd name="connsiteX232" fmla="*/ 5712374 w 6569477"/>
              <a:gd name="connsiteY232" fmla="*/ 6536189 h 6858000"/>
              <a:gd name="connsiteX233" fmla="*/ 5698599 w 6569477"/>
              <a:gd name="connsiteY233" fmla="*/ 6543072 h 6858000"/>
              <a:gd name="connsiteX234" fmla="*/ 5733036 w 6569477"/>
              <a:gd name="connsiteY234" fmla="*/ 6508664 h 6858000"/>
              <a:gd name="connsiteX235" fmla="*/ 5739923 w 6569477"/>
              <a:gd name="connsiteY235" fmla="*/ 6501783 h 6858000"/>
              <a:gd name="connsiteX236" fmla="*/ 5745949 w 6569477"/>
              <a:gd name="connsiteY236" fmla="*/ 6498341 h 6858000"/>
              <a:gd name="connsiteX237" fmla="*/ 5746479 w 6569477"/>
              <a:gd name="connsiteY237" fmla="*/ 6496223 h 6858000"/>
              <a:gd name="connsiteX238" fmla="*/ 5774791 w 6569477"/>
              <a:gd name="connsiteY238" fmla="*/ 6472212 h 6858000"/>
              <a:gd name="connsiteX239" fmla="*/ 5863896 w 6569477"/>
              <a:gd name="connsiteY239" fmla="*/ 6343502 h 6858000"/>
              <a:gd name="connsiteX240" fmla="*/ 5870782 w 6569477"/>
              <a:gd name="connsiteY240" fmla="*/ 6336621 h 6858000"/>
              <a:gd name="connsiteX241" fmla="*/ 5877670 w 6569477"/>
              <a:gd name="connsiteY241" fmla="*/ 6322854 h 6858000"/>
              <a:gd name="connsiteX242" fmla="*/ 5877670 w 6569477"/>
              <a:gd name="connsiteY242" fmla="*/ 6329736 h 6858000"/>
              <a:gd name="connsiteX243" fmla="*/ 5896073 w 6569477"/>
              <a:gd name="connsiteY243" fmla="*/ 6274575 h 6858000"/>
              <a:gd name="connsiteX244" fmla="*/ 5897128 w 6569477"/>
              <a:gd name="connsiteY244" fmla="*/ 6268192 h 6858000"/>
              <a:gd name="connsiteX245" fmla="*/ 5897471 w 6569477"/>
              <a:gd name="connsiteY245" fmla="*/ 6267801 h 6858000"/>
              <a:gd name="connsiteX246" fmla="*/ 5898331 w 6569477"/>
              <a:gd name="connsiteY246" fmla="*/ 6260920 h 6858000"/>
              <a:gd name="connsiteX247" fmla="*/ 5897128 w 6569477"/>
              <a:gd name="connsiteY247" fmla="*/ 6268192 h 6858000"/>
              <a:gd name="connsiteX248" fmla="*/ 5891445 w 6569477"/>
              <a:gd name="connsiteY248" fmla="*/ 6274682 h 6858000"/>
              <a:gd name="connsiteX249" fmla="*/ 5884558 w 6569477"/>
              <a:gd name="connsiteY249" fmla="*/ 6274684 h 6858000"/>
              <a:gd name="connsiteX250" fmla="*/ 5891444 w 6569477"/>
              <a:gd name="connsiteY250" fmla="*/ 6260922 h 6858000"/>
              <a:gd name="connsiteX251" fmla="*/ 5891445 w 6569477"/>
              <a:gd name="connsiteY251" fmla="*/ 6258416 h 6858000"/>
              <a:gd name="connsiteX252" fmla="*/ 5894028 w 6569477"/>
              <a:gd name="connsiteY252" fmla="*/ 6254899 h 6858000"/>
              <a:gd name="connsiteX253" fmla="*/ 5898332 w 6569477"/>
              <a:gd name="connsiteY253" fmla="*/ 6247155 h 6858000"/>
              <a:gd name="connsiteX254" fmla="*/ 5891444 w 6569477"/>
              <a:gd name="connsiteY254" fmla="*/ 6254039 h 6858000"/>
              <a:gd name="connsiteX255" fmla="*/ 5891445 w 6569477"/>
              <a:gd name="connsiteY255" fmla="*/ 6258416 h 6858000"/>
              <a:gd name="connsiteX256" fmla="*/ 5884558 w 6569477"/>
              <a:gd name="connsiteY256" fmla="*/ 6267801 h 6858000"/>
              <a:gd name="connsiteX257" fmla="*/ 6022303 w 6569477"/>
              <a:gd name="connsiteY257" fmla="*/ 5992532 h 6858000"/>
              <a:gd name="connsiteX258" fmla="*/ 6049854 w 6569477"/>
              <a:gd name="connsiteY258" fmla="*/ 5958122 h 6858000"/>
              <a:gd name="connsiteX259" fmla="*/ 6042968 w 6569477"/>
              <a:gd name="connsiteY259" fmla="*/ 5944358 h 6858000"/>
              <a:gd name="connsiteX260" fmla="*/ 6049853 w 6569477"/>
              <a:gd name="connsiteY260" fmla="*/ 5937477 h 6858000"/>
              <a:gd name="connsiteX261" fmla="*/ 6056739 w 6569477"/>
              <a:gd name="connsiteY261" fmla="*/ 5923714 h 6858000"/>
              <a:gd name="connsiteX262" fmla="*/ 6110010 w 6569477"/>
              <a:gd name="connsiteY262" fmla="*/ 5829842 h 6858000"/>
              <a:gd name="connsiteX263" fmla="*/ 6122376 w 6569477"/>
              <a:gd name="connsiteY263" fmla="*/ 5811522 h 6858000"/>
              <a:gd name="connsiteX264" fmla="*/ 6124752 w 6569477"/>
              <a:gd name="connsiteY264" fmla="*/ 5810165 h 6858000"/>
              <a:gd name="connsiteX265" fmla="*/ 6125614 w 6569477"/>
              <a:gd name="connsiteY265" fmla="*/ 5806724 h 6858000"/>
              <a:gd name="connsiteX266" fmla="*/ 6122376 w 6569477"/>
              <a:gd name="connsiteY266" fmla="*/ 5811522 h 6858000"/>
              <a:gd name="connsiteX267" fmla="*/ 6118726 w 6569477"/>
              <a:gd name="connsiteY267" fmla="*/ 5813605 h 6858000"/>
              <a:gd name="connsiteX268" fmla="*/ 6111839 w 6569477"/>
              <a:gd name="connsiteY268" fmla="*/ 5806722 h 6858000"/>
              <a:gd name="connsiteX269" fmla="*/ 6118725 w 6569477"/>
              <a:gd name="connsiteY269" fmla="*/ 5799843 h 6858000"/>
              <a:gd name="connsiteX270" fmla="*/ 6118726 w 6569477"/>
              <a:gd name="connsiteY270" fmla="*/ 5792960 h 6858000"/>
              <a:gd name="connsiteX271" fmla="*/ 6180713 w 6569477"/>
              <a:gd name="connsiteY271" fmla="*/ 5682851 h 6858000"/>
              <a:gd name="connsiteX272" fmla="*/ 6242698 w 6569477"/>
              <a:gd name="connsiteY272" fmla="*/ 5517691 h 6858000"/>
              <a:gd name="connsiteX273" fmla="*/ 6031724 w 6569477"/>
              <a:gd name="connsiteY273" fmla="*/ 5503741 h 6858000"/>
              <a:gd name="connsiteX274" fmla="*/ 6030787 w 6569477"/>
              <a:gd name="connsiteY274" fmla="*/ 5503894 h 6858000"/>
              <a:gd name="connsiteX275" fmla="*/ 6006746 w 6569477"/>
              <a:gd name="connsiteY275" fmla="*/ 5510028 h 6858000"/>
              <a:gd name="connsiteX276" fmla="*/ 5958107 w 6569477"/>
              <a:gd name="connsiteY276" fmla="*/ 5613697 h 6858000"/>
              <a:gd name="connsiteX277" fmla="*/ 5918354 w 6569477"/>
              <a:gd name="connsiteY277" fmla="*/ 5687414 h 6858000"/>
              <a:gd name="connsiteX278" fmla="*/ 5923128 w 6569477"/>
              <a:gd name="connsiteY278" fmla="*/ 5688762 h 6858000"/>
              <a:gd name="connsiteX279" fmla="*/ 5945484 w 6569477"/>
              <a:gd name="connsiteY279" fmla="*/ 5701131 h 6858000"/>
              <a:gd name="connsiteX280" fmla="*/ 6002207 w 6569477"/>
              <a:gd name="connsiteY280" fmla="*/ 5562534 h 6858000"/>
              <a:gd name="connsiteX281" fmla="*/ 4900498 w 6569477"/>
              <a:gd name="connsiteY281" fmla="*/ 5370762 h 6858000"/>
              <a:gd name="connsiteX282" fmla="*/ 4900627 w 6569477"/>
              <a:gd name="connsiteY282" fmla="*/ 5371339 h 6858000"/>
              <a:gd name="connsiteX283" fmla="*/ 4890083 w 6569477"/>
              <a:gd name="connsiteY283" fmla="*/ 5387153 h 6858000"/>
              <a:gd name="connsiteX284" fmla="*/ 6059700 w 6569477"/>
              <a:gd name="connsiteY284" fmla="*/ 5339561 h 6858000"/>
              <a:gd name="connsiteX285" fmla="*/ 6048904 w 6569477"/>
              <a:gd name="connsiteY285" fmla="*/ 5362569 h 6858000"/>
              <a:gd name="connsiteX286" fmla="*/ 5960539 w 6569477"/>
              <a:gd name="connsiteY286" fmla="*/ 5532008 h 6858000"/>
              <a:gd name="connsiteX287" fmla="*/ 5934065 w 6569477"/>
              <a:gd name="connsiteY287" fmla="*/ 5610445 h 6858000"/>
              <a:gd name="connsiteX288" fmla="*/ 5937012 w 6569477"/>
              <a:gd name="connsiteY288" fmla="*/ 5610037 h 6858000"/>
              <a:gd name="connsiteX289" fmla="*/ 5948427 w 6569477"/>
              <a:gd name="connsiteY289" fmla="*/ 5612905 h 6858000"/>
              <a:gd name="connsiteX290" fmla="*/ 6012835 w 6569477"/>
              <a:gd name="connsiteY290" fmla="*/ 5441778 h 6858000"/>
              <a:gd name="connsiteX291" fmla="*/ 6060534 w 6569477"/>
              <a:gd name="connsiteY291" fmla="*/ 5347774 h 6858000"/>
              <a:gd name="connsiteX292" fmla="*/ 5092541 w 6569477"/>
              <a:gd name="connsiteY292" fmla="*/ 5302798 h 6858000"/>
              <a:gd name="connsiteX293" fmla="*/ 5084105 w 6569477"/>
              <a:gd name="connsiteY293" fmla="*/ 5311234 h 6858000"/>
              <a:gd name="connsiteX294" fmla="*/ 5092541 w 6569477"/>
              <a:gd name="connsiteY294" fmla="*/ 5302798 h 6858000"/>
              <a:gd name="connsiteX295" fmla="*/ 4274497 w 6569477"/>
              <a:gd name="connsiteY295" fmla="*/ 5281926 h 6858000"/>
              <a:gd name="connsiteX296" fmla="*/ 4273967 w 6569477"/>
              <a:gd name="connsiteY296" fmla="*/ 5284044 h 6858000"/>
              <a:gd name="connsiteX297" fmla="*/ 4267941 w 6569477"/>
              <a:gd name="connsiteY297" fmla="*/ 5287486 h 6858000"/>
              <a:gd name="connsiteX298" fmla="*/ 6147025 w 6569477"/>
              <a:gd name="connsiteY298" fmla="*/ 5207320 h 6858000"/>
              <a:gd name="connsiteX299" fmla="*/ 6127664 w 6569477"/>
              <a:gd name="connsiteY299" fmla="*/ 5251775 h 6858000"/>
              <a:gd name="connsiteX300" fmla="*/ 6127242 w 6569477"/>
              <a:gd name="connsiteY300" fmla="*/ 5251844 h 6858000"/>
              <a:gd name="connsiteX301" fmla="*/ 6127919 w 6569477"/>
              <a:gd name="connsiteY301" fmla="*/ 5262990 h 6858000"/>
              <a:gd name="connsiteX302" fmla="*/ 6131360 w 6569477"/>
              <a:gd name="connsiteY302" fmla="*/ 5253356 h 6858000"/>
              <a:gd name="connsiteX303" fmla="*/ 5028123 w 6569477"/>
              <a:gd name="connsiteY303" fmla="*/ 5195433 h 6858000"/>
              <a:gd name="connsiteX304" fmla="*/ 5025054 w 6569477"/>
              <a:gd name="connsiteY304" fmla="*/ 5201570 h 6858000"/>
              <a:gd name="connsiteX305" fmla="*/ 5025055 w 6569477"/>
              <a:gd name="connsiteY305" fmla="*/ 5210004 h 6858000"/>
              <a:gd name="connsiteX306" fmla="*/ 5016618 w 6569477"/>
              <a:gd name="connsiteY306" fmla="*/ 5218441 h 6858000"/>
              <a:gd name="connsiteX307" fmla="*/ 5016619 w 6569477"/>
              <a:gd name="connsiteY307" fmla="*/ 5201568 h 6858000"/>
              <a:gd name="connsiteX308" fmla="*/ 5038512 w 6569477"/>
              <a:gd name="connsiteY308" fmla="*/ 5179677 h 6858000"/>
              <a:gd name="connsiteX309" fmla="*/ 5030458 w 6569477"/>
              <a:gd name="connsiteY309" fmla="*/ 5194189 h 6858000"/>
              <a:gd name="connsiteX310" fmla="*/ 5028123 w 6569477"/>
              <a:gd name="connsiteY310" fmla="*/ 5195433 h 6858000"/>
              <a:gd name="connsiteX311" fmla="*/ 5033492 w 6569477"/>
              <a:gd name="connsiteY311" fmla="*/ 5184698 h 6858000"/>
              <a:gd name="connsiteX312" fmla="*/ 5051826 w 6569477"/>
              <a:gd name="connsiteY312" fmla="*/ 5150955 h 6858000"/>
              <a:gd name="connsiteX313" fmla="*/ 5058797 w 6569477"/>
              <a:gd name="connsiteY313" fmla="*/ 5150956 h 6858000"/>
              <a:gd name="connsiteX314" fmla="*/ 5041926 w 6569477"/>
              <a:gd name="connsiteY314" fmla="*/ 5176263 h 6858000"/>
              <a:gd name="connsiteX315" fmla="*/ 5038512 w 6569477"/>
              <a:gd name="connsiteY315" fmla="*/ 5179677 h 6858000"/>
              <a:gd name="connsiteX316" fmla="*/ 5045089 w 6569477"/>
              <a:gd name="connsiteY316" fmla="*/ 5167825 h 6858000"/>
              <a:gd name="connsiteX317" fmla="*/ 5057164 w 6569477"/>
              <a:gd name="connsiteY317" fmla="*/ 5137575 h 6858000"/>
              <a:gd name="connsiteX318" fmla="*/ 5051826 w 6569477"/>
              <a:gd name="connsiteY318" fmla="*/ 5150955 h 6858000"/>
              <a:gd name="connsiteX319" fmla="*/ 5050362 w 6569477"/>
              <a:gd name="connsiteY319" fmla="*/ 5150956 h 6858000"/>
              <a:gd name="connsiteX320" fmla="*/ 4431848 w 6569477"/>
              <a:gd name="connsiteY320" fmla="*/ 5083476 h 6858000"/>
              <a:gd name="connsiteX321" fmla="*/ 4414009 w 6569477"/>
              <a:gd name="connsiteY321" fmla="*/ 5091602 h 6858000"/>
              <a:gd name="connsiteX322" fmla="*/ 4405686 w 6569477"/>
              <a:gd name="connsiteY322" fmla="*/ 5115441 h 6858000"/>
              <a:gd name="connsiteX323" fmla="*/ 4405685 w 6569477"/>
              <a:gd name="connsiteY323" fmla="*/ 5108559 h 6858000"/>
              <a:gd name="connsiteX324" fmla="*/ 4398800 w 6569477"/>
              <a:gd name="connsiteY324" fmla="*/ 5122323 h 6858000"/>
              <a:gd name="connsiteX325" fmla="*/ 4391913 w 6569477"/>
              <a:gd name="connsiteY325" fmla="*/ 5129203 h 6858000"/>
              <a:gd name="connsiteX326" fmla="*/ 4302808 w 6569477"/>
              <a:gd name="connsiteY326" fmla="*/ 5257916 h 6858000"/>
              <a:gd name="connsiteX327" fmla="*/ 4274497 w 6569477"/>
              <a:gd name="connsiteY327" fmla="*/ 5281926 h 6858000"/>
              <a:gd name="connsiteX328" fmla="*/ 4274828 w 6569477"/>
              <a:gd name="connsiteY328" fmla="*/ 5280603 h 6858000"/>
              <a:gd name="connsiteX329" fmla="*/ 4267941 w 6569477"/>
              <a:gd name="connsiteY329" fmla="*/ 5273721 h 6858000"/>
              <a:gd name="connsiteX330" fmla="*/ 4267941 w 6569477"/>
              <a:gd name="connsiteY330" fmla="*/ 5280603 h 6858000"/>
              <a:gd name="connsiteX331" fmla="*/ 4267941 w 6569477"/>
              <a:gd name="connsiteY331" fmla="*/ 5287486 h 6858000"/>
              <a:gd name="connsiteX332" fmla="*/ 4261052 w 6569477"/>
              <a:gd name="connsiteY332" fmla="*/ 5294367 h 6858000"/>
              <a:gd name="connsiteX333" fmla="*/ 4226617 w 6569477"/>
              <a:gd name="connsiteY333" fmla="*/ 5328775 h 6858000"/>
              <a:gd name="connsiteX334" fmla="*/ 4240390 w 6569477"/>
              <a:gd name="connsiteY334" fmla="*/ 5321894 h 6858000"/>
              <a:gd name="connsiteX335" fmla="*/ 4240389 w 6569477"/>
              <a:gd name="connsiteY335" fmla="*/ 5328775 h 6858000"/>
              <a:gd name="connsiteX336" fmla="*/ 4240390 w 6569477"/>
              <a:gd name="connsiteY336" fmla="*/ 5335658 h 6858000"/>
              <a:gd name="connsiteX337" fmla="*/ 4247279 w 6569477"/>
              <a:gd name="connsiteY337" fmla="*/ 5328773 h 6858000"/>
              <a:gd name="connsiteX338" fmla="*/ 4219728 w 6569477"/>
              <a:gd name="connsiteY338" fmla="*/ 5376947 h 6858000"/>
              <a:gd name="connsiteX339" fmla="*/ 4219727 w 6569477"/>
              <a:gd name="connsiteY339" fmla="*/ 5370066 h 6858000"/>
              <a:gd name="connsiteX340" fmla="*/ 4226616 w 6569477"/>
              <a:gd name="connsiteY340" fmla="*/ 5363185 h 6858000"/>
              <a:gd name="connsiteX341" fmla="*/ 4226617 w 6569477"/>
              <a:gd name="connsiteY341" fmla="*/ 5356304 h 6858000"/>
              <a:gd name="connsiteX342" fmla="*/ 4212842 w 6569477"/>
              <a:gd name="connsiteY342" fmla="*/ 5370066 h 6858000"/>
              <a:gd name="connsiteX343" fmla="*/ 4205955 w 6569477"/>
              <a:gd name="connsiteY343" fmla="*/ 5376946 h 6858000"/>
              <a:gd name="connsiteX344" fmla="*/ 4143968 w 6569477"/>
              <a:gd name="connsiteY344" fmla="*/ 5425119 h 6858000"/>
              <a:gd name="connsiteX345" fmla="*/ 4114698 w 6569477"/>
              <a:gd name="connsiteY345" fmla="*/ 5468991 h 6858000"/>
              <a:gd name="connsiteX346" fmla="*/ 4106774 w 6569477"/>
              <a:gd name="connsiteY346" fmla="*/ 5485182 h 6858000"/>
              <a:gd name="connsiteX347" fmla="*/ 4105934 w 6569477"/>
              <a:gd name="connsiteY347" fmla="*/ 5519940 h 6858000"/>
              <a:gd name="connsiteX348" fmla="*/ 4076469 w 6569477"/>
              <a:gd name="connsiteY348" fmla="*/ 5566880 h 6858000"/>
              <a:gd name="connsiteX349" fmla="*/ 4038190 w 6569477"/>
              <a:gd name="connsiteY349" fmla="*/ 5604898 h 6858000"/>
              <a:gd name="connsiteX350" fmla="*/ 4036241 w 6569477"/>
              <a:gd name="connsiteY350" fmla="*/ 5607124 h 6858000"/>
              <a:gd name="connsiteX351" fmla="*/ 4050421 w 6569477"/>
              <a:gd name="connsiteY351" fmla="*/ 5633545 h 6858000"/>
              <a:gd name="connsiteX352" fmla="*/ 4143968 w 6569477"/>
              <a:gd name="connsiteY352" fmla="*/ 5514583 h 6858000"/>
              <a:gd name="connsiteX353" fmla="*/ 4247279 w 6569477"/>
              <a:gd name="connsiteY353" fmla="*/ 5383830 h 6858000"/>
              <a:gd name="connsiteX354" fmla="*/ 4329927 w 6569477"/>
              <a:gd name="connsiteY354" fmla="*/ 5246195 h 6858000"/>
              <a:gd name="connsiteX355" fmla="*/ 4398800 w 6569477"/>
              <a:gd name="connsiteY355" fmla="*/ 5136086 h 6858000"/>
              <a:gd name="connsiteX356" fmla="*/ 4405686 w 6569477"/>
              <a:gd name="connsiteY356" fmla="*/ 5129203 h 6858000"/>
              <a:gd name="connsiteX357" fmla="*/ 4412575 w 6569477"/>
              <a:gd name="connsiteY357" fmla="*/ 5115438 h 6858000"/>
              <a:gd name="connsiteX358" fmla="*/ 4424641 w 6569477"/>
              <a:gd name="connsiteY358" fmla="*/ 5024444 h 6858000"/>
              <a:gd name="connsiteX359" fmla="*/ 4412574 w 6569477"/>
              <a:gd name="connsiteY359" fmla="*/ 5053506 h 6858000"/>
              <a:gd name="connsiteX360" fmla="*/ 4419461 w 6569477"/>
              <a:gd name="connsiteY360" fmla="*/ 5044121 h 6858000"/>
              <a:gd name="connsiteX361" fmla="*/ 4419461 w 6569477"/>
              <a:gd name="connsiteY361" fmla="*/ 5046624 h 6858000"/>
              <a:gd name="connsiteX362" fmla="*/ 4412574 w 6569477"/>
              <a:gd name="connsiteY362" fmla="*/ 5060387 h 6858000"/>
              <a:gd name="connsiteX363" fmla="*/ 4416932 w 6569477"/>
              <a:gd name="connsiteY363" fmla="*/ 5060387 h 6858000"/>
              <a:gd name="connsiteX364" fmla="*/ 4420817 w 6569477"/>
              <a:gd name="connsiteY364" fmla="*/ 5042274 h 6858000"/>
              <a:gd name="connsiteX365" fmla="*/ 4419461 w 6569477"/>
              <a:gd name="connsiteY365" fmla="*/ 5044121 h 6858000"/>
              <a:gd name="connsiteX366" fmla="*/ 4419462 w 6569477"/>
              <a:gd name="connsiteY366" fmla="*/ 5039742 h 6858000"/>
              <a:gd name="connsiteX367" fmla="*/ 4421877 w 6569477"/>
              <a:gd name="connsiteY367" fmla="*/ 5037328 h 6858000"/>
              <a:gd name="connsiteX368" fmla="*/ 6184910 w 6569477"/>
              <a:gd name="connsiteY368" fmla="*/ 5000207 h 6858000"/>
              <a:gd name="connsiteX369" fmla="*/ 6182308 w 6569477"/>
              <a:gd name="connsiteY369" fmla="*/ 5002382 h 6858000"/>
              <a:gd name="connsiteX370" fmla="*/ 6184369 w 6569477"/>
              <a:gd name="connsiteY370" fmla="*/ 5004325 h 6858000"/>
              <a:gd name="connsiteX371" fmla="*/ 6185038 w 6569477"/>
              <a:gd name="connsiteY371" fmla="*/ 5003800 h 6858000"/>
              <a:gd name="connsiteX372" fmla="*/ 4530169 w 6569477"/>
              <a:gd name="connsiteY372" fmla="*/ 4904952 h 6858000"/>
              <a:gd name="connsiteX373" fmla="*/ 4471060 w 6569477"/>
              <a:gd name="connsiteY373" fmla="*/ 5018446 h 6858000"/>
              <a:gd name="connsiteX374" fmla="*/ 4496083 w 6569477"/>
              <a:gd name="connsiteY374" fmla="*/ 4976946 h 6858000"/>
              <a:gd name="connsiteX375" fmla="*/ 5279291 w 6569477"/>
              <a:gd name="connsiteY375" fmla="*/ 4811201 h 6858000"/>
              <a:gd name="connsiteX376" fmla="*/ 5278126 w 6569477"/>
              <a:gd name="connsiteY376" fmla="*/ 4830398 h 6858000"/>
              <a:gd name="connsiteX377" fmla="*/ 5278126 w 6569477"/>
              <a:gd name="connsiteY377" fmla="*/ 4821965 h 6858000"/>
              <a:gd name="connsiteX378" fmla="*/ 5278125 w 6569477"/>
              <a:gd name="connsiteY378" fmla="*/ 4813529 h 6858000"/>
              <a:gd name="connsiteX379" fmla="*/ 4639857 w 6569477"/>
              <a:gd name="connsiteY379" fmla="*/ 4771353 h 6858000"/>
              <a:gd name="connsiteX380" fmla="*/ 4641578 w 6569477"/>
              <a:gd name="connsiteY380" fmla="*/ 4771353 h 6858000"/>
              <a:gd name="connsiteX381" fmla="*/ 4639859 w 6569477"/>
              <a:gd name="connsiteY381" fmla="*/ 4778235 h 6858000"/>
              <a:gd name="connsiteX382" fmla="*/ 4639857 w 6569477"/>
              <a:gd name="connsiteY382" fmla="*/ 4771353 h 6858000"/>
              <a:gd name="connsiteX383" fmla="*/ 6300040 w 6569477"/>
              <a:gd name="connsiteY383" fmla="*/ 4758666 h 6858000"/>
              <a:gd name="connsiteX384" fmla="*/ 6294570 w 6569477"/>
              <a:gd name="connsiteY384" fmla="*/ 4787455 h 6858000"/>
              <a:gd name="connsiteX385" fmla="*/ 6297038 w 6569477"/>
              <a:gd name="connsiteY385" fmla="*/ 4785392 h 6858000"/>
              <a:gd name="connsiteX386" fmla="*/ 6301896 w 6569477"/>
              <a:gd name="connsiteY386" fmla="*/ 4759338 h 6858000"/>
              <a:gd name="connsiteX387" fmla="*/ 4624114 w 6569477"/>
              <a:gd name="connsiteY387" fmla="*/ 4714333 h 6858000"/>
              <a:gd name="connsiteX388" fmla="*/ 4608083 w 6569477"/>
              <a:gd name="connsiteY388" fmla="*/ 4755346 h 6858000"/>
              <a:gd name="connsiteX389" fmla="*/ 4566989 w 6569477"/>
              <a:gd name="connsiteY389" fmla="*/ 4834251 h 6858000"/>
              <a:gd name="connsiteX390" fmla="*/ 4579591 w 6569477"/>
              <a:gd name="connsiteY390" fmla="*/ 4838449 h 6858000"/>
              <a:gd name="connsiteX391" fmla="*/ 4584759 w 6569477"/>
              <a:gd name="connsiteY391" fmla="*/ 4853934 h 6858000"/>
              <a:gd name="connsiteX392" fmla="*/ 4619195 w 6569477"/>
              <a:gd name="connsiteY392" fmla="*/ 4819526 h 6858000"/>
              <a:gd name="connsiteX393" fmla="*/ 4612310 w 6569477"/>
              <a:gd name="connsiteY393" fmla="*/ 4833285 h 6858000"/>
              <a:gd name="connsiteX394" fmla="*/ 4605419 w 6569477"/>
              <a:gd name="connsiteY394" fmla="*/ 4847052 h 6858000"/>
              <a:gd name="connsiteX395" fmla="*/ 4612308 w 6569477"/>
              <a:gd name="connsiteY395" fmla="*/ 4840169 h 6858000"/>
              <a:gd name="connsiteX396" fmla="*/ 4619195 w 6569477"/>
              <a:gd name="connsiteY396" fmla="*/ 4826408 h 6858000"/>
              <a:gd name="connsiteX397" fmla="*/ 4626081 w 6569477"/>
              <a:gd name="connsiteY397" fmla="*/ 4819526 h 6858000"/>
              <a:gd name="connsiteX398" fmla="*/ 4646742 w 6569477"/>
              <a:gd name="connsiteY398" fmla="*/ 4785116 h 6858000"/>
              <a:gd name="connsiteX399" fmla="*/ 4646742 w 6569477"/>
              <a:gd name="connsiteY399" fmla="*/ 4778236 h 6858000"/>
              <a:gd name="connsiteX400" fmla="*/ 4646742 w 6569477"/>
              <a:gd name="connsiteY400" fmla="*/ 4771353 h 6858000"/>
              <a:gd name="connsiteX401" fmla="*/ 4641578 w 6569477"/>
              <a:gd name="connsiteY401" fmla="*/ 4771353 h 6858000"/>
              <a:gd name="connsiteX402" fmla="*/ 4643300 w 6569477"/>
              <a:gd name="connsiteY402" fmla="*/ 4764470 h 6858000"/>
              <a:gd name="connsiteX403" fmla="*/ 4646744 w 6569477"/>
              <a:gd name="connsiteY403" fmla="*/ 4750706 h 6858000"/>
              <a:gd name="connsiteX404" fmla="*/ 4612308 w 6569477"/>
              <a:gd name="connsiteY404" fmla="*/ 4771353 h 6858000"/>
              <a:gd name="connsiteX405" fmla="*/ 4626081 w 6569477"/>
              <a:gd name="connsiteY405" fmla="*/ 4716301 h 6858000"/>
              <a:gd name="connsiteX406" fmla="*/ 4626083 w 6569477"/>
              <a:gd name="connsiteY406" fmla="*/ 4709296 h 6858000"/>
              <a:gd name="connsiteX407" fmla="*/ 4626036 w 6569477"/>
              <a:gd name="connsiteY407" fmla="*/ 4709417 h 6858000"/>
              <a:gd name="connsiteX408" fmla="*/ 4626083 w 6569477"/>
              <a:gd name="connsiteY408" fmla="*/ 4709417 h 6858000"/>
              <a:gd name="connsiteX409" fmla="*/ 4669890 w 6569477"/>
              <a:gd name="connsiteY409" fmla="*/ 4597214 h 6858000"/>
              <a:gd name="connsiteX410" fmla="*/ 4652597 w 6569477"/>
              <a:gd name="connsiteY410" fmla="*/ 4641464 h 6858000"/>
              <a:gd name="connsiteX411" fmla="*/ 4662239 w 6569477"/>
              <a:gd name="connsiteY411" fmla="*/ 4624254 h 6858000"/>
              <a:gd name="connsiteX412" fmla="*/ 4670635 w 6569477"/>
              <a:gd name="connsiteY412" fmla="*/ 4600705 h 6858000"/>
              <a:gd name="connsiteX413" fmla="*/ 6312651 w 6569477"/>
              <a:gd name="connsiteY413" fmla="*/ 4449732 h 6858000"/>
              <a:gd name="connsiteX414" fmla="*/ 6267859 w 6569477"/>
              <a:gd name="connsiteY414" fmla="*/ 4610691 h 6858000"/>
              <a:gd name="connsiteX415" fmla="*/ 6182372 w 6569477"/>
              <a:gd name="connsiteY415" fmla="*/ 4871073 h 6858000"/>
              <a:gd name="connsiteX416" fmla="*/ 5921253 w 6569477"/>
              <a:gd name="connsiteY416" fmla="*/ 5525765 h 6858000"/>
              <a:gd name="connsiteX417" fmla="*/ 5877945 w 6569477"/>
              <a:gd name="connsiteY417" fmla="*/ 5612921 h 6858000"/>
              <a:gd name="connsiteX418" fmla="*/ 5913709 w 6569477"/>
              <a:gd name="connsiteY418" fmla="*/ 5556906 h 6858000"/>
              <a:gd name="connsiteX419" fmla="*/ 6019724 w 6569477"/>
              <a:gd name="connsiteY419" fmla="*/ 5360027 h 6858000"/>
              <a:gd name="connsiteX420" fmla="*/ 6039225 w 6569477"/>
              <a:gd name="connsiteY420" fmla="*/ 5361777 h 6858000"/>
              <a:gd name="connsiteX421" fmla="*/ 6048547 w 6569477"/>
              <a:gd name="connsiteY421" fmla="*/ 5341824 h 6858000"/>
              <a:gd name="connsiteX422" fmla="*/ 6046345 w 6569477"/>
              <a:gd name="connsiteY422" fmla="*/ 5341588 h 6858000"/>
              <a:gd name="connsiteX423" fmla="*/ 6084294 w 6569477"/>
              <a:gd name="connsiteY423" fmla="*/ 5246712 h 6858000"/>
              <a:gd name="connsiteX424" fmla="*/ 6089991 w 6569477"/>
              <a:gd name="connsiteY424" fmla="*/ 5252078 h 6858000"/>
              <a:gd name="connsiteX425" fmla="*/ 6098822 w 6569477"/>
              <a:gd name="connsiteY425" fmla="*/ 5228225 h 6858000"/>
              <a:gd name="connsiteX426" fmla="*/ 6103633 w 6569477"/>
              <a:gd name="connsiteY426" fmla="*/ 5190650 h 6858000"/>
              <a:gd name="connsiteX427" fmla="*/ 6151332 w 6569477"/>
              <a:gd name="connsiteY427" fmla="*/ 5096646 h 6858000"/>
              <a:gd name="connsiteX428" fmla="*/ 6137143 w 6569477"/>
              <a:gd name="connsiteY428" fmla="*/ 5090460 h 6858000"/>
              <a:gd name="connsiteX429" fmla="*/ 6155791 w 6569477"/>
              <a:gd name="connsiteY429" fmla="*/ 5046678 h 6858000"/>
              <a:gd name="connsiteX430" fmla="*/ 6163274 w 6569477"/>
              <a:gd name="connsiteY430" fmla="*/ 5026869 h 6858000"/>
              <a:gd name="connsiteX431" fmla="*/ 6160038 w 6569477"/>
              <a:gd name="connsiteY431" fmla="*/ 5031146 h 6858000"/>
              <a:gd name="connsiteX432" fmla="*/ 6158362 w 6569477"/>
              <a:gd name="connsiteY432" fmla="*/ 5022395 h 6858000"/>
              <a:gd name="connsiteX433" fmla="*/ 6191781 w 6569477"/>
              <a:gd name="connsiteY433" fmla="*/ 4868143 h 6858000"/>
              <a:gd name="connsiteX434" fmla="*/ 6200750 w 6569477"/>
              <a:gd name="connsiteY434" fmla="*/ 4932832 h 6858000"/>
              <a:gd name="connsiteX435" fmla="*/ 6218420 w 6569477"/>
              <a:gd name="connsiteY435" fmla="*/ 4900018 h 6858000"/>
              <a:gd name="connsiteX436" fmla="*/ 6222771 w 6569477"/>
              <a:gd name="connsiteY436" fmla="*/ 4851267 h 6858000"/>
              <a:gd name="connsiteX437" fmla="*/ 6309018 w 6569477"/>
              <a:gd name="connsiteY437" fmla="*/ 4490449 h 6858000"/>
              <a:gd name="connsiteX438" fmla="*/ 6312390 w 6569477"/>
              <a:gd name="connsiteY438" fmla="*/ 4452667 h 6858000"/>
              <a:gd name="connsiteX439" fmla="*/ 4770714 w 6569477"/>
              <a:gd name="connsiteY439" fmla="*/ 4303393 h 6858000"/>
              <a:gd name="connsiteX440" fmla="*/ 4768098 w 6569477"/>
              <a:gd name="connsiteY440" fmla="*/ 4309185 h 6858000"/>
              <a:gd name="connsiteX441" fmla="*/ 4730786 w 6569477"/>
              <a:gd name="connsiteY441" fmla="*/ 4441413 h 6858000"/>
              <a:gd name="connsiteX442" fmla="*/ 4697881 w 6569477"/>
              <a:gd name="connsiteY442" fmla="*/ 4525604 h 6858000"/>
              <a:gd name="connsiteX443" fmla="*/ 4705286 w 6569477"/>
              <a:gd name="connsiteY443" fmla="*/ 4517587 h 6858000"/>
              <a:gd name="connsiteX444" fmla="*/ 4736280 w 6569477"/>
              <a:gd name="connsiteY444" fmla="*/ 4447908 h 6858000"/>
              <a:gd name="connsiteX445" fmla="*/ 4770714 w 6569477"/>
              <a:gd name="connsiteY445" fmla="*/ 4303393 h 6858000"/>
              <a:gd name="connsiteX446" fmla="*/ 5516941 w 6569477"/>
              <a:gd name="connsiteY446" fmla="*/ 4034216 h 6858000"/>
              <a:gd name="connsiteX447" fmla="*/ 5516585 w 6569477"/>
              <a:gd name="connsiteY447" fmla="*/ 4035638 h 6858000"/>
              <a:gd name="connsiteX448" fmla="*/ 5517415 w 6569477"/>
              <a:gd name="connsiteY448" fmla="*/ 4034843 h 6858000"/>
              <a:gd name="connsiteX449" fmla="*/ 4464361 w 6569477"/>
              <a:gd name="connsiteY449" fmla="*/ 3887629 h 6858000"/>
              <a:gd name="connsiteX450" fmla="*/ 4447219 w 6569477"/>
              <a:gd name="connsiteY450" fmla="*/ 3951032 h 6858000"/>
              <a:gd name="connsiteX451" fmla="*/ 4449788 w 6569477"/>
              <a:gd name="connsiteY451" fmla="*/ 3945610 h 6858000"/>
              <a:gd name="connsiteX452" fmla="*/ 4458042 w 6569477"/>
              <a:gd name="connsiteY452" fmla="*/ 3931642 h 6858000"/>
              <a:gd name="connsiteX453" fmla="*/ 5497455 w 6569477"/>
              <a:gd name="connsiteY453" fmla="*/ 3860297 h 6858000"/>
              <a:gd name="connsiteX454" fmla="*/ 5497454 w 6569477"/>
              <a:gd name="connsiteY454" fmla="*/ 3868735 h 6858000"/>
              <a:gd name="connsiteX455" fmla="*/ 5496941 w 6569477"/>
              <a:gd name="connsiteY455" fmla="*/ 3868220 h 6858000"/>
              <a:gd name="connsiteX456" fmla="*/ 5489018 w 6569477"/>
              <a:gd name="connsiteY456" fmla="*/ 3851862 h 6858000"/>
              <a:gd name="connsiteX457" fmla="*/ 5489416 w 6569477"/>
              <a:gd name="connsiteY457" fmla="*/ 3851862 h 6858000"/>
              <a:gd name="connsiteX458" fmla="*/ 5489019 w 6569477"/>
              <a:gd name="connsiteY458" fmla="*/ 3860299 h 6858000"/>
              <a:gd name="connsiteX459" fmla="*/ 5911079 w 6569477"/>
              <a:gd name="connsiteY459" fmla="*/ 3772494 h 6858000"/>
              <a:gd name="connsiteX460" fmla="*/ 5910807 w 6569477"/>
              <a:gd name="connsiteY460" fmla="*/ 3775940 h 6858000"/>
              <a:gd name="connsiteX461" fmla="*/ 5911685 w 6569477"/>
              <a:gd name="connsiteY461" fmla="*/ 3774713 h 6858000"/>
              <a:gd name="connsiteX462" fmla="*/ 6449798 w 6569477"/>
              <a:gd name="connsiteY462" fmla="*/ 3769517 h 6858000"/>
              <a:gd name="connsiteX463" fmla="*/ 6435579 w 6569477"/>
              <a:gd name="connsiteY463" fmla="*/ 3779144 h 6858000"/>
              <a:gd name="connsiteX464" fmla="*/ 6426392 w 6569477"/>
              <a:gd name="connsiteY464" fmla="*/ 3784213 h 6858000"/>
              <a:gd name="connsiteX465" fmla="*/ 6421513 w 6569477"/>
              <a:gd name="connsiteY465" fmla="*/ 3924977 h 6858000"/>
              <a:gd name="connsiteX466" fmla="*/ 6405797 w 6569477"/>
              <a:gd name="connsiteY466" fmla="*/ 4066691 h 6858000"/>
              <a:gd name="connsiteX467" fmla="*/ 6410326 w 6569477"/>
              <a:gd name="connsiteY467" fmla="*/ 4126067 h 6858000"/>
              <a:gd name="connsiteX468" fmla="*/ 6395881 w 6569477"/>
              <a:gd name="connsiteY468" fmla="*/ 4232882 h 6858000"/>
              <a:gd name="connsiteX469" fmla="*/ 6391736 w 6569477"/>
              <a:gd name="connsiteY469" fmla="*/ 4265027 h 6858000"/>
              <a:gd name="connsiteX470" fmla="*/ 6399816 w 6569477"/>
              <a:gd name="connsiteY470" fmla="*/ 4239321 h 6858000"/>
              <a:gd name="connsiteX471" fmla="*/ 6405907 w 6569477"/>
              <a:gd name="connsiteY471" fmla="*/ 4171069 h 6858000"/>
              <a:gd name="connsiteX472" fmla="*/ 6428796 w 6569477"/>
              <a:gd name="connsiteY472" fmla="*/ 4079755 h 6858000"/>
              <a:gd name="connsiteX473" fmla="*/ 6419916 w 6569477"/>
              <a:gd name="connsiteY473" fmla="*/ 4069130 h 6858000"/>
              <a:gd name="connsiteX474" fmla="*/ 6433836 w 6569477"/>
              <a:gd name="connsiteY474" fmla="*/ 3913127 h 6858000"/>
              <a:gd name="connsiteX475" fmla="*/ 6455766 w 6569477"/>
              <a:gd name="connsiteY475" fmla="*/ 3777500 h 6858000"/>
              <a:gd name="connsiteX476" fmla="*/ 6449798 w 6569477"/>
              <a:gd name="connsiteY476" fmla="*/ 3769517 h 6858000"/>
              <a:gd name="connsiteX477" fmla="*/ 6431269 w 6569477"/>
              <a:gd name="connsiteY477" fmla="*/ 3677444 h 6858000"/>
              <a:gd name="connsiteX478" fmla="*/ 6429099 w 6569477"/>
              <a:gd name="connsiteY478" fmla="*/ 3684082 h 6858000"/>
              <a:gd name="connsiteX479" fmla="*/ 6428712 w 6569477"/>
              <a:gd name="connsiteY479" fmla="*/ 3698653 h 6858000"/>
              <a:gd name="connsiteX480" fmla="*/ 6430840 w 6569477"/>
              <a:gd name="connsiteY480" fmla="*/ 3685964 h 6858000"/>
              <a:gd name="connsiteX481" fmla="*/ 6441196 w 6569477"/>
              <a:gd name="connsiteY481" fmla="*/ 3504743 h 6858000"/>
              <a:gd name="connsiteX482" fmla="*/ 6440326 w 6569477"/>
              <a:gd name="connsiteY482" fmla="*/ 3514494 h 6858000"/>
              <a:gd name="connsiteX483" fmla="*/ 6440393 w 6569477"/>
              <a:gd name="connsiteY483" fmla="*/ 3514771 h 6858000"/>
              <a:gd name="connsiteX484" fmla="*/ 6438704 w 6569477"/>
              <a:gd name="connsiteY484" fmla="*/ 3535807 h 6858000"/>
              <a:gd name="connsiteX485" fmla="*/ 6440401 w 6569477"/>
              <a:gd name="connsiteY485" fmla="*/ 3531965 h 6858000"/>
              <a:gd name="connsiteX486" fmla="*/ 6441548 w 6569477"/>
              <a:gd name="connsiteY486" fmla="*/ 3519646 h 6858000"/>
              <a:gd name="connsiteX487" fmla="*/ 6440393 w 6569477"/>
              <a:gd name="connsiteY487" fmla="*/ 3514771 h 6858000"/>
              <a:gd name="connsiteX488" fmla="*/ 6458019 w 6569477"/>
              <a:gd name="connsiteY488" fmla="*/ 3495196 h 6858000"/>
              <a:gd name="connsiteX489" fmla="*/ 6453910 w 6569477"/>
              <a:gd name="connsiteY489" fmla="*/ 3495641 h 6858000"/>
              <a:gd name="connsiteX490" fmla="*/ 6451579 w 6569477"/>
              <a:gd name="connsiteY490" fmla="*/ 3538789 h 6858000"/>
              <a:gd name="connsiteX491" fmla="*/ 6438544 w 6569477"/>
              <a:gd name="connsiteY491" fmla="*/ 3621912 h 6858000"/>
              <a:gd name="connsiteX492" fmla="*/ 6434839 w 6569477"/>
              <a:gd name="connsiteY492" fmla="*/ 3651648 h 6858000"/>
              <a:gd name="connsiteX493" fmla="*/ 6440156 w 6569477"/>
              <a:gd name="connsiteY493" fmla="*/ 3649560 h 6858000"/>
              <a:gd name="connsiteX494" fmla="*/ 6448445 w 6569477"/>
              <a:gd name="connsiteY494" fmla="*/ 3639248 h 6858000"/>
              <a:gd name="connsiteX495" fmla="*/ 6452125 w 6569477"/>
              <a:gd name="connsiteY495" fmla="*/ 3653091 h 6858000"/>
              <a:gd name="connsiteX496" fmla="*/ 6452316 w 6569477"/>
              <a:gd name="connsiteY496" fmla="*/ 3654200 h 6858000"/>
              <a:gd name="connsiteX497" fmla="*/ 6453358 w 6569477"/>
              <a:gd name="connsiteY497" fmla="*/ 3623160 h 6858000"/>
              <a:gd name="connsiteX498" fmla="*/ 6456256 w 6569477"/>
              <a:gd name="connsiteY498" fmla="*/ 3501181 h 6858000"/>
              <a:gd name="connsiteX499" fmla="*/ 6458019 w 6569477"/>
              <a:gd name="connsiteY499" fmla="*/ 3495196 h 6858000"/>
              <a:gd name="connsiteX500" fmla="*/ 5472148 w 6569477"/>
              <a:gd name="connsiteY500" fmla="*/ 3455387 h 6858000"/>
              <a:gd name="connsiteX501" fmla="*/ 5480584 w 6569477"/>
              <a:gd name="connsiteY501" fmla="*/ 3463821 h 6858000"/>
              <a:gd name="connsiteX502" fmla="*/ 5472148 w 6569477"/>
              <a:gd name="connsiteY502" fmla="*/ 3463821 h 6858000"/>
              <a:gd name="connsiteX503" fmla="*/ 5489019 w 6569477"/>
              <a:gd name="connsiteY503" fmla="*/ 3362594 h 6858000"/>
              <a:gd name="connsiteX504" fmla="*/ 5497455 w 6569477"/>
              <a:gd name="connsiteY504" fmla="*/ 3514435 h 6858000"/>
              <a:gd name="connsiteX505" fmla="*/ 5522761 w 6569477"/>
              <a:gd name="connsiteY505" fmla="*/ 3581921 h 6858000"/>
              <a:gd name="connsiteX506" fmla="*/ 5531197 w 6569477"/>
              <a:gd name="connsiteY506" fmla="*/ 3666278 h 6858000"/>
              <a:gd name="connsiteX507" fmla="*/ 5514328 w 6569477"/>
              <a:gd name="connsiteY507" fmla="*/ 3809685 h 6858000"/>
              <a:gd name="connsiteX508" fmla="*/ 5505888 w 6569477"/>
              <a:gd name="connsiteY508" fmla="*/ 3801249 h 6858000"/>
              <a:gd name="connsiteX509" fmla="*/ 5505890 w 6569477"/>
              <a:gd name="connsiteY509" fmla="*/ 3809685 h 6858000"/>
              <a:gd name="connsiteX510" fmla="*/ 5497454 w 6569477"/>
              <a:gd name="connsiteY510" fmla="*/ 3843426 h 6858000"/>
              <a:gd name="connsiteX511" fmla="*/ 5497455 w 6569477"/>
              <a:gd name="connsiteY511" fmla="*/ 3851862 h 6858000"/>
              <a:gd name="connsiteX512" fmla="*/ 5489416 w 6569477"/>
              <a:gd name="connsiteY512" fmla="*/ 3851862 h 6858000"/>
              <a:gd name="connsiteX513" fmla="*/ 5490073 w 6569477"/>
              <a:gd name="connsiteY513" fmla="*/ 3838023 h 6858000"/>
              <a:gd name="connsiteX514" fmla="*/ 5480584 w 6569477"/>
              <a:gd name="connsiteY514" fmla="*/ 3801246 h 6858000"/>
              <a:gd name="connsiteX515" fmla="*/ 5489019 w 6569477"/>
              <a:gd name="connsiteY515" fmla="*/ 3792812 h 6858000"/>
              <a:gd name="connsiteX516" fmla="*/ 5489019 w 6569477"/>
              <a:gd name="connsiteY516" fmla="*/ 3784378 h 6858000"/>
              <a:gd name="connsiteX517" fmla="*/ 5497455 w 6569477"/>
              <a:gd name="connsiteY517" fmla="*/ 3775942 h 6858000"/>
              <a:gd name="connsiteX518" fmla="*/ 5497455 w 6569477"/>
              <a:gd name="connsiteY518" fmla="*/ 3767506 h 6858000"/>
              <a:gd name="connsiteX519" fmla="*/ 5489019 w 6569477"/>
              <a:gd name="connsiteY519" fmla="*/ 3767506 h 6858000"/>
              <a:gd name="connsiteX520" fmla="*/ 5480584 w 6569477"/>
              <a:gd name="connsiteY520" fmla="*/ 3700021 h 6858000"/>
              <a:gd name="connsiteX521" fmla="*/ 5489019 w 6569477"/>
              <a:gd name="connsiteY521" fmla="*/ 3700021 h 6858000"/>
              <a:gd name="connsiteX522" fmla="*/ 5489018 w 6569477"/>
              <a:gd name="connsiteY522" fmla="*/ 3683147 h 6858000"/>
              <a:gd name="connsiteX523" fmla="*/ 5489019 w 6569477"/>
              <a:gd name="connsiteY523" fmla="*/ 3674714 h 6858000"/>
              <a:gd name="connsiteX524" fmla="*/ 5497455 w 6569477"/>
              <a:gd name="connsiteY524" fmla="*/ 3590358 h 6858000"/>
              <a:gd name="connsiteX525" fmla="*/ 5489019 w 6569477"/>
              <a:gd name="connsiteY525" fmla="*/ 3590355 h 6858000"/>
              <a:gd name="connsiteX526" fmla="*/ 5497454 w 6569477"/>
              <a:gd name="connsiteY526" fmla="*/ 3581921 h 6858000"/>
              <a:gd name="connsiteX527" fmla="*/ 5489016 w 6569477"/>
              <a:gd name="connsiteY527" fmla="*/ 3573485 h 6858000"/>
              <a:gd name="connsiteX528" fmla="*/ 5489019 w 6569477"/>
              <a:gd name="connsiteY528" fmla="*/ 3522871 h 6858000"/>
              <a:gd name="connsiteX529" fmla="*/ 5480583 w 6569477"/>
              <a:gd name="connsiteY529" fmla="*/ 3497564 h 6858000"/>
              <a:gd name="connsiteX530" fmla="*/ 5489019 w 6569477"/>
              <a:gd name="connsiteY530" fmla="*/ 3489128 h 6858000"/>
              <a:gd name="connsiteX531" fmla="*/ 5472148 w 6569477"/>
              <a:gd name="connsiteY531" fmla="*/ 3480692 h 6858000"/>
              <a:gd name="connsiteX532" fmla="*/ 5480583 w 6569477"/>
              <a:gd name="connsiteY532" fmla="*/ 3480694 h 6858000"/>
              <a:gd name="connsiteX533" fmla="*/ 5480584 w 6569477"/>
              <a:gd name="connsiteY533" fmla="*/ 3472258 h 6858000"/>
              <a:gd name="connsiteX534" fmla="*/ 5480584 w 6569477"/>
              <a:gd name="connsiteY534" fmla="*/ 3463821 h 6858000"/>
              <a:gd name="connsiteX535" fmla="*/ 5480583 w 6569477"/>
              <a:gd name="connsiteY535" fmla="*/ 3455387 h 6858000"/>
              <a:gd name="connsiteX536" fmla="*/ 5480584 w 6569477"/>
              <a:gd name="connsiteY536" fmla="*/ 3446949 h 6858000"/>
              <a:gd name="connsiteX537" fmla="*/ 5489018 w 6569477"/>
              <a:gd name="connsiteY537" fmla="*/ 3430080 h 6858000"/>
              <a:gd name="connsiteX538" fmla="*/ 5480583 w 6569477"/>
              <a:gd name="connsiteY538" fmla="*/ 3413208 h 6858000"/>
              <a:gd name="connsiteX539" fmla="*/ 5489019 w 6569477"/>
              <a:gd name="connsiteY539" fmla="*/ 3362594 h 6858000"/>
              <a:gd name="connsiteX540" fmla="*/ 6476672 w 6569477"/>
              <a:gd name="connsiteY540" fmla="*/ 3330681 h 6858000"/>
              <a:gd name="connsiteX541" fmla="*/ 6474216 w 6569477"/>
              <a:gd name="connsiteY541" fmla="*/ 3344735 h 6858000"/>
              <a:gd name="connsiteX542" fmla="*/ 6474237 w 6569477"/>
              <a:gd name="connsiteY542" fmla="*/ 3389156 h 6858000"/>
              <a:gd name="connsiteX543" fmla="*/ 6473057 w 6569477"/>
              <a:gd name="connsiteY543" fmla="*/ 3436128 h 6858000"/>
              <a:gd name="connsiteX544" fmla="*/ 6474117 w 6569477"/>
              <a:gd name="connsiteY544" fmla="*/ 3429860 h 6858000"/>
              <a:gd name="connsiteX545" fmla="*/ 6484385 w 6569477"/>
              <a:gd name="connsiteY545" fmla="*/ 3401681 h 6858000"/>
              <a:gd name="connsiteX546" fmla="*/ 6476754 w 6569477"/>
              <a:gd name="connsiteY546" fmla="*/ 3334041 h 6858000"/>
              <a:gd name="connsiteX547" fmla="*/ 4591997 w 6569477"/>
              <a:gd name="connsiteY547" fmla="*/ 3197452 h 6858000"/>
              <a:gd name="connsiteX548" fmla="*/ 4573874 w 6569477"/>
              <a:gd name="connsiteY548" fmla="*/ 3239660 h 6858000"/>
              <a:gd name="connsiteX549" fmla="*/ 4466612 w 6569477"/>
              <a:gd name="connsiteY549" fmla="*/ 4099989 h 6858000"/>
              <a:gd name="connsiteX550" fmla="*/ 4461265 w 6569477"/>
              <a:gd name="connsiteY550" fmla="*/ 4132980 h 6858000"/>
              <a:gd name="connsiteX551" fmla="*/ 4451817 w 6569477"/>
              <a:gd name="connsiteY551" fmla="*/ 4150441 h 6858000"/>
              <a:gd name="connsiteX552" fmla="*/ 4445021 w 6569477"/>
              <a:gd name="connsiteY552" fmla="*/ 4150252 h 6858000"/>
              <a:gd name="connsiteX553" fmla="*/ 4440617 w 6569477"/>
              <a:gd name="connsiteY553" fmla="*/ 4171396 h 6858000"/>
              <a:gd name="connsiteX554" fmla="*/ 4419203 w 6569477"/>
              <a:gd name="connsiteY554" fmla="*/ 4256889 h 6858000"/>
              <a:gd name="connsiteX555" fmla="*/ 4407405 w 6569477"/>
              <a:gd name="connsiteY555" fmla="*/ 4258040 h 6858000"/>
              <a:gd name="connsiteX556" fmla="*/ 4396892 w 6569477"/>
              <a:gd name="connsiteY556" fmla="*/ 4321021 h 6858000"/>
              <a:gd name="connsiteX557" fmla="*/ 4369578 w 6569477"/>
              <a:gd name="connsiteY557" fmla="*/ 4407090 h 6858000"/>
              <a:gd name="connsiteX558" fmla="*/ 4333800 w 6569477"/>
              <a:gd name="connsiteY558" fmla="*/ 4479686 h 6858000"/>
              <a:gd name="connsiteX559" fmla="*/ 4325334 w 6569477"/>
              <a:gd name="connsiteY559" fmla="*/ 4466213 h 6858000"/>
              <a:gd name="connsiteX560" fmla="*/ 4280710 w 6569477"/>
              <a:gd name="connsiteY560" fmla="*/ 4594480 h 6858000"/>
              <a:gd name="connsiteX561" fmla="*/ 4225440 w 6569477"/>
              <a:gd name="connsiteY561" fmla="*/ 4735700 h 6858000"/>
              <a:gd name="connsiteX562" fmla="*/ 4207997 w 6569477"/>
              <a:gd name="connsiteY562" fmla="*/ 4727870 h 6858000"/>
              <a:gd name="connsiteX563" fmla="*/ 4197352 w 6569477"/>
              <a:gd name="connsiteY563" fmla="*/ 4740823 h 6858000"/>
              <a:gd name="connsiteX564" fmla="*/ 4196197 w 6569477"/>
              <a:gd name="connsiteY564" fmla="*/ 4729021 h 6858000"/>
              <a:gd name="connsiteX565" fmla="*/ 4197864 w 6569477"/>
              <a:gd name="connsiteY565" fmla="*/ 4721710 h 6858000"/>
              <a:gd name="connsiteX566" fmla="*/ 4198377 w 6569477"/>
              <a:gd name="connsiteY566" fmla="*/ 4702596 h 6858000"/>
              <a:gd name="connsiteX567" fmla="*/ 4205687 w 6569477"/>
              <a:gd name="connsiteY567" fmla="*/ 4704265 h 6858000"/>
              <a:gd name="connsiteX568" fmla="*/ 4211842 w 6569477"/>
              <a:gd name="connsiteY568" fmla="*/ 4694134 h 6858000"/>
              <a:gd name="connsiteX569" fmla="*/ 4212998 w 6569477"/>
              <a:gd name="connsiteY569" fmla="*/ 4705936 h 6858000"/>
              <a:gd name="connsiteX570" fmla="*/ 4211331 w 6569477"/>
              <a:gd name="connsiteY570" fmla="*/ 4713247 h 6858000"/>
              <a:gd name="connsiteX571" fmla="*/ 4241466 w 6569477"/>
              <a:gd name="connsiteY571" fmla="*/ 4631670 h 6858000"/>
              <a:gd name="connsiteX572" fmla="*/ 4288913 w 6569477"/>
              <a:gd name="connsiteY572" fmla="*/ 4507894 h 6858000"/>
              <a:gd name="connsiteX573" fmla="*/ 4316357 w 6569477"/>
              <a:gd name="connsiteY573" fmla="*/ 4471856 h 6858000"/>
              <a:gd name="connsiteX574" fmla="*/ 4320714 w 6569477"/>
              <a:gd name="connsiteY574" fmla="*/ 4419005 h 6858000"/>
              <a:gd name="connsiteX575" fmla="*/ 4355338 w 6569477"/>
              <a:gd name="connsiteY575" fmla="*/ 4334607 h 6858000"/>
              <a:gd name="connsiteX576" fmla="*/ 4378161 w 6569477"/>
              <a:gd name="connsiteY576" fmla="*/ 4251360 h 6858000"/>
              <a:gd name="connsiteX577" fmla="*/ 4394450 w 6569477"/>
              <a:gd name="connsiteY577" fmla="*/ 4247389 h 6858000"/>
              <a:gd name="connsiteX578" fmla="*/ 4413578 w 6569477"/>
              <a:gd name="connsiteY578" fmla="*/ 4184571 h 6858000"/>
              <a:gd name="connsiteX579" fmla="*/ 4421652 w 6569477"/>
              <a:gd name="connsiteY579" fmla="*/ 4146369 h 6858000"/>
              <a:gd name="connsiteX580" fmla="*/ 4419667 w 6569477"/>
              <a:gd name="connsiteY580" fmla="*/ 4145669 h 6858000"/>
              <a:gd name="connsiteX581" fmla="*/ 4417525 w 6569477"/>
              <a:gd name="connsiteY581" fmla="*/ 4118952 h 6858000"/>
              <a:gd name="connsiteX582" fmla="*/ 4441264 w 6569477"/>
              <a:gd name="connsiteY582" fmla="*/ 4013294 h 6858000"/>
              <a:gd name="connsiteX583" fmla="*/ 4436422 w 6569477"/>
              <a:gd name="connsiteY583" fmla="*/ 4018999 h 6858000"/>
              <a:gd name="connsiteX584" fmla="*/ 4431567 w 6569477"/>
              <a:gd name="connsiteY584" fmla="*/ 4022637 h 6858000"/>
              <a:gd name="connsiteX585" fmla="*/ 4428326 w 6569477"/>
              <a:gd name="connsiteY585" fmla="*/ 4020913 h 6858000"/>
              <a:gd name="connsiteX586" fmla="*/ 4391474 w 6569477"/>
              <a:gd name="connsiteY586" fmla="*/ 4157215 h 6858000"/>
              <a:gd name="connsiteX587" fmla="*/ 3740297 w 6569477"/>
              <a:gd name="connsiteY587" fmla="*/ 5325287 h 6858000"/>
              <a:gd name="connsiteX588" fmla="*/ 3673269 w 6569477"/>
              <a:gd name="connsiteY588" fmla="*/ 5399037 h 6858000"/>
              <a:gd name="connsiteX589" fmla="*/ 3669727 w 6569477"/>
              <a:gd name="connsiteY589" fmla="*/ 5403831 h 6858000"/>
              <a:gd name="connsiteX590" fmla="*/ 3640004 w 6569477"/>
              <a:gd name="connsiteY590" fmla="*/ 5455366 h 6858000"/>
              <a:gd name="connsiteX591" fmla="*/ 3518669 w 6569477"/>
              <a:gd name="connsiteY591" fmla="*/ 5580675 h 6858000"/>
              <a:gd name="connsiteX592" fmla="*/ 3333378 w 6569477"/>
              <a:gd name="connsiteY592" fmla="*/ 5787546 h 6858000"/>
              <a:gd name="connsiteX593" fmla="*/ 2632692 w 6569477"/>
              <a:gd name="connsiteY593" fmla="*/ 6357958 h 6858000"/>
              <a:gd name="connsiteX594" fmla="*/ 2932959 w 6569477"/>
              <a:gd name="connsiteY594" fmla="*/ 6170259 h 6858000"/>
              <a:gd name="connsiteX595" fmla="*/ 3209727 w 6569477"/>
              <a:gd name="connsiteY595" fmla="*/ 5975694 h 6858000"/>
              <a:gd name="connsiteX596" fmla="*/ 3479318 w 6569477"/>
              <a:gd name="connsiteY596" fmla="*/ 5724393 h 6858000"/>
              <a:gd name="connsiteX597" fmla="*/ 3630789 w 6569477"/>
              <a:gd name="connsiteY597" fmla="*/ 5574052 h 6858000"/>
              <a:gd name="connsiteX598" fmla="*/ 3641784 w 6569477"/>
              <a:gd name="connsiteY598" fmla="*/ 5558498 h 6858000"/>
              <a:gd name="connsiteX599" fmla="*/ 3648847 w 6569477"/>
              <a:gd name="connsiteY599" fmla="*/ 5558267 h 6858000"/>
              <a:gd name="connsiteX600" fmla="*/ 3723992 w 6569477"/>
              <a:gd name="connsiteY600" fmla="*/ 5473810 h 6858000"/>
              <a:gd name="connsiteX601" fmla="*/ 3661585 w 6569477"/>
              <a:gd name="connsiteY601" fmla="*/ 5560315 h 6858000"/>
              <a:gd name="connsiteX602" fmla="*/ 3668289 w 6569477"/>
              <a:gd name="connsiteY602" fmla="*/ 5568400 h 6858000"/>
              <a:gd name="connsiteX603" fmla="*/ 3671349 w 6569477"/>
              <a:gd name="connsiteY603" fmla="*/ 5565159 h 6858000"/>
              <a:gd name="connsiteX604" fmla="*/ 3704743 w 6569477"/>
              <a:gd name="connsiteY604" fmla="*/ 5518593 h 6858000"/>
              <a:gd name="connsiteX605" fmla="*/ 3742448 w 6569477"/>
              <a:gd name="connsiteY605" fmla="*/ 5493487 h 6858000"/>
              <a:gd name="connsiteX606" fmla="*/ 3763817 w 6569477"/>
              <a:gd name="connsiteY606" fmla="*/ 5444954 h 6858000"/>
              <a:gd name="connsiteX607" fmla="*/ 3824093 w 6569477"/>
              <a:gd name="connsiteY607" fmla="*/ 5376481 h 6858000"/>
              <a:gd name="connsiteX608" fmla="*/ 3872840 w 6569477"/>
              <a:gd name="connsiteY608" fmla="*/ 5305243 h 6858000"/>
              <a:gd name="connsiteX609" fmla="*/ 3889533 w 6569477"/>
              <a:gd name="connsiteY609" fmla="*/ 5306806 h 6858000"/>
              <a:gd name="connsiteX610" fmla="*/ 4015119 w 6569477"/>
              <a:gd name="connsiteY610" fmla="*/ 5097899 h 6858000"/>
              <a:gd name="connsiteX611" fmla="*/ 3994464 w 6569477"/>
              <a:gd name="connsiteY611" fmla="*/ 5102704 h 6858000"/>
              <a:gd name="connsiteX612" fmla="*/ 4092802 w 6569477"/>
              <a:gd name="connsiteY612" fmla="*/ 4987260 h 6858000"/>
              <a:gd name="connsiteX613" fmla="*/ 4080850 w 6569477"/>
              <a:gd name="connsiteY613" fmla="*/ 5021436 h 6858000"/>
              <a:gd name="connsiteX614" fmla="*/ 4078382 w 6569477"/>
              <a:gd name="connsiteY614" fmla="*/ 5029071 h 6858000"/>
              <a:gd name="connsiteX615" fmla="*/ 4076190 w 6569477"/>
              <a:gd name="connsiteY615" fmla="*/ 5029922 h 6858000"/>
              <a:gd name="connsiteX616" fmla="*/ 4076596 w 6569477"/>
              <a:gd name="connsiteY616" fmla="*/ 5034592 h 6858000"/>
              <a:gd name="connsiteX617" fmla="*/ 4078382 w 6569477"/>
              <a:gd name="connsiteY617" fmla="*/ 5029071 h 6858000"/>
              <a:gd name="connsiteX618" fmla="*/ 4080559 w 6569477"/>
              <a:gd name="connsiteY618" fmla="*/ 5028225 h 6858000"/>
              <a:gd name="connsiteX619" fmla="*/ 4085722 w 6569477"/>
              <a:gd name="connsiteY619" fmla="*/ 5027024 h 6858000"/>
              <a:gd name="connsiteX620" fmla="*/ 4077797 w 6569477"/>
              <a:gd name="connsiteY620" fmla="*/ 5039757 h 6858000"/>
              <a:gd name="connsiteX621" fmla="*/ 4079000 w 6569477"/>
              <a:gd name="connsiteY621" fmla="*/ 5044924 h 6858000"/>
              <a:gd name="connsiteX622" fmla="*/ 4073836 w 6569477"/>
              <a:gd name="connsiteY622" fmla="*/ 5046125 h 6858000"/>
              <a:gd name="connsiteX623" fmla="*/ 3990632 w 6569477"/>
              <a:gd name="connsiteY623" fmla="*/ 5179830 h 6858000"/>
              <a:gd name="connsiteX624" fmla="*/ 3909830 w 6569477"/>
              <a:gd name="connsiteY624" fmla="*/ 5323866 h 6858000"/>
              <a:gd name="connsiteX625" fmla="*/ 3898301 w 6569477"/>
              <a:gd name="connsiteY625" fmla="*/ 5321102 h 6858000"/>
              <a:gd name="connsiteX626" fmla="*/ 3867806 w 6569477"/>
              <a:gd name="connsiteY626" fmla="*/ 5377204 h 6858000"/>
              <a:gd name="connsiteX627" fmla="*/ 3813895 w 6569477"/>
              <a:gd name="connsiteY627" fmla="*/ 5449641 h 6858000"/>
              <a:gd name="connsiteX628" fmla="*/ 3756379 w 6569477"/>
              <a:gd name="connsiteY628" fmla="*/ 5506583 h 6858000"/>
              <a:gd name="connsiteX629" fmla="*/ 3752775 w 6569477"/>
              <a:gd name="connsiteY629" fmla="*/ 5491084 h 6858000"/>
              <a:gd name="connsiteX630" fmla="*/ 3709265 w 6569477"/>
              <a:gd name="connsiteY630" fmla="*/ 5546809 h 6858000"/>
              <a:gd name="connsiteX631" fmla="*/ 3669885 w 6569477"/>
              <a:gd name="connsiteY631" fmla="*/ 5596303 h 6858000"/>
              <a:gd name="connsiteX632" fmla="*/ 3646499 w 6569477"/>
              <a:gd name="connsiteY632" fmla="*/ 5639958 h 6858000"/>
              <a:gd name="connsiteX633" fmla="*/ 3613620 w 6569477"/>
              <a:gd name="connsiteY633" fmla="*/ 5675270 h 6858000"/>
              <a:gd name="connsiteX634" fmla="*/ 3413507 w 6569477"/>
              <a:gd name="connsiteY634" fmla="*/ 5872624 h 6858000"/>
              <a:gd name="connsiteX635" fmla="*/ 3322805 w 6569477"/>
              <a:gd name="connsiteY635" fmla="*/ 5952776 h 6858000"/>
              <a:gd name="connsiteX636" fmla="*/ 3320558 w 6569477"/>
              <a:gd name="connsiteY636" fmla="*/ 5955085 h 6858000"/>
              <a:gd name="connsiteX637" fmla="*/ 3314757 w 6569477"/>
              <a:gd name="connsiteY637" fmla="*/ 5959888 h 6858000"/>
              <a:gd name="connsiteX638" fmla="*/ 3307300 w 6569477"/>
              <a:gd name="connsiteY638" fmla="*/ 5966478 h 6858000"/>
              <a:gd name="connsiteX639" fmla="*/ 3303928 w 6569477"/>
              <a:gd name="connsiteY639" fmla="*/ 5968852 h 6858000"/>
              <a:gd name="connsiteX640" fmla="*/ 3201349 w 6569477"/>
              <a:gd name="connsiteY640" fmla="*/ 6053762 h 6858000"/>
              <a:gd name="connsiteX641" fmla="*/ 3207992 w 6569477"/>
              <a:gd name="connsiteY641" fmla="*/ 6056670 h 6858000"/>
              <a:gd name="connsiteX642" fmla="*/ 3225724 w 6569477"/>
              <a:gd name="connsiteY642" fmla="*/ 6055701 h 6858000"/>
              <a:gd name="connsiteX643" fmla="*/ 3234055 w 6569477"/>
              <a:gd name="connsiteY643" fmla="*/ 6055584 h 6858000"/>
              <a:gd name="connsiteX644" fmla="*/ 3383085 w 6569477"/>
              <a:gd name="connsiteY644" fmla="*/ 5947757 h 6858000"/>
              <a:gd name="connsiteX645" fmla="*/ 3692178 w 6569477"/>
              <a:gd name="connsiteY645" fmla="*/ 5663100 h 6858000"/>
              <a:gd name="connsiteX646" fmla="*/ 3726668 w 6569477"/>
              <a:gd name="connsiteY646" fmla="*/ 5628774 h 6858000"/>
              <a:gd name="connsiteX647" fmla="*/ 3751517 w 6569477"/>
              <a:gd name="connsiteY647" fmla="*/ 5601329 h 6858000"/>
              <a:gd name="connsiteX648" fmla="*/ 3758066 w 6569477"/>
              <a:gd name="connsiteY648" fmla="*/ 5598201 h 6858000"/>
              <a:gd name="connsiteX649" fmla="*/ 4021526 w 6569477"/>
              <a:gd name="connsiteY649" fmla="*/ 5278330 h 6858000"/>
              <a:gd name="connsiteX650" fmla="*/ 4018741 w 6569477"/>
              <a:gd name="connsiteY650" fmla="*/ 5279415 h 6858000"/>
              <a:gd name="connsiteX651" fmla="*/ 4005846 w 6569477"/>
              <a:gd name="connsiteY651" fmla="*/ 5290131 h 6858000"/>
              <a:gd name="connsiteX652" fmla="*/ 4006936 w 6569477"/>
              <a:gd name="connsiteY652" fmla="*/ 5278323 h 6858000"/>
              <a:gd name="connsiteX653" fmla="*/ 4009950 w 6569477"/>
              <a:gd name="connsiteY653" fmla="*/ 5271457 h 6858000"/>
              <a:gd name="connsiteX654" fmla="*/ 4014054 w 6569477"/>
              <a:gd name="connsiteY654" fmla="*/ 5252781 h 6858000"/>
              <a:gd name="connsiteX655" fmla="*/ 4020918 w 6569477"/>
              <a:gd name="connsiteY655" fmla="*/ 5255799 h 6858000"/>
              <a:gd name="connsiteX656" fmla="*/ 4028873 w 6569477"/>
              <a:gd name="connsiteY656" fmla="*/ 5247008 h 6858000"/>
              <a:gd name="connsiteX657" fmla="*/ 4027784 w 6569477"/>
              <a:gd name="connsiteY657" fmla="*/ 5258816 h 6858000"/>
              <a:gd name="connsiteX658" fmla="*/ 4024769 w 6569477"/>
              <a:gd name="connsiteY658" fmla="*/ 5265682 h 6858000"/>
              <a:gd name="connsiteX659" fmla="*/ 4069734 w 6569477"/>
              <a:gd name="connsiteY659" fmla="*/ 5191244 h 6858000"/>
              <a:gd name="connsiteX660" fmla="*/ 4139652 w 6569477"/>
              <a:gd name="connsiteY660" fmla="*/ 5078624 h 6858000"/>
              <a:gd name="connsiteX661" fmla="*/ 4173395 w 6569477"/>
              <a:gd name="connsiteY661" fmla="*/ 5048402 h 6858000"/>
              <a:gd name="connsiteX662" fmla="*/ 4187632 w 6569477"/>
              <a:gd name="connsiteY662" fmla="*/ 4997320 h 6858000"/>
              <a:gd name="connsiteX663" fmla="*/ 4237537 w 6569477"/>
              <a:gd name="connsiteY663" fmla="*/ 4920957 h 6858000"/>
              <a:gd name="connsiteX664" fmla="*/ 4275637 w 6569477"/>
              <a:gd name="connsiteY664" fmla="*/ 4843501 h 6858000"/>
              <a:gd name="connsiteX665" fmla="*/ 4292382 w 6569477"/>
              <a:gd name="connsiteY665" fmla="*/ 4842669 h 6858000"/>
              <a:gd name="connsiteX666" fmla="*/ 4386922 w 6569477"/>
              <a:gd name="connsiteY666" fmla="*/ 4618000 h 6858000"/>
              <a:gd name="connsiteX667" fmla="*/ 4367162 w 6569477"/>
              <a:gd name="connsiteY667" fmla="*/ 4625699 h 6858000"/>
              <a:gd name="connsiteX668" fmla="*/ 4425731 w 6569477"/>
              <a:gd name="connsiteY668" fmla="*/ 4531642 h 6858000"/>
              <a:gd name="connsiteX669" fmla="*/ 4440463 w 6569477"/>
              <a:gd name="connsiteY669" fmla="*/ 4509053 h 6858000"/>
              <a:gd name="connsiteX670" fmla="*/ 4496479 w 6569477"/>
              <a:gd name="connsiteY670" fmla="*/ 4324901 h 6858000"/>
              <a:gd name="connsiteX671" fmla="*/ 4558379 w 6569477"/>
              <a:gd name="connsiteY671" fmla="*/ 4048002 h 6858000"/>
              <a:gd name="connsiteX672" fmla="*/ 4558015 w 6569477"/>
              <a:gd name="connsiteY672" fmla="*/ 3905566 h 6858000"/>
              <a:gd name="connsiteX673" fmla="*/ 4557679 w 6569477"/>
              <a:gd name="connsiteY673" fmla="*/ 3800467 h 6858000"/>
              <a:gd name="connsiteX674" fmla="*/ 4604555 w 6569477"/>
              <a:gd name="connsiteY674" fmla="*/ 3232475 h 6858000"/>
              <a:gd name="connsiteX675" fmla="*/ 4591997 w 6569477"/>
              <a:gd name="connsiteY675" fmla="*/ 3197452 h 6858000"/>
              <a:gd name="connsiteX676" fmla="*/ 6452746 w 6569477"/>
              <a:gd name="connsiteY676" fmla="*/ 3122946 h 6858000"/>
              <a:gd name="connsiteX677" fmla="*/ 6453162 w 6569477"/>
              <a:gd name="connsiteY677" fmla="*/ 3130579 h 6858000"/>
              <a:gd name="connsiteX678" fmla="*/ 6456587 w 6569477"/>
              <a:gd name="connsiteY678" fmla="*/ 3167050 h 6858000"/>
              <a:gd name="connsiteX679" fmla="*/ 6461451 w 6569477"/>
              <a:gd name="connsiteY679" fmla="*/ 3181937 h 6858000"/>
              <a:gd name="connsiteX680" fmla="*/ 6467043 w 6569477"/>
              <a:gd name="connsiteY680" fmla="*/ 3130919 h 6858000"/>
              <a:gd name="connsiteX681" fmla="*/ 6466334 w 6569477"/>
              <a:gd name="connsiteY681" fmla="*/ 3130706 h 6858000"/>
              <a:gd name="connsiteX682" fmla="*/ 6458257 w 6569477"/>
              <a:gd name="connsiteY682" fmla="*/ 3143801 h 6858000"/>
              <a:gd name="connsiteX683" fmla="*/ 6455200 w 6569477"/>
              <a:gd name="connsiteY683" fmla="*/ 3129015 h 6858000"/>
              <a:gd name="connsiteX684" fmla="*/ 5899755 w 6569477"/>
              <a:gd name="connsiteY684" fmla="*/ 3090904 h 6858000"/>
              <a:gd name="connsiteX685" fmla="*/ 5899749 w 6569477"/>
              <a:gd name="connsiteY685" fmla="*/ 3090971 h 6858000"/>
              <a:gd name="connsiteX686" fmla="*/ 5913876 w 6569477"/>
              <a:gd name="connsiteY686" fmla="*/ 3255517 h 6858000"/>
              <a:gd name="connsiteX687" fmla="*/ 5902787 w 6569477"/>
              <a:gd name="connsiteY687" fmla="*/ 3259712 h 6858000"/>
              <a:gd name="connsiteX688" fmla="*/ 5909097 w 6569477"/>
              <a:gd name="connsiteY688" fmla="*/ 3323253 h 6858000"/>
              <a:gd name="connsiteX689" fmla="*/ 5905223 w 6569477"/>
              <a:gd name="connsiteY689" fmla="*/ 3413467 h 6858000"/>
              <a:gd name="connsiteX690" fmla="*/ 5889655 w 6569477"/>
              <a:gd name="connsiteY690" fmla="*/ 3492889 h 6858000"/>
              <a:gd name="connsiteX691" fmla="*/ 5877964 w 6569477"/>
              <a:gd name="connsiteY691" fmla="*/ 3482098 h 6858000"/>
              <a:gd name="connsiteX692" fmla="*/ 5873297 w 6569477"/>
              <a:gd name="connsiteY692" fmla="*/ 3552644 h 6858000"/>
              <a:gd name="connsiteX693" fmla="*/ 5868721 w 6569477"/>
              <a:gd name="connsiteY693" fmla="*/ 3613366 h 6858000"/>
              <a:gd name="connsiteX694" fmla="*/ 5868626 w 6569477"/>
              <a:gd name="connsiteY694" fmla="*/ 3615664 h 6858000"/>
              <a:gd name="connsiteX695" fmla="*/ 5902370 w 6569477"/>
              <a:gd name="connsiteY695" fmla="*/ 3649406 h 6858000"/>
              <a:gd name="connsiteX696" fmla="*/ 5893933 w 6569477"/>
              <a:gd name="connsiteY696" fmla="*/ 3759069 h 6858000"/>
              <a:gd name="connsiteX697" fmla="*/ 5910807 w 6569477"/>
              <a:gd name="connsiteY697" fmla="*/ 3708454 h 6858000"/>
              <a:gd name="connsiteX698" fmla="*/ 5913969 w 6569477"/>
              <a:gd name="connsiteY698" fmla="*/ 3735871 h 6858000"/>
              <a:gd name="connsiteX699" fmla="*/ 5913771 w 6569477"/>
              <a:gd name="connsiteY699" fmla="*/ 3738386 h 6858000"/>
              <a:gd name="connsiteX700" fmla="*/ 5919568 w 6569477"/>
              <a:gd name="connsiteY700" fmla="*/ 3702380 h 6858000"/>
              <a:gd name="connsiteX701" fmla="*/ 5920803 w 6569477"/>
              <a:gd name="connsiteY701" fmla="*/ 3653480 h 6858000"/>
              <a:gd name="connsiteX702" fmla="*/ 5935379 w 6569477"/>
              <a:gd name="connsiteY702" fmla="*/ 3617663 h 6858000"/>
              <a:gd name="connsiteX703" fmla="*/ 5927180 w 6569477"/>
              <a:gd name="connsiteY703" fmla="*/ 3573144 h 6858000"/>
              <a:gd name="connsiteX704" fmla="*/ 5936885 w 6569477"/>
              <a:gd name="connsiteY704" fmla="*/ 3495878 h 6858000"/>
              <a:gd name="connsiteX705" fmla="*/ 5937123 w 6569477"/>
              <a:gd name="connsiteY705" fmla="*/ 3422193 h 6858000"/>
              <a:gd name="connsiteX706" fmla="*/ 5949659 w 6569477"/>
              <a:gd name="connsiteY706" fmla="*/ 3415287 h 6858000"/>
              <a:gd name="connsiteX707" fmla="*/ 5948577 w 6569477"/>
              <a:gd name="connsiteY707" fmla="*/ 3308820 h 6858000"/>
              <a:gd name="connsiteX708" fmla="*/ 5940173 w 6569477"/>
              <a:gd name="connsiteY708" fmla="*/ 3227623 h 6858000"/>
              <a:gd name="connsiteX709" fmla="*/ 5936112 w 6569477"/>
              <a:gd name="connsiteY709" fmla="*/ 3227623 h 6858000"/>
              <a:gd name="connsiteX710" fmla="*/ 5934113 w 6569477"/>
              <a:gd name="connsiteY710" fmla="*/ 3216005 h 6858000"/>
              <a:gd name="connsiteX711" fmla="*/ 5933300 w 6569477"/>
              <a:gd name="connsiteY711" fmla="*/ 3217735 h 6858000"/>
              <a:gd name="connsiteX712" fmla="*/ 5925816 w 6569477"/>
              <a:gd name="connsiteY712" fmla="*/ 3220835 h 6858000"/>
              <a:gd name="connsiteX713" fmla="*/ 5922789 w 6569477"/>
              <a:gd name="connsiteY713" fmla="*/ 3182917 h 6858000"/>
              <a:gd name="connsiteX714" fmla="*/ 5925668 w 6569477"/>
              <a:gd name="connsiteY714" fmla="*/ 3166923 h 6858000"/>
              <a:gd name="connsiteX715" fmla="*/ 5922799 w 6569477"/>
              <a:gd name="connsiteY715" fmla="*/ 3150253 h 6858000"/>
              <a:gd name="connsiteX716" fmla="*/ 6470079 w 6569477"/>
              <a:gd name="connsiteY716" fmla="*/ 2971783 h 6858000"/>
              <a:gd name="connsiteX717" fmla="*/ 6459848 w 6569477"/>
              <a:gd name="connsiteY717" fmla="*/ 2985189 h 6858000"/>
              <a:gd name="connsiteX718" fmla="*/ 6446665 w 6569477"/>
              <a:gd name="connsiteY718" fmla="*/ 2989730 h 6858000"/>
              <a:gd name="connsiteX719" fmla="*/ 6447438 w 6569477"/>
              <a:gd name="connsiteY719" fmla="*/ 2994236 h 6858000"/>
              <a:gd name="connsiteX720" fmla="*/ 6440386 w 6569477"/>
              <a:gd name="connsiteY720" fmla="*/ 3018174 h 6858000"/>
              <a:gd name="connsiteX721" fmla="*/ 6450805 w 6569477"/>
              <a:gd name="connsiteY721" fmla="*/ 3087293 h 6858000"/>
              <a:gd name="connsiteX722" fmla="*/ 6451373 w 6569477"/>
              <a:gd name="connsiteY722" fmla="*/ 3097752 h 6858000"/>
              <a:gd name="connsiteX723" fmla="*/ 6456557 w 6569477"/>
              <a:gd name="connsiteY723" fmla="*/ 3096583 h 6858000"/>
              <a:gd name="connsiteX724" fmla="*/ 6467490 w 6569477"/>
              <a:gd name="connsiteY724" fmla="*/ 3085383 h 6858000"/>
              <a:gd name="connsiteX725" fmla="*/ 6469775 w 6569477"/>
              <a:gd name="connsiteY725" fmla="*/ 3085600 h 6858000"/>
              <a:gd name="connsiteX726" fmla="*/ 6473655 w 6569477"/>
              <a:gd name="connsiteY726" fmla="*/ 3017169 h 6858000"/>
              <a:gd name="connsiteX727" fmla="*/ 6473968 w 6569477"/>
              <a:gd name="connsiteY727" fmla="*/ 2994029 h 6858000"/>
              <a:gd name="connsiteX728" fmla="*/ 5796128 w 6569477"/>
              <a:gd name="connsiteY728" fmla="*/ 2808658 h 6858000"/>
              <a:gd name="connsiteX729" fmla="*/ 5796854 w 6569477"/>
              <a:gd name="connsiteY729" fmla="*/ 2813211 h 6858000"/>
              <a:gd name="connsiteX730" fmla="*/ 5790016 w 6569477"/>
              <a:gd name="connsiteY730" fmla="*/ 2888065 h 6858000"/>
              <a:gd name="connsiteX731" fmla="*/ 5804143 w 6569477"/>
              <a:gd name="connsiteY731" fmla="*/ 3052612 h 6858000"/>
              <a:gd name="connsiteX732" fmla="*/ 5793054 w 6569477"/>
              <a:gd name="connsiteY732" fmla="*/ 3056806 h 6858000"/>
              <a:gd name="connsiteX733" fmla="*/ 5799363 w 6569477"/>
              <a:gd name="connsiteY733" fmla="*/ 3120348 h 6858000"/>
              <a:gd name="connsiteX734" fmla="*/ 5795489 w 6569477"/>
              <a:gd name="connsiteY734" fmla="*/ 3210561 h 6858000"/>
              <a:gd name="connsiteX735" fmla="*/ 5779922 w 6569477"/>
              <a:gd name="connsiteY735" fmla="*/ 3289984 h 6858000"/>
              <a:gd name="connsiteX736" fmla="*/ 5768230 w 6569477"/>
              <a:gd name="connsiteY736" fmla="*/ 3279192 h 6858000"/>
              <a:gd name="connsiteX737" fmla="*/ 5758672 w 6569477"/>
              <a:gd name="connsiteY737" fmla="*/ 3414663 h 6858000"/>
              <a:gd name="connsiteX738" fmla="*/ 5755841 w 6569477"/>
              <a:gd name="connsiteY738" fmla="*/ 3484197 h 6858000"/>
              <a:gd name="connsiteX739" fmla="*/ 5751250 w 6569477"/>
              <a:gd name="connsiteY739" fmla="*/ 3511578 h 6858000"/>
              <a:gd name="connsiteX740" fmla="*/ 5753689 w 6569477"/>
              <a:gd name="connsiteY740" fmla="*/ 3558722 h 6858000"/>
              <a:gd name="connsiteX741" fmla="*/ 5750526 w 6569477"/>
              <a:gd name="connsiteY741" fmla="*/ 3632535 h 6858000"/>
              <a:gd name="connsiteX742" fmla="*/ 5834884 w 6569477"/>
              <a:gd name="connsiteY742" fmla="*/ 3413208 h 6858000"/>
              <a:gd name="connsiteX743" fmla="*/ 5868624 w 6569477"/>
              <a:gd name="connsiteY743" fmla="*/ 3387901 h 6858000"/>
              <a:gd name="connsiteX744" fmla="*/ 5866517 w 6569477"/>
              <a:gd name="connsiteY744" fmla="*/ 3410045 h 6858000"/>
              <a:gd name="connsiteX745" fmla="*/ 5867131 w 6569477"/>
              <a:gd name="connsiteY745" fmla="*/ 3410229 h 6858000"/>
              <a:gd name="connsiteX746" fmla="*/ 5872246 w 6569477"/>
              <a:gd name="connsiteY746" fmla="*/ 3386637 h 6858000"/>
              <a:gd name="connsiteX747" fmla="*/ 5872535 w 6569477"/>
              <a:gd name="connsiteY747" fmla="*/ 3347224 h 6858000"/>
              <a:gd name="connsiteX748" fmla="*/ 5872815 w 6569477"/>
              <a:gd name="connsiteY748" fmla="*/ 3260906 h 6858000"/>
              <a:gd name="connsiteX749" fmla="*/ 5887499 w 6569477"/>
              <a:gd name="connsiteY749" fmla="*/ 3252816 h 6858000"/>
              <a:gd name="connsiteX750" fmla="*/ 5880163 w 6569477"/>
              <a:gd name="connsiteY750" fmla="*/ 3070525 h 6858000"/>
              <a:gd name="connsiteX751" fmla="*/ 5878087 w 6569477"/>
              <a:gd name="connsiteY751" fmla="*/ 3050101 h 6858000"/>
              <a:gd name="connsiteX752" fmla="*/ 5870867 w 6569477"/>
              <a:gd name="connsiteY752" fmla="*/ 3036635 h 6858000"/>
              <a:gd name="connsiteX753" fmla="*/ 5865140 w 6569477"/>
              <a:gd name="connsiteY753" fmla="*/ 3025482 h 6858000"/>
              <a:gd name="connsiteX754" fmla="*/ 5864600 w 6569477"/>
              <a:gd name="connsiteY754" fmla="*/ 3026174 h 6858000"/>
              <a:gd name="connsiteX755" fmla="*/ 5859570 w 6569477"/>
              <a:gd name="connsiteY755" fmla="*/ 3025027 h 6858000"/>
              <a:gd name="connsiteX756" fmla="*/ 5858588 w 6569477"/>
              <a:gd name="connsiteY756" fmla="*/ 3012722 h 6858000"/>
              <a:gd name="connsiteX757" fmla="*/ 5843319 w 6569477"/>
              <a:gd name="connsiteY757" fmla="*/ 2982990 h 6858000"/>
              <a:gd name="connsiteX758" fmla="*/ 5834884 w 6569477"/>
              <a:gd name="connsiteY758" fmla="*/ 3016734 h 6858000"/>
              <a:gd name="connsiteX759" fmla="*/ 5818012 w 6569477"/>
              <a:gd name="connsiteY759" fmla="*/ 2864891 h 6858000"/>
              <a:gd name="connsiteX760" fmla="*/ 5804304 w 6569477"/>
              <a:gd name="connsiteY760" fmla="*/ 2829962 h 6858000"/>
              <a:gd name="connsiteX761" fmla="*/ 6508420 w 6569477"/>
              <a:gd name="connsiteY761" fmla="*/ 2779156 h 6858000"/>
              <a:gd name="connsiteX762" fmla="*/ 6507136 w 6569477"/>
              <a:gd name="connsiteY762" fmla="*/ 2780799 h 6858000"/>
              <a:gd name="connsiteX763" fmla="*/ 6500134 w 6569477"/>
              <a:gd name="connsiteY763" fmla="*/ 2779246 h 6858000"/>
              <a:gd name="connsiteX764" fmla="*/ 6502399 w 6569477"/>
              <a:gd name="connsiteY764" fmla="*/ 2890359 h 6858000"/>
              <a:gd name="connsiteX765" fmla="*/ 6505686 w 6569477"/>
              <a:gd name="connsiteY765" fmla="*/ 2887611 h 6858000"/>
              <a:gd name="connsiteX766" fmla="*/ 6511866 w 6569477"/>
              <a:gd name="connsiteY766" fmla="*/ 2873422 h 6858000"/>
              <a:gd name="connsiteX767" fmla="*/ 6513497 w 6569477"/>
              <a:gd name="connsiteY767" fmla="*/ 2877577 h 6858000"/>
              <a:gd name="connsiteX768" fmla="*/ 6514565 w 6569477"/>
              <a:gd name="connsiteY768" fmla="*/ 2898237 h 6858000"/>
              <a:gd name="connsiteX769" fmla="*/ 6519875 w 6569477"/>
              <a:gd name="connsiteY769" fmla="*/ 2893798 h 6858000"/>
              <a:gd name="connsiteX770" fmla="*/ 6513497 w 6569477"/>
              <a:gd name="connsiteY770" fmla="*/ 2877577 h 6858000"/>
              <a:gd name="connsiteX771" fmla="*/ 5404661 w 6569477"/>
              <a:gd name="connsiteY771" fmla="*/ 2763661 h 6858000"/>
              <a:gd name="connsiteX772" fmla="*/ 5413098 w 6569477"/>
              <a:gd name="connsiteY772" fmla="*/ 2788968 h 6858000"/>
              <a:gd name="connsiteX773" fmla="*/ 5413098 w 6569477"/>
              <a:gd name="connsiteY773" fmla="*/ 2797406 h 6858000"/>
              <a:gd name="connsiteX774" fmla="*/ 5413098 w 6569477"/>
              <a:gd name="connsiteY774" fmla="*/ 2805841 h 6858000"/>
              <a:gd name="connsiteX775" fmla="*/ 5413098 w 6569477"/>
              <a:gd name="connsiteY775" fmla="*/ 2814276 h 6858000"/>
              <a:gd name="connsiteX776" fmla="*/ 5404662 w 6569477"/>
              <a:gd name="connsiteY776" fmla="*/ 2797406 h 6858000"/>
              <a:gd name="connsiteX777" fmla="*/ 6368014 w 6569477"/>
              <a:gd name="connsiteY777" fmla="*/ 2752114 h 6858000"/>
              <a:gd name="connsiteX778" fmla="*/ 6354550 w 6569477"/>
              <a:gd name="connsiteY778" fmla="*/ 2796770 h 6858000"/>
              <a:gd name="connsiteX779" fmla="*/ 6353593 w 6569477"/>
              <a:gd name="connsiteY779" fmla="*/ 2805446 h 6858000"/>
              <a:gd name="connsiteX780" fmla="*/ 6374570 w 6569477"/>
              <a:gd name="connsiteY780" fmla="*/ 2874671 h 6858000"/>
              <a:gd name="connsiteX781" fmla="*/ 6409578 w 6569477"/>
              <a:gd name="connsiteY781" fmla="*/ 3143175 h 6858000"/>
              <a:gd name="connsiteX782" fmla="*/ 6414888 w 6569477"/>
              <a:gd name="connsiteY782" fmla="*/ 3138739 h 6858000"/>
              <a:gd name="connsiteX783" fmla="*/ 6421068 w 6569477"/>
              <a:gd name="connsiteY783" fmla="*/ 3124551 h 6858000"/>
              <a:gd name="connsiteX784" fmla="*/ 6422700 w 6569477"/>
              <a:gd name="connsiteY784" fmla="*/ 3128706 h 6858000"/>
              <a:gd name="connsiteX785" fmla="*/ 6423768 w 6569477"/>
              <a:gd name="connsiteY785" fmla="*/ 3149362 h 6858000"/>
              <a:gd name="connsiteX786" fmla="*/ 6429077 w 6569477"/>
              <a:gd name="connsiteY786" fmla="*/ 3144926 h 6858000"/>
              <a:gd name="connsiteX787" fmla="*/ 6422700 w 6569477"/>
              <a:gd name="connsiteY787" fmla="*/ 3128706 h 6858000"/>
              <a:gd name="connsiteX788" fmla="*/ 6417015 w 6569477"/>
              <a:gd name="connsiteY788" fmla="*/ 3018534 h 6858000"/>
              <a:gd name="connsiteX789" fmla="*/ 6414015 w 6569477"/>
              <a:gd name="connsiteY789" fmla="*/ 2972866 h 6858000"/>
              <a:gd name="connsiteX790" fmla="*/ 6406544 w 6569477"/>
              <a:gd name="connsiteY790" fmla="*/ 2951752 h 6858000"/>
              <a:gd name="connsiteX791" fmla="*/ 6389030 w 6569477"/>
              <a:gd name="connsiteY791" fmla="*/ 2804652 h 6858000"/>
              <a:gd name="connsiteX792" fmla="*/ 6368014 w 6569477"/>
              <a:gd name="connsiteY792" fmla="*/ 2752114 h 6858000"/>
              <a:gd name="connsiteX793" fmla="*/ 6478241 w 6569477"/>
              <a:gd name="connsiteY793" fmla="*/ 2723750 h 6858000"/>
              <a:gd name="connsiteX794" fmla="*/ 6481412 w 6569477"/>
              <a:gd name="connsiteY794" fmla="*/ 2772854 h 6858000"/>
              <a:gd name="connsiteX795" fmla="*/ 6481359 w 6569477"/>
              <a:gd name="connsiteY795" fmla="*/ 2778262 h 6858000"/>
              <a:gd name="connsiteX796" fmla="*/ 6492255 w 6569477"/>
              <a:gd name="connsiteY796" fmla="*/ 2843453 h 6858000"/>
              <a:gd name="connsiteX797" fmla="*/ 6492103 w 6569477"/>
              <a:gd name="connsiteY797" fmla="*/ 2836567 h 6858000"/>
              <a:gd name="connsiteX798" fmla="*/ 6487688 w 6569477"/>
              <a:gd name="connsiteY798" fmla="*/ 2751180 h 6858000"/>
              <a:gd name="connsiteX799" fmla="*/ 6471948 w 6569477"/>
              <a:gd name="connsiteY799" fmla="*/ 2602764 h 6858000"/>
              <a:gd name="connsiteX800" fmla="*/ 6470476 w 6569477"/>
              <a:gd name="connsiteY800" fmla="*/ 2603507 h 6858000"/>
              <a:gd name="connsiteX801" fmla="*/ 6474714 w 6569477"/>
              <a:gd name="connsiteY801" fmla="*/ 2669154 h 6858000"/>
              <a:gd name="connsiteX802" fmla="*/ 6474578 w 6569477"/>
              <a:gd name="connsiteY802" fmla="*/ 2659237 h 6858000"/>
              <a:gd name="connsiteX803" fmla="*/ 6476460 w 6569477"/>
              <a:gd name="connsiteY803" fmla="*/ 2609956 h 6858000"/>
              <a:gd name="connsiteX804" fmla="*/ 6471948 w 6569477"/>
              <a:gd name="connsiteY804" fmla="*/ 2602764 h 6858000"/>
              <a:gd name="connsiteX805" fmla="*/ 6458450 w 6569477"/>
              <a:gd name="connsiteY805" fmla="*/ 2239645 h 6858000"/>
              <a:gd name="connsiteX806" fmla="*/ 6450161 w 6569477"/>
              <a:gd name="connsiteY806" fmla="*/ 2257976 h 6858000"/>
              <a:gd name="connsiteX807" fmla="*/ 6433952 w 6569477"/>
              <a:gd name="connsiteY807" fmla="*/ 2243260 h 6858000"/>
              <a:gd name="connsiteX808" fmla="*/ 6419984 w 6569477"/>
              <a:gd name="connsiteY808" fmla="*/ 2274915 h 6858000"/>
              <a:gd name="connsiteX809" fmla="*/ 6412070 w 6569477"/>
              <a:gd name="connsiteY809" fmla="*/ 2253880 h 6858000"/>
              <a:gd name="connsiteX810" fmla="*/ 6438066 w 6569477"/>
              <a:gd name="connsiteY810" fmla="*/ 2377354 h 6858000"/>
              <a:gd name="connsiteX811" fmla="*/ 6458698 w 6569477"/>
              <a:gd name="connsiteY811" fmla="*/ 2510576 h 6858000"/>
              <a:gd name="connsiteX812" fmla="*/ 6465170 w 6569477"/>
              <a:gd name="connsiteY812" fmla="*/ 2512554 h 6858000"/>
              <a:gd name="connsiteX813" fmla="*/ 6466949 w 6569477"/>
              <a:gd name="connsiteY813" fmla="*/ 2477172 h 6858000"/>
              <a:gd name="connsiteX814" fmla="*/ 6512779 w 6569477"/>
              <a:gd name="connsiteY814" fmla="*/ 2527655 h 6858000"/>
              <a:gd name="connsiteX815" fmla="*/ 6482025 w 6569477"/>
              <a:gd name="connsiteY815" fmla="*/ 2340112 h 6858000"/>
              <a:gd name="connsiteX816" fmla="*/ 6479231 w 6569477"/>
              <a:gd name="connsiteY816" fmla="*/ 2346442 h 6858000"/>
              <a:gd name="connsiteX817" fmla="*/ 6476437 w 6569477"/>
              <a:gd name="connsiteY817" fmla="*/ 2352774 h 6858000"/>
              <a:gd name="connsiteX818" fmla="*/ 6472897 w 6569477"/>
              <a:gd name="connsiteY818" fmla="*/ 2343650 h 6858000"/>
              <a:gd name="connsiteX819" fmla="*/ 6472151 w 6569477"/>
              <a:gd name="connsiteY819" fmla="*/ 2328192 h 6858000"/>
              <a:gd name="connsiteX820" fmla="*/ 6469356 w 6569477"/>
              <a:gd name="connsiteY820" fmla="*/ 2334523 h 6858000"/>
              <a:gd name="connsiteX821" fmla="*/ 6467117 w 6569477"/>
              <a:gd name="connsiteY821" fmla="*/ 2288151 h 6858000"/>
              <a:gd name="connsiteX822" fmla="*/ 6460782 w 6569477"/>
              <a:gd name="connsiteY822" fmla="*/ 2285355 h 6858000"/>
              <a:gd name="connsiteX823" fmla="*/ 6457242 w 6569477"/>
              <a:gd name="connsiteY823" fmla="*/ 2276229 h 6858000"/>
              <a:gd name="connsiteX824" fmla="*/ 6460035 w 6569477"/>
              <a:gd name="connsiteY824" fmla="*/ 2269898 h 6858000"/>
              <a:gd name="connsiteX825" fmla="*/ 6462830 w 6569477"/>
              <a:gd name="connsiteY825" fmla="*/ 2263567 h 6858000"/>
              <a:gd name="connsiteX826" fmla="*/ 6466369 w 6569477"/>
              <a:gd name="connsiteY826" fmla="*/ 2272693 h 6858000"/>
              <a:gd name="connsiteX827" fmla="*/ 6469164 w 6569477"/>
              <a:gd name="connsiteY827" fmla="*/ 2266362 h 6858000"/>
              <a:gd name="connsiteX828" fmla="*/ 6461975 w 6569477"/>
              <a:gd name="connsiteY828" fmla="*/ 2240852 h 6858000"/>
              <a:gd name="connsiteX829" fmla="*/ 6458450 w 6569477"/>
              <a:gd name="connsiteY829" fmla="*/ 2239645 h 6858000"/>
              <a:gd name="connsiteX830" fmla="*/ 6119324 w 6569477"/>
              <a:gd name="connsiteY830" fmla="*/ 1470230 h 6858000"/>
              <a:gd name="connsiteX831" fmla="*/ 6182372 w 6569477"/>
              <a:gd name="connsiteY831" fmla="*/ 1708395 h 6858000"/>
              <a:gd name="connsiteX832" fmla="*/ 6213896 w 6569477"/>
              <a:gd name="connsiteY832" fmla="*/ 1718901 h 6858000"/>
              <a:gd name="connsiteX833" fmla="*/ 6230856 w 6569477"/>
              <a:gd name="connsiteY833" fmla="*/ 1709003 h 6858000"/>
              <a:gd name="connsiteX834" fmla="*/ 6226890 w 6569477"/>
              <a:gd name="connsiteY834" fmla="*/ 1691895 h 6858000"/>
              <a:gd name="connsiteX835" fmla="*/ 6185731 w 6569477"/>
              <a:gd name="connsiteY835" fmla="*/ 1576670 h 6858000"/>
              <a:gd name="connsiteX836" fmla="*/ 6173508 w 6569477"/>
              <a:gd name="connsiteY836" fmla="*/ 1521886 h 6858000"/>
              <a:gd name="connsiteX837" fmla="*/ 6172469 w 6569477"/>
              <a:gd name="connsiteY837" fmla="*/ 1515742 h 6858000"/>
              <a:gd name="connsiteX838" fmla="*/ 6170551 w 6569477"/>
              <a:gd name="connsiteY838" fmla="*/ 1514447 h 6858000"/>
              <a:gd name="connsiteX839" fmla="*/ 6119324 w 6569477"/>
              <a:gd name="connsiteY839" fmla="*/ 1470230 h 6858000"/>
              <a:gd name="connsiteX840" fmla="*/ 6220785 w 6569477"/>
              <a:gd name="connsiteY840" fmla="*/ 1467284 h 6858000"/>
              <a:gd name="connsiteX841" fmla="*/ 6224419 w 6569477"/>
              <a:gd name="connsiteY841" fmla="*/ 1484860 h 6858000"/>
              <a:gd name="connsiteX842" fmla="*/ 6221902 w 6569477"/>
              <a:gd name="connsiteY842" fmla="*/ 1506545 h 6858000"/>
              <a:gd name="connsiteX843" fmla="*/ 6228674 w 6569477"/>
              <a:gd name="connsiteY843" fmla="*/ 1507988 h 6858000"/>
              <a:gd name="connsiteX844" fmla="*/ 6234004 w 6569477"/>
              <a:gd name="connsiteY844" fmla="*/ 1516199 h 6858000"/>
              <a:gd name="connsiteX845" fmla="*/ 6229680 w 6569477"/>
              <a:gd name="connsiteY845" fmla="*/ 1536503 h 6858000"/>
              <a:gd name="connsiteX846" fmla="*/ 6224350 w 6569477"/>
              <a:gd name="connsiteY846" fmla="*/ 1528292 h 6858000"/>
              <a:gd name="connsiteX847" fmla="*/ 6223684 w 6569477"/>
              <a:gd name="connsiteY847" fmla="*/ 1527266 h 6858000"/>
              <a:gd name="connsiteX848" fmla="*/ 6220817 w 6569477"/>
              <a:gd name="connsiteY848" fmla="*/ 1522851 h 6858000"/>
              <a:gd name="connsiteX849" fmla="*/ 6221874 w 6569477"/>
              <a:gd name="connsiteY849" fmla="*/ 1531073 h 6858000"/>
              <a:gd name="connsiteX850" fmla="*/ 6242353 w 6569477"/>
              <a:gd name="connsiteY850" fmla="*/ 1609953 h 6858000"/>
              <a:gd name="connsiteX851" fmla="*/ 6223042 w 6569477"/>
              <a:gd name="connsiteY851" fmla="*/ 1634143 h 6858000"/>
              <a:gd name="connsiteX852" fmla="*/ 6239473 w 6569477"/>
              <a:gd name="connsiteY852" fmla="*/ 1705560 h 6858000"/>
              <a:gd name="connsiteX853" fmla="*/ 6250673 w 6569477"/>
              <a:gd name="connsiteY853" fmla="*/ 1702375 h 6858000"/>
              <a:gd name="connsiteX854" fmla="*/ 6297961 w 6569477"/>
              <a:gd name="connsiteY854" fmla="*/ 1764435 h 6858000"/>
              <a:gd name="connsiteX855" fmla="*/ 6373267 w 6569477"/>
              <a:gd name="connsiteY855" fmla="*/ 2069581 h 6858000"/>
              <a:gd name="connsiteX856" fmla="*/ 6384393 w 6569477"/>
              <a:gd name="connsiteY856" fmla="*/ 2122429 h 6858000"/>
              <a:gd name="connsiteX857" fmla="*/ 6393144 w 6569477"/>
              <a:gd name="connsiteY857" fmla="*/ 2124321 h 6858000"/>
              <a:gd name="connsiteX858" fmla="*/ 6418298 w 6569477"/>
              <a:gd name="connsiteY858" fmla="*/ 2175842 h 6858000"/>
              <a:gd name="connsiteX859" fmla="*/ 6419599 w 6569477"/>
              <a:gd name="connsiteY859" fmla="*/ 2138595 h 6858000"/>
              <a:gd name="connsiteX860" fmla="*/ 6401898 w 6569477"/>
              <a:gd name="connsiteY860" fmla="*/ 2092964 h 6858000"/>
              <a:gd name="connsiteX861" fmla="*/ 6319338 w 6569477"/>
              <a:gd name="connsiteY861" fmla="*/ 1731284 h 6858000"/>
              <a:gd name="connsiteX862" fmla="*/ 6294555 w 6569477"/>
              <a:gd name="connsiteY862" fmla="*/ 1667400 h 6858000"/>
              <a:gd name="connsiteX863" fmla="*/ 6274614 w 6569477"/>
              <a:gd name="connsiteY863" fmla="*/ 1575398 h 6858000"/>
              <a:gd name="connsiteX864" fmla="*/ 6261945 w 6569477"/>
              <a:gd name="connsiteY864" fmla="*/ 1569807 h 6858000"/>
              <a:gd name="connsiteX865" fmla="*/ 6227264 w 6569477"/>
              <a:gd name="connsiteY865" fmla="*/ 1485482 h 6858000"/>
              <a:gd name="connsiteX866" fmla="*/ 6163232 w 6569477"/>
              <a:gd name="connsiteY866" fmla="*/ 1291657 h 6858000"/>
              <a:gd name="connsiteX867" fmla="*/ 6169423 w 6569477"/>
              <a:gd name="connsiteY867" fmla="*/ 1308672 h 6858000"/>
              <a:gd name="connsiteX868" fmla="*/ 6164862 w 6569477"/>
              <a:gd name="connsiteY868" fmla="*/ 1292485 h 6858000"/>
              <a:gd name="connsiteX869" fmla="*/ 4999747 w 6569477"/>
              <a:gd name="connsiteY869" fmla="*/ 1084964 h 6858000"/>
              <a:gd name="connsiteX870" fmla="*/ 5004170 w 6569477"/>
              <a:gd name="connsiteY870" fmla="*/ 1092826 h 6858000"/>
              <a:gd name="connsiteX871" fmla="*/ 5000801 w 6569477"/>
              <a:gd name="connsiteY871" fmla="*/ 1092344 h 6858000"/>
              <a:gd name="connsiteX872" fmla="*/ 4999747 w 6569477"/>
              <a:gd name="connsiteY872" fmla="*/ 1084964 h 6858000"/>
              <a:gd name="connsiteX873" fmla="*/ 4933923 w 6569477"/>
              <a:gd name="connsiteY873" fmla="*/ 1003153 h 6858000"/>
              <a:gd name="connsiteX874" fmla="*/ 4947450 w 6569477"/>
              <a:gd name="connsiteY874" fmla="*/ 1028780 h 6858000"/>
              <a:gd name="connsiteX875" fmla="*/ 4940697 w 6569477"/>
              <a:gd name="connsiteY875" fmla="*/ 1009043 h 6858000"/>
              <a:gd name="connsiteX876" fmla="*/ 4932262 w 6569477"/>
              <a:gd name="connsiteY876" fmla="*/ 644497 h 6858000"/>
              <a:gd name="connsiteX877" fmla="*/ 4940697 w 6569477"/>
              <a:gd name="connsiteY877" fmla="*/ 654745 h 6858000"/>
              <a:gd name="connsiteX878" fmla="*/ 4932262 w 6569477"/>
              <a:gd name="connsiteY878" fmla="*/ 646309 h 6858000"/>
              <a:gd name="connsiteX879" fmla="*/ 5581482 w 6569477"/>
              <a:gd name="connsiteY879" fmla="*/ 244629 h 6858000"/>
              <a:gd name="connsiteX880" fmla="*/ 5577991 w 6569477"/>
              <a:gd name="connsiteY880" fmla="*/ 250629 h 6858000"/>
              <a:gd name="connsiteX881" fmla="*/ 5577495 w 6569477"/>
              <a:gd name="connsiteY881" fmla="*/ 252297 h 6858000"/>
              <a:gd name="connsiteX882" fmla="*/ 5647778 w 6569477"/>
              <a:gd name="connsiteY882" fmla="*/ 373537 h 6858000"/>
              <a:gd name="connsiteX883" fmla="*/ 5709512 w 6569477"/>
              <a:gd name="connsiteY883" fmla="*/ 510569 h 6858000"/>
              <a:gd name="connsiteX884" fmla="*/ 5951197 w 6569477"/>
              <a:gd name="connsiteY884" fmla="*/ 1025425 h 6858000"/>
              <a:gd name="connsiteX885" fmla="*/ 5942878 w 6569477"/>
              <a:gd name="connsiteY885" fmla="*/ 913784 h 6858000"/>
              <a:gd name="connsiteX886" fmla="*/ 5930115 w 6569477"/>
              <a:gd name="connsiteY886" fmla="*/ 859785 h 6858000"/>
              <a:gd name="connsiteX887" fmla="*/ 5902782 w 6569477"/>
              <a:gd name="connsiteY887" fmla="*/ 807112 h 6858000"/>
              <a:gd name="connsiteX888" fmla="*/ 5831966 w 6569477"/>
              <a:gd name="connsiteY888" fmla="*/ 645218 h 6858000"/>
              <a:gd name="connsiteX889" fmla="*/ 5794655 w 6569477"/>
              <a:gd name="connsiteY889" fmla="*/ 587744 h 6858000"/>
              <a:gd name="connsiteX890" fmla="*/ 5756339 w 6569477"/>
              <a:gd name="connsiteY890" fmla="*/ 501756 h 6858000"/>
              <a:gd name="connsiteX891" fmla="*/ 5742795 w 6569477"/>
              <a:gd name="connsiteY891" fmla="*/ 498872 h 6858000"/>
              <a:gd name="connsiteX892" fmla="*/ 5657513 w 6569477"/>
              <a:gd name="connsiteY892" fmla="*/ 367504 h 6858000"/>
              <a:gd name="connsiteX893" fmla="*/ 5591104 w 6569477"/>
              <a:gd name="connsiteY893" fmla="*/ 247231 h 6858000"/>
              <a:gd name="connsiteX894" fmla="*/ 5581482 w 6569477"/>
              <a:gd name="connsiteY894" fmla="*/ 244629 h 6858000"/>
              <a:gd name="connsiteX895" fmla="*/ 4684964 w 6569477"/>
              <a:gd name="connsiteY895" fmla="*/ 0 h 6858000"/>
              <a:gd name="connsiteX896" fmla="*/ 5380578 w 6569477"/>
              <a:gd name="connsiteY896" fmla="*/ 0 h 6858000"/>
              <a:gd name="connsiteX897" fmla="*/ 5478611 w 6569477"/>
              <a:gd name="connsiteY897" fmla="*/ 117479 h 6858000"/>
              <a:gd name="connsiteX898" fmla="*/ 5500013 w 6569477"/>
              <a:gd name="connsiteY898" fmla="*/ 146283 h 6858000"/>
              <a:gd name="connsiteX899" fmla="*/ 5500055 w 6569477"/>
              <a:gd name="connsiteY899" fmla="*/ 142937 h 6858000"/>
              <a:gd name="connsiteX900" fmla="*/ 5534919 w 6569477"/>
              <a:gd name="connsiteY900" fmla="*/ 178662 h 6858000"/>
              <a:gd name="connsiteX901" fmla="*/ 5448194 w 6569477"/>
              <a:gd name="connsiteY901" fmla="*/ 54062 h 6858000"/>
              <a:gd name="connsiteX902" fmla="*/ 5412460 w 6569477"/>
              <a:gd name="connsiteY902" fmla="*/ 0 h 6858000"/>
              <a:gd name="connsiteX903" fmla="*/ 5476134 w 6569477"/>
              <a:gd name="connsiteY903" fmla="*/ 0 h 6858000"/>
              <a:gd name="connsiteX904" fmla="*/ 5485373 w 6569477"/>
              <a:gd name="connsiteY904" fmla="*/ 12455 h 6858000"/>
              <a:gd name="connsiteX905" fmla="*/ 5571665 w 6569477"/>
              <a:gd name="connsiteY905" fmla="*/ 130771 h 6858000"/>
              <a:gd name="connsiteX906" fmla="*/ 5619902 w 6569477"/>
              <a:gd name="connsiteY906" fmla="*/ 208686 h 6858000"/>
              <a:gd name="connsiteX907" fmla="*/ 5662149 w 6569477"/>
              <a:gd name="connsiteY907" fmla="*/ 253738 h 6858000"/>
              <a:gd name="connsiteX908" fmla="*/ 5686327 w 6569477"/>
              <a:gd name="connsiteY908" fmla="*/ 295355 h 6858000"/>
              <a:gd name="connsiteX909" fmla="*/ 5686913 w 6569477"/>
              <a:gd name="connsiteY909" fmla="*/ 295939 h 6858000"/>
              <a:gd name="connsiteX910" fmla="*/ 5696157 w 6569477"/>
              <a:gd name="connsiteY910" fmla="*/ 311903 h 6858000"/>
              <a:gd name="connsiteX911" fmla="*/ 5731531 w 6569477"/>
              <a:gd name="connsiteY911" fmla="*/ 366614 h 6858000"/>
              <a:gd name="connsiteX912" fmla="*/ 5812509 w 6569477"/>
              <a:gd name="connsiteY912" fmla="*/ 478933 h 6858000"/>
              <a:gd name="connsiteX913" fmla="*/ 5815302 w 6569477"/>
              <a:gd name="connsiteY913" fmla="*/ 472602 h 6858000"/>
              <a:gd name="connsiteX914" fmla="*/ 5814555 w 6569477"/>
              <a:gd name="connsiteY914" fmla="*/ 457145 h 6858000"/>
              <a:gd name="connsiteX915" fmla="*/ 5817860 w 6569477"/>
              <a:gd name="connsiteY915" fmla="*/ 460147 h 6858000"/>
              <a:gd name="connsiteX916" fmla="*/ 5827972 w 6569477"/>
              <a:gd name="connsiteY916" fmla="*/ 478193 h 6858000"/>
              <a:gd name="connsiteX917" fmla="*/ 5830766 w 6569477"/>
              <a:gd name="connsiteY917" fmla="*/ 471862 h 6858000"/>
              <a:gd name="connsiteX918" fmla="*/ 5817860 w 6569477"/>
              <a:gd name="connsiteY918" fmla="*/ 460147 h 6858000"/>
              <a:gd name="connsiteX919" fmla="*/ 5763946 w 6569477"/>
              <a:gd name="connsiteY919" fmla="*/ 363899 h 6858000"/>
              <a:gd name="connsiteX920" fmla="*/ 5712077 w 6569477"/>
              <a:gd name="connsiteY920" fmla="*/ 260643 h 6858000"/>
              <a:gd name="connsiteX921" fmla="*/ 5647795 w 6569477"/>
              <a:gd name="connsiteY921" fmla="*/ 149075 h 6858000"/>
              <a:gd name="connsiteX922" fmla="*/ 5750084 w 6569477"/>
              <a:gd name="connsiteY922" fmla="*/ 277415 h 6858000"/>
              <a:gd name="connsiteX923" fmla="*/ 5737415 w 6569477"/>
              <a:gd name="connsiteY923" fmla="*/ 271824 h 6858000"/>
              <a:gd name="connsiteX924" fmla="*/ 5780454 w 6569477"/>
              <a:gd name="connsiteY924" fmla="*/ 328637 h 6858000"/>
              <a:gd name="connsiteX925" fmla="*/ 5784739 w 6569477"/>
              <a:gd name="connsiteY925" fmla="*/ 353221 h 6858000"/>
              <a:gd name="connsiteX926" fmla="*/ 5865230 w 6569477"/>
              <a:gd name="connsiteY926" fmla="*/ 479507 h 6858000"/>
              <a:gd name="connsiteX927" fmla="*/ 5891313 w 6569477"/>
              <a:gd name="connsiteY927" fmla="*/ 506145 h 6858000"/>
              <a:gd name="connsiteX928" fmla="*/ 6056025 w 6569477"/>
              <a:gd name="connsiteY928" fmla="*/ 836005 h 6858000"/>
              <a:gd name="connsiteX929" fmla="*/ 6104098 w 6569477"/>
              <a:gd name="connsiteY929" fmla="*/ 932857 h 6858000"/>
              <a:gd name="connsiteX930" fmla="*/ 6138008 w 6569477"/>
              <a:gd name="connsiteY930" fmla="*/ 993205 h 6858000"/>
              <a:gd name="connsiteX931" fmla="*/ 6123293 w 6569477"/>
              <a:gd name="connsiteY931" fmla="*/ 1009405 h 6858000"/>
              <a:gd name="connsiteX932" fmla="*/ 6012986 w 6569477"/>
              <a:gd name="connsiteY932" fmla="*/ 779192 h 6858000"/>
              <a:gd name="connsiteX933" fmla="*/ 6006652 w 6569477"/>
              <a:gd name="connsiteY933" fmla="*/ 776396 h 6858000"/>
              <a:gd name="connsiteX934" fmla="*/ 6010193 w 6569477"/>
              <a:gd name="connsiteY934" fmla="*/ 785523 h 6858000"/>
              <a:gd name="connsiteX935" fmla="*/ 6014480 w 6569477"/>
              <a:gd name="connsiteY935" fmla="*/ 810107 h 6858000"/>
              <a:gd name="connsiteX936" fmla="*/ 6004788 w 6569477"/>
              <a:gd name="connsiteY936" fmla="*/ 798404 h 6858000"/>
              <a:gd name="connsiteX937" fmla="*/ 6001064 w 6569477"/>
              <a:gd name="connsiteY937" fmla="*/ 789058 h 6858000"/>
              <a:gd name="connsiteX938" fmla="*/ 6004605 w 6569477"/>
              <a:gd name="connsiteY938" fmla="*/ 798185 h 6858000"/>
              <a:gd name="connsiteX939" fmla="*/ 6004788 w 6569477"/>
              <a:gd name="connsiteY939" fmla="*/ 798404 h 6858000"/>
              <a:gd name="connsiteX940" fmla="*/ 6051771 w 6569477"/>
              <a:gd name="connsiteY940" fmla="*/ 916385 h 6858000"/>
              <a:gd name="connsiteX941" fmla="*/ 6109323 w 6569477"/>
              <a:gd name="connsiteY941" fmla="*/ 1041059 h 6858000"/>
              <a:gd name="connsiteX942" fmla="*/ 6218330 w 6569477"/>
              <a:gd name="connsiteY942" fmla="*/ 1308516 h 6858000"/>
              <a:gd name="connsiteX943" fmla="*/ 6248699 w 6569477"/>
              <a:gd name="connsiteY943" fmla="*/ 1359737 h 6858000"/>
              <a:gd name="connsiteX944" fmla="*/ 6317460 w 6569477"/>
              <a:gd name="connsiteY944" fmla="*/ 1564049 h 6858000"/>
              <a:gd name="connsiteX945" fmla="*/ 6327364 w 6569477"/>
              <a:gd name="connsiteY945" fmla="*/ 1565758 h 6858000"/>
              <a:gd name="connsiteX946" fmla="*/ 6405224 w 6569477"/>
              <a:gd name="connsiteY946" fmla="*/ 1840478 h 6858000"/>
              <a:gd name="connsiteX947" fmla="*/ 6402944 w 6569477"/>
              <a:gd name="connsiteY947" fmla="*/ 1841928 h 6858000"/>
              <a:gd name="connsiteX948" fmla="*/ 6401876 w 6569477"/>
              <a:gd name="connsiteY948" fmla="*/ 1835782 h 6858000"/>
              <a:gd name="connsiteX949" fmla="*/ 6399693 w 6569477"/>
              <a:gd name="connsiteY949" fmla="*/ 1834088 h 6858000"/>
              <a:gd name="connsiteX950" fmla="*/ 6398335 w 6569477"/>
              <a:gd name="connsiteY950" fmla="*/ 1826656 h 6858000"/>
              <a:gd name="connsiteX951" fmla="*/ 6399057 w 6569477"/>
              <a:gd name="connsiteY951" fmla="*/ 1833594 h 6858000"/>
              <a:gd name="connsiteX952" fmla="*/ 6399693 w 6569477"/>
              <a:gd name="connsiteY952" fmla="*/ 1834088 h 6858000"/>
              <a:gd name="connsiteX953" fmla="*/ 6403601 w 6569477"/>
              <a:gd name="connsiteY953" fmla="*/ 1855454 h 6858000"/>
              <a:gd name="connsiteX954" fmla="*/ 6404114 w 6569477"/>
              <a:gd name="connsiteY954" fmla="*/ 1882153 h 6858000"/>
              <a:gd name="connsiteX955" fmla="*/ 6473067 w 6569477"/>
              <a:gd name="connsiteY955" fmla="*/ 2154626 h 6858000"/>
              <a:gd name="connsiteX956" fmla="*/ 6483134 w 6569477"/>
              <a:gd name="connsiteY956" fmla="*/ 2234707 h 6858000"/>
              <a:gd name="connsiteX957" fmla="*/ 6520415 w 6569477"/>
              <a:gd name="connsiteY957" fmla="*/ 2493203 h 6858000"/>
              <a:gd name="connsiteX958" fmla="*/ 6531980 w 6569477"/>
              <a:gd name="connsiteY958" fmla="*/ 2633394 h 6858000"/>
              <a:gd name="connsiteX959" fmla="*/ 6527593 w 6569477"/>
              <a:gd name="connsiteY959" fmla="*/ 2646575 h 6858000"/>
              <a:gd name="connsiteX960" fmla="*/ 6529126 w 6569477"/>
              <a:gd name="connsiteY960" fmla="*/ 2655889 h 6858000"/>
              <a:gd name="connsiteX961" fmla="*/ 6530629 w 6569477"/>
              <a:gd name="connsiteY961" fmla="*/ 2656552 h 6858000"/>
              <a:gd name="connsiteX962" fmla="*/ 6531421 w 6569477"/>
              <a:gd name="connsiteY962" fmla="*/ 2656903 h 6858000"/>
              <a:gd name="connsiteX963" fmla="*/ 6534962 w 6569477"/>
              <a:gd name="connsiteY963" fmla="*/ 2666028 h 6858000"/>
              <a:gd name="connsiteX964" fmla="*/ 6531926 w 6569477"/>
              <a:gd name="connsiteY964" fmla="*/ 2672908 h 6858000"/>
              <a:gd name="connsiteX965" fmla="*/ 6533706 w 6569477"/>
              <a:gd name="connsiteY965" fmla="*/ 2683731 h 6858000"/>
              <a:gd name="connsiteX966" fmla="*/ 6528462 w 6569477"/>
              <a:gd name="connsiteY966" fmla="*/ 2680756 h 6858000"/>
              <a:gd name="connsiteX967" fmla="*/ 6526580 w 6569477"/>
              <a:gd name="connsiteY967" fmla="*/ 2685022 h 6858000"/>
              <a:gd name="connsiteX968" fmla="*/ 6526136 w 6569477"/>
              <a:gd name="connsiteY968" fmla="*/ 2683881 h 6858000"/>
              <a:gd name="connsiteX969" fmla="*/ 6524812 w 6569477"/>
              <a:gd name="connsiteY969" fmla="*/ 2680466 h 6858000"/>
              <a:gd name="connsiteX970" fmla="*/ 6524804 w 6569477"/>
              <a:gd name="connsiteY970" fmla="*/ 2684545 h 6858000"/>
              <a:gd name="connsiteX971" fmla="*/ 6538236 w 6569477"/>
              <a:gd name="connsiteY971" fmla="*/ 2743109 h 6858000"/>
              <a:gd name="connsiteX972" fmla="*/ 6531185 w 6569477"/>
              <a:gd name="connsiteY972" fmla="*/ 2767044 h 6858000"/>
              <a:gd name="connsiteX973" fmla="*/ 6547385 w 6569477"/>
              <a:gd name="connsiteY973" fmla="*/ 2915923 h 6858000"/>
              <a:gd name="connsiteX974" fmla="*/ 6558964 w 6569477"/>
              <a:gd name="connsiteY974" fmla="*/ 2951360 h 6858000"/>
              <a:gd name="connsiteX975" fmla="*/ 6560463 w 6569477"/>
              <a:gd name="connsiteY975" fmla="*/ 3320054 h 6858000"/>
              <a:gd name="connsiteX976" fmla="*/ 6560643 w 6569477"/>
              <a:gd name="connsiteY976" fmla="*/ 3428182 h 6858000"/>
              <a:gd name="connsiteX977" fmla="*/ 6564303 w 6569477"/>
              <a:gd name="connsiteY977" fmla="*/ 3497307 h 6858000"/>
              <a:gd name="connsiteX978" fmla="*/ 6543934 w 6569477"/>
              <a:gd name="connsiteY978" fmla="*/ 3505308 h 6858000"/>
              <a:gd name="connsiteX979" fmla="*/ 6547053 w 6569477"/>
              <a:gd name="connsiteY979" fmla="*/ 3250053 h 6858000"/>
              <a:gd name="connsiteX980" fmla="*/ 6542614 w 6569477"/>
              <a:gd name="connsiteY980" fmla="*/ 3244740 h 6858000"/>
              <a:gd name="connsiteX981" fmla="*/ 6541744 w 6569477"/>
              <a:gd name="connsiteY981" fmla="*/ 3254490 h 6858000"/>
              <a:gd name="connsiteX982" fmla="*/ 6534694 w 6569477"/>
              <a:gd name="connsiteY982" fmla="*/ 3278429 h 6858000"/>
              <a:gd name="connsiteX983" fmla="*/ 6531190 w 6569477"/>
              <a:gd name="connsiteY983" fmla="*/ 3263643 h 6858000"/>
              <a:gd name="connsiteX984" fmla="*/ 6531994 w 6569477"/>
              <a:gd name="connsiteY984" fmla="*/ 3253615 h 6858000"/>
              <a:gd name="connsiteX985" fmla="*/ 6531124 w 6569477"/>
              <a:gd name="connsiteY985" fmla="*/ 3263366 h 6858000"/>
              <a:gd name="connsiteX986" fmla="*/ 6531190 w 6569477"/>
              <a:gd name="connsiteY986" fmla="*/ 3263643 h 6858000"/>
              <a:gd name="connsiteX987" fmla="*/ 6521033 w 6569477"/>
              <a:gd name="connsiteY987" fmla="*/ 3390229 h 6858000"/>
              <a:gd name="connsiteX988" fmla="*/ 6517384 w 6569477"/>
              <a:gd name="connsiteY988" fmla="*/ 3527497 h 6858000"/>
              <a:gd name="connsiteX989" fmla="*/ 6496595 w 6569477"/>
              <a:gd name="connsiteY989" fmla="*/ 3815563 h 6858000"/>
              <a:gd name="connsiteX990" fmla="*/ 6501124 w 6569477"/>
              <a:gd name="connsiteY990" fmla="*/ 3874940 h 6858000"/>
              <a:gd name="connsiteX991" fmla="*/ 6472234 w 6569477"/>
              <a:gd name="connsiteY991" fmla="*/ 4088567 h 6858000"/>
              <a:gd name="connsiteX992" fmla="*/ 6480357 w 6569477"/>
              <a:gd name="connsiteY992" fmla="*/ 4094487 h 6858000"/>
              <a:gd name="connsiteX993" fmla="*/ 6428427 w 6569477"/>
              <a:gd name="connsiteY993" fmla="*/ 4375267 h 6858000"/>
              <a:gd name="connsiteX994" fmla="*/ 6425741 w 6569477"/>
              <a:gd name="connsiteY994" fmla="*/ 4375556 h 6858000"/>
              <a:gd name="connsiteX995" fmla="*/ 6427506 w 6569477"/>
              <a:gd name="connsiteY995" fmla="*/ 4369573 h 6858000"/>
              <a:gd name="connsiteX996" fmla="*/ 6426300 w 6569477"/>
              <a:gd name="connsiteY996" fmla="*/ 4367087 h 6858000"/>
              <a:gd name="connsiteX997" fmla="*/ 6428376 w 6569477"/>
              <a:gd name="connsiteY997" fmla="*/ 4359822 h 6858000"/>
              <a:gd name="connsiteX998" fmla="*/ 6425949 w 6569477"/>
              <a:gd name="connsiteY998" fmla="*/ 4366362 h 6858000"/>
              <a:gd name="connsiteX999" fmla="*/ 6426300 w 6569477"/>
              <a:gd name="connsiteY999" fmla="*/ 4367087 h 6858000"/>
              <a:gd name="connsiteX1000" fmla="*/ 6420336 w 6569477"/>
              <a:gd name="connsiteY1000" fmla="*/ 4387972 h 6858000"/>
              <a:gd name="connsiteX1001" fmla="*/ 6408966 w 6569477"/>
              <a:gd name="connsiteY1001" fmla="*/ 4412135 h 6858000"/>
              <a:gd name="connsiteX1002" fmla="*/ 6350047 w 6569477"/>
              <a:gd name="connsiteY1002" fmla="*/ 4686953 h 6858000"/>
              <a:gd name="connsiteX1003" fmla="*/ 6323588 w 6569477"/>
              <a:gd name="connsiteY1003" fmla="*/ 4763203 h 6858000"/>
              <a:gd name="connsiteX1004" fmla="*/ 6242470 w 6569477"/>
              <a:gd name="connsiteY1004" fmla="*/ 5011457 h 6858000"/>
              <a:gd name="connsiteX1005" fmla="*/ 6206632 w 6569477"/>
              <a:gd name="connsiteY1005" fmla="*/ 5110210 h 6858000"/>
              <a:gd name="connsiteX1006" fmla="*/ 6191507 w 6569477"/>
              <a:gd name="connsiteY1006" fmla="*/ 5140673 h 6858000"/>
              <a:gd name="connsiteX1007" fmla="*/ 6172300 w 6569477"/>
              <a:gd name="connsiteY1007" fmla="*/ 5199455 h 6858000"/>
              <a:gd name="connsiteX1008" fmla="*/ 6156345 w 6569477"/>
              <a:gd name="connsiteY1008" fmla="*/ 5277115 h 6858000"/>
              <a:gd name="connsiteX1009" fmla="*/ 6059140 w 6569477"/>
              <a:gd name="connsiteY1009" fmla="*/ 5529842 h 6858000"/>
              <a:gd name="connsiteX1010" fmla="*/ 6065922 w 6569477"/>
              <a:gd name="connsiteY1010" fmla="*/ 5528472 h 6858000"/>
              <a:gd name="connsiteX1011" fmla="*/ 6078119 w 6569477"/>
              <a:gd name="connsiteY1011" fmla="*/ 5518945 h 6858000"/>
              <a:gd name="connsiteX1012" fmla="*/ 6077573 w 6569477"/>
              <a:gd name="connsiteY1012" fmla="*/ 5523376 h 6858000"/>
              <a:gd name="connsiteX1013" fmla="*/ 6068664 w 6569477"/>
              <a:gd name="connsiteY1013" fmla="*/ 5542046 h 6858000"/>
              <a:gd name="connsiteX1014" fmla="*/ 6075448 w 6569477"/>
              <a:gd name="connsiteY1014" fmla="*/ 5540675 h 6858000"/>
              <a:gd name="connsiteX1015" fmla="*/ 6077573 w 6569477"/>
              <a:gd name="connsiteY1015" fmla="*/ 5523376 h 6858000"/>
              <a:gd name="connsiteX1016" fmla="*/ 6125089 w 6569477"/>
              <a:gd name="connsiteY1016" fmla="*/ 5423814 h 6858000"/>
              <a:gd name="connsiteX1017" fmla="*/ 6179507 w 6569477"/>
              <a:gd name="connsiteY1017" fmla="*/ 5321879 h 6858000"/>
              <a:gd name="connsiteX1018" fmla="*/ 6233557 w 6569477"/>
              <a:gd name="connsiteY1018" fmla="*/ 5205010 h 6858000"/>
              <a:gd name="connsiteX1019" fmla="*/ 6187733 w 6569477"/>
              <a:gd name="connsiteY1019" fmla="*/ 5362599 h 6858000"/>
              <a:gd name="connsiteX1020" fmla="*/ 6184992 w 6569477"/>
              <a:gd name="connsiteY1020" fmla="*/ 5349026 h 6858000"/>
              <a:gd name="connsiteX1021" fmla="*/ 6163414 w 6569477"/>
              <a:gd name="connsiteY1021" fmla="*/ 5416956 h 6858000"/>
              <a:gd name="connsiteX1022" fmla="*/ 6145805 w 6569477"/>
              <a:gd name="connsiteY1022" fmla="*/ 5434638 h 6858000"/>
              <a:gd name="connsiteX1023" fmla="*/ 6089085 w 6569477"/>
              <a:gd name="connsiteY1023" fmla="*/ 5573237 h 6858000"/>
              <a:gd name="connsiteX1024" fmla="*/ 6082373 w 6569477"/>
              <a:gd name="connsiteY1024" fmla="*/ 5609909 h 6858000"/>
              <a:gd name="connsiteX1025" fmla="*/ 5907955 w 6569477"/>
              <a:gd name="connsiteY1025" fmla="*/ 5934742 h 6858000"/>
              <a:gd name="connsiteX1026" fmla="*/ 5856575 w 6569477"/>
              <a:gd name="connsiteY1026" fmla="*/ 6029882 h 6858000"/>
              <a:gd name="connsiteX1027" fmla="*/ 5826843 w 6569477"/>
              <a:gd name="connsiteY1027" fmla="*/ 6092393 h 6858000"/>
              <a:gd name="connsiteX1028" fmla="*/ 5805124 w 6569477"/>
              <a:gd name="connsiteY1028" fmla="*/ 6089719 h 6858000"/>
              <a:gd name="connsiteX1029" fmla="*/ 5929533 w 6569477"/>
              <a:gd name="connsiteY1029" fmla="*/ 5866812 h 6858000"/>
              <a:gd name="connsiteX1030" fmla="*/ 5928163 w 6569477"/>
              <a:gd name="connsiteY1030" fmla="*/ 5860025 h 6858000"/>
              <a:gd name="connsiteX1031" fmla="*/ 5922749 w 6569477"/>
              <a:gd name="connsiteY1031" fmla="*/ 5868182 h 6858000"/>
              <a:gd name="connsiteX1032" fmla="*/ 5905143 w 6569477"/>
              <a:gd name="connsiteY1032" fmla="*/ 5885866 h 6858000"/>
              <a:gd name="connsiteX1033" fmla="*/ 5909110 w 6569477"/>
              <a:gd name="connsiteY1033" fmla="*/ 5871199 h 6858000"/>
              <a:gd name="connsiteX1034" fmla="*/ 5914596 w 6569477"/>
              <a:gd name="connsiteY1034" fmla="*/ 5862765 h 6858000"/>
              <a:gd name="connsiteX1035" fmla="*/ 5909184 w 6569477"/>
              <a:gd name="connsiteY1035" fmla="*/ 5870922 h 6858000"/>
              <a:gd name="connsiteX1036" fmla="*/ 5909110 w 6569477"/>
              <a:gd name="connsiteY1036" fmla="*/ 5871199 h 6858000"/>
              <a:gd name="connsiteX1037" fmla="*/ 5839843 w 6569477"/>
              <a:gd name="connsiteY1037" fmla="*/ 5977637 h 6858000"/>
              <a:gd name="connsiteX1038" fmla="*/ 5771208 w 6569477"/>
              <a:gd name="connsiteY1038" fmla="*/ 6096571 h 6858000"/>
              <a:gd name="connsiteX1039" fmla="*/ 5615626 w 6569477"/>
              <a:gd name="connsiteY1039" fmla="*/ 6339899 h 6858000"/>
              <a:gd name="connsiteX1040" fmla="*/ 5591306 w 6569477"/>
              <a:gd name="connsiteY1040" fmla="*/ 6394255 h 6858000"/>
              <a:gd name="connsiteX1041" fmla="*/ 5464086 w 6569477"/>
              <a:gd name="connsiteY1041" fmla="*/ 6568285 h 6858000"/>
              <a:gd name="connsiteX1042" fmla="*/ 5468405 w 6569477"/>
              <a:gd name="connsiteY1042" fmla="*/ 6577359 h 6858000"/>
              <a:gd name="connsiteX1043" fmla="*/ 5288922 w 6569477"/>
              <a:gd name="connsiteY1043" fmla="*/ 6799441 h 6858000"/>
              <a:gd name="connsiteX1044" fmla="*/ 5286422 w 6569477"/>
              <a:gd name="connsiteY1044" fmla="*/ 6798415 h 6858000"/>
              <a:gd name="connsiteX1045" fmla="*/ 5290826 w 6569477"/>
              <a:gd name="connsiteY1045" fmla="*/ 6793995 h 6858000"/>
              <a:gd name="connsiteX1046" fmla="*/ 5290950 w 6569477"/>
              <a:gd name="connsiteY1046" fmla="*/ 6791235 h 6858000"/>
              <a:gd name="connsiteX1047" fmla="*/ 5296238 w 6569477"/>
              <a:gd name="connsiteY1047" fmla="*/ 6785838 h 6858000"/>
              <a:gd name="connsiteX1048" fmla="*/ 5290987 w 6569477"/>
              <a:gd name="connsiteY1048" fmla="*/ 6790431 h 6858000"/>
              <a:gd name="connsiteX1049" fmla="*/ 5290950 w 6569477"/>
              <a:gd name="connsiteY1049" fmla="*/ 6791235 h 6858000"/>
              <a:gd name="connsiteX1050" fmla="*/ 5275753 w 6569477"/>
              <a:gd name="connsiteY1050" fmla="*/ 6806752 h 6858000"/>
              <a:gd name="connsiteX1051" fmla="*/ 5254239 w 6569477"/>
              <a:gd name="connsiteY1051" fmla="*/ 6822575 h 6858000"/>
              <a:gd name="connsiteX1052" fmla="*/ 5225321 w 6569477"/>
              <a:gd name="connsiteY1052" fmla="*/ 6858000 h 6858000"/>
              <a:gd name="connsiteX1053" fmla="*/ 5157501 w 6569477"/>
              <a:gd name="connsiteY1053" fmla="*/ 6858000 h 6858000"/>
              <a:gd name="connsiteX1054" fmla="*/ 5208211 w 6569477"/>
              <a:gd name="connsiteY1054" fmla="*/ 6795673 h 6858000"/>
              <a:gd name="connsiteX1055" fmla="*/ 5328568 w 6569477"/>
              <a:gd name="connsiteY1055" fmla="*/ 6666293 h 6858000"/>
              <a:gd name="connsiteX1056" fmla="*/ 5366453 w 6569477"/>
              <a:gd name="connsiteY1056" fmla="*/ 6609197 h 6858000"/>
              <a:gd name="connsiteX1057" fmla="*/ 5430099 w 6569477"/>
              <a:gd name="connsiteY1057" fmla="*/ 6539833 h 6858000"/>
              <a:gd name="connsiteX1058" fmla="*/ 5427358 w 6569477"/>
              <a:gd name="connsiteY1058" fmla="*/ 6526259 h 6858000"/>
              <a:gd name="connsiteX1059" fmla="*/ 5513952 w 6569477"/>
              <a:gd name="connsiteY1059" fmla="*/ 6395753 h 6858000"/>
              <a:gd name="connsiteX1060" fmla="*/ 5597877 w 6569477"/>
              <a:gd name="connsiteY1060" fmla="*/ 6286977 h 6858000"/>
              <a:gd name="connsiteX1061" fmla="*/ 5589542 w 6569477"/>
              <a:gd name="connsiteY1061" fmla="*/ 6276299 h 6858000"/>
              <a:gd name="connsiteX1062" fmla="*/ 5579347 w 6569477"/>
              <a:gd name="connsiteY1062" fmla="*/ 6278801 h 6858000"/>
              <a:gd name="connsiteX1063" fmla="*/ 5572013 w 6569477"/>
              <a:gd name="connsiteY1063" fmla="*/ 6278854 h 6858000"/>
              <a:gd name="connsiteX1064" fmla="*/ 5561199 w 6569477"/>
              <a:gd name="connsiteY1064" fmla="*/ 6297181 h 6858000"/>
              <a:gd name="connsiteX1065" fmla="*/ 5561199 w 6569477"/>
              <a:gd name="connsiteY1065" fmla="*/ 6283333 h 6858000"/>
              <a:gd name="connsiteX1066" fmla="*/ 5526598 w 6569477"/>
              <a:gd name="connsiteY1066" fmla="*/ 6345645 h 6858000"/>
              <a:gd name="connsiteX1067" fmla="*/ 5505837 w 6569477"/>
              <a:gd name="connsiteY1067" fmla="*/ 6359491 h 6858000"/>
              <a:gd name="connsiteX1068" fmla="*/ 5422797 w 6569477"/>
              <a:gd name="connsiteY1068" fmla="*/ 6484116 h 6858000"/>
              <a:gd name="connsiteX1069" fmla="*/ 5408957 w 6569477"/>
              <a:gd name="connsiteY1069" fmla="*/ 6518733 h 6858000"/>
              <a:gd name="connsiteX1070" fmla="*/ 5173676 w 6569477"/>
              <a:gd name="connsiteY1070" fmla="*/ 6802601 h 6858000"/>
              <a:gd name="connsiteX1071" fmla="*/ 5153132 w 6569477"/>
              <a:gd name="connsiteY1071" fmla="*/ 6832134 h 6858000"/>
              <a:gd name="connsiteX1072" fmla="*/ 5136638 w 6569477"/>
              <a:gd name="connsiteY1072" fmla="*/ 6858000 h 6858000"/>
              <a:gd name="connsiteX1073" fmla="*/ 5106051 w 6569477"/>
              <a:gd name="connsiteY1073" fmla="*/ 6858000 h 6858000"/>
              <a:gd name="connsiteX1074" fmla="*/ 5127832 w 6569477"/>
              <a:gd name="connsiteY1074" fmla="*/ 6832026 h 6858000"/>
              <a:gd name="connsiteX1075" fmla="*/ 5208277 w 6569477"/>
              <a:gd name="connsiteY1075" fmla="*/ 6740288 h 6858000"/>
              <a:gd name="connsiteX1076" fmla="*/ 5208277 w 6569477"/>
              <a:gd name="connsiteY1076" fmla="*/ 6733364 h 6858000"/>
              <a:gd name="connsiteX1077" fmla="*/ 5201357 w 6569477"/>
              <a:gd name="connsiteY1077" fmla="*/ 6740288 h 6858000"/>
              <a:gd name="connsiteX1078" fmla="*/ 5180596 w 6569477"/>
              <a:gd name="connsiteY1078" fmla="*/ 6754136 h 6858000"/>
              <a:gd name="connsiteX1079" fmla="*/ 5187389 w 6569477"/>
              <a:gd name="connsiteY1079" fmla="*/ 6740544 h 6858000"/>
              <a:gd name="connsiteX1080" fmla="*/ 5194437 w 6569477"/>
              <a:gd name="connsiteY1080" fmla="*/ 6733364 h 6858000"/>
              <a:gd name="connsiteX1081" fmla="*/ 5187516 w 6569477"/>
              <a:gd name="connsiteY1081" fmla="*/ 6740288 h 6858000"/>
              <a:gd name="connsiteX1082" fmla="*/ 5187389 w 6569477"/>
              <a:gd name="connsiteY1082" fmla="*/ 6740544 h 6858000"/>
              <a:gd name="connsiteX1083" fmla="*/ 5098421 w 6569477"/>
              <a:gd name="connsiteY1083" fmla="*/ 6831161 h 6858000"/>
              <a:gd name="connsiteX1084" fmla="*/ 5074751 w 6569477"/>
              <a:gd name="connsiteY1084" fmla="*/ 6858000 h 6858000"/>
              <a:gd name="connsiteX1085" fmla="*/ 4627783 w 6569477"/>
              <a:gd name="connsiteY1085" fmla="*/ 6858000 h 6858000"/>
              <a:gd name="connsiteX1086" fmla="*/ 4759894 w 6569477"/>
              <a:gd name="connsiteY1086" fmla="*/ 6716663 h 6858000"/>
              <a:gd name="connsiteX1087" fmla="*/ 5986727 w 6569477"/>
              <a:gd name="connsiteY1087" fmla="*/ 3868735 h 6858000"/>
              <a:gd name="connsiteX1088" fmla="*/ 6003597 w 6569477"/>
              <a:gd name="connsiteY1088" fmla="*/ 3548178 h 6858000"/>
              <a:gd name="connsiteX1089" fmla="*/ 6012034 w 6569477"/>
              <a:gd name="connsiteY1089" fmla="*/ 3539742 h 6858000"/>
              <a:gd name="connsiteX1090" fmla="*/ 6012033 w 6569477"/>
              <a:gd name="connsiteY1090" fmla="*/ 3514433 h 6858000"/>
              <a:gd name="connsiteX1091" fmla="*/ 6003597 w 6569477"/>
              <a:gd name="connsiteY1091" fmla="*/ 3506001 h 6858000"/>
              <a:gd name="connsiteX1092" fmla="*/ 6003597 w 6569477"/>
              <a:gd name="connsiteY1092" fmla="*/ 3269799 h 6858000"/>
              <a:gd name="connsiteX1093" fmla="*/ 5952984 w 6569477"/>
              <a:gd name="connsiteY1093" fmla="*/ 2721484 h 6858000"/>
              <a:gd name="connsiteX1094" fmla="*/ 5404662 w 6569477"/>
              <a:gd name="connsiteY1094" fmla="*/ 1051221 h 6858000"/>
              <a:gd name="connsiteX1095" fmla="*/ 4873211 w 6569477"/>
              <a:gd name="connsiteY1095" fmla="*/ 224525 h 6858000"/>
              <a:gd name="connsiteX1096" fmla="*/ 4890083 w 6569477"/>
              <a:gd name="connsiteY1096" fmla="*/ 232961 h 6858000"/>
              <a:gd name="connsiteX1097" fmla="*/ 4797289 w 6569477"/>
              <a:gd name="connsiteY1097" fmla="*/ 114861 h 6858000"/>
              <a:gd name="connsiteX1098" fmla="*/ 4738239 w 6569477"/>
              <a:gd name="connsiteY1098" fmla="*/ 55811 h 6858000"/>
              <a:gd name="connsiteX1099" fmla="*/ 0 w 6569477"/>
              <a:gd name="connsiteY1099" fmla="*/ 0 h 6858000"/>
              <a:gd name="connsiteX1100" fmla="*/ 4229922 w 6569477"/>
              <a:gd name="connsiteY1100" fmla="*/ 0 h 6858000"/>
              <a:gd name="connsiteX1101" fmla="*/ 4372273 w 6569477"/>
              <a:gd name="connsiteY1101" fmla="*/ 157015 h 6858000"/>
              <a:gd name="connsiteX1102" fmla="*/ 4543809 w 6569477"/>
              <a:gd name="connsiteY1102" fmla="*/ 370769 h 6858000"/>
              <a:gd name="connsiteX1103" fmla="*/ 4849592 w 6569477"/>
              <a:gd name="connsiteY1103" fmla="*/ 843375 h 6858000"/>
              <a:gd name="connsiteX1104" fmla="*/ 4914877 w 6569477"/>
              <a:gd name="connsiteY1104" fmla="*/ 967066 h 6858000"/>
              <a:gd name="connsiteX1105" fmla="*/ 4925933 w 6569477"/>
              <a:gd name="connsiteY1105" fmla="*/ 979122 h 6858000"/>
              <a:gd name="connsiteX1106" fmla="*/ 4982878 w 6569477"/>
              <a:gd name="connsiteY1106" fmla="*/ 1068093 h 6858000"/>
              <a:gd name="connsiteX1107" fmla="*/ 4982876 w 6569477"/>
              <a:gd name="connsiteY1107" fmla="*/ 1076527 h 6858000"/>
              <a:gd name="connsiteX1108" fmla="*/ 4982876 w 6569477"/>
              <a:gd name="connsiteY1108" fmla="*/ 1084962 h 6858000"/>
              <a:gd name="connsiteX1109" fmla="*/ 4991312 w 6569477"/>
              <a:gd name="connsiteY1109" fmla="*/ 1084964 h 6858000"/>
              <a:gd name="connsiteX1110" fmla="*/ 5008183 w 6569477"/>
              <a:gd name="connsiteY1110" fmla="*/ 1127139 h 6858000"/>
              <a:gd name="connsiteX1111" fmla="*/ 5008183 w 6569477"/>
              <a:gd name="connsiteY1111" fmla="*/ 1135577 h 6858000"/>
              <a:gd name="connsiteX1112" fmla="*/ 5016618 w 6569477"/>
              <a:gd name="connsiteY1112" fmla="*/ 1144015 h 6858000"/>
              <a:gd name="connsiteX1113" fmla="*/ 5016619 w 6569477"/>
              <a:gd name="connsiteY1113" fmla="*/ 1135576 h 6858000"/>
              <a:gd name="connsiteX1114" fmla="*/ 5075670 w 6569477"/>
              <a:gd name="connsiteY1114" fmla="*/ 1228369 h 6858000"/>
              <a:gd name="connsiteX1115" fmla="*/ 5067232 w 6569477"/>
              <a:gd name="connsiteY1115" fmla="*/ 1228371 h 6858000"/>
              <a:gd name="connsiteX1116" fmla="*/ 5067232 w 6569477"/>
              <a:gd name="connsiteY1116" fmla="*/ 1236805 h 6858000"/>
              <a:gd name="connsiteX1117" fmla="*/ 5075669 w 6569477"/>
              <a:gd name="connsiteY1117" fmla="*/ 1245241 h 6858000"/>
              <a:gd name="connsiteX1118" fmla="*/ 5084105 w 6569477"/>
              <a:gd name="connsiteY1118" fmla="*/ 1245241 h 6858000"/>
              <a:gd name="connsiteX1119" fmla="*/ 5084107 w 6569477"/>
              <a:gd name="connsiteY1119" fmla="*/ 1253677 h 6858000"/>
              <a:gd name="connsiteX1120" fmla="*/ 5100976 w 6569477"/>
              <a:gd name="connsiteY1120" fmla="*/ 1304291 h 6858000"/>
              <a:gd name="connsiteX1121" fmla="*/ 5117847 w 6569477"/>
              <a:gd name="connsiteY1121" fmla="*/ 1312726 h 6858000"/>
              <a:gd name="connsiteX1122" fmla="*/ 5126282 w 6569477"/>
              <a:gd name="connsiteY1122" fmla="*/ 1329598 h 6858000"/>
              <a:gd name="connsiteX1123" fmla="*/ 5117847 w 6569477"/>
              <a:gd name="connsiteY1123" fmla="*/ 1338033 h 6858000"/>
              <a:gd name="connsiteX1124" fmla="*/ 5126283 w 6569477"/>
              <a:gd name="connsiteY1124" fmla="*/ 1346469 h 6858000"/>
              <a:gd name="connsiteX1125" fmla="*/ 5134719 w 6569477"/>
              <a:gd name="connsiteY1125" fmla="*/ 1354905 h 6858000"/>
              <a:gd name="connsiteX1126" fmla="*/ 5176898 w 6569477"/>
              <a:gd name="connsiteY1126" fmla="*/ 1430824 h 6858000"/>
              <a:gd name="connsiteX1127" fmla="*/ 5168461 w 6569477"/>
              <a:gd name="connsiteY1127" fmla="*/ 1397082 h 6858000"/>
              <a:gd name="connsiteX1128" fmla="*/ 5143155 w 6569477"/>
              <a:gd name="connsiteY1128" fmla="*/ 1363341 h 6858000"/>
              <a:gd name="connsiteX1129" fmla="*/ 5143154 w 6569477"/>
              <a:gd name="connsiteY1129" fmla="*/ 1354903 h 6858000"/>
              <a:gd name="connsiteX1130" fmla="*/ 5143155 w 6569477"/>
              <a:gd name="connsiteY1130" fmla="*/ 1346469 h 6858000"/>
              <a:gd name="connsiteX1131" fmla="*/ 5134719 w 6569477"/>
              <a:gd name="connsiteY1131" fmla="*/ 1329598 h 6858000"/>
              <a:gd name="connsiteX1132" fmla="*/ 5092539 w 6569477"/>
              <a:gd name="connsiteY1132" fmla="*/ 1262112 h 6858000"/>
              <a:gd name="connsiteX1133" fmla="*/ 5092540 w 6569477"/>
              <a:gd name="connsiteY1133" fmla="*/ 1245241 h 6858000"/>
              <a:gd name="connsiteX1134" fmla="*/ 5092539 w 6569477"/>
              <a:gd name="connsiteY1134" fmla="*/ 1236803 h 6858000"/>
              <a:gd name="connsiteX1135" fmla="*/ 5092539 w 6569477"/>
              <a:gd name="connsiteY1135" fmla="*/ 1219933 h 6858000"/>
              <a:gd name="connsiteX1136" fmla="*/ 5084107 w 6569477"/>
              <a:gd name="connsiteY1136" fmla="*/ 1219935 h 6858000"/>
              <a:gd name="connsiteX1137" fmla="*/ 5075668 w 6569477"/>
              <a:gd name="connsiteY1137" fmla="*/ 1219935 h 6858000"/>
              <a:gd name="connsiteX1138" fmla="*/ 5050362 w 6569477"/>
              <a:gd name="connsiteY1138" fmla="*/ 1186189 h 6858000"/>
              <a:gd name="connsiteX1139" fmla="*/ 5025055 w 6569477"/>
              <a:gd name="connsiteY1139" fmla="*/ 1135578 h 6858000"/>
              <a:gd name="connsiteX1140" fmla="*/ 5025054 w 6569477"/>
              <a:gd name="connsiteY1140" fmla="*/ 1127141 h 6858000"/>
              <a:gd name="connsiteX1141" fmla="*/ 5025055 w 6569477"/>
              <a:gd name="connsiteY1141" fmla="*/ 1118707 h 6858000"/>
              <a:gd name="connsiteX1142" fmla="*/ 5009238 w 6569477"/>
              <a:gd name="connsiteY1142" fmla="*/ 1101833 h 6858000"/>
              <a:gd name="connsiteX1143" fmla="*/ 5004170 w 6569477"/>
              <a:gd name="connsiteY1143" fmla="*/ 1092826 h 6858000"/>
              <a:gd name="connsiteX1144" fmla="*/ 5008183 w 6569477"/>
              <a:gd name="connsiteY1144" fmla="*/ 1093400 h 6858000"/>
              <a:gd name="connsiteX1145" fmla="*/ 5008182 w 6569477"/>
              <a:gd name="connsiteY1145" fmla="*/ 1084964 h 6858000"/>
              <a:gd name="connsiteX1146" fmla="*/ 4999746 w 6569477"/>
              <a:gd name="connsiteY1146" fmla="*/ 1076527 h 6858000"/>
              <a:gd name="connsiteX1147" fmla="*/ 4991312 w 6569477"/>
              <a:gd name="connsiteY1147" fmla="*/ 1068091 h 6858000"/>
              <a:gd name="connsiteX1148" fmla="*/ 4982876 w 6569477"/>
              <a:gd name="connsiteY1148" fmla="*/ 1042786 h 6858000"/>
              <a:gd name="connsiteX1149" fmla="*/ 4966004 w 6569477"/>
              <a:gd name="connsiteY1149" fmla="*/ 1025912 h 6858000"/>
              <a:gd name="connsiteX1150" fmla="*/ 4982876 w 6569477"/>
              <a:gd name="connsiteY1150" fmla="*/ 1034349 h 6858000"/>
              <a:gd name="connsiteX1151" fmla="*/ 4957571 w 6569477"/>
              <a:gd name="connsiteY1151" fmla="*/ 1009043 h 6858000"/>
              <a:gd name="connsiteX1152" fmla="*/ 4932262 w 6569477"/>
              <a:gd name="connsiteY1152" fmla="*/ 966864 h 6858000"/>
              <a:gd name="connsiteX1153" fmla="*/ 4957569 w 6569477"/>
              <a:gd name="connsiteY1153" fmla="*/ 966864 h 6858000"/>
              <a:gd name="connsiteX1154" fmla="*/ 4923825 w 6569477"/>
              <a:gd name="connsiteY1154" fmla="*/ 933123 h 6858000"/>
              <a:gd name="connsiteX1155" fmla="*/ 4932261 w 6569477"/>
              <a:gd name="connsiteY1155" fmla="*/ 933122 h 6858000"/>
              <a:gd name="connsiteX1156" fmla="*/ 4932262 w 6569477"/>
              <a:gd name="connsiteY1156" fmla="*/ 924686 h 6858000"/>
              <a:gd name="connsiteX1157" fmla="*/ 4923825 w 6569477"/>
              <a:gd name="connsiteY1157" fmla="*/ 916250 h 6858000"/>
              <a:gd name="connsiteX1158" fmla="*/ 4898518 w 6569477"/>
              <a:gd name="connsiteY1158" fmla="*/ 890943 h 6858000"/>
              <a:gd name="connsiteX1159" fmla="*/ 4890083 w 6569477"/>
              <a:gd name="connsiteY1159" fmla="*/ 874073 h 6858000"/>
              <a:gd name="connsiteX1160" fmla="*/ 4881646 w 6569477"/>
              <a:gd name="connsiteY1160" fmla="*/ 865638 h 6858000"/>
              <a:gd name="connsiteX1161" fmla="*/ 4881647 w 6569477"/>
              <a:gd name="connsiteY1161" fmla="*/ 874073 h 6858000"/>
              <a:gd name="connsiteX1162" fmla="*/ 4881647 w 6569477"/>
              <a:gd name="connsiteY1162" fmla="*/ 882507 h 6858000"/>
              <a:gd name="connsiteX1163" fmla="*/ 4839470 w 6569477"/>
              <a:gd name="connsiteY1163" fmla="*/ 815023 h 6858000"/>
              <a:gd name="connsiteX1164" fmla="*/ 4864776 w 6569477"/>
              <a:gd name="connsiteY1164" fmla="*/ 823459 h 6858000"/>
              <a:gd name="connsiteX1165" fmla="*/ 4814160 w 6569477"/>
              <a:gd name="connsiteY1165" fmla="*/ 772843 h 6858000"/>
              <a:gd name="connsiteX1166" fmla="*/ 4771982 w 6569477"/>
              <a:gd name="connsiteY1166" fmla="*/ 705360 h 6858000"/>
              <a:gd name="connsiteX1167" fmla="*/ 4780419 w 6569477"/>
              <a:gd name="connsiteY1167" fmla="*/ 713795 h 6858000"/>
              <a:gd name="connsiteX1168" fmla="*/ 4788853 w 6569477"/>
              <a:gd name="connsiteY1168" fmla="*/ 713795 h 6858000"/>
              <a:gd name="connsiteX1169" fmla="*/ 4797292 w 6569477"/>
              <a:gd name="connsiteY1169" fmla="*/ 713795 h 6858000"/>
              <a:gd name="connsiteX1170" fmla="*/ 4788854 w 6569477"/>
              <a:gd name="connsiteY1170" fmla="*/ 696923 h 6858000"/>
              <a:gd name="connsiteX1171" fmla="*/ 4797290 w 6569477"/>
              <a:gd name="connsiteY1171" fmla="*/ 696923 h 6858000"/>
              <a:gd name="connsiteX1172" fmla="*/ 4805728 w 6569477"/>
              <a:gd name="connsiteY1172" fmla="*/ 705359 h 6858000"/>
              <a:gd name="connsiteX1173" fmla="*/ 4805726 w 6569477"/>
              <a:gd name="connsiteY1173" fmla="*/ 713795 h 6858000"/>
              <a:gd name="connsiteX1174" fmla="*/ 4814160 w 6569477"/>
              <a:gd name="connsiteY1174" fmla="*/ 722229 h 6858000"/>
              <a:gd name="connsiteX1175" fmla="*/ 4822596 w 6569477"/>
              <a:gd name="connsiteY1175" fmla="*/ 730666 h 6858000"/>
              <a:gd name="connsiteX1176" fmla="*/ 4991311 w 6569477"/>
              <a:gd name="connsiteY1176" fmla="*/ 1000607 h 6858000"/>
              <a:gd name="connsiteX1177" fmla="*/ 4991312 w 6569477"/>
              <a:gd name="connsiteY1177" fmla="*/ 1009043 h 6858000"/>
              <a:gd name="connsiteX1178" fmla="*/ 4999746 w 6569477"/>
              <a:gd name="connsiteY1178" fmla="*/ 1017476 h 6858000"/>
              <a:gd name="connsiteX1179" fmla="*/ 5033490 w 6569477"/>
              <a:gd name="connsiteY1179" fmla="*/ 1068093 h 6858000"/>
              <a:gd name="connsiteX1180" fmla="*/ 5041925 w 6569477"/>
              <a:gd name="connsiteY1180" fmla="*/ 1093401 h 6858000"/>
              <a:gd name="connsiteX1181" fmla="*/ 5050362 w 6569477"/>
              <a:gd name="connsiteY1181" fmla="*/ 1101835 h 6858000"/>
              <a:gd name="connsiteX1182" fmla="*/ 5092540 w 6569477"/>
              <a:gd name="connsiteY1182" fmla="*/ 1160885 h 6858000"/>
              <a:gd name="connsiteX1183" fmla="*/ 5100975 w 6569477"/>
              <a:gd name="connsiteY1183" fmla="*/ 1169321 h 6858000"/>
              <a:gd name="connsiteX1184" fmla="*/ 5100976 w 6569477"/>
              <a:gd name="connsiteY1184" fmla="*/ 1194627 h 6858000"/>
              <a:gd name="connsiteX1185" fmla="*/ 5143155 w 6569477"/>
              <a:gd name="connsiteY1185" fmla="*/ 1253676 h 6858000"/>
              <a:gd name="connsiteX1186" fmla="*/ 5151590 w 6569477"/>
              <a:gd name="connsiteY1186" fmla="*/ 1262112 h 6858000"/>
              <a:gd name="connsiteX1187" fmla="*/ 5151590 w 6569477"/>
              <a:gd name="connsiteY1187" fmla="*/ 1270548 h 6858000"/>
              <a:gd name="connsiteX1188" fmla="*/ 5261254 w 6569477"/>
              <a:gd name="connsiteY1188" fmla="*/ 1506748 h 6858000"/>
              <a:gd name="connsiteX1189" fmla="*/ 5278126 w 6569477"/>
              <a:gd name="connsiteY1189" fmla="*/ 1532055 h 6858000"/>
              <a:gd name="connsiteX1190" fmla="*/ 5278128 w 6569477"/>
              <a:gd name="connsiteY1190" fmla="*/ 1557362 h 6858000"/>
              <a:gd name="connsiteX1191" fmla="*/ 5294998 w 6569477"/>
              <a:gd name="connsiteY1191" fmla="*/ 1557362 h 6858000"/>
              <a:gd name="connsiteX1192" fmla="*/ 5303433 w 6569477"/>
              <a:gd name="connsiteY1192" fmla="*/ 1574233 h 6858000"/>
              <a:gd name="connsiteX1193" fmla="*/ 5345614 w 6569477"/>
              <a:gd name="connsiteY1193" fmla="*/ 1692332 h 6858000"/>
              <a:gd name="connsiteX1194" fmla="*/ 5345612 w 6569477"/>
              <a:gd name="connsiteY1194" fmla="*/ 1700767 h 6858000"/>
              <a:gd name="connsiteX1195" fmla="*/ 5345612 w 6569477"/>
              <a:gd name="connsiteY1195" fmla="*/ 1717637 h 6858000"/>
              <a:gd name="connsiteX1196" fmla="*/ 5354048 w 6569477"/>
              <a:gd name="connsiteY1196" fmla="*/ 1717639 h 6858000"/>
              <a:gd name="connsiteX1197" fmla="*/ 5413098 w 6569477"/>
              <a:gd name="connsiteY1197" fmla="*/ 1844173 h 6858000"/>
              <a:gd name="connsiteX1198" fmla="*/ 5480584 w 6569477"/>
              <a:gd name="connsiteY1198" fmla="*/ 2012887 h 6858000"/>
              <a:gd name="connsiteX1199" fmla="*/ 5514328 w 6569477"/>
              <a:gd name="connsiteY1199" fmla="*/ 2105680 h 6858000"/>
              <a:gd name="connsiteX1200" fmla="*/ 5514328 w 6569477"/>
              <a:gd name="connsiteY1200" fmla="*/ 2114117 h 6858000"/>
              <a:gd name="connsiteX1201" fmla="*/ 5514327 w 6569477"/>
              <a:gd name="connsiteY1201" fmla="*/ 2122551 h 6858000"/>
              <a:gd name="connsiteX1202" fmla="*/ 5514328 w 6569477"/>
              <a:gd name="connsiteY1202" fmla="*/ 2130987 h 6858000"/>
              <a:gd name="connsiteX1203" fmla="*/ 5522762 w 6569477"/>
              <a:gd name="connsiteY1203" fmla="*/ 2130987 h 6858000"/>
              <a:gd name="connsiteX1204" fmla="*/ 5539633 w 6569477"/>
              <a:gd name="connsiteY1204" fmla="*/ 2139424 h 6858000"/>
              <a:gd name="connsiteX1205" fmla="*/ 5556503 w 6569477"/>
              <a:gd name="connsiteY1205" fmla="*/ 2198472 h 6858000"/>
              <a:gd name="connsiteX1206" fmla="*/ 5573376 w 6569477"/>
              <a:gd name="connsiteY1206" fmla="*/ 2215344 h 6858000"/>
              <a:gd name="connsiteX1207" fmla="*/ 5531197 w 6569477"/>
              <a:gd name="connsiteY1207" fmla="*/ 2114117 h 6858000"/>
              <a:gd name="connsiteX1208" fmla="*/ 5531198 w 6569477"/>
              <a:gd name="connsiteY1208" fmla="*/ 2097245 h 6858000"/>
              <a:gd name="connsiteX1209" fmla="*/ 5522762 w 6569477"/>
              <a:gd name="connsiteY1209" fmla="*/ 2088808 h 6858000"/>
              <a:gd name="connsiteX1210" fmla="*/ 5480583 w 6569477"/>
              <a:gd name="connsiteY1210" fmla="*/ 1953837 h 6858000"/>
              <a:gd name="connsiteX1211" fmla="*/ 5362484 w 6569477"/>
              <a:gd name="connsiteY1211" fmla="*/ 1641717 h 6858000"/>
              <a:gd name="connsiteX1212" fmla="*/ 5235948 w 6569477"/>
              <a:gd name="connsiteY1212" fmla="*/ 1346470 h 6858000"/>
              <a:gd name="connsiteX1213" fmla="*/ 5210643 w 6569477"/>
              <a:gd name="connsiteY1213" fmla="*/ 1304291 h 6858000"/>
              <a:gd name="connsiteX1214" fmla="*/ 5109412 w 6569477"/>
              <a:gd name="connsiteY1214" fmla="*/ 1093400 h 6858000"/>
              <a:gd name="connsiteX1215" fmla="*/ 5067234 w 6569477"/>
              <a:gd name="connsiteY1215" fmla="*/ 1025914 h 6858000"/>
              <a:gd name="connsiteX1216" fmla="*/ 4974440 w 6569477"/>
              <a:gd name="connsiteY1216" fmla="*/ 882507 h 6858000"/>
              <a:gd name="connsiteX1217" fmla="*/ 4814162 w 6569477"/>
              <a:gd name="connsiteY1217" fmla="*/ 637873 h 6858000"/>
              <a:gd name="connsiteX1218" fmla="*/ 4771983 w 6569477"/>
              <a:gd name="connsiteY1218" fmla="*/ 595695 h 6858000"/>
              <a:gd name="connsiteX1219" fmla="*/ 4729804 w 6569477"/>
              <a:gd name="connsiteY1219" fmla="*/ 519774 h 6858000"/>
              <a:gd name="connsiteX1220" fmla="*/ 4712933 w 6569477"/>
              <a:gd name="connsiteY1220" fmla="*/ 511338 h 6858000"/>
              <a:gd name="connsiteX1221" fmla="*/ 4628576 w 6569477"/>
              <a:gd name="connsiteY1221" fmla="*/ 393238 h 6858000"/>
              <a:gd name="connsiteX1222" fmla="*/ 4594833 w 6569477"/>
              <a:gd name="connsiteY1222" fmla="*/ 376368 h 6858000"/>
              <a:gd name="connsiteX1223" fmla="*/ 4577960 w 6569477"/>
              <a:gd name="connsiteY1223" fmla="*/ 342623 h 6858000"/>
              <a:gd name="connsiteX1224" fmla="*/ 4324890 w 6569477"/>
              <a:gd name="connsiteY1224" fmla="*/ 72683 h 6858000"/>
              <a:gd name="connsiteX1225" fmla="*/ 4273221 w 6569477"/>
              <a:gd name="connsiteY1225" fmla="*/ 16797 h 6858000"/>
              <a:gd name="connsiteX1226" fmla="*/ 4257562 w 6569477"/>
              <a:gd name="connsiteY1226" fmla="*/ 0 h 6858000"/>
              <a:gd name="connsiteX1227" fmla="*/ 4303981 w 6569477"/>
              <a:gd name="connsiteY1227" fmla="*/ 0 h 6858000"/>
              <a:gd name="connsiteX1228" fmla="*/ 4319485 w 6569477"/>
              <a:gd name="connsiteY1228" fmla="*/ 14161 h 6858000"/>
              <a:gd name="connsiteX1229" fmla="*/ 4341761 w 6569477"/>
              <a:gd name="connsiteY1229" fmla="*/ 38940 h 6858000"/>
              <a:gd name="connsiteX1230" fmla="*/ 4333323 w 6569477"/>
              <a:gd name="connsiteY1230" fmla="*/ 38940 h 6858000"/>
              <a:gd name="connsiteX1231" fmla="*/ 4341761 w 6569477"/>
              <a:gd name="connsiteY1231" fmla="*/ 47377 h 6858000"/>
              <a:gd name="connsiteX1232" fmla="*/ 4316454 w 6569477"/>
              <a:gd name="connsiteY1232" fmla="*/ 38940 h 6858000"/>
              <a:gd name="connsiteX1233" fmla="*/ 4358630 w 6569477"/>
              <a:gd name="connsiteY1233" fmla="*/ 64247 h 6858000"/>
              <a:gd name="connsiteX1234" fmla="*/ 4367067 w 6569477"/>
              <a:gd name="connsiteY1234" fmla="*/ 81121 h 6858000"/>
              <a:gd name="connsiteX1235" fmla="*/ 4375504 w 6569477"/>
              <a:gd name="connsiteY1235" fmla="*/ 89556 h 6858000"/>
              <a:gd name="connsiteX1236" fmla="*/ 4383940 w 6569477"/>
              <a:gd name="connsiteY1236" fmla="*/ 81120 h 6858000"/>
              <a:gd name="connsiteX1237" fmla="*/ 4434553 w 6569477"/>
              <a:gd name="connsiteY1237" fmla="*/ 131733 h 6858000"/>
              <a:gd name="connsiteX1238" fmla="*/ 4442990 w 6569477"/>
              <a:gd name="connsiteY1238" fmla="*/ 140168 h 6858000"/>
              <a:gd name="connsiteX1239" fmla="*/ 4451426 w 6569477"/>
              <a:gd name="connsiteY1239" fmla="*/ 140168 h 6858000"/>
              <a:gd name="connsiteX1240" fmla="*/ 4611704 w 6569477"/>
              <a:gd name="connsiteY1240" fmla="*/ 300447 h 6858000"/>
              <a:gd name="connsiteX1241" fmla="*/ 4620140 w 6569477"/>
              <a:gd name="connsiteY1241" fmla="*/ 325755 h 6858000"/>
              <a:gd name="connsiteX1242" fmla="*/ 4637011 w 6569477"/>
              <a:gd name="connsiteY1242" fmla="*/ 334188 h 6858000"/>
              <a:gd name="connsiteX1243" fmla="*/ 4755110 w 6569477"/>
              <a:gd name="connsiteY1243" fmla="*/ 477595 h 6858000"/>
              <a:gd name="connsiteX1244" fmla="*/ 4873211 w 6569477"/>
              <a:gd name="connsiteY1244" fmla="*/ 629438 h 6858000"/>
              <a:gd name="connsiteX1245" fmla="*/ 4881646 w 6569477"/>
              <a:gd name="connsiteY1245" fmla="*/ 654745 h 6858000"/>
              <a:gd name="connsiteX1246" fmla="*/ 4890082 w 6569477"/>
              <a:gd name="connsiteY1246" fmla="*/ 646309 h 6858000"/>
              <a:gd name="connsiteX1247" fmla="*/ 4949133 w 6569477"/>
              <a:gd name="connsiteY1247" fmla="*/ 739102 h 6858000"/>
              <a:gd name="connsiteX1248" fmla="*/ 4991312 w 6569477"/>
              <a:gd name="connsiteY1248" fmla="*/ 798150 h 6858000"/>
              <a:gd name="connsiteX1249" fmla="*/ 5058797 w 6569477"/>
              <a:gd name="connsiteY1249" fmla="*/ 899380 h 6858000"/>
              <a:gd name="connsiteX1250" fmla="*/ 5143155 w 6569477"/>
              <a:gd name="connsiteY1250" fmla="*/ 1034350 h 6858000"/>
              <a:gd name="connsiteX1251" fmla="*/ 5143154 w 6569477"/>
              <a:gd name="connsiteY1251" fmla="*/ 1051222 h 6858000"/>
              <a:gd name="connsiteX1252" fmla="*/ 5227512 w 6569477"/>
              <a:gd name="connsiteY1252" fmla="*/ 1203064 h 6858000"/>
              <a:gd name="connsiteX1253" fmla="*/ 5244383 w 6569477"/>
              <a:gd name="connsiteY1253" fmla="*/ 1219935 h 6858000"/>
              <a:gd name="connsiteX1254" fmla="*/ 5278126 w 6569477"/>
              <a:gd name="connsiteY1254" fmla="*/ 1295855 h 6858000"/>
              <a:gd name="connsiteX1255" fmla="*/ 5311869 w 6569477"/>
              <a:gd name="connsiteY1255" fmla="*/ 1338033 h 6858000"/>
              <a:gd name="connsiteX1256" fmla="*/ 5379354 w 6569477"/>
              <a:gd name="connsiteY1256" fmla="*/ 1523620 h 6858000"/>
              <a:gd name="connsiteX1257" fmla="*/ 5480584 w 6569477"/>
              <a:gd name="connsiteY1257" fmla="*/ 1768253 h 6858000"/>
              <a:gd name="connsiteX1258" fmla="*/ 5514328 w 6569477"/>
              <a:gd name="connsiteY1258" fmla="*/ 1835738 h 6858000"/>
              <a:gd name="connsiteX1259" fmla="*/ 5505890 w 6569477"/>
              <a:gd name="connsiteY1259" fmla="*/ 1827301 h 6858000"/>
              <a:gd name="connsiteX1260" fmla="*/ 5539634 w 6569477"/>
              <a:gd name="connsiteY1260" fmla="*/ 1920094 h 6858000"/>
              <a:gd name="connsiteX1261" fmla="*/ 5539634 w 6569477"/>
              <a:gd name="connsiteY1261" fmla="*/ 1945401 h 6858000"/>
              <a:gd name="connsiteX1262" fmla="*/ 5623989 w 6569477"/>
              <a:gd name="connsiteY1262" fmla="*/ 2215343 h 6858000"/>
              <a:gd name="connsiteX1263" fmla="*/ 5615554 w 6569477"/>
              <a:gd name="connsiteY1263" fmla="*/ 2215342 h 6858000"/>
              <a:gd name="connsiteX1264" fmla="*/ 5615555 w 6569477"/>
              <a:gd name="connsiteY1264" fmla="*/ 2223779 h 6858000"/>
              <a:gd name="connsiteX1265" fmla="*/ 5623988 w 6569477"/>
              <a:gd name="connsiteY1265" fmla="*/ 2232216 h 6858000"/>
              <a:gd name="connsiteX1266" fmla="*/ 5649298 w 6569477"/>
              <a:gd name="connsiteY1266" fmla="*/ 2325008 h 6858000"/>
              <a:gd name="connsiteX1267" fmla="*/ 5649298 w 6569477"/>
              <a:gd name="connsiteY1267" fmla="*/ 2333444 h 6858000"/>
              <a:gd name="connsiteX1268" fmla="*/ 5649298 w 6569477"/>
              <a:gd name="connsiteY1268" fmla="*/ 2341878 h 6858000"/>
              <a:gd name="connsiteX1269" fmla="*/ 5657733 w 6569477"/>
              <a:gd name="connsiteY1269" fmla="*/ 2341879 h 6858000"/>
              <a:gd name="connsiteX1270" fmla="*/ 5657733 w 6569477"/>
              <a:gd name="connsiteY1270" fmla="*/ 2333443 h 6858000"/>
              <a:gd name="connsiteX1271" fmla="*/ 5666169 w 6569477"/>
              <a:gd name="connsiteY1271" fmla="*/ 2367185 h 6858000"/>
              <a:gd name="connsiteX1272" fmla="*/ 5683040 w 6569477"/>
              <a:gd name="connsiteY1272" fmla="*/ 2367183 h 6858000"/>
              <a:gd name="connsiteX1273" fmla="*/ 5674605 w 6569477"/>
              <a:gd name="connsiteY1273" fmla="*/ 2341878 h 6858000"/>
              <a:gd name="connsiteX1274" fmla="*/ 5683040 w 6569477"/>
              <a:gd name="connsiteY1274" fmla="*/ 2341879 h 6858000"/>
              <a:gd name="connsiteX1275" fmla="*/ 5649298 w 6569477"/>
              <a:gd name="connsiteY1275" fmla="*/ 2274394 h 6858000"/>
              <a:gd name="connsiteX1276" fmla="*/ 5649298 w 6569477"/>
              <a:gd name="connsiteY1276" fmla="*/ 2257524 h 6858000"/>
              <a:gd name="connsiteX1277" fmla="*/ 5649298 w 6569477"/>
              <a:gd name="connsiteY1277" fmla="*/ 2249087 h 6858000"/>
              <a:gd name="connsiteX1278" fmla="*/ 5649297 w 6569477"/>
              <a:gd name="connsiteY1278" fmla="*/ 2240649 h 6858000"/>
              <a:gd name="connsiteX1279" fmla="*/ 5640860 w 6569477"/>
              <a:gd name="connsiteY1279" fmla="*/ 2240651 h 6858000"/>
              <a:gd name="connsiteX1280" fmla="*/ 5640862 w 6569477"/>
              <a:gd name="connsiteY1280" fmla="*/ 2223779 h 6858000"/>
              <a:gd name="connsiteX1281" fmla="*/ 5657734 w 6569477"/>
              <a:gd name="connsiteY1281" fmla="*/ 2232217 h 6858000"/>
              <a:gd name="connsiteX1282" fmla="*/ 5649298 w 6569477"/>
              <a:gd name="connsiteY1282" fmla="*/ 2206908 h 6858000"/>
              <a:gd name="connsiteX1283" fmla="*/ 5649298 w 6569477"/>
              <a:gd name="connsiteY1283" fmla="*/ 2198470 h 6858000"/>
              <a:gd name="connsiteX1284" fmla="*/ 5649297 w 6569477"/>
              <a:gd name="connsiteY1284" fmla="*/ 2190035 h 6858000"/>
              <a:gd name="connsiteX1285" fmla="*/ 5649298 w 6569477"/>
              <a:gd name="connsiteY1285" fmla="*/ 2181601 h 6858000"/>
              <a:gd name="connsiteX1286" fmla="*/ 5640859 w 6569477"/>
              <a:gd name="connsiteY1286" fmla="*/ 2147859 h 6858000"/>
              <a:gd name="connsiteX1287" fmla="*/ 5632426 w 6569477"/>
              <a:gd name="connsiteY1287" fmla="*/ 2139423 h 6858000"/>
              <a:gd name="connsiteX1288" fmla="*/ 5607121 w 6569477"/>
              <a:gd name="connsiteY1288" fmla="*/ 2055067 h 6858000"/>
              <a:gd name="connsiteX1289" fmla="*/ 5607118 w 6569477"/>
              <a:gd name="connsiteY1289" fmla="*/ 2038194 h 6858000"/>
              <a:gd name="connsiteX1290" fmla="*/ 5598684 w 6569477"/>
              <a:gd name="connsiteY1290" fmla="*/ 2038192 h 6858000"/>
              <a:gd name="connsiteX1291" fmla="*/ 5573377 w 6569477"/>
              <a:gd name="connsiteY1291" fmla="*/ 1962273 h 6858000"/>
              <a:gd name="connsiteX1292" fmla="*/ 5564941 w 6569477"/>
              <a:gd name="connsiteY1292" fmla="*/ 1962273 h 6858000"/>
              <a:gd name="connsiteX1293" fmla="*/ 5564941 w 6569477"/>
              <a:gd name="connsiteY1293" fmla="*/ 1953837 h 6858000"/>
              <a:gd name="connsiteX1294" fmla="*/ 5573376 w 6569477"/>
              <a:gd name="connsiteY1294" fmla="*/ 1953838 h 6858000"/>
              <a:gd name="connsiteX1295" fmla="*/ 5573377 w 6569477"/>
              <a:gd name="connsiteY1295" fmla="*/ 1945401 h 6858000"/>
              <a:gd name="connsiteX1296" fmla="*/ 5564941 w 6569477"/>
              <a:gd name="connsiteY1296" fmla="*/ 1936967 h 6858000"/>
              <a:gd name="connsiteX1297" fmla="*/ 5489019 w 6569477"/>
              <a:gd name="connsiteY1297" fmla="*/ 1700769 h 6858000"/>
              <a:gd name="connsiteX1298" fmla="*/ 5472148 w 6569477"/>
              <a:gd name="connsiteY1298" fmla="*/ 1633282 h 6858000"/>
              <a:gd name="connsiteX1299" fmla="*/ 5446841 w 6569477"/>
              <a:gd name="connsiteY1299" fmla="*/ 1591103 h 6858000"/>
              <a:gd name="connsiteX1300" fmla="*/ 5413098 w 6569477"/>
              <a:gd name="connsiteY1300" fmla="*/ 1523619 h 6858000"/>
              <a:gd name="connsiteX1301" fmla="*/ 5176900 w 6569477"/>
              <a:gd name="connsiteY1301" fmla="*/ 1034350 h 6858000"/>
              <a:gd name="connsiteX1302" fmla="*/ 5185333 w 6569477"/>
              <a:gd name="connsiteY1302" fmla="*/ 1017477 h 6858000"/>
              <a:gd name="connsiteX1303" fmla="*/ 5185335 w 6569477"/>
              <a:gd name="connsiteY1303" fmla="*/ 1025912 h 6858000"/>
              <a:gd name="connsiteX1304" fmla="*/ 5193769 w 6569477"/>
              <a:gd name="connsiteY1304" fmla="*/ 1025914 h 6858000"/>
              <a:gd name="connsiteX1305" fmla="*/ 5185332 w 6569477"/>
              <a:gd name="connsiteY1305" fmla="*/ 1009044 h 6858000"/>
              <a:gd name="connsiteX1306" fmla="*/ 5185332 w 6569477"/>
              <a:gd name="connsiteY1306" fmla="*/ 983737 h 6858000"/>
              <a:gd name="connsiteX1307" fmla="*/ 5151590 w 6569477"/>
              <a:gd name="connsiteY1307" fmla="*/ 958427 h 6858000"/>
              <a:gd name="connsiteX1308" fmla="*/ 5151589 w 6569477"/>
              <a:gd name="connsiteY1308" fmla="*/ 949995 h 6858000"/>
              <a:gd name="connsiteX1309" fmla="*/ 5143155 w 6569477"/>
              <a:gd name="connsiteY1309" fmla="*/ 941557 h 6858000"/>
              <a:gd name="connsiteX1310" fmla="*/ 5143155 w 6569477"/>
              <a:gd name="connsiteY1310" fmla="*/ 933122 h 6858000"/>
              <a:gd name="connsiteX1311" fmla="*/ 5134718 w 6569477"/>
              <a:gd name="connsiteY1311" fmla="*/ 933123 h 6858000"/>
              <a:gd name="connsiteX1312" fmla="*/ 5126283 w 6569477"/>
              <a:gd name="connsiteY1312" fmla="*/ 916250 h 6858000"/>
              <a:gd name="connsiteX1313" fmla="*/ 5109414 w 6569477"/>
              <a:gd name="connsiteY1313" fmla="*/ 874074 h 6858000"/>
              <a:gd name="connsiteX1314" fmla="*/ 5117847 w 6569477"/>
              <a:gd name="connsiteY1314" fmla="*/ 874073 h 6858000"/>
              <a:gd name="connsiteX1315" fmla="*/ 5126285 w 6569477"/>
              <a:gd name="connsiteY1315" fmla="*/ 882507 h 6858000"/>
              <a:gd name="connsiteX1316" fmla="*/ 5117848 w 6569477"/>
              <a:gd name="connsiteY1316" fmla="*/ 865636 h 6858000"/>
              <a:gd name="connsiteX1317" fmla="*/ 5109412 w 6569477"/>
              <a:gd name="connsiteY1317" fmla="*/ 857200 h 6858000"/>
              <a:gd name="connsiteX1318" fmla="*/ 5084104 w 6569477"/>
              <a:gd name="connsiteY1318" fmla="*/ 823460 h 6858000"/>
              <a:gd name="connsiteX1319" fmla="*/ 5084105 w 6569477"/>
              <a:gd name="connsiteY1319" fmla="*/ 815023 h 6858000"/>
              <a:gd name="connsiteX1320" fmla="*/ 5075670 w 6569477"/>
              <a:gd name="connsiteY1320" fmla="*/ 798150 h 6858000"/>
              <a:gd name="connsiteX1321" fmla="*/ 5067233 w 6569477"/>
              <a:gd name="connsiteY1321" fmla="*/ 798150 h 6858000"/>
              <a:gd name="connsiteX1322" fmla="*/ 5067232 w 6569477"/>
              <a:gd name="connsiteY1322" fmla="*/ 806587 h 6858000"/>
              <a:gd name="connsiteX1323" fmla="*/ 5058798 w 6569477"/>
              <a:gd name="connsiteY1323" fmla="*/ 781279 h 6858000"/>
              <a:gd name="connsiteX1324" fmla="*/ 5041925 w 6569477"/>
              <a:gd name="connsiteY1324" fmla="*/ 781279 h 6858000"/>
              <a:gd name="connsiteX1325" fmla="*/ 5041926 w 6569477"/>
              <a:gd name="connsiteY1325" fmla="*/ 764409 h 6858000"/>
              <a:gd name="connsiteX1326" fmla="*/ 5033489 w 6569477"/>
              <a:gd name="connsiteY1326" fmla="*/ 755973 h 6858000"/>
              <a:gd name="connsiteX1327" fmla="*/ 5033489 w 6569477"/>
              <a:gd name="connsiteY1327" fmla="*/ 747536 h 6858000"/>
              <a:gd name="connsiteX1328" fmla="*/ 5025055 w 6569477"/>
              <a:gd name="connsiteY1328" fmla="*/ 747536 h 6858000"/>
              <a:gd name="connsiteX1329" fmla="*/ 5025055 w 6569477"/>
              <a:gd name="connsiteY1329" fmla="*/ 755973 h 6858000"/>
              <a:gd name="connsiteX1330" fmla="*/ 4957570 w 6569477"/>
              <a:gd name="connsiteY1330" fmla="*/ 663182 h 6858000"/>
              <a:gd name="connsiteX1331" fmla="*/ 4949133 w 6569477"/>
              <a:gd name="connsiteY1331" fmla="*/ 646309 h 6858000"/>
              <a:gd name="connsiteX1332" fmla="*/ 4932264 w 6569477"/>
              <a:gd name="connsiteY1332" fmla="*/ 637873 h 6858000"/>
              <a:gd name="connsiteX1333" fmla="*/ 4932262 w 6569477"/>
              <a:gd name="connsiteY1333" fmla="*/ 644497 h 6858000"/>
              <a:gd name="connsiteX1334" fmla="*/ 4910645 w 6569477"/>
              <a:gd name="connsiteY1334" fmla="*/ 618234 h 6858000"/>
              <a:gd name="connsiteX1335" fmla="*/ 4839468 w 6569477"/>
              <a:gd name="connsiteY1335" fmla="*/ 519774 h 6858000"/>
              <a:gd name="connsiteX1336" fmla="*/ 4797289 w 6569477"/>
              <a:gd name="connsiteY1336" fmla="*/ 494466 h 6858000"/>
              <a:gd name="connsiteX1337" fmla="*/ 4797289 w 6569477"/>
              <a:gd name="connsiteY1337" fmla="*/ 469162 h 6858000"/>
              <a:gd name="connsiteX1338" fmla="*/ 4755109 w 6569477"/>
              <a:gd name="connsiteY1338" fmla="*/ 418545 h 6858000"/>
              <a:gd name="connsiteX1339" fmla="*/ 4721368 w 6569477"/>
              <a:gd name="connsiteY1339" fmla="*/ 401675 h 6858000"/>
              <a:gd name="connsiteX1340" fmla="*/ 4696060 w 6569477"/>
              <a:gd name="connsiteY1340" fmla="*/ 359495 h 6858000"/>
              <a:gd name="connsiteX1341" fmla="*/ 4704496 w 6569477"/>
              <a:gd name="connsiteY1341" fmla="*/ 359495 h 6858000"/>
              <a:gd name="connsiteX1342" fmla="*/ 4721369 w 6569477"/>
              <a:gd name="connsiteY1342" fmla="*/ 367932 h 6858000"/>
              <a:gd name="connsiteX1343" fmla="*/ 4712933 w 6569477"/>
              <a:gd name="connsiteY1343" fmla="*/ 351061 h 6858000"/>
              <a:gd name="connsiteX1344" fmla="*/ 4704497 w 6569477"/>
              <a:gd name="connsiteY1344" fmla="*/ 342625 h 6858000"/>
              <a:gd name="connsiteX1345" fmla="*/ 4729804 w 6569477"/>
              <a:gd name="connsiteY1345" fmla="*/ 359495 h 6858000"/>
              <a:gd name="connsiteX1346" fmla="*/ 4696060 w 6569477"/>
              <a:gd name="connsiteY1346" fmla="*/ 325754 h 6858000"/>
              <a:gd name="connsiteX1347" fmla="*/ 4687626 w 6569477"/>
              <a:gd name="connsiteY1347" fmla="*/ 317318 h 6858000"/>
              <a:gd name="connsiteX1348" fmla="*/ 4662317 w 6569477"/>
              <a:gd name="connsiteY1348" fmla="*/ 300447 h 6858000"/>
              <a:gd name="connsiteX1349" fmla="*/ 4670754 w 6569477"/>
              <a:gd name="connsiteY1349" fmla="*/ 317320 h 6858000"/>
              <a:gd name="connsiteX1350" fmla="*/ 4670753 w 6569477"/>
              <a:gd name="connsiteY1350" fmla="*/ 325755 h 6858000"/>
              <a:gd name="connsiteX1351" fmla="*/ 4645447 w 6569477"/>
              <a:gd name="connsiteY1351" fmla="*/ 300448 h 6858000"/>
              <a:gd name="connsiteX1352" fmla="*/ 4653882 w 6569477"/>
              <a:gd name="connsiteY1352" fmla="*/ 334188 h 6858000"/>
              <a:gd name="connsiteX1353" fmla="*/ 4620140 w 6569477"/>
              <a:gd name="connsiteY1353" fmla="*/ 275141 h 6858000"/>
              <a:gd name="connsiteX1354" fmla="*/ 4628578 w 6569477"/>
              <a:gd name="connsiteY1354" fmla="*/ 283575 h 6858000"/>
              <a:gd name="connsiteX1355" fmla="*/ 4645446 w 6569477"/>
              <a:gd name="connsiteY1355" fmla="*/ 283575 h 6858000"/>
              <a:gd name="connsiteX1356" fmla="*/ 4628576 w 6569477"/>
              <a:gd name="connsiteY1356" fmla="*/ 266706 h 6858000"/>
              <a:gd name="connsiteX1357" fmla="*/ 4628576 w 6569477"/>
              <a:gd name="connsiteY1357" fmla="*/ 258268 h 6858000"/>
              <a:gd name="connsiteX1358" fmla="*/ 4628578 w 6569477"/>
              <a:gd name="connsiteY1358" fmla="*/ 249831 h 6858000"/>
              <a:gd name="connsiteX1359" fmla="*/ 4637010 w 6569477"/>
              <a:gd name="connsiteY1359" fmla="*/ 249831 h 6858000"/>
              <a:gd name="connsiteX1360" fmla="*/ 4620140 w 6569477"/>
              <a:gd name="connsiteY1360" fmla="*/ 241397 h 6858000"/>
              <a:gd name="connsiteX1361" fmla="*/ 4611704 w 6569477"/>
              <a:gd name="connsiteY1361" fmla="*/ 232961 h 6858000"/>
              <a:gd name="connsiteX1362" fmla="*/ 4594835 w 6569477"/>
              <a:gd name="connsiteY1362" fmla="*/ 199218 h 6858000"/>
              <a:gd name="connsiteX1363" fmla="*/ 4603267 w 6569477"/>
              <a:gd name="connsiteY1363" fmla="*/ 207654 h 6858000"/>
              <a:gd name="connsiteX1364" fmla="*/ 4620140 w 6569477"/>
              <a:gd name="connsiteY1364" fmla="*/ 216090 h 6858000"/>
              <a:gd name="connsiteX1365" fmla="*/ 4603267 w 6569477"/>
              <a:gd name="connsiteY1365" fmla="*/ 190783 h 6858000"/>
              <a:gd name="connsiteX1366" fmla="*/ 4594832 w 6569477"/>
              <a:gd name="connsiteY1366" fmla="*/ 182347 h 6858000"/>
              <a:gd name="connsiteX1367" fmla="*/ 4586397 w 6569477"/>
              <a:gd name="connsiteY1367" fmla="*/ 173911 h 6858000"/>
              <a:gd name="connsiteX1368" fmla="*/ 4569526 w 6569477"/>
              <a:gd name="connsiteY1368" fmla="*/ 173913 h 6858000"/>
              <a:gd name="connsiteX1369" fmla="*/ 4577960 w 6569477"/>
              <a:gd name="connsiteY1369" fmla="*/ 190784 h 6858000"/>
              <a:gd name="connsiteX1370" fmla="*/ 4586396 w 6569477"/>
              <a:gd name="connsiteY1370" fmla="*/ 190783 h 6858000"/>
              <a:gd name="connsiteX1371" fmla="*/ 4594835 w 6569477"/>
              <a:gd name="connsiteY1371" fmla="*/ 199218 h 6858000"/>
              <a:gd name="connsiteX1372" fmla="*/ 4603267 w 6569477"/>
              <a:gd name="connsiteY1372" fmla="*/ 232961 h 6858000"/>
              <a:gd name="connsiteX1373" fmla="*/ 4594833 w 6569477"/>
              <a:gd name="connsiteY1373" fmla="*/ 224525 h 6858000"/>
              <a:gd name="connsiteX1374" fmla="*/ 4594835 w 6569477"/>
              <a:gd name="connsiteY1374" fmla="*/ 232961 h 6858000"/>
              <a:gd name="connsiteX1375" fmla="*/ 4594833 w 6569477"/>
              <a:gd name="connsiteY1375" fmla="*/ 241395 h 6858000"/>
              <a:gd name="connsiteX1376" fmla="*/ 4603266 w 6569477"/>
              <a:gd name="connsiteY1376" fmla="*/ 241396 h 6858000"/>
              <a:gd name="connsiteX1377" fmla="*/ 4611704 w 6569477"/>
              <a:gd name="connsiteY1377" fmla="*/ 249833 h 6858000"/>
              <a:gd name="connsiteX1378" fmla="*/ 4603267 w 6569477"/>
              <a:gd name="connsiteY1378" fmla="*/ 249831 h 6858000"/>
              <a:gd name="connsiteX1379" fmla="*/ 4611704 w 6569477"/>
              <a:gd name="connsiteY1379" fmla="*/ 258268 h 6858000"/>
              <a:gd name="connsiteX1380" fmla="*/ 4611703 w 6569477"/>
              <a:gd name="connsiteY1380" fmla="*/ 266704 h 6858000"/>
              <a:gd name="connsiteX1381" fmla="*/ 4552654 w 6569477"/>
              <a:gd name="connsiteY1381" fmla="*/ 207654 h 6858000"/>
              <a:gd name="connsiteX1382" fmla="*/ 4561090 w 6569477"/>
              <a:gd name="connsiteY1382" fmla="*/ 207654 h 6858000"/>
              <a:gd name="connsiteX1383" fmla="*/ 4569525 w 6569477"/>
              <a:gd name="connsiteY1383" fmla="*/ 207654 h 6858000"/>
              <a:gd name="connsiteX1384" fmla="*/ 4561090 w 6569477"/>
              <a:gd name="connsiteY1384" fmla="*/ 199218 h 6858000"/>
              <a:gd name="connsiteX1385" fmla="*/ 4552654 w 6569477"/>
              <a:gd name="connsiteY1385" fmla="*/ 199219 h 6858000"/>
              <a:gd name="connsiteX1386" fmla="*/ 4544217 w 6569477"/>
              <a:gd name="connsiteY1386" fmla="*/ 190783 h 6858000"/>
              <a:gd name="connsiteX1387" fmla="*/ 4527347 w 6569477"/>
              <a:gd name="connsiteY1387" fmla="*/ 157040 h 6858000"/>
              <a:gd name="connsiteX1388" fmla="*/ 4527346 w 6569477"/>
              <a:gd name="connsiteY1388" fmla="*/ 148604 h 6858000"/>
              <a:gd name="connsiteX1389" fmla="*/ 4518910 w 6569477"/>
              <a:gd name="connsiteY1389" fmla="*/ 140168 h 6858000"/>
              <a:gd name="connsiteX1390" fmla="*/ 4510474 w 6569477"/>
              <a:gd name="connsiteY1390" fmla="*/ 140168 h 6858000"/>
              <a:gd name="connsiteX1391" fmla="*/ 4510474 w 6569477"/>
              <a:gd name="connsiteY1391" fmla="*/ 148604 h 6858000"/>
              <a:gd name="connsiteX1392" fmla="*/ 4476732 w 6569477"/>
              <a:gd name="connsiteY1392" fmla="*/ 106427 h 6858000"/>
              <a:gd name="connsiteX1393" fmla="*/ 4468297 w 6569477"/>
              <a:gd name="connsiteY1393" fmla="*/ 97990 h 6858000"/>
              <a:gd name="connsiteX1394" fmla="*/ 4459861 w 6569477"/>
              <a:gd name="connsiteY1394" fmla="*/ 97990 h 6858000"/>
              <a:gd name="connsiteX1395" fmla="*/ 4459861 w 6569477"/>
              <a:gd name="connsiteY1395" fmla="*/ 106428 h 6858000"/>
              <a:gd name="connsiteX1396" fmla="*/ 4426117 w 6569477"/>
              <a:gd name="connsiteY1396" fmla="*/ 89554 h 6858000"/>
              <a:gd name="connsiteX1397" fmla="*/ 4388156 w 6569477"/>
              <a:gd name="connsiteY1397" fmla="*/ 29450 h 6858000"/>
              <a:gd name="connsiteX1398" fmla="*/ 4360109 w 6569477"/>
              <a:gd name="connsiteY1398" fmla="*/ 0 h 6858000"/>
              <a:gd name="connsiteX1399" fmla="*/ 4638592 w 6569477"/>
              <a:gd name="connsiteY1399" fmla="*/ 0 h 6858000"/>
              <a:gd name="connsiteX1400" fmla="*/ 4699158 w 6569477"/>
              <a:gd name="connsiteY1400" fmla="*/ 62995 h 6858000"/>
              <a:gd name="connsiteX1401" fmla="*/ 5404662 w 6569477"/>
              <a:gd name="connsiteY1401" fmla="*/ 1051221 h 6858000"/>
              <a:gd name="connsiteX1402" fmla="*/ 5938418 w 6569477"/>
              <a:gd name="connsiteY1402" fmla="*/ 2935851 h 6858000"/>
              <a:gd name="connsiteX1403" fmla="*/ 5947253 w 6569477"/>
              <a:gd name="connsiteY1403" fmla="*/ 3112842 h 6858000"/>
              <a:gd name="connsiteX1404" fmla="*/ 5951125 w 6569477"/>
              <a:gd name="connsiteY1404" fmla="*/ 3133338 h 6858000"/>
              <a:gd name="connsiteX1405" fmla="*/ 5950868 w 6569477"/>
              <a:gd name="connsiteY1405" fmla="*/ 3126941 h 6858000"/>
              <a:gd name="connsiteX1406" fmla="*/ 5953938 w 6569477"/>
              <a:gd name="connsiteY1406" fmla="*/ 3123616 h 6858000"/>
              <a:gd name="connsiteX1407" fmla="*/ 5954453 w 6569477"/>
              <a:gd name="connsiteY1407" fmla="*/ 3136408 h 6858000"/>
              <a:gd name="connsiteX1408" fmla="*/ 5957779 w 6569477"/>
              <a:gd name="connsiteY1408" fmla="*/ 3139480 h 6858000"/>
              <a:gd name="connsiteX1409" fmla="*/ 5954710 w 6569477"/>
              <a:gd name="connsiteY1409" fmla="*/ 3142804 h 6858000"/>
              <a:gd name="connsiteX1410" fmla="*/ 5960116 w 6569477"/>
              <a:gd name="connsiteY1410" fmla="*/ 3277128 h 6858000"/>
              <a:gd name="connsiteX1411" fmla="*/ 5972174 w 6569477"/>
              <a:gd name="connsiteY1411" fmla="*/ 3417593 h 6858000"/>
              <a:gd name="connsiteX1412" fmla="*/ 5962709 w 6569477"/>
              <a:gd name="connsiteY1412" fmla="*/ 3421173 h 6858000"/>
              <a:gd name="connsiteX1413" fmla="*/ 5968094 w 6569477"/>
              <a:gd name="connsiteY1413" fmla="*/ 3475415 h 6858000"/>
              <a:gd name="connsiteX1414" fmla="*/ 5964787 w 6569477"/>
              <a:gd name="connsiteY1414" fmla="*/ 3552426 h 6858000"/>
              <a:gd name="connsiteX1415" fmla="*/ 5951498 w 6569477"/>
              <a:gd name="connsiteY1415" fmla="*/ 3620225 h 6858000"/>
              <a:gd name="connsiteX1416" fmla="*/ 5941518 w 6569477"/>
              <a:gd name="connsiteY1416" fmla="*/ 3611013 h 6858000"/>
              <a:gd name="connsiteX1417" fmla="*/ 5933358 w 6569477"/>
              <a:gd name="connsiteY1417" fmla="*/ 3726657 h 6858000"/>
              <a:gd name="connsiteX1418" fmla="*/ 5932401 w 6569477"/>
              <a:gd name="connsiteY1418" fmla="*/ 3750159 h 6858000"/>
              <a:gd name="connsiteX1419" fmla="*/ 5936112 w 6569477"/>
              <a:gd name="connsiteY1419" fmla="*/ 3742197 h 6858000"/>
              <a:gd name="connsiteX1420" fmla="*/ 5931041 w 6569477"/>
              <a:gd name="connsiteY1420" fmla="*/ 3783572 h 6858000"/>
              <a:gd name="connsiteX1421" fmla="*/ 5930942 w 6569477"/>
              <a:gd name="connsiteY1421" fmla="*/ 3786013 h 6858000"/>
              <a:gd name="connsiteX1422" fmla="*/ 5930199 w 6569477"/>
              <a:gd name="connsiteY1422" fmla="*/ 3790443 h 6858000"/>
              <a:gd name="connsiteX1423" fmla="*/ 5909750 w 6569477"/>
              <a:gd name="connsiteY1423" fmla="*/ 3957308 h 6858000"/>
              <a:gd name="connsiteX1424" fmla="*/ 5877062 w 6569477"/>
              <a:gd name="connsiteY1424" fmla="*/ 4172416 h 6858000"/>
              <a:gd name="connsiteX1425" fmla="*/ 5868625 w 6569477"/>
              <a:gd name="connsiteY1425" fmla="*/ 4214595 h 6858000"/>
              <a:gd name="connsiteX1426" fmla="*/ 5609277 w 6569477"/>
              <a:gd name="connsiteY1426" fmla="*/ 5137233 h 6858000"/>
              <a:gd name="connsiteX1427" fmla="*/ 5491924 w 6569477"/>
              <a:gd name="connsiteY1427" fmla="*/ 5411666 h 6858000"/>
              <a:gd name="connsiteX1428" fmla="*/ 5491547 w 6569477"/>
              <a:gd name="connsiteY1428" fmla="*/ 5414872 h 6858000"/>
              <a:gd name="connsiteX1429" fmla="*/ 5487221 w 6569477"/>
              <a:gd name="connsiteY1429" fmla="*/ 5422780 h 6858000"/>
              <a:gd name="connsiteX1430" fmla="*/ 5489486 w 6569477"/>
              <a:gd name="connsiteY1430" fmla="*/ 5427576 h 6858000"/>
              <a:gd name="connsiteX1431" fmla="*/ 5484693 w 6569477"/>
              <a:gd name="connsiteY1431" fmla="*/ 5429840 h 6858000"/>
              <a:gd name="connsiteX1432" fmla="*/ 5431604 w 6569477"/>
              <a:gd name="connsiteY1432" fmla="*/ 5578103 h 6858000"/>
              <a:gd name="connsiteX1433" fmla="*/ 5383045 w 6569477"/>
              <a:gd name="connsiteY1433" fmla="*/ 5735954 h 6858000"/>
              <a:gd name="connsiteX1434" fmla="*/ 5371193 w 6569477"/>
              <a:gd name="connsiteY1434" fmla="*/ 5735689 h 6858000"/>
              <a:gd name="connsiteX1435" fmla="*/ 5353234 w 6569477"/>
              <a:gd name="connsiteY1435" fmla="*/ 5796964 h 6858000"/>
              <a:gd name="connsiteX1436" fmla="*/ 5315838 w 6569477"/>
              <a:gd name="connsiteY1436" fmla="*/ 5879154 h 6858000"/>
              <a:gd name="connsiteX1437" fmla="*/ 5271646 w 6569477"/>
              <a:gd name="connsiteY1437" fmla="*/ 5946958 h 6858000"/>
              <a:gd name="connsiteX1438" fmla="*/ 5264849 w 6569477"/>
              <a:gd name="connsiteY1438" fmla="*/ 5932571 h 6858000"/>
              <a:gd name="connsiteX1439" fmla="*/ 5205226 w 6569477"/>
              <a:gd name="connsiteY1439" fmla="*/ 6054591 h 6858000"/>
              <a:gd name="connsiteX1440" fmla="*/ 5133488 w 6569477"/>
              <a:gd name="connsiteY1440" fmla="*/ 6188200 h 6858000"/>
              <a:gd name="connsiteX1441" fmla="*/ 5117105 w 6569477"/>
              <a:gd name="connsiteY1441" fmla="*/ 6178342 h 6858000"/>
              <a:gd name="connsiteX1442" fmla="*/ 5104989 w 6569477"/>
              <a:gd name="connsiteY1442" fmla="*/ 6189932 h 6858000"/>
              <a:gd name="connsiteX1443" fmla="*/ 5105252 w 6569477"/>
              <a:gd name="connsiteY1443" fmla="*/ 6178076 h 6858000"/>
              <a:gd name="connsiteX1444" fmla="*/ 5107780 w 6569477"/>
              <a:gd name="connsiteY1444" fmla="*/ 6171017 h 6858000"/>
              <a:gd name="connsiteX1445" fmla="*/ 5110570 w 6569477"/>
              <a:gd name="connsiteY1445" fmla="*/ 6152101 h 6858000"/>
              <a:gd name="connsiteX1446" fmla="*/ 5117630 w 6569477"/>
              <a:gd name="connsiteY1446" fmla="*/ 6154631 h 6858000"/>
              <a:gd name="connsiteX1447" fmla="*/ 5124951 w 6569477"/>
              <a:gd name="connsiteY1447" fmla="*/ 6145306 h 6858000"/>
              <a:gd name="connsiteX1448" fmla="*/ 5124689 w 6569477"/>
              <a:gd name="connsiteY1448" fmla="*/ 6157162 h 6858000"/>
              <a:gd name="connsiteX1449" fmla="*/ 5122160 w 6569477"/>
              <a:gd name="connsiteY1449" fmla="*/ 6164222 h 6858000"/>
              <a:gd name="connsiteX1450" fmla="*/ 5161821 w 6569477"/>
              <a:gd name="connsiteY1450" fmla="*/ 6086827 h 6858000"/>
              <a:gd name="connsiteX1451" fmla="*/ 5223710 w 6569477"/>
              <a:gd name="connsiteY1451" fmla="*/ 5969604 h 6858000"/>
              <a:gd name="connsiteX1452" fmla="*/ 5255262 w 6569477"/>
              <a:gd name="connsiteY1452" fmla="*/ 5937100 h 6858000"/>
              <a:gd name="connsiteX1453" fmla="*/ 5265899 w 6569477"/>
              <a:gd name="connsiteY1453" fmla="*/ 5885149 h 6858000"/>
              <a:gd name="connsiteX1454" fmla="*/ 5310355 w 6569477"/>
              <a:gd name="connsiteY1454" fmla="*/ 5805490 h 6858000"/>
              <a:gd name="connsiteX1455" fmla="*/ 5342957 w 6569477"/>
              <a:gd name="connsiteY1455" fmla="*/ 5725565 h 6858000"/>
              <a:gd name="connsiteX1456" fmla="*/ 5359603 w 6569477"/>
              <a:gd name="connsiteY1456" fmla="*/ 5723566 h 6858000"/>
              <a:gd name="connsiteX1457" fmla="*/ 5405162 w 6569477"/>
              <a:gd name="connsiteY1457" fmla="*/ 5607458 h 6858000"/>
              <a:gd name="connsiteX1458" fmla="*/ 5419834 w 6569477"/>
              <a:gd name="connsiteY1458" fmla="*/ 5556614 h 6858000"/>
              <a:gd name="connsiteX1459" fmla="*/ 5343783 w 6569477"/>
              <a:gd name="connsiteY1459" fmla="*/ 5707015 h 6858000"/>
              <a:gd name="connsiteX1460" fmla="*/ 4588841 w 6569477"/>
              <a:gd name="connsiteY1460" fmla="*/ 6742552 h 6858000"/>
              <a:gd name="connsiteX1461" fmla="*/ 4469515 w 6569477"/>
              <a:gd name="connsiteY1461" fmla="*/ 6858000 h 6858000"/>
              <a:gd name="connsiteX1462" fmla="*/ 4102414 w 6569477"/>
              <a:gd name="connsiteY1462" fmla="*/ 6858000 h 6858000"/>
              <a:gd name="connsiteX1463" fmla="*/ 4156175 w 6569477"/>
              <a:gd name="connsiteY1463" fmla="*/ 6787476 h 6858000"/>
              <a:gd name="connsiteX1464" fmla="*/ 4333324 w 6569477"/>
              <a:gd name="connsiteY1464" fmla="*/ 6525971 h 6858000"/>
              <a:gd name="connsiteX1465" fmla="*/ 4350197 w 6569477"/>
              <a:gd name="connsiteY1465" fmla="*/ 6551277 h 6858000"/>
              <a:gd name="connsiteX1466" fmla="*/ 4451424 w 6569477"/>
              <a:gd name="connsiteY1466" fmla="*/ 6365693 h 6858000"/>
              <a:gd name="connsiteX1467" fmla="*/ 4527346 w 6569477"/>
              <a:gd name="connsiteY1467" fmla="*/ 6225714 h 6858000"/>
              <a:gd name="connsiteX1468" fmla="*/ 4556321 w 6569477"/>
              <a:gd name="connsiteY1468" fmla="*/ 6179312 h 6858000"/>
              <a:gd name="connsiteX1469" fmla="*/ 4561089 w 6569477"/>
              <a:gd name="connsiteY1469" fmla="*/ 6180105 h 6858000"/>
              <a:gd name="connsiteX1470" fmla="*/ 4577961 w 6569477"/>
              <a:gd name="connsiteY1470" fmla="*/ 6171673 h 6858000"/>
              <a:gd name="connsiteX1471" fmla="*/ 4586396 w 6569477"/>
              <a:gd name="connsiteY1471" fmla="*/ 6171671 h 6858000"/>
              <a:gd name="connsiteX1472" fmla="*/ 4603267 w 6569477"/>
              <a:gd name="connsiteY1472" fmla="*/ 6129493 h 6858000"/>
              <a:gd name="connsiteX1473" fmla="*/ 4620139 w 6569477"/>
              <a:gd name="connsiteY1473" fmla="*/ 6112623 h 6858000"/>
              <a:gd name="connsiteX1474" fmla="*/ 4620140 w 6569477"/>
              <a:gd name="connsiteY1474" fmla="*/ 6104185 h 6858000"/>
              <a:gd name="connsiteX1475" fmla="*/ 4611704 w 6569477"/>
              <a:gd name="connsiteY1475" fmla="*/ 6104186 h 6858000"/>
              <a:gd name="connsiteX1476" fmla="*/ 4645446 w 6569477"/>
              <a:gd name="connsiteY1476" fmla="*/ 6049356 h 6858000"/>
              <a:gd name="connsiteX1477" fmla="*/ 4658579 w 6569477"/>
              <a:gd name="connsiteY1477" fmla="*/ 6024607 h 6858000"/>
              <a:gd name="connsiteX1478" fmla="*/ 4657191 w 6569477"/>
              <a:gd name="connsiteY1478" fmla="*/ 6022823 h 6858000"/>
              <a:gd name="connsiteX1479" fmla="*/ 4637720 w 6569477"/>
              <a:gd name="connsiteY1479" fmla="*/ 6031225 h 6858000"/>
              <a:gd name="connsiteX1480" fmla="*/ 4625218 w 6569477"/>
              <a:gd name="connsiteY1480" fmla="*/ 6042395 h 6858000"/>
              <a:gd name="connsiteX1481" fmla="*/ 4625358 w 6569477"/>
              <a:gd name="connsiteY1481" fmla="*/ 6039920 h 6858000"/>
              <a:gd name="connsiteX1482" fmla="*/ 4603267 w 6569477"/>
              <a:gd name="connsiteY1482" fmla="*/ 6062007 h 6858000"/>
              <a:gd name="connsiteX1483" fmla="*/ 4620139 w 6569477"/>
              <a:gd name="connsiteY1483" fmla="*/ 6036700 h 6858000"/>
              <a:gd name="connsiteX1484" fmla="*/ 4502039 w 6569477"/>
              <a:gd name="connsiteY1484" fmla="*/ 6188543 h 6858000"/>
              <a:gd name="connsiteX1485" fmla="*/ 4383940 w 6569477"/>
              <a:gd name="connsiteY1485" fmla="*/ 6357257 h 6858000"/>
              <a:gd name="connsiteX1486" fmla="*/ 4367067 w 6569477"/>
              <a:gd name="connsiteY1486" fmla="*/ 6357256 h 6858000"/>
              <a:gd name="connsiteX1487" fmla="*/ 4240530 w 6569477"/>
              <a:gd name="connsiteY1487" fmla="*/ 6492227 h 6858000"/>
              <a:gd name="connsiteX1488" fmla="*/ 4189918 w 6569477"/>
              <a:gd name="connsiteY1488" fmla="*/ 6542842 h 6858000"/>
              <a:gd name="connsiteX1489" fmla="*/ 4173045 w 6569477"/>
              <a:gd name="connsiteY1489" fmla="*/ 6568148 h 6858000"/>
              <a:gd name="connsiteX1490" fmla="*/ 4130868 w 6569477"/>
              <a:gd name="connsiteY1490" fmla="*/ 6601891 h 6858000"/>
              <a:gd name="connsiteX1491" fmla="*/ 4054944 w 6569477"/>
              <a:gd name="connsiteY1491" fmla="*/ 6686246 h 6858000"/>
              <a:gd name="connsiteX1492" fmla="*/ 3979024 w 6569477"/>
              <a:gd name="connsiteY1492" fmla="*/ 6762169 h 6858000"/>
              <a:gd name="connsiteX1493" fmla="*/ 3916151 w 6569477"/>
              <a:gd name="connsiteY1493" fmla="*/ 6823459 h 6858000"/>
              <a:gd name="connsiteX1494" fmla="*/ 3874750 w 6569477"/>
              <a:gd name="connsiteY1494" fmla="*/ 6858000 h 6858000"/>
              <a:gd name="connsiteX1495" fmla="*/ 3809992 w 6569477"/>
              <a:gd name="connsiteY1495" fmla="*/ 6858000 h 6858000"/>
              <a:gd name="connsiteX1496" fmla="*/ 3835617 w 6569477"/>
              <a:gd name="connsiteY1496" fmla="*/ 6838089 h 6858000"/>
              <a:gd name="connsiteX1497" fmla="*/ 4139304 w 6569477"/>
              <a:gd name="connsiteY1497" fmla="*/ 6576584 h 6858000"/>
              <a:gd name="connsiteX1498" fmla="*/ 4046510 w 6569477"/>
              <a:gd name="connsiteY1498" fmla="*/ 6652505 h 6858000"/>
              <a:gd name="connsiteX1499" fmla="*/ 4021202 w 6569477"/>
              <a:gd name="connsiteY1499" fmla="*/ 6660941 h 6858000"/>
              <a:gd name="connsiteX1500" fmla="*/ 3810311 w 6569477"/>
              <a:gd name="connsiteY1500" fmla="*/ 6829655 h 6858000"/>
              <a:gd name="connsiteX1501" fmla="*/ 3774445 w 6569477"/>
              <a:gd name="connsiteY1501" fmla="*/ 6858000 h 6858000"/>
              <a:gd name="connsiteX1502" fmla="*/ 3720522 w 6569477"/>
              <a:gd name="connsiteY1502" fmla="*/ 6858000 h 6858000"/>
              <a:gd name="connsiteX1503" fmla="*/ 3734388 w 6569477"/>
              <a:gd name="connsiteY1503" fmla="*/ 6846525 h 6858000"/>
              <a:gd name="connsiteX1504" fmla="*/ 3768132 w 6569477"/>
              <a:gd name="connsiteY1504" fmla="*/ 6821217 h 6858000"/>
              <a:gd name="connsiteX1505" fmla="*/ 3869358 w 6569477"/>
              <a:gd name="connsiteY1505" fmla="*/ 6745298 h 6858000"/>
              <a:gd name="connsiteX1506" fmla="*/ 3911538 w 6569477"/>
              <a:gd name="connsiteY1506" fmla="*/ 6711555 h 6858000"/>
              <a:gd name="connsiteX1507" fmla="*/ 3919975 w 6569477"/>
              <a:gd name="connsiteY1507" fmla="*/ 6711555 h 6858000"/>
              <a:gd name="connsiteX1508" fmla="*/ 3928411 w 6569477"/>
              <a:gd name="connsiteY1508" fmla="*/ 6703118 h 6858000"/>
              <a:gd name="connsiteX1509" fmla="*/ 3928411 w 6569477"/>
              <a:gd name="connsiteY1509" fmla="*/ 6694684 h 6858000"/>
              <a:gd name="connsiteX1510" fmla="*/ 3936845 w 6569477"/>
              <a:gd name="connsiteY1510" fmla="*/ 6694684 h 6858000"/>
              <a:gd name="connsiteX1511" fmla="*/ 4097124 w 6569477"/>
              <a:gd name="connsiteY1511" fmla="*/ 6551277 h 6858000"/>
              <a:gd name="connsiteX1512" fmla="*/ 4113995 w 6569477"/>
              <a:gd name="connsiteY1512" fmla="*/ 6542841 h 6858000"/>
              <a:gd name="connsiteX1513" fmla="*/ 4122431 w 6569477"/>
              <a:gd name="connsiteY1513" fmla="*/ 6542841 h 6858000"/>
              <a:gd name="connsiteX1514" fmla="*/ 4130869 w 6569477"/>
              <a:gd name="connsiteY1514" fmla="*/ 6534407 h 6858000"/>
              <a:gd name="connsiteX1515" fmla="*/ 4130868 w 6569477"/>
              <a:gd name="connsiteY1515" fmla="*/ 6525971 h 6858000"/>
              <a:gd name="connsiteX1516" fmla="*/ 4189919 w 6569477"/>
              <a:gd name="connsiteY1516" fmla="*/ 6458484 h 6858000"/>
              <a:gd name="connsiteX1517" fmla="*/ 4198354 w 6569477"/>
              <a:gd name="connsiteY1517" fmla="*/ 6450050 h 6858000"/>
              <a:gd name="connsiteX1518" fmla="*/ 4206790 w 6569477"/>
              <a:gd name="connsiteY1518" fmla="*/ 6433178 h 6858000"/>
              <a:gd name="connsiteX1519" fmla="*/ 4190270 w 6569477"/>
              <a:gd name="connsiteY1519" fmla="*/ 6433178 h 6858000"/>
              <a:gd name="connsiteX1520" fmla="*/ 4207843 w 6569477"/>
              <a:gd name="connsiteY1520" fmla="*/ 6416307 h 6858000"/>
              <a:gd name="connsiteX1521" fmla="*/ 4215199 w 6569477"/>
              <a:gd name="connsiteY1521" fmla="*/ 6391088 h 6858000"/>
              <a:gd name="connsiteX1522" fmla="*/ 4215378 w 6569477"/>
              <a:gd name="connsiteY1522" fmla="*/ 6390919 h 6858000"/>
              <a:gd name="connsiteX1523" fmla="*/ 4244751 w 6569477"/>
              <a:gd name="connsiteY1523" fmla="*/ 6375183 h 6858000"/>
              <a:gd name="connsiteX1524" fmla="*/ 4274275 w 6569477"/>
              <a:gd name="connsiteY1524" fmla="*/ 6340386 h 6858000"/>
              <a:gd name="connsiteX1525" fmla="*/ 4282710 w 6569477"/>
              <a:gd name="connsiteY1525" fmla="*/ 6340386 h 6858000"/>
              <a:gd name="connsiteX1526" fmla="*/ 4282712 w 6569477"/>
              <a:gd name="connsiteY1526" fmla="*/ 6331950 h 6858000"/>
              <a:gd name="connsiteX1527" fmla="*/ 4282711 w 6569477"/>
              <a:gd name="connsiteY1527" fmla="*/ 6323514 h 6858000"/>
              <a:gd name="connsiteX1528" fmla="*/ 4308018 w 6569477"/>
              <a:gd name="connsiteY1528" fmla="*/ 6315078 h 6858000"/>
              <a:gd name="connsiteX1529" fmla="*/ 4299581 w 6569477"/>
              <a:gd name="connsiteY1529" fmla="*/ 6323514 h 6858000"/>
              <a:gd name="connsiteX1530" fmla="*/ 4291147 w 6569477"/>
              <a:gd name="connsiteY1530" fmla="*/ 6340386 h 6858000"/>
              <a:gd name="connsiteX1531" fmla="*/ 4308019 w 6569477"/>
              <a:gd name="connsiteY1531" fmla="*/ 6331950 h 6858000"/>
              <a:gd name="connsiteX1532" fmla="*/ 4316453 w 6569477"/>
              <a:gd name="connsiteY1532" fmla="*/ 6331950 h 6858000"/>
              <a:gd name="connsiteX1533" fmla="*/ 4282711 w 6569477"/>
              <a:gd name="connsiteY1533" fmla="*/ 6374128 h 6858000"/>
              <a:gd name="connsiteX1534" fmla="*/ 4544217 w 6569477"/>
              <a:gd name="connsiteY1534" fmla="*/ 6104187 h 6858000"/>
              <a:gd name="connsiteX1535" fmla="*/ 4569526 w 6569477"/>
              <a:gd name="connsiteY1535" fmla="*/ 6070442 h 6858000"/>
              <a:gd name="connsiteX1536" fmla="*/ 4577961 w 6569477"/>
              <a:gd name="connsiteY1536" fmla="*/ 6062009 h 6858000"/>
              <a:gd name="connsiteX1537" fmla="*/ 4683408 w 6569477"/>
              <a:gd name="connsiteY1537" fmla="*/ 5931256 h 6858000"/>
              <a:gd name="connsiteX1538" fmla="*/ 4748312 w 6569477"/>
              <a:gd name="connsiteY1538" fmla="*/ 5835198 h 6858000"/>
              <a:gd name="connsiteX1539" fmla="*/ 4751363 w 6569477"/>
              <a:gd name="connsiteY1539" fmla="*/ 5826231 h 6858000"/>
              <a:gd name="connsiteX1540" fmla="*/ 4767931 w 6569477"/>
              <a:gd name="connsiteY1540" fmla="*/ 5806085 h 6858000"/>
              <a:gd name="connsiteX1541" fmla="*/ 4768003 w 6569477"/>
              <a:gd name="connsiteY1541" fmla="*/ 5806053 h 6858000"/>
              <a:gd name="connsiteX1542" fmla="*/ 4788853 w 6569477"/>
              <a:gd name="connsiteY1542" fmla="*/ 5775196 h 6858000"/>
              <a:gd name="connsiteX1543" fmla="*/ 4792070 w 6569477"/>
              <a:gd name="connsiteY1543" fmla="*/ 5772856 h 6858000"/>
              <a:gd name="connsiteX1544" fmla="*/ 4793063 w 6569477"/>
              <a:gd name="connsiteY1544" fmla="*/ 5765638 h 6858000"/>
              <a:gd name="connsiteX1545" fmla="*/ 4796398 w 6569477"/>
              <a:gd name="connsiteY1545" fmla="*/ 5743259 h 6858000"/>
              <a:gd name="connsiteX1546" fmla="*/ 4843536 w 6569477"/>
              <a:gd name="connsiteY1546" fmla="*/ 5665159 h 6858000"/>
              <a:gd name="connsiteX1547" fmla="*/ 4878837 w 6569477"/>
              <a:gd name="connsiteY1547" fmla="*/ 5586387 h 6858000"/>
              <a:gd name="connsiteX1548" fmla="*/ 4895541 w 6569477"/>
              <a:gd name="connsiteY1548" fmla="*/ 5584956 h 6858000"/>
              <a:gd name="connsiteX1549" fmla="*/ 4981973 w 6569477"/>
              <a:gd name="connsiteY1549" fmla="*/ 5357045 h 6858000"/>
              <a:gd name="connsiteX1550" fmla="*/ 4962502 w 6569477"/>
              <a:gd name="connsiteY1550" fmla="*/ 5365447 h 6858000"/>
              <a:gd name="connsiteX1551" fmla="*/ 5038742 w 6569477"/>
              <a:gd name="connsiteY1551" fmla="*/ 5234354 h 6858000"/>
              <a:gd name="connsiteX1552" fmla="*/ 5031211 w 6569477"/>
              <a:gd name="connsiteY1552" fmla="*/ 5283813 h 6858000"/>
              <a:gd name="connsiteX1553" fmla="*/ 5033979 w 6569477"/>
              <a:gd name="connsiteY1553" fmla="*/ 5276843 h 6858000"/>
              <a:gd name="connsiteX1554" fmla="*/ 5038846 w 6569477"/>
              <a:gd name="connsiteY1554" fmla="*/ 5274743 h 6858000"/>
              <a:gd name="connsiteX1555" fmla="*/ 5033312 w 6569477"/>
              <a:gd name="connsiteY1555" fmla="*/ 5288683 h 6858000"/>
              <a:gd name="connsiteX1556" fmla="*/ 5035413 w 6569477"/>
              <a:gd name="connsiteY1556" fmla="*/ 5293552 h 6858000"/>
              <a:gd name="connsiteX1557" fmla="*/ 5030545 w 6569477"/>
              <a:gd name="connsiteY1557" fmla="*/ 5295653 h 6858000"/>
              <a:gd name="connsiteX1558" fmla="*/ 4972446 w 6569477"/>
              <a:gd name="connsiteY1558" fmla="*/ 5442024 h 6858000"/>
              <a:gd name="connsiteX1559" fmla="*/ 4918549 w 6569477"/>
              <a:gd name="connsiteY1559" fmla="*/ 5598134 h 6858000"/>
              <a:gd name="connsiteX1560" fmla="*/ 4906713 w 6569477"/>
              <a:gd name="connsiteY1560" fmla="*/ 5597465 h 6858000"/>
              <a:gd name="connsiteX1561" fmla="*/ 4886681 w 6569477"/>
              <a:gd name="connsiteY1561" fmla="*/ 5658095 h 6858000"/>
              <a:gd name="connsiteX1562" fmla="*/ 4846511 w 6569477"/>
              <a:gd name="connsiteY1562" fmla="*/ 5738966 h 6858000"/>
              <a:gd name="connsiteX1563" fmla="*/ 4800039 w 6569477"/>
              <a:gd name="connsiteY1563" fmla="*/ 5805228 h 6858000"/>
              <a:gd name="connsiteX1564" fmla="*/ 4796888 w 6569477"/>
              <a:gd name="connsiteY1564" fmla="*/ 5797923 h 6858000"/>
              <a:gd name="connsiteX1565" fmla="*/ 4793961 w 6569477"/>
              <a:gd name="connsiteY1565" fmla="*/ 5791139 h 6858000"/>
              <a:gd name="connsiteX1566" fmla="*/ 4788854 w 6569477"/>
              <a:gd name="connsiteY1566" fmla="*/ 5800502 h 6858000"/>
              <a:gd name="connsiteX1567" fmla="*/ 4788524 w 6569477"/>
              <a:gd name="connsiteY1567" fmla="*/ 5800530 h 6858000"/>
              <a:gd name="connsiteX1568" fmla="*/ 4772434 w 6569477"/>
              <a:gd name="connsiteY1568" fmla="*/ 5831127 h 6858000"/>
              <a:gd name="connsiteX1569" fmla="*/ 4771983 w 6569477"/>
              <a:gd name="connsiteY1569" fmla="*/ 5834245 h 6858000"/>
              <a:gd name="connsiteX1570" fmla="*/ 4770615 w 6569477"/>
              <a:gd name="connsiteY1570" fmla="*/ 5834587 h 6858000"/>
              <a:gd name="connsiteX1571" fmla="*/ 4763546 w 6569477"/>
              <a:gd name="connsiteY1571" fmla="*/ 5848027 h 6858000"/>
              <a:gd name="connsiteX1572" fmla="*/ 4763547 w 6569477"/>
              <a:gd name="connsiteY1572" fmla="*/ 5851116 h 6858000"/>
              <a:gd name="connsiteX1573" fmla="*/ 4729804 w 6569477"/>
              <a:gd name="connsiteY1573" fmla="*/ 5927037 h 6858000"/>
              <a:gd name="connsiteX1574" fmla="*/ 4738240 w 6569477"/>
              <a:gd name="connsiteY1574" fmla="*/ 5910164 h 6858000"/>
              <a:gd name="connsiteX1575" fmla="*/ 4738240 w 6569477"/>
              <a:gd name="connsiteY1575" fmla="*/ 5927039 h 6858000"/>
              <a:gd name="connsiteX1576" fmla="*/ 4755110 w 6569477"/>
              <a:gd name="connsiteY1576" fmla="*/ 5918603 h 6858000"/>
              <a:gd name="connsiteX1577" fmla="*/ 4755112 w 6569477"/>
              <a:gd name="connsiteY1577" fmla="*/ 5927039 h 6858000"/>
              <a:gd name="connsiteX1578" fmla="*/ 4746676 w 6569477"/>
              <a:gd name="connsiteY1578" fmla="*/ 5935473 h 6858000"/>
              <a:gd name="connsiteX1579" fmla="*/ 4746678 w 6569477"/>
              <a:gd name="connsiteY1579" fmla="*/ 5943907 h 6858000"/>
              <a:gd name="connsiteX1580" fmla="*/ 4721368 w 6569477"/>
              <a:gd name="connsiteY1580" fmla="*/ 5994521 h 6858000"/>
              <a:gd name="connsiteX1581" fmla="*/ 4721369 w 6569477"/>
              <a:gd name="connsiteY1581" fmla="*/ 6002959 h 6858000"/>
              <a:gd name="connsiteX1582" fmla="*/ 4729804 w 6569477"/>
              <a:gd name="connsiteY1582" fmla="*/ 5994523 h 6858000"/>
              <a:gd name="connsiteX1583" fmla="*/ 4738240 w 6569477"/>
              <a:gd name="connsiteY1583" fmla="*/ 5994523 h 6858000"/>
              <a:gd name="connsiteX1584" fmla="*/ 4653883 w 6569477"/>
              <a:gd name="connsiteY1584" fmla="*/ 6146366 h 6858000"/>
              <a:gd name="connsiteX1585" fmla="*/ 4561090 w 6569477"/>
              <a:gd name="connsiteY1585" fmla="*/ 6289771 h 6858000"/>
              <a:gd name="connsiteX1586" fmla="*/ 4561089 w 6569477"/>
              <a:gd name="connsiteY1586" fmla="*/ 6298205 h 6858000"/>
              <a:gd name="connsiteX1587" fmla="*/ 4552654 w 6569477"/>
              <a:gd name="connsiteY1587" fmla="*/ 6298207 h 6858000"/>
              <a:gd name="connsiteX1588" fmla="*/ 4552653 w 6569477"/>
              <a:gd name="connsiteY1588" fmla="*/ 6306643 h 6858000"/>
              <a:gd name="connsiteX1589" fmla="*/ 4544217 w 6569477"/>
              <a:gd name="connsiteY1589" fmla="*/ 6315080 h 6858000"/>
              <a:gd name="connsiteX1590" fmla="*/ 4527347 w 6569477"/>
              <a:gd name="connsiteY1590" fmla="*/ 6340384 h 6858000"/>
              <a:gd name="connsiteX1591" fmla="*/ 4527349 w 6569477"/>
              <a:gd name="connsiteY1591" fmla="*/ 6357257 h 6858000"/>
              <a:gd name="connsiteX1592" fmla="*/ 4544216 w 6569477"/>
              <a:gd name="connsiteY1592" fmla="*/ 6323514 h 6858000"/>
              <a:gd name="connsiteX1593" fmla="*/ 4552655 w 6569477"/>
              <a:gd name="connsiteY1593" fmla="*/ 6323514 h 6858000"/>
              <a:gd name="connsiteX1594" fmla="*/ 4552653 w 6569477"/>
              <a:gd name="connsiteY1594" fmla="*/ 6331950 h 6858000"/>
              <a:gd name="connsiteX1595" fmla="*/ 4561089 w 6569477"/>
              <a:gd name="connsiteY1595" fmla="*/ 6323512 h 6858000"/>
              <a:gd name="connsiteX1596" fmla="*/ 4561090 w 6569477"/>
              <a:gd name="connsiteY1596" fmla="*/ 6315079 h 6858000"/>
              <a:gd name="connsiteX1597" fmla="*/ 4569526 w 6569477"/>
              <a:gd name="connsiteY1597" fmla="*/ 6306641 h 6858000"/>
              <a:gd name="connsiteX1598" fmla="*/ 4586397 w 6569477"/>
              <a:gd name="connsiteY1598" fmla="*/ 6281336 h 6858000"/>
              <a:gd name="connsiteX1599" fmla="*/ 4586397 w 6569477"/>
              <a:gd name="connsiteY1599" fmla="*/ 6264464 h 6858000"/>
              <a:gd name="connsiteX1600" fmla="*/ 4603267 w 6569477"/>
              <a:gd name="connsiteY1600" fmla="*/ 6264464 h 6858000"/>
              <a:gd name="connsiteX1601" fmla="*/ 4628576 w 6569477"/>
              <a:gd name="connsiteY1601" fmla="*/ 6205416 h 6858000"/>
              <a:gd name="connsiteX1602" fmla="*/ 4696061 w 6569477"/>
              <a:gd name="connsiteY1602" fmla="*/ 6104186 h 6858000"/>
              <a:gd name="connsiteX1603" fmla="*/ 4687626 w 6569477"/>
              <a:gd name="connsiteY1603" fmla="*/ 6104185 h 6858000"/>
              <a:gd name="connsiteX1604" fmla="*/ 4704496 w 6569477"/>
              <a:gd name="connsiteY1604" fmla="*/ 6087316 h 6858000"/>
              <a:gd name="connsiteX1605" fmla="*/ 4704497 w 6569477"/>
              <a:gd name="connsiteY1605" fmla="*/ 6070444 h 6858000"/>
              <a:gd name="connsiteX1606" fmla="*/ 4712933 w 6569477"/>
              <a:gd name="connsiteY1606" fmla="*/ 6070444 h 6858000"/>
              <a:gd name="connsiteX1607" fmla="*/ 4729804 w 6569477"/>
              <a:gd name="connsiteY1607" fmla="*/ 6053573 h 6858000"/>
              <a:gd name="connsiteX1608" fmla="*/ 4770138 w 6569477"/>
              <a:gd name="connsiteY1608" fmla="*/ 5956299 h 6858000"/>
              <a:gd name="connsiteX1609" fmla="*/ 4783304 w 6569477"/>
              <a:gd name="connsiteY1609" fmla="*/ 5941648 h 6858000"/>
              <a:gd name="connsiteX1610" fmla="*/ 4783581 w 6569477"/>
              <a:gd name="connsiteY1610" fmla="*/ 5941799 h 6858000"/>
              <a:gd name="connsiteX1611" fmla="*/ 4788853 w 6569477"/>
              <a:gd name="connsiteY1611" fmla="*/ 5935473 h 6858000"/>
              <a:gd name="connsiteX1612" fmla="*/ 4783304 w 6569477"/>
              <a:gd name="connsiteY1612" fmla="*/ 5941648 h 6858000"/>
              <a:gd name="connsiteX1613" fmla="*/ 4771983 w 6569477"/>
              <a:gd name="connsiteY1613" fmla="*/ 5935471 h 6858000"/>
              <a:gd name="connsiteX1614" fmla="*/ 4873212 w 6569477"/>
              <a:gd name="connsiteY1614" fmla="*/ 5749889 h 6858000"/>
              <a:gd name="connsiteX1615" fmla="*/ 4949133 w 6569477"/>
              <a:gd name="connsiteY1615" fmla="*/ 5598046 h 6858000"/>
              <a:gd name="connsiteX1616" fmla="*/ 4957571 w 6569477"/>
              <a:gd name="connsiteY1616" fmla="*/ 5598047 h 6858000"/>
              <a:gd name="connsiteX1617" fmla="*/ 5008183 w 6569477"/>
              <a:gd name="connsiteY1617" fmla="*/ 5496818 h 6858000"/>
              <a:gd name="connsiteX1618" fmla="*/ 5008182 w 6569477"/>
              <a:gd name="connsiteY1618" fmla="*/ 5522123 h 6858000"/>
              <a:gd name="connsiteX1619" fmla="*/ 4999747 w 6569477"/>
              <a:gd name="connsiteY1619" fmla="*/ 5488384 h 6858000"/>
              <a:gd name="connsiteX1620" fmla="*/ 5067232 w 6569477"/>
              <a:gd name="connsiteY1620" fmla="*/ 5378718 h 6858000"/>
              <a:gd name="connsiteX1621" fmla="*/ 5075669 w 6569477"/>
              <a:gd name="connsiteY1621" fmla="*/ 5370283 h 6858000"/>
              <a:gd name="connsiteX1622" fmla="*/ 5075669 w 6569477"/>
              <a:gd name="connsiteY1622" fmla="*/ 5361848 h 6858000"/>
              <a:gd name="connsiteX1623" fmla="*/ 5067234 w 6569477"/>
              <a:gd name="connsiteY1623" fmla="*/ 5361848 h 6858000"/>
              <a:gd name="connsiteX1624" fmla="*/ 5075669 w 6569477"/>
              <a:gd name="connsiteY1624" fmla="*/ 5344976 h 6858000"/>
              <a:gd name="connsiteX1625" fmla="*/ 5075671 w 6569477"/>
              <a:gd name="connsiteY1625" fmla="*/ 5353411 h 6858000"/>
              <a:gd name="connsiteX1626" fmla="*/ 5084105 w 6569477"/>
              <a:gd name="connsiteY1626" fmla="*/ 5353411 h 6858000"/>
              <a:gd name="connsiteX1627" fmla="*/ 5084105 w 6569477"/>
              <a:gd name="connsiteY1627" fmla="*/ 5336541 h 6858000"/>
              <a:gd name="connsiteX1628" fmla="*/ 5092541 w 6569477"/>
              <a:gd name="connsiteY1628" fmla="*/ 5328103 h 6858000"/>
              <a:gd name="connsiteX1629" fmla="*/ 5092541 w 6569477"/>
              <a:gd name="connsiteY1629" fmla="*/ 5302798 h 6858000"/>
              <a:gd name="connsiteX1630" fmla="*/ 5100978 w 6569477"/>
              <a:gd name="connsiteY1630" fmla="*/ 5285927 h 6858000"/>
              <a:gd name="connsiteX1631" fmla="*/ 5092541 w 6569477"/>
              <a:gd name="connsiteY1631" fmla="*/ 5294363 h 6858000"/>
              <a:gd name="connsiteX1632" fmla="*/ 5084105 w 6569477"/>
              <a:gd name="connsiteY1632" fmla="*/ 5302796 h 6858000"/>
              <a:gd name="connsiteX1633" fmla="*/ 5084105 w 6569477"/>
              <a:gd name="connsiteY1633" fmla="*/ 5285927 h 6858000"/>
              <a:gd name="connsiteX1634" fmla="*/ 5109412 w 6569477"/>
              <a:gd name="connsiteY1634" fmla="*/ 5235313 h 6858000"/>
              <a:gd name="connsiteX1635" fmla="*/ 5151589 w 6569477"/>
              <a:gd name="connsiteY1635" fmla="*/ 5142520 h 6858000"/>
              <a:gd name="connsiteX1636" fmla="*/ 5160025 w 6569477"/>
              <a:gd name="connsiteY1636" fmla="*/ 5134084 h 6858000"/>
              <a:gd name="connsiteX1637" fmla="*/ 5160025 w 6569477"/>
              <a:gd name="connsiteY1637" fmla="*/ 5125649 h 6858000"/>
              <a:gd name="connsiteX1638" fmla="*/ 5176898 w 6569477"/>
              <a:gd name="connsiteY1638" fmla="*/ 5083470 h 6858000"/>
              <a:gd name="connsiteX1639" fmla="*/ 5185333 w 6569477"/>
              <a:gd name="connsiteY1639" fmla="*/ 5049729 h 6858000"/>
              <a:gd name="connsiteX1640" fmla="*/ 5219076 w 6569477"/>
              <a:gd name="connsiteY1640" fmla="*/ 4990679 h 6858000"/>
              <a:gd name="connsiteX1641" fmla="*/ 5227514 w 6569477"/>
              <a:gd name="connsiteY1641" fmla="*/ 4990679 h 6858000"/>
              <a:gd name="connsiteX1642" fmla="*/ 5227511 w 6569477"/>
              <a:gd name="connsiteY1642" fmla="*/ 4973806 h 6858000"/>
              <a:gd name="connsiteX1643" fmla="*/ 5227512 w 6569477"/>
              <a:gd name="connsiteY1643" fmla="*/ 4965372 h 6858000"/>
              <a:gd name="connsiteX1644" fmla="*/ 5219077 w 6569477"/>
              <a:gd name="connsiteY1644" fmla="*/ 4973806 h 6858000"/>
              <a:gd name="connsiteX1645" fmla="*/ 5244383 w 6569477"/>
              <a:gd name="connsiteY1645" fmla="*/ 4914756 h 6858000"/>
              <a:gd name="connsiteX1646" fmla="*/ 5252819 w 6569477"/>
              <a:gd name="connsiteY1646" fmla="*/ 4906320 h 6858000"/>
              <a:gd name="connsiteX1647" fmla="*/ 5252821 w 6569477"/>
              <a:gd name="connsiteY1647" fmla="*/ 4897886 h 6858000"/>
              <a:gd name="connsiteX1648" fmla="*/ 5269691 w 6569477"/>
              <a:gd name="connsiteY1648" fmla="*/ 4838836 h 6858000"/>
              <a:gd name="connsiteX1649" fmla="*/ 5269691 w 6569477"/>
              <a:gd name="connsiteY1649" fmla="*/ 4847272 h 6858000"/>
              <a:gd name="connsiteX1650" fmla="*/ 5269693 w 6569477"/>
              <a:gd name="connsiteY1650" fmla="*/ 4872579 h 6858000"/>
              <a:gd name="connsiteX1651" fmla="*/ 5278126 w 6569477"/>
              <a:gd name="connsiteY1651" fmla="*/ 4855707 h 6858000"/>
              <a:gd name="connsiteX1652" fmla="*/ 5286562 w 6569477"/>
              <a:gd name="connsiteY1652" fmla="*/ 4847272 h 6858000"/>
              <a:gd name="connsiteX1653" fmla="*/ 5278125 w 6569477"/>
              <a:gd name="connsiteY1653" fmla="*/ 4881015 h 6858000"/>
              <a:gd name="connsiteX1654" fmla="*/ 5294998 w 6569477"/>
              <a:gd name="connsiteY1654" fmla="*/ 4889450 h 6858000"/>
              <a:gd name="connsiteX1655" fmla="*/ 5320304 w 6569477"/>
              <a:gd name="connsiteY1655" fmla="*/ 4830400 h 6858000"/>
              <a:gd name="connsiteX1656" fmla="*/ 5328741 w 6569477"/>
              <a:gd name="connsiteY1656" fmla="*/ 4821963 h 6858000"/>
              <a:gd name="connsiteX1657" fmla="*/ 5328741 w 6569477"/>
              <a:gd name="connsiteY1657" fmla="*/ 4813530 h 6858000"/>
              <a:gd name="connsiteX1658" fmla="*/ 5328741 w 6569477"/>
              <a:gd name="connsiteY1658" fmla="*/ 4805093 h 6858000"/>
              <a:gd name="connsiteX1659" fmla="*/ 5320305 w 6569477"/>
              <a:gd name="connsiteY1659" fmla="*/ 4813527 h 6858000"/>
              <a:gd name="connsiteX1660" fmla="*/ 5320305 w 6569477"/>
              <a:gd name="connsiteY1660" fmla="*/ 4788222 h 6858000"/>
              <a:gd name="connsiteX1661" fmla="*/ 5311868 w 6569477"/>
              <a:gd name="connsiteY1661" fmla="*/ 4779784 h 6858000"/>
              <a:gd name="connsiteX1662" fmla="*/ 5294998 w 6569477"/>
              <a:gd name="connsiteY1662" fmla="*/ 4821963 h 6858000"/>
              <a:gd name="connsiteX1663" fmla="*/ 5294998 w 6569477"/>
              <a:gd name="connsiteY1663" fmla="*/ 4813529 h 6858000"/>
              <a:gd name="connsiteX1664" fmla="*/ 5286562 w 6569477"/>
              <a:gd name="connsiteY1664" fmla="*/ 4796658 h 6858000"/>
              <a:gd name="connsiteX1665" fmla="*/ 5279291 w 6569477"/>
              <a:gd name="connsiteY1665" fmla="*/ 4811201 h 6858000"/>
              <a:gd name="connsiteX1666" fmla="*/ 5280235 w 6569477"/>
              <a:gd name="connsiteY1666" fmla="*/ 4795603 h 6858000"/>
              <a:gd name="connsiteX1667" fmla="*/ 5294997 w 6569477"/>
              <a:gd name="connsiteY1667" fmla="*/ 4754479 h 6858000"/>
              <a:gd name="connsiteX1668" fmla="*/ 5269690 w 6569477"/>
              <a:gd name="connsiteY1668" fmla="*/ 4729170 h 6858000"/>
              <a:gd name="connsiteX1669" fmla="*/ 5278128 w 6569477"/>
              <a:gd name="connsiteY1669" fmla="*/ 4737607 h 6858000"/>
              <a:gd name="connsiteX1670" fmla="*/ 5286561 w 6569477"/>
              <a:gd name="connsiteY1670" fmla="*/ 4737608 h 6858000"/>
              <a:gd name="connsiteX1671" fmla="*/ 5294998 w 6569477"/>
              <a:gd name="connsiteY1671" fmla="*/ 4737608 h 6858000"/>
              <a:gd name="connsiteX1672" fmla="*/ 5294999 w 6569477"/>
              <a:gd name="connsiteY1672" fmla="*/ 4720736 h 6858000"/>
              <a:gd name="connsiteX1673" fmla="*/ 5295000 w 6569477"/>
              <a:gd name="connsiteY1673" fmla="*/ 4712301 h 6858000"/>
              <a:gd name="connsiteX1674" fmla="*/ 5311869 w 6569477"/>
              <a:gd name="connsiteY1674" fmla="*/ 4695429 h 6858000"/>
              <a:gd name="connsiteX1675" fmla="*/ 5311869 w 6569477"/>
              <a:gd name="connsiteY1675" fmla="*/ 4712299 h 6858000"/>
              <a:gd name="connsiteX1676" fmla="*/ 5320307 w 6569477"/>
              <a:gd name="connsiteY1676" fmla="*/ 4712301 h 6858000"/>
              <a:gd name="connsiteX1677" fmla="*/ 5328740 w 6569477"/>
              <a:gd name="connsiteY1677" fmla="*/ 4695429 h 6858000"/>
              <a:gd name="connsiteX1678" fmla="*/ 5328740 w 6569477"/>
              <a:gd name="connsiteY1678" fmla="*/ 4678557 h 6858000"/>
              <a:gd name="connsiteX1679" fmla="*/ 5311871 w 6569477"/>
              <a:gd name="connsiteY1679" fmla="*/ 4661688 h 6858000"/>
              <a:gd name="connsiteX1680" fmla="*/ 5303433 w 6569477"/>
              <a:gd name="connsiteY1680" fmla="*/ 4653252 h 6858000"/>
              <a:gd name="connsiteX1681" fmla="*/ 5294998 w 6569477"/>
              <a:gd name="connsiteY1681" fmla="*/ 4661688 h 6858000"/>
              <a:gd name="connsiteX1682" fmla="*/ 5303432 w 6569477"/>
              <a:gd name="connsiteY1682" fmla="*/ 4619508 h 6858000"/>
              <a:gd name="connsiteX1683" fmla="*/ 5303432 w 6569477"/>
              <a:gd name="connsiteY1683" fmla="*/ 4644816 h 6858000"/>
              <a:gd name="connsiteX1684" fmla="*/ 5320305 w 6569477"/>
              <a:gd name="connsiteY1684" fmla="*/ 4611072 h 6858000"/>
              <a:gd name="connsiteX1685" fmla="*/ 5328743 w 6569477"/>
              <a:gd name="connsiteY1685" fmla="*/ 4611070 h 6858000"/>
              <a:gd name="connsiteX1686" fmla="*/ 5328741 w 6569477"/>
              <a:gd name="connsiteY1686" fmla="*/ 4602637 h 6858000"/>
              <a:gd name="connsiteX1687" fmla="*/ 5328741 w 6569477"/>
              <a:gd name="connsiteY1687" fmla="*/ 4594202 h 6858000"/>
              <a:gd name="connsiteX1688" fmla="*/ 5320304 w 6569477"/>
              <a:gd name="connsiteY1688" fmla="*/ 4594202 h 6858000"/>
              <a:gd name="connsiteX1689" fmla="*/ 5337175 w 6569477"/>
              <a:gd name="connsiteY1689" fmla="*/ 4577331 h 6858000"/>
              <a:gd name="connsiteX1690" fmla="*/ 5337175 w 6569477"/>
              <a:gd name="connsiteY1690" fmla="*/ 4526717 h 6858000"/>
              <a:gd name="connsiteX1691" fmla="*/ 5337176 w 6569477"/>
              <a:gd name="connsiteY1691" fmla="*/ 4543586 h 6858000"/>
              <a:gd name="connsiteX1692" fmla="*/ 5354048 w 6569477"/>
              <a:gd name="connsiteY1692" fmla="*/ 4492974 h 6858000"/>
              <a:gd name="connsiteX1693" fmla="*/ 5362484 w 6569477"/>
              <a:gd name="connsiteY1693" fmla="*/ 4501408 h 6858000"/>
              <a:gd name="connsiteX1694" fmla="*/ 5362484 w 6569477"/>
              <a:gd name="connsiteY1694" fmla="*/ 4492972 h 6858000"/>
              <a:gd name="connsiteX1695" fmla="*/ 5370918 w 6569477"/>
              <a:gd name="connsiteY1695" fmla="*/ 4492974 h 6858000"/>
              <a:gd name="connsiteX1696" fmla="*/ 5379355 w 6569477"/>
              <a:gd name="connsiteY1696" fmla="*/ 4501407 h 6858000"/>
              <a:gd name="connsiteX1697" fmla="*/ 5362484 w 6569477"/>
              <a:gd name="connsiteY1697" fmla="*/ 4577331 h 6858000"/>
              <a:gd name="connsiteX1698" fmla="*/ 5354048 w 6569477"/>
              <a:gd name="connsiteY1698" fmla="*/ 4577331 h 6858000"/>
              <a:gd name="connsiteX1699" fmla="*/ 5345612 w 6569477"/>
              <a:gd name="connsiteY1699" fmla="*/ 4611072 h 6858000"/>
              <a:gd name="connsiteX1700" fmla="*/ 5362483 w 6569477"/>
              <a:gd name="connsiteY1700" fmla="*/ 4585763 h 6858000"/>
              <a:gd name="connsiteX1701" fmla="*/ 5354047 w 6569477"/>
              <a:gd name="connsiteY1701" fmla="*/ 4627944 h 6858000"/>
              <a:gd name="connsiteX1702" fmla="*/ 5345611 w 6569477"/>
              <a:gd name="connsiteY1702" fmla="*/ 4636382 h 6858000"/>
              <a:gd name="connsiteX1703" fmla="*/ 5345612 w 6569477"/>
              <a:gd name="connsiteY1703" fmla="*/ 4644813 h 6858000"/>
              <a:gd name="connsiteX1704" fmla="*/ 5354047 w 6569477"/>
              <a:gd name="connsiteY1704" fmla="*/ 4653250 h 6858000"/>
              <a:gd name="connsiteX1705" fmla="*/ 5362483 w 6569477"/>
              <a:gd name="connsiteY1705" fmla="*/ 4644815 h 6858000"/>
              <a:gd name="connsiteX1706" fmla="*/ 5370919 w 6569477"/>
              <a:gd name="connsiteY1706" fmla="*/ 4627945 h 6858000"/>
              <a:gd name="connsiteX1707" fmla="*/ 5370919 w 6569477"/>
              <a:gd name="connsiteY1707" fmla="*/ 4619508 h 6858000"/>
              <a:gd name="connsiteX1708" fmla="*/ 5362483 w 6569477"/>
              <a:gd name="connsiteY1708" fmla="*/ 4619508 h 6858000"/>
              <a:gd name="connsiteX1709" fmla="*/ 5387791 w 6569477"/>
              <a:gd name="connsiteY1709" fmla="*/ 4501408 h 6858000"/>
              <a:gd name="connsiteX1710" fmla="*/ 5396225 w 6569477"/>
              <a:gd name="connsiteY1710" fmla="*/ 4492972 h 6858000"/>
              <a:gd name="connsiteX1711" fmla="*/ 5396224 w 6569477"/>
              <a:gd name="connsiteY1711" fmla="*/ 4484538 h 6858000"/>
              <a:gd name="connsiteX1712" fmla="*/ 5396225 w 6569477"/>
              <a:gd name="connsiteY1712" fmla="*/ 4476102 h 6858000"/>
              <a:gd name="connsiteX1713" fmla="*/ 5413098 w 6569477"/>
              <a:gd name="connsiteY1713" fmla="*/ 4425488 h 6858000"/>
              <a:gd name="connsiteX1714" fmla="*/ 5404662 w 6569477"/>
              <a:gd name="connsiteY1714" fmla="*/ 4425486 h 6858000"/>
              <a:gd name="connsiteX1715" fmla="*/ 5413098 w 6569477"/>
              <a:gd name="connsiteY1715" fmla="*/ 4417053 h 6858000"/>
              <a:gd name="connsiteX1716" fmla="*/ 5421533 w 6569477"/>
              <a:gd name="connsiteY1716" fmla="*/ 4400179 h 6858000"/>
              <a:gd name="connsiteX1717" fmla="*/ 5413097 w 6569477"/>
              <a:gd name="connsiteY1717" fmla="*/ 4391743 h 6858000"/>
              <a:gd name="connsiteX1718" fmla="*/ 5421797 w 6569477"/>
              <a:gd name="connsiteY1718" fmla="*/ 4335463 h 6858000"/>
              <a:gd name="connsiteX1719" fmla="*/ 5430069 w 6569477"/>
              <a:gd name="connsiteY1719" fmla="*/ 4298454 h 6858000"/>
              <a:gd name="connsiteX1720" fmla="*/ 5422231 w 6569477"/>
              <a:gd name="connsiteY1720" fmla="*/ 4304885 h 6858000"/>
              <a:gd name="connsiteX1721" fmla="*/ 5412724 w 6569477"/>
              <a:gd name="connsiteY1721" fmla="*/ 4318695 h 6858000"/>
              <a:gd name="connsiteX1722" fmla="*/ 5410571 w 6569477"/>
              <a:gd name="connsiteY1722" fmla="*/ 4307033 h 6858000"/>
              <a:gd name="connsiteX1723" fmla="*/ 5411613 w 6569477"/>
              <a:gd name="connsiteY1723" fmla="*/ 4299607 h 6858000"/>
              <a:gd name="connsiteX1724" fmla="*/ 5410500 w 6569477"/>
              <a:gd name="connsiteY1724" fmla="*/ 4280519 h 6858000"/>
              <a:gd name="connsiteX1725" fmla="*/ 5417926 w 6569477"/>
              <a:gd name="connsiteY1725" fmla="*/ 4281562 h 6858000"/>
              <a:gd name="connsiteX1726" fmla="*/ 5423199 w 6569477"/>
              <a:gd name="connsiteY1726" fmla="*/ 4270944 h 6858000"/>
              <a:gd name="connsiteX1727" fmla="*/ 5425352 w 6569477"/>
              <a:gd name="connsiteY1727" fmla="*/ 4282606 h 6858000"/>
              <a:gd name="connsiteX1728" fmla="*/ 5424312 w 6569477"/>
              <a:gd name="connsiteY1728" fmla="*/ 4290032 h 6858000"/>
              <a:gd name="connsiteX1729" fmla="*/ 5435055 w 6569477"/>
              <a:gd name="connsiteY1729" fmla="*/ 4267818 h 6858000"/>
              <a:gd name="connsiteX1730" fmla="*/ 5436591 w 6569477"/>
              <a:gd name="connsiteY1730" fmla="*/ 4263308 h 6858000"/>
              <a:gd name="connsiteX1731" fmla="*/ 5439195 w 6569477"/>
              <a:gd name="connsiteY1731" fmla="*/ 4248207 h 6858000"/>
              <a:gd name="connsiteX1732" fmla="*/ 5438405 w 6569477"/>
              <a:gd name="connsiteY1732" fmla="*/ 4206160 h 6858000"/>
              <a:gd name="connsiteX1733" fmla="*/ 5446841 w 6569477"/>
              <a:gd name="connsiteY1733" fmla="*/ 4189290 h 6858000"/>
              <a:gd name="connsiteX1734" fmla="*/ 5446841 w 6569477"/>
              <a:gd name="connsiteY1734" fmla="*/ 4180852 h 6858000"/>
              <a:gd name="connsiteX1735" fmla="*/ 5438404 w 6569477"/>
              <a:gd name="connsiteY1735" fmla="*/ 4180854 h 6858000"/>
              <a:gd name="connsiteX1736" fmla="*/ 5455276 w 6569477"/>
              <a:gd name="connsiteY1736" fmla="*/ 4130240 h 6858000"/>
              <a:gd name="connsiteX1737" fmla="*/ 5455276 w 6569477"/>
              <a:gd name="connsiteY1737" fmla="*/ 4121804 h 6858000"/>
              <a:gd name="connsiteX1738" fmla="*/ 5455276 w 6569477"/>
              <a:gd name="connsiteY1738" fmla="*/ 4104933 h 6858000"/>
              <a:gd name="connsiteX1739" fmla="*/ 5455276 w 6569477"/>
              <a:gd name="connsiteY1739" fmla="*/ 4096497 h 6858000"/>
              <a:gd name="connsiteX1740" fmla="*/ 5463712 w 6569477"/>
              <a:gd name="connsiteY1740" fmla="*/ 4088062 h 6858000"/>
              <a:gd name="connsiteX1741" fmla="*/ 5463710 w 6569477"/>
              <a:gd name="connsiteY1741" fmla="*/ 4079626 h 6858000"/>
              <a:gd name="connsiteX1742" fmla="*/ 5463711 w 6569477"/>
              <a:gd name="connsiteY1742" fmla="*/ 4029012 h 6858000"/>
              <a:gd name="connsiteX1743" fmla="*/ 5463712 w 6569477"/>
              <a:gd name="connsiteY1743" fmla="*/ 4020574 h 6858000"/>
              <a:gd name="connsiteX1744" fmla="*/ 5463712 w 6569477"/>
              <a:gd name="connsiteY1744" fmla="*/ 4003705 h 6858000"/>
              <a:gd name="connsiteX1745" fmla="*/ 5463712 w 6569477"/>
              <a:gd name="connsiteY1745" fmla="*/ 3995269 h 6858000"/>
              <a:gd name="connsiteX1746" fmla="*/ 5463711 w 6569477"/>
              <a:gd name="connsiteY1746" fmla="*/ 3936219 h 6858000"/>
              <a:gd name="connsiteX1747" fmla="*/ 5480582 w 6569477"/>
              <a:gd name="connsiteY1747" fmla="*/ 3902476 h 6858000"/>
              <a:gd name="connsiteX1748" fmla="*/ 5489019 w 6569477"/>
              <a:gd name="connsiteY1748" fmla="*/ 3894042 h 6858000"/>
              <a:gd name="connsiteX1749" fmla="*/ 5489019 w 6569477"/>
              <a:gd name="connsiteY1749" fmla="*/ 3885606 h 6858000"/>
              <a:gd name="connsiteX1750" fmla="*/ 5480583 w 6569477"/>
              <a:gd name="connsiteY1750" fmla="*/ 3885606 h 6858000"/>
              <a:gd name="connsiteX1751" fmla="*/ 5480584 w 6569477"/>
              <a:gd name="connsiteY1751" fmla="*/ 3894040 h 6858000"/>
              <a:gd name="connsiteX1752" fmla="*/ 5472148 w 6569477"/>
              <a:gd name="connsiteY1752" fmla="*/ 3860298 h 6858000"/>
              <a:gd name="connsiteX1753" fmla="*/ 5489019 w 6569477"/>
              <a:gd name="connsiteY1753" fmla="*/ 3860299 h 6858000"/>
              <a:gd name="connsiteX1754" fmla="*/ 5496941 w 6569477"/>
              <a:gd name="connsiteY1754" fmla="*/ 3868220 h 6858000"/>
              <a:gd name="connsiteX1755" fmla="*/ 5493896 w 6569477"/>
              <a:gd name="connsiteY1755" fmla="*/ 3915262 h 6858000"/>
              <a:gd name="connsiteX1756" fmla="*/ 5497452 w 6569477"/>
              <a:gd name="connsiteY1756" fmla="*/ 4037447 h 6858000"/>
              <a:gd name="connsiteX1757" fmla="*/ 5489016 w 6569477"/>
              <a:gd name="connsiteY1757" fmla="*/ 4045883 h 6858000"/>
              <a:gd name="connsiteX1758" fmla="*/ 5489019 w 6569477"/>
              <a:gd name="connsiteY1758" fmla="*/ 4054319 h 6858000"/>
              <a:gd name="connsiteX1759" fmla="*/ 5489386 w 6569477"/>
              <a:gd name="connsiteY1759" fmla="*/ 4063858 h 6858000"/>
              <a:gd name="connsiteX1760" fmla="*/ 5490041 w 6569477"/>
              <a:gd name="connsiteY1760" fmla="*/ 4061970 h 6858000"/>
              <a:gd name="connsiteX1761" fmla="*/ 5508475 w 6569477"/>
              <a:gd name="connsiteY1761" fmla="*/ 4040599 h 6858000"/>
              <a:gd name="connsiteX1762" fmla="*/ 5508331 w 6569477"/>
              <a:gd name="connsiteY1762" fmla="*/ 3987570 h 6858000"/>
              <a:gd name="connsiteX1763" fmla="*/ 5535669 w 6569477"/>
              <a:gd name="connsiteY1763" fmla="*/ 3900538 h 6858000"/>
              <a:gd name="connsiteX1764" fmla="*/ 5551347 w 6569477"/>
              <a:gd name="connsiteY1764" fmla="*/ 3815654 h 6858000"/>
              <a:gd name="connsiteX1765" fmla="*/ 5567239 w 6569477"/>
              <a:gd name="connsiteY1765" fmla="*/ 3810315 h 6858000"/>
              <a:gd name="connsiteX1766" fmla="*/ 5597339 w 6569477"/>
              <a:gd name="connsiteY1766" fmla="*/ 3568431 h 6858000"/>
              <a:gd name="connsiteX1767" fmla="*/ 5580406 w 6569477"/>
              <a:gd name="connsiteY1767" fmla="*/ 3581198 h 6858000"/>
              <a:gd name="connsiteX1768" fmla="*/ 5623492 w 6569477"/>
              <a:gd name="connsiteY1768" fmla="*/ 3435797 h 6858000"/>
              <a:gd name="connsiteX1769" fmla="*/ 5627870 w 6569477"/>
              <a:gd name="connsiteY1769" fmla="*/ 3485634 h 6858000"/>
              <a:gd name="connsiteX1770" fmla="*/ 5628909 w 6569477"/>
              <a:gd name="connsiteY1770" fmla="*/ 3478208 h 6858000"/>
              <a:gd name="connsiteX1771" fmla="*/ 5633142 w 6569477"/>
              <a:gd name="connsiteY1771" fmla="*/ 3475016 h 6858000"/>
              <a:gd name="connsiteX1772" fmla="*/ 5631062 w 6569477"/>
              <a:gd name="connsiteY1772" fmla="*/ 3489870 h 6858000"/>
              <a:gd name="connsiteX1773" fmla="*/ 5634255 w 6569477"/>
              <a:gd name="connsiteY1773" fmla="*/ 3494104 h 6858000"/>
              <a:gd name="connsiteX1774" fmla="*/ 5630021 w 6569477"/>
              <a:gd name="connsiteY1774" fmla="*/ 3497296 h 6858000"/>
              <a:gd name="connsiteX1775" fmla="*/ 5608173 w 6569477"/>
              <a:gd name="connsiteY1775" fmla="*/ 3653253 h 6858000"/>
              <a:gd name="connsiteX1776" fmla="*/ 5592710 w 6569477"/>
              <a:gd name="connsiteY1776" fmla="*/ 3817680 h 6858000"/>
              <a:gd name="connsiteX1777" fmla="*/ 5581051 w 6569477"/>
              <a:gd name="connsiteY1777" fmla="*/ 3819828 h 6858000"/>
              <a:gd name="connsiteX1778" fmla="*/ 5575920 w 6569477"/>
              <a:gd name="connsiteY1778" fmla="*/ 3883475 h 6858000"/>
              <a:gd name="connsiteX1779" fmla="*/ 5563598 w 6569477"/>
              <a:gd name="connsiteY1779" fmla="*/ 3934280 h 6858000"/>
              <a:gd name="connsiteX1780" fmla="*/ 5562972 w 6569477"/>
              <a:gd name="connsiteY1780" fmla="*/ 3937349 h 6858000"/>
              <a:gd name="connsiteX1781" fmla="*/ 5571794 w 6569477"/>
              <a:gd name="connsiteY1781" fmla="*/ 3923038 h 6858000"/>
              <a:gd name="connsiteX1782" fmla="*/ 5623989 w 6569477"/>
              <a:gd name="connsiteY1782" fmla="*/ 3775941 h 6858000"/>
              <a:gd name="connsiteX1783" fmla="*/ 5632426 w 6569477"/>
              <a:gd name="connsiteY1783" fmla="*/ 3767506 h 6858000"/>
              <a:gd name="connsiteX1784" fmla="*/ 5640861 w 6569477"/>
              <a:gd name="connsiteY1784" fmla="*/ 3759071 h 6858000"/>
              <a:gd name="connsiteX1785" fmla="*/ 5649298 w 6569477"/>
              <a:gd name="connsiteY1785" fmla="*/ 3767505 h 6858000"/>
              <a:gd name="connsiteX1786" fmla="*/ 5649298 w 6569477"/>
              <a:gd name="connsiteY1786" fmla="*/ 3742197 h 6858000"/>
              <a:gd name="connsiteX1787" fmla="*/ 5683041 w 6569477"/>
              <a:gd name="connsiteY1787" fmla="*/ 3581921 h 6858000"/>
              <a:gd name="connsiteX1788" fmla="*/ 5691475 w 6569477"/>
              <a:gd name="connsiteY1788" fmla="*/ 3598792 h 6858000"/>
              <a:gd name="connsiteX1789" fmla="*/ 5732996 w 6569477"/>
              <a:gd name="connsiteY1789" fmla="*/ 3493610 h 6858000"/>
              <a:gd name="connsiteX1790" fmla="*/ 5733449 w 6569477"/>
              <a:gd name="connsiteY1790" fmla="*/ 3493806 h 6858000"/>
              <a:gd name="connsiteX1791" fmla="*/ 5734014 w 6569477"/>
              <a:gd name="connsiteY1791" fmla="*/ 3473633 h 6858000"/>
              <a:gd name="connsiteX1792" fmla="*/ 5730509 w 6569477"/>
              <a:gd name="connsiteY1792" fmla="*/ 3460815 h 6858000"/>
              <a:gd name="connsiteX1793" fmla="*/ 5743964 w 6569477"/>
              <a:gd name="connsiteY1793" fmla="*/ 3328941 h 6858000"/>
              <a:gd name="connsiteX1794" fmla="*/ 5761038 w 6569477"/>
              <a:gd name="connsiteY1794" fmla="*/ 3286983 h 6858000"/>
              <a:gd name="connsiteX1795" fmla="*/ 5751435 w 6569477"/>
              <a:gd name="connsiteY1795" fmla="*/ 3234831 h 6858000"/>
              <a:gd name="connsiteX1796" fmla="*/ 5762802 w 6569477"/>
              <a:gd name="connsiteY1796" fmla="*/ 3144319 h 6858000"/>
              <a:gd name="connsiteX1797" fmla="*/ 5763082 w 6569477"/>
              <a:gd name="connsiteY1797" fmla="*/ 3058000 h 6858000"/>
              <a:gd name="connsiteX1798" fmla="*/ 5777766 w 6569477"/>
              <a:gd name="connsiteY1798" fmla="*/ 3049910 h 6858000"/>
              <a:gd name="connsiteX1799" fmla="*/ 5764220 w 6569477"/>
              <a:gd name="connsiteY1799" fmla="*/ 2806537 h 6858000"/>
              <a:gd name="connsiteX1800" fmla="*/ 5759877 w 6569477"/>
              <a:gd name="connsiteY1800" fmla="*/ 2815776 h 6858000"/>
              <a:gd name="connsiteX1801" fmla="*/ 5758962 w 6569477"/>
              <a:gd name="connsiteY1801" fmla="*/ 2839583 h 6858000"/>
              <a:gd name="connsiteX1802" fmla="*/ 5750526 w 6569477"/>
              <a:gd name="connsiteY1802" fmla="*/ 2831148 h 6858000"/>
              <a:gd name="connsiteX1803" fmla="*/ 5750526 w 6569477"/>
              <a:gd name="connsiteY1803" fmla="*/ 2822713 h 6858000"/>
              <a:gd name="connsiteX1804" fmla="*/ 5750526 w 6569477"/>
              <a:gd name="connsiteY1804" fmla="*/ 2822277 h 6858000"/>
              <a:gd name="connsiteX1805" fmla="*/ 5749837 w 6569477"/>
              <a:gd name="connsiteY1805" fmla="*/ 2822120 h 6858000"/>
              <a:gd name="connsiteX1806" fmla="*/ 5747894 w 6569477"/>
              <a:gd name="connsiteY1806" fmla="*/ 2797782 h 6858000"/>
              <a:gd name="connsiteX1807" fmla="*/ 5743144 w 6569477"/>
              <a:gd name="connsiteY1807" fmla="*/ 2798460 h 6858000"/>
              <a:gd name="connsiteX1808" fmla="*/ 5742091 w 6569477"/>
              <a:gd name="connsiteY1808" fmla="*/ 2805842 h 6858000"/>
              <a:gd name="connsiteX1809" fmla="*/ 5742091 w 6569477"/>
              <a:gd name="connsiteY1809" fmla="*/ 2814279 h 6858000"/>
              <a:gd name="connsiteX1810" fmla="*/ 5742090 w 6569477"/>
              <a:gd name="connsiteY1810" fmla="*/ 2822713 h 6858000"/>
              <a:gd name="connsiteX1811" fmla="*/ 5733655 w 6569477"/>
              <a:gd name="connsiteY1811" fmla="*/ 2848019 h 6858000"/>
              <a:gd name="connsiteX1812" fmla="*/ 5742090 w 6569477"/>
              <a:gd name="connsiteY1812" fmla="*/ 2856452 h 6858000"/>
              <a:gd name="connsiteX1813" fmla="*/ 5742091 w 6569477"/>
              <a:gd name="connsiteY1813" fmla="*/ 2848019 h 6858000"/>
              <a:gd name="connsiteX1814" fmla="*/ 5750526 w 6569477"/>
              <a:gd name="connsiteY1814" fmla="*/ 2839583 h 6858000"/>
              <a:gd name="connsiteX1815" fmla="*/ 5750526 w 6569477"/>
              <a:gd name="connsiteY1815" fmla="*/ 2864888 h 6858000"/>
              <a:gd name="connsiteX1816" fmla="*/ 5750525 w 6569477"/>
              <a:gd name="connsiteY1816" fmla="*/ 2873326 h 6858000"/>
              <a:gd name="connsiteX1817" fmla="*/ 5708345 w 6569477"/>
              <a:gd name="connsiteY1817" fmla="*/ 2940812 h 6858000"/>
              <a:gd name="connsiteX1818" fmla="*/ 5699912 w 6569477"/>
              <a:gd name="connsiteY1818" fmla="*/ 2839583 h 6858000"/>
              <a:gd name="connsiteX1819" fmla="*/ 5689894 w 6569477"/>
              <a:gd name="connsiteY1819" fmla="*/ 2840110 h 6858000"/>
              <a:gd name="connsiteX1820" fmla="*/ 5683185 w 6569477"/>
              <a:gd name="connsiteY1820" fmla="*/ 2849917 h 6858000"/>
              <a:gd name="connsiteX1821" fmla="*/ 5682885 w 6569477"/>
              <a:gd name="connsiteY1821" fmla="*/ 2853046 h 6858000"/>
              <a:gd name="connsiteX1822" fmla="*/ 5680651 w 6569477"/>
              <a:gd name="connsiteY1822" fmla="*/ 2856536 h 6858000"/>
              <a:gd name="connsiteX1823" fmla="*/ 5680060 w 6569477"/>
              <a:gd name="connsiteY1823" fmla="*/ 2855859 h 6858000"/>
              <a:gd name="connsiteX1824" fmla="*/ 5676293 w 6569477"/>
              <a:gd name="connsiteY1824" fmla="*/ 2863103 h 6858000"/>
              <a:gd name="connsiteX1825" fmla="*/ 5680760 w 6569477"/>
              <a:gd name="connsiteY1825" fmla="*/ 2886509 h 6858000"/>
              <a:gd name="connsiteX1826" fmla="*/ 5688352 w 6569477"/>
              <a:gd name="connsiteY1826" fmla="*/ 2910389 h 6858000"/>
              <a:gd name="connsiteX1827" fmla="*/ 5696772 w 6569477"/>
              <a:gd name="connsiteY1827" fmla="*/ 3000293 h 6858000"/>
              <a:gd name="connsiteX1828" fmla="*/ 5692141 w 6569477"/>
              <a:gd name="connsiteY1828" fmla="*/ 3081094 h 6858000"/>
              <a:gd name="connsiteX1829" fmla="*/ 5679091 w 6569477"/>
              <a:gd name="connsiteY1829" fmla="*/ 3071991 h 6858000"/>
              <a:gd name="connsiteX1830" fmla="*/ 5688029 w 6569477"/>
              <a:gd name="connsiteY1830" fmla="*/ 3207504 h 6858000"/>
              <a:gd name="connsiteX1831" fmla="*/ 5692217 w 6569477"/>
              <a:gd name="connsiteY1831" fmla="*/ 3359096 h 6858000"/>
              <a:gd name="connsiteX1832" fmla="*/ 5673101 w 6569477"/>
              <a:gd name="connsiteY1832" fmla="*/ 3358689 h 6858000"/>
              <a:gd name="connsiteX1833" fmla="*/ 5668351 w 6569477"/>
              <a:gd name="connsiteY1833" fmla="*/ 3374768 h 6858000"/>
              <a:gd name="connsiteX1834" fmla="*/ 5662684 w 6569477"/>
              <a:gd name="connsiteY1834" fmla="*/ 3364351 h 6858000"/>
              <a:gd name="connsiteX1835" fmla="*/ 5661368 w 6569477"/>
              <a:gd name="connsiteY1835" fmla="*/ 3356969 h 6858000"/>
              <a:gd name="connsiteX1836" fmla="*/ 5654384 w 6569477"/>
              <a:gd name="connsiteY1836" fmla="*/ 3339170 h 6858000"/>
              <a:gd name="connsiteX1837" fmla="*/ 5661768 w 6569477"/>
              <a:gd name="connsiteY1837" fmla="*/ 3337856 h 6858000"/>
              <a:gd name="connsiteX1838" fmla="*/ 5663483 w 6569477"/>
              <a:gd name="connsiteY1838" fmla="*/ 3326125 h 6858000"/>
              <a:gd name="connsiteX1839" fmla="*/ 5669150 w 6569477"/>
              <a:gd name="connsiteY1839" fmla="*/ 3336542 h 6858000"/>
              <a:gd name="connsiteX1840" fmla="*/ 5670467 w 6569477"/>
              <a:gd name="connsiteY1840" fmla="*/ 3343924 h 6858000"/>
              <a:gd name="connsiteX1841" fmla="*/ 5666398 w 6569477"/>
              <a:gd name="connsiteY1841" fmla="*/ 3257055 h 6858000"/>
              <a:gd name="connsiteX1842" fmla="*/ 5661810 w 6569477"/>
              <a:gd name="connsiteY1842" fmla="*/ 3124576 h 6858000"/>
              <a:gd name="connsiteX1843" fmla="*/ 5673025 w 6569477"/>
              <a:gd name="connsiteY1843" fmla="*/ 3080687 h 6858000"/>
              <a:gd name="connsiteX1844" fmla="*/ 5656425 w 6569477"/>
              <a:gd name="connsiteY1844" fmla="*/ 3030323 h 6858000"/>
              <a:gd name="connsiteX1845" fmla="*/ 5655388 w 6569477"/>
              <a:gd name="connsiteY1845" fmla="*/ 2939106 h 6858000"/>
              <a:gd name="connsiteX1846" fmla="*/ 5643936 w 6569477"/>
              <a:gd name="connsiteY1846" fmla="*/ 2853549 h 6858000"/>
              <a:gd name="connsiteX1847" fmla="*/ 5657385 w 6569477"/>
              <a:gd name="connsiteY1847" fmla="*/ 2843539 h 6858000"/>
              <a:gd name="connsiteX1848" fmla="*/ 5657146 w 6569477"/>
              <a:gd name="connsiteY1848" fmla="*/ 2841276 h 6858000"/>
              <a:gd name="connsiteX1849" fmla="*/ 5648243 w 6569477"/>
              <a:gd name="connsiteY1849" fmla="*/ 2809663 h 6858000"/>
              <a:gd name="connsiteX1850" fmla="*/ 5581811 w 6569477"/>
              <a:gd name="connsiteY1850" fmla="*/ 2670869 h 6858000"/>
              <a:gd name="connsiteX1851" fmla="*/ 5581812 w 6569477"/>
              <a:gd name="connsiteY1851" fmla="*/ 2662431 h 6858000"/>
              <a:gd name="connsiteX1852" fmla="*/ 5581812 w 6569477"/>
              <a:gd name="connsiteY1852" fmla="*/ 2645563 h 6858000"/>
              <a:gd name="connsiteX1853" fmla="*/ 5573376 w 6569477"/>
              <a:gd name="connsiteY1853" fmla="*/ 2637125 h 6858000"/>
              <a:gd name="connsiteX1854" fmla="*/ 5548068 w 6569477"/>
              <a:gd name="connsiteY1854" fmla="*/ 2544335 h 6858000"/>
              <a:gd name="connsiteX1855" fmla="*/ 5539634 w 6569477"/>
              <a:gd name="connsiteY1855" fmla="*/ 2510592 h 6858000"/>
              <a:gd name="connsiteX1856" fmla="*/ 5531197 w 6569477"/>
              <a:gd name="connsiteY1856" fmla="*/ 2502157 h 6858000"/>
              <a:gd name="connsiteX1857" fmla="*/ 5531198 w 6569477"/>
              <a:gd name="connsiteY1857" fmla="*/ 2493721 h 6858000"/>
              <a:gd name="connsiteX1858" fmla="*/ 5522761 w 6569477"/>
              <a:gd name="connsiteY1858" fmla="*/ 2493721 h 6858000"/>
              <a:gd name="connsiteX1859" fmla="*/ 5522762 w 6569477"/>
              <a:gd name="connsiteY1859" fmla="*/ 2485285 h 6858000"/>
              <a:gd name="connsiteX1860" fmla="*/ 5505889 w 6569477"/>
              <a:gd name="connsiteY1860" fmla="*/ 2451543 h 6858000"/>
              <a:gd name="connsiteX1861" fmla="*/ 5497455 w 6569477"/>
              <a:gd name="connsiteY1861" fmla="*/ 2476850 h 6858000"/>
              <a:gd name="connsiteX1862" fmla="*/ 5480584 w 6569477"/>
              <a:gd name="connsiteY1862" fmla="*/ 2459978 h 6858000"/>
              <a:gd name="connsiteX1863" fmla="*/ 5472147 w 6569477"/>
              <a:gd name="connsiteY1863" fmla="*/ 2384058 h 6858000"/>
              <a:gd name="connsiteX1864" fmla="*/ 5404661 w 6569477"/>
              <a:gd name="connsiteY1864" fmla="*/ 2181601 h 6858000"/>
              <a:gd name="connsiteX1865" fmla="*/ 5387791 w 6569477"/>
              <a:gd name="connsiteY1865" fmla="*/ 2130985 h 6858000"/>
              <a:gd name="connsiteX1866" fmla="*/ 5328740 w 6569477"/>
              <a:gd name="connsiteY1866" fmla="*/ 1962273 h 6858000"/>
              <a:gd name="connsiteX1867" fmla="*/ 5328741 w 6569477"/>
              <a:gd name="connsiteY1867" fmla="*/ 1936967 h 6858000"/>
              <a:gd name="connsiteX1868" fmla="*/ 5311869 w 6569477"/>
              <a:gd name="connsiteY1868" fmla="*/ 1920096 h 6858000"/>
              <a:gd name="connsiteX1869" fmla="*/ 5320307 w 6569477"/>
              <a:gd name="connsiteY1869" fmla="*/ 1911660 h 6858000"/>
              <a:gd name="connsiteX1870" fmla="*/ 5269693 w 6569477"/>
              <a:gd name="connsiteY1870" fmla="*/ 1793560 h 6858000"/>
              <a:gd name="connsiteX1871" fmla="*/ 5286562 w 6569477"/>
              <a:gd name="connsiteY1871" fmla="*/ 1793561 h 6858000"/>
              <a:gd name="connsiteX1872" fmla="*/ 5261255 w 6569477"/>
              <a:gd name="connsiteY1872" fmla="*/ 1768254 h 6858000"/>
              <a:gd name="connsiteX1873" fmla="*/ 5235948 w 6569477"/>
              <a:gd name="connsiteY1873" fmla="*/ 1709201 h 6858000"/>
              <a:gd name="connsiteX1874" fmla="*/ 5235947 w 6569477"/>
              <a:gd name="connsiteY1874" fmla="*/ 1700769 h 6858000"/>
              <a:gd name="connsiteX1875" fmla="*/ 5244383 w 6569477"/>
              <a:gd name="connsiteY1875" fmla="*/ 1700769 h 6858000"/>
              <a:gd name="connsiteX1876" fmla="*/ 5252819 w 6569477"/>
              <a:gd name="connsiteY1876" fmla="*/ 1700767 h 6858000"/>
              <a:gd name="connsiteX1877" fmla="*/ 5252819 w 6569477"/>
              <a:gd name="connsiteY1877" fmla="*/ 1692332 h 6858000"/>
              <a:gd name="connsiteX1878" fmla="*/ 5244383 w 6569477"/>
              <a:gd name="connsiteY1878" fmla="*/ 1650153 h 6858000"/>
              <a:gd name="connsiteX1879" fmla="*/ 5252818 w 6569477"/>
              <a:gd name="connsiteY1879" fmla="*/ 1650152 h 6858000"/>
              <a:gd name="connsiteX1880" fmla="*/ 5252819 w 6569477"/>
              <a:gd name="connsiteY1880" fmla="*/ 1641718 h 6858000"/>
              <a:gd name="connsiteX1881" fmla="*/ 5244385 w 6569477"/>
              <a:gd name="connsiteY1881" fmla="*/ 1633283 h 6858000"/>
              <a:gd name="connsiteX1882" fmla="*/ 5176900 w 6569477"/>
              <a:gd name="connsiteY1882" fmla="*/ 1473003 h 6858000"/>
              <a:gd name="connsiteX1883" fmla="*/ 5084104 w 6569477"/>
              <a:gd name="connsiteY1883" fmla="*/ 1312727 h 6858000"/>
              <a:gd name="connsiteX1884" fmla="*/ 5055633 w 6569477"/>
              <a:gd name="connsiteY1884" fmla="*/ 1250514 h 6858000"/>
              <a:gd name="connsiteX1885" fmla="*/ 5041658 w 6569477"/>
              <a:gd name="connsiteY1885" fmla="*/ 1226599 h 6858000"/>
              <a:gd name="connsiteX1886" fmla="*/ 5093541 w 6569477"/>
              <a:gd name="connsiteY1886" fmla="*/ 1340967 h 6858000"/>
              <a:gd name="connsiteX1887" fmla="*/ 5398999 w 6569477"/>
              <a:gd name="connsiteY1887" fmla="*/ 2412246 h 6858000"/>
              <a:gd name="connsiteX1888" fmla="*/ 5458394 w 6569477"/>
              <a:gd name="connsiteY1888" fmla="*/ 2833367 h 6858000"/>
              <a:gd name="connsiteX1889" fmla="*/ 5448705 w 6569477"/>
              <a:gd name="connsiteY1889" fmla="*/ 2871734 h 6858000"/>
              <a:gd name="connsiteX1890" fmla="*/ 5431304 w 6569477"/>
              <a:gd name="connsiteY1890" fmla="*/ 2855892 h 6858000"/>
              <a:gd name="connsiteX1891" fmla="*/ 5100400 w 6569477"/>
              <a:gd name="connsiteY1891" fmla="*/ 1533070 h 6858000"/>
              <a:gd name="connsiteX1892" fmla="*/ 4793286 w 6569477"/>
              <a:gd name="connsiteY1892" fmla="*/ 888652 h 6858000"/>
              <a:gd name="connsiteX1893" fmla="*/ 4754611 w 6569477"/>
              <a:gd name="connsiteY1893" fmla="*/ 811200 h 6858000"/>
              <a:gd name="connsiteX1894" fmla="*/ 4736788 w 6569477"/>
              <a:gd name="connsiteY1894" fmla="*/ 782554 h 6858000"/>
              <a:gd name="connsiteX1895" fmla="*/ 4722369 w 6569477"/>
              <a:gd name="connsiteY1895" fmla="*/ 785144 h 6858000"/>
              <a:gd name="connsiteX1896" fmla="*/ 4716525 w 6569477"/>
              <a:gd name="connsiteY1896" fmla="*/ 831944 h 6858000"/>
              <a:gd name="connsiteX1897" fmla="*/ 4878628 w 6569477"/>
              <a:gd name="connsiteY1897" fmla="*/ 1128191 h 6858000"/>
              <a:gd name="connsiteX1898" fmla="*/ 5018643 w 6569477"/>
              <a:gd name="connsiteY1898" fmla="*/ 1444415 h 6858000"/>
              <a:gd name="connsiteX1899" fmla="*/ 5107372 w 6569477"/>
              <a:gd name="connsiteY1899" fmla="*/ 1685936 h 6858000"/>
              <a:gd name="connsiteX1900" fmla="*/ 5109411 w 6569477"/>
              <a:gd name="connsiteY1900" fmla="*/ 1683895 h 6858000"/>
              <a:gd name="connsiteX1901" fmla="*/ 5151590 w 6569477"/>
              <a:gd name="connsiteY1901" fmla="*/ 1785122 h 6858000"/>
              <a:gd name="connsiteX1902" fmla="*/ 5143154 w 6569477"/>
              <a:gd name="connsiteY1902" fmla="*/ 1785122 h 6858000"/>
              <a:gd name="connsiteX1903" fmla="*/ 5134721 w 6569477"/>
              <a:gd name="connsiteY1903" fmla="*/ 1751382 h 6858000"/>
              <a:gd name="connsiteX1904" fmla="*/ 5122261 w 6569477"/>
              <a:gd name="connsiteY1904" fmla="*/ 1726462 h 6858000"/>
              <a:gd name="connsiteX1905" fmla="*/ 5136116 w 6569477"/>
              <a:gd name="connsiteY1905" fmla="*/ 1764180 h 6858000"/>
              <a:gd name="connsiteX1906" fmla="*/ 5157687 w 6569477"/>
              <a:gd name="connsiteY1906" fmla="*/ 1838582 h 6858000"/>
              <a:gd name="connsiteX1907" fmla="*/ 5167407 w 6569477"/>
              <a:gd name="connsiteY1907" fmla="*/ 1843119 h 6858000"/>
              <a:gd name="connsiteX1908" fmla="*/ 5176898 w 6569477"/>
              <a:gd name="connsiteY1908" fmla="*/ 1844173 h 6858000"/>
              <a:gd name="connsiteX1909" fmla="*/ 5176898 w 6569477"/>
              <a:gd name="connsiteY1909" fmla="*/ 1861046 h 6858000"/>
              <a:gd name="connsiteX1910" fmla="*/ 5168464 w 6569477"/>
              <a:gd name="connsiteY1910" fmla="*/ 1861046 h 6858000"/>
              <a:gd name="connsiteX1911" fmla="*/ 5168463 w 6569477"/>
              <a:gd name="connsiteY1911" fmla="*/ 1869480 h 6858000"/>
              <a:gd name="connsiteX1912" fmla="*/ 5168462 w 6569477"/>
              <a:gd name="connsiteY1912" fmla="*/ 1875756 h 6858000"/>
              <a:gd name="connsiteX1913" fmla="*/ 5229895 w 6569477"/>
              <a:gd name="connsiteY1913" fmla="*/ 2087656 h 6858000"/>
              <a:gd name="connsiteX1914" fmla="*/ 5242098 w 6569477"/>
              <a:gd name="connsiteY1914" fmla="*/ 2145617 h 6858000"/>
              <a:gd name="connsiteX1915" fmla="*/ 5261255 w 6569477"/>
              <a:gd name="connsiteY1915" fmla="*/ 2173166 h 6858000"/>
              <a:gd name="connsiteX1916" fmla="*/ 5278125 w 6569477"/>
              <a:gd name="connsiteY1916" fmla="*/ 2215342 h 6858000"/>
              <a:gd name="connsiteX1917" fmla="*/ 5286562 w 6569477"/>
              <a:gd name="connsiteY1917" fmla="*/ 2265959 h 6858000"/>
              <a:gd name="connsiteX1918" fmla="*/ 5303433 w 6569477"/>
              <a:gd name="connsiteY1918" fmla="*/ 2325006 h 6858000"/>
              <a:gd name="connsiteX1919" fmla="*/ 5320305 w 6569477"/>
              <a:gd name="connsiteY1919" fmla="*/ 2409365 h 6858000"/>
              <a:gd name="connsiteX1920" fmla="*/ 5337176 w 6569477"/>
              <a:gd name="connsiteY1920" fmla="*/ 2459978 h 6858000"/>
              <a:gd name="connsiteX1921" fmla="*/ 5337176 w 6569477"/>
              <a:gd name="connsiteY1921" fmla="*/ 2468415 h 6858000"/>
              <a:gd name="connsiteX1922" fmla="*/ 5354048 w 6569477"/>
              <a:gd name="connsiteY1922" fmla="*/ 2535897 h 6858000"/>
              <a:gd name="connsiteX1923" fmla="*/ 5370919 w 6569477"/>
              <a:gd name="connsiteY1923" fmla="*/ 2594947 h 6858000"/>
              <a:gd name="connsiteX1924" fmla="*/ 5379353 w 6569477"/>
              <a:gd name="connsiteY1924" fmla="*/ 2620256 h 6858000"/>
              <a:gd name="connsiteX1925" fmla="*/ 5379355 w 6569477"/>
              <a:gd name="connsiteY1925" fmla="*/ 2628692 h 6858000"/>
              <a:gd name="connsiteX1926" fmla="*/ 5370919 w 6569477"/>
              <a:gd name="connsiteY1926" fmla="*/ 2653998 h 6858000"/>
              <a:gd name="connsiteX1927" fmla="*/ 5370919 w 6569477"/>
              <a:gd name="connsiteY1927" fmla="*/ 2662431 h 6858000"/>
              <a:gd name="connsiteX1928" fmla="*/ 5379355 w 6569477"/>
              <a:gd name="connsiteY1928" fmla="*/ 2679304 h 6858000"/>
              <a:gd name="connsiteX1929" fmla="*/ 5387791 w 6569477"/>
              <a:gd name="connsiteY1929" fmla="*/ 2679306 h 6858000"/>
              <a:gd name="connsiteX1930" fmla="*/ 5387790 w 6569477"/>
              <a:gd name="connsiteY1930" fmla="*/ 2721484 h 6858000"/>
              <a:gd name="connsiteX1931" fmla="*/ 5396226 w 6569477"/>
              <a:gd name="connsiteY1931" fmla="*/ 2729919 h 6858000"/>
              <a:gd name="connsiteX1932" fmla="*/ 5396226 w 6569477"/>
              <a:gd name="connsiteY1932" fmla="*/ 2721484 h 6858000"/>
              <a:gd name="connsiteX1933" fmla="*/ 5387791 w 6569477"/>
              <a:gd name="connsiteY1933" fmla="*/ 2679306 h 6858000"/>
              <a:gd name="connsiteX1934" fmla="*/ 5396226 w 6569477"/>
              <a:gd name="connsiteY1934" fmla="*/ 2679306 h 6858000"/>
              <a:gd name="connsiteX1935" fmla="*/ 5396225 w 6569477"/>
              <a:gd name="connsiteY1935" fmla="*/ 2696176 h 6858000"/>
              <a:gd name="connsiteX1936" fmla="*/ 5396226 w 6569477"/>
              <a:gd name="connsiteY1936" fmla="*/ 2704613 h 6858000"/>
              <a:gd name="connsiteX1937" fmla="*/ 5404662 w 6569477"/>
              <a:gd name="connsiteY1937" fmla="*/ 2729919 h 6858000"/>
              <a:gd name="connsiteX1938" fmla="*/ 5404661 w 6569477"/>
              <a:gd name="connsiteY1938" fmla="*/ 2763661 h 6858000"/>
              <a:gd name="connsiteX1939" fmla="*/ 5396224 w 6569477"/>
              <a:gd name="connsiteY1939" fmla="*/ 2755225 h 6858000"/>
              <a:gd name="connsiteX1940" fmla="*/ 5396225 w 6569477"/>
              <a:gd name="connsiteY1940" fmla="*/ 2772097 h 6858000"/>
              <a:gd name="connsiteX1941" fmla="*/ 5396225 w 6569477"/>
              <a:gd name="connsiteY1941" fmla="*/ 2788969 h 6858000"/>
              <a:gd name="connsiteX1942" fmla="*/ 5404662 w 6569477"/>
              <a:gd name="connsiteY1942" fmla="*/ 2814279 h 6858000"/>
              <a:gd name="connsiteX1943" fmla="*/ 5404661 w 6569477"/>
              <a:gd name="connsiteY1943" fmla="*/ 2831146 h 6858000"/>
              <a:gd name="connsiteX1944" fmla="*/ 5413098 w 6569477"/>
              <a:gd name="connsiteY1944" fmla="*/ 2839583 h 6858000"/>
              <a:gd name="connsiteX1945" fmla="*/ 5421533 w 6569477"/>
              <a:gd name="connsiteY1945" fmla="*/ 2864890 h 6858000"/>
              <a:gd name="connsiteX1946" fmla="*/ 5421534 w 6569477"/>
              <a:gd name="connsiteY1946" fmla="*/ 2881764 h 6858000"/>
              <a:gd name="connsiteX1947" fmla="*/ 5413098 w 6569477"/>
              <a:gd name="connsiteY1947" fmla="*/ 2890197 h 6858000"/>
              <a:gd name="connsiteX1948" fmla="*/ 5421534 w 6569477"/>
              <a:gd name="connsiteY1948" fmla="*/ 2898631 h 6858000"/>
              <a:gd name="connsiteX1949" fmla="*/ 5413098 w 6569477"/>
              <a:gd name="connsiteY1949" fmla="*/ 2915506 h 6858000"/>
              <a:gd name="connsiteX1950" fmla="*/ 5421534 w 6569477"/>
              <a:gd name="connsiteY1950" fmla="*/ 2932377 h 6858000"/>
              <a:gd name="connsiteX1951" fmla="*/ 5429969 w 6569477"/>
              <a:gd name="connsiteY1951" fmla="*/ 2923940 h 6858000"/>
              <a:gd name="connsiteX1952" fmla="*/ 5429969 w 6569477"/>
              <a:gd name="connsiteY1952" fmla="*/ 2949247 h 6858000"/>
              <a:gd name="connsiteX1953" fmla="*/ 5429967 w 6569477"/>
              <a:gd name="connsiteY1953" fmla="*/ 2957684 h 6858000"/>
              <a:gd name="connsiteX1954" fmla="*/ 5438405 w 6569477"/>
              <a:gd name="connsiteY1954" fmla="*/ 2991425 h 6858000"/>
              <a:gd name="connsiteX1955" fmla="*/ 5438405 w 6569477"/>
              <a:gd name="connsiteY1955" fmla="*/ 3025167 h 6858000"/>
              <a:gd name="connsiteX1956" fmla="*/ 5438405 w 6569477"/>
              <a:gd name="connsiteY1956" fmla="*/ 3050476 h 6858000"/>
              <a:gd name="connsiteX1957" fmla="*/ 5438405 w 6569477"/>
              <a:gd name="connsiteY1957" fmla="*/ 3101088 h 6858000"/>
              <a:gd name="connsiteX1958" fmla="*/ 5429969 w 6569477"/>
              <a:gd name="connsiteY1958" fmla="*/ 3126398 h 6858000"/>
              <a:gd name="connsiteX1959" fmla="*/ 5421534 w 6569477"/>
              <a:gd name="connsiteY1959" fmla="*/ 3117961 h 6858000"/>
              <a:gd name="connsiteX1960" fmla="*/ 5413096 w 6569477"/>
              <a:gd name="connsiteY1960" fmla="*/ 3109525 h 6858000"/>
              <a:gd name="connsiteX1961" fmla="*/ 5413098 w 6569477"/>
              <a:gd name="connsiteY1961" fmla="*/ 3117961 h 6858000"/>
              <a:gd name="connsiteX1962" fmla="*/ 5413098 w 6569477"/>
              <a:gd name="connsiteY1962" fmla="*/ 3126395 h 6858000"/>
              <a:gd name="connsiteX1963" fmla="*/ 5421533 w 6569477"/>
              <a:gd name="connsiteY1963" fmla="*/ 3134833 h 6858000"/>
              <a:gd name="connsiteX1964" fmla="*/ 5429969 w 6569477"/>
              <a:gd name="connsiteY1964" fmla="*/ 3143265 h 6858000"/>
              <a:gd name="connsiteX1965" fmla="*/ 5438404 w 6569477"/>
              <a:gd name="connsiteY1965" fmla="*/ 3143266 h 6858000"/>
              <a:gd name="connsiteX1966" fmla="*/ 5446840 w 6569477"/>
              <a:gd name="connsiteY1966" fmla="*/ 3101088 h 6858000"/>
              <a:gd name="connsiteX1967" fmla="*/ 5446838 w 6569477"/>
              <a:gd name="connsiteY1967" fmla="*/ 3092654 h 6858000"/>
              <a:gd name="connsiteX1968" fmla="*/ 5446840 w 6569477"/>
              <a:gd name="connsiteY1968" fmla="*/ 3058912 h 6858000"/>
              <a:gd name="connsiteX1969" fmla="*/ 5446841 w 6569477"/>
              <a:gd name="connsiteY1969" fmla="*/ 3042041 h 6858000"/>
              <a:gd name="connsiteX1970" fmla="*/ 5455276 w 6569477"/>
              <a:gd name="connsiteY1970" fmla="*/ 3084216 h 6858000"/>
              <a:gd name="connsiteX1971" fmla="*/ 5463712 w 6569477"/>
              <a:gd name="connsiteY1971" fmla="*/ 3134833 h 6858000"/>
              <a:gd name="connsiteX1972" fmla="*/ 5455276 w 6569477"/>
              <a:gd name="connsiteY1972" fmla="*/ 3151703 h 6858000"/>
              <a:gd name="connsiteX1973" fmla="*/ 5455276 w 6569477"/>
              <a:gd name="connsiteY1973" fmla="*/ 3168573 h 6858000"/>
              <a:gd name="connsiteX1974" fmla="*/ 5455273 w 6569477"/>
              <a:gd name="connsiteY1974" fmla="*/ 3210751 h 6858000"/>
              <a:gd name="connsiteX1975" fmla="*/ 5446841 w 6569477"/>
              <a:gd name="connsiteY1975" fmla="*/ 3202314 h 6858000"/>
              <a:gd name="connsiteX1976" fmla="*/ 5438405 w 6569477"/>
              <a:gd name="connsiteY1976" fmla="*/ 3202316 h 6858000"/>
              <a:gd name="connsiteX1977" fmla="*/ 5438405 w 6569477"/>
              <a:gd name="connsiteY1977" fmla="*/ 3210751 h 6858000"/>
              <a:gd name="connsiteX1978" fmla="*/ 5438405 w 6569477"/>
              <a:gd name="connsiteY1978" fmla="*/ 3219184 h 6858000"/>
              <a:gd name="connsiteX1979" fmla="*/ 5446841 w 6569477"/>
              <a:gd name="connsiteY1979" fmla="*/ 3227621 h 6858000"/>
              <a:gd name="connsiteX1980" fmla="*/ 5446840 w 6569477"/>
              <a:gd name="connsiteY1980" fmla="*/ 3236060 h 6858000"/>
              <a:gd name="connsiteX1981" fmla="*/ 5446841 w 6569477"/>
              <a:gd name="connsiteY1981" fmla="*/ 3244494 h 6858000"/>
              <a:gd name="connsiteX1982" fmla="*/ 5455276 w 6569477"/>
              <a:gd name="connsiteY1982" fmla="*/ 3278235 h 6858000"/>
              <a:gd name="connsiteX1983" fmla="*/ 5455276 w 6569477"/>
              <a:gd name="connsiteY1983" fmla="*/ 3320416 h 6858000"/>
              <a:gd name="connsiteX1984" fmla="*/ 5446841 w 6569477"/>
              <a:gd name="connsiteY1984" fmla="*/ 3328851 h 6858000"/>
              <a:gd name="connsiteX1985" fmla="*/ 5438403 w 6569477"/>
              <a:gd name="connsiteY1985" fmla="*/ 3320416 h 6858000"/>
              <a:gd name="connsiteX1986" fmla="*/ 5429968 w 6569477"/>
              <a:gd name="connsiteY1986" fmla="*/ 3219187 h 6858000"/>
              <a:gd name="connsiteX1987" fmla="*/ 5429969 w 6569477"/>
              <a:gd name="connsiteY1987" fmla="*/ 3210749 h 6858000"/>
              <a:gd name="connsiteX1988" fmla="*/ 5421534 w 6569477"/>
              <a:gd name="connsiteY1988" fmla="*/ 3219187 h 6858000"/>
              <a:gd name="connsiteX1989" fmla="*/ 5429969 w 6569477"/>
              <a:gd name="connsiteY1989" fmla="*/ 3320416 h 6858000"/>
              <a:gd name="connsiteX1990" fmla="*/ 5404661 w 6569477"/>
              <a:gd name="connsiteY1990" fmla="*/ 3337285 h 6858000"/>
              <a:gd name="connsiteX1991" fmla="*/ 5387791 w 6569477"/>
              <a:gd name="connsiteY1991" fmla="*/ 3430080 h 6858000"/>
              <a:gd name="connsiteX1992" fmla="*/ 5320304 w 6569477"/>
              <a:gd name="connsiteY1992" fmla="*/ 3767504 h 6858000"/>
              <a:gd name="connsiteX1993" fmla="*/ 5320305 w 6569477"/>
              <a:gd name="connsiteY1993" fmla="*/ 3775942 h 6858000"/>
              <a:gd name="connsiteX1994" fmla="*/ 5320305 w 6569477"/>
              <a:gd name="connsiteY1994" fmla="*/ 3784378 h 6858000"/>
              <a:gd name="connsiteX1995" fmla="*/ 5328741 w 6569477"/>
              <a:gd name="connsiteY1995" fmla="*/ 3775940 h 6858000"/>
              <a:gd name="connsiteX1996" fmla="*/ 5396226 w 6569477"/>
              <a:gd name="connsiteY1996" fmla="*/ 3446949 h 6858000"/>
              <a:gd name="connsiteX1997" fmla="*/ 5396226 w 6569477"/>
              <a:gd name="connsiteY1997" fmla="*/ 3455387 h 6858000"/>
              <a:gd name="connsiteX1998" fmla="*/ 5413098 w 6569477"/>
              <a:gd name="connsiteY1998" fmla="*/ 3438513 h 6858000"/>
              <a:gd name="connsiteX1999" fmla="*/ 5413098 w 6569477"/>
              <a:gd name="connsiteY1999" fmla="*/ 3463820 h 6858000"/>
              <a:gd name="connsiteX2000" fmla="*/ 5404662 w 6569477"/>
              <a:gd name="connsiteY2000" fmla="*/ 3463821 h 6858000"/>
              <a:gd name="connsiteX2001" fmla="*/ 5404662 w 6569477"/>
              <a:gd name="connsiteY2001" fmla="*/ 3472258 h 6858000"/>
              <a:gd name="connsiteX2002" fmla="*/ 5404661 w 6569477"/>
              <a:gd name="connsiteY2002" fmla="*/ 3480692 h 6858000"/>
              <a:gd name="connsiteX2003" fmla="*/ 5413098 w 6569477"/>
              <a:gd name="connsiteY2003" fmla="*/ 3480691 h 6858000"/>
              <a:gd name="connsiteX2004" fmla="*/ 5404662 w 6569477"/>
              <a:gd name="connsiteY2004" fmla="*/ 3522869 h 6858000"/>
              <a:gd name="connsiteX2005" fmla="*/ 5404662 w 6569477"/>
              <a:gd name="connsiteY2005" fmla="*/ 3539744 h 6858000"/>
              <a:gd name="connsiteX2006" fmla="*/ 5404662 w 6569477"/>
              <a:gd name="connsiteY2006" fmla="*/ 3565051 h 6858000"/>
              <a:gd name="connsiteX2007" fmla="*/ 5404662 w 6569477"/>
              <a:gd name="connsiteY2007" fmla="*/ 3573483 h 6858000"/>
              <a:gd name="connsiteX2008" fmla="*/ 5396226 w 6569477"/>
              <a:gd name="connsiteY2008" fmla="*/ 3581921 h 6858000"/>
              <a:gd name="connsiteX2009" fmla="*/ 5396226 w 6569477"/>
              <a:gd name="connsiteY2009" fmla="*/ 3598792 h 6858000"/>
              <a:gd name="connsiteX2010" fmla="*/ 5404662 w 6569477"/>
              <a:gd name="connsiteY2010" fmla="*/ 3607228 h 6858000"/>
              <a:gd name="connsiteX2011" fmla="*/ 5404662 w 6569477"/>
              <a:gd name="connsiteY2011" fmla="*/ 3809683 h 6858000"/>
              <a:gd name="connsiteX2012" fmla="*/ 5387791 w 6569477"/>
              <a:gd name="connsiteY2012" fmla="*/ 3902475 h 6858000"/>
              <a:gd name="connsiteX2013" fmla="*/ 5396226 w 6569477"/>
              <a:gd name="connsiteY2013" fmla="*/ 3894042 h 6858000"/>
              <a:gd name="connsiteX2014" fmla="*/ 5379355 w 6569477"/>
              <a:gd name="connsiteY2014" fmla="*/ 4062754 h 6858000"/>
              <a:gd name="connsiteX2015" fmla="*/ 5387791 w 6569477"/>
              <a:gd name="connsiteY2015" fmla="*/ 4071190 h 6858000"/>
              <a:gd name="connsiteX2016" fmla="*/ 5379355 w 6569477"/>
              <a:gd name="connsiteY2016" fmla="*/ 4113369 h 6858000"/>
              <a:gd name="connsiteX2017" fmla="*/ 5370919 w 6569477"/>
              <a:gd name="connsiteY2017" fmla="*/ 4121804 h 6858000"/>
              <a:gd name="connsiteX2018" fmla="*/ 5379355 w 6569477"/>
              <a:gd name="connsiteY2018" fmla="*/ 4138676 h 6858000"/>
              <a:gd name="connsiteX2019" fmla="*/ 5370918 w 6569477"/>
              <a:gd name="connsiteY2019" fmla="*/ 4189288 h 6858000"/>
              <a:gd name="connsiteX2020" fmla="*/ 5370916 w 6569477"/>
              <a:gd name="connsiteY2020" fmla="*/ 4197726 h 6858000"/>
              <a:gd name="connsiteX2021" fmla="*/ 5362483 w 6569477"/>
              <a:gd name="connsiteY2021" fmla="*/ 4223033 h 6858000"/>
              <a:gd name="connsiteX2022" fmla="*/ 5362484 w 6569477"/>
              <a:gd name="connsiteY2022" fmla="*/ 4231465 h 6858000"/>
              <a:gd name="connsiteX2023" fmla="*/ 5362484 w 6569477"/>
              <a:gd name="connsiteY2023" fmla="*/ 4239904 h 6858000"/>
              <a:gd name="connsiteX2024" fmla="*/ 5328741 w 6569477"/>
              <a:gd name="connsiteY2024" fmla="*/ 4383310 h 6858000"/>
              <a:gd name="connsiteX2025" fmla="*/ 5328741 w 6569477"/>
              <a:gd name="connsiteY2025" fmla="*/ 4408617 h 6858000"/>
              <a:gd name="connsiteX2026" fmla="*/ 5328743 w 6569477"/>
              <a:gd name="connsiteY2026" fmla="*/ 4417053 h 6858000"/>
              <a:gd name="connsiteX2027" fmla="*/ 5328743 w 6569477"/>
              <a:gd name="connsiteY2027" fmla="*/ 4450795 h 6858000"/>
              <a:gd name="connsiteX2028" fmla="*/ 5294997 w 6569477"/>
              <a:gd name="connsiteY2028" fmla="*/ 4543588 h 6858000"/>
              <a:gd name="connsiteX2029" fmla="*/ 5185332 w 6569477"/>
              <a:gd name="connsiteY2029" fmla="*/ 4897886 h 6858000"/>
              <a:gd name="connsiteX2030" fmla="*/ 5185333 w 6569477"/>
              <a:gd name="connsiteY2030" fmla="*/ 4906322 h 6858000"/>
              <a:gd name="connsiteX2031" fmla="*/ 5176898 w 6569477"/>
              <a:gd name="connsiteY2031" fmla="*/ 4914756 h 6858000"/>
              <a:gd name="connsiteX2032" fmla="*/ 5113630 w 6569477"/>
              <a:gd name="connsiteY2032" fmla="*/ 5026528 h 6858000"/>
              <a:gd name="connsiteX2033" fmla="*/ 5057164 w 6569477"/>
              <a:gd name="connsiteY2033" fmla="*/ 5137575 h 6858000"/>
              <a:gd name="connsiteX2034" fmla="*/ 5058139 w 6569477"/>
              <a:gd name="connsiteY2034" fmla="*/ 5135139 h 6858000"/>
              <a:gd name="connsiteX2035" fmla="*/ 5067233 w 6569477"/>
              <a:gd name="connsiteY2035" fmla="*/ 5108777 h 6858000"/>
              <a:gd name="connsiteX2036" fmla="*/ 5075669 w 6569477"/>
              <a:gd name="connsiteY2036" fmla="*/ 5091906 h 6858000"/>
              <a:gd name="connsiteX2037" fmla="*/ 5100977 w 6569477"/>
              <a:gd name="connsiteY2037" fmla="*/ 5032856 h 6858000"/>
              <a:gd name="connsiteX2038" fmla="*/ 5143155 w 6569477"/>
              <a:gd name="connsiteY2038" fmla="*/ 4931629 h 6858000"/>
              <a:gd name="connsiteX2039" fmla="*/ 5151590 w 6569477"/>
              <a:gd name="connsiteY2039" fmla="*/ 4914756 h 6858000"/>
              <a:gd name="connsiteX2040" fmla="*/ 5160025 w 6569477"/>
              <a:gd name="connsiteY2040" fmla="*/ 4897886 h 6858000"/>
              <a:gd name="connsiteX2041" fmla="*/ 5151590 w 6569477"/>
              <a:gd name="connsiteY2041" fmla="*/ 4889450 h 6858000"/>
              <a:gd name="connsiteX2042" fmla="*/ 5126283 w 6569477"/>
              <a:gd name="connsiteY2042" fmla="*/ 4923193 h 6858000"/>
              <a:gd name="connsiteX2043" fmla="*/ 5126282 w 6569477"/>
              <a:gd name="connsiteY2043" fmla="*/ 4931629 h 6858000"/>
              <a:gd name="connsiteX2044" fmla="*/ 5058797 w 6569477"/>
              <a:gd name="connsiteY2044" fmla="*/ 5083468 h 6858000"/>
              <a:gd name="connsiteX2045" fmla="*/ 5058797 w 6569477"/>
              <a:gd name="connsiteY2045" fmla="*/ 5091906 h 6858000"/>
              <a:gd name="connsiteX2046" fmla="*/ 5025055 w 6569477"/>
              <a:gd name="connsiteY2046" fmla="*/ 5134082 h 6858000"/>
              <a:gd name="connsiteX2047" fmla="*/ 4999746 w 6569477"/>
              <a:gd name="connsiteY2047" fmla="*/ 5184698 h 6858000"/>
              <a:gd name="connsiteX2048" fmla="*/ 4954406 w 6569477"/>
              <a:gd name="connsiteY2048" fmla="*/ 5285927 h 6858000"/>
              <a:gd name="connsiteX2049" fmla="*/ 4900498 w 6569477"/>
              <a:gd name="connsiteY2049" fmla="*/ 5370762 h 6858000"/>
              <a:gd name="connsiteX2050" fmla="*/ 4898519 w 6569477"/>
              <a:gd name="connsiteY2050" fmla="*/ 5361848 h 6858000"/>
              <a:gd name="connsiteX2051" fmla="*/ 4662316 w 6569477"/>
              <a:gd name="connsiteY2051" fmla="*/ 5749889 h 6858000"/>
              <a:gd name="connsiteX2052" fmla="*/ 4653884 w 6569477"/>
              <a:gd name="connsiteY2052" fmla="*/ 5749889 h 6858000"/>
              <a:gd name="connsiteX2053" fmla="*/ 4653883 w 6569477"/>
              <a:gd name="connsiteY2053" fmla="*/ 5758325 h 6858000"/>
              <a:gd name="connsiteX2054" fmla="*/ 4653883 w 6569477"/>
              <a:gd name="connsiteY2054" fmla="*/ 5766759 h 6858000"/>
              <a:gd name="connsiteX2055" fmla="*/ 4620140 w 6569477"/>
              <a:gd name="connsiteY2055" fmla="*/ 5792066 h 6858000"/>
              <a:gd name="connsiteX2056" fmla="*/ 4552653 w 6569477"/>
              <a:gd name="connsiteY2056" fmla="*/ 5910164 h 6858000"/>
              <a:gd name="connsiteX2057" fmla="*/ 4552654 w 6569477"/>
              <a:gd name="connsiteY2057" fmla="*/ 5884859 h 6858000"/>
              <a:gd name="connsiteX2058" fmla="*/ 4527347 w 6569477"/>
              <a:gd name="connsiteY2058" fmla="*/ 5943909 h 6858000"/>
              <a:gd name="connsiteX2059" fmla="*/ 4518911 w 6569477"/>
              <a:gd name="connsiteY2059" fmla="*/ 5935473 h 6858000"/>
              <a:gd name="connsiteX2060" fmla="*/ 4417681 w 6569477"/>
              <a:gd name="connsiteY2060" fmla="*/ 6078880 h 6858000"/>
              <a:gd name="connsiteX2061" fmla="*/ 4409247 w 6569477"/>
              <a:gd name="connsiteY2061" fmla="*/ 6078880 h 6858000"/>
              <a:gd name="connsiteX2062" fmla="*/ 4316454 w 6569477"/>
              <a:gd name="connsiteY2062" fmla="*/ 6180105 h 6858000"/>
              <a:gd name="connsiteX2063" fmla="*/ 4206789 w 6569477"/>
              <a:gd name="connsiteY2063" fmla="*/ 6306641 h 6858000"/>
              <a:gd name="connsiteX2064" fmla="*/ 4142466 w 6569477"/>
              <a:gd name="connsiteY2064" fmla="*/ 6360420 h 6858000"/>
              <a:gd name="connsiteX2065" fmla="*/ 4080254 w 6569477"/>
              <a:gd name="connsiteY2065" fmla="*/ 6424489 h 6858000"/>
              <a:gd name="connsiteX2066" fmla="*/ 4080254 w 6569477"/>
              <a:gd name="connsiteY2066" fmla="*/ 6416307 h 6858000"/>
              <a:gd name="connsiteX2067" fmla="*/ 4071818 w 6569477"/>
              <a:gd name="connsiteY2067" fmla="*/ 6424743 h 6858000"/>
              <a:gd name="connsiteX2068" fmla="*/ 4063381 w 6569477"/>
              <a:gd name="connsiteY2068" fmla="*/ 6441614 h 6858000"/>
              <a:gd name="connsiteX2069" fmla="*/ 4063381 w 6569477"/>
              <a:gd name="connsiteY2069" fmla="*/ 6433176 h 6858000"/>
              <a:gd name="connsiteX2070" fmla="*/ 4012767 w 6569477"/>
              <a:gd name="connsiteY2070" fmla="*/ 6483791 h 6858000"/>
              <a:gd name="connsiteX2071" fmla="*/ 4012768 w 6569477"/>
              <a:gd name="connsiteY2071" fmla="*/ 6492227 h 6858000"/>
              <a:gd name="connsiteX2072" fmla="*/ 4004330 w 6569477"/>
              <a:gd name="connsiteY2072" fmla="*/ 6509098 h 6858000"/>
              <a:gd name="connsiteX2073" fmla="*/ 4004330 w 6569477"/>
              <a:gd name="connsiteY2073" fmla="*/ 6492227 h 6858000"/>
              <a:gd name="connsiteX2074" fmla="*/ 3979024 w 6569477"/>
              <a:gd name="connsiteY2074" fmla="*/ 6517534 h 6858000"/>
              <a:gd name="connsiteX2075" fmla="*/ 3979025 w 6569477"/>
              <a:gd name="connsiteY2075" fmla="*/ 6509096 h 6858000"/>
              <a:gd name="connsiteX2076" fmla="*/ 3979024 w 6569477"/>
              <a:gd name="connsiteY2076" fmla="*/ 6500664 h 6858000"/>
              <a:gd name="connsiteX2077" fmla="*/ 3970588 w 6569477"/>
              <a:gd name="connsiteY2077" fmla="*/ 6500664 h 6858000"/>
              <a:gd name="connsiteX2078" fmla="*/ 3970588 w 6569477"/>
              <a:gd name="connsiteY2078" fmla="*/ 6517534 h 6858000"/>
              <a:gd name="connsiteX2079" fmla="*/ 3970590 w 6569477"/>
              <a:gd name="connsiteY2079" fmla="*/ 6525971 h 6858000"/>
              <a:gd name="connsiteX2080" fmla="*/ 3962153 w 6569477"/>
              <a:gd name="connsiteY2080" fmla="*/ 6534407 h 6858000"/>
              <a:gd name="connsiteX2081" fmla="*/ 3953718 w 6569477"/>
              <a:gd name="connsiteY2081" fmla="*/ 6534407 h 6858000"/>
              <a:gd name="connsiteX2082" fmla="*/ 3945280 w 6569477"/>
              <a:gd name="connsiteY2082" fmla="*/ 6534407 h 6858000"/>
              <a:gd name="connsiteX2083" fmla="*/ 3945281 w 6569477"/>
              <a:gd name="connsiteY2083" fmla="*/ 6542841 h 6858000"/>
              <a:gd name="connsiteX2084" fmla="*/ 3945280 w 6569477"/>
              <a:gd name="connsiteY2084" fmla="*/ 6551277 h 6858000"/>
              <a:gd name="connsiteX2085" fmla="*/ 3919974 w 6569477"/>
              <a:gd name="connsiteY2085" fmla="*/ 6568148 h 6858000"/>
              <a:gd name="connsiteX2086" fmla="*/ 3919976 w 6569477"/>
              <a:gd name="connsiteY2086" fmla="*/ 6559714 h 6858000"/>
              <a:gd name="connsiteX2087" fmla="*/ 3911538 w 6569477"/>
              <a:gd name="connsiteY2087" fmla="*/ 6568148 h 6858000"/>
              <a:gd name="connsiteX2088" fmla="*/ 3903102 w 6569477"/>
              <a:gd name="connsiteY2088" fmla="*/ 6576584 h 6858000"/>
              <a:gd name="connsiteX2089" fmla="*/ 3894667 w 6569477"/>
              <a:gd name="connsiteY2089" fmla="*/ 6593455 h 6858000"/>
              <a:gd name="connsiteX2090" fmla="*/ 3894667 w 6569477"/>
              <a:gd name="connsiteY2090" fmla="*/ 6585021 h 6858000"/>
              <a:gd name="connsiteX2091" fmla="*/ 3860924 w 6569477"/>
              <a:gd name="connsiteY2091" fmla="*/ 6601891 h 6858000"/>
              <a:gd name="connsiteX2092" fmla="*/ 3860924 w 6569477"/>
              <a:gd name="connsiteY2092" fmla="*/ 6585021 h 6858000"/>
              <a:gd name="connsiteX2093" fmla="*/ 3827181 w 6569477"/>
              <a:gd name="connsiteY2093" fmla="*/ 6610327 h 6858000"/>
              <a:gd name="connsiteX2094" fmla="*/ 3827182 w 6569477"/>
              <a:gd name="connsiteY2094" fmla="*/ 6601891 h 6858000"/>
              <a:gd name="connsiteX2095" fmla="*/ 3835618 w 6569477"/>
              <a:gd name="connsiteY2095" fmla="*/ 6593455 h 6858000"/>
              <a:gd name="connsiteX2096" fmla="*/ 3835617 w 6569477"/>
              <a:gd name="connsiteY2096" fmla="*/ 6585021 h 6858000"/>
              <a:gd name="connsiteX2097" fmla="*/ 3827181 w 6569477"/>
              <a:gd name="connsiteY2097" fmla="*/ 6593455 h 6858000"/>
              <a:gd name="connsiteX2098" fmla="*/ 3818745 w 6569477"/>
              <a:gd name="connsiteY2098" fmla="*/ 6601891 h 6858000"/>
              <a:gd name="connsiteX2099" fmla="*/ 3810309 w 6569477"/>
              <a:gd name="connsiteY2099" fmla="*/ 6618762 h 6858000"/>
              <a:gd name="connsiteX2100" fmla="*/ 3827181 w 6569477"/>
              <a:gd name="connsiteY2100" fmla="*/ 6618762 h 6858000"/>
              <a:gd name="connsiteX2101" fmla="*/ 3818745 w 6569477"/>
              <a:gd name="connsiteY2101" fmla="*/ 6627198 h 6858000"/>
              <a:gd name="connsiteX2102" fmla="*/ 3776566 w 6569477"/>
              <a:gd name="connsiteY2102" fmla="*/ 6677812 h 6858000"/>
              <a:gd name="connsiteX2103" fmla="*/ 3810308 w 6569477"/>
              <a:gd name="connsiteY2103" fmla="*/ 6669377 h 6858000"/>
              <a:gd name="connsiteX2104" fmla="*/ 3776566 w 6569477"/>
              <a:gd name="connsiteY2104" fmla="*/ 6694684 h 6858000"/>
              <a:gd name="connsiteX2105" fmla="*/ 3751259 w 6569477"/>
              <a:gd name="connsiteY2105" fmla="*/ 6719991 h 6858000"/>
              <a:gd name="connsiteX2106" fmla="*/ 3734388 w 6569477"/>
              <a:gd name="connsiteY2106" fmla="*/ 6728426 h 6858000"/>
              <a:gd name="connsiteX2107" fmla="*/ 3734390 w 6569477"/>
              <a:gd name="connsiteY2107" fmla="*/ 6711555 h 6858000"/>
              <a:gd name="connsiteX2108" fmla="*/ 3700645 w 6569477"/>
              <a:gd name="connsiteY2108" fmla="*/ 6745297 h 6858000"/>
              <a:gd name="connsiteX2109" fmla="*/ 3692211 w 6569477"/>
              <a:gd name="connsiteY2109" fmla="*/ 6736862 h 6858000"/>
              <a:gd name="connsiteX2110" fmla="*/ 3700645 w 6569477"/>
              <a:gd name="connsiteY2110" fmla="*/ 6728426 h 6858000"/>
              <a:gd name="connsiteX2111" fmla="*/ 3700645 w 6569477"/>
              <a:gd name="connsiteY2111" fmla="*/ 6719990 h 6858000"/>
              <a:gd name="connsiteX2112" fmla="*/ 3692209 w 6569477"/>
              <a:gd name="connsiteY2112" fmla="*/ 6719991 h 6858000"/>
              <a:gd name="connsiteX2113" fmla="*/ 3683775 w 6569477"/>
              <a:gd name="connsiteY2113" fmla="*/ 6728426 h 6858000"/>
              <a:gd name="connsiteX2114" fmla="*/ 3683775 w 6569477"/>
              <a:gd name="connsiteY2114" fmla="*/ 6736862 h 6858000"/>
              <a:gd name="connsiteX2115" fmla="*/ 3675338 w 6569477"/>
              <a:gd name="connsiteY2115" fmla="*/ 6745298 h 6858000"/>
              <a:gd name="connsiteX2116" fmla="*/ 3666902 w 6569477"/>
              <a:gd name="connsiteY2116" fmla="*/ 6753735 h 6858000"/>
              <a:gd name="connsiteX2117" fmla="*/ 3658466 w 6569477"/>
              <a:gd name="connsiteY2117" fmla="*/ 6753734 h 6858000"/>
              <a:gd name="connsiteX2118" fmla="*/ 3658466 w 6569477"/>
              <a:gd name="connsiteY2118" fmla="*/ 6762169 h 6858000"/>
              <a:gd name="connsiteX2119" fmla="*/ 3650032 w 6569477"/>
              <a:gd name="connsiteY2119" fmla="*/ 6762169 h 6858000"/>
              <a:gd name="connsiteX2120" fmla="*/ 3650030 w 6569477"/>
              <a:gd name="connsiteY2120" fmla="*/ 6753734 h 6858000"/>
              <a:gd name="connsiteX2121" fmla="*/ 3658466 w 6569477"/>
              <a:gd name="connsiteY2121" fmla="*/ 6736862 h 6858000"/>
              <a:gd name="connsiteX2122" fmla="*/ 3675338 w 6569477"/>
              <a:gd name="connsiteY2122" fmla="*/ 6719991 h 6858000"/>
              <a:gd name="connsiteX2123" fmla="*/ 3666902 w 6569477"/>
              <a:gd name="connsiteY2123" fmla="*/ 6719989 h 6858000"/>
              <a:gd name="connsiteX2124" fmla="*/ 3658466 w 6569477"/>
              <a:gd name="connsiteY2124" fmla="*/ 6728426 h 6858000"/>
              <a:gd name="connsiteX2125" fmla="*/ 3633159 w 6569477"/>
              <a:gd name="connsiteY2125" fmla="*/ 6753734 h 6858000"/>
              <a:gd name="connsiteX2126" fmla="*/ 3633159 w 6569477"/>
              <a:gd name="connsiteY2126" fmla="*/ 6762169 h 6858000"/>
              <a:gd name="connsiteX2127" fmla="*/ 3616289 w 6569477"/>
              <a:gd name="connsiteY2127" fmla="*/ 6787476 h 6858000"/>
              <a:gd name="connsiteX2128" fmla="*/ 3561456 w 6569477"/>
              <a:gd name="connsiteY2128" fmla="*/ 6826490 h 6858000"/>
              <a:gd name="connsiteX2129" fmla="*/ 3523349 w 6569477"/>
              <a:gd name="connsiteY2129" fmla="*/ 6858000 h 6858000"/>
              <a:gd name="connsiteX2130" fmla="*/ 0 w 6569477"/>
              <a:gd name="connsiteY213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</a:cxnLst>
            <a:rect l="l" t="t" r="r" b="b"/>
            <a:pathLst>
              <a:path w="6569477" h="6858000">
                <a:moveTo>
                  <a:pt x="4117221" y="6784486"/>
                </a:moveTo>
                <a:cubicBezTo>
                  <a:pt x="4097055" y="6807977"/>
                  <a:pt x="4081509" y="6827275"/>
                  <a:pt x="4065123" y="6846362"/>
                </a:cubicBezTo>
                <a:lnTo>
                  <a:pt x="4054153" y="6858000"/>
                </a:lnTo>
                <a:lnTo>
                  <a:pt x="4025354" y="6858000"/>
                </a:lnTo>
                <a:lnTo>
                  <a:pt x="4042817" y="6837081"/>
                </a:lnTo>
                <a:cubicBezTo>
                  <a:pt x="4069049" y="6805855"/>
                  <a:pt x="4098350" y="6774394"/>
                  <a:pt x="4117221" y="6784486"/>
                </a:cubicBezTo>
                <a:close/>
                <a:moveTo>
                  <a:pt x="4098863" y="6687079"/>
                </a:moveTo>
                <a:cubicBezTo>
                  <a:pt x="4088750" y="6727370"/>
                  <a:pt x="4048418" y="6774353"/>
                  <a:pt x="4016483" y="6816306"/>
                </a:cubicBezTo>
                <a:cubicBezTo>
                  <a:pt x="4000945" y="6828467"/>
                  <a:pt x="3984565" y="6842201"/>
                  <a:pt x="3967818" y="6856958"/>
                </a:cubicBezTo>
                <a:lnTo>
                  <a:pt x="3966685" y="6858000"/>
                </a:lnTo>
                <a:lnTo>
                  <a:pt x="3929841" y="6858000"/>
                </a:lnTo>
                <a:lnTo>
                  <a:pt x="4004165" y="6784103"/>
                </a:lnTo>
                <a:cubicBezTo>
                  <a:pt x="4033963" y="6753771"/>
                  <a:pt x="4065258" y="6721474"/>
                  <a:pt x="4098863" y="6687079"/>
                </a:cubicBezTo>
                <a:close/>
                <a:moveTo>
                  <a:pt x="5739924" y="6488019"/>
                </a:moveTo>
                <a:cubicBezTo>
                  <a:pt x="5746811" y="6488017"/>
                  <a:pt x="5746811" y="6488017"/>
                  <a:pt x="5746811" y="6494900"/>
                </a:cubicBezTo>
                <a:cubicBezTo>
                  <a:pt x="5746701" y="6495341"/>
                  <a:pt x="5746590" y="6495782"/>
                  <a:pt x="5746479" y="6496223"/>
                </a:cubicBezTo>
                <a:lnTo>
                  <a:pt x="5739923" y="6501783"/>
                </a:lnTo>
                <a:lnTo>
                  <a:pt x="5739923" y="6494900"/>
                </a:lnTo>
                <a:close/>
                <a:moveTo>
                  <a:pt x="4189806" y="6433624"/>
                </a:moveTo>
                <a:lnTo>
                  <a:pt x="4188863" y="6437396"/>
                </a:lnTo>
                <a:cubicBezTo>
                  <a:pt x="4187809" y="6439505"/>
                  <a:pt x="4185699" y="6441614"/>
                  <a:pt x="4181480" y="6441614"/>
                </a:cubicBezTo>
                <a:close/>
                <a:moveTo>
                  <a:pt x="4190270" y="6433178"/>
                </a:moveTo>
                <a:lnTo>
                  <a:pt x="4189806" y="6433624"/>
                </a:lnTo>
                <a:lnTo>
                  <a:pt x="4189918" y="6433179"/>
                </a:lnTo>
                <a:close/>
                <a:moveTo>
                  <a:pt x="4080254" y="6424489"/>
                </a:moveTo>
                <a:lnTo>
                  <a:pt x="4080253" y="6424742"/>
                </a:lnTo>
                <a:lnTo>
                  <a:pt x="4071818" y="6433178"/>
                </a:lnTo>
                <a:close/>
                <a:moveTo>
                  <a:pt x="4239510" y="6367480"/>
                </a:moveTo>
                <a:lnTo>
                  <a:pt x="4236315" y="6373075"/>
                </a:lnTo>
                <a:lnTo>
                  <a:pt x="4232912" y="6373925"/>
                </a:lnTo>
                <a:lnTo>
                  <a:pt x="4238687" y="6368327"/>
                </a:lnTo>
                <a:close/>
                <a:moveTo>
                  <a:pt x="4265838" y="6340386"/>
                </a:moveTo>
                <a:lnTo>
                  <a:pt x="4239510" y="6367480"/>
                </a:lnTo>
                <a:lnTo>
                  <a:pt x="4240531" y="6365693"/>
                </a:lnTo>
                <a:lnTo>
                  <a:pt x="4248968" y="6357257"/>
                </a:lnTo>
                <a:cubicBezTo>
                  <a:pt x="4248968" y="6348821"/>
                  <a:pt x="4257404" y="6348819"/>
                  <a:pt x="4265838" y="6340386"/>
                </a:cubicBezTo>
                <a:close/>
                <a:moveTo>
                  <a:pt x="4291147" y="6272900"/>
                </a:moveTo>
                <a:lnTo>
                  <a:pt x="4299581" y="6272900"/>
                </a:lnTo>
                <a:lnTo>
                  <a:pt x="4308018" y="6272900"/>
                </a:lnTo>
                <a:lnTo>
                  <a:pt x="4291147" y="6289772"/>
                </a:lnTo>
                <a:lnTo>
                  <a:pt x="4274273" y="6306643"/>
                </a:lnTo>
                <a:lnTo>
                  <a:pt x="4257404" y="6323512"/>
                </a:lnTo>
                <a:lnTo>
                  <a:pt x="4257404" y="6331950"/>
                </a:lnTo>
                <a:cubicBezTo>
                  <a:pt x="4240531" y="6340386"/>
                  <a:pt x="4232097" y="6357257"/>
                  <a:pt x="4215224" y="6374128"/>
                </a:cubicBezTo>
                <a:lnTo>
                  <a:pt x="4215223" y="6382562"/>
                </a:lnTo>
                <a:cubicBezTo>
                  <a:pt x="4215224" y="6391000"/>
                  <a:pt x="4223663" y="6382564"/>
                  <a:pt x="4223663" y="6382564"/>
                </a:cubicBezTo>
                <a:lnTo>
                  <a:pt x="4232099" y="6374128"/>
                </a:lnTo>
                <a:lnTo>
                  <a:pt x="4232912" y="6373925"/>
                </a:lnTo>
                <a:lnTo>
                  <a:pt x="4215378" y="6390919"/>
                </a:lnTo>
                <a:lnTo>
                  <a:pt x="4215224" y="6391000"/>
                </a:lnTo>
                <a:cubicBezTo>
                  <a:pt x="4215216" y="6391030"/>
                  <a:pt x="4215206" y="6391059"/>
                  <a:pt x="4215199" y="6391088"/>
                </a:cubicBezTo>
                <a:lnTo>
                  <a:pt x="4213115" y="6393108"/>
                </a:lnTo>
                <a:cubicBezTo>
                  <a:pt x="4198353" y="6405763"/>
                  <a:pt x="4189918" y="6407872"/>
                  <a:pt x="4198356" y="6382564"/>
                </a:cubicBezTo>
                <a:cubicBezTo>
                  <a:pt x="4164611" y="6433179"/>
                  <a:pt x="4147738" y="6441614"/>
                  <a:pt x="4113994" y="6475357"/>
                </a:cubicBezTo>
                <a:lnTo>
                  <a:pt x="4122431" y="6475355"/>
                </a:lnTo>
                <a:lnTo>
                  <a:pt x="4097125" y="6500664"/>
                </a:lnTo>
                <a:lnTo>
                  <a:pt x="4088687" y="6500664"/>
                </a:lnTo>
                <a:lnTo>
                  <a:pt x="4088688" y="6509098"/>
                </a:lnTo>
                <a:lnTo>
                  <a:pt x="4080256" y="6509098"/>
                </a:lnTo>
                <a:cubicBezTo>
                  <a:pt x="4071819" y="6517534"/>
                  <a:pt x="4071818" y="6525971"/>
                  <a:pt x="4063383" y="6525971"/>
                </a:cubicBezTo>
                <a:cubicBezTo>
                  <a:pt x="4063381" y="6534407"/>
                  <a:pt x="4054944" y="6534407"/>
                  <a:pt x="4054946" y="6542841"/>
                </a:cubicBezTo>
                <a:cubicBezTo>
                  <a:pt x="4046511" y="6542841"/>
                  <a:pt x="4046513" y="6551277"/>
                  <a:pt x="4046513" y="6551277"/>
                </a:cubicBezTo>
                <a:lnTo>
                  <a:pt x="4021201" y="6576584"/>
                </a:lnTo>
                <a:cubicBezTo>
                  <a:pt x="4021202" y="6579396"/>
                  <a:pt x="4021202" y="6582209"/>
                  <a:pt x="4021203" y="6585021"/>
                </a:cubicBezTo>
                <a:cubicBezTo>
                  <a:pt x="4021203" y="6585021"/>
                  <a:pt x="4012767" y="6585019"/>
                  <a:pt x="4012768" y="6593455"/>
                </a:cubicBezTo>
                <a:cubicBezTo>
                  <a:pt x="3987460" y="6610327"/>
                  <a:pt x="3962152" y="6635634"/>
                  <a:pt x="3936845" y="6660941"/>
                </a:cubicBezTo>
                <a:lnTo>
                  <a:pt x="3928411" y="6652505"/>
                </a:lnTo>
                <a:lnTo>
                  <a:pt x="3936844" y="6644069"/>
                </a:lnTo>
                <a:cubicBezTo>
                  <a:pt x="3945281" y="6644071"/>
                  <a:pt x="3945281" y="6635634"/>
                  <a:pt x="3945281" y="6635634"/>
                </a:cubicBezTo>
                <a:lnTo>
                  <a:pt x="3936845" y="6635634"/>
                </a:lnTo>
                <a:lnTo>
                  <a:pt x="3928411" y="6644072"/>
                </a:lnTo>
                <a:lnTo>
                  <a:pt x="3919975" y="6652505"/>
                </a:lnTo>
                <a:lnTo>
                  <a:pt x="3919975" y="6660941"/>
                </a:lnTo>
                <a:lnTo>
                  <a:pt x="3919974" y="6669377"/>
                </a:lnTo>
                <a:cubicBezTo>
                  <a:pt x="3894667" y="6686249"/>
                  <a:pt x="3869359" y="6711555"/>
                  <a:pt x="3844054" y="6728426"/>
                </a:cubicBezTo>
                <a:cubicBezTo>
                  <a:pt x="3844052" y="6731237"/>
                  <a:pt x="3844053" y="6734049"/>
                  <a:pt x="3844051" y="6736860"/>
                </a:cubicBezTo>
                <a:cubicBezTo>
                  <a:pt x="3785002" y="6779041"/>
                  <a:pt x="3734388" y="6821217"/>
                  <a:pt x="3675339" y="6854962"/>
                </a:cubicBezTo>
                <a:lnTo>
                  <a:pt x="3671147" y="6858000"/>
                </a:lnTo>
                <a:lnTo>
                  <a:pt x="3532438" y="6858000"/>
                </a:lnTo>
                <a:lnTo>
                  <a:pt x="3566728" y="6830708"/>
                </a:lnTo>
                <a:cubicBezTo>
                  <a:pt x="3584654" y="6817000"/>
                  <a:pt x="3603634" y="6804347"/>
                  <a:pt x="3624722" y="6795912"/>
                </a:cubicBezTo>
                <a:lnTo>
                  <a:pt x="3633161" y="6787476"/>
                </a:lnTo>
                <a:lnTo>
                  <a:pt x="3633160" y="6779041"/>
                </a:lnTo>
                <a:lnTo>
                  <a:pt x="3641596" y="6779041"/>
                </a:lnTo>
                <a:lnTo>
                  <a:pt x="3641596" y="6787476"/>
                </a:lnTo>
                <a:cubicBezTo>
                  <a:pt x="3658466" y="6787476"/>
                  <a:pt x="3666902" y="6779042"/>
                  <a:pt x="3683775" y="6770605"/>
                </a:cubicBezTo>
                <a:lnTo>
                  <a:pt x="3683775" y="6762169"/>
                </a:lnTo>
                <a:cubicBezTo>
                  <a:pt x="3709082" y="6770605"/>
                  <a:pt x="3666902" y="6779042"/>
                  <a:pt x="3675339" y="6787476"/>
                </a:cubicBezTo>
                <a:cubicBezTo>
                  <a:pt x="3683776" y="6779041"/>
                  <a:pt x="3717515" y="6762169"/>
                  <a:pt x="3742824" y="6736862"/>
                </a:cubicBezTo>
                <a:cubicBezTo>
                  <a:pt x="3751259" y="6728426"/>
                  <a:pt x="3768131" y="6711555"/>
                  <a:pt x="3785001" y="6703120"/>
                </a:cubicBezTo>
                <a:cubicBezTo>
                  <a:pt x="3793440" y="6694684"/>
                  <a:pt x="3810310" y="6677812"/>
                  <a:pt x="3827182" y="6669377"/>
                </a:cubicBezTo>
                <a:cubicBezTo>
                  <a:pt x="3852487" y="6644072"/>
                  <a:pt x="3877794" y="6635634"/>
                  <a:pt x="3903102" y="6601891"/>
                </a:cubicBezTo>
                <a:cubicBezTo>
                  <a:pt x="3911538" y="6593455"/>
                  <a:pt x="3928411" y="6585021"/>
                  <a:pt x="3928411" y="6585021"/>
                </a:cubicBezTo>
                <a:cubicBezTo>
                  <a:pt x="3936845" y="6576584"/>
                  <a:pt x="3945280" y="6576584"/>
                  <a:pt x="3945281" y="6568148"/>
                </a:cubicBezTo>
                <a:cubicBezTo>
                  <a:pt x="3953718" y="6568149"/>
                  <a:pt x="3953718" y="6568149"/>
                  <a:pt x="3962152" y="6559714"/>
                </a:cubicBezTo>
                <a:lnTo>
                  <a:pt x="3987461" y="6534407"/>
                </a:lnTo>
                <a:cubicBezTo>
                  <a:pt x="3987461" y="6542841"/>
                  <a:pt x="4012768" y="6517534"/>
                  <a:pt x="4012768" y="6517534"/>
                </a:cubicBezTo>
                <a:cubicBezTo>
                  <a:pt x="4021201" y="6509098"/>
                  <a:pt x="4029637" y="6500662"/>
                  <a:pt x="4029637" y="6492227"/>
                </a:cubicBezTo>
                <a:lnTo>
                  <a:pt x="4038075" y="6492227"/>
                </a:lnTo>
                <a:cubicBezTo>
                  <a:pt x="4122431" y="6433176"/>
                  <a:pt x="4223660" y="6340387"/>
                  <a:pt x="4291147" y="6272900"/>
                </a:cubicBezTo>
                <a:close/>
                <a:moveTo>
                  <a:pt x="4561089" y="6171673"/>
                </a:moveTo>
                <a:lnTo>
                  <a:pt x="4556321" y="6179312"/>
                </a:lnTo>
                <a:lnTo>
                  <a:pt x="4554763" y="6179053"/>
                </a:lnTo>
                <a:cubicBezTo>
                  <a:pt x="4554763" y="6178000"/>
                  <a:pt x="4556872" y="6175890"/>
                  <a:pt x="4561089" y="6171673"/>
                </a:cubicBezTo>
                <a:close/>
                <a:moveTo>
                  <a:pt x="4671175" y="5979022"/>
                </a:moveTo>
                <a:lnTo>
                  <a:pt x="4669173" y="5981473"/>
                </a:lnTo>
                <a:cubicBezTo>
                  <a:pt x="4661263" y="5988195"/>
                  <a:pt x="4658099" y="5981871"/>
                  <a:pt x="4645447" y="5994524"/>
                </a:cubicBezTo>
                <a:cubicBezTo>
                  <a:pt x="4643338" y="5998741"/>
                  <a:pt x="4643337" y="6000322"/>
                  <a:pt x="4644391" y="6000718"/>
                </a:cubicBezTo>
                <a:lnTo>
                  <a:pt x="4645606" y="6000505"/>
                </a:lnTo>
                <a:lnTo>
                  <a:pt x="4646686" y="5998475"/>
                </a:lnTo>
                <a:lnTo>
                  <a:pt x="4647927" y="6000099"/>
                </a:lnTo>
                <a:lnTo>
                  <a:pt x="4649663" y="5999795"/>
                </a:lnTo>
                <a:cubicBezTo>
                  <a:pt x="4651773" y="5999268"/>
                  <a:pt x="4653882" y="5999004"/>
                  <a:pt x="4654936" y="6000454"/>
                </a:cubicBezTo>
                <a:lnTo>
                  <a:pt x="4654647" y="6003455"/>
                </a:lnTo>
                <a:lnTo>
                  <a:pt x="4658944" y="5998240"/>
                </a:lnTo>
                <a:close/>
                <a:moveTo>
                  <a:pt x="5823292" y="5722907"/>
                </a:moveTo>
                <a:lnTo>
                  <a:pt x="5800797" y="5768179"/>
                </a:lnTo>
                <a:lnTo>
                  <a:pt x="5806978" y="5758327"/>
                </a:lnTo>
                <a:cubicBezTo>
                  <a:pt x="5810514" y="5753116"/>
                  <a:pt x="5814328" y="5748237"/>
                  <a:pt x="5818310" y="5744909"/>
                </a:cubicBezTo>
                <a:cubicBezTo>
                  <a:pt x="5819855" y="5741362"/>
                  <a:pt x="5821177" y="5736874"/>
                  <a:pt x="5822096" y="5732580"/>
                </a:cubicBezTo>
                <a:close/>
                <a:moveTo>
                  <a:pt x="5907073" y="5708785"/>
                </a:moveTo>
                <a:lnTo>
                  <a:pt x="5869741" y="5783136"/>
                </a:lnTo>
                <a:cubicBezTo>
                  <a:pt x="5858084" y="5809655"/>
                  <a:pt x="5848657" y="5836145"/>
                  <a:pt x="5842500" y="5863847"/>
                </a:cubicBezTo>
                <a:cubicBezTo>
                  <a:pt x="5785921" y="5947223"/>
                  <a:pt x="5733692" y="5981849"/>
                  <a:pt x="5690433" y="6081162"/>
                </a:cubicBezTo>
                <a:cubicBezTo>
                  <a:pt x="5680683" y="6080287"/>
                  <a:pt x="5669193" y="6098913"/>
                  <a:pt x="5663883" y="6103351"/>
                </a:cubicBezTo>
                <a:lnTo>
                  <a:pt x="5636415" y="6152111"/>
                </a:lnTo>
                <a:lnTo>
                  <a:pt x="5637318" y="6151784"/>
                </a:lnTo>
                <a:cubicBezTo>
                  <a:pt x="5630397" y="6165631"/>
                  <a:pt x="5624342" y="6178180"/>
                  <a:pt x="5618612" y="6190081"/>
                </a:cubicBezTo>
                <a:lnTo>
                  <a:pt x="5611094" y="6205514"/>
                </a:lnTo>
                <a:lnTo>
                  <a:pt x="5619596" y="6194628"/>
                </a:lnTo>
                <a:cubicBezTo>
                  <a:pt x="5624904" y="6187044"/>
                  <a:pt x="5630569" y="6177954"/>
                  <a:pt x="5636991" y="6166061"/>
                </a:cubicBezTo>
                <a:cubicBezTo>
                  <a:pt x="5643774" y="6164691"/>
                  <a:pt x="5645145" y="6171478"/>
                  <a:pt x="5657339" y="6161951"/>
                </a:cubicBezTo>
                <a:cubicBezTo>
                  <a:pt x="5651927" y="6170107"/>
                  <a:pt x="5660082" y="6175522"/>
                  <a:pt x="5638432" y="6208150"/>
                </a:cubicBezTo>
                <a:cubicBezTo>
                  <a:pt x="5666863" y="6174154"/>
                  <a:pt x="5692554" y="6126583"/>
                  <a:pt x="5718245" y="6079013"/>
                </a:cubicBezTo>
                <a:cubicBezTo>
                  <a:pt x="5745305" y="6038231"/>
                  <a:pt x="5770995" y="5990662"/>
                  <a:pt x="5802168" y="5970237"/>
                </a:cubicBezTo>
                <a:cubicBezTo>
                  <a:pt x="5833200" y="5879207"/>
                  <a:pt x="5877868" y="5820741"/>
                  <a:pt x="5917053" y="5735129"/>
                </a:cubicBezTo>
                <a:cubicBezTo>
                  <a:pt x="5923764" y="5698455"/>
                  <a:pt x="5887250" y="5762338"/>
                  <a:pt x="5902116" y="5731083"/>
                </a:cubicBezTo>
                <a:close/>
                <a:moveTo>
                  <a:pt x="5917201" y="5634092"/>
                </a:moveTo>
                <a:lnTo>
                  <a:pt x="5891750" y="5667883"/>
                </a:lnTo>
                <a:cubicBezTo>
                  <a:pt x="5851164" y="5717451"/>
                  <a:pt x="5813675" y="5755549"/>
                  <a:pt x="5781231" y="5830035"/>
                </a:cubicBezTo>
                <a:cubicBezTo>
                  <a:pt x="5776356" y="5829597"/>
                  <a:pt x="5771046" y="5834035"/>
                  <a:pt x="5766290" y="5839137"/>
                </a:cubicBezTo>
                <a:lnTo>
                  <a:pt x="5764238" y="5841451"/>
                </a:lnTo>
                <a:lnTo>
                  <a:pt x="5588834" y="6142779"/>
                </a:lnTo>
                <a:lnTo>
                  <a:pt x="5549933" y="6201116"/>
                </a:lnTo>
                <a:lnTo>
                  <a:pt x="5547357" y="6207173"/>
                </a:lnTo>
                <a:lnTo>
                  <a:pt x="5529789" y="6231324"/>
                </a:lnTo>
                <a:lnTo>
                  <a:pt x="5464244" y="6329615"/>
                </a:lnTo>
                <a:lnTo>
                  <a:pt x="5402037" y="6435651"/>
                </a:lnTo>
                <a:cubicBezTo>
                  <a:pt x="5402037" y="6435651"/>
                  <a:pt x="5402037" y="6435651"/>
                  <a:pt x="5408957" y="6435651"/>
                </a:cubicBezTo>
                <a:cubicBezTo>
                  <a:pt x="5408957" y="6428728"/>
                  <a:pt x="5415877" y="6421804"/>
                  <a:pt x="5422798" y="6428728"/>
                </a:cubicBezTo>
                <a:lnTo>
                  <a:pt x="5421385" y="6432963"/>
                </a:lnTo>
                <a:lnTo>
                  <a:pt x="5408956" y="6449499"/>
                </a:lnTo>
                <a:cubicBezTo>
                  <a:pt x="5415877" y="6449499"/>
                  <a:pt x="5415877" y="6449499"/>
                  <a:pt x="5415877" y="6449499"/>
                </a:cubicBezTo>
                <a:lnTo>
                  <a:pt x="5421385" y="6432963"/>
                </a:lnTo>
                <a:lnTo>
                  <a:pt x="5487674" y="6344780"/>
                </a:lnTo>
                <a:lnTo>
                  <a:pt x="5495039" y="6334691"/>
                </a:lnTo>
                <a:lnTo>
                  <a:pt x="5485269" y="6342855"/>
                </a:lnTo>
                <a:cubicBezTo>
                  <a:pt x="5480829" y="6337541"/>
                  <a:pt x="5480829" y="6337541"/>
                  <a:pt x="5480829" y="6337541"/>
                </a:cubicBezTo>
                <a:cubicBezTo>
                  <a:pt x="5482568" y="6318042"/>
                  <a:pt x="5499368" y="6294978"/>
                  <a:pt x="5525918" y="6272793"/>
                </a:cubicBezTo>
                <a:cubicBezTo>
                  <a:pt x="5548027" y="6245292"/>
                  <a:pt x="5570136" y="6217791"/>
                  <a:pt x="5577186" y="6193853"/>
                </a:cubicBezTo>
                <a:cubicBezTo>
                  <a:pt x="5585150" y="6187197"/>
                  <a:pt x="5591787" y="6181650"/>
                  <a:pt x="5598425" y="6176103"/>
                </a:cubicBezTo>
                <a:lnTo>
                  <a:pt x="5613302" y="6163670"/>
                </a:lnTo>
                <a:lnTo>
                  <a:pt x="5616665" y="6159249"/>
                </a:lnTo>
                <a:lnTo>
                  <a:pt x="5619814" y="6158111"/>
                </a:lnTo>
                <a:lnTo>
                  <a:pt x="5641844" y="6122335"/>
                </a:lnTo>
                <a:cubicBezTo>
                  <a:pt x="5660984" y="6091112"/>
                  <a:pt x="5672914" y="6070992"/>
                  <a:pt x="5694784" y="6032412"/>
                </a:cubicBezTo>
                <a:cubicBezTo>
                  <a:pt x="5698354" y="6047475"/>
                  <a:pt x="5711583" y="6009349"/>
                  <a:pt x="5727512" y="5996037"/>
                </a:cubicBezTo>
                <a:cubicBezTo>
                  <a:pt x="5733692" y="5981849"/>
                  <a:pt x="5736302" y="5952599"/>
                  <a:pt x="5723942" y="5980974"/>
                </a:cubicBezTo>
                <a:cubicBezTo>
                  <a:pt x="5743352" y="5928661"/>
                  <a:pt x="5783130" y="5868347"/>
                  <a:pt x="5822911" y="5808034"/>
                </a:cubicBezTo>
                <a:cubicBezTo>
                  <a:pt x="5840579" y="5775220"/>
                  <a:pt x="5859358" y="5743736"/>
                  <a:pt x="5877583" y="5711587"/>
                </a:cubicBezTo>
                <a:close/>
                <a:moveTo>
                  <a:pt x="6242698" y="5517691"/>
                </a:moveTo>
                <a:cubicBezTo>
                  <a:pt x="6235812" y="5552099"/>
                  <a:pt x="6228924" y="5607154"/>
                  <a:pt x="6208261" y="5662208"/>
                </a:cubicBezTo>
                <a:cubicBezTo>
                  <a:pt x="6187600" y="5717261"/>
                  <a:pt x="6166938" y="5758552"/>
                  <a:pt x="6146276" y="5765433"/>
                </a:cubicBezTo>
                <a:cubicBezTo>
                  <a:pt x="6153164" y="5765433"/>
                  <a:pt x="6153164" y="5765433"/>
                  <a:pt x="6153163" y="5772316"/>
                </a:cubicBezTo>
                <a:cubicBezTo>
                  <a:pt x="6146276" y="5779197"/>
                  <a:pt x="6146274" y="5792962"/>
                  <a:pt x="6139388" y="5792960"/>
                </a:cubicBezTo>
                <a:cubicBezTo>
                  <a:pt x="6139388" y="5792960"/>
                  <a:pt x="6139387" y="5799843"/>
                  <a:pt x="6132502" y="5799841"/>
                </a:cubicBezTo>
                <a:lnTo>
                  <a:pt x="6139387" y="5799843"/>
                </a:lnTo>
                <a:cubicBezTo>
                  <a:pt x="6153163" y="5813605"/>
                  <a:pt x="6125611" y="5854896"/>
                  <a:pt x="6098063" y="5903069"/>
                </a:cubicBezTo>
                <a:cubicBezTo>
                  <a:pt x="6098064" y="5905363"/>
                  <a:pt x="6098064" y="5907656"/>
                  <a:pt x="6098064" y="5909950"/>
                </a:cubicBezTo>
                <a:cubicBezTo>
                  <a:pt x="6104951" y="5909952"/>
                  <a:pt x="6104951" y="5909952"/>
                  <a:pt x="6098065" y="5916833"/>
                </a:cubicBezTo>
                <a:lnTo>
                  <a:pt x="6098065" y="5923714"/>
                </a:lnTo>
                <a:lnTo>
                  <a:pt x="6091178" y="5923714"/>
                </a:lnTo>
                <a:lnTo>
                  <a:pt x="6098065" y="5930597"/>
                </a:lnTo>
                <a:cubicBezTo>
                  <a:pt x="6091178" y="5944360"/>
                  <a:pt x="6098064" y="5951241"/>
                  <a:pt x="6084290" y="5985651"/>
                </a:cubicBezTo>
                <a:cubicBezTo>
                  <a:pt x="6098065" y="5985649"/>
                  <a:pt x="6111840" y="5944360"/>
                  <a:pt x="6118727" y="5965005"/>
                </a:cubicBezTo>
                <a:cubicBezTo>
                  <a:pt x="6115284" y="5971886"/>
                  <a:pt x="6115284" y="5975328"/>
                  <a:pt x="6115283" y="5978768"/>
                </a:cubicBezTo>
                <a:lnTo>
                  <a:pt x="6113562" y="5985649"/>
                </a:lnTo>
                <a:lnTo>
                  <a:pt x="6111840" y="5985651"/>
                </a:lnTo>
                <a:lnTo>
                  <a:pt x="6111840" y="5992530"/>
                </a:lnTo>
                <a:lnTo>
                  <a:pt x="6113562" y="5985649"/>
                </a:lnTo>
                <a:lnTo>
                  <a:pt x="6118727" y="5985649"/>
                </a:lnTo>
                <a:lnTo>
                  <a:pt x="6118727" y="5992532"/>
                </a:lnTo>
                <a:lnTo>
                  <a:pt x="6118727" y="5999413"/>
                </a:lnTo>
                <a:cubicBezTo>
                  <a:pt x="6111840" y="6006295"/>
                  <a:pt x="6104952" y="6020059"/>
                  <a:pt x="6098065" y="6033823"/>
                </a:cubicBezTo>
                <a:lnTo>
                  <a:pt x="6091178" y="6040704"/>
                </a:lnTo>
                <a:cubicBezTo>
                  <a:pt x="6091178" y="6040704"/>
                  <a:pt x="6091178" y="6047587"/>
                  <a:pt x="6084290" y="6054467"/>
                </a:cubicBezTo>
                <a:lnTo>
                  <a:pt x="6077403" y="6061350"/>
                </a:lnTo>
                <a:cubicBezTo>
                  <a:pt x="6077403" y="6054467"/>
                  <a:pt x="6077403" y="6054467"/>
                  <a:pt x="6084290" y="6047585"/>
                </a:cubicBezTo>
                <a:cubicBezTo>
                  <a:pt x="6084290" y="6047585"/>
                  <a:pt x="6084290" y="6040704"/>
                  <a:pt x="6091178" y="6033821"/>
                </a:cubicBezTo>
                <a:cubicBezTo>
                  <a:pt x="6077403" y="6047585"/>
                  <a:pt x="6070516" y="6061350"/>
                  <a:pt x="6056740" y="6068231"/>
                </a:cubicBezTo>
                <a:lnTo>
                  <a:pt x="6036078" y="6047587"/>
                </a:lnTo>
                <a:cubicBezTo>
                  <a:pt x="5987867" y="6150811"/>
                  <a:pt x="5953431" y="6233393"/>
                  <a:pt x="5884558" y="6329737"/>
                </a:cubicBezTo>
                <a:cubicBezTo>
                  <a:pt x="5884558" y="6336619"/>
                  <a:pt x="5884558" y="6336619"/>
                  <a:pt x="5877670" y="6343502"/>
                </a:cubicBezTo>
                <a:lnTo>
                  <a:pt x="5870783" y="6350383"/>
                </a:lnTo>
                <a:cubicBezTo>
                  <a:pt x="5857007" y="6384793"/>
                  <a:pt x="5829458" y="6426082"/>
                  <a:pt x="5801910" y="6460490"/>
                </a:cubicBezTo>
                <a:cubicBezTo>
                  <a:pt x="5788135" y="6494900"/>
                  <a:pt x="5760585" y="6549953"/>
                  <a:pt x="5719261" y="6598128"/>
                </a:cubicBezTo>
                <a:cubicBezTo>
                  <a:pt x="5684825" y="6653181"/>
                  <a:pt x="5643500" y="6701354"/>
                  <a:pt x="5615952" y="6728880"/>
                </a:cubicBezTo>
                <a:cubicBezTo>
                  <a:pt x="5591846" y="6759847"/>
                  <a:pt x="5566018" y="6792535"/>
                  <a:pt x="5540191" y="6825223"/>
                </a:cubicBezTo>
                <a:lnTo>
                  <a:pt x="5514417" y="6858000"/>
                </a:lnTo>
                <a:lnTo>
                  <a:pt x="5432172" y="6858000"/>
                </a:lnTo>
                <a:lnTo>
                  <a:pt x="5485092" y="6818343"/>
                </a:lnTo>
                <a:lnTo>
                  <a:pt x="5498867" y="6832106"/>
                </a:lnTo>
                <a:cubicBezTo>
                  <a:pt x="5512642" y="6818343"/>
                  <a:pt x="5533303" y="6797699"/>
                  <a:pt x="5547078" y="6777051"/>
                </a:cubicBezTo>
                <a:lnTo>
                  <a:pt x="5540191" y="6777052"/>
                </a:lnTo>
                <a:cubicBezTo>
                  <a:pt x="5540191" y="6783935"/>
                  <a:pt x="5533304" y="6790816"/>
                  <a:pt x="5533303" y="6783935"/>
                </a:cubicBezTo>
                <a:lnTo>
                  <a:pt x="5533304" y="6777052"/>
                </a:lnTo>
                <a:cubicBezTo>
                  <a:pt x="5526416" y="6777052"/>
                  <a:pt x="5512641" y="6797699"/>
                  <a:pt x="5512641" y="6783935"/>
                </a:cubicBezTo>
                <a:cubicBezTo>
                  <a:pt x="5526416" y="6756405"/>
                  <a:pt x="5533304" y="6763288"/>
                  <a:pt x="5547078" y="6742645"/>
                </a:cubicBezTo>
                <a:lnTo>
                  <a:pt x="5547077" y="6735761"/>
                </a:lnTo>
                <a:lnTo>
                  <a:pt x="5553964" y="6735759"/>
                </a:lnTo>
                <a:cubicBezTo>
                  <a:pt x="5553965" y="6728877"/>
                  <a:pt x="5560853" y="6721997"/>
                  <a:pt x="5560853" y="6721997"/>
                </a:cubicBezTo>
                <a:lnTo>
                  <a:pt x="5567740" y="6721999"/>
                </a:lnTo>
                <a:cubicBezTo>
                  <a:pt x="5574627" y="6701353"/>
                  <a:pt x="5595289" y="6666943"/>
                  <a:pt x="5615951" y="6639417"/>
                </a:cubicBezTo>
                <a:cubicBezTo>
                  <a:pt x="5643501" y="6611890"/>
                  <a:pt x="5664163" y="6591243"/>
                  <a:pt x="5677937" y="6591244"/>
                </a:cubicBezTo>
                <a:lnTo>
                  <a:pt x="5684824" y="6584361"/>
                </a:lnTo>
                <a:cubicBezTo>
                  <a:pt x="5684825" y="6577480"/>
                  <a:pt x="5691712" y="6570599"/>
                  <a:pt x="5698599" y="6570599"/>
                </a:cubicBezTo>
                <a:lnTo>
                  <a:pt x="5698600" y="6577480"/>
                </a:lnTo>
                <a:lnTo>
                  <a:pt x="5691712" y="6584363"/>
                </a:lnTo>
                <a:lnTo>
                  <a:pt x="5691711" y="6591244"/>
                </a:lnTo>
                <a:cubicBezTo>
                  <a:pt x="5712373" y="6563718"/>
                  <a:pt x="5705487" y="6563719"/>
                  <a:pt x="5719261" y="6543072"/>
                </a:cubicBezTo>
                <a:lnTo>
                  <a:pt x="5712373" y="6549953"/>
                </a:lnTo>
                <a:lnTo>
                  <a:pt x="5712373" y="6543070"/>
                </a:lnTo>
                <a:lnTo>
                  <a:pt x="5712374" y="6536189"/>
                </a:lnTo>
                <a:cubicBezTo>
                  <a:pt x="5712374" y="6536189"/>
                  <a:pt x="5705486" y="6549955"/>
                  <a:pt x="5698599" y="6543072"/>
                </a:cubicBezTo>
                <a:cubicBezTo>
                  <a:pt x="5712374" y="6522426"/>
                  <a:pt x="5726148" y="6501781"/>
                  <a:pt x="5733036" y="6508664"/>
                </a:cubicBezTo>
                <a:lnTo>
                  <a:pt x="5739923" y="6501783"/>
                </a:lnTo>
                <a:cubicBezTo>
                  <a:pt x="5743368" y="6501782"/>
                  <a:pt x="5745089" y="6500061"/>
                  <a:pt x="5745949" y="6498341"/>
                </a:cubicBezTo>
                <a:lnTo>
                  <a:pt x="5746479" y="6496223"/>
                </a:lnTo>
                <a:lnTo>
                  <a:pt x="5774791" y="6472212"/>
                </a:lnTo>
                <a:cubicBezTo>
                  <a:pt x="5808367" y="6438984"/>
                  <a:pt x="5838069" y="6395114"/>
                  <a:pt x="5863896" y="6343502"/>
                </a:cubicBezTo>
                <a:lnTo>
                  <a:pt x="5870782" y="6336621"/>
                </a:lnTo>
                <a:cubicBezTo>
                  <a:pt x="5870783" y="6329737"/>
                  <a:pt x="5877670" y="6322854"/>
                  <a:pt x="5877670" y="6322854"/>
                </a:cubicBezTo>
                <a:lnTo>
                  <a:pt x="5877670" y="6329736"/>
                </a:lnTo>
                <a:cubicBezTo>
                  <a:pt x="5882836" y="6314253"/>
                  <a:pt x="5891875" y="6291028"/>
                  <a:pt x="5896073" y="6274575"/>
                </a:cubicBezTo>
                <a:lnTo>
                  <a:pt x="5897128" y="6268192"/>
                </a:lnTo>
                <a:lnTo>
                  <a:pt x="5897471" y="6267801"/>
                </a:lnTo>
                <a:cubicBezTo>
                  <a:pt x="5898332" y="6266081"/>
                  <a:pt x="5898331" y="6264361"/>
                  <a:pt x="5898331" y="6260920"/>
                </a:cubicBezTo>
                <a:lnTo>
                  <a:pt x="5897128" y="6268192"/>
                </a:lnTo>
                <a:lnTo>
                  <a:pt x="5891445" y="6274682"/>
                </a:lnTo>
                <a:lnTo>
                  <a:pt x="5884558" y="6274684"/>
                </a:lnTo>
                <a:cubicBezTo>
                  <a:pt x="5884558" y="6267801"/>
                  <a:pt x="5884558" y="6267801"/>
                  <a:pt x="5891444" y="6260922"/>
                </a:cubicBezTo>
                <a:lnTo>
                  <a:pt x="5891445" y="6258416"/>
                </a:lnTo>
                <a:lnTo>
                  <a:pt x="5894028" y="6254899"/>
                </a:lnTo>
                <a:cubicBezTo>
                  <a:pt x="5896610" y="6252317"/>
                  <a:pt x="5898332" y="6250597"/>
                  <a:pt x="5898332" y="6247155"/>
                </a:cubicBezTo>
                <a:lnTo>
                  <a:pt x="5891444" y="6254039"/>
                </a:lnTo>
                <a:lnTo>
                  <a:pt x="5891445" y="6258416"/>
                </a:lnTo>
                <a:lnTo>
                  <a:pt x="5884558" y="6267801"/>
                </a:lnTo>
                <a:cubicBezTo>
                  <a:pt x="5912107" y="6178338"/>
                  <a:pt x="5987867" y="6081995"/>
                  <a:pt x="6022303" y="5992532"/>
                </a:cubicBezTo>
                <a:cubicBezTo>
                  <a:pt x="6029192" y="5992532"/>
                  <a:pt x="6042966" y="5965005"/>
                  <a:pt x="6049854" y="5958122"/>
                </a:cubicBezTo>
                <a:cubicBezTo>
                  <a:pt x="6042966" y="5958122"/>
                  <a:pt x="6042966" y="5958122"/>
                  <a:pt x="6042968" y="5944358"/>
                </a:cubicBezTo>
                <a:cubicBezTo>
                  <a:pt x="6042968" y="5944358"/>
                  <a:pt x="6049853" y="5944360"/>
                  <a:pt x="6049853" y="5937477"/>
                </a:cubicBezTo>
                <a:cubicBezTo>
                  <a:pt x="6049853" y="5930595"/>
                  <a:pt x="6056743" y="5930595"/>
                  <a:pt x="6056739" y="5923714"/>
                </a:cubicBezTo>
                <a:cubicBezTo>
                  <a:pt x="6077401" y="5872101"/>
                  <a:pt x="6094190" y="5851455"/>
                  <a:pt x="6110010" y="5829842"/>
                </a:cubicBezTo>
                <a:lnTo>
                  <a:pt x="6122376" y="5811522"/>
                </a:lnTo>
                <a:lnTo>
                  <a:pt x="6124752" y="5810165"/>
                </a:lnTo>
                <a:cubicBezTo>
                  <a:pt x="6125613" y="5808444"/>
                  <a:pt x="6125614" y="5806724"/>
                  <a:pt x="6125614" y="5806724"/>
                </a:cubicBezTo>
                <a:lnTo>
                  <a:pt x="6122376" y="5811522"/>
                </a:lnTo>
                <a:lnTo>
                  <a:pt x="6118726" y="5813605"/>
                </a:lnTo>
                <a:cubicBezTo>
                  <a:pt x="6118726" y="5813605"/>
                  <a:pt x="6111839" y="5813605"/>
                  <a:pt x="6111839" y="5806722"/>
                </a:cubicBezTo>
                <a:lnTo>
                  <a:pt x="6118725" y="5799843"/>
                </a:lnTo>
                <a:cubicBezTo>
                  <a:pt x="6118726" y="5797549"/>
                  <a:pt x="6118725" y="5795254"/>
                  <a:pt x="6118726" y="5792960"/>
                </a:cubicBezTo>
                <a:cubicBezTo>
                  <a:pt x="6118727" y="5758552"/>
                  <a:pt x="6160050" y="5675970"/>
                  <a:pt x="6180713" y="5682851"/>
                </a:cubicBezTo>
                <a:cubicBezTo>
                  <a:pt x="6194488" y="5634682"/>
                  <a:pt x="6215149" y="5558980"/>
                  <a:pt x="6242698" y="5517691"/>
                </a:cubicBezTo>
                <a:close/>
                <a:moveTo>
                  <a:pt x="6031724" y="5503741"/>
                </a:moveTo>
                <a:lnTo>
                  <a:pt x="6030787" y="5503894"/>
                </a:lnTo>
                <a:cubicBezTo>
                  <a:pt x="6022529" y="5508681"/>
                  <a:pt x="6009423" y="5521326"/>
                  <a:pt x="6006746" y="5510028"/>
                </a:cubicBezTo>
                <a:cubicBezTo>
                  <a:pt x="5991077" y="5547935"/>
                  <a:pt x="5974518" y="5582076"/>
                  <a:pt x="5958107" y="5613697"/>
                </a:cubicBezTo>
                <a:lnTo>
                  <a:pt x="5918354" y="5687414"/>
                </a:lnTo>
                <a:lnTo>
                  <a:pt x="5923128" y="5688762"/>
                </a:lnTo>
                <a:cubicBezTo>
                  <a:pt x="5933239" y="5686389"/>
                  <a:pt x="5945430" y="5674655"/>
                  <a:pt x="5945484" y="5701131"/>
                </a:cubicBezTo>
                <a:cubicBezTo>
                  <a:pt x="5967133" y="5668507"/>
                  <a:pt x="5990082" y="5607363"/>
                  <a:pt x="6002207" y="5562534"/>
                </a:cubicBezTo>
                <a:close/>
                <a:moveTo>
                  <a:pt x="4900498" y="5370762"/>
                </a:moveTo>
                <a:cubicBezTo>
                  <a:pt x="4900541" y="5370954"/>
                  <a:pt x="4900584" y="5371147"/>
                  <a:pt x="4900627" y="5371339"/>
                </a:cubicBezTo>
                <a:cubicBezTo>
                  <a:pt x="4898519" y="5376610"/>
                  <a:pt x="4894301" y="5382936"/>
                  <a:pt x="4890083" y="5387153"/>
                </a:cubicBezTo>
                <a:close/>
                <a:moveTo>
                  <a:pt x="6059700" y="5339561"/>
                </a:moveTo>
                <a:lnTo>
                  <a:pt x="6048904" y="5362569"/>
                </a:lnTo>
                <a:cubicBezTo>
                  <a:pt x="6016082" y="5425810"/>
                  <a:pt x="5983851" y="5478970"/>
                  <a:pt x="5960539" y="5532008"/>
                </a:cubicBezTo>
                <a:lnTo>
                  <a:pt x="5934065" y="5610445"/>
                </a:lnTo>
                <a:lnTo>
                  <a:pt x="5937012" y="5610037"/>
                </a:lnTo>
                <a:cubicBezTo>
                  <a:pt x="5940222" y="5608483"/>
                  <a:pt x="5943987" y="5607592"/>
                  <a:pt x="5948427" y="5612905"/>
                </a:cubicBezTo>
                <a:cubicBezTo>
                  <a:pt x="5985506" y="5527779"/>
                  <a:pt x="6012925" y="5495840"/>
                  <a:pt x="6012835" y="5441778"/>
                </a:cubicBezTo>
                <a:cubicBezTo>
                  <a:pt x="6035815" y="5404527"/>
                  <a:pt x="6038424" y="5375275"/>
                  <a:pt x="6060534" y="5347774"/>
                </a:cubicBezTo>
                <a:close/>
                <a:moveTo>
                  <a:pt x="5092541" y="5302798"/>
                </a:moveTo>
                <a:cubicBezTo>
                  <a:pt x="5100976" y="5311232"/>
                  <a:pt x="5092540" y="5319670"/>
                  <a:pt x="5084105" y="5311234"/>
                </a:cubicBezTo>
                <a:cubicBezTo>
                  <a:pt x="5092539" y="5311234"/>
                  <a:pt x="5092539" y="5311234"/>
                  <a:pt x="5092541" y="5302798"/>
                </a:cubicBezTo>
                <a:close/>
                <a:moveTo>
                  <a:pt x="4274497" y="5281926"/>
                </a:moveTo>
                <a:lnTo>
                  <a:pt x="4273967" y="5284044"/>
                </a:lnTo>
                <a:cubicBezTo>
                  <a:pt x="4273105" y="5285765"/>
                  <a:pt x="4271385" y="5287485"/>
                  <a:pt x="4267941" y="5287486"/>
                </a:cubicBezTo>
                <a:close/>
                <a:moveTo>
                  <a:pt x="6147025" y="5207320"/>
                </a:moveTo>
                <a:lnTo>
                  <a:pt x="6127664" y="5251775"/>
                </a:lnTo>
                <a:lnTo>
                  <a:pt x="6127242" y="5251844"/>
                </a:lnTo>
                <a:lnTo>
                  <a:pt x="6127919" y="5262990"/>
                </a:lnTo>
                <a:lnTo>
                  <a:pt x="6131360" y="5253356"/>
                </a:lnTo>
                <a:close/>
                <a:moveTo>
                  <a:pt x="5028123" y="5195433"/>
                </a:moveTo>
                <a:lnTo>
                  <a:pt x="5025054" y="5201570"/>
                </a:lnTo>
                <a:lnTo>
                  <a:pt x="5025055" y="5210004"/>
                </a:lnTo>
                <a:lnTo>
                  <a:pt x="5016618" y="5218441"/>
                </a:lnTo>
                <a:cubicBezTo>
                  <a:pt x="5016618" y="5210006"/>
                  <a:pt x="5025054" y="5201570"/>
                  <a:pt x="5016619" y="5201568"/>
                </a:cubicBezTo>
                <a:close/>
                <a:moveTo>
                  <a:pt x="5038512" y="5179677"/>
                </a:moveTo>
                <a:lnTo>
                  <a:pt x="5030458" y="5194189"/>
                </a:lnTo>
                <a:lnTo>
                  <a:pt x="5028123" y="5195433"/>
                </a:lnTo>
                <a:lnTo>
                  <a:pt x="5033492" y="5184698"/>
                </a:lnTo>
                <a:close/>
                <a:moveTo>
                  <a:pt x="5051826" y="5150955"/>
                </a:moveTo>
                <a:lnTo>
                  <a:pt x="5058797" y="5150956"/>
                </a:lnTo>
                <a:cubicBezTo>
                  <a:pt x="5050363" y="5159393"/>
                  <a:pt x="5041926" y="5167825"/>
                  <a:pt x="5041926" y="5176263"/>
                </a:cubicBezTo>
                <a:lnTo>
                  <a:pt x="5038512" y="5179677"/>
                </a:lnTo>
                <a:lnTo>
                  <a:pt x="5045089" y="5167825"/>
                </a:lnTo>
                <a:close/>
                <a:moveTo>
                  <a:pt x="5057164" y="5137575"/>
                </a:moveTo>
                <a:lnTo>
                  <a:pt x="5051826" y="5150955"/>
                </a:lnTo>
                <a:lnTo>
                  <a:pt x="5050362" y="5150956"/>
                </a:lnTo>
                <a:close/>
                <a:moveTo>
                  <a:pt x="4431848" y="5083476"/>
                </a:moveTo>
                <a:lnTo>
                  <a:pt x="4414009" y="5091602"/>
                </a:lnTo>
                <a:lnTo>
                  <a:pt x="4405686" y="5115441"/>
                </a:lnTo>
                <a:lnTo>
                  <a:pt x="4405685" y="5108559"/>
                </a:lnTo>
                <a:cubicBezTo>
                  <a:pt x="4405685" y="5108559"/>
                  <a:pt x="4398800" y="5115440"/>
                  <a:pt x="4398800" y="5122323"/>
                </a:cubicBezTo>
                <a:cubicBezTo>
                  <a:pt x="4391913" y="5122321"/>
                  <a:pt x="4391913" y="5129203"/>
                  <a:pt x="4391913" y="5129203"/>
                </a:cubicBezTo>
                <a:cubicBezTo>
                  <a:pt x="4366085" y="5180817"/>
                  <a:pt x="4336384" y="5224688"/>
                  <a:pt x="4302808" y="5257916"/>
                </a:cubicBezTo>
                <a:lnTo>
                  <a:pt x="4274497" y="5281926"/>
                </a:lnTo>
                <a:cubicBezTo>
                  <a:pt x="4274606" y="5281485"/>
                  <a:pt x="4274718" y="5281045"/>
                  <a:pt x="4274828" y="5280603"/>
                </a:cubicBezTo>
                <a:lnTo>
                  <a:pt x="4267941" y="5273721"/>
                </a:lnTo>
                <a:lnTo>
                  <a:pt x="4267941" y="5280603"/>
                </a:lnTo>
                <a:lnTo>
                  <a:pt x="4267941" y="5287486"/>
                </a:lnTo>
                <a:cubicBezTo>
                  <a:pt x="4261052" y="5287486"/>
                  <a:pt x="4261052" y="5294367"/>
                  <a:pt x="4261052" y="5294367"/>
                </a:cubicBezTo>
                <a:cubicBezTo>
                  <a:pt x="4254166" y="5287484"/>
                  <a:pt x="4240390" y="5308129"/>
                  <a:pt x="4226617" y="5328775"/>
                </a:cubicBezTo>
                <a:cubicBezTo>
                  <a:pt x="4233504" y="5335658"/>
                  <a:pt x="4240390" y="5321894"/>
                  <a:pt x="4240390" y="5321894"/>
                </a:cubicBezTo>
                <a:lnTo>
                  <a:pt x="4240389" y="5328775"/>
                </a:lnTo>
                <a:lnTo>
                  <a:pt x="4240390" y="5335658"/>
                </a:lnTo>
                <a:lnTo>
                  <a:pt x="4247279" y="5328773"/>
                </a:lnTo>
                <a:cubicBezTo>
                  <a:pt x="4233504" y="5349420"/>
                  <a:pt x="4240389" y="5349418"/>
                  <a:pt x="4219728" y="5376947"/>
                </a:cubicBezTo>
                <a:lnTo>
                  <a:pt x="4219727" y="5370066"/>
                </a:lnTo>
                <a:lnTo>
                  <a:pt x="4226616" y="5363185"/>
                </a:lnTo>
                <a:lnTo>
                  <a:pt x="4226617" y="5356304"/>
                </a:lnTo>
                <a:cubicBezTo>
                  <a:pt x="4219728" y="5356302"/>
                  <a:pt x="4212841" y="5363185"/>
                  <a:pt x="4212842" y="5370066"/>
                </a:cubicBezTo>
                <a:cubicBezTo>
                  <a:pt x="4212842" y="5370066"/>
                  <a:pt x="4205955" y="5370066"/>
                  <a:pt x="4205955" y="5376946"/>
                </a:cubicBezTo>
                <a:cubicBezTo>
                  <a:pt x="4192180" y="5376946"/>
                  <a:pt x="4171517" y="5397591"/>
                  <a:pt x="4143968" y="5425119"/>
                </a:cubicBezTo>
                <a:cubicBezTo>
                  <a:pt x="4133638" y="5438882"/>
                  <a:pt x="4123306" y="5454368"/>
                  <a:pt x="4114698" y="5468991"/>
                </a:cubicBezTo>
                <a:lnTo>
                  <a:pt x="4106774" y="5485182"/>
                </a:lnTo>
                <a:cubicBezTo>
                  <a:pt x="4106494" y="5496768"/>
                  <a:pt x="4106214" y="5508354"/>
                  <a:pt x="4105934" y="5519940"/>
                </a:cubicBezTo>
                <a:cubicBezTo>
                  <a:pt x="4100502" y="5538609"/>
                  <a:pt x="4090414" y="5554501"/>
                  <a:pt x="4076469" y="5566880"/>
                </a:cubicBezTo>
                <a:lnTo>
                  <a:pt x="4038190" y="5604898"/>
                </a:lnTo>
                <a:lnTo>
                  <a:pt x="4036241" y="5607124"/>
                </a:lnTo>
                <a:lnTo>
                  <a:pt x="4050421" y="5633545"/>
                </a:lnTo>
                <a:lnTo>
                  <a:pt x="4143968" y="5514583"/>
                </a:lnTo>
                <a:cubicBezTo>
                  <a:pt x="4171518" y="5487054"/>
                  <a:pt x="4212841" y="5438884"/>
                  <a:pt x="4247279" y="5383830"/>
                </a:cubicBezTo>
                <a:cubicBezTo>
                  <a:pt x="4288602" y="5335658"/>
                  <a:pt x="4316152" y="5280601"/>
                  <a:pt x="4329927" y="5246195"/>
                </a:cubicBezTo>
                <a:cubicBezTo>
                  <a:pt x="4357475" y="5211785"/>
                  <a:pt x="4385024" y="5170496"/>
                  <a:pt x="4398800" y="5136086"/>
                </a:cubicBezTo>
                <a:cubicBezTo>
                  <a:pt x="4398800" y="5136086"/>
                  <a:pt x="4405686" y="5136084"/>
                  <a:pt x="4405686" y="5129203"/>
                </a:cubicBezTo>
                <a:cubicBezTo>
                  <a:pt x="4412575" y="5122321"/>
                  <a:pt x="4412575" y="5122321"/>
                  <a:pt x="4412575" y="5115438"/>
                </a:cubicBezTo>
                <a:close/>
                <a:moveTo>
                  <a:pt x="4424641" y="5024444"/>
                </a:moveTo>
                <a:lnTo>
                  <a:pt x="4412574" y="5053506"/>
                </a:lnTo>
                <a:lnTo>
                  <a:pt x="4419461" y="5044121"/>
                </a:lnTo>
                <a:lnTo>
                  <a:pt x="4419461" y="5046624"/>
                </a:lnTo>
                <a:cubicBezTo>
                  <a:pt x="4412574" y="5053506"/>
                  <a:pt x="4412574" y="5053506"/>
                  <a:pt x="4412574" y="5060387"/>
                </a:cubicBezTo>
                <a:lnTo>
                  <a:pt x="4416932" y="5060387"/>
                </a:lnTo>
                <a:lnTo>
                  <a:pt x="4420817" y="5042274"/>
                </a:lnTo>
                <a:lnTo>
                  <a:pt x="4419461" y="5044121"/>
                </a:lnTo>
                <a:lnTo>
                  <a:pt x="4419462" y="5039742"/>
                </a:lnTo>
                <a:lnTo>
                  <a:pt x="4421877" y="5037328"/>
                </a:lnTo>
                <a:close/>
                <a:moveTo>
                  <a:pt x="6184910" y="5000207"/>
                </a:moveTo>
                <a:lnTo>
                  <a:pt x="6182308" y="5002382"/>
                </a:lnTo>
                <a:lnTo>
                  <a:pt x="6184369" y="5004325"/>
                </a:lnTo>
                <a:lnTo>
                  <a:pt x="6185038" y="5003800"/>
                </a:lnTo>
                <a:close/>
                <a:moveTo>
                  <a:pt x="4530169" y="4904952"/>
                </a:moveTo>
                <a:lnTo>
                  <a:pt x="4471060" y="5018446"/>
                </a:lnTo>
                <a:lnTo>
                  <a:pt x="4496083" y="4976946"/>
                </a:lnTo>
                <a:close/>
                <a:moveTo>
                  <a:pt x="5279291" y="4811201"/>
                </a:moveTo>
                <a:cubicBezTo>
                  <a:pt x="5278903" y="4817600"/>
                  <a:pt x="5278514" y="4823999"/>
                  <a:pt x="5278126" y="4830398"/>
                </a:cubicBezTo>
                <a:lnTo>
                  <a:pt x="5278126" y="4821965"/>
                </a:lnTo>
                <a:lnTo>
                  <a:pt x="5278125" y="4813529"/>
                </a:lnTo>
                <a:close/>
                <a:moveTo>
                  <a:pt x="4639857" y="4771353"/>
                </a:moveTo>
                <a:lnTo>
                  <a:pt x="4641578" y="4771353"/>
                </a:lnTo>
                <a:lnTo>
                  <a:pt x="4639859" y="4778235"/>
                </a:lnTo>
                <a:cubicBezTo>
                  <a:pt x="4639858" y="4775941"/>
                  <a:pt x="4639858" y="4773647"/>
                  <a:pt x="4639857" y="4771353"/>
                </a:cubicBezTo>
                <a:close/>
                <a:moveTo>
                  <a:pt x="6300040" y="4758666"/>
                </a:moveTo>
                <a:lnTo>
                  <a:pt x="6294570" y="4787455"/>
                </a:lnTo>
                <a:lnTo>
                  <a:pt x="6297038" y="4785392"/>
                </a:lnTo>
                <a:cubicBezTo>
                  <a:pt x="6300781" y="4770985"/>
                  <a:pt x="6302097" y="4763118"/>
                  <a:pt x="6301896" y="4759338"/>
                </a:cubicBezTo>
                <a:close/>
                <a:moveTo>
                  <a:pt x="4624114" y="4714333"/>
                </a:moveTo>
                <a:lnTo>
                  <a:pt x="4608083" y="4755346"/>
                </a:lnTo>
                <a:lnTo>
                  <a:pt x="4566989" y="4834251"/>
                </a:lnTo>
                <a:lnTo>
                  <a:pt x="4579591" y="4838449"/>
                </a:lnTo>
                <a:cubicBezTo>
                  <a:pt x="4581313" y="4843611"/>
                  <a:pt x="4581316" y="4850494"/>
                  <a:pt x="4584759" y="4853934"/>
                </a:cubicBezTo>
                <a:cubicBezTo>
                  <a:pt x="4598533" y="4847051"/>
                  <a:pt x="4605421" y="4833288"/>
                  <a:pt x="4619195" y="4819526"/>
                </a:cubicBezTo>
                <a:cubicBezTo>
                  <a:pt x="4612308" y="4826405"/>
                  <a:pt x="4612310" y="4833285"/>
                  <a:pt x="4612310" y="4833285"/>
                </a:cubicBezTo>
                <a:cubicBezTo>
                  <a:pt x="4605419" y="4840171"/>
                  <a:pt x="4605419" y="4840171"/>
                  <a:pt x="4605419" y="4847052"/>
                </a:cubicBezTo>
                <a:cubicBezTo>
                  <a:pt x="4612307" y="4847051"/>
                  <a:pt x="4612308" y="4840169"/>
                  <a:pt x="4612308" y="4840169"/>
                </a:cubicBezTo>
                <a:cubicBezTo>
                  <a:pt x="4619195" y="4833288"/>
                  <a:pt x="4619195" y="4826408"/>
                  <a:pt x="4619195" y="4826408"/>
                </a:cubicBezTo>
                <a:lnTo>
                  <a:pt x="4626081" y="4819526"/>
                </a:lnTo>
                <a:cubicBezTo>
                  <a:pt x="4632969" y="4805761"/>
                  <a:pt x="4639857" y="4791997"/>
                  <a:pt x="4646742" y="4785116"/>
                </a:cubicBezTo>
                <a:lnTo>
                  <a:pt x="4646742" y="4778236"/>
                </a:lnTo>
                <a:lnTo>
                  <a:pt x="4646742" y="4771353"/>
                </a:lnTo>
                <a:lnTo>
                  <a:pt x="4641578" y="4771353"/>
                </a:lnTo>
                <a:lnTo>
                  <a:pt x="4643300" y="4764470"/>
                </a:lnTo>
                <a:cubicBezTo>
                  <a:pt x="4643300" y="4761032"/>
                  <a:pt x="4643300" y="4757588"/>
                  <a:pt x="4646744" y="4750706"/>
                </a:cubicBezTo>
                <a:cubicBezTo>
                  <a:pt x="4639857" y="4730062"/>
                  <a:pt x="4626083" y="4771351"/>
                  <a:pt x="4612308" y="4771353"/>
                </a:cubicBezTo>
                <a:cubicBezTo>
                  <a:pt x="4626083" y="4736944"/>
                  <a:pt x="4619194" y="4730062"/>
                  <a:pt x="4626081" y="4716301"/>
                </a:cubicBezTo>
                <a:close/>
                <a:moveTo>
                  <a:pt x="4626083" y="4709296"/>
                </a:moveTo>
                <a:cubicBezTo>
                  <a:pt x="4626067" y="4709336"/>
                  <a:pt x="4626052" y="4709378"/>
                  <a:pt x="4626036" y="4709417"/>
                </a:cubicBezTo>
                <a:lnTo>
                  <a:pt x="4626083" y="4709417"/>
                </a:lnTo>
                <a:close/>
                <a:moveTo>
                  <a:pt x="4669890" y="4597214"/>
                </a:moveTo>
                <a:lnTo>
                  <a:pt x="4652597" y="4641464"/>
                </a:lnTo>
                <a:lnTo>
                  <a:pt x="4662239" y="4624254"/>
                </a:lnTo>
                <a:cubicBezTo>
                  <a:pt x="4666546" y="4615223"/>
                  <a:pt x="4669558" y="4607264"/>
                  <a:pt x="4670635" y="4600705"/>
                </a:cubicBezTo>
                <a:close/>
                <a:moveTo>
                  <a:pt x="6312651" y="4449732"/>
                </a:moveTo>
                <a:lnTo>
                  <a:pt x="6267859" y="4610691"/>
                </a:lnTo>
                <a:cubicBezTo>
                  <a:pt x="6241042" y="4697704"/>
                  <a:pt x="6212145" y="4784388"/>
                  <a:pt x="6182372" y="4871073"/>
                </a:cubicBezTo>
                <a:cubicBezTo>
                  <a:pt x="6104876" y="5094353"/>
                  <a:pt x="6019006" y="5313199"/>
                  <a:pt x="5921253" y="5525765"/>
                </a:cubicBezTo>
                <a:lnTo>
                  <a:pt x="5877945" y="5612921"/>
                </a:lnTo>
                <a:lnTo>
                  <a:pt x="5913709" y="5556906"/>
                </a:lnTo>
                <a:cubicBezTo>
                  <a:pt x="5949047" y="5491279"/>
                  <a:pt x="5988825" y="5430967"/>
                  <a:pt x="6019724" y="5360027"/>
                </a:cubicBezTo>
                <a:cubicBezTo>
                  <a:pt x="6024165" y="5365339"/>
                  <a:pt x="6030345" y="5351151"/>
                  <a:pt x="6039225" y="5361777"/>
                </a:cubicBezTo>
                <a:lnTo>
                  <a:pt x="6048547" y="5341824"/>
                </a:lnTo>
                <a:lnTo>
                  <a:pt x="6046345" y="5341588"/>
                </a:lnTo>
                <a:cubicBezTo>
                  <a:pt x="6058704" y="5313213"/>
                  <a:pt x="6071063" y="5284837"/>
                  <a:pt x="6084294" y="5246712"/>
                </a:cubicBezTo>
                <a:lnTo>
                  <a:pt x="6089991" y="5252078"/>
                </a:lnTo>
                <a:lnTo>
                  <a:pt x="6098822" y="5228225"/>
                </a:lnTo>
                <a:cubicBezTo>
                  <a:pt x="6101958" y="5216299"/>
                  <a:pt x="6103654" y="5204166"/>
                  <a:pt x="6103633" y="5190650"/>
                </a:cubicBezTo>
                <a:cubicBezTo>
                  <a:pt x="6126613" y="5153399"/>
                  <a:pt x="6129222" y="5124147"/>
                  <a:pt x="6151332" y="5096646"/>
                </a:cubicBezTo>
                <a:cubicBezTo>
                  <a:pt x="6153073" y="5077147"/>
                  <a:pt x="6141582" y="5095771"/>
                  <a:pt x="6137143" y="5090460"/>
                </a:cubicBezTo>
                <a:cubicBezTo>
                  <a:pt x="6143321" y="5076272"/>
                  <a:pt x="6149502" y="5062085"/>
                  <a:pt x="6155791" y="5046678"/>
                </a:cubicBezTo>
                <a:lnTo>
                  <a:pt x="6163274" y="5026869"/>
                </a:lnTo>
                <a:lnTo>
                  <a:pt x="6160038" y="5031146"/>
                </a:lnTo>
                <a:cubicBezTo>
                  <a:pt x="6158433" y="5031923"/>
                  <a:pt x="6157709" y="5029708"/>
                  <a:pt x="6158362" y="5022395"/>
                </a:cubicBezTo>
                <a:cubicBezTo>
                  <a:pt x="6161842" y="4983395"/>
                  <a:pt x="6165322" y="4944393"/>
                  <a:pt x="6191781" y="4868143"/>
                </a:cubicBezTo>
                <a:cubicBezTo>
                  <a:pt x="6211280" y="4869891"/>
                  <a:pt x="6198049" y="4908018"/>
                  <a:pt x="6200750" y="4932832"/>
                </a:cubicBezTo>
                <a:cubicBezTo>
                  <a:pt x="6205191" y="4938144"/>
                  <a:pt x="6208670" y="4899143"/>
                  <a:pt x="6218420" y="4900018"/>
                </a:cubicBezTo>
                <a:cubicBezTo>
                  <a:pt x="6220160" y="4880517"/>
                  <a:pt x="6227210" y="4856578"/>
                  <a:pt x="6222771" y="4851267"/>
                </a:cubicBezTo>
                <a:cubicBezTo>
                  <a:pt x="6264200" y="4717389"/>
                  <a:pt x="6264889" y="4599513"/>
                  <a:pt x="6309018" y="4490449"/>
                </a:cubicBezTo>
                <a:cubicBezTo>
                  <a:pt x="6310322" y="4475824"/>
                  <a:pt x="6311410" y="4463635"/>
                  <a:pt x="6312390" y="4452667"/>
                </a:cubicBezTo>
                <a:close/>
                <a:moveTo>
                  <a:pt x="4770714" y="4303393"/>
                </a:moveTo>
                <a:lnTo>
                  <a:pt x="4768098" y="4309185"/>
                </a:lnTo>
                <a:lnTo>
                  <a:pt x="4730786" y="4441413"/>
                </a:lnTo>
                <a:lnTo>
                  <a:pt x="4697881" y="4525604"/>
                </a:lnTo>
                <a:lnTo>
                  <a:pt x="4705286" y="4517587"/>
                </a:lnTo>
                <a:cubicBezTo>
                  <a:pt x="4715618" y="4499524"/>
                  <a:pt x="4725948" y="4475437"/>
                  <a:pt x="4736280" y="4447908"/>
                </a:cubicBezTo>
                <a:cubicBezTo>
                  <a:pt x="4756941" y="4392857"/>
                  <a:pt x="4763829" y="4337801"/>
                  <a:pt x="4770714" y="4303393"/>
                </a:cubicBezTo>
                <a:close/>
                <a:moveTo>
                  <a:pt x="5516941" y="4034216"/>
                </a:moveTo>
                <a:lnTo>
                  <a:pt x="5516585" y="4035638"/>
                </a:lnTo>
                <a:lnTo>
                  <a:pt x="5517415" y="4034843"/>
                </a:lnTo>
                <a:close/>
                <a:moveTo>
                  <a:pt x="4464361" y="3887629"/>
                </a:moveTo>
                <a:lnTo>
                  <a:pt x="4447219" y="3951032"/>
                </a:lnTo>
                <a:lnTo>
                  <a:pt x="4449788" y="3945610"/>
                </a:lnTo>
                <a:lnTo>
                  <a:pt x="4458042" y="3931642"/>
                </a:lnTo>
                <a:close/>
                <a:moveTo>
                  <a:pt x="5497455" y="3860297"/>
                </a:moveTo>
                <a:lnTo>
                  <a:pt x="5497454" y="3868735"/>
                </a:lnTo>
                <a:lnTo>
                  <a:pt x="5496941" y="3868220"/>
                </a:lnTo>
                <a:close/>
                <a:moveTo>
                  <a:pt x="5489018" y="3851862"/>
                </a:moveTo>
                <a:lnTo>
                  <a:pt x="5489416" y="3851862"/>
                </a:lnTo>
                <a:cubicBezTo>
                  <a:pt x="5489283" y="3854674"/>
                  <a:pt x="5489151" y="3857487"/>
                  <a:pt x="5489019" y="3860299"/>
                </a:cubicBezTo>
                <a:close/>
                <a:moveTo>
                  <a:pt x="5911079" y="3772494"/>
                </a:moveTo>
                <a:lnTo>
                  <a:pt x="5910807" y="3775940"/>
                </a:lnTo>
                <a:lnTo>
                  <a:pt x="5911685" y="3774713"/>
                </a:lnTo>
                <a:close/>
                <a:moveTo>
                  <a:pt x="6449798" y="3769517"/>
                </a:moveTo>
                <a:cubicBezTo>
                  <a:pt x="6445753" y="3768386"/>
                  <a:pt x="6441387" y="3774290"/>
                  <a:pt x="6435579" y="3779144"/>
                </a:cubicBezTo>
                <a:lnTo>
                  <a:pt x="6426392" y="3784213"/>
                </a:lnTo>
                <a:lnTo>
                  <a:pt x="6421513" y="3924977"/>
                </a:lnTo>
                <a:cubicBezTo>
                  <a:pt x="6417826" y="3973174"/>
                  <a:pt x="6412367" y="4020596"/>
                  <a:pt x="6405797" y="4066691"/>
                </a:cubicBezTo>
                <a:cubicBezTo>
                  <a:pt x="6404055" y="4086191"/>
                  <a:pt x="6407626" y="4101254"/>
                  <a:pt x="6410326" y="4126067"/>
                </a:cubicBezTo>
                <a:cubicBezTo>
                  <a:pt x="6404191" y="4167287"/>
                  <a:pt x="6400036" y="4200085"/>
                  <a:pt x="6395881" y="4232882"/>
                </a:cubicBezTo>
                <a:lnTo>
                  <a:pt x="6391736" y="4265027"/>
                </a:lnTo>
                <a:lnTo>
                  <a:pt x="6399816" y="4239321"/>
                </a:lnTo>
                <a:cubicBezTo>
                  <a:pt x="6402426" y="4210069"/>
                  <a:pt x="6404166" y="4190570"/>
                  <a:pt x="6405907" y="4171069"/>
                </a:cubicBezTo>
                <a:cubicBezTo>
                  <a:pt x="6420004" y="4123193"/>
                  <a:pt x="6413827" y="4137380"/>
                  <a:pt x="6428796" y="4079755"/>
                </a:cubicBezTo>
                <a:cubicBezTo>
                  <a:pt x="6429666" y="4070005"/>
                  <a:pt x="6419916" y="4069130"/>
                  <a:pt x="6419916" y="4069130"/>
                </a:cubicBezTo>
                <a:cubicBezTo>
                  <a:pt x="6421567" y="3995566"/>
                  <a:pt x="6430355" y="3952129"/>
                  <a:pt x="6433836" y="3913127"/>
                </a:cubicBezTo>
                <a:cubicBezTo>
                  <a:pt x="6438187" y="3864376"/>
                  <a:pt x="6446106" y="3830688"/>
                  <a:pt x="6455766" y="3777500"/>
                </a:cubicBezTo>
                <a:cubicBezTo>
                  <a:pt x="6453763" y="3772406"/>
                  <a:pt x="6451821" y="3770082"/>
                  <a:pt x="6449798" y="3769517"/>
                </a:cubicBezTo>
                <a:close/>
                <a:moveTo>
                  <a:pt x="6431269" y="3677444"/>
                </a:moveTo>
                <a:lnTo>
                  <a:pt x="6429099" y="3684082"/>
                </a:lnTo>
                <a:lnTo>
                  <a:pt x="6428712" y="3698653"/>
                </a:lnTo>
                <a:lnTo>
                  <a:pt x="6430840" y="3685964"/>
                </a:lnTo>
                <a:close/>
                <a:moveTo>
                  <a:pt x="6441196" y="3504743"/>
                </a:moveTo>
                <a:cubicBezTo>
                  <a:pt x="6440326" y="3514494"/>
                  <a:pt x="6440326" y="3514494"/>
                  <a:pt x="6440326" y="3514494"/>
                </a:cubicBezTo>
                <a:lnTo>
                  <a:pt x="6440393" y="3514771"/>
                </a:lnTo>
                <a:lnTo>
                  <a:pt x="6438704" y="3535807"/>
                </a:lnTo>
                <a:lnTo>
                  <a:pt x="6440401" y="3531965"/>
                </a:lnTo>
                <a:lnTo>
                  <a:pt x="6441548" y="3519646"/>
                </a:lnTo>
                <a:lnTo>
                  <a:pt x="6440393" y="3514771"/>
                </a:lnTo>
                <a:close/>
                <a:moveTo>
                  <a:pt x="6458019" y="3495196"/>
                </a:moveTo>
                <a:lnTo>
                  <a:pt x="6453910" y="3495641"/>
                </a:lnTo>
                <a:lnTo>
                  <a:pt x="6451579" y="3538789"/>
                </a:lnTo>
                <a:cubicBezTo>
                  <a:pt x="6448227" y="3565675"/>
                  <a:pt x="6443387" y="3593794"/>
                  <a:pt x="6438544" y="3621912"/>
                </a:cubicBezTo>
                <a:lnTo>
                  <a:pt x="6434839" y="3651648"/>
                </a:lnTo>
                <a:lnTo>
                  <a:pt x="6440156" y="3649560"/>
                </a:lnTo>
                <a:cubicBezTo>
                  <a:pt x="6442701" y="3648560"/>
                  <a:pt x="6445356" y="3646342"/>
                  <a:pt x="6448445" y="3639248"/>
                </a:cubicBezTo>
                <a:cubicBezTo>
                  <a:pt x="6448011" y="3644122"/>
                  <a:pt x="6450232" y="3646779"/>
                  <a:pt x="6452125" y="3653091"/>
                </a:cubicBezTo>
                <a:lnTo>
                  <a:pt x="6452316" y="3654200"/>
                </a:lnTo>
                <a:lnTo>
                  <a:pt x="6453358" y="3623160"/>
                </a:lnTo>
                <a:cubicBezTo>
                  <a:pt x="6455499" y="3578510"/>
                  <a:pt x="6458086" y="3535744"/>
                  <a:pt x="6456256" y="3501181"/>
                </a:cubicBezTo>
                <a:cubicBezTo>
                  <a:pt x="6458910" y="3498962"/>
                  <a:pt x="6459129" y="3496524"/>
                  <a:pt x="6458019" y="3495196"/>
                </a:cubicBezTo>
                <a:close/>
                <a:moveTo>
                  <a:pt x="5472148" y="3455387"/>
                </a:moveTo>
                <a:lnTo>
                  <a:pt x="5480584" y="3463821"/>
                </a:lnTo>
                <a:lnTo>
                  <a:pt x="5472148" y="3463821"/>
                </a:lnTo>
                <a:close/>
                <a:moveTo>
                  <a:pt x="5489019" y="3362594"/>
                </a:moveTo>
                <a:cubicBezTo>
                  <a:pt x="5489018" y="3430080"/>
                  <a:pt x="5489018" y="3455387"/>
                  <a:pt x="5497455" y="3514435"/>
                </a:cubicBezTo>
                <a:cubicBezTo>
                  <a:pt x="5514328" y="3506001"/>
                  <a:pt x="5522761" y="3539745"/>
                  <a:pt x="5522761" y="3581921"/>
                </a:cubicBezTo>
                <a:cubicBezTo>
                  <a:pt x="5522760" y="3624099"/>
                  <a:pt x="5522762" y="3666276"/>
                  <a:pt x="5531197" y="3666278"/>
                </a:cubicBezTo>
                <a:cubicBezTo>
                  <a:pt x="5539634" y="3708456"/>
                  <a:pt x="5522762" y="3767506"/>
                  <a:pt x="5514328" y="3809685"/>
                </a:cubicBezTo>
                <a:lnTo>
                  <a:pt x="5505888" y="3801249"/>
                </a:lnTo>
                <a:cubicBezTo>
                  <a:pt x="5505890" y="3804061"/>
                  <a:pt x="5505890" y="3806873"/>
                  <a:pt x="5505890" y="3809685"/>
                </a:cubicBezTo>
                <a:lnTo>
                  <a:pt x="5497454" y="3843426"/>
                </a:lnTo>
                <a:lnTo>
                  <a:pt x="5497455" y="3851862"/>
                </a:lnTo>
                <a:lnTo>
                  <a:pt x="5489416" y="3851862"/>
                </a:lnTo>
                <a:cubicBezTo>
                  <a:pt x="5489634" y="3847250"/>
                  <a:pt x="5489855" y="3842636"/>
                  <a:pt x="5490073" y="3838023"/>
                </a:cubicBezTo>
                <a:cubicBezTo>
                  <a:pt x="5486911" y="3823392"/>
                  <a:pt x="5474255" y="3826554"/>
                  <a:pt x="5480584" y="3801246"/>
                </a:cubicBezTo>
                <a:cubicBezTo>
                  <a:pt x="5489018" y="3801247"/>
                  <a:pt x="5489018" y="3801247"/>
                  <a:pt x="5489019" y="3792812"/>
                </a:cubicBezTo>
                <a:lnTo>
                  <a:pt x="5489019" y="3784378"/>
                </a:lnTo>
                <a:cubicBezTo>
                  <a:pt x="5497455" y="3784378"/>
                  <a:pt x="5497455" y="3784378"/>
                  <a:pt x="5497455" y="3775942"/>
                </a:cubicBezTo>
                <a:lnTo>
                  <a:pt x="5497455" y="3767506"/>
                </a:lnTo>
                <a:cubicBezTo>
                  <a:pt x="5489019" y="3767506"/>
                  <a:pt x="5489019" y="3775942"/>
                  <a:pt x="5489019" y="3767506"/>
                </a:cubicBezTo>
                <a:cubicBezTo>
                  <a:pt x="5489018" y="3742199"/>
                  <a:pt x="5497455" y="3716890"/>
                  <a:pt x="5480584" y="3700021"/>
                </a:cubicBezTo>
                <a:cubicBezTo>
                  <a:pt x="5489018" y="3708454"/>
                  <a:pt x="5489018" y="3708454"/>
                  <a:pt x="5489019" y="3700021"/>
                </a:cubicBezTo>
                <a:lnTo>
                  <a:pt x="5489018" y="3683147"/>
                </a:lnTo>
                <a:lnTo>
                  <a:pt x="5489019" y="3674714"/>
                </a:lnTo>
                <a:cubicBezTo>
                  <a:pt x="5505891" y="3649407"/>
                  <a:pt x="5480583" y="3624099"/>
                  <a:pt x="5497455" y="3590358"/>
                </a:cubicBezTo>
                <a:lnTo>
                  <a:pt x="5489019" y="3590355"/>
                </a:lnTo>
                <a:cubicBezTo>
                  <a:pt x="5497455" y="3590358"/>
                  <a:pt x="5497454" y="3581921"/>
                  <a:pt x="5497454" y="3581921"/>
                </a:cubicBezTo>
                <a:lnTo>
                  <a:pt x="5489016" y="3573485"/>
                </a:lnTo>
                <a:cubicBezTo>
                  <a:pt x="5489019" y="3548178"/>
                  <a:pt x="5489019" y="3522871"/>
                  <a:pt x="5489019" y="3522871"/>
                </a:cubicBezTo>
                <a:cubicBezTo>
                  <a:pt x="5489019" y="3497563"/>
                  <a:pt x="5480584" y="3539742"/>
                  <a:pt x="5480583" y="3497564"/>
                </a:cubicBezTo>
                <a:cubicBezTo>
                  <a:pt x="5489018" y="3506001"/>
                  <a:pt x="5497454" y="3497563"/>
                  <a:pt x="5489019" y="3489128"/>
                </a:cubicBezTo>
                <a:cubicBezTo>
                  <a:pt x="5480583" y="3480694"/>
                  <a:pt x="5472148" y="3522871"/>
                  <a:pt x="5472148" y="3480692"/>
                </a:cubicBezTo>
                <a:lnTo>
                  <a:pt x="5480583" y="3480694"/>
                </a:lnTo>
                <a:lnTo>
                  <a:pt x="5480584" y="3472258"/>
                </a:lnTo>
                <a:lnTo>
                  <a:pt x="5480584" y="3463821"/>
                </a:lnTo>
                <a:cubicBezTo>
                  <a:pt x="5480584" y="3461009"/>
                  <a:pt x="5480583" y="3458197"/>
                  <a:pt x="5480583" y="3455387"/>
                </a:cubicBezTo>
                <a:cubicBezTo>
                  <a:pt x="5480582" y="3452574"/>
                  <a:pt x="5480583" y="3449762"/>
                  <a:pt x="5480584" y="3446949"/>
                </a:cubicBezTo>
                <a:cubicBezTo>
                  <a:pt x="5489019" y="3446949"/>
                  <a:pt x="5489019" y="3438514"/>
                  <a:pt x="5489018" y="3430080"/>
                </a:cubicBezTo>
                <a:cubicBezTo>
                  <a:pt x="5480583" y="3430080"/>
                  <a:pt x="5480584" y="3421642"/>
                  <a:pt x="5480583" y="3413208"/>
                </a:cubicBezTo>
                <a:cubicBezTo>
                  <a:pt x="5489018" y="3404771"/>
                  <a:pt x="5489018" y="3379464"/>
                  <a:pt x="5489019" y="3362594"/>
                </a:cubicBezTo>
                <a:close/>
                <a:moveTo>
                  <a:pt x="6476672" y="3330681"/>
                </a:moveTo>
                <a:lnTo>
                  <a:pt x="6474216" y="3344735"/>
                </a:lnTo>
                <a:lnTo>
                  <a:pt x="6474237" y="3389156"/>
                </a:lnTo>
                <a:lnTo>
                  <a:pt x="6473057" y="3436128"/>
                </a:lnTo>
                <a:lnTo>
                  <a:pt x="6474117" y="3429860"/>
                </a:lnTo>
                <a:cubicBezTo>
                  <a:pt x="6476661" y="3419416"/>
                  <a:pt x="6479967" y="3409885"/>
                  <a:pt x="6484385" y="3401681"/>
                </a:cubicBezTo>
                <a:cubicBezTo>
                  <a:pt x="6480358" y="3377977"/>
                  <a:pt x="6478049" y="3355656"/>
                  <a:pt x="6476754" y="3334041"/>
                </a:cubicBezTo>
                <a:close/>
                <a:moveTo>
                  <a:pt x="4591997" y="3197452"/>
                </a:moveTo>
                <a:cubicBezTo>
                  <a:pt x="4566940" y="3202074"/>
                  <a:pt x="4574374" y="3225850"/>
                  <a:pt x="4573874" y="3239660"/>
                </a:cubicBezTo>
                <a:cubicBezTo>
                  <a:pt x="4571538" y="3532716"/>
                  <a:pt x="4528026" y="3817368"/>
                  <a:pt x="4466612" y="4099989"/>
                </a:cubicBezTo>
                <a:lnTo>
                  <a:pt x="4461265" y="4132980"/>
                </a:lnTo>
                <a:cubicBezTo>
                  <a:pt x="4459609" y="4140525"/>
                  <a:pt x="4456610" y="4146984"/>
                  <a:pt x="4451817" y="4150441"/>
                </a:cubicBezTo>
                <a:lnTo>
                  <a:pt x="4445021" y="4150252"/>
                </a:lnTo>
                <a:lnTo>
                  <a:pt x="4440617" y="4171396"/>
                </a:lnTo>
                <a:cubicBezTo>
                  <a:pt x="4432827" y="4201347"/>
                  <a:pt x="4422793" y="4232709"/>
                  <a:pt x="4419203" y="4256889"/>
                </a:cubicBezTo>
                <a:cubicBezTo>
                  <a:pt x="4411381" y="4274332"/>
                  <a:pt x="4408559" y="4269841"/>
                  <a:pt x="4407405" y="4258040"/>
                </a:cubicBezTo>
                <a:cubicBezTo>
                  <a:pt x="4405225" y="4284465"/>
                  <a:pt x="4391248" y="4312041"/>
                  <a:pt x="4396892" y="4321021"/>
                </a:cubicBezTo>
                <a:cubicBezTo>
                  <a:pt x="4384069" y="4360400"/>
                  <a:pt x="4374579" y="4385155"/>
                  <a:pt x="4369578" y="4407090"/>
                </a:cubicBezTo>
                <a:cubicBezTo>
                  <a:pt x="4360089" y="4431845"/>
                  <a:pt x="4352267" y="4449289"/>
                  <a:pt x="4333800" y="4479686"/>
                </a:cubicBezTo>
                <a:cubicBezTo>
                  <a:pt x="4326489" y="4478016"/>
                  <a:pt x="4332646" y="4467883"/>
                  <a:pt x="4325334" y="4466213"/>
                </a:cubicBezTo>
                <a:cubicBezTo>
                  <a:pt x="4306356" y="4515724"/>
                  <a:pt x="4298021" y="4552281"/>
                  <a:pt x="4280710" y="4594480"/>
                </a:cubicBezTo>
                <a:cubicBezTo>
                  <a:pt x="4270709" y="4638349"/>
                  <a:pt x="4253397" y="4680548"/>
                  <a:pt x="4225440" y="4735700"/>
                </a:cubicBezTo>
                <a:cubicBezTo>
                  <a:pt x="4236597" y="4703634"/>
                  <a:pt x="4221464" y="4719407"/>
                  <a:pt x="4207997" y="4727870"/>
                </a:cubicBezTo>
                <a:cubicBezTo>
                  <a:pt x="4203508" y="4730690"/>
                  <a:pt x="4201841" y="4738002"/>
                  <a:pt x="4197352" y="4740823"/>
                </a:cubicBezTo>
                <a:cubicBezTo>
                  <a:pt x="4197352" y="4740823"/>
                  <a:pt x="4194531" y="4736333"/>
                  <a:pt x="4196197" y="4729021"/>
                </a:cubicBezTo>
                <a:cubicBezTo>
                  <a:pt x="4196197" y="4729021"/>
                  <a:pt x="4196197" y="4729021"/>
                  <a:pt x="4197864" y="4721710"/>
                </a:cubicBezTo>
                <a:cubicBezTo>
                  <a:pt x="4194531" y="4736333"/>
                  <a:pt x="4186065" y="4722860"/>
                  <a:pt x="4198377" y="4702596"/>
                </a:cubicBezTo>
                <a:cubicBezTo>
                  <a:pt x="4198377" y="4702596"/>
                  <a:pt x="4198377" y="4702596"/>
                  <a:pt x="4205687" y="4704265"/>
                </a:cubicBezTo>
                <a:cubicBezTo>
                  <a:pt x="4210175" y="4701445"/>
                  <a:pt x="4211842" y="4694134"/>
                  <a:pt x="4211842" y="4694134"/>
                </a:cubicBezTo>
                <a:cubicBezTo>
                  <a:pt x="4219153" y="4695804"/>
                  <a:pt x="4214665" y="4698624"/>
                  <a:pt x="4212998" y="4705936"/>
                </a:cubicBezTo>
                <a:cubicBezTo>
                  <a:pt x="4212998" y="4705936"/>
                  <a:pt x="4212998" y="4705936"/>
                  <a:pt x="4211331" y="4713247"/>
                </a:cubicBezTo>
                <a:cubicBezTo>
                  <a:pt x="4228131" y="4690161"/>
                  <a:pt x="4247110" y="4640651"/>
                  <a:pt x="4241466" y="4631670"/>
                </a:cubicBezTo>
                <a:cubicBezTo>
                  <a:pt x="4260444" y="4582159"/>
                  <a:pt x="4289555" y="4538810"/>
                  <a:pt x="4288913" y="4507894"/>
                </a:cubicBezTo>
                <a:cubicBezTo>
                  <a:pt x="4300068" y="4475827"/>
                  <a:pt x="4304045" y="4492119"/>
                  <a:pt x="4316357" y="4471856"/>
                </a:cubicBezTo>
                <a:cubicBezTo>
                  <a:pt x="4327513" y="4439788"/>
                  <a:pt x="4315713" y="4440940"/>
                  <a:pt x="4320714" y="4419005"/>
                </a:cubicBezTo>
                <a:cubicBezTo>
                  <a:pt x="4343669" y="4385788"/>
                  <a:pt x="4350337" y="4356541"/>
                  <a:pt x="4355338" y="4334607"/>
                </a:cubicBezTo>
                <a:cubicBezTo>
                  <a:pt x="4360337" y="4312673"/>
                  <a:pt x="4362517" y="4286248"/>
                  <a:pt x="4378161" y="4251360"/>
                </a:cubicBezTo>
                <a:cubicBezTo>
                  <a:pt x="4387139" y="4245719"/>
                  <a:pt x="4393294" y="4235587"/>
                  <a:pt x="4394450" y="4247389"/>
                </a:cubicBezTo>
                <a:cubicBezTo>
                  <a:pt x="4402400" y="4225167"/>
                  <a:pt x="4408563" y="4204459"/>
                  <a:pt x="4413578" y="4184571"/>
                </a:cubicBezTo>
                <a:lnTo>
                  <a:pt x="4421652" y="4146369"/>
                </a:lnTo>
                <a:lnTo>
                  <a:pt x="4419667" y="4145669"/>
                </a:lnTo>
                <a:cubicBezTo>
                  <a:pt x="4411835" y="4140006"/>
                  <a:pt x="4415040" y="4130269"/>
                  <a:pt x="4417525" y="4118952"/>
                </a:cubicBezTo>
                <a:lnTo>
                  <a:pt x="4441264" y="4013294"/>
                </a:lnTo>
                <a:lnTo>
                  <a:pt x="4436422" y="4018999"/>
                </a:lnTo>
                <a:cubicBezTo>
                  <a:pt x="4434811" y="4020794"/>
                  <a:pt x="4433163" y="4022220"/>
                  <a:pt x="4431567" y="4022637"/>
                </a:cubicBezTo>
                <a:lnTo>
                  <a:pt x="4428326" y="4020913"/>
                </a:lnTo>
                <a:lnTo>
                  <a:pt x="4391474" y="4157215"/>
                </a:lnTo>
                <a:cubicBezTo>
                  <a:pt x="4245872" y="4587483"/>
                  <a:pt x="4023359" y="4982296"/>
                  <a:pt x="3740297" y="5325287"/>
                </a:cubicBezTo>
                <a:lnTo>
                  <a:pt x="3673269" y="5399037"/>
                </a:lnTo>
                <a:lnTo>
                  <a:pt x="3669727" y="5403831"/>
                </a:lnTo>
                <a:lnTo>
                  <a:pt x="3640004" y="5455366"/>
                </a:lnTo>
                <a:lnTo>
                  <a:pt x="3518669" y="5580675"/>
                </a:lnTo>
                <a:lnTo>
                  <a:pt x="3333378" y="5787546"/>
                </a:lnTo>
                <a:cubicBezTo>
                  <a:pt x="3122018" y="6000957"/>
                  <a:pt x="2889704" y="6191657"/>
                  <a:pt x="2632692" y="6357958"/>
                </a:cubicBezTo>
                <a:cubicBezTo>
                  <a:pt x="2733788" y="6296630"/>
                  <a:pt x="2834388" y="6234681"/>
                  <a:pt x="2932959" y="6170259"/>
                </a:cubicBezTo>
                <a:lnTo>
                  <a:pt x="3209727" y="5975694"/>
                </a:lnTo>
                <a:lnTo>
                  <a:pt x="3479318" y="5724393"/>
                </a:lnTo>
                <a:cubicBezTo>
                  <a:pt x="3527839" y="5672164"/>
                  <a:pt x="3581129" y="5623787"/>
                  <a:pt x="3630789" y="5574052"/>
                </a:cubicBezTo>
                <a:cubicBezTo>
                  <a:pt x="3634645" y="5569283"/>
                  <a:pt x="3637645" y="5562643"/>
                  <a:pt x="3641784" y="5558498"/>
                </a:cubicBezTo>
                <a:lnTo>
                  <a:pt x="3648847" y="5558267"/>
                </a:lnTo>
                <a:lnTo>
                  <a:pt x="3723992" y="5473810"/>
                </a:lnTo>
                <a:lnTo>
                  <a:pt x="3661585" y="5560315"/>
                </a:lnTo>
                <a:lnTo>
                  <a:pt x="3668289" y="5568400"/>
                </a:lnTo>
                <a:lnTo>
                  <a:pt x="3671349" y="5565159"/>
                </a:lnTo>
                <a:cubicBezTo>
                  <a:pt x="3687213" y="5548535"/>
                  <a:pt x="3700002" y="5533309"/>
                  <a:pt x="3704743" y="5518593"/>
                </a:cubicBezTo>
                <a:cubicBezTo>
                  <a:pt x="3725755" y="5491925"/>
                  <a:pt x="3724196" y="5508623"/>
                  <a:pt x="3742448" y="5493487"/>
                </a:cubicBezTo>
                <a:cubicBezTo>
                  <a:pt x="3763460" y="5466819"/>
                  <a:pt x="3751931" y="5464055"/>
                  <a:pt x="3763817" y="5444954"/>
                </a:cubicBezTo>
                <a:cubicBezTo>
                  <a:pt x="3796358" y="5421049"/>
                  <a:pt x="3812206" y="5395582"/>
                  <a:pt x="3824093" y="5376481"/>
                </a:cubicBezTo>
                <a:cubicBezTo>
                  <a:pt x="3835979" y="5357380"/>
                  <a:pt x="3846665" y="5333114"/>
                  <a:pt x="3872840" y="5305243"/>
                </a:cubicBezTo>
                <a:cubicBezTo>
                  <a:pt x="3883167" y="5302842"/>
                  <a:pt x="3892293" y="5295273"/>
                  <a:pt x="3889533" y="5306806"/>
                </a:cubicBezTo>
                <a:cubicBezTo>
                  <a:pt x="3948607" y="5233167"/>
                  <a:pt x="3972737" y="5173101"/>
                  <a:pt x="4015119" y="5097899"/>
                </a:cubicBezTo>
                <a:cubicBezTo>
                  <a:pt x="4009956" y="5099101"/>
                  <a:pt x="3996867" y="5113036"/>
                  <a:pt x="3994464" y="5102704"/>
                </a:cubicBezTo>
                <a:cubicBezTo>
                  <a:pt x="4022556" y="5036271"/>
                  <a:pt x="4055942" y="5039396"/>
                  <a:pt x="4092802" y="4987260"/>
                </a:cubicBezTo>
                <a:cubicBezTo>
                  <a:pt x="4098478" y="4994108"/>
                  <a:pt x="4087401" y="5007915"/>
                  <a:pt x="4080850" y="5021436"/>
                </a:cubicBezTo>
                <a:lnTo>
                  <a:pt x="4078382" y="5029071"/>
                </a:lnTo>
                <a:lnTo>
                  <a:pt x="4076190" y="5029922"/>
                </a:lnTo>
                <a:cubicBezTo>
                  <a:pt x="4075695" y="5030717"/>
                  <a:pt x="4075996" y="5032009"/>
                  <a:pt x="4076596" y="5034592"/>
                </a:cubicBezTo>
                <a:lnTo>
                  <a:pt x="4078382" y="5029071"/>
                </a:lnTo>
                <a:lnTo>
                  <a:pt x="4080559" y="5028225"/>
                </a:lnTo>
                <a:cubicBezTo>
                  <a:pt x="4084521" y="5021858"/>
                  <a:pt x="4089684" y="5020657"/>
                  <a:pt x="4085722" y="5027024"/>
                </a:cubicBezTo>
                <a:cubicBezTo>
                  <a:pt x="4085722" y="5027024"/>
                  <a:pt x="4082961" y="5038557"/>
                  <a:pt x="4077797" y="5039757"/>
                </a:cubicBezTo>
                <a:cubicBezTo>
                  <a:pt x="4077797" y="5039757"/>
                  <a:pt x="4079000" y="5044924"/>
                  <a:pt x="4079000" y="5044924"/>
                </a:cubicBezTo>
                <a:cubicBezTo>
                  <a:pt x="4079000" y="5044924"/>
                  <a:pt x="4079000" y="5044924"/>
                  <a:pt x="4073836" y="5046125"/>
                </a:cubicBezTo>
                <a:cubicBezTo>
                  <a:pt x="4053668" y="5099823"/>
                  <a:pt x="4027135" y="5149558"/>
                  <a:pt x="3990632" y="5179830"/>
                </a:cubicBezTo>
                <a:cubicBezTo>
                  <a:pt x="3988715" y="5218392"/>
                  <a:pt x="3932401" y="5280498"/>
                  <a:pt x="3909830" y="5323866"/>
                </a:cubicBezTo>
                <a:cubicBezTo>
                  <a:pt x="3896742" y="5337801"/>
                  <a:pt x="3895541" y="5332635"/>
                  <a:pt x="3898301" y="5321102"/>
                </a:cubicBezTo>
                <a:cubicBezTo>
                  <a:pt x="3887617" y="5345369"/>
                  <a:pt x="3865403" y="5366871"/>
                  <a:pt x="3867806" y="5377204"/>
                </a:cubicBezTo>
                <a:cubicBezTo>
                  <a:pt x="3842832" y="5410239"/>
                  <a:pt x="3825782" y="5430541"/>
                  <a:pt x="3813895" y="5449641"/>
                </a:cubicBezTo>
                <a:cubicBezTo>
                  <a:pt x="3796845" y="5469943"/>
                  <a:pt x="3783758" y="5483878"/>
                  <a:pt x="3756379" y="5506583"/>
                </a:cubicBezTo>
                <a:cubicBezTo>
                  <a:pt x="3750015" y="5502617"/>
                  <a:pt x="3759140" y="5495049"/>
                  <a:pt x="3752775" y="5491084"/>
                </a:cubicBezTo>
                <a:cubicBezTo>
                  <a:pt x="3735725" y="5511386"/>
                  <a:pt x="3722248" y="5529496"/>
                  <a:pt x="3709265" y="5546809"/>
                </a:cubicBezTo>
                <a:lnTo>
                  <a:pt x="3669885" y="5596303"/>
                </a:lnTo>
                <a:lnTo>
                  <a:pt x="3646499" y="5639958"/>
                </a:lnTo>
                <a:cubicBezTo>
                  <a:pt x="3636807" y="5653411"/>
                  <a:pt x="3625640" y="5665276"/>
                  <a:pt x="3613620" y="5675270"/>
                </a:cubicBezTo>
                <a:cubicBezTo>
                  <a:pt x="3546271" y="5739090"/>
                  <a:pt x="3481820" y="5807614"/>
                  <a:pt x="3413507" y="5872624"/>
                </a:cubicBezTo>
                <a:lnTo>
                  <a:pt x="3322805" y="5952776"/>
                </a:lnTo>
                <a:lnTo>
                  <a:pt x="3320558" y="5955085"/>
                </a:lnTo>
                <a:lnTo>
                  <a:pt x="3314757" y="5959888"/>
                </a:lnTo>
                <a:lnTo>
                  <a:pt x="3307300" y="5966478"/>
                </a:lnTo>
                <a:lnTo>
                  <a:pt x="3303928" y="5968852"/>
                </a:lnTo>
                <a:lnTo>
                  <a:pt x="3201349" y="6053762"/>
                </a:lnTo>
                <a:lnTo>
                  <a:pt x="3207992" y="6056670"/>
                </a:lnTo>
                <a:cubicBezTo>
                  <a:pt x="3213890" y="6057419"/>
                  <a:pt x="3219782" y="6056712"/>
                  <a:pt x="3225724" y="6055701"/>
                </a:cubicBezTo>
                <a:lnTo>
                  <a:pt x="3234055" y="6055584"/>
                </a:lnTo>
                <a:lnTo>
                  <a:pt x="3383085" y="5947757"/>
                </a:lnTo>
                <a:lnTo>
                  <a:pt x="3692178" y="5663100"/>
                </a:lnTo>
                <a:lnTo>
                  <a:pt x="3726668" y="5628774"/>
                </a:lnTo>
                <a:cubicBezTo>
                  <a:pt x="3734588" y="5620072"/>
                  <a:pt x="3741869" y="5609965"/>
                  <a:pt x="3751517" y="5601329"/>
                </a:cubicBezTo>
                <a:lnTo>
                  <a:pt x="3758066" y="5598201"/>
                </a:lnTo>
                <a:lnTo>
                  <a:pt x="4021526" y="5278330"/>
                </a:lnTo>
                <a:lnTo>
                  <a:pt x="4018741" y="5279415"/>
                </a:lnTo>
                <a:cubicBezTo>
                  <a:pt x="4013800" y="5281340"/>
                  <a:pt x="4010786" y="5288207"/>
                  <a:pt x="4005846" y="5290131"/>
                </a:cubicBezTo>
                <a:cubicBezTo>
                  <a:pt x="4005846" y="5290131"/>
                  <a:pt x="4003921" y="5285190"/>
                  <a:pt x="4006936" y="5278323"/>
                </a:cubicBezTo>
                <a:cubicBezTo>
                  <a:pt x="4006936" y="5278323"/>
                  <a:pt x="4006936" y="5278323"/>
                  <a:pt x="4009950" y="5271457"/>
                </a:cubicBezTo>
                <a:cubicBezTo>
                  <a:pt x="4003921" y="5285190"/>
                  <a:pt x="3998145" y="5270364"/>
                  <a:pt x="4014054" y="5252781"/>
                </a:cubicBezTo>
                <a:cubicBezTo>
                  <a:pt x="4014054" y="5252781"/>
                  <a:pt x="4014054" y="5252781"/>
                  <a:pt x="4020918" y="5255799"/>
                </a:cubicBezTo>
                <a:cubicBezTo>
                  <a:pt x="4025859" y="5253874"/>
                  <a:pt x="4028873" y="5247008"/>
                  <a:pt x="4028873" y="5247008"/>
                </a:cubicBezTo>
                <a:cubicBezTo>
                  <a:pt x="4035738" y="5250025"/>
                  <a:pt x="4030799" y="5251950"/>
                  <a:pt x="4027784" y="5258816"/>
                </a:cubicBezTo>
                <a:cubicBezTo>
                  <a:pt x="4027784" y="5258816"/>
                  <a:pt x="4027784" y="5258816"/>
                  <a:pt x="4024769" y="5265682"/>
                </a:cubicBezTo>
                <a:cubicBezTo>
                  <a:pt x="4045619" y="5246176"/>
                  <a:pt x="4073585" y="5201129"/>
                  <a:pt x="4069734" y="5191244"/>
                </a:cubicBezTo>
                <a:cubicBezTo>
                  <a:pt x="4097702" y="5146196"/>
                  <a:pt x="4134459" y="5109107"/>
                  <a:pt x="4139652" y="5078624"/>
                </a:cubicBezTo>
                <a:cubicBezTo>
                  <a:pt x="4156650" y="5049234"/>
                  <a:pt x="4157486" y="5065984"/>
                  <a:pt x="4173395" y="5048402"/>
                </a:cubicBezTo>
                <a:cubicBezTo>
                  <a:pt x="4190393" y="5019012"/>
                  <a:pt x="4178588" y="5017919"/>
                  <a:pt x="4187632" y="4997320"/>
                </a:cubicBezTo>
                <a:cubicBezTo>
                  <a:pt x="4216435" y="4969022"/>
                  <a:pt x="4228493" y="4941556"/>
                  <a:pt x="4237537" y="4920957"/>
                </a:cubicBezTo>
                <a:cubicBezTo>
                  <a:pt x="4246580" y="4900358"/>
                  <a:pt x="4253699" y="4874816"/>
                  <a:pt x="4275637" y="4843501"/>
                </a:cubicBezTo>
                <a:cubicBezTo>
                  <a:pt x="4285516" y="4839652"/>
                  <a:pt x="4293471" y="4830861"/>
                  <a:pt x="4292382" y="4842669"/>
                </a:cubicBezTo>
                <a:cubicBezTo>
                  <a:pt x="4340361" y="4761364"/>
                  <a:pt x="4355687" y="4698473"/>
                  <a:pt x="4386922" y="4618000"/>
                </a:cubicBezTo>
                <a:cubicBezTo>
                  <a:pt x="4381981" y="4619925"/>
                  <a:pt x="4371013" y="4635583"/>
                  <a:pt x="4367162" y="4625699"/>
                </a:cubicBezTo>
                <a:cubicBezTo>
                  <a:pt x="4380917" y="4573381"/>
                  <a:pt x="4403194" y="4559366"/>
                  <a:pt x="4425731" y="4531642"/>
                </a:cubicBezTo>
                <a:lnTo>
                  <a:pt x="4440463" y="4509053"/>
                </a:lnTo>
                <a:lnTo>
                  <a:pt x="4496479" y="4324901"/>
                </a:lnTo>
                <a:cubicBezTo>
                  <a:pt x="4521568" y="4233685"/>
                  <a:pt x="4543234" y="4141480"/>
                  <a:pt x="4558379" y="4048002"/>
                </a:cubicBezTo>
                <a:cubicBezTo>
                  <a:pt x="4569850" y="3998639"/>
                  <a:pt x="4590786" y="3955149"/>
                  <a:pt x="4558015" y="3905566"/>
                </a:cubicBezTo>
                <a:cubicBezTo>
                  <a:pt x="4538300" y="3877199"/>
                  <a:pt x="4553615" y="3836270"/>
                  <a:pt x="4557679" y="3800467"/>
                </a:cubicBezTo>
                <a:cubicBezTo>
                  <a:pt x="4590780" y="3612230"/>
                  <a:pt x="4599074" y="3421712"/>
                  <a:pt x="4604555" y="3232475"/>
                </a:cubicBezTo>
                <a:cubicBezTo>
                  <a:pt x="4605057" y="3218665"/>
                  <a:pt x="4606838" y="3207668"/>
                  <a:pt x="4591997" y="3197452"/>
                </a:cubicBezTo>
                <a:close/>
                <a:moveTo>
                  <a:pt x="6452746" y="3122946"/>
                </a:moveTo>
                <a:lnTo>
                  <a:pt x="6453162" y="3130579"/>
                </a:lnTo>
                <a:cubicBezTo>
                  <a:pt x="6454002" y="3144398"/>
                  <a:pt x="6455020" y="3157082"/>
                  <a:pt x="6456587" y="3167050"/>
                </a:cubicBezTo>
                <a:lnTo>
                  <a:pt x="6461451" y="3181937"/>
                </a:lnTo>
                <a:lnTo>
                  <a:pt x="6467043" y="3130919"/>
                </a:lnTo>
                <a:lnTo>
                  <a:pt x="6466334" y="3130706"/>
                </a:lnTo>
                <a:cubicBezTo>
                  <a:pt x="6460900" y="3134825"/>
                  <a:pt x="6459629" y="3169723"/>
                  <a:pt x="6458257" y="3143801"/>
                </a:cubicBezTo>
                <a:cubicBezTo>
                  <a:pt x="6457582" y="3137599"/>
                  <a:pt x="6456467" y="3132892"/>
                  <a:pt x="6455200" y="3129015"/>
                </a:cubicBezTo>
                <a:close/>
                <a:moveTo>
                  <a:pt x="5899755" y="3090904"/>
                </a:moveTo>
                <a:lnTo>
                  <a:pt x="5899749" y="3090971"/>
                </a:lnTo>
                <a:cubicBezTo>
                  <a:pt x="5919838" y="3123943"/>
                  <a:pt x="5908169" y="3206962"/>
                  <a:pt x="5913876" y="3255517"/>
                </a:cubicBezTo>
                <a:cubicBezTo>
                  <a:pt x="5910883" y="3274399"/>
                  <a:pt x="5906986" y="3270802"/>
                  <a:pt x="5902787" y="3259712"/>
                </a:cubicBezTo>
                <a:cubicBezTo>
                  <a:pt x="5907589" y="3285788"/>
                  <a:pt x="5901302" y="3316058"/>
                  <a:pt x="5909097" y="3323253"/>
                </a:cubicBezTo>
                <a:cubicBezTo>
                  <a:pt x="5907008" y="3364613"/>
                  <a:pt x="5904317" y="3390988"/>
                  <a:pt x="5905223" y="3413467"/>
                </a:cubicBezTo>
                <a:cubicBezTo>
                  <a:pt x="5902530" y="3439842"/>
                  <a:pt x="5899538" y="3458724"/>
                  <a:pt x="5889655" y="3492889"/>
                </a:cubicBezTo>
                <a:cubicBezTo>
                  <a:pt x="5882162" y="3493189"/>
                  <a:pt x="5885456" y="3481799"/>
                  <a:pt x="5877964" y="3482098"/>
                </a:cubicBezTo>
                <a:cubicBezTo>
                  <a:pt x="5875272" y="3508474"/>
                  <a:pt x="5874304" y="3531026"/>
                  <a:pt x="5873297" y="3552644"/>
                </a:cubicBezTo>
                <a:lnTo>
                  <a:pt x="5868721" y="3613366"/>
                </a:lnTo>
                <a:lnTo>
                  <a:pt x="5868626" y="3615664"/>
                </a:lnTo>
                <a:cubicBezTo>
                  <a:pt x="5868626" y="3657842"/>
                  <a:pt x="5885498" y="3615664"/>
                  <a:pt x="5902370" y="3649406"/>
                </a:cubicBezTo>
                <a:cubicBezTo>
                  <a:pt x="5893933" y="3691583"/>
                  <a:pt x="5902370" y="3708456"/>
                  <a:pt x="5893933" y="3759069"/>
                </a:cubicBezTo>
                <a:cubicBezTo>
                  <a:pt x="5902370" y="3759071"/>
                  <a:pt x="5910805" y="3742199"/>
                  <a:pt x="5910807" y="3708454"/>
                </a:cubicBezTo>
                <a:cubicBezTo>
                  <a:pt x="5910806" y="3716891"/>
                  <a:pt x="5912915" y="3725327"/>
                  <a:pt x="5913969" y="3735871"/>
                </a:cubicBezTo>
                <a:lnTo>
                  <a:pt x="5913771" y="3738386"/>
                </a:lnTo>
                <a:lnTo>
                  <a:pt x="5919568" y="3702380"/>
                </a:lnTo>
                <a:cubicBezTo>
                  <a:pt x="5922793" y="3683032"/>
                  <a:pt x="5924516" y="3666146"/>
                  <a:pt x="5920803" y="3653480"/>
                </a:cubicBezTo>
                <a:cubicBezTo>
                  <a:pt x="5922843" y="3624570"/>
                  <a:pt x="5929754" y="3637108"/>
                  <a:pt x="5935379" y="3617663"/>
                </a:cubicBezTo>
                <a:cubicBezTo>
                  <a:pt x="5937419" y="3588753"/>
                  <a:pt x="5927953" y="3592333"/>
                  <a:pt x="5927180" y="3573144"/>
                </a:cubicBezTo>
                <a:cubicBezTo>
                  <a:pt x="5938686" y="3540652"/>
                  <a:pt x="5937656" y="3515068"/>
                  <a:pt x="5936885" y="3495878"/>
                </a:cubicBezTo>
                <a:cubicBezTo>
                  <a:pt x="5936112" y="3476689"/>
                  <a:pt x="5932013" y="3454430"/>
                  <a:pt x="5937123" y="3422193"/>
                </a:cubicBezTo>
                <a:cubicBezTo>
                  <a:pt x="5943262" y="3415542"/>
                  <a:pt x="5946073" y="3405820"/>
                  <a:pt x="5949659" y="3415287"/>
                </a:cubicBezTo>
                <a:cubicBezTo>
                  <a:pt x="5952847" y="3375119"/>
                  <a:pt x="5951495" y="3341537"/>
                  <a:pt x="5948577" y="3308820"/>
                </a:cubicBezTo>
                <a:lnTo>
                  <a:pt x="5940173" y="3227623"/>
                </a:lnTo>
                <a:lnTo>
                  <a:pt x="5936112" y="3227623"/>
                </a:lnTo>
                <a:lnTo>
                  <a:pt x="5934113" y="3216005"/>
                </a:lnTo>
                <a:lnTo>
                  <a:pt x="5933300" y="3217735"/>
                </a:lnTo>
                <a:cubicBezTo>
                  <a:pt x="5931445" y="3221411"/>
                  <a:pt x="5929143" y="3223905"/>
                  <a:pt x="5925816" y="3220835"/>
                </a:cubicBezTo>
                <a:cubicBezTo>
                  <a:pt x="5922807" y="3205739"/>
                  <a:pt x="5922115" y="3193554"/>
                  <a:pt x="5922789" y="3182917"/>
                </a:cubicBezTo>
                <a:lnTo>
                  <a:pt x="5925668" y="3166923"/>
                </a:lnTo>
                <a:lnTo>
                  <a:pt x="5922799" y="3150253"/>
                </a:lnTo>
                <a:close/>
                <a:moveTo>
                  <a:pt x="6470079" y="2971783"/>
                </a:moveTo>
                <a:lnTo>
                  <a:pt x="6459848" y="2985189"/>
                </a:lnTo>
                <a:lnTo>
                  <a:pt x="6446665" y="2989730"/>
                </a:lnTo>
                <a:lnTo>
                  <a:pt x="6447438" y="2994236"/>
                </a:lnTo>
                <a:cubicBezTo>
                  <a:pt x="6455446" y="3014611"/>
                  <a:pt x="6450136" y="3019049"/>
                  <a:pt x="6440386" y="3018174"/>
                </a:cubicBezTo>
                <a:cubicBezTo>
                  <a:pt x="6446611" y="3031019"/>
                  <a:pt x="6449095" y="3058268"/>
                  <a:pt x="6450805" y="3087293"/>
                </a:cubicBezTo>
                <a:lnTo>
                  <a:pt x="6451373" y="3097752"/>
                </a:lnTo>
                <a:lnTo>
                  <a:pt x="6456557" y="3096583"/>
                </a:lnTo>
                <a:cubicBezTo>
                  <a:pt x="6460436" y="3093129"/>
                  <a:pt x="6463655" y="3087372"/>
                  <a:pt x="6467490" y="3085383"/>
                </a:cubicBezTo>
                <a:lnTo>
                  <a:pt x="6469775" y="3085600"/>
                </a:lnTo>
                <a:lnTo>
                  <a:pt x="6473655" y="3017169"/>
                </a:lnTo>
                <a:lnTo>
                  <a:pt x="6473968" y="2994029"/>
                </a:lnTo>
                <a:close/>
                <a:moveTo>
                  <a:pt x="5796128" y="2808658"/>
                </a:moveTo>
                <a:lnTo>
                  <a:pt x="5796854" y="2813211"/>
                </a:lnTo>
                <a:cubicBezTo>
                  <a:pt x="5798396" y="2839886"/>
                  <a:pt x="5796605" y="2865287"/>
                  <a:pt x="5790016" y="2888065"/>
                </a:cubicBezTo>
                <a:cubicBezTo>
                  <a:pt x="5810105" y="2921037"/>
                  <a:pt x="5798436" y="3004057"/>
                  <a:pt x="5804143" y="3052612"/>
                </a:cubicBezTo>
                <a:cubicBezTo>
                  <a:pt x="5801150" y="3071493"/>
                  <a:pt x="5797254" y="3067897"/>
                  <a:pt x="5793054" y="3056806"/>
                </a:cubicBezTo>
                <a:cubicBezTo>
                  <a:pt x="5797857" y="3082882"/>
                  <a:pt x="5791569" y="3113152"/>
                  <a:pt x="5799363" y="3120348"/>
                </a:cubicBezTo>
                <a:cubicBezTo>
                  <a:pt x="5797275" y="3161707"/>
                  <a:pt x="5794584" y="3188083"/>
                  <a:pt x="5795489" y="3210561"/>
                </a:cubicBezTo>
                <a:cubicBezTo>
                  <a:pt x="5792798" y="3236936"/>
                  <a:pt x="5789805" y="3255817"/>
                  <a:pt x="5779922" y="3289984"/>
                </a:cubicBezTo>
                <a:cubicBezTo>
                  <a:pt x="5772429" y="3290282"/>
                  <a:pt x="5775723" y="3278894"/>
                  <a:pt x="5768230" y="3279192"/>
                </a:cubicBezTo>
                <a:cubicBezTo>
                  <a:pt x="5762848" y="3331941"/>
                  <a:pt x="5764356" y="3369406"/>
                  <a:pt x="5758672" y="3414663"/>
                </a:cubicBezTo>
                <a:cubicBezTo>
                  <a:pt x="5759576" y="3437141"/>
                  <a:pt x="5758607" y="3459695"/>
                  <a:pt x="5755841" y="3484197"/>
                </a:cubicBezTo>
                <a:lnTo>
                  <a:pt x="5751250" y="3511578"/>
                </a:lnTo>
                <a:lnTo>
                  <a:pt x="5753689" y="3558722"/>
                </a:lnTo>
                <a:cubicBezTo>
                  <a:pt x="5752634" y="3581921"/>
                  <a:pt x="5750526" y="3607228"/>
                  <a:pt x="5750526" y="3632535"/>
                </a:cubicBezTo>
                <a:cubicBezTo>
                  <a:pt x="5792705" y="3674714"/>
                  <a:pt x="5826448" y="3531308"/>
                  <a:pt x="5834884" y="3413208"/>
                </a:cubicBezTo>
                <a:cubicBezTo>
                  <a:pt x="5843319" y="3404771"/>
                  <a:pt x="5851757" y="3413208"/>
                  <a:pt x="5868624" y="3387901"/>
                </a:cubicBezTo>
                <a:cubicBezTo>
                  <a:pt x="5864407" y="3400555"/>
                  <a:pt x="5864408" y="3406882"/>
                  <a:pt x="5866517" y="3410045"/>
                </a:cubicBezTo>
                <a:lnTo>
                  <a:pt x="5867131" y="3410229"/>
                </a:lnTo>
                <a:lnTo>
                  <a:pt x="5872246" y="3386637"/>
                </a:lnTo>
                <a:cubicBezTo>
                  <a:pt x="5873515" y="3371576"/>
                  <a:pt x="5872988" y="3358464"/>
                  <a:pt x="5872535" y="3347224"/>
                </a:cubicBezTo>
                <a:cubicBezTo>
                  <a:pt x="5871631" y="3324746"/>
                  <a:pt x="5866829" y="3298669"/>
                  <a:pt x="5872815" y="3260906"/>
                </a:cubicBezTo>
                <a:cubicBezTo>
                  <a:pt x="5880007" y="3253114"/>
                  <a:pt x="5883301" y="3241726"/>
                  <a:pt x="5887499" y="3252816"/>
                </a:cubicBezTo>
                <a:cubicBezTo>
                  <a:pt x="5893102" y="3182233"/>
                  <a:pt x="5886739" y="3129014"/>
                  <a:pt x="5880163" y="3070525"/>
                </a:cubicBezTo>
                <a:lnTo>
                  <a:pt x="5878087" y="3050101"/>
                </a:lnTo>
                <a:lnTo>
                  <a:pt x="5870867" y="3036635"/>
                </a:lnTo>
                <a:lnTo>
                  <a:pt x="5865140" y="3025482"/>
                </a:lnTo>
                <a:lnTo>
                  <a:pt x="5864600" y="3026174"/>
                </a:lnTo>
                <a:cubicBezTo>
                  <a:pt x="5863166" y="3026994"/>
                  <a:pt x="5861518" y="3026824"/>
                  <a:pt x="5859570" y="3025027"/>
                </a:cubicBezTo>
                <a:lnTo>
                  <a:pt x="5858588" y="3012722"/>
                </a:lnTo>
                <a:lnTo>
                  <a:pt x="5843319" y="2982990"/>
                </a:lnTo>
                <a:cubicBezTo>
                  <a:pt x="5843319" y="2982990"/>
                  <a:pt x="5834884" y="2999862"/>
                  <a:pt x="5834884" y="3016734"/>
                </a:cubicBezTo>
                <a:cubicBezTo>
                  <a:pt x="5818011" y="2982990"/>
                  <a:pt x="5826447" y="2915505"/>
                  <a:pt x="5818012" y="2864891"/>
                </a:cubicBezTo>
                <a:cubicBezTo>
                  <a:pt x="5813794" y="2854346"/>
                  <a:pt x="5809049" y="2842220"/>
                  <a:pt x="5804304" y="2829962"/>
                </a:cubicBezTo>
                <a:close/>
                <a:moveTo>
                  <a:pt x="6508420" y="2779156"/>
                </a:moveTo>
                <a:lnTo>
                  <a:pt x="6507136" y="2780799"/>
                </a:lnTo>
                <a:cubicBezTo>
                  <a:pt x="6504933" y="2782308"/>
                  <a:pt x="6502604" y="2782226"/>
                  <a:pt x="6500134" y="2779246"/>
                </a:cubicBezTo>
                <a:lnTo>
                  <a:pt x="6502399" y="2890359"/>
                </a:lnTo>
                <a:lnTo>
                  <a:pt x="6505686" y="2887611"/>
                </a:lnTo>
                <a:cubicBezTo>
                  <a:pt x="6501246" y="2882298"/>
                  <a:pt x="6502116" y="2872547"/>
                  <a:pt x="6511866" y="2873422"/>
                </a:cubicBezTo>
                <a:lnTo>
                  <a:pt x="6513497" y="2877577"/>
                </a:lnTo>
                <a:lnTo>
                  <a:pt x="6514565" y="2898237"/>
                </a:lnTo>
                <a:cubicBezTo>
                  <a:pt x="6519875" y="2893798"/>
                  <a:pt x="6519875" y="2893798"/>
                  <a:pt x="6519875" y="2893798"/>
                </a:cubicBezTo>
                <a:lnTo>
                  <a:pt x="6513497" y="2877577"/>
                </a:lnTo>
                <a:close/>
                <a:moveTo>
                  <a:pt x="5404661" y="2763661"/>
                </a:moveTo>
                <a:cubicBezTo>
                  <a:pt x="5413098" y="2772097"/>
                  <a:pt x="5413098" y="2780533"/>
                  <a:pt x="5413098" y="2788968"/>
                </a:cubicBezTo>
                <a:lnTo>
                  <a:pt x="5413098" y="2797406"/>
                </a:lnTo>
                <a:lnTo>
                  <a:pt x="5413098" y="2805841"/>
                </a:lnTo>
                <a:lnTo>
                  <a:pt x="5413098" y="2814276"/>
                </a:lnTo>
                <a:cubicBezTo>
                  <a:pt x="5413098" y="2814276"/>
                  <a:pt x="5413098" y="2805841"/>
                  <a:pt x="5404662" y="2797406"/>
                </a:cubicBezTo>
                <a:close/>
                <a:moveTo>
                  <a:pt x="6368014" y="2752114"/>
                </a:moveTo>
                <a:cubicBezTo>
                  <a:pt x="6361883" y="2766999"/>
                  <a:pt x="6357505" y="2781884"/>
                  <a:pt x="6354550" y="2796770"/>
                </a:cubicBezTo>
                <a:lnTo>
                  <a:pt x="6353593" y="2805446"/>
                </a:lnTo>
                <a:lnTo>
                  <a:pt x="6374570" y="2874671"/>
                </a:lnTo>
                <a:cubicBezTo>
                  <a:pt x="6377359" y="2953548"/>
                  <a:pt x="6392599" y="3058113"/>
                  <a:pt x="6409578" y="3143175"/>
                </a:cubicBezTo>
                <a:cubicBezTo>
                  <a:pt x="6409578" y="3143175"/>
                  <a:pt x="6409578" y="3143175"/>
                  <a:pt x="6414888" y="3138739"/>
                </a:cubicBezTo>
                <a:cubicBezTo>
                  <a:pt x="6410448" y="3133425"/>
                  <a:pt x="6411318" y="3123676"/>
                  <a:pt x="6421068" y="3124551"/>
                </a:cubicBezTo>
                <a:lnTo>
                  <a:pt x="6422700" y="3128706"/>
                </a:lnTo>
                <a:lnTo>
                  <a:pt x="6423768" y="3149362"/>
                </a:lnTo>
                <a:cubicBezTo>
                  <a:pt x="6429077" y="3144926"/>
                  <a:pt x="6429077" y="3144926"/>
                  <a:pt x="6429077" y="3144926"/>
                </a:cubicBezTo>
                <a:lnTo>
                  <a:pt x="6422700" y="3128706"/>
                </a:lnTo>
                <a:lnTo>
                  <a:pt x="6417015" y="3018534"/>
                </a:lnTo>
                <a:lnTo>
                  <a:pt x="6414015" y="2972866"/>
                </a:lnTo>
                <a:lnTo>
                  <a:pt x="6406544" y="2951752"/>
                </a:lnTo>
                <a:cubicBezTo>
                  <a:pt x="6399536" y="2902718"/>
                  <a:pt x="6396034" y="2853683"/>
                  <a:pt x="6389030" y="2804652"/>
                </a:cubicBezTo>
                <a:cubicBezTo>
                  <a:pt x="6385527" y="2787139"/>
                  <a:pt x="6378521" y="2769626"/>
                  <a:pt x="6368014" y="2752114"/>
                </a:cubicBezTo>
                <a:close/>
                <a:moveTo>
                  <a:pt x="6478241" y="2723750"/>
                </a:moveTo>
                <a:lnTo>
                  <a:pt x="6481412" y="2772854"/>
                </a:lnTo>
                <a:lnTo>
                  <a:pt x="6481359" y="2778262"/>
                </a:lnTo>
                <a:lnTo>
                  <a:pt x="6492255" y="2843453"/>
                </a:lnTo>
                <a:lnTo>
                  <a:pt x="6492103" y="2836567"/>
                </a:lnTo>
                <a:cubicBezTo>
                  <a:pt x="6492048" y="2801324"/>
                  <a:pt x="6492633" y="2775345"/>
                  <a:pt x="6487688" y="2751180"/>
                </a:cubicBezTo>
                <a:close/>
                <a:moveTo>
                  <a:pt x="6471948" y="2602764"/>
                </a:moveTo>
                <a:lnTo>
                  <a:pt x="6470476" y="2603507"/>
                </a:lnTo>
                <a:lnTo>
                  <a:pt x="6474714" y="2669154"/>
                </a:lnTo>
                <a:lnTo>
                  <a:pt x="6474578" y="2659237"/>
                </a:lnTo>
                <a:cubicBezTo>
                  <a:pt x="6473389" y="2642640"/>
                  <a:pt x="6472642" y="2627182"/>
                  <a:pt x="6476460" y="2609956"/>
                </a:cubicBezTo>
                <a:cubicBezTo>
                  <a:pt x="6474690" y="2605393"/>
                  <a:pt x="6473234" y="2603332"/>
                  <a:pt x="6471948" y="2602764"/>
                </a:cubicBezTo>
                <a:close/>
                <a:moveTo>
                  <a:pt x="6458450" y="2239645"/>
                </a:moveTo>
                <a:cubicBezTo>
                  <a:pt x="6455459" y="2243561"/>
                  <a:pt x="6453724" y="2259548"/>
                  <a:pt x="6450161" y="2257976"/>
                </a:cubicBezTo>
                <a:cubicBezTo>
                  <a:pt x="6441034" y="2261513"/>
                  <a:pt x="6433952" y="2243260"/>
                  <a:pt x="6433952" y="2243260"/>
                </a:cubicBezTo>
                <a:cubicBezTo>
                  <a:pt x="6424825" y="2246796"/>
                  <a:pt x="6430606" y="2302294"/>
                  <a:pt x="6419984" y="2274915"/>
                </a:cubicBezTo>
                <a:lnTo>
                  <a:pt x="6412070" y="2253880"/>
                </a:lnTo>
                <a:lnTo>
                  <a:pt x="6438066" y="2377354"/>
                </a:lnTo>
                <a:lnTo>
                  <a:pt x="6458698" y="2510576"/>
                </a:lnTo>
                <a:lnTo>
                  <a:pt x="6465170" y="2512554"/>
                </a:lnTo>
                <a:cubicBezTo>
                  <a:pt x="6473098" y="2508251"/>
                  <a:pt x="6469603" y="2484017"/>
                  <a:pt x="6466949" y="2477172"/>
                </a:cubicBezTo>
                <a:cubicBezTo>
                  <a:pt x="6485203" y="2470102"/>
                  <a:pt x="6495824" y="2497480"/>
                  <a:pt x="6512779" y="2527655"/>
                </a:cubicBezTo>
                <a:cubicBezTo>
                  <a:pt x="6520415" y="2493203"/>
                  <a:pt x="6487059" y="2380153"/>
                  <a:pt x="6482025" y="2340112"/>
                </a:cubicBezTo>
                <a:cubicBezTo>
                  <a:pt x="6482025" y="2340112"/>
                  <a:pt x="6479231" y="2346442"/>
                  <a:pt x="6479231" y="2346442"/>
                </a:cubicBezTo>
                <a:cubicBezTo>
                  <a:pt x="6482772" y="2355569"/>
                  <a:pt x="6476437" y="2352774"/>
                  <a:pt x="6476437" y="2352774"/>
                </a:cubicBezTo>
                <a:cubicBezTo>
                  <a:pt x="6476437" y="2352774"/>
                  <a:pt x="6472897" y="2343650"/>
                  <a:pt x="6472897" y="2343650"/>
                </a:cubicBezTo>
                <a:cubicBezTo>
                  <a:pt x="6469356" y="2334523"/>
                  <a:pt x="6472151" y="2328192"/>
                  <a:pt x="6472151" y="2328192"/>
                </a:cubicBezTo>
                <a:cubicBezTo>
                  <a:pt x="6472151" y="2328192"/>
                  <a:pt x="6472151" y="2328192"/>
                  <a:pt x="6469356" y="2334523"/>
                </a:cubicBezTo>
                <a:cubicBezTo>
                  <a:pt x="6466563" y="2340854"/>
                  <a:pt x="6454448" y="2282560"/>
                  <a:pt x="6467117" y="2288151"/>
                </a:cubicBezTo>
                <a:cubicBezTo>
                  <a:pt x="6467117" y="2288151"/>
                  <a:pt x="6467117" y="2288151"/>
                  <a:pt x="6460782" y="2285355"/>
                </a:cubicBezTo>
                <a:cubicBezTo>
                  <a:pt x="6460782" y="2285355"/>
                  <a:pt x="6463577" y="2279024"/>
                  <a:pt x="6457242" y="2276229"/>
                </a:cubicBezTo>
                <a:cubicBezTo>
                  <a:pt x="6457242" y="2276229"/>
                  <a:pt x="6460035" y="2269898"/>
                  <a:pt x="6460035" y="2269898"/>
                </a:cubicBezTo>
                <a:cubicBezTo>
                  <a:pt x="6462830" y="2263567"/>
                  <a:pt x="6462830" y="2263567"/>
                  <a:pt x="6462830" y="2263567"/>
                </a:cubicBezTo>
                <a:cubicBezTo>
                  <a:pt x="6462830" y="2263567"/>
                  <a:pt x="6462830" y="2263567"/>
                  <a:pt x="6466369" y="2272693"/>
                </a:cubicBezTo>
                <a:cubicBezTo>
                  <a:pt x="6466369" y="2272693"/>
                  <a:pt x="6466369" y="2272693"/>
                  <a:pt x="6469164" y="2266362"/>
                </a:cubicBezTo>
                <a:cubicBezTo>
                  <a:pt x="6466136" y="2251789"/>
                  <a:pt x="6463830" y="2244153"/>
                  <a:pt x="6461975" y="2240852"/>
                </a:cubicBezTo>
                <a:cubicBezTo>
                  <a:pt x="6460585" y="2238377"/>
                  <a:pt x="6459448" y="2238340"/>
                  <a:pt x="6458450" y="2239645"/>
                </a:cubicBezTo>
                <a:close/>
                <a:moveTo>
                  <a:pt x="6119324" y="1470230"/>
                </a:moveTo>
                <a:cubicBezTo>
                  <a:pt x="6115822" y="1561292"/>
                  <a:pt x="6154350" y="1634845"/>
                  <a:pt x="6182372" y="1708395"/>
                </a:cubicBezTo>
                <a:cubicBezTo>
                  <a:pt x="6189377" y="1722403"/>
                  <a:pt x="6199884" y="1729407"/>
                  <a:pt x="6213896" y="1718901"/>
                </a:cubicBezTo>
                <a:lnTo>
                  <a:pt x="6230856" y="1709003"/>
                </a:lnTo>
                <a:lnTo>
                  <a:pt x="6226890" y="1691895"/>
                </a:lnTo>
                <a:cubicBezTo>
                  <a:pt x="6216009" y="1640162"/>
                  <a:pt x="6210799" y="1608540"/>
                  <a:pt x="6185731" y="1576670"/>
                </a:cubicBezTo>
                <a:cubicBezTo>
                  <a:pt x="6183285" y="1554923"/>
                  <a:pt x="6178063" y="1537891"/>
                  <a:pt x="6173508" y="1521886"/>
                </a:cubicBezTo>
                <a:lnTo>
                  <a:pt x="6172469" y="1515742"/>
                </a:lnTo>
                <a:lnTo>
                  <a:pt x="6170551" y="1514447"/>
                </a:lnTo>
                <a:cubicBezTo>
                  <a:pt x="6154351" y="1500000"/>
                  <a:pt x="6138589" y="1484239"/>
                  <a:pt x="6119324" y="1470230"/>
                </a:cubicBezTo>
                <a:close/>
                <a:moveTo>
                  <a:pt x="6220785" y="1467284"/>
                </a:moveTo>
                <a:lnTo>
                  <a:pt x="6224419" y="1484860"/>
                </a:lnTo>
                <a:cubicBezTo>
                  <a:pt x="6225363" y="1494458"/>
                  <a:pt x="6224677" y="1501829"/>
                  <a:pt x="6221902" y="1506545"/>
                </a:cubicBezTo>
                <a:cubicBezTo>
                  <a:pt x="6228674" y="1507988"/>
                  <a:pt x="6228674" y="1507988"/>
                  <a:pt x="6228674" y="1507988"/>
                </a:cubicBezTo>
                <a:cubicBezTo>
                  <a:pt x="6228674" y="1507988"/>
                  <a:pt x="6228674" y="1507988"/>
                  <a:pt x="6234004" y="1516199"/>
                </a:cubicBezTo>
                <a:cubicBezTo>
                  <a:pt x="6232563" y="1522967"/>
                  <a:pt x="6231122" y="1529734"/>
                  <a:pt x="6229680" y="1536503"/>
                </a:cubicBezTo>
                <a:cubicBezTo>
                  <a:pt x="6229680" y="1536503"/>
                  <a:pt x="6229680" y="1536503"/>
                  <a:pt x="6224350" y="1528292"/>
                </a:cubicBezTo>
                <a:cubicBezTo>
                  <a:pt x="6224350" y="1528292"/>
                  <a:pt x="6224350" y="1528292"/>
                  <a:pt x="6223684" y="1527266"/>
                </a:cubicBezTo>
                <a:lnTo>
                  <a:pt x="6220817" y="1522851"/>
                </a:lnTo>
                <a:lnTo>
                  <a:pt x="6221874" y="1531073"/>
                </a:lnTo>
                <a:lnTo>
                  <a:pt x="6242353" y="1609953"/>
                </a:lnTo>
                <a:cubicBezTo>
                  <a:pt x="6235580" y="1608511"/>
                  <a:pt x="6235144" y="1643795"/>
                  <a:pt x="6223042" y="1634143"/>
                </a:cubicBezTo>
                <a:lnTo>
                  <a:pt x="6239473" y="1705560"/>
                </a:lnTo>
                <a:lnTo>
                  <a:pt x="6250673" y="1702375"/>
                </a:lnTo>
                <a:cubicBezTo>
                  <a:pt x="6280226" y="1699420"/>
                  <a:pt x="6290078" y="1732912"/>
                  <a:pt x="6297961" y="1764435"/>
                </a:cubicBezTo>
                <a:cubicBezTo>
                  <a:pt x="6324230" y="1866004"/>
                  <a:pt x="6349624" y="1967573"/>
                  <a:pt x="6373267" y="2069581"/>
                </a:cubicBezTo>
                <a:lnTo>
                  <a:pt x="6384393" y="2122429"/>
                </a:lnTo>
                <a:lnTo>
                  <a:pt x="6393144" y="2124321"/>
                </a:lnTo>
                <a:cubicBezTo>
                  <a:pt x="6402890" y="2133585"/>
                  <a:pt x="6408237" y="2160056"/>
                  <a:pt x="6418298" y="2175842"/>
                </a:cubicBezTo>
                <a:cubicBezTo>
                  <a:pt x="6424633" y="2178638"/>
                  <a:pt x="6410471" y="2142131"/>
                  <a:pt x="6419599" y="2138595"/>
                </a:cubicBezTo>
                <a:cubicBezTo>
                  <a:pt x="6412518" y="2120343"/>
                  <a:pt x="6408231" y="2095758"/>
                  <a:pt x="6401898" y="2092964"/>
                </a:cubicBezTo>
                <a:cubicBezTo>
                  <a:pt x="6379716" y="1954590"/>
                  <a:pt x="6328103" y="1848610"/>
                  <a:pt x="6319338" y="1731284"/>
                </a:cubicBezTo>
                <a:cubicBezTo>
                  <a:pt x="6308716" y="1703905"/>
                  <a:pt x="6301637" y="1685652"/>
                  <a:pt x="6294555" y="1667400"/>
                </a:cubicBezTo>
                <a:cubicBezTo>
                  <a:pt x="6285979" y="1618233"/>
                  <a:pt x="6286728" y="1633689"/>
                  <a:pt x="6274614" y="1575398"/>
                </a:cubicBezTo>
                <a:cubicBezTo>
                  <a:pt x="6271073" y="1566271"/>
                  <a:pt x="6261945" y="1569807"/>
                  <a:pt x="6261945" y="1569807"/>
                </a:cubicBezTo>
                <a:cubicBezTo>
                  <a:pt x="6246386" y="1536467"/>
                  <a:pt x="6235766" y="1509088"/>
                  <a:pt x="6227264" y="1485482"/>
                </a:cubicBezTo>
                <a:close/>
                <a:moveTo>
                  <a:pt x="6163232" y="1291657"/>
                </a:moveTo>
                <a:lnTo>
                  <a:pt x="6169423" y="1308672"/>
                </a:lnTo>
                <a:lnTo>
                  <a:pt x="6164862" y="1292485"/>
                </a:lnTo>
                <a:close/>
                <a:moveTo>
                  <a:pt x="4999747" y="1084964"/>
                </a:moveTo>
                <a:lnTo>
                  <a:pt x="5004170" y="1092826"/>
                </a:lnTo>
                <a:lnTo>
                  <a:pt x="5000801" y="1092344"/>
                </a:lnTo>
                <a:cubicBezTo>
                  <a:pt x="4999746" y="1091291"/>
                  <a:pt x="4999746" y="1089181"/>
                  <a:pt x="4999747" y="1084964"/>
                </a:cubicBezTo>
                <a:close/>
                <a:moveTo>
                  <a:pt x="4933923" y="1003153"/>
                </a:moveTo>
                <a:lnTo>
                  <a:pt x="4947450" y="1028780"/>
                </a:lnTo>
                <a:lnTo>
                  <a:pt x="4940697" y="1009043"/>
                </a:lnTo>
                <a:close/>
                <a:moveTo>
                  <a:pt x="4932262" y="644497"/>
                </a:moveTo>
                <a:lnTo>
                  <a:pt x="4940697" y="654745"/>
                </a:lnTo>
                <a:lnTo>
                  <a:pt x="4932262" y="646309"/>
                </a:lnTo>
                <a:close/>
                <a:moveTo>
                  <a:pt x="5581482" y="244629"/>
                </a:moveTo>
                <a:cubicBezTo>
                  <a:pt x="5579541" y="245432"/>
                  <a:pt x="5578623" y="247668"/>
                  <a:pt x="5577991" y="250629"/>
                </a:cubicBezTo>
                <a:lnTo>
                  <a:pt x="5577495" y="252297"/>
                </a:lnTo>
                <a:lnTo>
                  <a:pt x="5647778" y="373537"/>
                </a:lnTo>
                <a:cubicBezTo>
                  <a:pt x="5670983" y="417754"/>
                  <a:pt x="5692000" y="463286"/>
                  <a:pt x="5709512" y="510569"/>
                </a:cubicBezTo>
                <a:cubicBezTo>
                  <a:pt x="5776063" y="689191"/>
                  <a:pt x="5863627" y="857308"/>
                  <a:pt x="5951197" y="1025425"/>
                </a:cubicBezTo>
                <a:cubicBezTo>
                  <a:pt x="5956451" y="1006161"/>
                  <a:pt x="5952071" y="961505"/>
                  <a:pt x="5942878" y="913784"/>
                </a:cubicBezTo>
                <a:lnTo>
                  <a:pt x="5930115" y="859785"/>
                </a:lnTo>
                <a:lnTo>
                  <a:pt x="5902782" y="807112"/>
                </a:lnTo>
                <a:cubicBezTo>
                  <a:pt x="5874423" y="753314"/>
                  <a:pt x="5848241" y="701749"/>
                  <a:pt x="5831966" y="645218"/>
                </a:cubicBezTo>
                <a:cubicBezTo>
                  <a:pt x="5815975" y="620586"/>
                  <a:pt x="5805316" y="604166"/>
                  <a:pt x="5794655" y="587744"/>
                </a:cubicBezTo>
                <a:cubicBezTo>
                  <a:pt x="5776216" y="541367"/>
                  <a:pt x="5780106" y="556344"/>
                  <a:pt x="5756339" y="501756"/>
                </a:cubicBezTo>
                <a:cubicBezTo>
                  <a:pt x="5751007" y="493545"/>
                  <a:pt x="5742795" y="498872"/>
                  <a:pt x="5742795" y="498872"/>
                </a:cubicBezTo>
                <a:cubicBezTo>
                  <a:pt x="5698711" y="439955"/>
                  <a:pt x="5678833" y="400346"/>
                  <a:pt x="5657513" y="367504"/>
                </a:cubicBezTo>
                <a:cubicBezTo>
                  <a:pt x="5630862" y="326451"/>
                  <a:pt x="5616312" y="295051"/>
                  <a:pt x="5591104" y="247231"/>
                </a:cubicBezTo>
                <a:cubicBezTo>
                  <a:pt x="5586386" y="244457"/>
                  <a:pt x="5583423" y="243826"/>
                  <a:pt x="5581482" y="244629"/>
                </a:cubicBezTo>
                <a:close/>
                <a:moveTo>
                  <a:pt x="4684964" y="0"/>
                </a:moveTo>
                <a:lnTo>
                  <a:pt x="5380578" y="0"/>
                </a:lnTo>
                <a:lnTo>
                  <a:pt x="5478611" y="117479"/>
                </a:lnTo>
                <a:lnTo>
                  <a:pt x="5500013" y="146283"/>
                </a:lnTo>
                <a:lnTo>
                  <a:pt x="5500055" y="142937"/>
                </a:lnTo>
                <a:cubicBezTo>
                  <a:pt x="5505385" y="151146"/>
                  <a:pt x="5513598" y="145819"/>
                  <a:pt x="5534919" y="178662"/>
                </a:cubicBezTo>
                <a:cubicBezTo>
                  <a:pt x="5515041" y="139053"/>
                  <a:pt x="5481616" y="96559"/>
                  <a:pt x="5448194" y="54062"/>
                </a:cubicBezTo>
                <a:lnTo>
                  <a:pt x="5412460" y="0"/>
                </a:lnTo>
                <a:lnTo>
                  <a:pt x="5476134" y="0"/>
                </a:lnTo>
                <a:lnTo>
                  <a:pt x="5485373" y="12455"/>
                </a:lnTo>
                <a:cubicBezTo>
                  <a:pt x="5516129" y="50844"/>
                  <a:pt x="5544834" y="90565"/>
                  <a:pt x="5571665" y="130771"/>
                </a:cubicBezTo>
                <a:lnTo>
                  <a:pt x="5619902" y="208686"/>
                </a:lnTo>
                <a:lnTo>
                  <a:pt x="5662149" y="253738"/>
                </a:lnTo>
                <a:lnTo>
                  <a:pt x="5686327" y="295355"/>
                </a:lnTo>
                <a:lnTo>
                  <a:pt x="5686913" y="295939"/>
                </a:lnTo>
                <a:lnTo>
                  <a:pt x="5696157" y="311903"/>
                </a:lnTo>
                <a:lnTo>
                  <a:pt x="5731531" y="366614"/>
                </a:lnTo>
                <a:cubicBezTo>
                  <a:pt x="5757825" y="405636"/>
                  <a:pt x="5786052" y="444566"/>
                  <a:pt x="5812509" y="478933"/>
                </a:cubicBezTo>
                <a:cubicBezTo>
                  <a:pt x="5812509" y="478933"/>
                  <a:pt x="5812509" y="478933"/>
                  <a:pt x="5815302" y="472602"/>
                </a:cubicBezTo>
                <a:cubicBezTo>
                  <a:pt x="5808968" y="469807"/>
                  <a:pt x="5805428" y="460680"/>
                  <a:pt x="5814555" y="457145"/>
                </a:cubicBezTo>
                <a:lnTo>
                  <a:pt x="5817860" y="460147"/>
                </a:lnTo>
                <a:lnTo>
                  <a:pt x="5827972" y="478193"/>
                </a:lnTo>
                <a:cubicBezTo>
                  <a:pt x="5830766" y="471862"/>
                  <a:pt x="5830766" y="471862"/>
                  <a:pt x="5830766" y="471862"/>
                </a:cubicBezTo>
                <a:lnTo>
                  <a:pt x="5817860" y="460147"/>
                </a:lnTo>
                <a:lnTo>
                  <a:pt x="5763946" y="363899"/>
                </a:lnTo>
                <a:cubicBezTo>
                  <a:pt x="5742496" y="328904"/>
                  <a:pt x="5723072" y="295751"/>
                  <a:pt x="5712077" y="260643"/>
                </a:cubicBezTo>
                <a:cubicBezTo>
                  <a:pt x="5682453" y="224878"/>
                  <a:pt x="5630286" y="171603"/>
                  <a:pt x="5647795" y="149075"/>
                </a:cubicBezTo>
                <a:cubicBezTo>
                  <a:pt x="5687293" y="196760"/>
                  <a:pt x="5713379" y="223399"/>
                  <a:pt x="5750084" y="277415"/>
                </a:cubicBezTo>
                <a:cubicBezTo>
                  <a:pt x="5743749" y="274620"/>
                  <a:pt x="5740956" y="280951"/>
                  <a:pt x="5737415" y="271824"/>
                </a:cubicBezTo>
                <a:cubicBezTo>
                  <a:pt x="5734621" y="278156"/>
                  <a:pt x="5776912" y="319511"/>
                  <a:pt x="5780454" y="328637"/>
                </a:cubicBezTo>
                <a:cubicBezTo>
                  <a:pt x="5796661" y="343354"/>
                  <a:pt x="5793868" y="349685"/>
                  <a:pt x="5784739" y="353221"/>
                </a:cubicBezTo>
                <a:cubicBezTo>
                  <a:pt x="5807282" y="370734"/>
                  <a:pt x="5841940" y="446537"/>
                  <a:pt x="5865230" y="479507"/>
                </a:cubicBezTo>
                <a:cubicBezTo>
                  <a:pt x="5875105" y="491429"/>
                  <a:pt x="5881440" y="494224"/>
                  <a:pt x="5891313" y="506145"/>
                </a:cubicBezTo>
                <a:cubicBezTo>
                  <a:pt x="5958388" y="611383"/>
                  <a:pt x="6004412" y="730027"/>
                  <a:pt x="6056025" y="836005"/>
                </a:cubicBezTo>
                <a:cubicBezTo>
                  <a:pt x="6076520" y="875305"/>
                  <a:pt x="6122354" y="925785"/>
                  <a:pt x="6104098" y="932857"/>
                </a:cubicBezTo>
                <a:cubicBezTo>
                  <a:pt x="6114718" y="960236"/>
                  <a:pt x="6125341" y="987615"/>
                  <a:pt x="6138008" y="993205"/>
                </a:cubicBezTo>
                <a:cubicBezTo>
                  <a:pt x="6142295" y="1017789"/>
                  <a:pt x="6138754" y="1008663"/>
                  <a:pt x="6123293" y="1009405"/>
                </a:cubicBezTo>
                <a:cubicBezTo>
                  <a:pt x="6079508" y="937134"/>
                  <a:pt x="6046897" y="839540"/>
                  <a:pt x="6012986" y="779192"/>
                </a:cubicBezTo>
                <a:cubicBezTo>
                  <a:pt x="6015781" y="772861"/>
                  <a:pt x="6009445" y="770065"/>
                  <a:pt x="6006652" y="776396"/>
                </a:cubicBezTo>
                <a:cubicBezTo>
                  <a:pt x="6006652" y="776396"/>
                  <a:pt x="6010193" y="785523"/>
                  <a:pt x="6010193" y="785523"/>
                </a:cubicBezTo>
                <a:cubicBezTo>
                  <a:pt x="6020068" y="797446"/>
                  <a:pt x="6017273" y="803776"/>
                  <a:pt x="6014480" y="810107"/>
                </a:cubicBezTo>
                <a:lnTo>
                  <a:pt x="6004788" y="798404"/>
                </a:lnTo>
                <a:lnTo>
                  <a:pt x="6001064" y="789058"/>
                </a:lnTo>
                <a:cubicBezTo>
                  <a:pt x="6004605" y="798185"/>
                  <a:pt x="6004605" y="798185"/>
                  <a:pt x="6004605" y="798185"/>
                </a:cubicBezTo>
                <a:lnTo>
                  <a:pt x="6004788" y="798404"/>
                </a:lnTo>
                <a:lnTo>
                  <a:pt x="6051771" y="916385"/>
                </a:lnTo>
                <a:cubicBezTo>
                  <a:pt x="6070427" y="957710"/>
                  <a:pt x="6090225" y="998593"/>
                  <a:pt x="6109323" y="1041059"/>
                </a:cubicBezTo>
                <a:cubicBezTo>
                  <a:pt x="6153855" y="1128785"/>
                  <a:pt x="6189259" y="1220047"/>
                  <a:pt x="6218330" y="1308516"/>
                </a:cubicBezTo>
                <a:cubicBezTo>
                  <a:pt x="6225408" y="1326767"/>
                  <a:pt x="6235284" y="1338689"/>
                  <a:pt x="6248699" y="1359737"/>
                </a:cubicBezTo>
                <a:cubicBezTo>
                  <a:pt x="6274229" y="1439077"/>
                  <a:pt x="6291930" y="1484709"/>
                  <a:pt x="6317460" y="1564049"/>
                </a:cubicBezTo>
                <a:lnTo>
                  <a:pt x="6327364" y="1565758"/>
                </a:lnTo>
                <a:lnTo>
                  <a:pt x="6405224" y="1840478"/>
                </a:lnTo>
                <a:lnTo>
                  <a:pt x="6402944" y="1841928"/>
                </a:lnTo>
                <a:cubicBezTo>
                  <a:pt x="6401363" y="1841231"/>
                  <a:pt x="6400479" y="1838947"/>
                  <a:pt x="6401876" y="1835782"/>
                </a:cubicBezTo>
                <a:lnTo>
                  <a:pt x="6399693" y="1834088"/>
                </a:lnTo>
                <a:lnTo>
                  <a:pt x="6398335" y="1826656"/>
                </a:lnTo>
                <a:cubicBezTo>
                  <a:pt x="6396938" y="1829822"/>
                  <a:pt x="6397823" y="1832103"/>
                  <a:pt x="6399057" y="1833594"/>
                </a:cubicBezTo>
                <a:lnTo>
                  <a:pt x="6399693" y="1834088"/>
                </a:lnTo>
                <a:lnTo>
                  <a:pt x="6403601" y="1855454"/>
                </a:lnTo>
                <a:cubicBezTo>
                  <a:pt x="6404065" y="1865114"/>
                  <a:pt x="6403741" y="1874425"/>
                  <a:pt x="6404114" y="1882153"/>
                </a:cubicBezTo>
                <a:cubicBezTo>
                  <a:pt x="6426850" y="1967824"/>
                  <a:pt x="6455919" y="2056293"/>
                  <a:pt x="6473067" y="2154626"/>
                </a:cubicBezTo>
                <a:cubicBezTo>
                  <a:pt x="6477354" y="2179210"/>
                  <a:pt x="6481640" y="2203794"/>
                  <a:pt x="6483134" y="2234707"/>
                </a:cubicBezTo>
                <a:cubicBezTo>
                  <a:pt x="6493200" y="2314789"/>
                  <a:pt x="6510347" y="2413122"/>
                  <a:pt x="6520415" y="2493203"/>
                </a:cubicBezTo>
                <a:cubicBezTo>
                  <a:pt x="6527965" y="2553265"/>
                  <a:pt x="6535096" y="2604631"/>
                  <a:pt x="6531980" y="2633394"/>
                </a:cubicBezTo>
                <a:lnTo>
                  <a:pt x="6527593" y="2646575"/>
                </a:lnTo>
                <a:lnTo>
                  <a:pt x="6529126" y="2655889"/>
                </a:lnTo>
                <a:lnTo>
                  <a:pt x="6530629" y="2656552"/>
                </a:lnTo>
                <a:cubicBezTo>
                  <a:pt x="6531421" y="2656903"/>
                  <a:pt x="6531421" y="2656903"/>
                  <a:pt x="6531421" y="2656903"/>
                </a:cubicBezTo>
                <a:cubicBezTo>
                  <a:pt x="6531421" y="2656903"/>
                  <a:pt x="6531421" y="2656903"/>
                  <a:pt x="6534962" y="2666028"/>
                </a:cubicBezTo>
                <a:lnTo>
                  <a:pt x="6531926" y="2672908"/>
                </a:lnTo>
                <a:lnTo>
                  <a:pt x="6533706" y="2683731"/>
                </a:lnTo>
                <a:lnTo>
                  <a:pt x="6528462" y="2680756"/>
                </a:lnTo>
                <a:lnTo>
                  <a:pt x="6526580" y="2685022"/>
                </a:lnTo>
                <a:cubicBezTo>
                  <a:pt x="6526580" y="2685022"/>
                  <a:pt x="6526580" y="2685022"/>
                  <a:pt x="6526136" y="2683881"/>
                </a:cubicBezTo>
                <a:lnTo>
                  <a:pt x="6524812" y="2680466"/>
                </a:lnTo>
                <a:lnTo>
                  <a:pt x="6524804" y="2684545"/>
                </a:lnTo>
                <a:cubicBezTo>
                  <a:pt x="6528033" y="2702572"/>
                  <a:pt x="6538888" y="2735796"/>
                  <a:pt x="6538236" y="2743109"/>
                </a:cubicBezTo>
                <a:cubicBezTo>
                  <a:pt x="6546244" y="2763483"/>
                  <a:pt x="6540935" y="2767921"/>
                  <a:pt x="6531185" y="2767044"/>
                </a:cubicBezTo>
                <a:cubicBezTo>
                  <a:pt x="6543635" y="2792734"/>
                  <a:pt x="6541116" y="2876049"/>
                  <a:pt x="6547385" y="2915923"/>
                </a:cubicBezTo>
                <a:cubicBezTo>
                  <a:pt x="6550954" y="2930986"/>
                  <a:pt x="6555394" y="2936299"/>
                  <a:pt x="6558964" y="2951360"/>
                </a:cubicBezTo>
                <a:cubicBezTo>
                  <a:pt x="6572463" y="3075426"/>
                  <a:pt x="6561154" y="3202178"/>
                  <a:pt x="6560463" y="3320054"/>
                </a:cubicBezTo>
                <a:cubicBezTo>
                  <a:pt x="6561422" y="3364367"/>
                  <a:pt x="6580142" y="3429930"/>
                  <a:pt x="6560643" y="3428182"/>
                </a:cubicBezTo>
                <a:cubicBezTo>
                  <a:pt x="6558034" y="3457430"/>
                  <a:pt x="6555423" y="3486683"/>
                  <a:pt x="6564303" y="3497307"/>
                </a:cubicBezTo>
                <a:cubicBezTo>
                  <a:pt x="6557253" y="3521245"/>
                  <a:pt x="6558122" y="3511495"/>
                  <a:pt x="6543934" y="3505308"/>
                </a:cubicBezTo>
                <a:cubicBezTo>
                  <a:pt x="6536705" y="3421119"/>
                  <a:pt x="6550714" y="3319179"/>
                  <a:pt x="6547053" y="3250053"/>
                </a:cubicBezTo>
                <a:cubicBezTo>
                  <a:pt x="6552364" y="3245615"/>
                  <a:pt x="6547924" y="3240302"/>
                  <a:pt x="6542614" y="3244740"/>
                </a:cubicBezTo>
                <a:cubicBezTo>
                  <a:pt x="6542614" y="3244740"/>
                  <a:pt x="6541744" y="3254490"/>
                  <a:pt x="6541744" y="3254490"/>
                </a:cubicBezTo>
                <a:cubicBezTo>
                  <a:pt x="6545314" y="3269553"/>
                  <a:pt x="6540003" y="3273991"/>
                  <a:pt x="6534694" y="3278429"/>
                </a:cubicBezTo>
                <a:lnTo>
                  <a:pt x="6531190" y="3263643"/>
                </a:lnTo>
                <a:lnTo>
                  <a:pt x="6531994" y="3253615"/>
                </a:lnTo>
                <a:cubicBezTo>
                  <a:pt x="6531124" y="3263366"/>
                  <a:pt x="6531124" y="3263366"/>
                  <a:pt x="6531124" y="3263366"/>
                </a:cubicBezTo>
                <a:lnTo>
                  <a:pt x="6531190" y="3263643"/>
                </a:lnTo>
                <a:lnTo>
                  <a:pt x="6521033" y="3390229"/>
                </a:lnTo>
                <a:cubicBezTo>
                  <a:pt x="6519446" y="3435541"/>
                  <a:pt x="6519078" y="3480963"/>
                  <a:pt x="6517384" y="3527497"/>
                </a:cubicBezTo>
                <a:cubicBezTo>
                  <a:pt x="6518434" y="3625872"/>
                  <a:pt x="6509734" y="3723373"/>
                  <a:pt x="6496595" y="3815563"/>
                </a:cubicBezTo>
                <a:cubicBezTo>
                  <a:pt x="6494852" y="3835063"/>
                  <a:pt x="6498424" y="3850126"/>
                  <a:pt x="6501124" y="3874940"/>
                </a:cubicBezTo>
                <a:cubicBezTo>
                  <a:pt x="6488855" y="3957377"/>
                  <a:pt x="6484504" y="4006129"/>
                  <a:pt x="6472234" y="4088567"/>
                </a:cubicBezTo>
                <a:lnTo>
                  <a:pt x="6480357" y="4094487"/>
                </a:lnTo>
                <a:lnTo>
                  <a:pt x="6428427" y="4375267"/>
                </a:lnTo>
                <a:lnTo>
                  <a:pt x="6425741" y="4375556"/>
                </a:lnTo>
                <a:cubicBezTo>
                  <a:pt x="6424632" y="4374230"/>
                  <a:pt x="6424851" y="4371791"/>
                  <a:pt x="6427506" y="4369573"/>
                </a:cubicBezTo>
                <a:lnTo>
                  <a:pt x="6426300" y="4367087"/>
                </a:lnTo>
                <a:lnTo>
                  <a:pt x="6428376" y="4359822"/>
                </a:lnTo>
                <a:cubicBezTo>
                  <a:pt x="6425720" y="4362041"/>
                  <a:pt x="6425503" y="4364479"/>
                  <a:pt x="6425949" y="4366362"/>
                </a:cubicBezTo>
                <a:lnTo>
                  <a:pt x="6426300" y="4367087"/>
                </a:lnTo>
                <a:lnTo>
                  <a:pt x="6420336" y="4387972"/>
                </a:lnTo>
                <a:cubicBezTo>
                  <a:pt x="6416472" y="4396839"/>
                  <a:pt x="6412054" y="4405041"/>
                  <a:pt x="6408966" y="4412135"/>
                </a:cubicBezTo>
                <a:cubicBezTo>
                  <a:pt x="6391387" y="4499011"/>
                  <a:pt x="6378246" y="4591201"/>
                  <a:pt x="6350047" y="4686953"/>
                </a:cubicBezTo>
                <a:cubicBezTo>
                  <a:pt x="6342997" y="4710891"/>
                  <a:pt x="6335946" y="4734828"/>
                  <a:pt x="6323588" y="4763203"/>
                </a:cubicBezTo>
                <a:cubicBezTo>
                  <a:pt x="6297128" y="4839455"/>
                  <a:pt x="6268928" y="4935206"/>
                  <a:pt x="6242470" y="5011457"/>
                </a:cubicBezTo>
                <a:cubicBezTo>
                  <a:pt x="6229240" y="5049583"/>
                  <a:pt x="6217555" y="5084162"/>
                  <a:pt x="6206632" y="5110210"/>
                </a:cubicBezTo>
                <a:lnTo>
                  <a:pt x="6191507" y="5140673"/>
                </a:lnTo>
                <a:lnTo>
                  <a:pt x="6172300" y="5199455"/>
                </a:lnTo>
                <a:lnTo>
                  <a:pt x="6156345" y="5277115"/>
                </a:lnTo>
                <a:cubicBezTo>
                  <a:pt x="6121202" y="5347784"/>
                  <a:pt x="6084760" y="5446969"/>
                  <a:pt x="6059140" y="5529842"/>
                </a:cubicBezTo>
                <a:cubicBezTo>
                  <a:pt x="6059140" y="5529842"/>
                  <a:pt x="6059140" y="5529842"/>
                  <a:pt x="6065922" y="5528472"/>
                </a:cubicBezTo>
                <a:cubicBezTo>
                  <a:pt x="6064552" y="5521685"/>
                  <a:pt x="6069964" y="5513528"/>
                  <a:pt x="6078119" y="5518945"/>
                </a:cubicBezTo>
                <a:lnTo>
                  <a:pt x="6077573" y="5523376"/>
                </a:lnTo>
                <a:lnTo>
                  <a:pt x="6068664" y="5542046"/>
                </a:lnTo>
                <a:cubicBezTo>
                  <a:pt x="6075448" y="5540675"/>
                  <a:pt x="6075448" y="5540675"/>
                  <a:pt x="6075448" y="5540675"/>
                </a:cubicBezTo>
                <a:lnTo>
                  <a:pt x="6077573" y="5523376"/>
                </a:lnTo>
                <a:lnTo>
                  <a:pt x="6125089" y="5423814"/>
                </a:lnTo>
                <a:cubicBezTo>
                  <a:pt x="6141297" y="5386105"/>
                  <a:pt x="6157174" y="5351113"/>
                  <a:pt x="6179507" y="5321879"/>
                </a:cubicBezTo>
                <a:cubicBezTo>
                  <a:pt x="6191633" y="5277050"/>
                  <a:pt x="6205055" y="5203704"/>
                  <a:pt x="6233557" y="5205010"/>
                </a:cubicBezTo>
                <a:cubicBezTo>
                  <a:pt x="6217393" y="5264783"/>
                  <a:pt x="6210681" y="5301457"/>
                  <a:pt x="6187733" y="5362599"/>
                </a:cubicBezTo>
                <a:cubicBezTo>
                  <a:pt x="6186363" y="5355812"/>
                  <a:pt x="6179580" y="5357183"/>
                  <a:pt x="6184992" y="5349026"/>
                </a:cubicBezTo>
                <a:cubicBezTo>
                  <a:pt x="6178209" y="5350396"/>
                  <a:pt x="6168826" y="5408799"/>
                  <a:pt x="6163414" y="5416956"/>
                </a:cubicBezTo>
                <a:cubicBezTo>
                  <a:pt x="6160743" y="5438684"/>
                  <a:pt x="6153959" y="5440054"/>
                  <a:pt x="6145805" y="5434638"/>
                </a:cubicBezTo>
                <a:cubicBezTo>
                  <a:pt x="6144506" y="5463155"/>
                  <a:pt x="6102581" y="5535195"/>
                  <a:pt x="6089085" y="5573237"/>
                </a:cubicBezTo>
                <a:cubicBezTo>
                  <a:pt x="6085044" y="5588181"/>
                  <a:pt x="6086414" y="5594968"/>
                  <a:pt x="6082373" y="5609909"/>
                </a:cubicBezTo>
                <a:cubicBezTo>
                  <a:pt x="6035107" y="5725408"/>
                  <a:pt x="5964746" y="5831446"/>
                  <a:pt x="5907955" y="5934742"/>
                </a:cubicBezTo>
                <a:cubicBezTo>
                  <a:pt x="5887677" y="5974154"/>
                  <a:pt x="5872883" y="6040713"/>
                  <a:pt x="5856575" y="6029882"/>
                </a:cubicBezTo>
                <a:cubicBezTo>
                  <a:pt x="5840339" y="6054351"/>
                  <a:pt x="5824102" y="6078822"/>
                  <a:pt x="5826843" y="6092393"/>
                </a:cubicBezTo>
                <a:cubicBezTo>
                  <a:pt x="5809236" y="6110077"/>
                  <a:pt x="5814648" y="6101919"/>
                  <a:pt x="5805124" y="6089719"/>
                </a:cubicBezTo>
                <a:cubicBezTo>
                  <a:pt x="5838897" y="6012262"/>
                  <a:pt x="5899801" y="5929325"/>
                  <a:pt x="5929533" y="5866812"/>
                </a:cubicBezTo>
                <a:cubicBezTo>
                  <a:pt x="5936316" y="5865442"/>
                  <a:pt x="5934945" y="5858655"/>
                  <a:pt x="5928163" y="5860025"/>
                </a:cubicBezTo>
                <a:cubicBezTo>
                  <a:pt x="5928163" y="5860025"/>
                  <a:pt x="5922749" y="5868182"/>
                  <a:pt x="5922749" y="5868182"/>
                </a:cubicBezTo>
                <a:cubicBezTo>
                  <a:pt x="5918709" y="5883126"/>
                  <a:pt x="5911926" y="5884496"/>
                  <a:pt x="5905143" y="5885866"/>
                </a:cubicBezTo>
                <a:lnTo>
                  <a:pt x="5909110" y="5871199"/>
                </a:lnTo>
                <a:lnTo>
                  <a:pt x="5914596" y="5862765"/>
                </a:lnTo>
                <a:cubicBezTo>
                  <a:pt x="5909184" y="5870922"/>
                  <a:pt x="5909184" y="5870922"/>
                  <a:pt x="5909184" y="5870922"/>
                </a:cubicBezTo>
                <a:lnTo>
                  <a:pt x="5909110" y="5871199"/>
                </a:lnTo>
                <a:lnTo>
                  <a:pt x="5839843" y="5977637"/>
                </a:lnTo>
                <a:cubicBezTo>
                  <a:pt x="5816850" y="6016715"/>
                  <a:pt x="5794878" y="6056470"/>
                  <a:pt x="5771208" y="6096571"/>
                </a:cubicBezTo>
                <a:cubicBezTo>
                  <a:pt x="5725241" y="6183551"/>
                  <a:pt x="5671120" y="6265118"/>
                  <a:pt x="5615626" y="6339899"/>
                </a:cubicBezTo>
                <a:cubicBezTo>
                  <a:pt x="5604802" y="6356211"/>
                  <a:pt x="5600760" y="6371154"/>
                  <a:pt x="5591306" y="6394255"/>
                </a:cubicBezTo>
                <a:cubicBezTo>
                  <a:pt x="5541227" y="6460877"/>
                  <a:pt x="5514166" y="6501661"/>
                  <a:pt x="5464086" y="6568285"/>
                </a:cubicBezTo>
                <a:lnTo>
                  <a:pt x="5468405" y="6577359"/>
                </a:lnTo>
                <a:lnTo>
                  <a:pt x="5288922" y="6799441"/>
                </a:lnTo>
                <a:lnTo>
                  <a:pt x="5286422" y="6798415"/>
                </a:lnTo>
                <a:cubicBezTo>
                  <a:pt x="5286080" y="6796720"/>
                  <a:pt x="5287433" y="6794680"/>
                  <a:pt x="5290826" y="6793995"/>
                </a:cubicBezTo>
                <a:lnTo>
                  <a:pt x="5290950" y="6791235"/>
                </a:lnTo>
                <a:lnTo>
                  <a:pt x="5296238" y="6785838"/>
                </a:lnTo>
                <a:cubicBezTo>
                  <a:pt x="5292846" y="6786523"/>
                  <a:pt x="5291491" y="6788563"/>
                  <a:pt x="5290987" y="6790431"/>
                </a:cubicBezTo>
                <a:lnTo>
                  <a:pt x="5290950" y="6791235"/>
                </a:lnTo>
                <a:lnTo>
                  <a:pt x="5275753" y="6806752"/>
                </a:lnTo>
                <a:cubicBezTo>
                  <a:pt x="5268129" y="6812705"/>
                  <a:pt x="5260336" y="6817811"/>
                  <a:pt x="5254239" y="6822575"/>
                </a:cubicBezTo>
                <a:lnTo>
                  <a:pt x="5225321" y="6858000"/>
                </a:lnTo>
                <a:lnTo>
                  <a:pt x="5157501" y="6858000"/>
                </a:lnTo>
                <a:lnTo>
                  <a:pt x="5208211" y="6795673"/>
                </a:lnTo>
                <a:cubicBezTo>
                  <a:pt x="5246285" y="6748251"/>
                  <a:pt x="5283178" y="6703716"/>
                  <a:pt x="5328568" y="6666293"/>
                </a:cubicBezTo>
                <a:cubicBezTo>
                  <a:pt x="5344804" y="6641822"/>
                  <a:pt x="5355629" y="6625510"/>
                  <a:pt x="5366453" y="6609197"/>
                </a:cubicBezTo>
                <a:cubicBezTo>
                  <a:pt x="5401667" y="6573829"/>
                  <a:pt x="5389473" y="6583356"/>
                  <a:pt x="5430099" y="6539833"/>
                </a:cubicBezTo>
                <a:cubicBezTo>
                  <a:pt x="5435512" y="6531676"/>
                  <a:pt x="5427358" y="6526259"/>
                  <a:pt x="5427358" y="6526259"/>
                </a:cubicBezTo>
                <a:cubicBezTo>
                  <a:pt x="5463873" y="6462376"/>
                  <a:pt x="5492303" y="6428381"/>
                  <a:pt x="5513952" y="6395753"/>
                </a:cubicBezTo>
                <a:cubicBezTo>
                  <a:pt x="5541014" y="6354970"/>
                  <a:pt x="5564033" y="6329129"/>
                  <a:pt x="5597877" y="6286977"/>
                </a:cubicBezTo>
                <a:cubicBezTo>
                  <a:pt x="5599212" y="6276112"/>
                  <a:pt x="5595478" y="6275100"/>
                  <a:pt x="5589542" y="6276299"/>
                </a:cubicBezTo>
                <a:cubicBezTo>
                  <a:pt x="5586574" y="6276898"/>
                  <a:pt x="5583056" y="6278050"/>
                  <a:pt x="5579347" y="6278801"/>
                </a:cubicBezTo>
                <a:lnTo>
                  <a:pt x="5572013" y="6278854"/>
                </a:lnTo>
                <a:lnTo>
                  <a:pt x="5561199" y="6297181"/>
                </a:lnTo>
                <a:cubicBezTo>
                  <a:pt x="5561198" y="6290257"/>
                  <a:pt x="5554278" y="6290256"/>
                  <a:pt x="5561199" y="6283333"/>
                </a:cubicBezTo>
                <a:cubicBezTo>
                  <a:pt x="5554278" y="6283333"/>
                  <a:pt x="5533518" y="6338722"/>
                  <a:pt x="5526598" y="6345645"/>
                </a:cubicBezTo>
                <a:cubicBezTo>
                  <a:pt x="5519678" y="6366415"/>
                  <a:pt x="5512758" y="6366415"/>
                  <a:pt x="5505837" y="6359491"/>
                </a:cubicBezTo>
                <a:cubicBezTo>
                  <a:pt x="5498917" y="6387186"/>
                  <a:pt x="5443558" y="6449499"/>
                  <a:pt x="5422797" y="6484116"/>
                </a:cubicBezTo>
                <a:cubicBezTo>
                  <a:pt x="5415877" y="6497964"/>
                  <a:pt x="5415878" y="6504888"/>
                  <a:pt x="5408957" y="6518733"/>
                </a:cubicBezTo>
                <a:cubicBezTo>
                  <a:pt x="5339758" y="6622587"/>
                  <a:pt x="5249796" y="6712595"/>
                  <a:pt x="5173676" y="6802601"/>
                </a:cubicBezTo>
                <a:cubicBezTo>
                  <a:pt x="5166756" y="6811255"/>
                  <a:pt x="5159836" y="6821640"/>
                  <a:pt x="5153132" y="6832134"/>
                </a:cubicBezTo>
                <a:lnTo>
                  <a:pt x="5136638" y="6858000"/>
                </a:lnTo>
                <a:lnTo>
                  <a:pt x="5106051" y="6858000"/>
                </a:lnTo>
                <a:lnTo>
                  <a:pt x="5127832" y="6832026"/>
                </a:lnTo>
                <a:cubicBezTo>
                  <a:pt x="5158107" y="6799139"/>
                  <a:pt x="5187517" y="6767983"/>
                  <a:pt x="5208277" y="6740288"/>
                </a:cubicBezTo>
                <a:cubicBezTo>
                  <a:pt x="5215197" y="6740288"/>
                  <a:pt x="5215197" y="6733364"/>
                  <a:pt x="5208277" y="6733364"/>
                </a:cubicBezTo>
                <a:cubicBezTo>
                  <a:pt x="5208277" y="6733364"/>
                  <a:pt x="5201357" y="6740288"/>
                  <a:pt x="5201357" y="6740288"/>
                </a:cubicBezTo>
                <a:cubicBezTo>
                  <a:pt x="5194437" y="6754136"/>
                  <a:pt x="5187517" y="6754136"/>
                  <a:pt x="5180596" y="6754136"/>
                </a:cubicBezTo>
                <a:lnTo>
                  <a:pt x="5187389" y="6740544"/>
                </a:lnTo>
                <a:lnTo>
                  <a:pt x="5194437" y="6733364"/>
                </a:lnTo>
                <a:cubicBezTo>
                  <a:pt x="5187516" y="6740288"/>
                  <a:pt x="5187516" y="6740288"/>
                  <a:pt x="5187516" y="6740288"/>
                </a:cubicBezTo>
                <a:lnTo>
                  <a:pt x="5187389" y="6740544"/>
                </a:lnTo>
                <a:lnTo>
                  <a:pt x="5098421" y="6831161"/>
                </a:lnTo>
                <a:lnTo>
                  <a:pt x="5074751" y="6858000"/>
                </a:lnTo>
                <a:lnTo>
                  <a:pt x="4627783" y="6858000"/>
                </a:lnTo>
                <a:lnTo>
                  <a:pt x="4759894" y="6716663"/>
                </a:lnTo>
                <a:cubicBezTo>
                  <a:pt x="5450268" y="5934815"/>
                  <a:pt x="5893935" y="4941647"/>
                  <a:pt x="5986727" y="3868735"/>
                </a:cubicBezTo>
                <a:cubicBezTo>
                  <a:pt x="5995162" y="3759071"/>
                  <a:pt x="6003598" y="3657840"/>
                  <a:pt x="6003597" y="3548178"/>
                </a:cubicBezTo>
                <a:cubicBezTo>
                  <a:pt x="6003597" y="3548178"/>
                  <a:pt x="6012034" y="3548178"/>
                  <a:pt x="6012034" y="3539742"/>
                </a:cubicBezTo>
                <a:lnTo>
                  <a:pt x="6012033" y="3514433"/>
                </a:lnTo>
                <a:lnTo>
                  <a:pt x="6003597" y="3506001"/>
                </a:lnTo>
                <a:lnTo>
                  <a:pt x="6003597" y="3269799"/>
                </a:lnTo>
                <a:cubicBezTo>
                  <a:pt x="5995162" y="3084217"/>
                  <a:pt x="5978291" y="2907070"/>
                  <a:pt x="5952984" y="2721484"/>
                </a:cubicBezTo>
                <a:cubicBezTo>
                  <a:pt x="5868626" y="2122549"/>
                  <a:pt x="5683041" y="1557361"/>
                  <a:pt x="5404662" y="1051221"/>
                </a:cubicBezTo>
                <a:cubicBezTo>
                  <a:pt x="5261257" y="764409"/>
                  <a:pt x="5075668" y="486032"/>
                  <a:pt x="4873211" y="224525"/>
                </a:cubicBezTo>
                <a:cubicBezTo>
                  <a:pt x="4881646" y="232961"/>
                  <a:pt x="4881646" y="232961"/>
                  <a:pt x="4890083" y="232961"/>
                </a:cubicBezTo>
                <a:cubicBezTo>
                  <a:pt x="4873213" y="207654"/>
                  <a:pt x="4831032" y="157040"/>
                  <a:pt x="4797289" y="114861"/>
                </a:cubicBezTo>
                <a:cubicBezTo>
                  <a:pt x="4771984" y="89556"/>
                  <a:pt x="4755110" y="64247"/>
                  <a:pt x="4738239" y="55811"/>
                </a:cubicBezTo>
                <a:close/>
                <a:moveTo>
                  <a:pt x="0" y="0"/>
                </a:moveTo>
                <a:lnTo>
                  <a:pt x="4229922" y="0"/>
                </a:lnTo>
                <a:lnTo>
                  <a:pt x="4372273" y="157015"/>
                </a:lnTo>
                <a:cubicBezTo>
                  <a:pt x="4431688" y="226187"/>
                  <a:pt x="4489090" y="297230"/>
                  <a:pt x="4543809" y="370769"/>
                </a:cubicBezTo>
                <a:cubicBezTo>
                  <a:pt x="4656128" y="524172"/>
                  <a:pt x="4758013" y="681691"/>
                  <a:pt x="4849592" y="843375"/>
                </a:cubicBezTo>
                <a:lnTo>
                  <a:pt x="4914877" y="967066"/>
                </a:lnTo>
                <a:lnTo>
                  <a:pt x="4925933" y="979122"/>
                </a:lnTo>
                <a:cubicBezTo>
                  <a:pt x="4944916" y="1006408"/>
                  <a:pt x="4963897" y="1049113"/>
                  <a:pt x="4982878" y="1068093"/>
                </a:cubicBezTo>
                <a:cubicBezTo>
                  <a:pt x="4982877" y="1070904"/>
                  <a:pt x="4982877" y="1073716"/>
                  <a:pt x="4982876" y="1076527"/>
                </a:cubicBezTo>
                <a:lnTo>
                  <a:pt x="4982876" y="1084962"/>
                </a:lnTo>
                <a:lnTo>
                  <a:pt x="4991312" y="1084964"/>
                </a:lnTo>
                <a:cubicBezTo>
                  <a:pt x="5008182" y="1110271"/>
                  <a:pt x="4999747" y="1110271"/>
                  <a:pt x="5008183" y="1127139"/>
                </a:cubicBezTo>
                <a:lnTo>
                  <a:pt x="5008183" y="1135577"/>
                </a:lnTo>
                <a:lnTo>
                  <a:pt x="5016618" y="1144015"/>
                </a:lnTo>
                <a:lnTo>
                  <a:pt x="5016619" y="1135576"/>
                </a:lnTo>
                <a:cubicBezTo>
                  <a:pt x="5041926" y="1177757"/>
                  <a:pt x="5050362" y="1203064"/>
                  <a:pt x="5075670" y="1228369"/>
                </a:cubicBezTo>
                <a:lnTo>
                  <a:pt x="5067232" y="1228371"/>
                </a:lnTo>
                <a:lnTo>
                  <a:pt x="5067232" y="1236805"/>
                </a:lnTo>
                <a:cubicBezTo>
                  <a:pt x="5067235" y="1245241"/>
                  <a:pt x="5075669" y="1245241"/>
                  <a:pt x="5075669" y="1245241"/>
                </a:cubicBezTo>
                <a:lnTo>
                  <a:pt x="5084105" y="1245241"/>
                </a:lnTo>
                <a:cubicBezTo>
                  <a:pt x="5084106" y="1248053"/>
                  <a:pt x="5084106" y="1250866"/>
                  <a:pt x="5084107" y="1253677"/>
                </a:cubicBezTo>
                <a:cubicBezTo>
                  <a:pt x="5100976" y="1278984"/>
                  <a:pt x="5092540" y="1287420"/>
                  <a:pt x="5100976" y="1304291"/>
                </a:cubicBezTo>
                <a:cubicBezTo>
                  <a:pt x="5109412" y="1304291"/>
                  <a:pt x="5109411" y="1295855"/>
                  <a:pt x="5117847" y="1312726"/>
                </a:cubicBezTo>
                <a:cubicBezTo>
                  <a:pt x="5117848" y="1321162"/>
                  <a:pt x="5126283" y="1321162"/>
                  <a:pt x="5126282" y="1329598"/>
                </a:cubicBezTo>
                <a:cubicBezTo>
                  <a:pt x="5117847" y="1329598"/>
                  <a:pt x="5117847" y="1329598"/>
                  <a:pt x="5117847" y="1338033"/>
                </a:cubicBezTo>
                <a:lnTo>
                  <a:pt x="5126283" y="1346469"/>
                </a:lnTo>
                <a:cubicBezTo>
                  <a:pt x="5126283" y="1346469"/>
                  <a:pt x="5126285" y="1354905"/>
                  <a:pt x="5134719" y="1354905"/>
                </a:cubicBezTo>
                <a:cubicBezTo>
                  <a:pt x="5143154" y="1371778"/>
                  <a:pt x="5185333" y="1439263"/>
                  <a:pt x="5176898" y="1430824"/>
                </a:cubicBezTo>
                <a:cubicBezTo>
                  <a:pt x="5193769" y="1422391"/>
                  <a:pt x="5151590" y="1405518"/>
                  <a:pt x="5168461" y="1397082"/>
                </a:cubicBezTo>
                <a:cubicBezTo>
                  <a:pt x="5160025" y="1388648"/>
                  <a:pt x="5151590" y="1380211"/>
                  <a:pt x="5143155" y="1363341"/>
                </a:cubicBezTo>
                <a:lnTo>
                  <a:pt x="5143154" y="1354903"/>
                </a:lnTo>
                <a:lnTo>
                  <a:pt x="5143155" y="1346469"/>
                </a:lnTo>
                <a:cubicBezTo>
                  <a:pt x="5143155" y="1338034"/>
                  <a:pt x="5134719" y="1329598"/>
                  <a:pt x="5134719" y="1329598"/>
                </a:cubicBezTo>
                <a:cubicBezTo>
                  <a:pt x="5134719" y="1304291"/>
                  <a:pt x="5109411" y="1295855"/>
                  <a:pt x="5092539" y="1262112"/>
                </a:cubicBezTo>
                <a:cubicBezTo>
                  <a:pt x="5100976" y="1262115"/>
                  <a:pt x="5100976" y="1253677"/>
                  <a:pt x="5092540" y="1245241"/>
                </a:cubicBezTo>
                <a:lnTo>
                  <a:pt x="5092539" y="1236803"/>
                </a:lnTo>
                <a:lnTo>
                  <a:pt x="5092539" y="1219933"/>
                </a:lnTo>
                <a:cubicBezTo>
                  <a:pt x="5084107" y="1219935"/>
                  <a:pt x="5084105" y="1211496"/>
                  <a:pt x="5084107" y="1219935"/>
                </a:cubicBezTo>
                <a:lnTo>
                  <a:pt x="5075668" y="1219935"/>
                </a:lnTo>
                <a:cubicBezTo>
                  <a:pt x="5075669" y="1194627"/>
                  <a:pt x="5058796" y="1203064"/>
                  <a:pt x="5050362" y="1186189"/>
                </a:cubicBezTo>
                <a:cubicBezTo>
                  <a:pt x="5041926" y="1160885"/>
                  <a:pt x="5033490" y="1144012"/>
                  <a:pt x="5025055" y="1135578"/>
                </a:cubicBezTo>
                <a:lnTo>
                  <a:pt x="5025054" y="1127141"/>
                </a:lnTo>
                <a:lnTo>
                  <a:pt x="5025055" y="1118707"/>
                </a:lnTo>
                <a:cubicBezTo>
                  <a:pt x="5016619" y="1110270"/>
                  <a:pt x="5012403" y="1106052"/>
                  <a:pt x="5009238" y="1101833"/>
                </a:cubicBezTo>
                <a:lnTo>
                  <a:pt x="5004170" y="1092826"/>
                </a:lnTo>
                <a:lnTo>
                  <a:pt x="5008183" y="1093400"/>
                </a:lnTo>
                <a:lnTo>
                  <a:pt x="5008182" y="1084964"/>
                </a:lnTo>
                <a:lnTo>
                  <a:pt x="4999746" y="1076527"/>
                </a:lnTo>
                <a:lnTo>
                  <a:pt x="4991312" y="1068091"/>
                </a:lnTo>
                <a:cubicBezTo>
                  <a:pt x="4991314" y="1059657"/>
                  <a:pt x="4991314" y="1059657"/>
                  <a:pt x="4982876" y="1042786"/>
                </a:cubicBezTo>
                <a:cubicBezTo>
                  <a:pt x="4982876" y="1051221"/>
                  <a:pt x="4974440" y="1042787"/>
                  <a:pt x="4966004" y="1025912"/>
                </a:cubicBezTo>
                <a:cubicBezTo>
                  <a:pt x="4974440" y="1025914"/>
                  <a:pt x="4974440" y="1034350"/>
                  <a:pt x="4982876" y="1034349"/>
                </a:cubicBezTo>
                <a:cubicBezTo>
                  <a:pt x="4966005" y="1009043"/>
                  <a:pt x="4966004" y="1025912"/>
                  <a:pt x="4957571" y="1009043"/>
                </a:cubicBezTo>
                <a:cubicBezTo>
                  <a:pt x="4949132" y="983737"/>
                  <a:pt x="4957569" y="1000607"/>
                  <a:pt x="4932262" y="966864"/>
                </a:cubicBezTo>
                <a:cubicBezTo>
                  <a:pt x="4940697" y="958427"/>
                  <a:pt x="4949132" y="966864"/>
                  <a:pt x="4957569" y="966864"/>
                </a:cubicBezTo>
                <a:lnTo>
                  <a:pt x="4923825" y="933123"/>
                </a:lnTo>
                <a:lnTo>
                  <a:pt x="4932261" y="933122"/>
                </a:lnTo>
                <a:lnTo>
                  <a:pt x="4932262" y="924686"/>
                </a:lnTo>
                <a:cubicBezTo>
                  <a:pt x="4932262" y="924686"/>
                  <a:pt x="4923828" y="924686"/>
                  <a:pt x="4923825" y="916250"/>
                </a:cubicBezTo>
                <a:cubicBezTo>
                  <a:pt x="4915392" y="907814"/>
                  <a:pt x="4906952" y="890943"/>
                  <a:pt x="4898518" y="890943"/>
                </a:cubicBezTo>
                <a:cubicBezTo>
                  <a:pt x="4898518" y="890943"/>
                  <a:pt x="4890085" y="882507"/>
                  <a:pt x="4890083" y="874073"/>
                </a:cubicBezTo>
                <a:lnTo>
                  <a:pt x="4881646" y="865638"/>
                </a:lnTo>
                <a:lnTo>
                  <a:pt x="4881647" y="874073"/>
                </a:lnTo>
                <a:lnTo>
                  <a:pt x="4881647" y="882507"/>
                </a:lnTo>
                <a:cubicBezTo>
                  <a:pt x="4856340" y="857200"/>
                  <a:pt x="4847904" y="831895"/>
                  <a:pt x="4839470" y="815023"/>
                </a:cubicBezTo>
                <a:cubicBezTo>
                  <a:pt x="4847904" y="815024"/>
                  <a:pt x="4856341" y="823461"/>
                  <a:pt x="4864776" y="823459"/>
                </a:cubicBezTo>
                <a:cubicBezTo>
                  <a:pt x="4839469" y="781279"/>
                  <a:pt x="4814160" y="739104"/>
                  <a:pt x="4814160" y="772843"/>
                </a:cubicBezTo>
                <a:cubicBezTo>
                  <a:pt x="4797289" y="730666"/>
                  <a:pt x="4797289" y="730666"/>
                  <a:pt x="4771982" y="705360"/>
                </a:cubicBezTo>
                <a:cubicBezTo>
                  <a:pt x="4771982" y="705360"/>
                  <a:pt x="4780421" y="705359"/>
                  <a:pt x="4780419" y="713795"/>
                </a:cubicBezTo>
                <a:lnTo>
                  <a:pt x="4788853" y="713795"/>
                </a:lnTo>
                <a:cubicBezTo>
                  <a:pt x="4797291" y="722229"/>
                  <a:pt x="4797292" y="713795"/>
                  <a:pt x="4797292" y="713795"/>
                </a:cubicBezTo>
                <a:cubicBezTo>
                  <a:pt x="4797289" y="705360"/>
                  <a:pt x="4797289" y="705360"/>
                  <a:pt x="4788854" y="696923"/>
                </a:cubicBezTo>
                <a:lnTo>
                  <a:pt x="4797290" y="696923"/>
                </a:lnTo>
                <a:lnTo>
                  <a:pt x="4805728" y="705359"/>
                </a:lnTo>
                <a:cubicBezTo>
                  <a:pt x="4805727" y="708171"/>
                  <a:pt x="4805727" y="710983"/>
                  <a:pt x="4805726" y="713795"/>
                </a:cubicBezTo>
                <a:lnTo>
                  <a:pt x="4814160" y="722229"/>
                </a:lnTo>
                <a:lnTo>
                  <a:pt x="4822596" y="730666"/>
                </a:lnTo>
                <a:cubicBezTo>
                  <a:pt x="4881647" y="823459"/>
                  <a:pt x="4932262" y="907814"/>
                  <a:pt x="4991311" y="1000607"/>
                </a:cubicBezTo>
                <a:lnTo>
                  <a:pt x="4991312" y="1009043"/>
                </a:lnTo>
                <a:lnTo>
                  <a:pt x="4999746" y="1017476"/>
                </a:lnTo>
                <a:cubicBezTo>
                  <a:pt x="5025057" y="1042786"/>
                  <a:pt x="5016619" y="1042785"/>
                  <a:pt x="5033490" y="1068093"/>
                </a:cubicBezTo>
                <a:cubicBezTo>
                  <a:pt x="5033490" y="1076527"/>
                  <a:pt x="5033489" y="1084964"/>
                  <a:pt x="5041925" y="1093401"/>
                </a:cubicBezTo>
                <a:lnTo>
                  <a:pt x="5050362" y="1101835"/>
                </a:lnTo>
                <a:cubicBezTo>
                  <a:pt x="5067233" y="1127141"/>
                  <a:pt x="5075669" y="1152450"/>
                  <a:pt x="5092540" y="1160885"/>
                </a:cubicBezTo>
                <a:lnTo>
                  <a:pt x="5100975" y="1169321"/>
                </a:lnTo>
                <a:lnTo>
                  <a:pt x="5100976" y="1194627"/>
                </a:lnTo>
                <a:cubicBezTo>
                  <a:pt x="5109412" y="1194627"/>
                  <a:pt x="5126283" y="1236805"/>
                  <a:pt x="5143155" y="1253676"/>
                </a:cubicBezTo>
                <a:lnTo>
                  <a:pt x="5151590" y="1262112"/>
                </a:lnTo>
                <a:lnTo>
                  <a:pt x="5151590" y="1270548"/>
                </a:lnTo>
                <a:cubicBezTo>
                  <a:pt x="5185332" y="1346469"/>
                  <a:pt x="5219076" y="1430825"/>
                  <a:pt x="5261254" y="1506748"/>
                </a:cubicBezTo>
                <a:cubicBezTo>
                  <a:pt x="5261255" y="1515180"/>
                  <a:pt x="5269690" y="1523617"/>
                  <a:pt x="5278126" y="1532055"/>
                </a:cubicBezTo>
                <a:cubicBezTo>
                  <a:pt x="5278126" y="1540489"/>
                  <a:pt x="5278125" y="1548926"/>
                  <a:pt x="5278128" y="1557362"/>
                </a:cubicBezTo>
                <a:cubicBezTo>
                  <a:pt x="5278125" y="1548926"/>
                  <a:pt x="5286562" y="1557361"/>
                  <a:pt x="5294998" y="1557362"/>
                </a:cubicBezTo>
                <a:cubicBezTo>
                  <a:pt x="5294997" y="1565794"/>
                  <a:pt x="5303433" y="1574233"/>
                  <a:pt x="5303433" y="1574233"/>
                </a:cubicBezTo>
                <a:cubicBezTo>
                  <a:pt x="5320305" y="1616412"/>
                  <a:pt x="5328741" y="1658590"/>
                  <a:pt x="5345614" y="1692332"/>
                </a:cubicBezTo>
                <a:cubicBezTo>
                  <a:pt x="5345613" y="1695144"/>
                  <a:pt x="5345613" y="1697956"/>
                  <a:pt x="5345612" y="1700767"/>
                </a:cubicBezTo>
                <a:lnTo>
                  <a:pt x="5345612" y="1717637"/>
                </a:lnTo>
                <a:lnTo>
                  <a:pt x="5354048" y="1717639"/>
                </a:lnTo>
                <a:cubicBezTo>
                  <a:pt x="5379355" y="1768251"/>
                  <a:pt x="5404662" y="1810432"/>
                  <a:pt x="5413098" y="1844173"/>
                </a:cubicBezTo>
                <a:cubicBezTo>
                  <a:pt x="5438404" y="1869479"/>
                  <a:pt x="5455275" y="1945401"/>
                  <a:pt x="5480584" y="2012887"/>
                </a:cubicBezTo>
                <a:cubicBezTo>
                  <a:pt x="5497455" y="2029761"/>
                  <a:pt x="5505890" y="2088808"/>
                  <a:pt x="5514328" y="2105680"/>
                </a:cubicBezTo>
                <a:lnTo>
                  <a:pt x="5514328" y="2114117"/>
                </a:lnTo>
                <a:lnTo>
                  <a:pt x="5514327" y="2122551"/>
                </a:lnTo>
                <a:lnTo>
                  <a:pt x="5514328" y="2130987"/>
                </a:lnTo>
                <a:cubicBezTo>
                  <a:pt x="5522762" y="2139423"/>
                  <a:pt x="5522762" y="2139423"/>
                  <a:pt x="5522762" y="2130987"/>
                </a:cubicBezTo>
                <a:cubicBezTo>
                  <a:pt x="5531197" y="2156294"/>
                  <a:pt x="5531198" y="2139423"/>
                  <a:pt x="5539633" y="2139424"/>
                </a:cubicBezTo>
                <a:cubicBezTo>
                  <a:pt x="5531196" y="2164730"/>
                  <a:pt x="5556505" y="2164730"/>
                  <a:pt x="5556503" y="2198472"/>
                </a:cubicBezTo>
                <a:cubicBezTo>
                  <a:pt x="5564941" y="2190038"/>
                  <a:pt x="5564939" y="2215344"/>
                  <a:pt x="5573376" y="2215344"/>
                </a:cubicBezTo>
                <a:cubicBezTo>
                  <a:pt x="5556504" y="2181601"/>
                  <a:pt x="5548068" y="2122551"/>
                  <a:pt x="5531197" y="2114117"/>
                </a:cubicBezTo>
                <a:lnTo>
                  <a:pt x="5531198" y="2097245"/>
                </a:lnTo>
                <a:lnTo>
                  <a:pt x="5522762" y="2088808"/>
                </a:lnTo>
                <a:cubicBezTo>
                  <a:pt x="5522762" y="2038194"/>
                  <a:pt x="5497455" y="1996017"/>
                  <a:pt x="5480583" y="1953837"/>
                </a:cubicBezTo>
                <a:cubicBezTo>
                  <a:pt x="5438405" y="1844173"/>
                  <a:pt x="5404661" y="1734510"/>
                  <a:pt x="5362484" y="1641717"/>
                </a:cubicBezTo>
                <a:cubicBezTo>
                  <a:pt x="5328740" y="1565794"/>
                  <a:pt x="5294998" y="1447698"/>
                  <a:pt x="5235948" y="1346470"/>
                </a:cubicBezTo>
                <a:cubicBezTo>
                  <a:pt x="5227512" y="1329599"/>
                  <a:pt x="5210641" y="1321163"/>
                  <a:pt x="5210643" y="1304291"/>
                </a:cubicBezTo>
                <a:cubicBezTo>
                  <a:pt x="5168462" y="1228369"/>
                  <a:pt x="5143155" y="1152450"/>
                  <a:pt x="5109412" y="1093400"/>
                </a:cubicBezTo>
                <a:cubicBezTo>
                  <a:pt x="5075669" y="1051221"/>
                  <a:pt x="5092540" y="1076527"/>
                  <a:pt x="5067234" y="1025914"/>
                </a:cubicBezTo>
                <a:cubicBezTo>
                  <a:pt x="5041926" y="966866"/>
                  <a:pt x="5008183" y="916250"/>
                  <a:pt x="4974440" y="882507"/>
                </a:cubicBezTo>
                <a:cubicBezTo>
                  <a:pt x="4940696" y="806586"/>
                  <a:pt x="4856339" y="705359"/>
                  <a:pt x="4814162" y="637873"/>
                </a:cubicBezTo>
                <a:cubicBezTo>
                  <a:pt x="4797289" y="612566"/>
                  <a:pt x="4788854" y="621003"/>
                  <a:pt x="4771983" y="595695"/>
                </a:cubicBezTo>
                <a:cubicBezTo>
                  <a:pt x="4788854" y="587259"/>
                  <a:pt x="4755109" y="545082"/>
                  <a:pt x="4729804" y="519774"/>
                </a:cubicBezTo>
                <a:cubicBezTo>
                  <a:pt x="4729804" y="519774"/>
                  <a:pt x="4721369" y="519774"/>
                  <a:pt x="4712933" y="511338"/>
                </a:cubicBezTo>
                <a:cubicBezTo>
                  <a:pt x="4687626" y="486033"/>
                  <a:pt x="4670753" y="426982"/>
                  <a:pt x="4628576" y="393238"/>
                </a:cubicBezTo>
                <a:cubicBezTo>
                  <a:pt x="4620140" y="384804"/>
                  <a:pt x="4611704" y="393238"/>
                  <a:pt x="4594833" y="376368"/>
                </a:cubicBezTo>
                <a:cubicBezTo>
                  <a:pt x="4594833" y="376368"/>
                  <a:pt x="4594833" y="351062"/>
                  <a:pt x="4577960" y="342623"/>
                </a:cubicBezTo>
                <a:cubicBezTo>
                  <a:pt x="4510475" y="249831"/>
                  <a:pt x="4400810" y="148604"/>
                  <a:pt x="4324890" y="72683"/>
                </a:cubicBezTo>
                <a:cubicBezTo>
                  <a:pt x="4308018" y="55812"/>
                  <a:pt x="4291147" y="36832"/>
                  <a:pt x="4273221" y="16797"/>
                </a:cubicBezTo>
                <a:lnTo>
                  <a:pt x="4257562" y="0"/>
                </a:lnTo>
                <a:lnTo>
                  <a:pt x="4303981" y="0"/>
                </a:lnTo>
                <a:lnTo>
                  <a:pt x="4319485" y="14161"/>
                </a:lnTo>
                <a:cubicBezTo>
                  <a:pt x="4325944" y="20488"/>
                  <a:pt x="4333325" y="28396"/>
                  <a:pt x="4341761" y="38940"/>
                </a:cubicBezTo>
                <a:lnTo>
                  <a:pt x="4333323" y="38940"/>
                </a:lnTo>
                <a:lnTo>
                  <a:pt x="4341761" y="47377"/>
                </a:lnTo>
                <a:cubicBezTo>
                  <a:pt x="4341762" y="64247"/>
                  <a:pt x="4324890" y="38940"/>
                  <a:pt x="4316454" y="38940"/>
                </a:cubicBezTo>
                <a:cubicBezTo>
                  <a:pt x="4333323" y="64247"/>
                  <a:pt x="4341762" y="64247"/>
                  <a:pt x="4358630" y="64247"/>
                </a:cubicBezTo>
                <a:cubicBezTo>
                  <a:pt x="4358633" y="72683"/>
                  <a:pt x="4358633" y="72683"/>
                  <a:pt x="4367067" y="81121"/>
                </a:cubicBezTo>
                <a:cubicBezTo>
                  <a:pt x="4367069" y="89554"/>
                  <a:pt x="4375504" y="89556"/>
                  <a:pt x="4375504" y="89556"/>
                </a:cubicBezTo>
                <a:lnTo>
                  <a:pt x="4383940" y="81120"/>
                </a:lnTo>
                <a:cubicBezTo>
                  <a:pt x="4392373" y="114861"/>
                  <a:pt x="4409246" y="89554"/>
                  <a:pt x="4434553" y="131733"/>
                </a:cubicBezTo>
                <a:lnTo>
                  <a:pt x="4442990" y="140168"/>
                </a:lnTo>
                <a:lnTo>
                  <a:pt x="4451426" y="140168"/>
                </a:lnTo>
                <a:cubicBezTo>
                  <a:pt x="4510474" y="207654"/>
                  <a:pt x="4561090" y="258268"/>
                  <a:pt x="4611704" y="300447"/>
                </a:cubicBezTo>
                <a:cubicBezTo>
                  <a:pt x="4603266" y="300447"/>
                  <a:pt x="4603267" y="334190"/>
                  <a:pt x="4620140" y="325755"/>
                </a:cubicBezTo>
                <a:cubicBezTo>
                  <a:pt x="4611704" y="308881"/>
                  <a:pt x="4628575" y="317318"/>
                  <a:pt x="4637011" y="334188"/>
                </a:cubicBezTo>
                <a:cubicBezTo>
                  <a:pt x="4662316" y="367932"/>
                  <a:pt x="4712933" y="418545"/>
                  <a:pt x="4755110" y="477595"/>
                </a:cubicBezTo>
                <a:cubicBezTo>
                  <a:pt x="4797290" y="528209"/>
                  <a:pt x="4839469" y="587259"/>
                  <a:pt x="4873211" y="629438"/>
                </a:cubicBezTo>
                <a:cubicBezTo>
                  <a:pt x="4864775" y="621002"/>
                  <a:pt x="4873211" y="654745"/>
                  <a:pt x="4881646" y="654745"/>
                </a:cubicBezTo>
                <a:cubicBezTo>
                  <a:pt x="4873211" y="637873"/>
                  <a:pt x="4881647" y="637873"/>
                  <a:pt x="4890082" y="646309"/>
                </a:cubicBezTo>
                <a:cubicBezTo>
                  <a:pt x="4890083" y="663180"/>
                  <a:pt x="4923827" y="705359"/>
                  <a:pt x="4949133" y="739102"/>
                </a:cubicBezTo>
                <a:cubicBezTo>
                  <a:pt x="4974440" y="772843"/>
                  <a:pt x="4999747" y="798150"/>
                  <a:pt x="4991312" y="798150"/>
                </a:cubicBezTo>
                <a:cubicBezTo>
                  <a:pt x="5025055" y="831895"/>
                  <a:pt x="5041926" y="865638"/>
                  <a:pt x="5058797" y="899380"/>
                </a:cubicBezTo>
                <a:cubicBezTo>
                  <a:pt x="5084104" y="941557"/>
                  <a:pt x="5100976" y="983736"/>
                  <a:pt x="5143155" y="1034350"/>
                </a:cubicBezTo>
                <a:lnTo>
                  <a:pt x="5143154" y="1051222"/>
                </a:lnTo>
                <a:cubicBezTo>
                  <a:pt x="5176898" y="1059657"/>
                  <a:pt x="5202205" y="1169322"/>
                  <a:pt x="5227512" y="1203064"/>
                </a:cubicBezTo>
                <a:cubicBezTo>
                  <a:pt x="5235949" y="1211497"/>
                  <a:pt x="5235950" y="1203065"/>
                  <a:pt x="5244383" y="1219935"/>
                </a:cubicBezTo>
                <a:cubicBezTo>
                  <a:pt x="5261254" y="1245241"/>
                  <a:pt x="5261256" y="1270548"/>
                  <a:pt x="5278126" y="1295855"/>
                </a:cubicBezTo>
                <a:cubicBezTo>
                  <a:pt x="5286561" y="1312728"/>
                  <a:pt x="5295000" y="1321162"/>
                  <a:pt x="5311869" y="1338033"/>
                </a:cubicBezTo>
                <a:cubicBezTo>
                  <a:pt x="5337176" y="1388648"/>
                  <a:pt x="5354048" y="1464569"/>
                  <a:pt x="5379354" y="1523620"/>
                </a:cubicBezTo>
                <a:cubicBezTo>
                  <a:pt x="5413098" y="1591105"/>
                  <a:pt x="5446840" y="1692332"/>
                  <a:pt x="5480584" y="1768253"/>
                </a:cubicBezTo>
                <a:cubicBezTo>
                  <a:pt x="5489019" y="1793560"/>
                  <a:pt x="5505891" y="1818865"/>
                  <a:pt x="5514328" y="1835738"/>
                </a:cubicBezTo>
                <a:lnTo>
                  <a:pt x="5505890" y="1827301"/>
                </a:lnTo>
                <a:cubicBezTo>
                  <a:pt x="5514327" y="1861046"/>
                  <a:pt x="5531197" y="1894789"/>
                  <a:pt x="5539634" y="1920094"/>
                </a:cubicBezTo>
                <a:lnTo>
                  <a:pt x="5539634" y="1945401"/>
                </a:lnTo>
                <a:cubicBezTo>
                  <a:pt x="5564941" y="2029760"/>
                  <a:pt x="5598683" y="2139423"/>
                  <a:pt x="5623989" y="2215343"/>
                </a:cubicBezTo>
                <a:lnTo>
                  <a:pt x="5615554" y="2215342"/>
                </a:lnTo>
                <a:lnTo>
                  <a:pt x="5615555" y="2223779"/>
                </a:lnTo>
                <a:lnTo>
                  <a:pt x="5623988" y="2232216"/>
                </a:lnTo>
                <a:cubicBezTo>
                  <a:pt x="5632426" y="2257524"/>
                  <a:pt x="5640861" y="2350315"/>
                  <a:pt x="5649298" y="2325008"/>
                </a:cubicBezTo>
                <a:lnTo>
                  <a:pt x="5649298" y="2333444"/>
                </a:lnTo>
                <a:lnTo>
                  <a:pt x="5649298" y="2341878"/>
                </a:lnTo>
                <a:lnTo>
                  <a:pt x="5657733" y="2341879"/>
                </a:lnTo>
                <a:lnTo>
                  <a:pt x="5657733" y="2333443"/>
                </a:lnTo>
                <a:cubicBezTo>
                  <a:pt x="5674605" y="2325008"/>
                  <a:pt x="5666171" y="2358751"/>
                  <a:pt x="5666169" y="2367185"/>
                </a:cubicBezTo>
                <a:cubicBezTo>
                  <a:pt x="5674605" y="2350315"/>
                  <a:pt x="5691476" y="2400928"/>
                  <a:pt x="5683040" y="2367183"/>
                </a:cubicBezTo>
                <a:cubicBezTo>
                  <a:pt x="5674605" y="2367186"/>
                  <a:pt x="5674605" y="2341878"/>
                  <a:pt x="5674605" y="2341878"/>
                </a:cubicBezTo>
                <a:cubicBezTo>
                  <a:pt x="5683041" y="2358751"/>
                  <a:pt x="5683041" y="2350315"/>
                  <a:pt x="5683040" y="2341879"/>
                </a:cubicBezTo>
                <a:cubicBezTo>
                  <a:pt x="5666171" y="2333443"/>
                  <a:pt x="5666171" y="2299699"/>
                  <a:pt x="5649298" y="2274394"/>
                </a:cubicBezTo>
                <a:lnTo>
                  <a:pt x="5649298" y="2257524"/>
                </a:lnTo>
                <a:lnTo>
                  <a:pt x="5649298" y="2249087"/>
                </a:lnTo>
                <a:lnTo>
                  <a:pt x="5649297" y="2240649"/>
                </a:lnTo>
                <a:lnTo>
                  <a:pt x="5640860" y="2240651"/>
                </a:lnTo>
                <a:cubicBezTo>
                  <a:pt x="5640862" y="2232213"/>
                  <a:pt x="5640862" y="2232213"/>
                  <a:pt x="5640862" y="2223779"/>
                </a:cubicBezTo>
                <a:cubicBezTo>
                  <a:pt x="5649297" y="2215342"/>
                  <a:pt x="5649296" y="2232217"/>
                  <a:pt x="5657734" y="2232217"/>
                </a:cubicBezTo>
                <a:cubicBezTo>
                  <a:pt x="5657734" y="2215345"/>
                  <a:pt x="5649297" y="2215342"/>
                  <a:pt x="5649298" y="2206908"/>
                </a:cubicBezTo>
                <a:lnTo>
                  <a:pt x="5649298" y="2198470"/>
                </a:lnTo>
                <a:lnTo>
                  <a:pt x="5649297" y="2190035"/>
                </a:lnTo>
                <a:lnTo>
                  <a:pt x="5649298" y="2181601"/>
                </a:lnTo>
                <a:lnTo>
                  <a:pt x="5640859" y="2147859"/>
                </a:lnTo>
                <a:lnTo>
                  <a:pt x="5632426" y="2139423"/>
                </a:lnTo>
                <a:cubicBezTo>
                  <a:pt x="5615553" y="2088809"/>
                  <a:pt x="5615555" y="2105681"/>
                  <a:pt x="5607121" y="2055067"/>
                </a:cubicBezTo>
                <a:cubicBezTo>
                  <a:pt x="5607121" y="2046628"/>
                  <a:pt x="5607121" y="2046628"/>
                  <a:pt x="5607118" y="2038194"/>
                </a:cubicBezTo>
                <a:cubicBezTo>
                  <a:pt x="5598683" y="2029760"/>
                  <a:pt x="5598683" y="2029760"/>
                  <a:pt x="5598684" y="2038192"/>
                </a:cubicBezTo>
                <a:cubicBezTo>
                  <a:pt x="5598684" y="2012887"/>
                  <a:pt x="5590248" y="1970710"/>
                  <a:pt x="5573377" y="1962273"/>
                </a:cubicBezTo>
                <a:cubicBezTo>
                  <a:pt x="5581812" y="1979144"/>
                  <a:pt x="5573375" y="1979146"/>
                  <a:pt x="5564941" y="1962273"/>
                </a:cubicBezTo>
                <a:lnTo>
                  <a:pt x="5564941" y="1953837"/>
                </a:lnTo>
                <a:lnTo>
                  <a:pt x="5573376" y="1953838"/>
                </a:lnTo>
                <a:cubicBezTo>
                  <a:pt x="5573375" y="1951025"/>
                  <a:pt x="5573377" y="1948213"/>
                  <a:pt x="5573377" y="1945401"/>
                </a:cubicBezTo>
                <a:lnTo>
                  <a:pt x="5564941" y="1936967"/>
                </a:lnTo>
                <a:cubicBezTo>
                  <a:pt x="5564941" y="1886353"/>
                  <a:pt x="5505889" y="1759817"/>
                  <a:pt x="5489019" y="1700769"/>
                </a:cubicBezTo>
                <a:cubicBezTo>
                  <a:pt x="5480583" y="1667026"/>
                  <a:pt x="5489018" y="1658589"/>
                  <a:pt x="5472148" y="1633282"/>
                </a:cubicBezTo>
                <a:cubicBezTo>
                  <a:pt x="5472148" y="1616412"/>
                  <a:pt x="5455276" y="1607977"/>
                  <a:pt x="5446841" y="1591103"/>
                </a:cubicBezTo>
                <a:cubicBezTo>
                  <a:pt x="5438404" y="1557360"/>
                  <a:pt x="5438404" y="1532053"/>
                  <a:pt x="5413098" y="1523619"/>
                </a:cubicBezTo>
                <a:cubicBezTo>
                  <a:pt x="5362483" y="1363341"/>
                  <a:pt x="5269690" y="1186189"/>
                  <a:pt x="5176900" y="1034350"/>
                </a:cubicBezTo>
                <a:cubicBezTo>
                  <a:pt x="5185335" y="1025912"/>
                  <a:pt x="5185335" y="1025912"/>
                  <a:pt x="5185333" y="1017477"/>
                </a:cubicBezTo>
                <a:cubicBezTo>
                  <a:pt x="5185334" y="1020289"/>
                  <a:pt x="5185334" y="1023100"/>
                  <a:pt x="5185335" y="1025912"/>
                </a:cubicBezTo>
                <a:lnTo>
                  <a:pt x="5193769" y="1025914"/>
                </a:lnTo>
                <a:cubicBezTo>
                  <a:pt x="5193769" y="1025914"/>
                  <a:pt x="5193768" y="1017477"/>
                  <a:pt x="5185332" y="1009044"/>
                </a:cubicBezTo>
                <a:lnTo>
                  <a:pt x="5185332" y="983737"/>
                </a:lnTo>
                <a:cubicBezTo>
                  <a:pt x="5176898" y="992171"/>
                  <a:pt x="5168462" y="983736"/>
                  <a:pt x="5151590" y="958427"/>
                </a:cubicBezTo>
                <a:lnTo>
                  <a:pt x="5151589" y="949995"/>
                </a:lnTo>
                <a:cubicBezTo>
                  <a:pt x="5151589" y="949995"/>
                  <a:pt x="5143156" y="949995"/>
                  <a:pt x="5143155" y="941557"/>
                </a:cubicBezTo>
                <a:lnTo>
                  <a:pt x="5143155" y="933122"/>
                </a:lnTo>
                <a:lnTo>
                  <a:pt x="5134718" y="933123"/>
                </a:lnTo>
                <a:cubicBezTo>
                  <a:pt x="5134719" y="924686"/>
                  <a:pt x="5134719" y="924686"/>
                  <a:pt x="5126283" y="916250"/>
                </a:cubicBezTo>
                <a:cubicBezTo>
                  <a:pt x="5134721" y="899379"/>
                  <a:pt x="5100976" y="874073"/>
                  <a:pt x="5109414" y="874074"/>
                </a:cubicBezTo>
                <a:lnTo>
                  <a:pt x="5117847" y="874073"/>
                </a:lnTo>
                <a:lnTo>
                  <a:pt x="5126285" y="882507"/>
                </a:lnTo>
                <a:cubicBezTo>
                  <a:pt x="5126283" y="874073"/>
                  <a:pt x="5117847" y="874073"/>
                  <a:pt x="5117848" y="865636"/>
                </a:cubicBezTo>
                <a:lnTo>
                  <a:pt x="5109412" y="857200"/>
                </a:lnTo>
                <a:cubicBezTo>
                  <a:pt x="5100976" y="840329"/>
                  <a:pt x="5092540" y="823459"/>
                  <a:pt x="5084104" y="823460"/>
                </a:cubicBezTo>
                <a:lnTo>
                  <a:pt x="5084105" y="815023"/>
                </a:lnTo>
                <a:cubicBezTo>
                  <a:pt x="5084105" y="815023"/>
                  <a:pt x="5084105" y="806586"/>
                  <a:pt x="5075670" y="798150"/>
                </a:cubicBezTo>
                <a:lnTo>
                  <a:pt x="5067233" y="798150"/>
                </a:lnTo>
                <a:lnTo>
                  <a:pt x="5067232" y="806587"/>
                </a:lnTo>
                <a:cubicBezTo>
                  <a:pt x="5067233" y="798150"/>
                  <a:pt x="5067233" y="789717"/>
                  <a:pt x="5058798" y="781279"/>
                </a:cubicBezTo>
                <a:cubicBezTo>
                  <a:pt x="5058797" y="789717"/>
                  <a:pt x="5050364" y="789716"/>
                  <a:pt x="5041925" y="781279"/>
                </a:cubicBezTo>
                <a:cubicBezTo>
                  <a:pt x="5050361" y="781278"/>
                  <a:pt x="5041928" y="772846"/>
                  <a:pt x="5041926" y="764409"/>
                </a:cubicBezTo>
                <a:lnTo>
                  <a:pt x="5033489" y="755973"/>
                </a:lnTo>
                <a:lnTo>
                  <a:pt x="5033489" y="747536"/>
                </a:lnTo>
                <a:lnTo>
                  <a:pt x="5025055" y="747536"/>
                </a:lnTo>
                <a:lnTo>
                  <a:pt x="5025055" y="755973"/>
                </a:lnTo>
                <a:cubicBezTo>
                  <a:pt x="4999747" y="713795"/>
                  <a:pt x="4974442" y="671616"/>
                  <a:pt x="4957570" y="663182"/>
                </a:cubicBezTo>
                <a:cubicBezTo>
                  <a:pt x="4949133" y="654745"/>
                  <a:pt x="4949133" y="654745"/>
                  <a:pt x="4949133" y="646309"/>
                </a:cubicBezTo>
                <a:cubicBezTo>
                  <a:pt x="4940697" y="637873"/>
                  <a:pt x="4940697" y="637873"/>
                  <a:pt x="4932264" y="637873"/>
                </a:cubicBezTo>
                <a:cubicBezTo>
                  <a:pt x="4932263" y="640081"/>
                  <a:pt x="4932263" y="642288"/>
                  <a:pt x="4932262" y="644497"/>
                </a:cubicBezTo>
                <a:lnTo>
                  <a:pt x="4910645" y="618234"/>
                </a:lnTo>
                <a:cubicBezTo>
                  <a:pt x="4886921" y="587787"/>
                  <a:pt x="4877430" y="570388"/>
                  <a:pt x="4839468" y="519774"/>
                </a:cubicBezTo>
                <a:cubicBezTo>
                  <a:pt x="4814159" y="502903"/>
                  <a:pt x="4805728" y="494466"/>
                  <a:pt x="4797289" y="494466"/>
                </a:cubicBezTo>
                <a:lnTo>
                  <a:pt x="4797289" y="469162"/>
                </a:lnTo>
                <a:cubicBezTo>
                  <a:pt x="4780419" y="469159"/>
                  <a:pt x="4780419" y="443852"/>
                  <a:pt x="4755109" y="418545"/>
                </a:cubicBezTo>
                <a:cubicBezTo>
                  <a:pt x="4729804" y="393238"/>
                  <a:pt x="4746678" y="435418"/>
                  <a:pt x="4721368" y="401675"/>
                </a:cubicBezTo>
                <a:cubicBezTo>
                  <a:pt x="4746676" y="418545"/>
                  <a:pt x="4721369" y="384804"/>
                  <a:pt x="4696060" y="359495"/>
                </a:cubicBezTo>
                <a:lnTo>
                  <a:pt x="4704496" y="359495"/>
                </a:lnTo>
                <a:cubicBezTo>
                  <a:pt x="4712932" y="367932"/>
                  <a:pt x="4721370" y="376368"/>
                  <a:pt x="4721369" y="367932"/>
                </a:cubicBezTo>
                <a:cubicBezTo>
                  <a:pt x="4721369" y="367932"/>
                  <a:pt x="4721369" y="359495"/>
                  <a:pt x="4712933" y="351061"/>
                </a:cubicBezTo>
                <a:lnTo>
                  <a:pt x="4704497" y="342625"/>
                </a:lnTo>
                <a:cubicBezTo>
                  <a:pt x="4712932" y="342625"/>
                  <a:pt x="4721369" y="367932"/>
                  <a:pt x="4729804" y="359495"/>
                </a:cubicBezTo>
                <a:cubicBezTo>
                  <a:pt x="4712932" y="342625"/>
                  <a:pt x="4704497" y="325754"/>
                  <a:pt x="4696060" y="325754"/>
                </a:cubicBezTo>
                <a:cubicBezTo>
                  <a:pt x="4687627" y="325755"/>
                  <a:pt x="4687627" y="325755"/>
                  <a:pt x="4687626" y="317318"/>
                </a:cubicBezTo>
                <a:cubicBezTo>
                  <a:pt x="4679192" y="308881"/>
                  <a:pt x="4670753" y="300448"/>
                  <a:pt x="4662317" y="300447"/>
                </a:cubicBezTo>
                <a:cubicBezTo>
                  <a:pt x="4662317" y="300447"/>
                  <a:pt x="4662317" y="308882"/>
                  <a:pt x="4670754" y="317320"/>
                </a:cubicBezTo>
                <a:lnTo>
                  <a:pt x="4670753" y="325755"/>
                </a:lnTo>
                <a:cubicBezTo>
                  <a:pt x="4653882" y="317319"/>
                  <a:pt x="4653882" y="334188"/>
                  <a:pt x="4645447" y="300448"/>
                </a:cubicBezTo>
                <a:cubicBezTo>
                  <a:pt x="4637010" y="308882"/>
                  <a:pt x="4653883" y="325754"/>
                  <a:pt x="4653882" y="334188"/>
                </a:cubicBezTo>
                <a:cubicBezTo>
                  <a:pt x="4628576" y="300447"/>
                  <a:pt x="4637009" y="292011"/>
                  <a:pt x="4620140" y="275141"/>
                </a:cubicBezTo>
                <a:cubicBezTo>
                  <a:pt x="4628578" y="275140"/>
                  <a:pt x="4628578" y="283575"/>
                  <a:pt x="4628578" y="283575"/>
                </a:cubicBezTo>
                <a:cubicBezTo>
                  <a:pt x="4637009" y="292011"/>
                  <a:pt x="4637009" y="292011"/>
                  <a:pt x="4645446" y="283575"/>
                </a:cubicBezTo>
                <a:lnTo>
                  <a:pt x="4628576" y="266706"/>
                </a:lnTo>
                <a:cubicBezTo>
                  <a:pt x="4645447" y="275142"/>
                  <a:pt x="4645447" y="266704"/>
                  <a:pt x="4628576" y="258268"/>
                </a:cubicBezTo>
                <a:cubicBezTo>
                  <a:pt x="4628577" y="255456"/>
                  <a:pt x="4628577" y="252643"/>
                  <a:pt x="4628578" y="249831"/>
                </a:cubicBezTo>
                <a:cubicBezTo>
                  <a:pt x="4637010" y="258268"/>
                  <a:pt x="4637010" y="249831"/>
                  <a:pt x="4637010" y="249831"/>
                </a:cubicBezTo>
                <a:cubicBezTo>
                  <a:pt x="4628575" y="241395"/>
                  <a:pt x="4628575" y="241395"/>
                  <a:pt x="4620140" y="241397"/>
                </a:cubicBezTo>
                <a:lnTo>
                  <a:pt x="4611704" y="232961"/>
                </a:lnTo>
                <a:lnTo>
                  <a:pt x="4594835" y="199218"/>
                </a:lnTo>
                <a:lnTo>
                  <a:pt x="4603267" y="207654"/>
                </a:lnTo>
                <a:cubicBezTo>
                  <a:pt x="4611703" y="216090"/>
                  <a:pt x="4620140" y="216090"/>
                  <a:pt x="4620140" y="216090"/>
                </a:cubicBezTo>
                <a:cubicBezTo>
                  <a:pt x="4620139" y="207656"/>
                  <a:pt x="4611704" y="199218"/>
                  <a:pt x="4603267" y="190783"/>
                </a:cubicBezTo>
                <a:lnTo>
                  <a:pt x="4594832" y="182347"/>
                </a:lnTo>
                <a:lnTo>
                  <a:pt x="4586397" y="173911"/>
                </a:lnTo>
                <a:cubicBezTo>
                  <a:pt x="4577961" y="165475"/>
                  <a:pt x="4569526" y="165475"/>
                  <a:pt x="4569526" y="173913"/>
                </a:cubicBezTo>
                <a:cubicBezTo>
                  <a:pt x="4569526" y="173913"/>
                  <a:pt x="4569525" y="182347"/>
                  <a:pt x="4577960" y="190784"/>
                </a:cubicBezTo>
                <a:lnTo>
                  <a:pt x="4586396" y="190783"/>
                </a:lnTo>
                <a:lnTo>
                  <a:pt x="4594835" y="199218"/>
                </a:lnTo>
                <a:cubicBezTo>
                  <a:pt x="4552654" y="182347"/>
                  <a:pt x="4586399" y="207656"/>
                  <a:pt x="4603267" y="232961"/>
                </a:cubicBezTo>
                <a:lnTo>
                  <a:pt x="4594833" y="224525"/>
                </a:lnTo>
                <a:cubicBezTo>
                  <a:pt x="4594833" y="227338"/>
                  <a:pt x="4594833" y="230149"/>
                  <a:pt x="4594835" y="232961"/>
                </a:cubicBezTo>
                <a:cubicBezTo>
                  <a:pt x="4594833" y="235772"/>
                  <a:pt x="4594834" y="238584"/>
                  <a:pt x="4594833" y="241395"/>
                </a:cubicBezTo>
                <a:lnTo>
                  <a:pt x="4603266" y="241396"/>
                </a:lnTo>
                <a:lnTo>
                  <a:pt x="4611704" y="249833"/>
                </a:lnTo>
                <a:lnTo>
                  <a:pt x="4603267" y="249831"/>
                </a:lnTo>
                <a:lnTo>
                  <a:pt x="4611704" y="258268"/>
                </a:lnTo>
                <a:lnTo>
                  <a:pt x="4611703" y="266704"/>
                </a:lnTo>
                <a:cubicBezTo>
                  <a:pt x="4586397" y="258268"/>
                  <a:pt x="4577960" y="241397"/>
                  <a:pt x="4552654" y="207654"/>
                </a:cubicBezTo>
                <a:lnTo>
                  <a:pt x="4561090" y="207654"/>
                </a:lnTo>
                <a:lnTo>
                  <a:pt x="4569525" y="207654"/>
                </a:lnTo>
                <a:lnTo>
                  <a:pt x="4561090" y="199218"/>
                </a:lnTo>
                <a:lnTo>
                  <a:pt x="4552654" y="199219"/>
                </a:lnTo>
                <a:lnTo>
                  <a:pt x="4544217" y="190783"/>
                </a:lnTo>
                <a:cubicBezTo>
                  <a:pt x="4535785" y="182348"/>
                  <a:pt x="4544217" y="173913"/>
                  <a:pt x="4527347" y="157040"/>
                </a:cubicBezTo>
                <a:lnTo>
                  <a:pt x="4527346" y="148604"/>
                </a:lnTo>
                <a:cubicBezTo>
                  <a:pt x="4518911" y="148604"/>
                  <a:pt x="4518910" y="140168"/>
                  <a:pt x="4518910" y="140168"/>
                </a:cubicBezTo>
                <a:lnTo>
                  <a:pt x="4510474" y="140168"/>
                </a:lnTo>
                <a:lnTo>
                  <a:pt x="4510474" y="148604"/>
                </a:lnTo>
                <a:cubicBezTo>
                  <a:pt x="4493604" y="131734"/>
                  <a:pt x="4493604" y="106427"/>
                  <a:pt x="4476732" y="106427"/>
                </a:cubicBezTo>
                <a:cubicBezTo>
                  <a:pt x="4476732" y="106427"/>
                  <a:pt x="4468297" y="106427"/>
                  <a:pt x="4468297" y="97990"/>
                </a:cubicBezTo>
                <a:lnTo>
                  <a:pt x="4459861" y="97990"/>
                </a:lnTo>
                <a:lnTo>
                  <a:pt x="4459861" y="106428"/>
                </a:lnTo>
                <a:cubicBezTo>
                  <a:pt x="4426117" y="47377"/>
                  <a:pt x="4442992" y="89554"/>
                  <a:pt x="4426117" y="89554"/>
                </a:cubicBezTo>
                <a:cubicBezTo>
                  <a:pt x="4421899" y="72683"/>
                  <a:pt x="4407137" y="51593"/>
                  <a:pt x="4388156" y="29450"/>
                </a:cubicBezTo>
                <a:lnTo>
                  <a:pt x="4360109" y="0"/>
                </a:lnTo>
                <a:lnTo>
                  <a:pt x="4638592" y="0"/>
                </a:lnTo>
                <a:lnTo>
                  <a:pt x="4699158" y="62995"/>
                </a:lnTo>
                <a:cubicBezTo>
                  <a:pt x="4971672" y="360550"/>
                  <a:pt x="5209586" y="692705"/>
                  <a:pt x="5404662" y="1051221"/>
                </a:cubicBezTo>
                <a:cubicBezTo>
                  <a:pt x="5699912" y="1626956"/>
                  <a:pt x="5885366" y="2260817"/>
                  <a:pt x="5938418" y="2935851"/>
                </a:cubicBezTo>
                <a:lnTo>
                  <a:pt x="5947253" y="3112842"/>
                </a:lnTo>
                <a:lnTo>
                  <a:pt x="5951125" y="3133338"/>
                </a:lnTo>
                <a:cubicBezTo>
                  <a:pt x="5947799" y="3130267"/>
                  <a:pt x="5947799" y="3130267"/>
                  <a:pt x="5950868" y="3126941"/>
                </a:cubicBezTo>
                <a:cubicBezTo>
                  <a:pt x="5950611" y="3120546"/>
                  <a:pt x="5953680" y="3117220"/>
                  <a:pt x="5953938" y="3123616"/>
                </a:cubicBezTo>
                <a:cubicBezTo>
                  <a:pt x="5953938" y="3123616"/>
                  <a:pt x="5957523" y="3133084"/>
                  <a:pt x="5954453" y="3136408"/>
                </a:cubicBezTo>
                <a:cubicBezTo>
                  <a:pt x="5954453" y="3136408"/>
                  <a:pt x="5957779" y="3139480"/>
                  <a:pt x="5957779" y="3139480"/>
                </a:cubicBezTo>
                <a:cubicBezTo>
                  <a:pt x="5957779" y="3139480"/>
                  <a:pt x="5957779" y="3139480"/>
                  <a:pt x="5954710" y="3142804"/>
                </a:cubicBezTo>
                <a:cubicBezTo>
                  <a:pt x="5966236" y="3190395"/>
                  <a:pt x="5971363" y="3238241"/>
                  <a:pt x="5960116" y="3277128"/>
                </a:cubicBezTo>
                <a:cubicBezTo>
                  <a:pt x="5977265" y="3305275"/>
                  <a:pt x="5967303" y="3376144"/>
                  <a:pt x="5972174" y="3417593"/>
                </a:cubicBezTo>
                <a:cubicBezTo>
                  <a:pt x="5969620" y="3433712"/>
                  <a:pt x="5966293" y="3430640"/>
                  <a:pt x="5962709" y="3421173"/>
                </a:cubicBezTo>
                <a:cubicBezTo>
                  <a:pt x="5966808" y="3443433"/>
                  <a:pt x="5961440" y="3469273"/>
                  <a:pt x="5968094" y="3475415"/>
                </a:cubicBezTo>
                <a:cubicBezTo>
                  <a:pt x="5966312" y="3510722"/>
                  <a:pt x="5964014" y="3533237"/>
                  <a:pt x="5964787" y="3552426"/>
                </a:cubicBezTo>
                <a:cubicBezTo>
                  <a:pt x="5962490" y="3574940"/>
                  <a:pt x="5959935" y="3591059"/>
                  <a:pt x="5951498" y="3620225"/>
                </a:cubicBezTo>
                <a:cubicBezTo>
                  <a:pt x="5945102" y="3620480"/>
                  <a:pt x="5947914" y="3610758"/>
                  <a:pt x="5941518" y="3611013"/>
                </a:cubicBezTo>
                <a:cubicBezTo>
                  <a:pt x="5936923" y="3656042"/>
                  <a:pt x="5938210" y="3688023"/>
                  <a:pt x="5933358" y="3726657"/>
                </a:cubicBezTo>
                <a:lnTo>
                  <a:pt x="5932401" y="3750159"/>
                </a:lnTo>
                <a:lnTo>
                  <a:pt x="5936112" y="3742197"/>
                </a:lnTo>
                <a:lnTo>
                  <a:pt x="5931041" y="3783572"/>
                </a:lnTo>
                <a:lnTo>
                  <a:pt x="5930942" y="3786013"/>
                </a:lnTo>
                <a:lnTo>
                  <a:pt x="5930199" y="3790443"/>
                </a:lnTo>
                <a:lnTo>
                  <a:pt x="5909750" y="3957308"/>
                </a:lnTo>
                <a:cubicBezTo>
                  <a:pt x="5900259" y="4029011"/>
                  <a:pt x="5889716" y="4100713"/>
                  <a:pt x="5877062" y="4172416"/>
                </a:cubicBezTo>
                <a:cubicBezTo>
                  <a:pt x="5877062" y="4189290"/>
                  <a:pt x="5877061" y="4206160"/>
                  <a:pt x="5868625" y="4214595"/>
                </a:cubicBezTo>
                <a:cubicBezTo>
                  <a:pt x="5811685" y="4534097"/>
                  <a:pt x="5724197" y="4842625"/>
                  <a:pt x="5609277" y="5137233"/>
                </a:cubicBezTo>
                <a:lnTo>
                  <a:pt x="5491924" y="5411666"/>
                </a:lnTo>
                <a:lnTo>
                  <a:pt x="5491547" y="5414872"/>
                </a:lnTo>
                <a:cubicBezTo>
                  <a:pt x="5490882" y="5418118"/>
                  <a:pt x="5489618" y="5421648"/>
                  <a:pt x="5487221" y="5422780"/>
                </a:cubicBezTo>
                <a:cubicBezTo>
                  <a:pt x="5487221" y="5422780"/>
                  <a:pt x="5489486" y="5427576"/>
                  <a:pt x="5489486" y="5427576"/>
                </a:cubicBezTo>
                <a:cubicBezTo>
                  <a:pt x="5489486" y="5427576"/>
                  <a:pt x="5489486" y="5427576"/>
                  <a:pt x="5484693" y="5429840"/>
                </a:cubicBezTo>
                <a:cubicBezTo>
                  <a:pt x="5476322" y="5486587"/>
                  <a:pt x="5460891" y="5540803"/>
                  <a:pt x="5431604" y="5578103"/>
                </a:cubicBezTo>
                <a:cubicBezTo>
                  <a:pt x="5437875" y="5616199"/>
                  <a:pt x="5395949" y="5688799"/>
                  <a:pt x="5383045" y="5735954"/>
                </a:cubicBezTo>
                <a:cubicBezTo>
                  <a:pt x="5373196" y="5752339"/>
                  <a:pt x="5370931" y="5747543"/>
                  <a:pt x="5371193" y="5735689"/>
                </a:cubicBezTo>
                <a:cubicBezTo>
                  <a:pt x="5365875" y="5761664"/>
                  <a:pt x="5348704" y="5787374"/>
                  <a:pt x="5353234" y="5796964"/>
                </a:cubicBezTo>
                <a:cubicBezTo>
                  <a:pt x="5335800" y="5834529"/>
                  <a:pt x="5323423" y="5857974"/>
                  <a:pt x="5315838" y="5879154"/>
                </a:cubicBezTo>
                <a:cubicBezTo>
                  <a:pt x="5303461" y="5902599"/>
                  <a:pt x="5293610" y="5918984"/>
                  <a:pt x="5271646" y="5946958"/>
                </a:cubicBezTo>
                <a:cubicBezTo>
                  <a:pt x="5264588" y="5944427"/>
                  <a:pt x="5271909" y="5935102"/>
                  <a:pt x="5264849" y="5932571"/>
                </a:cubicBezTo>
                <a:cubicBezTo>
                  <a:pt x="5240094" y="5979461"/>
                  <a:pt x="5227454" y="6014761"/>
                  <a:pt x="5205226" y="6054591"/>
                </a:cubicBezTo>
                <a:cubicBezTo>
                  <a:pt x="5190059" y="6096952"/>
                  <a:pt x="5167831" y="6136781"/>
                  <a:pt x="5133488" y="6188200"/>
                </a:cubicBezTo>
                <a:cubicBezTo>
                  <a:pt x="5148394" y="6157694"/>
                  <a:pt x="5131486" y="6171548"/>
                  <a:pt x="5117105" y="6178342"/>
                </a:cubicBezTo>
                <a:cubicBezTo>
                  <a:pt x="5112311" y="6180607"/>
                  <a:pt x="5109783" y="6187667"/>
                  <a:pt x="5104989" y="6189932"/>
                </a:cubicBezTo>
                <a:cubicBezTo>
                  <a:pt x="5104989" y="6189932"/>
                  <a:pt x="5102724" y="6185136"/>
                  <a:pt x="5105252" y="6178076"/>
                </a:cubicBezTo>
                <a:cubicBezTo>
                  <a:pt x="5105252" y="6178076"/>
                  <a:pt x="5105252" y="6178076"/>
                  <a:pt x="5107780" y="6171017"/>
                </a:cubicBezTo>
                <a:cubicBezTo>
                  <a:pt x="5102724" y="6185136"/>
                  <a:pt x="5095927" y="6170750"/>
                  <a:pt x="5110570" y="6152101"/>
                </a:cubicBezTo>
                <a:cubicBezTo>
                  <a:pt x="5110570" y="6152101"/>
                  <a:pt x="5110570" y="6152101"/>
                  <a:pt x="5117630" y="6154631"/>
                </a:cubicBezTo>
                <a:cubicBezTo>
                  <a:pt x="5122423" y="6152366"/>
                  <a:pt x="5124951" y="6145306"/>
                  <a:pt x="5124951" y="6145306"/>
                </a:cubicBezTo>
                <a:cubicBezTo>
                  <a:pt x="5132010" y="6147837"/>
                  <a:pt x="5127217" y="6150102"/>
                  <a:pt x="5124689" y="6157162"/>
                </a:cubicBezTo>
                <a:cubicBezTo>
                  <a:pt x="5124689" y="6157162"/>
                  <a:pt x="5124689" y="6157162"/>
                  <a:pt x="5122160" y="6164222"/>
                </a:cubicBezTo>
                <a:cubicBezTo>
                  <a:pt x="5141597" y="6143308"/>
                  <a:pt x="5166353" y="6096419"/>
                  <a:pt x="5161821" y="6086827"/>
                </a:cubicBezTo>
                <a:cubicBezTo>
                  <a:pt x="5186577" y="6039938"/>
                  <a:pt x="5220658" y="6000375"/>
                  <a:pt x="5223710" y="5969604"/>
                </a:cubicBezTo>
                <a:cubicBezTo>
                  <a:pt x="5238616" y="5939099"/>
                  <a:pt x="5240620" y="5955750"/>
                  <a:pt x="5255262" y="5937100"/>
                </a:cubicBezTo>
                <a:cubicBezTo>
                  <a:pt x="5270168" y="5906595"/>
                  <a:pt x="5258316" y="5906330"/>
                  <a:pt x="5265899" y="5885149"/>
                </a:cubicBezTo>
                <a:cubicBezTo>
                  <a:pt x="5292658" y="5854910"/>
                  <a:pt x="5302771" y="5826670"/>
                  <a:pt x="5310355" y="5805490"/>
                </a:cubicBezTo>
                <a:cubicBezTo>
                  <a:pt x="5317939" y="5784310"/>
                  <a:pt x="5323258" y="5758334"/>
                  <a:pt x="5342957" y="5725565"/>
                </a:cubicBezTo>
                <a:cubicBezTo>
                  <a:pt x="5352544" y="5721035"/>
                  <a:pt x="5359865" y="5711711"/>
                  <a:pt x="5359603" y="5723566"/>
                </a:cubicBezTo>
                <a:cubicBezTo>
                  <a:pt x="5380698" y="5681339"/>
                  <a:pt x="5393970" y="5644274"/>
                  <a:pt x="5405162" y="5607458"/>
                </a:cubicBezTo>
                <a:lnTo>
                  <a:pt x="5419834" y="5556614"/>
                </a:lnTo>
                <a:lnTo>
                  <a:pt x="5343783" y="5707015"/>
                </a:lnTo>
                <a:cubicBezTo>
                  <a:pt x="5137377" y="6084780"/>
                  <a:pt x="4883032" y="6432513"/>
                  <a:pt x="4588841" y="6742552"/>
                </a:cubicBezTo>
                <a:lnTo>
                  <a:pt x="4469515" y="6858000"/>
                </a:lnTo>
                <a:lnTo>
                  <a:pt x="4102414" y="6858000"/>
                </a:lnTo>
                <a:lnTo>
                  <a:pt x="4156175" y="6787476"/>
                </a:lnTo>
                <a:cubicBezTo>
                  <a:pt x="4215224" y="6694684"/>
                  <a:pt x="4274274" y="6610327"/>
                  <a:pt x="4333324" y="6525971"/>
                </a:cubicBezTo>
                <a:cubicBezTo>
                  <a:pt x="4350199" y="6525971"/>
                  <a:pt x="4350197" y="6534407"/>
                  <a:pt x="4350197" y="6551277"/>
                </a:cubicBezTo>
                <a:cubicBezTo>
                  <a:pt x="4392373" y="6475355"/>
                  <a:pt x="4426118" y="6424743"/>
                  <a:pt x="4451424" y="6365693"/>
                </a:cubicBezTo>
                <a:cubicBezTo>
                  <a:pt x="4476730" y="6321404"/>
                  <a:pt x="4497293" y="6277118"/>
                  <a:pt x="4527346" y="6225714"/>
                </a:cubicBezTo>
                <a:lnTo>
                  <a:pt x="4556321" y="6179312"/>
                </a:lnTo>
                <a:lnTo>
                  <a:pt x="4561089" y="6180105"/>
                </a:lnTo>
                <a:cubicBezTo>
                  <a:pt x="4561089" y="6180105"/>
                  <a:pt x="4569528" y="6180107"/>
                  <a:pt x="4577961" y="6171673"/>
                </a:cubicBezTo>
                <a:lnTo>
                  <a:pt x="4586396" y="6171671"/>
                </a:lnTo>
                <a:cubicBezTo>
                  <a:pt x="4594833" y="6154801"/>
                  <a:pt x="4611704" y="6137929"/>
                  <a:pt x="4603267" y="6129493"/>
                </a:cubicBezTo>
                <a:cubicBezTo>
                  <a:pt x="4611704" y="6129493"/>
                  <a:pt x="4620140" y="6121059"/>
                  <a:pt x="4620139" y="6112623"/>
                </a:cubicBezTo>
                <a:lnTo>
                  <a:pt x="4620140" y="6104185"/>
                </a:lnTo>
                <a:lnTo>
                  <a:pt x="4611704" y="6104186"/>
                </a:lnTo>
                <a:cubicBezTo>
                  <a:pt x="4628575" y="6083098"/>
                  <a:pt x="4637011" y="6066227"/>
                  <a:pt x="4645446" y="6049356"/>
                </a:cubicBezTo>
                <a:lnTo>
                  <a:pt x="4658579" y="6024607"/>
                </a:lnTo>
                <a:lnTo>
                  <a:pt x="4657191" y="6022823"/>
                </a:lnTo>
                <a:cubicBezTo>
                  <a:pt x="4653015" y="6023181"/>
                  <a:pt x="4645022" y="6028074"/>
                  <a:pt x="4637720" y="6031225"/>
                </a:cubicBezTo>
                <a:cubicBezTo>
                  <a:pt x="4632853" y="6033324"/>
                  <a:pt x="4630086" y="6040295"/>
                  <a:pt x="4625218" y="6042395"/>
                </a:cubicBezTo>
                <a:lnTo>
                  <a:pt x="4625358" y="6039920"/>
                </a:lnTo>
                <a:lnTo>
                  <a:pt x="4603267" y="6062007"/>
                </a:lnTo>
                <a:cubicBezTo>
                  <a:pt x="4611704" y="6053573"/>
                  <a:pt x="4620140" y="6045137"/>
                  <a:pt x="4620139" y="6036700"/>
                </a:cubicBezTo>
                <a:cubicBezTo>
                  <a:pt x="4586397" y="6078878"/>
                  <a:pt x="4544217" y="6129493"/>
                  <a:pt x="4502039" y="6188543"/>
                </a:cubicBezTo>
                <a:cubicBezTo>
                  <a:pt x="4459860" y="6247593"/>
                  <a:pt x="4417681" y="6306643"/>
                  <a:pt x="4383940" y="6357257"/>
                </a:cubicBezTo>
                <a:cubicBezTo>
                  <a:pt x="4383939" y="6348819"/>
                  <a:pt x="4375504" y="6348821"/>
                  <a:pt x="4367067" y="6357256"/>
                </a:cubicBezTo>
                <a:cubicBezTo>
                  <a:pt x="4324889" y="6407871"/>
                  <a:pt x="4291146" y="6450050"/>
                  <a:pt x="4240530" y="6492227"/>
                </a:cubicBezTo>
                <a:cubicBezTo>
                  <a:pt x="4248967" y="6509098"/>
                  <a:pt x="4206790" y="6525971"/>
                  <a:pt x="4189918" y="6542842"/>
                </a:cubicBezTo>
                <a:cubicBezTo>
                  <a:pt x="4181480" y="6551277"/>
                  <a:pt x="4189918" y="6559714"/>
                  <a:pt x="4173045" y="6568148"/>
                </a:cubicBezTo>
                <a:cubicBezTo>
                  <a:pt x="4173044" y="6576584"/>
                  <a:pt x="4147738" y="6585021"/>
                  <a:pt x="4130868" y="6601891"/>
                </a:cubicBezTo>
                <a:cubicBezTo>
                  <a:pt x="4105561" y="6627198"/>
                  <a:pt x="4080254" y="6660939"/>
                  <a:pt x="4054944" y="6686246"/>
                </a:cubicBezTo>
                <a:cubicBezTo>
                  <a:pt x="4021201" y="6719991"/>
                  <a:pt x="4021201" y="6728426"/>
                  <a:pt x="3979024" y="6762169"/>
                </a:cubicBezTo>
                <a:cubicBezTo>
                  <a:pt x="3960044" y="6783258"/>
                  <a:pt x="3938427" y="6803820"/>
                  <a:pt x="3916151" y="6823459"/>
                </a:cubicBezTo>
                <a:lnTo>
                  <a:pt x="3874750" y="6858000"/>
                </a:lnTo>
                <a:lnTo>
                  <a:pt x="3809992" y="6858000"/>
                </a:lnTo>
                <a:lnTo>
                  <a:pt x="3835617" y="6838089"/>
                </a:lnTo>
                <a:cubicBezTo>
                  <a:pt x="3945281" y="6753734"/>
                  <a:pt x="4046511" y="6660941"/>
                  <a:pt x="4139304" y="6576584"/>
                </a:cubicBezTo>
                <a:cubicBezTo>
                  <a:pt x="4113995" y="6576584"/>
                  <a:pt x="4080253" y="6635634"/>
                  <a:pt x="4046510" y="6652505"/>
                </a:cubicBezTo>
                <a:cubicBezTo>
                  <a:pt x="4046511" y="6660941"/>
                  <a:pt x="4029637" y="6660942"/>
                  <a:pt x="4021202" y="6660941"/>
                </a:cubicBezTo>
                <a:cubicBezTo>
                  <a:pt x="3962152" y="6711555"/>
                  <a:pt x="3886231" y="6779041"/>
                  <a:pt x="3810311" y="6829655"/>
                </a:cubicBezTo>
                <a:lnTo>
                  <a:pt x="3774445" y="6858000"/>
                </a:lnTo>
                <a:lnTo>
                  <a:pt x="3720522" y="6858000"/>
                </a:lnTo>
                <a:lnTo>
                  <a:pt x="3734388" y="6846525"/>
                </a:lnTo>
                <a:cubicBezTo>
                  <a:pt x="3759695" y="6829655"/>
                  <a:pt x="3785001" y="6821219"/>
                  <a:pt x="3768132" y="6821217"/>
                </a:cubicBezTo>
                <a:cubicBezTo>
                  <a:pt x="3793438" y="6795912"/>
                  <a:pt x="3827182" y="6770605"/>
                  <a:pt x="3869358" y="6745298"/>
                </a:cubicBezTo>
                <a:cubicBezTo>
                  <a:pt x="3877794" y="6736862"/>
                  <a:pt x="3894670" y="6719991"/>
                  <a:pt x="3911538" y="6711555"/>
                </a:cubicBezTo>
                <a:lnTo>
                  <a:pt x="3919975" y="6711555"/>
                </a:lnTo>
                <a:lnTo>
                  <a:pt x="3928411" y="6703118"/>
                </a:lnTo>
                <a:lnTo>
                  <a:pt x="3928411" y="6694684"/>
                </a:lnTo>
                <a:lnTo>
                  <a:pt x="3936845" y="6694684"/>
                </a:lnTo>
                <a:cubicBezTo>
                  <a:pt x="3995895" y="6644071"/>
                  <a:pt x="4054944" y="6593455"/>
                  <a:pt x="4097124" y="6551277"/>
                </a:cubicBezTo>
                <a:cubicBezTo>
                  <a:pt x="4105561" y="6551277"/>
                  <a:pt x="4113995" y="6551277"/>
                  <a:pt x="4113995" y="6542841"/>
                </a:cubicBezTo>
                <a:lnTo>
                  <a:pt x="4122431" y="6542841"/>
                </a:lnTo>
                <a:cubicBezTo>
                  <a:pt x="4122431" y="6542841"/>
                  <a:pt x="4130867" y="6542841"/>
                  <a:pt x="4130869" y="6534407"/>
                </a:cubicBezTo>
                <a:cubicBezTo>
                  <a:pt x="4130868" y="6531595"/>
                  <a:pt x="4130867" y="6528783"/>
                  <a:pt x="4130868" y="6525971"/>
                </a:cubicBezTo>
                <a:cubicBezTo>
                  <a:pt x="4156175" y="6500664"/>
                  <a:pt x="4215225" y="6450050"/>
                  <a:pt x="4189919" y="6458484"/>
                </a:cubicBezTo>
                <a:lnTo>
                  <a:pt x="4198354" y="6450050"/>
                </a:lnTo>
                <a:cubicBezTo>
                  <a:pt x="4206788" y="6450048"/>
                  <a:pt x="4206790" y="6433178"/>
                  <a:pt x="4206790" y="6433178"/>
                </a:cubicBezTo>
                <a:lnTo>
                  <a:pt x="4190270" y="6433178"/>
                </a:lnTo>
                <a:lnTo>
                  <a:pt x="4207843" y="6416307"/>
                </a:lnTo>
                <a:lnTo>
                  <a:pt x="4215199" y="6391088"/>
                </a:lnTo>
                <a:cubicBezTo>
                  <a:pt x="4215259" y="6391032"/>
                  <a:pt x="4215318" y="6390975"/>
                  <a:pt x="4215378" y="6390919"/>
                </a:cubicBezTo>
                <a:lnTo>
                  <a:pt x="4244751" y="6375183"/>
                </a:lnTo>
                <a:cubicBezTo>
                  <a:pt x="4253186" y="6365692"/>
                  <a:pt x="4261622" y="6353038"/>
                  <a:pt x="4274275" y="6340386"/>
                </a:cubicBezTo>
                <a:lnTo>
                  <a:pt x="4282710" y="6340386"/>
                </a:lnTo>
                <a:cubicBezTo>
                  <a:pt x="4282712" y="6331950"/>
                  <a:pt x="4291146" y="6331950"/>
                  <a:pt x="4282712" y="6331950"/>
                </a:cubicBezTo>
                <a:cubicBezTo>
                  <a:pt x="4282712" y="6329138"/>
                  <a:pt x="4282711" y="6326326"/>
                  <a:pt x="4282711" y="6323514"/>
                </a:cubicBezTo>
                <a:cubicBezTo>
                  <a:pt x="4291147" y="6315079"/>
                  <a:pt x="4299581" y="6315079"/>
                  <a:pt x="4308018" y="6315078"/>
                </a:cubicBezTo>
                <a:lnTo>
                  <a:pt x="4299581" y="6323514"/>
                </a:lnTo>
                <a:cubicBezTo>
                  <a:pt x="4291146" y="6331950"/>
                  <a:pt x="4291147" y="6340386"/>
                  <a:pt x="4291147" y="6340386"/>
                </a:cubicBezTo>
                <a:cubicBezTo>
                  <a:pt x="4299583" y="6340386"/>
                  <a:pt x="4308017" y="6340384"/>
                  <a:pt x="4308019" y="6331950"/>
                </a:cubicBezTo>
                <a:lnTo>
                  <a:pt x="4316453" y="6331950"/>
                </a:lnTo>
                <a:cubicBezTo>
                  <a:pt x="4316454" y="6340386"/>
                  <a:pt x="4274274" y="6365693"/>
                  <a:pt x="4282711" y="6374128"/>
                </a:cubicBezTo>
                <a:cubicBezTo>
                  <a:pt x="4358631" y="6289771"/>
                  <a:pt x="4459860" y="6196979"/>
                  <a:pt x="4544217" y="6104187"/>
                </a:cubicBezTo>
                <a:cubicBezTo>
                  <a:pt x="4552653" y="6095750"/>
                  <a:pt x="4561090" y="6078880"/>
                  <a:pt x="4569526" y="6070442"/>
                </a:cubicBezTo>
                <a:lnTo>
                  <a:pt x="4577961" y="6062009"/>
                </a:lnTo>
                <a:cubicBezTo>
                  <a:pt x="4611704" y="6024048"/>
                  <a:pt x="4647556" y="5979761"/>
                  <a:pt x="4683408" y="5931256"/>
                </a:cubicBezTo>
                <a:lnTo>
                  <a:pt x="4748312" y="5835198"/>
                </a:lnTo>
                <a:lnTo>
                  <a:pt x="4751363" y="5826231"/>
                </a:lnTo>
                <a:cubicBezTo>
                  <a:pt x="4759329" y="5811241"/>
                  <a:pt x="4763672" y="5807923"/>
                  <a:pt x="4767931" y="5806085"/>
                </a:cubicBezTo>
                <a:lnTo>
                  <a:pt x="4768003" y="5806053"/>
                </a:lnTo>
                <a:lnTo>
                  <a:pt x="4788853" y="5775196"/>
                </a:lnTo>
                <a:lnTo>
                  <a:pt x="4792070" y="5772856"/>
                </a:lnTo>
                <a:lnTo>
                  <a:pt x="4793063" y="5765638"/>
                </a:lnTo>
                <a:cubicBezTo>
                  <a:pt x="4793133" y="5759110"/>
                  <a:pt x="4792249" y="5753715"/>
                  <a:pt x="4796398" y="5743259"/>
                </a:cubicBezTo>
                <a:cubicBezTo>
                  <a:pt x="4824170" y="5713949"/>
                  <a:pt x="4835236" y="5686068"/>
                  <a:pt x="4843536" y="5665159"/>
                </a:cubicBezTo>
                <a:cubicBezTo>
                  <a:pt x="4851836" y="5644248"/>
                  <a:pt x="4858035" y="5618468"/>
                  <a:pt x="4878837" y="5586387"/>
                </a:cubicBezTo>
                <a:cubicBezTo>
                  <a:pt x="4888572" y="5582186"/>
                  <a:pt x="4896207" y="5573116"/>
                  <a:pt x="4895541" y="5584956"/>
                </a:cubicBezTo>
                <a:cubicBezTo>
                  <a:pt x="4940577" y="5501985"/>
                  <a:pt x="4953640" y="5438585"/>
                  <a:pt x="4981973" y="5357045"/>
                </a:cubicBezTo>
                <a:cubicBezTo>
                  <a:pt x="4977105" y="5359145"/>
                  <a:pt x="4966704" y="5375186"/>
                  <a:pt x="4962502" y="5365447"/>
                </a:cubicBezTo>
                <a:cubicBezTo>
                  <a:pt x="4978331" y="5295077"/>
                  <a:pt x="5011740" y="5292214"/>
                  <a:pt x="5038742" y="5234354"/>
                </a:cubicBezTo>
                <a:cubicBezTo>
                  <a:pt x="5047812" y="5241993"/>
                  <a:pt x="5029775" y="5267103"/>
                  <a:pt x="5031211" y="5283813"/>
                </a:cubicBezTo>
                <a:cubicBezTo>
                  <a:pt x="5029110" y="5278944"/>
                  <a:pt x="5029110" y="5278944"/>
                  <a:pt x="5033979" y="5276843"/>
                </a:cubicBezTo>
                <a:cubicBezTo>
                  <a:pt x="5036744" y="5269873"/>
                  <a:pt x="5041612" y="5267773"/>
                  <a:pt x="5038846" y="5274743"/>
                </a:cubicBezTo>
                <a:cubicBezTo>
                  <a:pt x="5038846" y="5274743"/>
                  <a:pt x="5038180" y="5286582"/>
                  <a:pt x="5033312" y="5288683"/>
                </a:cubicBezTo>
                <a:cubicBezTo>
                  <a:pt x="5033312" y="5288683"/>
                  <a:pt x="5035413" y="5293552"/>
                  <a:pt x="5035413" y="5293552"/>
                </a:cubicBezTo>
                <a:cubicBezTo>
                  <a:pt x="5035413" y="5293552"/>
                  <a:pt x="5035413" y="5293552"/>
                  <a:pt x="5030545" y="5295653"/>
                </a:cubicBezTo>
                <a:cubicBezTo>
                  <a:pt x="5020249" y="5352082"/>
                  <a:pt x="5002985" y="5405743"/>
                  <a:pt x="4972446" y="5442024"/>
                </a:cubicBezTo>
                <a:cubicBezTo>
                  <a:pt x="4977419" y="5480313"/>
                  <a:pt x="4933047" y="5551444"/>
                  <a:pt x="4918549" y="5598134"/>
                </a:cubicBezTo>
                <a:cubicBezTo>
                  <a:pt x="4908148" y="5614175"/>
                  <a:pt x="4906047" y="5609305"/>
                  <a:pt x="4906713" y="5597465"/>
                </a:cubicBezTo>
                <a:cubicBezTo>
                  <a:pt x="4900514" y="5623245"/>
                  <a:pt x="4882478" y="5648356"/>
                  <a:pt x="4886681" y="5658095"/>
                </a:cubicBezTo>
                <a:cubicBezTo>
                  <a:pt x="4867979" y="5695045"/>
                  <a:pt x="4854812" y="5718056"/>
                  <a:pt x="4846511" y="5738966"/>
                </a:cubicBezTo>
                <a:cubicBezTo>
                  <a:pt x="4833344" y="5761976"/>
                  <a:pt x="4822943" y="5778017"/>
                  <a:pt x="4800039" y="5805228"/>
                </a:cubicBezTo>
                <a:cubicBezTo>
                  <a:pt x="4796555" y="5803844"/>
                  <a:pt x="4796721" y="5800883"/>
                  <a:pt x="4796888" y="5797923"/>
                </a:cubicBezTo>
                <a:lnTo>
                  <a:pt x="4793961" y="5791139"/>
                </a:lnTo>
                <a:lnTo>
                  <a:pt x="4788854" y="5800502"/>
                </a:lnTo>
                <a:lnTo>
                  <a:pt x="4788524" y="5800530"/>
                </a:lnTo>
                <a:lnTo>
                  <a:pt x="4772434" y="5831127"/>
                </a:lnTo>
                <a:lnTo>
                  <a:pt x="4771983" y="5834245"/>
                </a:lnTo>
                <a:lnTo>
                  <a:pt x="4770615" y="5834587"/>
                </a:lnTo>
                <a:lnTo>
                  <a:pt x="4763546" y="5848027"/>
                </a:lnTo>
                <a:lnTo>
                  <a:pt x="4763547" y="5851116"/>
                </a:lnTo>
                <a:cubicBezTo>
                  <a:pt x="4755109" y="5876421"/>
                  <a:pt x="4721369" y="5935473"/>
                  <a:pt x="4729804" y="5927037"/>
                </a:cubicBezTo>
                <a:cubicBezTo>
                  <a:pt x="4729804" y="5918602"/>
                  <a:pt x="4738242" y="5918602"/>
                  <a:pt x="4738240" y="5910164"/>
                </a:cubicBezTo>
                <a:cubicBezTo>
                  <a:pt x="4738242" y="5918602"/>
                  <a:pt x="4738240" y="5927039"/>
                  <a:pt x="4738240" y="5927039"/>
                </a:cubicBezTo>
                <a:cubicBezTo>
                  <a:pt x="4738240" y="5927039"/>
                  <a:pt x="4746676" y="5927038"/>
                  <a:pt x="4755110" y="5918603"/>
                </a:cubicBezTo>
                <a:cubicBezTo>
                  <a:pt x="4755110" y="5921414"/>
                  <a:pt x="4755110" y="5924227"/>
                  <a:pt x="4755112" y="5927039"/>
                </a:cubicBezTo>
                <a:cubicBezTo>
                  <a:pt x="4755112" y="5927039"/>
                  <a:pt x="4746676" y="5927038"/>
                  <a:pt x="4746676" y="5935473"/>
                </a:cubicBezTo>
                <a:cubicBezTo>
                  <a:pt x="4746676" y="5938284"/>
                  <a:pt x="4746677" y="5941096"/>
                  <a:pt x="4746678" y="5943907"/>
                </a:cubicBezTo>
                <a:cubicBezTo>
                  <a:pt x="4729804" y="5969216"/>
                  <a:pt x="4721369" y="5986087"/>
                  <a:pt x="4721368" y="5994521"/>
                </a:cubicBezTo>
                <a:lnTo>
                  <a:pt x="4721369" y="6002959"/>
                </a:lnTo>
                <a:lnTo>
                  <a:pt x="4729804" y="5994523"/>
                </a:lnTo>
                <a:cubicBezTo>
                  <a:pt x="4721369" y="6002959"/>
                  <a:pt x="4729804" y="6002959"/>
                  <a:pt x="4738240" y="5994523"/>
                </a:cubicBezTo>
                <a:cubicBezTo>
                  <a:pt x="4696060" y="6053573"/>
                  <a:pt x="4679190" y="6095752"/>
                  <a:pt x="4653883" y="6146366"/>
                </a:cubicBezTo>
                <a:cubicBezTo>
                  <a:pt x="4628575" y="6188543"/>
                  <a:pt x="4603266" y="6230723"/>
                  <a:pt x="4561090" y="6289771"/>
                </a:cubicBezTo>
                <a:cubicBezTo>
                  <a:pt x="4569526" y="6281334"/>
                  <a:pt x="4569526" y="6289770"/>
                  <a:pt x="4561089" y="6298205"/>
                </a:cubicBezTo>
                <a:lnTo>
                  <a:pt x="4552654" y="6298207"/>
                </a:lnTo>
                <a:lnTo>
                  <a:pt x="4552653" y="6306643"/>
                </a:lnTo>
                <a:lnTo>
                  <a:pt x="4544217" y="6315080"/>
                </a:lnTo>
                <a:lnTo>
                  <a:pt x="4527347" y="6340384"/>
                </a:lnTo>
                <a:cubicBezTo>
                  <a:pt x="4535782" y="6340386"/>
                  <a:pt x="4527347" y="6348821"/>
                  <a:pt x="4527349" y="6357257"/>
                </a:cubicBezTo>
                <a:cubicBezTo>
                  <a:pt x="4544217" y="6340387"/>
                  <a:pt x="4535782" y="6340386"/>
                  <a:pt x="4544216" y="6323514"/>
                </a:cubicBezTo>
                <a:lnTo>
                  <a:pt x="4552655" y="6323514"/>
                </a:lnTo>
                <a:cubicBezTo>
                  <a:pt x="4552655" y="6326326"/>
                  <a:pt x="4552654" y="6329138"/>
                  <a:pt x="4552653" y="6331950"/>
                </a:cubicBezTo>
                <a:cubicBezTo>
                  <a:pt x="4561090" y="6331950"/>
                  <a:pt x="4561089" y="6323512"/>
                  <a:pt x="4561089" y="6323512"/>
                </a:cubicBezTo>
                <a:lnTo>
                  <a:pt x="4561090" y="6315079"/>
                </a:lnTo>
                <a:lnTo>
                  <a:pt x="4569526" y="6306641"/>
                </a:lnTo>
                <a:cubicBezTo>
                  <a:pt x="4577961" y="6298207"/>
                  <a:pt x="4577961" y="6272900"/>
                  <a:pt x="4586397" y="6281336"/>
                </a:cubicBezTo>
                <a:cubicBezTo>
                  <a:pt x="4603267" y="6272900"/>
                  <a:pt x="4577961" y="6272900"/>
                  <a:pt x="4586397" y="6264464"/>
                </a:cubicBezTo>
                <a:cubicBezTo>
                  <a:pt x="4594833" y="6256029"/>
                  <a:pt x="4594833" y="6264464"/>
                  <a:pt x="4603267" y="6264464"/>
                </a:cubicBezTo>
                <a:cubicBezTo>
                  <a:pt x="4611704" y="6247593"/>
                  <a:pt x="4628576" y="6205416"/>
                  <a:pt x="4628576" y="6205416"/>
                </a:cubicBezTo>
                <a:cubicBezTo>
                  <a:pt x="4645449" y="6171671"/>
                  <a:pt x="4687626" y="6121059"/>
                  <a:pt x="4696061" y="6104186"/>
                </a:cubicBezTo>
                <a:cubicBezTo>
                  <a:pt x="4704497" y="6095752"/>
                  <a:pt x="4696061" y="6104186"/>
                  <a:pt x="4687626" y="6104185"/>
                </a:cubicBezTo>
                <a:cubicBezTo>
                  <a:pt x="4696061" y="6104186"/>
                  <a:pt x="4704496" y="6087316"/>
                  <a:pt x="4704496" y="6087316"/>
                </a:cubicBezTo>
                <a:lnTo>
                  <a:pt x="4704497" y="6070444"/>
                </a:lnTo>
                <a:cubicBezTo>
                  <a:pt x="4712933" y="6062009"/>
                  <a:pt x="4712935" y="6078880"/>
                  <a:pt x="4712933" y="6070444"/>
                </a:cubicBezTo>
                <a:cubicBezTo>
                  <a:pt x="4729803" y="6062009"/>
                  <a:pt x="4712933" y="6045137"/>
                  <a:pt x="4729804" y="6053573"/>
                </a:cubicBezTo>
                <a:cubicBezTo>
                  <a:pt x="4736130" y="6028266"/>
                  <a:pt x="4751949" y="5983979"/>
                  <a:pt x="4770138" y="5956299"/>
                </a:cubicBezTo>
                <a:lnTo>
                  <a:pt x="4783304" y="5941648"/>
                </a:lnTo>
                <a:lnTo>
                  <a:pt x="4783581" y="5941799"/>
                </a:lnTo>
                <a:cubicBezTo>
                  <a:pt x="4786745" y="5941800"/>
                  <a:pt x="4788854" y="5939691"/>
                  <a:pt x="4788853" y="5935473"/>
                </a:cubicBezTo>
                <a:lnTo>
                  <a:pt x="4783304" y="5941648"/>
                </a:lnTo>
                <a:lnTo>
                  <a:pt x="4771983" y="5935471"/>
                </a:lnTo>
                <a:cubicBezTo>
                  <a:pt x="4814160" y="5876423"/>
                  <a:pt x="4864778" y="5783632"/>
                  <a:pt x="4873212" y="5749889"/>
                </a:cubicBezTo>
                <a:cubicBezTo>
                  <a:pt x="4881647" y="5733018"/>
                  <a:pt x="4949133" y="5640225"/>
                  <a:pt x="4949133" y="5598046"/>
                </a:cubicBezTo>
                <a:cubicBezTo>
                  <a:pt x="4957569" y="5581173"/>
                  <a:pt x="4949133" y="5598046"/>
                  <a:pt x="4957571" y="5598047"/>
                </a:cubicBezTo>
                <a:cubicBezTo>
                  <a:pt x="4957571" y="5572739"/>
                  <a:pt x="4991311" y="5522125"/>
                  <a:pt x="5008183" y="5496818"/>
                </a:cubicBezTo>
                <a:cubicBezTo>
                  <a:pt x="5008183" y="5496818"/>
                  <a:pt x="4999747" y="5513691"/>
                  <a:pt x="5008182" y="5522123"/>
                </a:cubicBezTo>
                <a:cubicBezTo>
                  <a:pt x="5025054" y="5463075"/>
                  <a:pt x="5016619" y="5479947"/>
                  <a:pt x="4999747" y="5488384"/>
                </a:cubicBezTo>
                <a:cubicBezTo>
                  <a:pt x="5033490" y="5420898"/>
                  <a:pt x="5033490" y="5412461"/>
                  <a:pt x="5067232" y="5378718"/>
                </a:cubicBezTo>
                <a:lnTo>
                  <a:pt x="5075669" y="5370283"/>
                </a:lnTo>
                <a:lnTo>
                  <a:pt x="5075669" y="5361848"/>
                </a:lnTo>
                <a:lnTo>
                  <a:pt x="5067234" y="5361848"/>
                </a:lnTo>
                <a:cubicBezTo>
                  <a:pt x="5067234" y="5361848"/>
                  <a:pt x="5067233" y="5353409"/>
                  <a:pt x="5075669" y="5344976"/>
                </a:cubicBezTo>
                <a:cubicBezTo>
                  <a:pt x="5075670" y="5347788"/>
                  <a:pt x="5075670" y="5350600"/>
                  <a:pt x="5075671" y="5353411"/>
                </a:cubicBezTo>
                <a:lnTo>
                  <a:pt x="5084105" y="5353411"/>
                </a:lnTo>
                <a:lnTo>
                  <a:pt x="5084105" y="5336541"/>
                </a:lnTo>
                <a:lnTo>
                  <a:pt x="5092541" y="5328103"/>
                </a:lnTo>
                <a:cubicBezTo>
                  <a:pt x="5100976" y="5319670"/>
                  <a:pt x="5117848" y="5277491"/>
                  <a:pt x="5092541" y="5302798"/>
                </a:cubicBezTo>
                <a:cubicBezTo>
                  <a:pt x="5100976" y="5294363"/>
                  <a:pt x="5100976" y="5294363"/>
                  <a:pt x="5100978" y="5285927"/>
                </a:cubicBezTo>
                <a:cubicBezTo>
                  <a:pt x="5100978" y="5285927"/>
                  <a:pt x="5092539" y="5285927"/>
                  <a:pt x="5092541" y="5294363"/>
                </a:cubicBezTo>
                <a:cubicBezTo>
                  <a:pt x="5092541" y="5294363"/>
                  <a:pt x="5084105" y="5294363"/>
                  <a:pt x="5084105" y="5302796"/>
                </a:cubicBezTo>
                <a:lnTo>
                  <a:pt x="5084105" y="5285927"/>
                </a:lnTo>
                <a:cubicBezTo>
                  <a:pt x="5092540" y="5277491"/>
                  <a:pt x="5100976" y="5260620"/>
                  <a:pt x="5109412" y="5235313"/>
                </a:cubicBezTo>
                <a:cubicBezTo>
                  <a:pt x="5126283" y="5201570"/>
                  <a:pt x="5143156" y="5167827"/>
                  <a:pt x="5151589" y="5142520"/>
                </a:cubicBezTo>
                <a:lnTo>
                  <a:pt x="5160025" y="5134084"/>
                </a:lnTo>
                <a:lnTo>
                  <a:pt x="5160025" y="5125649"/>
                </a:lnTo>
                <a:cubicBezTo>
                  <a:pt x="5160025" y="5108777"/>
                  <a:pt x="5168461" y="5091906"/>
                  <a:pt x="5176898" y="5083470"/>
                </a:cubicBezTo>
                <a:cubicBezTo>
                  <a:pt x="5176897" y="5075036"/>
                  <a:pt x="5185332" y="5058163"/>
                  <a:pt x="5185333" y="5049729"/>
                </a:cubicBezTo>
                <a:cubicBezTo>
                  <a:pt x="5193769" y="5032856"/>
                  <a:pt x="5210641" y="5007550"/>
                  <a:pt x="5219076" y="4990679"/>
                </a:cubicBezTo>
                <a:lnTo>
                  <a:pt x="5227514" y="4990679"/>
                </a:lnTo>
                <a:cubicBezTo>
                  <a:pt x="5227512" y="4982241"/>
                  <a:pt x="5227512" y="4982241"/>
                  <a:pt x="5227511" y="4973806"/>
                </a:cubicBezTo>
                <a:lnTo>
                  <a:pt x="5227512" y="4965372"/>
                </a:lnTo>
                <a:lnTo>
                  <a:pt x="5219077" y="4973806"/>
                </a:lnTo>
                <a:cubicBezTo>
                  <a:pt x="5227512" y="4956934"/>
                  <a:pt x="5252821" y="4931627"/>
                  <a:pt x="5244383" y="4914756"/>
                </a:cubicBezTo>
                <a:cubicBezTo>
                  <a:pt x="5252819" y="4914756"/>
                  <a:pt x="5252819" y="4914756"/>
                  <a:pt x="5252819" y="4906320"/>
                </a:cubicBezTo>
                <a:cubicBezTo>
                  <a:pt x="5261255" y="4897886"/>
                  <a:pt x="5252821" y="4897886"/>
                  <a:pt x="5252821" y="4897886"/>
                </a:cubicBezTo>
                <a:cubicBezTo>
                  <a:pt x="5269693" y="4872579"/>
                  <a:pt x="5252819" y="4847272"/>
                  <a:pt x="5269691" y="4838836"/>
                </a:cubicBezTo>
                <a:lnTo>
                  <a:pt x="5269691" y="4847272"/>
                </a:lnTo>
                <a:cubicBezTo>
                  <a:pt x="5261255" y="4864143"/>
                  <a:pt x="5261255" y="4872579"/>
                  <a:pt x="5269693" y="4872579"/>
                </a:cubicBezTo>
                <a:cubicBezTo>
                  <a:pt x="5269693" y="4872579"/>
                  <a:pt x="5278127" y="4864143"/>
                  <a:pt x="5278126" y="4855707"/>
                </a:cubicBezTo>
                <a:lnTo>
                  <a:pt x="5286562" y="4847272"/>
                </a:lnTo>
                <a:cubicBezTo>
                  <a:pt x="5303433" y="4847270"/>
                  <a:pt x="5294998" y="4872579"/>
                  <a:pt x="5278125" y="4881015"/>
                </a:cubicBezTo>
                <a:cubicBezTo>
                  <a:pt x="5294998" y="4872579"/>
                  <a:pt x="5286561" y="4914756"/>
                  <a:pt x="5294998" y="4889450"/>
                </a:cubicBezTo>
                <a:cubicBezTo>
                  <a:pt x="5278126" y="4872579"/>
                  <a:pt x="5328740" y="4864144"/>
                  <a:pt x="5320304" y="4830400"/>
                </a:cubicBezTo>
                <a:lnTo>
                  <a:pt x="5328741" y="4821963"/>
                </a:lnTo>
                <a:lnTo>
                  <a:pt x="5328741" y="4813530"/>
                </a:lnTo>
                <a:lnTo>
                  <a:pt x="5328741" y="4805093"/>
                </a:lnTo>
                <a:lnTo>
                  <a:pt x="5320305" y="4813527"/>
                </a:lnTo>
                <a:cubicBezTo>
                  <a:pt x="5320304" y="4805093"/>
                  <a:pt x="5328740" y="4788222"/>
                  <a:pt x="5320305" y="4788222"/>
                </a:cubicBezTo>
                <a:lnTo>
                  <a:pt x="5311868" y="4779784"/>
                </a:lnTo>
                <a:cubicBezTo>
                  <a:pt x="5303434" y="4796658"/>
                  <a:pt x="5303433" y="4805093"/>
                  <a:pt x="5294998" y="4821963"/>
                </a:cubicBezTo>
                <a:lnTo>
                  <a:pt x="5294998" y="4813529"/>
                </a:lnTo>
                <a:cubicBezTo>
                  <a:pt x="5294997" y="4805093"/>
                  <a:pt x="5294998" y="4796657"/>
                  <a:pt x="5286562" y="4796658"/>
                </a:cubicBezTo>
                <a:lnTo>
                  <a:pt x="5279291" y="4811201"/>
                </a:lnTo>
                <a:lnTo>
                  <a:pt x="5280235" y="4795603"/>
                </a:lnTo>
                <a:cubicBezTo>
                  <a:pt x="5284454" y="4784004"/>
                  <a:pt x="5290780" y="4771350"/>
                  <a:pt x="5294997" y="4754479"/>
                </a:cubicBezTo>
                <a:cubicBezTo>
                  <a:pt x="5261254" y="4805093"/>
                  <a:pt x="5286562" y="4746045"/>
                  <a:pt x="5269690" y="4729170"/>
                </a:cubicBezTo>
                <a:lnTo>
                  <a:pt x="5278128" y="4737607"/>
                </a:lnTo>
                <a:lnTo>
                  <a:pt x="5286561" y="4737608"/>
                </a:lnTo>
                <a:cubicBezTo>
                  <a:pt x="5286562" y="4746045"/>
                  <a:pt x="5286562" y="4746045"/>
                  <a:pt x="5294998" y="4737608"/>
                </a:cubicBezTo>
                <a:cubicBezTo>
                  <a:pt x="5294998" y="4737608"/>
                  <a:pt x="5294997" y="4729170"/>
                  <a:pt x="5294999" y="4720736"/>
                </a:cubicBezTo>
                <a:lnTo>
                  <a:pt x="5295000" y="4712301"/>
                </a:lnTo>
                <a:cubicBezTo>
                  <a:pt x="5303434" y="4703863"/>
                  <a:pt x="5311869" y="4712299"/>
                  <a:pt x="5311869" y="4695429"/>
                </a:cubicBezTo>
                <a:lnTo>
                  <a:pt x="5311869" y="4712299"/>
                </a:lnTo>
                <a:cubicBezTo>
                  <a:pt x="5311869" y="4720736"/>
                  <a:pt x="5320306" y="4720735"/>
                  <a:pt x="5320307" y="4712301"/>
                </a:cubicBezTo>
                <a:cubicBezTo>
                  <a:pt x="5328740" y="4712301"/>
                  <a:pt x="5328743" y="4703863"/>
                  <a:pt x="5328740" y="4695429"/>
                </a:cubicBezTo>
                <a:lnTo>
                  <a:pt x="5328740" y="4678557"/>
                </a:lnTo>
                <a:cubicBezTo>
                  <a:pt x="5328741" y="4661688"/>
                  <a:pt x="5320305" y="4644813"/>
                  <a:pt x="5311871" y="4661688"/>
                </a:cubicBezTo>
                <a:cubicBezTo>
                  <a:pt x="5311869" y="4653253"/>
                  <a:pt x="5311869" y="4653253"/>
                  <a:pt x="5303433" y="4653252"/>
                </a:cubicBezTo>
                <a:lnTo>
                  <a:pt x="5294998" y="4661688"/>
                </a:lnTo>
                <a:cubicBezTo>
                  <a:pt x="5294999" y="4653250"/>
                  <a:pt x="5303434" y="4636379"/>
                  <a:pt x="5303432" y="4619508"/>
                </a:cubicBezTo>
                <a:cubicBezTo>
                  <a:pt x="5303434" y="4636379"/>
                  <a:pt x="5294999" y="4653250"/>
                  <a:pt x="5303432" y="4644816"/>
                </a:cubicBezTo>
                <a:cubicBezTo>
                  <a:pt x="5320304" y="4636382"/>
                  <a:pt x="5303432" y="4619508"/>
                  <a:pt x="5320305" y="4611072"/>
                </a:cubicBezTo>
                <a:lnTo>
                  <a:pt x="5328743" y="4611070"/>
                </a:lnTo>
                <a:cubicBezTo>
                  <a:pt x="5328741" y="4608259"/>
                  <a:pt x="5328742" y="4605448"/>
                  <a:pt x="5328741" y="4602637"/>
                </a:cubicBezTo>
                <a:lnTo>
                  <a:pt x="5328741" y="4594202"/>
                </a:lnTo>
                <a:lnTo>
                  <a:pt x="5320304" y="4594202"/>
                </a:lnTo>
                <a:lnTo>
                  <a:pt x="5337175" y="4577331"/>
                </a:lnTo>
                <a:cubicBezTo>
                  <a:pt x="5328740" y="4560457"/>
                  <a:pt x="5337176" y="4543586"/>
                  <a:pt x="5337175" y="4526717"/>
                </a:cubicBezTo>
                <a:cubicBezTo>
                  <a:pt x="5337178" y="4535152"/>
                  <a:pt x="5337176" y="4543586"/>
                  <a:pt x="5337176" y="4543586"/>
                </a:cubicBezTo>
                <a:cubicBezTo>
                  <a:pt x="5345612" y="4509845"/>
                  <a:pt x="5337176" y="4518279"/>
                  <a:pt x="5354048" y="4492974"/>
                </a:cubicBezTo>
                <a:lnTo>
                  <a:pt x="5362484" y="4501408"/>
                </a:lnTo>
                <a:lnTo>
                  <a:pt x="5362484" y="4492972"/>
                </a:lnTo>
                <a:lnTo>
                  <a:pt x="5370918" y="4492974"/>
                </a:lnTo>
                <a:cubicBezTo>
                  <a:pt x="5354048" y="4543588"/>
                  <a:pt x="5370919" y="4501408"/>
                  <a:pt x="5379355" y="4501407"/>
                </a:cubicBezTo>
                <a:cubicBezTo>
                  <a:pt x="5370919" y="4526717"/>
                  <a:pt x="5362484" y="4552024"/>
                  <a:pt x="5362484" y="4577331"/>
                </a:cubicBezTo>
                <a:lnTo>
                  <a:pt x="5354048" y="4577331"/>
                </a:lnTo>
                <a:cubicBezTo>
                  <a:pt x="5345611" y="4594200"/>
                  <a:pt x="5345612" y="4602638"/>
                  <a:pt x="5345612" y="4611072"/>
                </a:cubicBezTo>
                <a:cubicBezTo>
                  <a:pt x="5354048" y="4594202"/>
                  <a:pt x="5354048" y="4585765"/>
                  <a:pt x="5362483" y="4585763"/>
                </a:cubicBezTo>
                <a:cubicBezTo>
                  <a:pt x="5354048" y="4611072"/>
                  <a:pt x="5362483" y="4611070"/>
                  <a:pt x="5354047" y="4627944"/>
                </a:cubicBezTo>
                <a:lnTo>
                  <a:pt x="5345611" y="4636382"/>
                </a:lnTo>
                <a:lnTo>
                  <a:pt x="5345612" y="4644813"/>
                </a:lnTo>
                <a:lnTo>
                  <a:pt x="5354047" y="4653250"/>
                </a:lnTo>
                <a:lnTo>
                  <a:pt x="5362483" y="4644815"/>
                </a:lnTo>
                <a:cubicBezTo>
                  <a:pt x="5370917" y="4644815"/>
                  <a:pt x="5370918" y="4636379"/>
                  <a:pt x="5370919" y="4627945"/>
                </a:cubicBezTo>
                <a:lnTo>
                  <a:pt x="5370919" y="4619508"/>
                </a:lnTo>
                <a:lnTo>
                  <a:pt x="5362483" y="4619508"/>
                </a:lnTo>
                <a:cubicBezTo>
                  <a:pt x="5362484" y="4594202"/>
                  <a:pt x="5387791" y="4535150"/>
                  <a:pt x="5387791" y="4501408"/>
                </a:cubicBezTo>
                <a:lnTo>
                  <a:pt x="5396225" y="4492972"/>
                </a:lnTo>
                <a:cubicBezTo>
                  <a:pt x="5396224" y="4490161"/>
                  <a:pt x="5396224" y="4487349"/>
                  <a:pt x="5396224" y="4484538"/>
                </a:cubicBezTo>
                <a:cubicBezTo>
                  <a:pt x="5396224" y="4481726"/>
                  <a:pt x="5396224" y="4478914"/>
                  <a:pt x="5396225" y="4476102"/>
                </a:cubicBezTo>
                <a:cubicBezTo>
                  <a:pt x="5396226" y="4459231"/>
                  <a:pt x="5404662" y="4433924"/>
                  <a:pt x="5413098" y="4425488"/>
                </a:cubicBezTo>
                <a:lnTo>
                  <a:pt x="5404662" y="4425486"/>
                </a:lnTo>
                <a:lnTo>
                  <a:pt x="5413098" y="4417053"/>
                </a:lnTo>
                <a:cubicBezTo>
                  <a:pt x="5413098" y="4417053"/>
                  <a:pt x="5421534" y="4408617"/>
                  <a:pt x="5421533" y="4400179"/>
                </a:cubicBezTo>
                <a:lnTo>
                  <a:pt x="5413097" y="4391743"/>
                </a:lnTo>
                <a:cubicBezTo>
                  <a:pt x="5415207" y="4370655"/>
                  <a:pt x="5418370" y="4352203"/>
                  <a:pt x="5421797" y="4335463"/>
                </a:cubicBezTo>
                <a:lnTo>
                  <a:pt x="5430069" y="4298454"/>
                </a:lnTo>
                <a:lnTo>
                  <a:pt x="5422231" y="4304885"/>
                </a:lnTo>
                <a:cubicBezTo>
                  <a:pt x="5417998" y="4308077"/>
                  <a:pt x="5416957" y="4315503"/>
                  <a:pt x="5412724" y="4318695"/>
                </a:cubicBezTo>
                <a:cubicBezTo>
                  <a:pt x="5412724" y="4318695"/>
                  <a:pt x="5409531" y="4314460"/>
                  <a:pt x="5410571" y="4307033"/>
                </a:cubicBezTo>
                <a:cubicBezTo>
                  <a:pt x="5410571" y="4307033"/>
                  <a:pt x="5410571" y="4307033"/>
                  <a:pt x="5411613" y="4299607"/>
                </a:cubicBezTo>
                <a:cubicBezTo>
                  <a:pt x="5409531" y="4314460"/>
                  <a:pt x="5399952" y="4301755"/>
                  <a:pt x="5410500" y="4280519"/>
                </a:cubicBezTo>
                <a:cubicBezTo>
                  <a:pt x="5410500" y="4280519"/>
                  <a:pt x="5410500" y="4280519"/>
                  <a:pt x="5417926" y="4281562"/>
                </a:cubicBezTo>
                <a:cubicBezTo>
                  <a:pt x="5422159" y="4278371"/>
                  <a:pt x="5423199" y="4270944"/>
                  <a:pt x="5423199" y="4270944"/>
                </a:cubicBezTo>
                <a:cubicBezTo>
                  <a:pt x="5430626" y="4271987"/>
                  <a:pt x="5426393" y="4275179"/>
                  <a:pt x="5425352" y="4282606"/>
                </a:cubicBezTo>
                <a:cubicBezTo>
                  <a:pt x="5425352" y="4282606"/>
                  <a:pt x="5425352" y="4282606"/>
                  <a:pt x="5424312" y="4290032"/>
                </a:cubicBezTo>
                <a:cubicBezTo>
                  <a:pt x="5428006" y="4283925"/>
                  <a:pt x="5431697" y="4276161"/>
                  <a:pt x="5435055" y="4267818"/>
                </a:cubicBezTo>
                <a:lnTo>
                  <a:pt x="5436591" y="4263308"/>
                </a:lnTo>
                <a:lnTo>
                  <a:pt x="5439195" y="4248207"/>
                </a:lnTo>
                <a:cubicBezTo>
                  <a:pt x="5440513" y="4234630"/>
                  <a:pt x="5440514" y="4220923"/>
                  <a:pt x="5438405" y="4206160"/>
                </a:cubicBezTo>
                <a:cubicBezTo>
                  <a:pt x="5446840" y="4206161"/>
                  <a:pt x="5446841" y="4197726"/>
                  <a:pt x="5446841" y="4189290"/>
                </a:cubicBezTo>
                <a:lnTo>
                  <a:pt x="5446841" y="4180852"/>
                </a:lnTo>
                <a:lnTo>
                  <a:pt x="5438404" y="4180854"/>
                </a:lnTo>
                <a:cubicBezTo>
                  <a:pt x="5455276" y="4172417"/>
                  <a:pt x="5455276" y="4147110"/>
                  <a:pt x="5455276" y="4130240"/>
                </a:cubicBezTo>
                <a:lnTo>
                  <a:pt x="5455276" y="4121804"/>
                </a:lnTo>
                <a:lnTo>
                  <a:pt x="5455276" y="4104933"/>
                </a:lnTo>
                <a:lnTo>
                  <a:pt x="5455276" y="4096497"/>
                </a:lnTo>
                <a:cubicBezTo>
                  <a:pt x="5455276" y="4096497"/>
                  <a:pt x="5463712" y="4096495"/>
                  <a:pt x="5463712" y="4088062"/>
                </a:cubicBezTo>
                <a:cubicBezTo>
                  <a:pt x="5463710" y="4085250"/>
                  <a:pt x="5463710" y="4082438"/>
                  <a:pt x="5463710" y="4079626"/>
                </a:cubicBezTo>
                <a:cubicBezTo>
                  <a:pt x="5455276" y="4062752"/>
                  <a:pt x="5480584" y="4029012"/>
                  <a:pt x="5463711" y="4029012"/>
                </a:cubicBezTo>
                <a:lnTo>
                  <a:pt x="5463712" y="4020574"/>
                </a:lnTo>
                <a:lnTo>
                  <a:pt x="5463712" y="4003705"/>
                </a:lnTo>
                <a:lnTo>
                  <a:pt x="5463712" y="3995269"/>
                </a:lnTo>
                <a:cubicBezTo>
                  <a:pt x="5480584" y="3986830"/>
                  <a:pt x="5463712" y="3953088"/>
                  <a:pt x="5463711" y="3936219"/>
                </a:cubicBezTo>
                <a:cubicBezTo>
                  <a:pt x="5463711" y="3910912"/>
                  <a:pt x="5480584" y="3927783"/>
                  <a:pt x="5480582" y="3902476"/>
                </a:cubicBezTo>
                <a:cubicBezTo>
                  <a:pt x="5480582" y="3902476"/>
                  <a:pt x="5480584" y="3894040"/>
                  <a:pt x="5489019" y="3894042"/>
                </a:cubicBezTo>
                <a:lnTo>
                  <a:pt x="5489019" y="3885606"/>
                </a:lnTo>
                <a:cubicBezTo>
                  <a:pt x="5489019" y="3877167"/>
                  <a:pt x="5489019" y="3877167"/>
                  <a:pt x="5480583" y="3885606"/>
                </a:cubicBezTo>
                <a:lnTo>
                  <a:pt x="5480584" y="3894040"/>
                </a:lnTo>
                <a:cubicBezTo>
                  <a:pt x="5472148" y="3877169"/>
                  <a:pt x="5480583" y="3860299"/>
                  <a:pt x="5472148" y="3860298"/>
                </a:cubicBezTo>
                <a:cubicBezTo>
                  <a:pt x="5480582" y="3834992"/>
                  <a:pt x="5480583" y="3860299"/>
                  <a:pt x="5489019" y="3860299"/>
                </a:cubicBezTo>
                <a:lnTo>
                  <a:pt x="5496941" y="3868220"/>
                </a:lnTo>
                <a:lnTo>
                  <a:pt x="5493896" y="3915262"/>
                </a:lnTo>
                <a:cubicBezTo>
                  <a:pt x="5492709" y="3963109"/>
                  <a:pt x="5497455" y="3993159"/>
                  <a:pt x="5497452" y="4037447"/>
                </a:cubicBezTo>
                <a:cubicBezTo>
                  <a:pt x="5497452" y="4037447"/>
                  <a:pt x="5489019" y="4037445"/>
                  <a:pt x="5489016" y="4045883"/>
                </a:cubicBezTo>
                <a:cubicBezTo>
                  <a:pt x="5489018" y="4048695"/>
                  <a:pt x="5489018" y="4051507"/>
                  <a:pt x="5489019" y="4054319"/>
                </a:cubicBezTo>
                <a:lnTo>
                  <a:pt x="5489386" y="4063858"/>
                </a:lnTo>
                <a:lnTo>
                  <a:pt x="5490041" y="4061970"/>
                </a:lnTo>
                <a:cubicBezTo>
                  <a:pt x="5495580" y="4051566"/>
                  <a:pt x="5500564" y="4056526"/>
                  <a:pt x="5508475" y="4040599"/>
                </a:cubicBezTo>
                <a:cubicBezTo>
                  <a:pt x="5516870" y="4007701"/>
                  <a:pt x="5505210" y="4009850"/>
                  <a:pt x="5508331" y="3987570"/>
                </a:cubicBezTo>
                <a:cubicBezTo>
                  <a:pt x="5528386" y="3952524"/>
                  <a:pt x="5532548" y="3922818"/>
                  <a:pt x="5535669" y="3900538"/>
                </a:cubicBezTo>
                <a:cubicBezTo>
                  <a:pt x="5538790" y="3878259"/>
                  <a:pt x="5538719" y="3851745"/>
                  <a:pt x="5551347" y="3815654"/>
                </a:cubicBezTo>
                <a:cubicBezTo>
                  <a:pt x="5559813" y="3809271"/>
                  <a:pt x="5565086" y="3798653"/>
                  <a:pt x="5567239" y="3810315"/>
                </a:cubicBezTo>
                <a:cubicBezTo>
                  <a:pt x="5591384" y="3719048"/>
                  <a:pt x="5589087" y="3654357"/>
                  <a:pt x="5597339" y="3568431"/>
                </a:cubicBezTo>
                <a:cubicBezTo>
                  <a:pt x="5593106" y="3571622"/>
                  <a:pt x="5586792" y="3589667"/>
                  <a:pt x="5580406" y="3581198"/>
                </a:cubicBezTo>
                <a:cubicBezTo>
                  <a:pt x="5579150" y="3509080"/>
                  <a:pt x="5610936" y="3498401"/>
                  <a:pt x="5623492" y="3435797"/>
                </a:cubicBezTo>
                <a:cubicBezTo>
                  <a:pt x="5634111" y="3441075"/>
                  <a:pt x="5622523" y="3469738"/>
                  <a:pt x="5627870" y="3485634"/>
                </a:cubicBezTo>
                <a:cubicBezTo>
                  <a:pt x="5624676" y="3481400"/>
                  <a:pt x="5624676" y="3481400"/>
                  <a:pt x="5628909" y="3478208"/>
                </a:cubicBezTo>
                <a:cubicBezTo>
                  <a:pt x="5629950" y="3470782"/>
                  <a:pt x="5634183" y="3467589"/>
                  <a:pt x="5633142" y="3475016"/>
                </a:cubicBezTo>
                <a:cubicBezTo>
                  <a:pt x="5633142" y="3475016"/>
                  <a:pt x="5635295" y="3486677"/>
                  <a:pt x="5631062" y="3489870"/>
                </a:cubicBezTo>
                <a:cubicBezTo>
                  <a:pt x="5631062" y="3489870"/>
                  <a:pt x="5634255" y="3494104"/>
                  <a:pt x="5634255" y="3494104"/>
                </a:cubicBezTo>
                <a:cubicBezTo>
                  <a:pt x="5634255" y="3494104"/>
                  <a:pt x="5634255" y="3494104"/>
                  <a:pt x="5630021" y="3497296"/>
                </a:cubicBezTo>
                <a:cubicBezTo>
                  <a:pt x="5633357" y="3554560"/>
                  <a:pt x="5629268" y="3610781"/>
                  <a:pt x="5608173" y="3653253"/>
                </a:cubicBezTo>
                <a:cubicBezTo>
                  <a:pt x="5622056" y="3689281"/>
                  <a:pt x="5595760" y="3768886"/>
                  <a:pt x="5592710" y="3817680"/>
                </a:cubicBezTo>
                <a:cubicBezTo>
                  <a:pt x="5586396" y="3835725"/>
                  <a:pt x="5583204" y="3831490"/>
                  <a:pt x="5581051" y="3819828"/>
                </a:cubicBezTo>
                <a:cubicBezTo>
                  <a:pt x="5581123" y="3846343"/>
                  <a:pt x="5569535" y="3875005"/>
                  <a:pt x="5575920" y="3883475"/>
                </a:cubicBezTo>
                <a:cubicBezTo>
                  <a:pt x="5571203" y="3903637"/>
                  <a:pt x="5567006" y="3920086"/>
                  <a:pt x="5563598" y="3934280"/>
                </a:cubicBezTo>
                <a:lnTo>
                  <a:pt x="5562972" y="3937349"/>
                </a:lnTo>
                <a:lnTo>
                  <a:pt x="5571794" y="3923038"/>
                </a:lnTo>
                <a:cubicBezTo>
                  <a:pt x="5593939" y="3878751"/>
                  <a:pt x="5611337" y="3820229"/>
                  <a:pt x="5623989" y="3775941"/>
                </a:cubicBezTo>
                <a:lnTo>
                  <a:pt x="5632426" y="3767506"/>
                </a:lnTo>
                <a:cubicBezTo>
                  <a:pt x="5632426" y="3767506"/>
                  <a:pt x="5640861" y="3767506"/>
                  <a:pt x="5640861" y="3759071"/>
                </a:cubicBezTo>
                <a:lnTo>
                  <a:pt x="5649298" y="3767505"/>
                </a:lnTo>
                <a:lnTo>
                  <a:pt x="5649298" y="3742197"/>
                </a:lnTo>
                <a:cubicBezTo>
                  <a:pt x="5666171" y="3691585"/>
                  <a:pt x="5674605" y="3624099"/>
                  <a:pt x="5683041" y="3581921"/>
                </a:cubicBezTo>
                <a:cubicBezTo>
                  <a:pt x="5691475" y="3573485"/>
                  <a:pt x="5691476" y="3590358"/>
                  <a:pt x="5691475" y="3598792"/>
                </a:cubicBezTo>
                <a:cubicBezTo>
                  <a:pt x="5698857" y="3576649"/>
                  <a:pt x="5712697" y="3496378"/>
                  <a:pt x="5732996" y="3493610"/>
                </a:cubicBezTo>
                <a:lnTo>
                  <a:pt x="5733449" y="3493806"/>
                </a:lnTo>
                <a:lnTo>
                  <a:pt x="5734014" y="3473633"/>
                </a:lnTo>
                <a:cubicBezTo>
                  <a:pt x="5733582" y="3467260"/>
                  <a:pt x="5732457" y="3462613"/>
                  <a:pt x="5730509" y="3460815"/>
                </a:cubicBezTo>
                <a:cubicBezTo>
                  <a:pt x="5735891" y="3408066"/>
                  <a:pt x="5752664" y="3358615"/>
                  <a:pt x="5743964" y="3328941"/>
                </a:cubicBezTo>
                <a:cubicBezTo>
                  <a:pt x="5746354" y="3295074"/>
                  <a:pt x="5754450" y="3309761"/>
                  <a:pt x="5761038" y="3286983"/>
                </a:cubicBezTo>
                <a:cubicBezTo>
                  <a:pt x="5763428" y="3253117"/>
                  <a:pt x="5752340" y="3257310"/>
                  <a:pt x="5751435" y="3234831"/>
                </a:cubicBezTo>
                <a:cubicBezTo>
                  <a:pt x="5764914" y="3196770"/>
                  <a:pt x="5763707" y="3166797"/>
                  <a:pt x="5762802" y="3144319"/>
                </a:cubicBezTo>
                <a:cubicBezTo>
                  <a:pt x="5761898" y="3121840"/>
                  <a:pt x="5757096" y="3095764"/>
                  <a:pt x="5763082" y="3058000"/>
                </a:cubicBezTo>
                <a:cubicBezTo>
                  <a:pt x="5770274" y="3050209"/>
                  <a:pt x="5773568" y="3038820"/>
                  <a:pt x="5777766" y="3049910"/>
                </a:cubicBezTo>
                <a:cubicBezTo>
                  <a:pt x="5785236" y="2955800"/>
                  <a:pt x="5771435" y="2892557"/>
                  <a:pt x="5764220" y="2806537"/>
                </a:cubicBezTo>
                <a:lnTo>
                  <a:pt x="5759877" y="2815776"/>
                </a:lnTo>
                <a:lnTo>
                  <a:pt x="5758962" y="2839583"/>
                </a:lnTo>
                <a:cubicBezTo>
                  <a:pt x="5750526" y="2839583"/>
                  <a:pt x="5750526" y="2831148"/>
                  <a:pt x="5750526" y="2831148"/>
                </a:cubicBezTo>
                <a:lnTo>
                  <a:pt x="5750526" y="2822713"/>
                </a:lnTo>
                <a:lnTo>
                  <a:pt x="5750526" y="2822277"/>
                </a:lnTo>
                <a:lnTo>
                  <a:pt x="5749837" y="2822120"/>
                </a:lnTo>
                <a:lnTo>
                  <a:pt x="5747894" y="2797782"/>
                </a:lnTo>
                <a:lnTo>
                  <a:pt x="5743144" y="2798460"/>
                </a:lnTo>
                <a:cubicBezTo>
                  <a:pt x="5742089" y="2799515"/>
                  <a:pt x="5742090" y="2801624"/>
                  <a:pt x="5742091" y="2805842"/>
                </a:cubicBezTo>
                <a:lnTo>
                  <a:pt x="5742091" y="2814279"/>
                </a:lnTo>
                <a:lnTo>
                  <a:pt x="5742090" y="2822713"/>
                </a:lnTo>
                <a:cubicBezTo>
                  <a:pt x="5725221" y="2772097"/>
                  <a:pt x="5725221" y="2839583"/>
                  <a:pt x="5733655" y="2848019"/>
                </a:cubicBezTo>
                <a:lnTo>
                  <a:pt x="5742090" y="2856452"/>
                </a:lnTo>
                <a:lnTo>
                  <a:pt x="5742091" y="2848019"/>
                </a:lnTo>
                <a:lnTo>
                  <a:pt x="5750526" y="2839583"/>
                </a:lnTo>
                <a:lnTo>
                  <a:pt x="5750526" y="2864888"/>
                </a:lnTo>
                <a:lnTo>
                  <a:pt x="5750525" y="2873326"/>
                </a:lnTo>
                <a:cubicBezTo>
                  <a:pt x="5750526" y="2932374"/>
                  <a:pt x="5733655" y="2974554"/>
                  <a:pt x="5708345" y="2940812"/>
                </a:cubicBezTo>
                <a:cubicBezTo>
                  <a:pt x="5708348" y="2898633"/>
                  <a:pt x="5699912" y="2898632"/>
                  <a:pt x="5699912" y="2839583"/>
                </a:cubicBezTo>
                <a:cubicBezTo>
                  <a:pt x="5695694" y="2837474"/>
                  <a:pt x="5692531" y="2838002"/>
                  <a:pt x="5689894" y="2840110"/>
                </a:cubicBezTo>
                <a:lnTo>
                  <a:pt x="5683185" y="2849917"/>
                </a:lnTo>
                <a:lnTo>
                  <a:pt x="5682885" y="2853046"/>
                </a:lnTo>
                <a:cubicBezTo>
                  <a:pt x="5682333" y="2855285"/>
                  <a:pt x="5681574" y="2856372"/>
                  <a:pt x="5680651" y="2856536"/>
                </a:cubicBezTo>
                <a:lnTo>
                  <a:pt x="5680060" y="2855859"/>
                </a:lnTo>
                <a:lnTo>
                  <a:pt x="5676293" y="2863103"/>
                </a:lnTo>
                <a:lnTo>
                  <a:pt x="5680760" y="2886509"/>
                </a:lnTo>
                <a:cubicBezTo>
                  <a:pt x="5682357" y="2898126"/>
                  <a:pt x="5684002" y="2907354"/>
                  <a:pt x="5688352" y="2910389"/>
                </a:cubicBezTo>
                <a:cubicBezTo>
                  <a:pt x="5691903" y="2951650"/>
                  <a:pt x="5692821" y="2978146"/>
                  <a:pt x="5696772" y="3000293"/>
                </a:cubicBezTo>
                <a:cubicBezTo>
                  <a:pt x="5697689" y="3026790"/>
                  <a:pt x="5697290" y="3045902"/>
                  <a:pt x="5692141" y="3081094"/>
                </a:cubicBezTo>
                <a:cubicBezTo>
                  <a:pt x="5684759" y="3082408"/>
                  <a:pt x="5686474" y="3070677"/>
                  <a:pt x="5679091" y="3071991"/>
                </a:cubicBezTo>
                <a:cubicBezTo>
                  <a:pt x="5680926" y="3124983"/>
                  <a:pt x="5687511" y="3161895"/>
                  <a:pt x="5688029" y="3207504"/>
                </a:cubicBezTo>
                <a:cubicBezTo>
                  <a:pt x="5695930" y="3251800"/>
                  <a:pt x="5696448" y="3297408"/>
                  <a:pt x="5692217" y="3359096"/>
                </a:cubicBezTo>
                <a:cubicBezTo>
                  <a:pt x="5689982" y="3325218"/>
                  <a:pt x="5682200" y="3345644"/>
                  <a:pt x="5673101" y="3358689"/>
                </a:cubicBezTo>
                <a:cubicBezTo>
                  <a:pt x="5670067" y="3363038"/>
                  <a:pt x="5671384" y="3370421"/>
                  <a:pt x="5668351" y="3374768"/>
                </a:cubicBezTo>
                <a:cubicBezTo>
                  <a:pt x="5668351" y="3374768"/>
                  <a:pt x="5664001" y="3371734"/>
                  <a:pt x="5662684" y="3364351"/>
                </a:cubicBezTo>
                <a:cubicBezTo>
                  <a:pt x="5662684" y="3364351"/>
                  <a:pt x="5662684" y="3364351"/>
                  <a:pt x="5661368" y="3356969"/>
                </a:cubicBezTo>
                <a:cubicBezTo>
                  <a:pt x="5664001" y="3371734"/>
                  <a:pt x="5650952" y="3362631"/>
                  <a:pt x="5654384" y="3339170"/>
                </a:cubicBezTo>
                <a:cubicBezTo>
                  <a:pt x="5654384" y="3339170"/>
                  <a:pt x="5654384" y="3339170"/>
                  <a:pt x="5661768" y="3337856"/>
                </a:cubicBezTo>
                <a:cubicBezTo>
                  <a:pt x="5664800" y="3333508"/>
                  <a:pt x="5663483" y="3326125"/>
                  <a:pt x="5663483" y="3326125"/>
                </a:cubicBezTo>
                <a:cubicBezTo>
                  <a:pt x="5670866" y="3324812"/>
                  <a:pt x="5667833" y="3329160"/>
                  <a:pt x="5669150" y="3336542"/>
                </a:cubicBezTo>
                <a:cubicBezTo>
                  <a:pt x="5669150" y="3336542"/>
                  <a:pt x="5669150" y="3336542"/>
                  <a:pt x="5670467" y="3343924"/>
                </a:cubicBezTo>
                <a:cubicBezTo>
                  <a:pt x="5676933" y="3316115"/>
                  <a:pt x="5675097" y="3263123"/>
                  <a:pt x="5666398" y="3257055"/>
                </a:cubicBezTo>
                <a:cubicBezTo>
                  <a:pt x="5664562" y="3204063"/>
                  <a:pt x="5674461" y="3152792"/>
                  <a:pt x="5661810" y="3124576"/>
                </a:cubicBezTo>
                <a:cubicBezTo>
                  <a:pt x="5659576" y="3090699"/>
                  <a:pt x="5669592" y="3104149"/>
                  <a:pt x="5673025" y="3080687"/>
                </a:cubicBezTo>
                <a:cubicBezTo>
                  <a:pt x="5670791" y="3046809"/>
                  <a:pt x="5660375" y="3052471"/>
                  <a:pt x="5656425" y="3030323"/>
                </a:cubicBezTo>
                <a:cubicBezTo>
                  <a:pt x="5664606" y="2990784"/>
                  <a:pt x="5659339" y="2961253"/>
                  <a:pt x="5655388" y="2939106"/>
                </a:cubicBezTo>
                <a:cubicBezTo>
                  <a:pt x="5651437" y="2916958"/>
                  <a:pt x="5643136" y="2891777"/>
                  <a:pt x="5643936" y="2853549"/>
                </a:cubicBezTo>
                <a:cubicBezTo>
                  <a:pt x="5650002" y="2844854"/>
                  <a:pt x="5651718" y="2833123"/>
                  <a:pt x="5657385" y="2843539"/>
                </a:cubicBezTo>
                <a:lnTo>
                  <a:pt x="5657146" y="2841276"/>
                </a:lnTo>
                <a:lnTo>
                  <a:pt x="5648243" y="2809663"/>
                </a:lnTo>
                <a:cubicBezTo>
                  <a:pt x="5630844" y="2742046"/>
                  <a:pt x="5613444" y="2670868"/>
                  <a:pt x="5581811" y="2670869"/>
                </a:cubicBezTo>
                <a:lnTo>
                  <a:pt x="5581812" y="2662431"/>
                </a:lnTo>
                <a:lnTo>
                  <a:pt x="5581812" y="2645563"/>
                </a:lnTo>
                <a:cubicBezTo>
                  <a:pt x="5573376" y="2637125"/>
                  <a:pt x="5573377" y="2628693"/>
                  <a:pt x="5573376" y="2637125"/>
                </a:cubicBezTo>
                <a:cubicBezTo>
                  <a:pt x="5564941" y="2620256"/>
                  <a:pt x="5564941" y="2594949"/>
                  <a:pt x="5548068" y="2544335"/>
                </a:cubicBezTo>
                <a:cubicBezTo>
                  <a:pt x="5539634" y="2527464"/>
                  <a:pt x="5539633" y="2519026"/>
                  <a:pt x="5539634" y="2510592"/>
                </a:cubicBezTo>
                <a:lnTo>
                  <a:pt x="5531197" y="2502157"/>
                </a:lnTo>
                <a:lnTo>
                  <a:pt x="5531198" y="2493721"/>
                </a:lnTo>
                <a:cubicBezTo>
                  <a:pt x="5531197" y="2485283"/>
                  <a:pt x="5522761" y="2493721"/>
                  <a:pt x="5522761" y="2493721"/>
                </a:cubicBezTo>
                <a:lnTo>
                  <a:pt x="5522762" y="2485285"/>
                </a:lnTo>
                <a:cubicBezTo>
                  <a:pt x="5514328" y="2485285"/>
                  <a:pt x="5514327" y="2451540"/>
                  <a:pt x="5505889" y="2451543"/>
                </a:cubicBezTo>
                <a:cubicBezTo>
                  <a:pt x="5514328" y="2493720"/>
                  <a:pt x="5505891" y="2459978"/>
                  <a:pt x="5497455" y="2476850"/>
                </a:cubicBezTo>
                <a:cubicBezTo>
                  <a:pt x="5489018" y="2426235"/>
                  <a:pt x="5489019" y="2493720"/>
                  <a:pt x="5480584" y="2459978"/>
                </a:cubicBezTo>
                <a:cubicBezTo>
                  <a:pt x="5472147" y="2409365"/>
                  <a:pt x="5463710" y="2409365"/>
                  <a:pt x="5472147" y="2384058"/>
                </a:cubicBezTo>
                <a:cubicBezTo>
                  <a:pt x="5446841" y="2384058"/>
                  <a:pt x="5429967" y="2265958"/>
                  <a:pt x="5404661" y="2181601"/>
                </a:cubicBezTo>
                <a:cubicBezTo>
                  <a:pt x="5404661" y="2173166"/>
                  <a:pt x="5396224" y="2156292"/>
                  <a:pt x="5387791" y="2130985"/>
                </a:cubicBezTo>
                <a:cubicBezTo>
                  <a:pt x="5362483" y="2055067"/>
                  <a:pt x="5345614" y="2004453"/>
                  <a:pt x="5328740" y="1962273"/>
                </a:cubicBezTo>
                <a:cubicBezTo>
                  <a:pt x="5320306" y="1945401"/>
                  <a:pt x="5328741" y="1953837"/>
                  <a:pt x="5328741" y="1936967"/>
                </a:cubicBezTo>
                <a:cubicBezTo>
                  <a:pt x="5320305" y="1936965"/>
                  <a:pt x="5311870" y="1928530"/>
                  <a:pt x="5311869" y="1920096"/>
                </a:cubicBezTo>
                <a:lnTo>
                  <a:pt x="5320307" y="1911660"/>
                </a:lnTo>
                <a:cubicBezTo>
                  <a:pt x="5294997" y="1869480"/>
                  <a:pt x="5303433" y="1861047"/>
                  <a:pt x="5269693" y="1793560"/>
                </a:cubicBezTo>
                <a:lnTo>
                  <a:pt x="5286562" y="1793561"/>
                </a:lnTo>
                <a:cubicBezTo>
                  <a:pt x="5269690" y="1751383"/>
                  <a:pt x="5261255" y="1734510"/>
                  <a:pt x="5261255" y="1768254"/>
                </a:cubicBezTo>
                <a:cubicBezTo>
                  <a:pt x="5244383" y="1742947"/>
                  <a:pt x="5261255" y="1734510"/>
                  <a:pt x="5235948" y="1709201"/>
                </a:cubicBezTo>
                <a:cubicBezTo>
                  <a:pt x="5244383" y="1717640"/>
                  <a:pt x="5244382" y="1709203"/>
                  <a:pt x="5235947" y="1700769"/>
                </a:cubicBezTo>
                <a:lnTo>
                  <a:pt x="5244383" y="1700769"/>
                </a:lnTo>
                <a:cubicBezTo>
                  <a:pt x="5252818" y="1709203"/>
                  <a:pt x="5252819" y="1700767"/>
                  <a:pt x="5252819" y="1700767"/>
                </a:cubicBezTo>
                <a:lnTo>
                  <a:pt x="5252819" y="1692332"/>
                </a:lnTo>
                <a:cubicBezTo>
                  <a:pt x="5269693" y="1726076"/>
                  <a:pt x="5261254" y="1675460"/>
                  <a:pt x="5244383" y="1650153"/>
                </a:cubicBezTo>
                <a:lnTo>
                  <a:pt x="5252818" y="1650152"/>
                </a:lnTo>
                <a:lnTo>
                  <a:pt x="5252819" y="1641718"/>
                </a:lnTo>
                <a:lnTo>
                  <a:pt x="5244385" y="1633283"/>
                </a:lnTo>
                <a:cubicBezTo>
                  <a:pt x="5227512" y="1591105"/>
                  <a:pt x="5202205" y="1532055"/>
                  <a:pt x="5176900" y="1473003"/>
                </a:cubicBezTo>
                <a:cubicBezTo>
                  <a:pt x="5143155" y="1413955"/>
                  <a:pt x="5109412" y="1354905"/>
                  <a:pt x="5084104" y="1312727"/>
                </a:cubicBezTo>
                <a:cubicBezTo>
                  <a:pt x="5079886" y="1295857"/>
                  <a:pt x="5069343" y="1274766"/>
                  <a:pt x="5055633" y="1250514"/>
                </a:cubicBezTo>
                <a:lnTo>
                  <a:pt x="5041658" y="1226599"/>
                </a:lnTo>
                <a:lnTo>
                  <a:pt x="5093541" y="1340967"/>
                </a:lnTo>
                <a:cubicBezTo>
                  <a:pt x="5235732" y="1681085"/>
                  <a:pt x="5337210" y="2038049"/>
                  <a:pt x="5398999" y="2412246"/>
                </a:cubicBezTo>
                <a:cubicBezTo>
                  <a:pt x="5422890" y="2554151"/>
                  <a:pt x="5460842" y="2689651"/>
                  <a:pt x="5458394" y="2833367"/>
                </a:cubicBezTo>
                <a:cubicBezTo>
                  <a:pt x="5457892" y="2847175"/>
                  <a:pt x="5464297" y="2861234"/>
                  <a:pt x="5448705" y="2871734"/>
                </a:cubicBezTo>
                <a:cubicBezTo>
                  <a:pt x="5433365" y="2875326"/>
                  <a:pt x="5431053" y="2862798"/>
                  <a:pt x="5431304" y="2855892"/>
                </a:cubicBezTo>
                <a:cubicBezTo>
                  <a:pt x="5385690" y="2397937"/>
                  <a:pt x="5249309" y="1964347"/>
                  <a:pt x="5100400" y="1533070"/>
                </a:cubicBezTo>
                <a:cubicBezTo>
                  <a:pt x="5024275" y="1306308"/>
                  <a:pt x="4903157" y="1100041"/>
                  <a:pt x="4793286" y="888652"/>
                </a:cubicBezTo>
                <a:cubicBezTo>
                  <a:pt x="4778948" y="864625"/>
                  <a:pt x="4766140" y="836507"/>
                  <a:pt x="4754611" y="811200"/>
                </a:cubicBezTo>
                <a:cubicBezTo>
                  <a:pt x="4747700" y="801616"/>
                  <a:pt x="4747255" y="785266"/>
                  <a:pt x="4736788" y="782554"/>
                </a:cubicBezTo>
                <a:cubicBezTo>
                  <a:pt x="4733299" y="781651"/>
                  <a:pt x="4728696" y="782261"/>
                  <a:pt x="4722369" y="785144"/>
                </a:cubicBezTo>
                <a:cubicBezTo>
                  <a:pt x="4697061" y="796672"/>
                  <a:pt x="4707559" y="812263"/>
                  <a:pt x="4716525" y="831944"/>
                </a:cubicBezTo>
                <a:cubicBezTo>
                  <a:pt x="4773879" y="928050"/>
                  <a:pt x="4829707" y="1028246"/>
                  <a:pt x="4878628" y="1128191"/>
                </a:cubicBezTo>
                <a:cubicBezTo>
                  <a:pt x="4928929" y="1233026"/>
                  <a:pt x="4975663" y="1338424"/>
                  <a:pt x="5018643" y="1444415"/>
                </a:cubicBezTo>
                <a:lnTo>
                  <a:pt x="5107372" y="1685936"/>
                </a:lnTo>
                <a:lnTo>
                  <a:pt x="5109411" y="1683895"/>
                </a:lnTo>
                <a:cubicBezTo>
                  <a:pt x="5126283" y="1717639"/>
                  <a:pt x="5134721" y="1751382"/>
                  <a:pt x="5151590" y="1785122"/>
                </a:cubicBezTo>
                <a:lnTo>
                  <a:pt x="5143154" y="1785122"/>
                </a:lnTo>
                <a:cubicBezTo>
                  <a:pt x="5143154" y="1776689"/>
                  <a:pt x="5134719" y="1759817"/>
                  <a:pt x="5134721" y="1751382"/>
                </a:cubicBezTo>
                <a:lnTo>
                  <a:pt x="5122261" y="1726462"/>
                </a:lnTo>
                <a:lnTo>
                  <a:pt x="5136116" y="1764180"/>
                </a:lnTo>
                <a:lnTo>
                  <a:pt x="5157687" y="1838582"/>
                </a:lnTo>
                <a:lnTo>
                  <a:pt x="5167407" y="1843119"/>
                </a:lnTo>
                <a:cubicBezTo>
                  <a:pt x="5170572" y="1844173"/>
                  <a:pt x="5172680" y="1844174"/>
                  <a:pt x="5176898" y="1844173"/>
                </a:cubicBezTo>
                <a:cubicBezTo>
                  <a:pt x="5176900" y="1852608"/>
                  <a:pt x="5176898" y="1861046"/>
                  <a:pt x="5176898" y="1861046"/>
                </a:cubicBezTo>
                <a:cubicBezTo>
                  <a:pt x="5168464" y="1861046"/>
                  <a:pt x="5168461" y="1852610"/>
                  <a:pt x="5168464" y="1861046"/>
                </a:cubicBezTo>
                <a:lnTo>
                  <a:pt x="5168463" y="1869480"/>
                </a:lnTo>
                <a:cubicBezTo>
                  <a:pt x="5168463" y="1871571"/>
                  <a:pt x="5168462" y="1873663"/>
                  <a:pt x="5168462" y="1875756"/>
                </a:cubicBezTo>
                <a:lnTo>
                  <a:pt x="5229895" y="2087656"/>
                </a:lnTo>
                <a:lnTo>
                  <a:pt x="5242098" y="2145617"/>
                </a:lnTo>
                <a:lnTo>
                  <a:pt x="5261255" y="2173166"/>
                </a:lnTo>
                <a:cubicBezTo>
                  <a:pt x="5252821" y="2198470"/>
                  <a:pt x="5261254" y="2206906"/>
                  <a:pt x="5278125" y="2215342"/>
                </a:cubicBezTo>
                <a:cubicBezTo>
                  <a:pt x="5278126" y="2232217"/>
                  <a:pt x="5278128" y="2249087"/>
                  <a:pt x="5286562" y="2265959"/>
                </a:cubicBezTo>
                <a:cubicBezTo>
                  <a:pt x="5294998" y="2282828"/>
                  <a:pt x="5294997" y="2308137"/>
                  <a:pt x="5303433" y="2325006"/>
                </a:cubicBezTo>
                <a:cubicBezTo>
                  <a:pt x="5311869" y="2350315"/>
                  <a:pt x="5311869" y="2384057"/>
                  <a:pt x="5320305" y="2409365"/>
                </a:cubicBezTo>
                <a:cubicBezTo>
                  <a:pt x="5320305" y="2426235"/>
                  <a:pt x="5328740" y="2451540"/>
                  <a:pt x="5337176" y="2459978"/>
                </a:cubicBezTo>
                <a:lnTo>
                  <a:pt x="5337176" y="2468415"/>
                </a:lnTo>
                <a:cubicBezTo>
                  <a:pt x="5345612" y="2493721"/>
                  <a:pt x="5345611" y="2510592"/>
                  <a:pt x="5354048" y="2535897"/>
                </a:cubicBezTo>
                <a:cubicBezTo>
                  <a:pt x="5354047" y="2552771"/>
                  <a:pt x="5362484" y="2569640"/>
                  <a:pt x="5370919" y="2594947"/>
                </a:cubicBezTo>
                <a:cubicBezTo>
                  <a:pt x="5362484" y="2620254"/>
                  <a:pt x="5370919" y="2620254"/>
                  <a:pt x="5379353" y="2620256"/>
                </a:cubicBezTo>
                <a:cubicBezTo>
                  <a:pt x="5379354" y="2623070"/>
                  <a:pt x="5379353" y="2625880"/>
                  <a:pt x="5379355" y="2628692"/>
                </a:cubicBezTo>
                <a:cubicBezTo>
                  <a:pt x="5379355" y="2637128"/>
                  <a:pt x="5370919" y="2645563"/>
                  <a:pt x="5370919" y="2653998"/>
                </a:cubicBezTo>
                <a:lnTo>
                  <a:pt x="5370919" y="2662431"/>
                </a:lnTo>
                <a:cubicBezTo>
                  <a:pt x="5370919" y="2670868"/>
                  <a:pt x="5370919" y="2670868"/>
                  <a:pt x="5379355" y="2679304"/>
                </a:cubicBezTo>
                <a:lnTo>
                  <a:pt x="5387791" y="2679306"/>
                </a:lnTo>
                <a:lnTo>
                  <a:pt x="5387790" y="2721484"/>
                </a:lnTo>
                <a:lnTo>
                  <a:pt x="5396226" y="2729919"/>
                </a:lnTo>
                <a:lnTo>
                  <a:pt x="5396226" y="2721484"/>
                </a:lnTo>
                <a:lnTo>
                  <a:pt x="5387791" y="2679306"/>
                </a:lnTo>
                <a:lnTo>
                  <a:pt x="5396226" y="2679306"/>
                </a:lnTo>
                <a:lnTo>
                  <a:pt x="5396225" y="2696176"/>
                </a:lnTo>
                <a:lnTo>
                  <a:pt x="5396226" y="2704613"/>
                </a:lnTo>
                <a:cubicBezTo>
                  <a:pt x="5396226" y="2713048"/>
                  <a:pt x="5404662" y="2721481"/>
                  <a:pt x="5404662" y="2729919"/>
                </a:cubicBezTo>
                <a:lnTo>
                  <a:pt x="5404661" y="2763661"/>
                </a:lnTo>
                <a:lnTo>
                  <a:pt x="5396224" y="2755225"/>
                </a:lnTo>
                <a:cubicBezTo>
                  <a:pt x="5396224" y="2755225"/>
                  <a:pt x="5396226" y="2763663"/>
                  <a:pt x="5396225" y="2772097"/>
                </a:cubicBezTo>
                <a:cubicBezTo>
                  <a:pt x="5396225" y="2772097"/>
                  <a:pt x="5396224" y="2780533"/>
                  <a:pt x="5396225" y="2788969"/>
                </a:cubicBezTo>
                <a:cubicBezTo>
                  <a:pt x="5404662" y="2797406"/>
                  <a:pt x="5404661" y="2805841"/>
                  <a:pt x="5404662" y="2814279"/>
                </a:cubicBezTo>
                <a:lnTo>
                  <a:pt x="5404661" y="2831146"/>
                </a:lnTo>
                <a:lnTo>
                  <a:pt x="5413098" y="2839583"/>
                </a:lnTo>
                <a:cubicBezTo>
                  <a:pt x="5413097" y="2848019"/>
                  <a:pt x="5421533" y="2856455"/>
                  <a:pt x="5421533" y="2864890"/>
                </a:cubicBezTo>
                <a:lnTo>
                  <a:pt x="5421534" y="2881764"/>
                </a:lnTo>
                <a:cubicBezTo>
                  <a:pt x="5413098" y="2881764"/>
                  <a:pt x="5413098" y="2881764"/>
                  <a:pt x="5413098" y="2890197"/>
                </a:cubicBezTo>
                <a:lnTo>
                  <a:pt x="5421534" y="2898631"/>
                </a:lnTo>
                <a:cubicBezTo>
                  <a:pt x="5421534" y="2898631"/>
                  <a:pt x="5421533" y="2907070"/>
                  <a:pt x="5413098" y="2915506"/>
                </a:cubicBezTo>
                <a:lnTo>
                  <a:pt x="5421534" y="2932377"/>
                </a:lnTo>
                <a:lnTo>
                  <a:pt x="5429969" y="2923940"/>
                </a:lnTo>
                <a:lnTo>
                  <a:pt x="5429969" y="2949247"/>
                </a:lnTo>
                <a:cubicBezTo>
                  <a:pt x="5429968" y="2952060"/>
                  <a:pt x="5429968" y="2954872"/>
                  <a:pt x="5429967" y="2957684"/>
                </a:cubicBezTo>
                <a:cubicBezTo>
                  <a:pt x="5438405" y="2974555"/>
                  <a:pt x="5438405" y="2982988"/>
                  <a:pt x="5438405" y="2991425"/>
                </a:cubicBezTo>
                <a:lnTo>
                  <a:pt x="5438405" y="3025167"/>
                </a:lnTo>
                <a:lnTo>
                  <a:pt x="5438405" y="3050476"/>
                </a:lnTo>
                <a:lnTo>
                  <a:pt x="5438405" y="3101088"/>
                </a:lnTo>
                <a:cubicBezTo>
                  <a:pt x="5438403" y="3109525"/>
                  <a:pt x="5429969" y="3117961"/>
                  <a:pt x="5429969" y="3126398"/>
                </a:cubicBezTo>
                <a:lnTo>
                  <a:pt x="5421534" y="3117961"/>
                </a:lnTo>
                <a:lnTo>
                  <a:pt x="5413096" y="3109525"/>
                </a:lnTo>
                <a:cubicBezTo>
                  <a:pt x="5413097" y="3112337"/>
                  <a:pt x="5413097" y="3115150"/>
                  <a:pt x="5413098" y="3117961"/>
                </a:cubicBezTo>
                <a:lnTo>
                  <a:pt x="5413098" y="3126395"/>
                </a:lnTo>
                <a:lnTo>
                  <a:pt x="5421533" y="3134833"/>
                </a:lnTo>
                <a:lnTo>
                  <a:pt x="5429969" y="3143265"/>
                </a:lnTo>
                <a:lnTo>
                  <a:pt x="5438404" y="3143266"/>
                </a:lnTo>
                <a:cubicBezTo>
                  <a:pt x="5438405" y="3134833"/>
                  <a:pt x="5446841" y="3117961"/>
                  <a:pt x="5446840" y="3101088"/>
                </a:cubicBezTo>
                <a:cubicBezTo>
                  <a:pt x="5446840" y="3098278"/>
                  <a:pt x="5446840" y="3095466"/>
                  <a:pt x="5446838" y="3092654"/>
                </a:cubicBezTo>
                <a:cubicBezTo>
                  <a:pt x="5446841" y="3084217"/>
                  <a:pt x="5438404" y="3067347"/>
                  <a:pt x="5446840" y="3058912"/>
                </a:cubicBezTo>
                <a:lnTo>
                  <a:pt x="5446841" y="3042041"/>
                </a:lnTo>
                <a:cubicBezTo>
                  <a:pt x="5455276" y="3050475"/>
                  <a:pt x="5455275" y="3067346"/>
                  <a:pt x="5455276" y="3084216"/>
                </a:cubicBezTo>
                <a:cubicBezTo>
                  <a:pt x="5455276" y="3101088"/>
                  <a:pt x="5455276" y="3117961"/>
                  <a:pt x="5463712" y="3134833"/>
                </a:cubicBezTo>
                <a:cubicBezTo>
                  <a:pt x="5463712" y="3143265"/>
                  <a:pt x="5455276" y="3143266"/>
                  <a:pt x="5455276" y="3151703"/>
                </a:cubicBezTo>
                <a:lnTo>
                  <a:pt x="5455276" y="3168573"/>
                </a:lnTo>
                <a:cubicBezTo>
                  <a:pt x="5455276" y="3185442"/>
                  <a:pt x="5455276" y="3193880"/>
                  <a:pt x="5455273" y="3210751"/>
                </a:cubicBezTo>
                <a:lnTo>
                  <a:pt x="5446841" y="3202314"/>
                </a:lnTo>
                <a:cubicBezTo>
                  <a:pt x="5446841" y="3193880"/>
                  <a:pt x="5446841" y="3193880"/>
                  <a:pt x="5438405" y="3202316"/>
                </a:cubicBezTo>
                <a:lnTo>
                  <a:pt x="5438405" y="3210751"/>
                </a:lnTo>
                <a:lnTo>
                  <a:pt x="5438405" y="3219184"/>
                </a:lnTo>
                <a:lnTo>
                  <a:pt x="5446841" y="3227621"/>
                </a:lnTo>
                <a:lnTo>
                  <a:pt x="5446840" y="3236060"/>
                </a:lnTo>
                <a:lnTo>
                  <a:pt x="5446841" y="3244494"/>
                </a:lnTo>
                <a:cubicBezTo>
                  <a:pt x="5446841" y="3252928"/>
                  <a:pt x="5455275" y="3269801"/>
                  <a:pt x="5455276" y="3278235"/>
                </a:cubicBezTo>
                <a:cubicBezTo>
                  <a:pt x="5455276" y="3303542"/>
                  <a:pt x="5463712" y="3311978"/>
                  <a:pt x="5455276" y="3320416"/>
                </a:cubicBezTo>
                <a:cubicBezTo>
                  <a:pt x="5446841" y="3320415"/>
                  <a:pt x="5446841" y="3328851"/>
                  <a:pt x="5446841" y="3328851"/>
                </a:cubicBezTo>
                <a:cubicBezTo>
                  <a:pt x="5446841" y="3328851"/>
                  <a:pt x="5438403" y="3328851"/>
                  <a:pt x="5438403" y="3320416"/>
                </a:cubicBezTo>
                <a:cubicBezTo>
                  <a:pt x="5438405" y="3286671"/>
                  <a:pt x="5438405" y="3252930"/>
                  <a:pt x="5429968" y="3219187"/>
                </a:cubicBezTo>
                <a:lnTo>
                  <a:pt x="5429969" y="3210749"/>
                </a:lnTo>
                <a:cubicBezTo>
                  <a:pt x="5421534" y="3210749"/>
                  <a:pt x="5421534" y="3219187"/>
                  <a:pt x="5421534" y="3219187"/>
                </a:cubicBezTo>
                <a:cubicBezTo>
                  <a:pt x="5429968" y="3252929"/>
                  <a:pt x="5429968" y="3286673"/>
                  <a:pt x="5429969" y="3320416"/>
                </a:cubicBezTo>
                <a:cubicBezTo>
                  <a:pt x="5421534" y="3320416"/>
                  <a:pt x="5413097" y="3320415"/>
                  <a:pt x="5404661" y="3337285"/>
                </a:cubicBezTo>
                <a:cubicBezTo>
                  <a:pt x="5404661" y="3379464"/>
                  <a:pt x="5387791" y="3387901"/>
                  <a:pt x="5387791" y="3430080"/>
                </a:cubicBezTo>
                <a:cubicBezTo>
                  <a:pt x="5345611" y="3539744"/>
                  <a:pt x="5328741" y="3674713"/>
                  <a:pt x="5320304" y="3767504"/>
                </a:cubicBezTo>
                <a:lnTo>
                  <a:pt x="5320305" y="3775942"/>
                </a:lnTo>
                <a:lnTo>
                  <a:pt x="5320305" y="3784378"/>
                </a:lnTo>
                <a:cubicBezTo>
                  <a:pt x="5328740" y="3784378"/>
                  <a:pt x="5328740" y="3784378"/>
                  <a:pt x="5328741" y="3775940"/>
                </a:cubicBezTo>
                <a:cubicBezTo>
                  <a:pt x="5337175" y="3683147"/>
                  <a:pt x="5354047" y="3556613"/>
                  <a:pt x="5396226" y="3446949"/>
                </a:cubicBezTo>
                <a:lnTo>
                  <a:pt x="5396226" y="3455387"/>
                </a:lnTo>
                <a:cubicBezTo>
                  <a:pt x="5404661" y="3455385"/>
                  <a:pt x="5404662" y="3446951"/>
                  <a:pt x="5413098" y="3438513"/>
                </a:cubicBezTo>
                <a:lnTo>
                  <a:pt x="5413098" y="3463820"/>
                </a:lnTo>
                <a:lnTo>
                  <a:pt x="5404662" y="3463821"/>
                </a:lnTo>
                <a:lnTo>
                  <a:pt x="5404662" y="3472258"/>
                </a:lnTo>
                <a:lnTo>
                  <a:pt x="5404661" y="3480692"/>
                </a:lnTo>
                <a:lnTo>
                  <a:pt x="5413098" y="3480691"/>
                </a:lnTo>
                <a:cubicBezTo>
                  <a:pt x="5404660" y="3497563"/>
                  <a:pt x="5404662" y="3514435"/>
                  <a:pt x="5404662" y="3522869"/>
                </a:cubicBezTo>
                <a:lnTo>
                  <a:pt x="5404662" y="3539744"/>
                </a:lnTo>
                <a:cubicBezTo>
                  <a:pt x="5404662" y="3548176"/>
                  <a:pt x="5404660" y="3556614"/>
                  <a:pt x="5404662" y="3565051"/>
                </a:cubicBezTo>
                <a:lnTo>
                  <a:pt x="5404662" y="3573483"/>
                </a:lnTo>
                <a:cubicBezTo>
                  <a:pt x="5396224" y="3573485"/>
                  <a:pt x="5396224" y="3573485"/>
                  <a:pt x="5396226" y="3581921"/>
                </a:cubicBezTo>
                <a:lnTo>
                  <a:pt x="5396226" y="3598792"/>
                </a:lnTo>
                <a:lnTo>
                  <a:pt x="5404662" y="3607228"/>
                </a:lnTo>
                <a:cubicBezTo>
                  <a:pt x="5413098" y="3674713"/>
                  <a:pt x="5413098" y="3742198"/>
                  <a:pt x="5404662" y="3809683"/>
                </a:cubicBezTo>
                <a:cubicBezTo>
                  <a:pt x="5396226" y="3843426"/>
                  <a:pt x="5396226" y="3868735"/>
                  <a:pt x="5387791" y="3902475"/>
                </a:cubicBezTo>
                <a:cubicBezTo>
                  <a:pt x="5387791" y="3902475"/>
                  <a:pt x="5396226" y="3902476"/>
                  <a:pt x="5396226" y="3894042"/>
                </a:cubicBezTo>
                <a:cubicBezTo>
                  <a:pt x="5387791" y="3953090"/>
                  <a:pt x="5387791" y="4003705"/>
                  <a:pt x="5379355" y="4062754"/>
                </a:cubicBezTo>
                <a:lnTo>
                  <a:pt x="5387791" y="4071190"/>
                </a:lnTo>
                <a:cubicBezTo>
                  <a:pt x="5387790" y="4088061"/>
                  <a:pt x="5379355" y="4096495"/>
                  <a:pt x="5379355" y="4113369"/>
                </a:cubicBezTo>
                <a:cubicBezTo>
                  <a:pt x="5379355" y="4104933"/>
                  <a:pt x="5370919" y="4113368"/>
                  <a:pt x="5370919" y="4121804"/>
                </a:cubicBezTo>
                <a:cubicBezTo>
                  <a:pt x="5379355" y="4121802"/>
                  <a:pt x="5379355" y="4130239"/>
                  <a:pt x="5379355" y="4138676"/>
                </a:cubicBezTo>
                <a:cubicBezTo>
                  <a:pt x="5379355" y="4155546"/>
                  <a:pt x="5370917" y="4172417"/>
                  <a:pt x="5370918" y="4189288"/>
                </a:cubicBezTo>
                <a:cubicBezTo>
                  <a:pt x="5370918" y="4192101"/>
                  <a:pt x="5370918" y="4194913"/>
                  <a:pt x="5370916" y="4197726"/>
                </a:cubicBezTo>
                <a:cubicBezTo>
                  <a:pt x="5370918" y="4206160"/>
                  <a:pt x="5362484" y="4214597"/>
                  <a:pt x="5362483" y="4223033"/>
                </a:cubicBezTo>
                <a:lnTo>
                  <a:pt x="5362484" y="4231465"/>
                </a:lnTo>
                <a:lnTo>
                  <a:pt x="5362484" y="4239904"/>
                </a:lnTo>
                <a:cubicBezTo>
                  <a:pt x="5354048" y="4290517"/>
                  <a:pt x="5337175" y="4341131"/>
                  <a:pt x="5328741" y="4383310"/>
                </a:cubicBezTo>
                <a:cubicBezTo>
                  <a:pt x="5328741" y="4383310"/>
                  <a:pt x="5337176" y="4400179"/>
                  <a:pt x="5328741" y="4408617"/>
                </a:cubicBezTo>
                <a:cubicBezTo>
                  <a:pt x="5328742" y="4411429"/>
                  <a:pt x="5328741" y="4414241"/>
                  <a:pt x="5328743" y="4417053"/>
                </a:cubicBezTo>
                <a:cubicBezTo>
                  <a:pt x="5328741" y="4408617"/>
                  <a:pt x="5328741" y="4433924"/>
                  <a:pt x="5328743" y="4450795"/>
                </a:cubicBezTo>
                <a:cubicBezTo>
                  <a:pt x="5320305" y="4484536"/>
                  <a:pt x="5303434" y="4518279"/>
                  <a:pt x="5294997" y="4543588"/>
                </a:cubicBezTo>
                <a:cubicBezTo>
                  <a:pt x="5252819" y="4686995"/>
                  <a:pt x="5219075" y="4796658"/>
                  <a:pt x="5185332" y="4897886"/>
                </a:cubicBezTo>
                <a:lnTo>
                  <a:pt x="5185333" y="4906322"/>
                </a:lnTo>
                <a:lnTo>
                  <a:pt x="5176898" y="4914756"/>
                </a:lnTo>
                <a:cubicBezTo>
                  <a:pt x="5155808" y="4952718"/>
                  <a:pt x="5134719" y="4988568"/>
                  <a:pt x="5113630" y="5026528"/>
                </a:cubicBezTo>
                <a:lnTo>
                  <a:pt x="5057164" y="5137575"/>
                </a:lnTo>
                <a:lnTo>
                  <a:pt x="5058139" y="5135139"/>
                </a:lnTo>
                <a:cubicBezTo>
                  <a:pt x="5061961" y="5124594"/>
                  <a:pt x="5065125" y="5115105"/>
                  <a:pt x="5067233" y="5108777"/>
                </a:cubicBezTo>
                <a:cubicBezTo>
                  <a:pt x="5067233" y="5100343"/>
                  <a:pt x="5075669" y="5091906"/>
                  <a:pt x="5075669" y="5091906"/>
                </a:cubicBezTo>
                <a:cubicBezTo>
                  <a:pt x="5092540" y="5058163"/>
                  <a:pt x="5109411" y="5041293"/>
                  <a:pt x="5100977" y="5032856"/>
                </a:cubicBezTo>
                <a:cubicBezTo>
                  <a:pt x="5117847" y="5024421"/>
                  <a:pt x="5134719" y="4973806"/>
                  <a:pt x="5143155" y="4931629"/>
                </a:cubicBezTo>
                <a:cubicBezTo>
                  <a:pt x="5143154" y="4923193"/>
                  <a:pt x="5143154" y="4914755"/>
                  <a:pt x="5151590" y="4914756"/>
                </a:cubicBezTo>
                <a:cubicBezTo>
                  <a:pt x="5151590" y="4914756"/>
                  <a:pt x="5160026" y="4906320"/>
                  <a:pt x="5160025" y="4897886"/>
                </a:cubicBezTo>
                <a:lnTo>
                  <a:pt x="5151590" y="4889450"/>
                </a:lnTo>
                <a:cubicBezTo>
                  <a:pt x="5143157" y="4889451"/>
                  <a:pt x="5134719" y="4906322"/>
                  <a:pt x="5126283" y="4923193"/>
                </a:cubicBezTo>
                <a:lnTo>
                  <a:pt x="5126282" y="4931629"/>
                </a:lnTo>
                <a:cubicBezTo>
                  <a:pt x="5092539" y="4999113"/>
                  <a:pt x="5075669" y="5024420"/>
                  <a:pt x="5058797" y="5083468"/>
                </a:cubicBezTo>
                <a:lnTo>
                  <a:pt x="5058797" y="5091906"/>
                </a:lnTo>
                <a:cubicBezTo>
                  <a:pt x="5050364" y="5100343"/>
                  <a:pt x="5033490" y="5125649"/>
                  <a:pt x="5025055" y="5134082"/>
                </a:cubicBezTo>
                <a:lnTo>
                  <a:pt x="4999746" y="5184698"/>
                </a:lnTo>
                <a:cubicBezTo>
                  <a:pt x="4987093" y="5214223"/>
                  <a:pt x="4972332" y="5250076"/>
                  <a:pt x="4954406" y="5285927"/>
                </a:cubicBezTo>
                <a:lnTo>
                  <a:pt x="4900498" y="5370762"/>
                </a:lnTo>
                <a:lnTo>
                  <a:pt x="4898519" y="5361848"/>
                </a:lnTo>
                <a:cubicBezTo>
                  <a:pt x="4831032" y="5496818"/>
                  <a:pt x="4755112" y="5614916"/>
                  <a:pt x="4662316" y="5749889"/>
                </a:cubicBezTo>
                <a:lnTo>
                  <a:pt x="4653884" y="5749889"/>
                </a:lnTo>
                <a:cubicBezTo>
                  <a:pt x="4653883" y="5752701"/>
                  <a:pt x="4653884" y="5755513"/>
                  <a:pt x="4653883" y="5758325"/>
                </a:cubicBezTo>
                <a:lnTo>
                  <a:pt x="4653883" y="5766759"/>
                </a:lnTo>
                <a:cubicBezTo>
                  <a:pt x="4645447" y="5775196"/>
                  <a:pt x="4628576" y="5783632"/>
                  <a:pt x="4620140" y="5792066"/>
                </a:cubicBezTo>
                <a:cubicBezTo>
                  <a:pt x="4637009" y="5817375"/>
                  <a:pt x="4577961" y="5867989"/>
                  <a:pt x="4552653" y="5910164"/>
                </a:cubicBezTo>
                <a:cubicBezTo>
                  <a:pt x="4544219" y="5901728"/>
                  <a:pt x="4561089" y="5884859"/>
                  <a:pt x="4552654" y="5884859"/>
                </a:cubicBezTo>
                <a:cubicBezTo>
                  <a:pt x="4510474" y="5927039"/>
                  <a:pt x="4569528" y="5893295"/>
                  <a:pt x="4527347" y="5943909"/>
                </a:cubicBezTo>
                <a:cubicBezTo>
                  <a:pt x="4518910" y="5943909"/>
                  <a:pt x="4527346" y="5935473"/>
                  <a:pt x="4518911" y="5935473"/>
                </a:cubicBezTo>
                <a:cubicBezTo>
                  <a:pt x="4485167" y="5994523"/>
                  <a:pt x="4434553" y="6036702"/>
                  <a:pt x="4417681" y="6078880"/>
                </a:cubicBezTo>
                <a:cubicBezTo>
                  <a:pt x="4417681" y="6078880"/>
                  <a:pt x="4426117" y="6062009"/>
                  <a:pt x="4409247" y="6078880"/>
                </a:cubicBezTo>
                <a:cubicBezTo>
                  <a:pt x="4400810" y="6121059"/>
                  <a:pt x="4350199" y="6146366"/>
                  <a:pt x="4316454" y="6180105"/>
                </a:cubicBezTo>
                <a:cubicBezTo>
                  <a:pt x="4291147" y="6230723"/>
                  <a:pt x="4248968" y="6272900"/>
                  <a:pt x="4206789" y="6306641"/>
                </a:cubicBezTo>
                <a:cubicBezTo>
                  <a:pt x="4185699" y="6323514"/>
                  <a:pt x="4164611" y="6340386"/>
                  <a:pt x="4142466" y="6360420"/>
                </a:cubicBezTo>
                <a:lnTo>
                  <a:pt x="4080254" y="6424489"/>
                </a:lnTo>
                <a:lnTo>
                  <a:pt x="4080254" y="6416307"/>
                </a:lnTo>
                <a:cubicBezTo>
                  <a:pt x="4071817" y="6416305"/>
                  <a:pt x="4071817" y="6416305"/>
                  <a:pt x="4071818" y="6424743"/>
                </a:cubicBezTo>
                <a:lnTo>
                  <a:pt x="4063381" y="6441614"/>
                </a:lnTo>
                <a:lnTo>
                  <a:pt x="4063381" y="6433176"/>
                </a:lnTo>
                <a:cubicBezTo>
                  <a:pt x="4046510" y="6441614"/>
                  <a:pt x="4029637" y="6458484"/>
                  <a:pt x="4012767" y="6483791"/>
                </a:cubicBezTo>
                <a:lnTo>
                  <a:pt x="4012768" y="6492227"/>
                </a:lnTo>
                <a:cubicBezTo>
                  <a:pt x="4012769" y="6500664"/>
                  <a:pt x="4004330" y="6500665"/>
                  <a:pt x="4004330" y="6509098"/>
                </a:cubicBezTo>
                <a:cubicBezTo>
                  <a:pt x="4004330" y="6500665"/>
                  <a:pt x="4012768" y="6492227"/>
                  <a:pt x="4004330" y="6492227"/>
                </a:cubicBezTo>
                <a:lnTo>
                  <a:pt x="3979024" y="6517534"/>
                </a:lnTo>
                <a:lnTo>
                  <a:pt x="3979025" y="6509096"/>
                </a:lnTo>
                <a:lnTo>
                  <a:pt x="3979024" y="6500664"/>
                </a:lnTo>
                <a:lnTo>
                  <a:pt x="3970588" y="6500664"/>
                </a:lnTo>
                <a:lnTo>
                  <a:pt x="3970588" y="6517534"/>
                </a:lnTo>
                <a:cubicBezTo>
                  <a:pt x="3970588" y="6520347"/>
                  <a:pt x="3970589" y="6523159"/>
                  <a:pt x="3970590" y="6525971"/>
                </a:cubicBezTo>
                <a:lnTo>
                  <a:pt x="3962153" y="6534407"/>
                </a:lnTo>
                <a:lnTo>
                  <a:pt x="3953718" y="6534407"/>
                </a:lnTo>
                <a:lnTo>
                  <a:pt x="3945280" y="6534407"/>
                </a:lnTo>
                <a:lnTo>
                  <a:pt x="3945281" y="6542841"/>
                </a:lnTo>
                <a:lnTo>
                  <a:pt x="3945280" y="6551277"/>
                </a:lnTo>
                <a:cubicBezTo>
                  <a:pt x="3936845" y="6559714"/>
                  <a:pt x="3928411" y="6568146"/>
                  <a:pt x="3919974" y="6568148"/>
                </a:cubicBezTo>
                <a:cubicBezTo>
                  <a:pt x="3919974" y="6565337"/>
                  <a:pt x="3919975" y="6562525"/>
                  <a:pt x="3919976" y="6559714"/>
                </a:cubicBezTo>
                <a:lnTo>
                  <a:pt x="3911538" y="6568148"/>
                </a:lnTo>
                <a:lnTo>
                  <a:pt x="3903102" y="6576584"/>
                </a:lnTo>
                <a:cubicBezTo>
                  <a:pt x="3903102" y="6576584"/>
                  <a:pt x="3894667" y="6585021"/>
                  <a:pt x="3894667" y="6593455"/>
                </a:cubicBezTo>
                <a:lnTo>
                  <a:pt x="3894667" y="6585021"/>
                </a:lnTo>
                <a:cubicBezTo>
                  <a:pt x="3886231" y="6585020"/>
                  <a:pt x="3877794" y="6593455"/>
                  <a:pt x="3860924" y="6601891"/>
                </a:cubicBezTo>
                <a:cubicBezTo>
                  <a:pt x="3869358" y="6585021"/>
                  <a:pt x="3852488" y="6601889"/>
                  <a:pt x="3860924" y="6585021"/>
                </a:cubicBezTo>
                <a:lnTo>
                  <a:pt x="3827181" y="6610327"/>
                </a:lnTo>
                <a:lnTo>
                  <a:pt x="3827182" y="6601891"/>
                </a:lnTo>
                <a:lnTo>
                  <a:pt x="3835618" y="6593455"/>
                </a:lnTo>
                <a:cubicBezTo>
                  <a:pt x="3835618" y="6593455"/>
                  <a:pt x="3844051" y="6593453"/>
                  <a:pt x="3835617" y="6585021"/>
                </a:cubicBezTo>
                <a:lnTo>
                  <a:pt x="3827181" y="6593455"/>
                </a:lnTo>
                <a:lnTo>
                  <a:pt x="3818745" y="6601891"/>
                </a:lnTo>
                <a:cubicBezTo>
                  <a:pt x="3818745" y="6610327"/>
                  <a:pt x="3810311" y="6610327"/>
                  <a:pt x="3810309" y="6618762"/>
                </a:cubicBezTo>
                <a:cubicBezTo>
                  <a:pt x="3810309" y="6618762"/>
                  <a:pt x="3818745" y="6627198"/>
                  <a:pt x="3827181" y="6618762"/>
                </a:cubicBezTo>
                <a:lnTo>
                  <a:pt x="3818745" y="6627198"/>
                </a:lnTo>
                <a:cubicBezTo>
                  <a:pt x="3793437" y="6660942"/>
                  <a:pt x="3785001" y="6652506"/>
                  <a:pt x="3776566" y="6677812"/>
                </a:cubicBezTo>
                <a:cubicBezTo>
                  <a:pt x="3793437" y="6660942"/>
                  <a:pt x="3801875" y="6669377"/>
                  <a:pt x="3810308" y="6669377"/>
                </a:cubicBezTo>
                <a:cubicBezTo>
                  <a:pt x="3801875" y="6677812"/>
                  <a:pt x="3785002" y="6686248"/>
                  <a:pt x="3776566" y="6694684"/>
                </a:cubicBezTo>
                <a:lnTo>
                  <a:pt x="3751259" y="6719991"/>
                </a:lnTo>
                <a:cubicBezTo>
                  <a:pt x="3742825" y="6719991"/>
                  <a:pt x="3734388" y="6728426"/>
                  <a:pt x="3734388" y="6728426"/>
                </a:cubicBezTo>
                <a:cubicBezTo>
                  <a:pt x="3725952" y="6728426"/>
                  <a:pt x="3734388" y="6719991"/>
                  <a:pt x="3734390" y="6711555"/>
                </a:cubicBezTo>
                <a:lnTo>
                  <a:pt x="3700645" y="6745297"/>
                </a:lnTo>
                <a:lnTo>
                  <a:pt x="3692211" y="6736862"/>
                </a:lnTo>
                <a:cubicBezTo>
                  <a:pt x="3692211" y="6736862"/>
                  <a:pt x="3692209" y="6728426"/>
                  <a:pt x="3700645" y="6728426"/>
                </a:cubicBezTo>
                <a:lnTo>
                  <a:pt x="3700645" y="6719990"/>
                </a:lnTo>
                <a:lnTo>
                  <a:pt x="3692209" y="6719991"/>
                </a:lnTo>
                <a:cubicBezTo>
                  <a:pt x="3683775" y="6719991"/>
                  <a:pt x="3683775" y="6728426"/>
                  <a:pt x="3683775" y="6728426"/>
                </a:cubicBezTo>
                <a:lnTo>
                  <a:pt x="3683775" y="6736862"/>
                </a:lnTo>
                <a:cubicBezTo>
                  <a:pt x="3683775" y="6736862"/>
                  <a:pt x="3675339" y="6736862"/>
                  <a:pt x="3675338" y="6745298"/>
                </a:cubicBezTo>
                <a:lnTo>
                  <a:pt x="3666902" y="6753735"/>
                </a:lnTo>
                <a:lnTo>
                  <a:pt x="3658466" y="6753734"/>
                </a:lnTo>
                <a:lnTo>
                  <a:pt x="3658466" y="6762169"/>
                </a:lnTo>
                <a:lnTo>
                  <a:pt x="3650032" y="6762169"/>
                </a:lnTo>
                <a:cubicBezTo>
                  <a:pt x="3650031" y="6759357"/>
                  <a:pt x="3650031" y="6756546"/>
                  <a:pt x="3650030" y="6753734"/>
                </a:cubicBezTo>
                <a:lnTo>
                  <a:pt x="3658466" y="6736862"/>
                </a:lnTo>
                <a:cubicBezTo>
                  <a:pt x="3666902" y="6728426"/>
                  <a:pt x="3675341" y="6728426"/>
                  <a:pt x="3675338" y="6719991"/>
                </a:cubicBezTo>
                <a:lnTo>
                  <a:pt x="3666902" y="6719989"/>
                </a:lnTo>
                <a:cubicBezTo>
                  <a:pt x="3658465" y="6719991"/>
                  <a:pt x="3658466" y="6728426"/>
                  <a:pt x="3658466" y="6728426"/>
                </a:cubicBezTo>
                <a:cubicBezTo>
                  <a:pt x="3641596" y="6736862"/>
                  <a:pt x="3641596" y="6745298"/>
                  <a:pt x="3633159" y="6753734"/>
                </a:cubicBezTo>
                <a:lnTo>
                  <a:pt x="3633159" y="6762169"/>
                </a:lnTo>
                <a:cubicBezTo>
                  <a:pt x="3624723" y="6779039"/>
                  <a:pt x="3616289" y="6779041"/>
                  <a:pt x="3616289" y="6787476"/>
                </a:cubicBezTo>
                <a:cubicBezTo>
                  <a:pt x="3599417" y="6800129"/>
                  <a:pt x="3580437" y="6812782"/>
                  <a:pt x="3561456" y="6826490"/>
                </a:cubicBezTo>
                <a:lnTo>
                  <a:pt x="352334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9439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F96E15-0CE0-49CA-8B27-4146CE72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4710501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4">
            <a:extLst>
              <a:ext uri="{FF2B5EF4-FFF2-40B4-BE49-F238E27FC236}">
                <a16:creationId xmlns:a16="http://schemas.microsoft.com/office/drawing/2014/main" id="{78365DAA-91AD-4697-ADE8-3F9A839BE69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4469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192204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50" y="0"/>
            <a:ext cx="40576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DAB0763-12DF-41B9-B692-22FB8DB24B15}"/>
              </a:ext>
            </a:extLst>
          </p:cNvPr>
          <p:cNvSpPr/>
          <p:nvPr userDrawn="1"/>
        </p:nvSpPr>
        <p:spPr>
          <a:xfrm>
            <a:off x="0" y="0"/>
            <a:ext cx="20383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7869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9111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82419556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953354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3EBF5BD-BDB4-4EDA-80D9-62417648E9A9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15D09CC-EA41-4CE9-B520-4B37AF49794B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035217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190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25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732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416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286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204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11D5-FC20-4F11-B608-DAD4A015A020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E39-5FEC-4327-B717-E1654827E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9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5C431FD-5460-4260-B8FE-1385C3A0A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30690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F96E15-0CE0-49CA-8B27-4146CE72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14206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5BFE49F-B5E6-4A85-B42A-DBDD013F84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0070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561594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11652" y="51455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959881" y="51455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308109" y="51455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11652" y="354057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59881" y="354057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308109" y="354057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6803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E22A51-FB04-4FB6-8A9D-AE05811C1438}"/>
              </a:ext>
            </a:extLst>
          </p:cNvPr>
          <p:cNvSpPr/>
          <p:nvPr userDrawn="1"/>
        </p:nvSpPr>
        <p:spPr>
          <a:xfrm>
            <a:off x="360608" y="303727"/>
            <a:ext cx="5520743" cy="62505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49499" y="523741"/>
            <a:ext cx="3709115" cy="58555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0873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7D04CEC-4D5F-45A7-9E19-734ADBE840F9}"/>
              </a:ext>
            </a:extLst>
          </p:cNvPr>
          <p:cNvSpPr/>
          <p:nvPr userDrawn="1"/>
        </p:nvSpPr>
        <p:spPr>
          <a:xfrm>
            <a:off x="0" y="1016001"/>
            <a:ext cx="12192000" cy="35898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25753" y="463848"/>
            <a:ext cx="11340495" cy="414201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7454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72920181-2924-4E1F-891D-E75A99509C25}"/>
              </a:ext>
            </a:extLst>
          </p:cNvPr>
          <p:cNvSpPr/>
          <p:nvPr userDrawn="1"/>
        </p:nvSpPr>
        <p:spPr>
          <a:xfrm>
            <a:off x="-1" y="0"/>
            <a:ext cx="428723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205316" y="535022"/>
            <a:ext cx="3889913" cy="3542051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tIns="540000"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7244568" y="2025072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467228" y="4260714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31027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0731E8C-4F6D-4237-9657-97AE0A1B11C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99579" y="0"/>
            <a:ext cx="7392421" cy="6858000"/>
          </a:xfrm>
          <a:custGeom>
            <a:avLst/>
            <a:gdLst>
              <a:gd name="connsiteX0" fmla="*/ 1848908 w 7392421"/>
              <a:gd name="connsiteY0" fmla="*/ 6196465 h 6858000"/>
              <a:gd name="connsiteX1" fmla="*/ 1851185 w 7392421"/>
              <a:gd name="connsiteY1" fmla="*/ 6198075 h 6858000"/>
              <a:gd name="connsiteX2" fmla="*/ 1858075 w 7392421"/>
              <a:gd name="connsiteY2" fmla="*/ 6202346 h 6858000"/>
              <a:gd name="connsiteX3" fmla="*/ 1985274 w 7392421"/>
              <a:gd name="connsiteY3" fmla="*/ 6213735 h 6858000"/>
              <a:gd name="connsiteX4" fmla="*/ 2010714 w 7392421"/>
              <a:gd name="connsiteY4" fmla="*/ 6213735 h 6858000"/>
              <a:gd name="connsiteX5" fmla="*/ 2065834 w 7392421"/>
              <a:gd name="connsiteY5" fmla="*/ 6236514 h 6858000"/>
              <a:gd name="connsiteX6" fmla="*/ 2103994 w 7392421"/>
              <a:gd name="connsiteY6" fmla="*/ 6236514 h 6858000"/>
              <a:gd name="connsiteX7" fmla="*/ 2116714 w 7392421"/>
              <a:gd name="connsiteY7" fmla="*/ 6244107 h 6858000"/>
              <a:gd name="connsiteX8" fmla="*/ 2112474 w 7392421"/>
              <a:gd name="connsiteY8" fmla="*/ 6255496 h 6858000"/>
              <a:gd name="connsiteX9" fmla="*/ 2082794 w 7392421"/>
              <a:gd name="connsiteY9" fmla="*/ 6259293 h 6858000"/>
              <a:gd name="connsiteX10" fmla="*/ 2065834 w 7392421"/>
              <a:gd name="connsiteY10" fmla="*/ 6240310 h 6858000"/>
              <a:gd name="connsiteX11" fmla="*/ 2023434 w 7392421"/>
              <a:gd name="connsiteY11" fmla="*/ 6236514 h 6858000"/>
              <a:gd name="connsiteX12" fmla="*/ 1972554 w 7392421"/>
              <a:gd name="connsiteY12" fmla="*/ 6236514 h 6858000"/>
              <a:gd name="connsiteX13" fmla="*/ 1951355 w 7392421"/>
              <a:gd name="connsiteY13" fmla="*/ 6236514 h 6858000"/>
              <a:gd name="connsiteX14" fmla="*/ 1921675 w 7392421"/>
              <a:gd name="connsiteY14" fmla="*/ 6240310 h 6858000"/>
              <a:gd name="connsiteX15" fmla="*/ 1891994 w 7392421"/>
              <a:gd name="connsiteY15" fmla="*/ 6236514 h 6858000"/>
              <a:gd name="connsiteX16" fmla="*/ 1875035 w 7392421"/>
              <a:gd name="connsiteY16" fmla="*/ 6240310 h 6858000"/>
              <a:gd name="connsiteX17" fmla="*/ 1866555 w 7392421"/>
              <a:gd name="connsiteY17" fmla="*/ 6228921 h 6858000"/>
              <a:gd name="connsiteX18" fmla="*/ 1845355 w 7392421"/>
              <a:gd name="connsiteY18" fmla="*/ 6228921 h 6858000"/>
              <a:gd name="connsiteX19" fmla="*/ 1836875 w 7392421"/>
              <a:gd name="connsiteY19" fmla="*/ 6236514 h 6858000"/>
              <a:gd name="connsiteX20" fmla="*/ 1832635 w 7392421"/>
              <a:gd name="connsiteY20" fmla="*/ 6221328 h 6858000"/>
              <a:gd name="connsiteX21" fmla="*/ 1807195 w 7392421"/>
              <a:gd name="connsiteY21" fmla="*/ 6221328 h 6858000"/>
              <a:gd name="connsiteX22" fmla="*/ 1798716 w 7392421"/>
              <a:gd name="connsiteY22" fmla="*/ 6228921 h 6858000"/>
              <a:gd name="connsiteX23" fmla="*/ 1794475 w 7392421"/>
              <a:gd name="connsiteY23" fmla="*/ 6213735 h 6858000"/>
              <a:gd name="connsiteX24" fmla="*/ 1760555 w 7392421"/>
              <a:gd name="connsiteY24" fmla="*/ 6216108 h 6858000"/>
              <a:gd name="connsiteX25" fmla="*/ 1743434 w 7392421"/>
              <a:gd name="connsiteY25" fmla="*/ 6212994 h 6858000"/>
              <a:gd name="connsiteX26" fmla="*/ 1746224 w 7392421"/>
              <a:gd name="connsiteY26" fmla="*/ 6212355 h 6858000"/>
              <a:gd name="connsiteX27" fmla="*/ 1775913 w 7392421"/>
              <a:gd name="connsiteY27" fmla="*/ 6212355 h 6858000"/>
              <a:gd name="connsiteX28" fmla="*/ 1805602 w 7392421"/>
              <a:gd name="connsiteY28" fmla="*/ 6202655 h 6858000"/>
              <a:gd name="connsiteX29" fmla="*/ 1822567 w 7392421"/>
              <a:gd name="connsiteY29" fmla="*/ 6212355 h 6858000"/>
              <a:gd name="connsiteX30" fmla="*/ 1831049 w 7392421"/>
              <a:gd name="connsiteY30" fmla="*/ 6197805 h 6858000"/>
              <a:gd name="connsiteX31" fmla="*/ 1839532 w 7392421"/>
              <a:gd name="connsiteY31" fmla="*/ 6197805 h 6858000"/>
              <a:gd name="connsiteX32" fmla="*/ 1913195 w 7392421"/>
              <a:gd name="connsiteY32" fmla="*/ 6186999 h 6858000"/>
              <a:gd name="connsiteX33" fmla="*/ 1913195 w 7392421"/>
              <a:gd name="connsiteY33" fmla="*/ 6187160 h 6858000"/>
              <a:gd name="connsiteX34" fmla="*/ 1912033 w 7392421"/>
              <a:gd name="connsiteY34" fmla="*/ 6187221 h 6858000"/>
              <a:gd name="connsiteX35" fmla="*/ 863352 w 7392421"/>
              <a:gd name="connsiteY35" fmla="*/ 5843219 h 6858000"/>
              <a:gd name="connsiteX36" fmla="*/ 864073 w 7392421"/>
              <a:gd name="connsiteY36" fmla="*/ 5843752 h 6858000"/>
              <a:gd name="connsiteX37" fmla="*/ 863059 w 7392421"/>
              <a:gd name="connsiteY37" fmla="*/ 5843752 h 6858000"/>
              <a:gd name="connsiteX38" fmla="*/ 883526 w 7392421"/>
              <a:gd name="connsiteY38" fmla="*/ 5689580 h 6858000"/>
              <a:gd name="connsiteX39" fmla="*/ 892008 w 7392421"/>
              <a:gd name="connsiteY39" fmla="*/ 5689580 h 6858000"/>
              <a:gd name="connsiteX40" fmla="*/ 896249 w 7392421"/>
              <a:gd name="connsiteY40" fmla="*/ 5693132 h 6858000"/>
              <a:gd name="connsiteX41" fmla="*/ 895512 w 7392421"/>
              <a:gd name="connsiteY41" fmla="*/ 5693596 h 6858000"/>
              <a:gd name="connsiteX42" fmla="*/ 892008 w 7392421"/>
              <a:gd name="connsiteY42" fmla="*/ 5693132 h 6858000"/>
              <a:gd name="connsiteX43" fmla="*/ 883526 w 7392421"/>
              <a:gd name="connsiteY43" fmla="*/ 5689580 h 6858000"/>
              <a:gd name="connsiteX44" fmla="*/ 1298563 w 7392421"/>
              <a:gd name="connsiteY44" fmla="*/ 5672327 h 6858000"/>
              <a:gd name="connsiteX45" fmla="*/ 1299170 w 7392421"/>
              <a:gd name="connsiteY45" fmla="*/ 5675371 h 6858000"/>
              <a:gd name="connsiteX46" fmla="*/ 1299170 w 7392421"/>
              <a:gd name="connsiteY46" fmla="*/ 5682476 h 6858000"/>
              <a:gd name="connsiteX47" fmla="*/ 1294928 w 7392421"/>
              <a:gd name="connsiteY47" fmla="*/ 5675371 h 6858000"/>
              <a:gd name="connsiteX48" fmla="*/ 985317 w 7392421"/>
              <a:gd name="connsiteY48" fmla="*/ 5668268 h 6858000"/>
              <a:gd name="connsiteX49" fmla="*/ 1006522 w 7392421"/>
              <a:gd name="connsiteY49" fmla="*/ 5682476 h 6858000"/>
              <a:gd name="connsiteX50" fmla="*/ 1031970 w 7392421"/>
              <a:gd name="connsiteY50" fmla="*/ 5675371 h 6858000"/>
              <a:gd name="connsiteX51" fmla="*/ 1040453 w 7392421"/>
              <a:gd name="connsiteY51" fmla="*/ 5671819 h 6858000"/>
              <a:gd name="connsiteX52" fmla="*/ 1061659 w 7392421"/>
              <a:gd name="connsiteY52" fmla="*/ 5675371 h 6858000"/>
              <a:gd name="connsiteX53" fmla="*/ 1091348 w 7392421"/>
              <a:gd name="connsiteY53" fmla="*/ 5682476 h 6858000"/>
              <a:gd name="connsiteX54" fmla="*/ 1133760 w 7392421"/>
              <a:gd name="connsiteY54" fmla="*/ 5678923 h 6858000"/>
              <a:gd name="connsiteX55" fmla="*/ 1146484 w 7392421"/>
              <a:gd name="connsiteY55" fmla="*/ 5668268 h 6858000"/>
              <a:gd name="connsiteX56" fmla="*/ 1159208 w 7392421"/>
              <a:gd name="connsiteY56" fmla="*/ 5668268 h 6858000"/>
              <a:gd name="connsiteX57" fmla="*/ 1159208 w 7392421"/>
              <a:gd name="connsiteY57" fmla="*/ 5678923 h 6858000"/>
              <a:gd name="connsiteX58" fmla="*/ 1142243 w 7392421"/>
              <a:gd name="connsiteY58" fmla="*/ 5700236 h 6858000"/>
              <a:gd name="connsiteX59" fmla="*/ 1129518 w 7392421"/>
              <a:gd name="connsiteY59" fmla="*/ 5703788 h 6858000"/>
              <a:gd name="connsiteX60" fmla="*/ 1129518 w 7392421"/>
              <a:gd name="connsiteY60" fmla="*/ 5700236 h 6858000"/>
              <a:gd name="connsiteX61" fmla="*/ 1116795 w 7392421"/>
              <a:gd name="connsiteY61" fmla="*/ 5693132 h 6858000"/>
              <a:gd name="connsiteX62" fmla="*/ 1108314 w 7392421"/>
              <a:gd name="connsiteY62" fmla="*/ 5703788 h 6858000"/>
              <a:gd name="connsiteX63" fmla="*/ 1100226 w 7392421"/>
              <a:gd name="connsiteY63" fmla="*/ 5708967 h 6858000"/>
              <a:gd name="connsiteX64" fmla="*/ 1042644 w 7392421"/>
              <a:gd name="connsiteY64" fmla="*/ 5708967 h 6858000"/>
              <a:gd name="connsiteX65" fmla="*/ 1004472 w 7392421"/>
              <a:gd name="connsiteY65" fmla="*/ 5714762 h 6858000"/>
              <a:gd name="connsiteX66" fmla="*/ 995990 w 7392421"/>
              <a:gd name="connsiteY66" fmla="*/ 5711865 h 6858000"/>
              <a:gd name="connsiteX67" fmla="*/ 970542 w 7392421"/>
              <a:gd name="connsiteY67" fmla="*/ 5708605 h 6858000"/>
              <a:gd name="connsiteX68" fmla="*/ 953015 w 7392421"/>
              <a:gd name="connsiteY68" fmla="*/ 5710850 h 6858000"/>
              <a:gd name="connsiteX69" fmla="*/ 948204 w 7392421"/>
              <a:gd name="connsiteY69" fmla="*/ 5704232 h 6858000"/>
              <a:gd name="connsiteX70" fmla="*/ 934421 w 7392421"/>
              <a:gd name="connsiteY70" fmla="*/ 5696683 h 6858000"/>
              <a:gd name="connsiteX71" fmla="*/ 921698 w 7392421"/>
              <a:gd name="connsiteY71" fmla="*/ 5696683 h 6858000"/>
              <a:gd name="connsiteX72" fmla="*/ 904732 w 7392421"/>
              <a:gd name="connsiteY72" fmla="*/ 5703788 h 6858000"/>
              <a:gd name="connsiteX73" fmla="*/ 892008 w 7392421"/>
              <a:gd name="connsiteY73" fmla="*/ 5693132 h 6858000"/>
              <a:gd name="connsiteX74" fmla="*/ 894128 w 7392421"/>
              <a:gd name="connsiteY74" fmla="*/ 5694464 h 6858000"/>
              <a:gd name="connsiteX75" fmla="*/ 895512 w 7392421"/>
              <a:gd name="connsiteY75" fmla="*/ 5693596 h 6858000"/>
              <a:gd name="connsiteX76" fmla="*/ 902082 w 7392421"/>
              <a:gd name="connsiteY76" fmla="*/ 5694464 h 6858000"/>
              <a:gd name="connsiteX77" fmla="*/ 908973 w 7392421"/>
              <a:gd name="connsiteY77" fmla="*/ 5693132 h 6858000"/>
              <a:gd name="connsiteX78" fmla="*/ 951385 w 7392421"/>
              <a:gd name="connsiteY78" fmla="*/ 5682476 h 6858000"/>
              <a:gd name="connsiteX79" fmla="*/ 968351 w 7392421"/>
              <a:gd name="connsiteY79" fmla="*/ 5678923 h 6858000"/>
              <a:gd name="connsiteX80" fmla="*/ 985317 w 7392421"/>
              <a:gd name="connsiteY80" fmla="*/ 5668268 h 6858000"/>
              <a:gd name="connsiteX81" fmla="*/ 3069156 w 7392421"/>
              <a:gd name="connsiteY81" fmla="*/ 5224784 h 6858000"/>
              <a:gd name="connsiteX82" fmla="*/ 3069877 w 7392421"/>
              <a:gd name="connsiteY82" fmla="*/ 5225655 h 6858000"/>
              <a:gd name="connsiteX83" fmla="*/ 3070170 w 7392421"/>
              <a:gd name="connsiteY83" fmla="*/ 5224784 h 6858000"/>
              <a:gd name="connsiteX84" fmla="*/ 0 w 7392421"/>
              <a:gd name="connsiteY84" fmla="*/ 3728101 h 6858000"/>
              <a:gd name="connsiteX85" fmla="*/ 1014 w 7392421"/>
              <a:gd name="connsiteY85" fmla="*/ 3728101 h 6858000"/>
              <a:gd name="connsiteX86" fmla="*/ 293 w 7392421"/>
              <a:gd name="connsiteY86" fmla="*/ 3728972 h 6858000"/>
              <a:gd name="connsiteX87" fmla="*/ 1748249 w 7392421"/>
              <a:gd name="connsiteY87" fmla="*/ 900296 h 6858000"/>
              <a:gd name="connsiteX88" fmla="*/ 1750394 w 7392421"/>
              <a:gd name="connsiteY88" fmla="*/ 900296 h 6858000"/>
              <a:gd name="connsiteX89" fmla="*/ 1741171 w 7392421"/>
              <a:gd name="connsiteY89" fmla="*/ 901194 h 6858000"/>
              <a:gd name="connsiteX90" fmla="*/ 1738152 w 7392421"/>
              <a:gd name="connsiteY90" fmla="*/ 900900 h 6858000"/>
              <a:gd name="connsiteX91" fmla="*/ 1881554 w 7392421"/>
              <a:gd name="connsiteY91" fmla="*/ 886188 h 6858000"/>
              <a:gd name="connsiteX92" fmla="*/ 1912293 w 7392421"/>
              <a:gd name="connsiteY92" fmla="*/ 887026 h 6858000"/>
              <a:gd name="connsiteX93" fmla="*/ 1958933 w 7392421"/>
              <a:gd name="connsiteY93" fmla="*/ 894840 h 6858000"/>
              <a:gd name="connsiteX94" fmla="*/ 1961440 w 7392421"/>
              <a:gd name="connsiteY94" fmla="*/ 895896 h 6858000"/>
              <a:gd name="connsiteX95" fmla="*/ 1862047 w 7392421"/>
              <a:gd name="connsiteY95" fmla="*/ 895896 h 6858000"/>
              <a:gd name="connsiteX96" fmla="*/ 1840840 w 7392421"/>
              <a:gd name="connsiteY96" fmla="*/ 899749 h 6858000"/>
              <a:gd name="connsiteX97" fmla="*/ 1821936 w 7392421"/>
              <a:gd name="connsiteY97" fmla="*/ 894167 h 6858000"/>
              <a:gd name="connsiteX98" fmla="*/ 1844454 w 7392421"/>
              <a:gd name="connsiteY98" fmla="*/ 892607 h 6858000"/>
              <a:gd name="connsiteX99" fmla="*/ 1857174 w 7392421"/>
              <a:gd name="connsiteY99" fmla="*/ 890374 h 6858000"/>
              <a:gd name="connsiteX100" fmla="*/ 1881554 w 7392421"/>
              <a:gd name="connsiteY100" fmla="*/ 886188 h 6858000"/>
              <a:gd name="connsiteX101" fmla="*/ 1719279 w 7392421"/>
              <a:gd name="connsiteY101" fmla="*/ 884793 h 6858000"/>
              <a:gd name="connsiteX102" fmla="*/ 1738455 w 7392421"/>
              <a:gd name="connsiteY102" fmla="*/ 884793 h 6858000"/>
              <a:gd name="connsiteX103" fmla="*/ 1797815 w 7392421"/>
              <a:gd name="connsiteY103" fmla="*/ 890374 h 6858000"/>
              <a:gd name="connsiteX104" fmla="*/ 1737762 w 7392421"/>
              <a:gd name="connsiteY104" fmla="*/ 892482 h 6858000"/>
              <a:gd name="connsiteX105" fmla="*/ 1688889 w 7392421"/>
              <a:gd name="connsiteY105" fmla="*/ 892482 h 6858000"/>
              <a:gd name="connsiteX106" fmla="*/ 1722809 w 7392421"/>
              <a:gd name="connsiteY106" fmla="*/ 889133 h 6858000"/>
              <a:gd name="connsiteX107" fmla="*/ 1731289 w 7392421"/>
              <a:gd name="connsiteY107" fmla="*/ 886901 h 6858000"/>
              <a:gd name="connsiteX108" fmla="*/ 1645175 w 7392421"/>
              <a:gd name="connsiteY108" fmla="*/ 884793 h 6858000"/>
              <a:gd name="connsiteX109" fmla="*/ 1715727 w 7392421"/>
              <a:gd name="connsiteY109" fmla="*/ 884793 h 6858000"/>
              <a:gd name="connsiteX110" fmla="*/ 1667690 w 7392421"/>
              <a:gd name="connsiteY110" fmla="*/ 886901 h 6858000"/>
              <a:gd name="connsiteX111" fmla="*/ 1595610 w 7392421"/>
              <a:gd name="connsiteY111" fmla="*/ 886901 h 6858000"/>
              <a:gd name="connsiteX112" fmla="*/ 1594784 w 7392421"/>
              <a:gd name="connsiteY112" fmla="*/ 886834 h 6858000"/>
              <a:gd name="connsiteX113" fmla="*/ 1774961 w 7392421"/>
              <a:gd name="connsiteY113" fmla="*/ 491518 h 6858000"/>
              <a:gd name="connsiteX114" fmla="*/ 1774351 w 7392421"/>
              <a:gd name="connsiteY114" fmla="*/ 492814 h 6858000"/>
              <a:gd name="connsiteX115" fmla="*/ 1769849 w 7392421"/>
              <a:gd name="connsiteY115" fmla="*/ 491944 h 6858000"/>
              <a:gd name="connsiteX116" fmla="*/ 1982374 w 7392421"/>
              <a:gd name="connsiteY116" fmla="*/ 395710 h 6858000"/>
              <a:gd name="connsiteX117" fmla="*/ 1992974 w 7392421"/>
              <a:gd name="connsiteY117" fmla="*/ 397133 h 6858000"/>
              <a:gd name="connsiteX118" fmla="*/ 2005216 w 7392421"/>
              <a:gd name="connsiteY118" fmla="*/ 401518 h 6858000"/>
              <a:gd name="connsiteX119" fmla="*/ 1985984 w 7392421"/>
              <a:gd name="connsiteY119" fmla="*/ 397672 h 6858000"/>
              <a:gd name="connsiteX120" fmla="*/ 1980348 w 7392421"/>
              <a:gd name="connsiteY120" fmla="*/ 395982 h 6858000"/>
              <a:gd name="connsiteX121" fmla="*/ 1898608 w 7392421"/>
              <a:gd name="connsiteY121" fmla="*/ 46924 h 6858000"/>
              <a:gd name="connsiteX122" fmla="*/ 1906232 w 7392421"/>
              <a:gd name="connsiteY122" fmla="*/ 47706 h 6858000"/>
              <a:gd name="connsiteX123" fmla="*/ 1901691 w 7392421"/>
              <a:gd name="connsiteY123" fmla="*/ 51487 h 6858000"/>
              <a:gd name="connsiteX124" fmla="*/ 1898694 w 7392421"/>
              <a:gd name="connsiteY124" fmla="*/ 52622 h 6858000"/>
              <a:gd name="connsiteX125" fmla="*/ 1895454 w 7392421"/>
              <a:gd name="connsiteY125" fmla="*/ 51655 h 6858000"/>
              <a:gd name="connsiteX126" fmla="*/ 1893127 w 7392421"/>
              <a:gd name="connsiteY126" fmla="*/ 47486 h 6858000"/>
              <a:gd name="connsiteX127" fmla="*/ 2355584 w 7392421"/>
              <a:gd name="connsiteY127" fmla="*/ 38338 h 6858000"/>
              <a:gd name="connsiteX128" fmla="*/ 2354974 w 7392421"/>
              <a:gd name="connsiteY128" fmla="*/ 39445 h 6858000"/>
              <a:gd name="connsiteX129" fmla="*/ 2350472 w 7392421"/>
              <a:gd name="connsiteY129" fmla="*/ 38702 h 6858000"/>
              <a:gd name="connsiteX130" fmla="*/ 3146743 w 7392421"/>
              <a:gd name="connsiteY130" fmla="*/ 0 h 6858000"/>
              <a:gd name="connsiteX131" fmla="*/ 3202796 w 7392421"/>
              <a:gd name="connsiteY131" fmla="*/ 0 h 6858000"/>
              <a:gd name="connsiteX132" fmla="*/ 3202796 w 7392421"/>
              <a:gd name="connsiteY132" fmla="*/ 4543 h 6858000"/>
              <a:gd name="connsiteX133" fmla="*/ 3308828 w 7392421"/>
              <a:gd name="connsiteY133" fmla="*/ 4543 h 6858000"/>
              <a:gd name="connsiteX134" fmla="*/ 3334275 w 7392421"/>
              <a:gd name="connsiteY134" fmla="*/ 4543 h 6858000"/>
              <a:gd name="connsiteX135" fmla="*/ 3383051 w 7392421"/>
              <a:gd name="connsiteY135" fmla="*/ 559 h 6858000"/>
              <a:gd name="connsiteX136" fmla="*/ 3398101 w 7392421"/>
              <a:gd name="connsiteY136" fmla="*/ 0 h 6858000"/>
              <a:gd name="connsiteX137" fmla="*/ 7392421 w 7392421"/>
              <a:gd name="connsiteY137" fmla="*/ 0 h 6858000"/>
              <a:gd name="connsiteX138" fmla="*/ 7392421 w 7392421"/>
              <a:gd name="connsiteY138" fmla="*/ 6858000 h 6858000"/>
              <a:gd name="connsiteX139" fmla="*/ 2857168 w 7392421"/>
              <a:gd name="connsiteY139" fmla="*/ 6858000 h 6858000"/>
              <a:gd name="connsiteX140" fmla="*/ 2860240 w 7392421"/>
              <a:gd name="connsiteY140" fmla="*/ 6839268 h 6858000"/>
              <a:gd name="connsiteX141" fmla="*/ 2873493 w 7392421"/>
              <a:gd name="connsiteY141" fmla="*/ 6831079 h 6858000"/>
              <a:gd name="connsiteX142" fmla="*/ 2920147 w 7392421"/>
              <a:gd name="connsiteY142" fmla="*/ 6823372 h 6858000"/>
              <a:gd name="connsiteX143" fmla="*/ 2975283 w 7392421"/>
              <a:gd name="connsiteY143" fmla="*/ 6823372 h 6858000"/>
              <a:gd name="connsiteX144" fmla="*/ 3026178 w 7392421"/>
              <a:gd name="connsiteY144" fmla="*/ 6823372 h 6858000"/>
              <a:gd name="connsiteX145" fmla="*/ 3047384 w 7392421"/>
              <a:gd name="connsiteY145" fmla="*/ 6807959 h 6858000"/>
              <a:gd name="connsiteX146" fmla="*/ 3038903 w 7392421"/>
              <a:gd name="connsiteY146" fmla="*/ 6788692 h 6858000"/>
              <a:gd name="connsiteX147" fmla="*/ 3017697 w 7392421"/>
              <a:gd name="connsiteY147" fmla="*/ 6788692 h 6858000"/>
              <a:gd name="connsiteX148" fmla="*/ 2996489 w 7392421"/>
              <a:gd name="connsiteY148" fmla="*/ 6777131 h 6858000"/>
              <a:gd name="connsiteX149" fmla="*/ 2971042 w 7392421"/>
              <a:gd name="connsiteY149" fmla="*/ 6757864 h 6858000"/>
              <a:gd name="connsiteX150" fmla="*/ 2932870 w 7392421"/>
              <a:gd name="connsiteY150" fmla="*/ 6746304 h 6858000"/>
              <a:gd name="connsiteX151" fmla="*/ 2894699 w 7392421"/>
              <a:gd name="connsiteY151" fmla="*/ 6746304 h 6858000"/>
              <a:gd name="connsiteX152" fmla="*/ 2835322 w 7392421"/>
              <a:gd name="connsiteY152" fmla="*/ 6750157 h 6858000"/>
              <a:gd name="connsiteX153" fmla="*/ 2826839 w 7392421"/>
              <a:gd name="connsiteY153" fmla="*/ 6746304 h 6858000"/>
              <a:gd name="connsiteX154" fmla="*/ 2831081 w 7392421"/>
              <a:gd name="connsiteY154" fmla="*/ 6734743 h 6858000"/>
              <a:gd name="connsiteX155" fmla="*/ 2856528 w 7392421"/>
              <a:gd name="connsiteY155" fmla="*/ 6727037 h 6858000"/>
              <a:gd name="connsiteX156" fmla="*/ 2865010 w 7392421"/>
              <a:gd name="connsiteY156" fmla="*/ 6700063 h 6858000"/>
              <a:gd name="connsiteX157" fmla="*/ 2822598 w 7392421"/>
              <a:gd name="connsiteY157" fmla="*/ 6696209 h 6858000"/>
              <a:gd name="connsiteX158" fmla="*/ 2839564 w 7392421"/>
              <a:gd name="connsiteY158" fmla="*/ 6692356 h 6858000"/>
              <a:gd name="connsiteX159" fmla="*/ 2877734 w 7392421"/>
              <a:gd name="connsiteY159" fmla="*/ 6692356 h 6858000"/>
              <a:gd name="connsiteX160" fmla="*/ 2915906 w 7392421"/>
              <a:gd name="connsiteY160" fmla="*/ 6680796 h 6858000"/>
              <a:gd name="connsiteX161" fmla="*/ 2924389 w 7392421"/>
              <a:gd name="connsiteY161" fmla="*/ 6657675 h 6858000"/>
              <a:gd name="connsiteX162" fmla="*/ 2903182 w 7392421"/>
              <a:gd name="connsiteY162" fmla="*/ 6646115 h 6858000"/>
              <a:gd name="connsiteX163" fmla="*/ 2869251 w 7392421"/>
              <a:gd name="connsiteY163" fmla="*/ 6649968 h 6858000"/>
              <a:gd name="connsiteX164" fmla="*/ 2797151 w 7392421"/>
              <a:gd name="connsiteY164" fmla="*/ 6657675 h 6858000"/>
              <a:gd name="connsiteX165" fmla="*/ 2788668 w 7392421"/>
              <a:gd name="connsiteY165" fmla="*/ 6653822 h 6858000"/>
              <a:gd name="connsiteX166" fmla="*/ 2729290 w 7392421"/>
              <a:gd name="connsiteY166" fmla="*/ 6646115 h 6858000"/>
              <a:gd name="connsiteX167" fmla="*/ 2640224 w 7392421"/>
              <a:gd name="connsiteY167" fmla="*/ 6638408 h 6858000"/>
              <a:gd name="connsiteX168" fmla="*/ 2635982 w 7392421"/>
              <a:gd name="connsiteY168" fmla="*/ 6638408 h 6858000"/>
              <a:gd name="connsiteX169" fmla="*/ 2635982 w 7392421"/>
              <a:gd name="connsiteY169" fmla="*/ 6634555 h 6858000"/>
              <a:gd name="connsiteX170" fmla="*/ 2640224 w 7392421"/>
              <a:gd name="connsiteY170" fmla="*/ 6626848 h 6858000"/>
              <a:gd name="connsiteX171" fmla="*/ 2652948 w 7392421"/>
              <a:gd name="connsiteY171" fmla="*/ 6626848 h 6858000"/>
              <a:gd name="connsiteX172" fmla="*/ 2729290 w 7392421"/>
              <a:gd name="connsiteY172" fmla="*/ 6626848 h 6858000"/>
              <a:gd name="connsiteX173" fmla="*/ 2742014 w 7392421"/>
              <a:gd name="connsiteY173" fmla="*/ 6619141 h 6858000"/>
              <a:gd name="connsiteX174" fmla="*/ 2763220 w 7392421"/>
              <a:gd name="connsiteY174" fmla="*/ 6603727 h 6858000"/>
              <a:gd name="connsiteX175" fmla="*/ 2814115 w 7392421"/>
              <a:gd name="connsiteY175" fmla="*/ 6603727 h 6858000"/>
              <a:gd name="connsiteX176" fmla="*/ 2852287 w 7392421"/>
              <a:gd name="connsiteY176" fmla="*/ 6596020 h 6858000"/>
              <a:gd name="connsiteX177" fmla="*/ 2831081 w 7392421"/>
              <a:gd name="connsiteY177" fmla="*/ 6584460 h 6858000"/>
              <a:gd name="connsiteX178" fmla="*/ 2729290 w 7392421"/>
              <a:gd name="connsiteY178" fmla="*/ 6580607 h 6858000"/>
              <a:gd name="connsiteX179" fmla="*/ 2568123 w 7392421"/>
              <a:gd name="connsiteY179" fmla="*/ 6580607 h 6858000"/>
              <a:gd name="connsiteX180" fmla="*/ 2546916 w 7392421"/>
              <a:gd name="connsiteY180" fmla="*/ 6584460 h 6858000"/>
              <a:gd name="connsiteX181" fmla="*/ 2504504 w 7392421"/>
              <a:gd name="connsiteY181" fmla="*/ 6580607 h 6858000"/>
              <a:gd name="connsiteX182" fmla="*/ 2462091 w 7392421"/>
              <a:gd name="connsiteY182" fmla="*/ 6584460 h 6858000"/>
              <a:gd name="connsiteX183" fmla="*/ 2432402 w 7392421"/>
              <a:gd name="connsiteY183" fmla="*/ 6584460 h 6858000"/>
              <a:gd name="connsiteX184" fmla="*/ 2360301 w 7392421"/>
              <a:gd name="connsiteY184" fmla="*/ 6572900 h 6858000"/>
              <a:gd name="connsiteX185" fmla="*/ 2343335 w 7392421"/>
              <a:gd name="connsiteY185" fmla="*/ 6580607 h 6858000"/>
              <a:gd name="connsiteX186" fmla="*/ 2317888 w 7392421"/>
              <a:gd name="connsiteY186" fmla="*/ 6572900 h 6858000"/>
              <a:gd name="connsiteX187" fmla="*/ 2223860 w 7392421"/>
              <a:gd name="connsiteY187" fmla="*/ 6572900 h 6858000"/>
              <a:gd name="connsiteX188" fmla="*/ 2226954 w 7392421"/>
              <a:gd name="connsiteY188" fmla="*/ 6566806 h 6858000"/>
              <a:gd name="connsiteX189" fmla="*/ 2243914 w 7392421"/>
              <a:gd name="connsiteY189" fmla="*/ 6536434 h 6858000"/>
              <a:gd name="connsiteX190" fmla="*/ 2243914 w 7392421"/>
              <a:gd name="connsiteY190" fmla="*/ 6528842 h 6858000"/>
              <a:gd name="connsiteX191" fmla="*/ 2180314 w 7392421"/>
              <a:gd name="connsiteY191" fmla="*/ 6490877 h 6858000"/>
              <a:gd name="connsiteX192" fmla="*/ 1959834 w 7392421"/>
              <a:gd name="connsiteY192" fmla="*/ 6490877 h 6858000"/>
              <a:gd name="connsiteX193" fmla="*/ 1942874 w 7392421"/>
              <a:gd name="connsiteY193" fmla="*/ 6483284 h 6858000"/>
              <a:gd name="connsiteX194" fmla="*/ 1959834 w 7392421"/>
              <a:gd name="connsiteY194" fmla="*/ 6479487 h 6858000"/>
              <a:gd name="connsiteX195" fmla="*/ 2010714 w 7392421"/>
              <a:gd name="connsiteY195" fmla="*/ 6468098 h 6858000"/>
              <a:gd name="connsiteX196" fmla="*/ 2154873 w 7392421"/>
              <a:gd name="connsiteY196" fmla="*/ 6418744 h 6858000"/>
              <a:gd name="connsiteX197" fmla="*/ 2239673 w 7392421"/>
              <a:gd name="connsiteY197" fmla="*/ 6414948 h 6858000"/>
              <a:gd name="connsiteX198" fmla="*/ 2294793 w 7392421"/>
              <a:gd name="connsiteY198" fmla="*/ 6414948 h 6858000"/>
              <a:gd name="connsiteX199" fmla="*/ 2345673 w 7392421"/>
              <a:gd name="connsiteY199" fmla="*/ 6407355 h 6858000"/>
              <a:gd name="connsiteX200" fmla="*/ 2366873 w 7392421"/>
              <a:gd name="connsiteY200" fmla="*/ 6399762 h 6858000"/>
              <a:gd name="connsiteX201" fmla="*/ 2345673 w 7392421"/>
              <a:gd name="connsiteY201" fmla="*/ 6392169 h 6858000"/>
              <a:gd name="connsiteX202" fmla="*/ 2197274 w 7392421"/>
              <a:gd name="connsiteY202" fmla="*/ 6399762 h 6858000"/>
              <a:gd name="connsiteX203" fmla="*/ 2133674 w 7392421"/>
              <a:gd name="connsiteY203" fmla="*/ 6376983 h 6858000"/>
              <a:gd name="connsiteX204" fmla="*/ 2133674 w 7392421"/>
              <a:gd name="connsiteY204" fmla="*/ 6369390 h 6858000"/>
              <a:gd name="connsiteX205" fmla="*/ 2137913 w 7392421"/>
              <a:gd name="connsiteY205" fmla="*/ 6354204 h 6858000"/>
              <a:gd name="connsiteX206" fmla="*/ 2176073 w 7392421"/>
              <a:gd name="connsiteY206" fmla="*/ 6354204 h 6858000"/>
              <a:gd name="connsiteX207" fmla="*/ 2201513 w 7392421"/>
              <a:gd name="connsiteY207" fmla="*/ 6346611 h 6858000"/>
              <a:gd name="connsiteX208" fmla="*/ 2205753 w 7392421"/>
              <a:gd name="connsiteY208" fmla="*/ 6339018 h 6858000"/>
              <a:gd name="connsiteX209" fmla="*/ 2197274 w 7392421"/>
              <a:gd name="connsiteY209" fmla="*/ 6335222 h 6858000"/>
              <a:gd name="connsiteX210" fmla="*/ 2159113 w 7392421"/>
              <a:gd name="connsiteY210" fmla="*/ 6335222 h 6858000"/>
              <a:gd name="connsiteX211" fmla="*/ 2146394 w 7392421"/>
              <a:gd name="connsiteY211" fmla="*/ 6327629 h 6858000"/>
              <a:gd name="connsiteX212" fmla="*/ 2154873 w 7392421"/>
              <a:gd name="connsiteY212" fmla="*/ 6320036 h 6858000"/>
              <a:gd name="connsiteX213" fmla="*/ 2205753 w 7392421"/>
              <a:gd name="connsiteY213" fmla="*/ 6301054 h 6858000"/>
              <a:gd name="connsiteX214" fmla="*/ 2286313 w 7392421"/>
              <a:gd name="connsiteY214" fmla="*/ 6285868 h 6858000"/>
              <a:gd name="connsiteX215" fmla="*/ 2286313 w 7392421"/>
              <a:gd name="connsiteY215" fmla="*/ 6282071 h 6858000"/>
              <a:gd name="connsiteX216" fmla="*/ 2286313 w 7392421"/>
              <a:gd name="connsiteY216" fmla="*/ 6274478 h 6858000"/>
              <a:gd name="connsiteX217" fmla="*/ 2269353 w 7392421"/>
              <a:gd name="connsiteY217" fmla="*/ 6274478 h 6858000"/>
              <a:gd name="connsiteX218" fmla="*/ 2256633 w 7392421"/>
              <a:gd name="connsiteY218" fmla="*/ 6251700 h 6858000"/>
              <a:gd name="connsiteX219" fmla="*/ 2252393 w 7392421"/>
              <a:gd name="connsiteY219" fmla="*/ 6240310 h 6858000"/>
              <a:gd name="connsiteX220" fmla="*/ 2214234 w 7392421"/>
              <a:gd name="connsiteY220" fmla="*/ 6228921 h 6858000"/>
              <a:gd name="connsiteX221" fmla="*/ 2243914 w 7392421"/>
              <a:gd name="connsiteY221" fmla="*/ 6228921 h 6858000"/>
              <a:gd name="connsiteX222" fmla="*/ 2248153 w 7392421"/>
              <a:gd name="connsiteY222" fmla="*/ 6217531 h 6858000"/>
              <a:gd name="connsiteX223" fmla="*/ 2248153 w 7392421"/>
              <a:gd name="connsiteY223" fmla="*/ 6209938 h 6858000"/>
              <a:gd name="connsiteX224" fmla="*/ 2252393 w 7392421"/>
              <a:gd name="connsiteY224" fmla="*/ 6209938 h 6858000"/>
              <a:gd name="connsiteX225" fmla="*/ 2294793 w 7392421"/>
              <a:gd name="connsiteY225" fmla="*/ 6213735 h 6858000"/>
              <a:gd name="connsiteX226" fmla="*/ 2303273 w 7392421"/>
              <a:gd name="connsiteY226" fmla="*/ 6209938 h 6858000"/>
              <a:gd name="connsiteX227" fmla="*/ 2299033 w 7392421"/>
              <a:gd name="connsiteY227" fmla="*/ 6202346 h 6858000"/>
              <a:gd name="connsiteX228" fmla="*/ 2273593 w 7392421"/>
              <a:gd name="connsiteY228" fmla="*/ 6187160 h 6858000"/>
              <a:gd name="connsiteX229" fmla="*/ 2269353 w 7392421"/>
              <a:gd name="connsiteY229" fmla="*/ 6168177 h 6858000"/>
              <a:gd name="connsiteX230" fmla="*/ 2277833 w 7392421"/>
              <a:gd name="connsiteY230" fmla="*/ 6156788 h 6858000"/>
              <a:gd name="connsiteX231" fmla="*/ 2299033 w 7392421"/>
              <a:gd name="connsiteY231" fmla="*/ 6156788 h 6858000"/>
              <a:gd name="connsiteX232" fmla="*/ 2349913 w 7392421"/>
              <a:gd name="connsiteY232" fmla="*/ 6171974 h 6858000"/>
              <a:gd name="connsiteX233" fmla="*/ 2371112 w 7392421"/>
              <a:gd name="connsiteY233" fmla="*/ 6164381 h 6858000"/>
              <a:gd name="connsiteX234" fmla="*/ 2383832 w 7392421"/>
              <a:gd name="connsiteY234" fmla="*/ 6141602 h 6858000"/>
              <a:gd name="connsiteX235" fmla="*/ 2421992 w 7392421"/>
              <a:gd name="connsiteY235" fmla="*/ 6134009 h 6858000"/>
              <a:gd name="connsiteX236" fmla="*/ 2455913 w 7392421"/>
              <a:gd name="connsiteY236" fmla="*/ 6137806 h 6858000"/>
              <a:gd name="connsiteX237" fmla="*/ 2464392 w 7392421"/>
              <a:gd name="connsiteY237" fmla="*/ 6126416 h 6858000"/>
              <a:gd name="connsiteX238" fmla="*/ 2455913 w 7392421"/>
              <a:gd name="connsiteY238" fmla="*/ 6115027 h 6858000"/>
              <a:gd name="connsiteX239" fmla="*/ 2443193 w 7392421"/>
              <a:gd name="connsiteY239" fmla="*/ 6118823 h 6858000"/>
              <a:gd name="connsiteX240" fmla="*/ 2392313 w 7392421"/>
              <a:gd name="connsiteY240" fmla="*/ 6107434 h 6858000"/>
              <a:gd name="connsiteX241" fmla="*/ 2388072 w 7392421"/>
              <a:gd name="connsiteY241" fmla="*/ 6084655 h 6858000"/>
              <a:gd name="connsiteX242" fmla="*/ 2349913 w 7392421"/>
              <a:gd name="connsiteY242" fmla="*/ 6084655 h 6858000"/>
              <a:gd name="connsiteX243" fmla="*/ 2315993 w 7392421"/>
              <a:gd name="connsiteY243" fmla="*/ 6080859 h 6858000"/>
              <a:gd name="connsiteX244" fmla="*/ 2307778 w 7392421"/>
              <a:gd name="connsiteY244" fmla="*/ 6076647 h 6858000"/>
              <a:gd name="connsiteX245" fmla="*/ 2303001 w 7392421"/>
              <a:gd name="connsiteY245" fmla="*/ 6077973 h 6858000"/>
              <a:gd name="connsiteX246" fmla="*/ 2306070 w 7392421"/>
              <a:gd name="connsiteY246" fmla="*/ 6071704 h 6858000"/>
              <a:gd name="connsiteX247" fmla="*/ 2297589 w 7392421"/>
              <a:gd name="connsiteY247" fmla="*/ 6047454 h 6858000"/>
              <a:gd name="connsiteX248" fmla="*/ 2276383 w 7392421"/>
              <a:gd name="connsiteY248" fmla="*/ 6047454 h 6858000"/>
              <a:gd name="connsiteX249" fmla="*/ 2255176 w 7392421"/>
              <a:gd name="connsiteY249" fmla="*/ 6032903 h 6858000"/>
              <a:gd name="connsiteX250" fmla="*/ 2229728 w 7392421"/>
              <a:gd name="connsiteY250" fmla="*/ 6008653 h 6858000"/>
              <a:gd name="connsiteX251" fmla="*/ 2191556 w 7392421"/>
              <a:gd name="connsiteY251" fmla="*/ 5994103 h 6858000"/>
              <a:gd name="connsiteX252" fmla="*/ 2153385 w 7392421"/>
              <a:gd name="connsiteY252" fmla="*/ 5994103 h 6858000"/>
              <a:gd name="connsiteX253" fmla="*/ 2094008 w 7392421"/>
              <a:gd name="connsiteY253" fmla="*/ 5998953 h 6858000"/>
              <a:gd name="connsiteX254" fmla="*/ 2085525 w 7392421"/>
              <a:gd name="connsiteY254" fmla="*/ 5994103 h 6858000"/>
              <a:gd name="connsiteX255" fmla="*/ 2089767 w 7392421"/>
              <a:gd name="connsiteY255" fmla="*/ 5979552 h 6858000"/>
              <a:gd name="connsiteX256" fmla="*/ 2115214 w 7392421"/>
              <a:gd name="connsiteY256" fmla="*/ 5969853 h 6858000"/>
              <a:gd name="connsiteX257" fmla="*/ 2123696 w 7392421"/>
              <a:gd name="connsiteY257" fmla="*/ 5935902 h 6858000"/>
              <a:gd name="connsiteX258" fmla="*/ 2081284 w 7392421"/>
              <a:gd name="connsiteY258" fmla="*/ 5931052 h 6858000"/>
              <a:gd name="connsiteX259" fmla="*/ 2098250 w 7392421"/>
              <a:gd name="connsiteY259" fmla="*/ 5926202 h 6858000"/>
              <a:gd name="connsiteX260" fmla="*/ 2136420 w 7392421"/>
              <a:gd name="connsiteY260" fmla="*/ 5926202 h 6858000"/>
              <a:gd name="connsiteX261" fmla="*/ 2174592 w 7392421"/>
              <a:gd name="connsiteY261" fmla="*/ 5911652 h 6858000"/>
              <a:gd name="connsiteX262" fmla="*/ 2183075 w 7392421"/>
              <a:gd name="connsiteY262" fmla="*/ 5882551 h 6858000"/>
              <a:gd name="connsiteX263" fmla="*/ 2161868 w 7392421"/>
              <a:gd name="connsiteY263" fmla="*/ 5868002 h 6858000"/>
              <a:gd name="connsiteX264" fmla="*/ 2127937 w 7392421"/>
              <a:gd name="connsiteY264" fmla="*/ 5872851 h 6858000"/>
              <a:gd name="connsiteX265" fmla="*/ 2055837 w 7392421"/>
              <a:gd name="connsiteY265" fmla="*/ 5882551 h 6858000"/>
              <a:gd name="connsiteX266" fmla="*/ 2047354 w 7392421"/>
              <a:gd name="connsiteY266" fmla="*/ 5877702 h 6858000"/>
              <a:gd name="connsiteX267" fmla="*/ 1987976 w 7392421"/>
              <a:gd name="connsiteY267" fmla="*/ 5868002 h 6858000"/>
              <a:gd name="connsiteX268" fmla="*/ 1953832 w 7392421"/>
              <a:gd name="connsiteY268" fmla="*/ 5861494 h 6858000"/>
              <a:gd name="connsiteX269" fmla="*/ 1965665 w 7392421"/>
              <a:gd name="connsiteY269" fmla="*/ 5858291 h 6858000"/>
              <a:gd name="connsiteX270" fmla="*/ 1985274 w 7392421"/>
              <a:gd name="connsiteY270" fmla="*/ 5849274 h 6858000"/>
              <a:gd name="connsiteX271" fmla="*/ 1991104 w 7392421"/>
              <a:gd name="connsiteY271" fmla="*/ 5845003 h 6858000"/>
              <a:gd name="connsiteX272" fmla="*/ 1991786 w 7392421"/>
              <a:gd name="connsiteY272" fmla="*/ 5843171 h 6858000"/>
              <a:gd name="connsiteX273" fmla="*/ 1995929 w 7392421"/>
              <a:gd name="connsiteY273" fmla="*/ 5842539 h 6858000"/>
              <a:gd name="connsiteX274" fmla="*/ 2000700 w 7392421"/>
              <a:gd name="connsiteY274" fmla="*/ 5834051 h 6858000"/>
              <a:gd name="connsiteX275" fmla="*/ 2021906 w 7392421"/>
              <a:gd name="connsiteY275" fmla="*/ 5814651 h 6858000"/>
              <a:gd name="connsiteX276" fmla="*/ 2072801 w 7392421"/>
              <a:gd name="connsiteY276" fmla="*/ 5814651 h 6858000"/>
              <a:gd name="connsiteX277" fmla="*/ 2110973 w 7392421"/>
              <a:gd name="connsiteY277" fmla="*/ 5804950 h 6858000"/>
              <a:gd name="connsiteX278" fmla="*/ 2089767 w 7392421"/>
              <a:gd name="connsiteY278" fmla="*/ 5790401 h 6858000"/>
              <a:gd name="connsiteX279" fmla="*/ 1987976 w 7392421"/>
              <a:gd name="connsiteY279" fmla="*/ 5785551 h 6858000"/>
              <a:gd name="connsiteX280" fmla="*/ 1826809 w 7392421"/>
              <a:gd name="connsiteY280" fmla="*/ 5785551 h 6858000"/>
              <a:gd name="connsiteX281" fmla="*/ 1805602 w 7392421"/>
              <a:gd name="connsiteY281" fmla="*/ 5790401 h 6858000"/>
              <a:gd name="connsiteX282" fmla="*/ 1763190 w 7392421"/>
              <a:gd name="connsiteY282" fmla="*/ 5785551 h 6858000"/>
              <a:gd name="connsiteX283" fmla="*/ 1720777 w 7392421"/>
              <a:gd name="connsiteY283" fmla="*/ 5790401 h 6858000"/>
              <a:gd name="connsiteX284" fmla="*/ 1691088 w 7392421"/>
              <a:gd name="connsiteY284" fmla="*/ 5790401 h 6858000"/>
              <a:gd name="connsiteX285" fmla="*/ 1618987 w 7392421"/>
              <a:gd name="connsiteY285" fmla="*/ 5775851 h 6858000"/>
              <a:gd name="connsiteX286" fmla="*/ 1602021 w 7392421"/>
              <a:gd name="connsiteY286" fmla="*/ 5785551 h 6858000"/>
              <a:gd name="connsiteX287" fmla="*/ 1576574 w 7392421"/>
              <a:gd name="connsiteY287" fmla="*/ 5775851 h 6858000"/>
              <a:gd name="connsiteX288" fmla="*/ 1428130 w 7392421"/>
              <a:gd name="connsiteY288" fmla="*/ 5775851 h 6858000"/>
              <a:gd name="connsiteX289" fmla="*/ 1357618 w 7392421"/>
              <a:gd name="connsiteY289" fmla="*/ 5775244 h 6858000"/>
              <a:gd name="connsiteX290" fmla="*/ 1317117 w 7392421"/>
              <a:gd name="connsiteY290" fmla="*/ 5772911 h 6858000"/>
              <a:gd name="connsiteX291" fmla="*/ 1318325 w 7392421"/>
              <a:gd name="connsiteY291" fmla="*/ 5772719 h 6858000"/>
              <a:gd name="connsiteX292" fmla="*/ 1373462 w 7392421"/>
              <a:gd name="connsiteY292" fmla="*/ 5772719 h 6858000"/>
              <a:gd name="connsiteX293" fmla="*/ 1407392 w 7392421"/>
              <a:gd name="connsiteY293" fmla="*/ 5769821 h 6858000"/>
              <a:gd name="connsiteX294" fmla="*/ 1420116 w 7392421"/>
              <a:gd name="connsiteY294" fmla="*/ 5766924 h 6858000"/>
              <a:gd name="connsiteX295" fmla="*/ 1471012 w 7392421"/>
              <a:gd name="connsiteY295" fmla="*/ 5766924 h 6858000"/>
              <a:gd name="connsiteX296" fmla="*/ 1526148 w 7392421"/>
              <a:gd name="connsiteY296" fmla="*/ 5766924 h 6858000"/>
              <a:gd name="connsiteX297" fmla="*/ 1581284 w 7392421"/>
              <a:gd name="connsiteY297" fmla="*/ 5766924 h 6858000"/>
              <a:gd name="connsiteX298" fmla="*/ 1606731 w 7392421"/>
              <a:gd name="connsiteY298" fmla="*/ 5761128 h 6858000"/>
              <a:gd name="connsiteX299" fmla="*/ 1644903 w 7392421"/>
              <a:gd name="connsiteY299" fmla="*/ 5761128 h 6858000"/>
              <a:gd name="connsiteX300" fmla="*/ 1661868 w 7392421"/>
              <a:gd name="connsiteY300" fmla="*/ 5761128 h 6858000"/>
              <a:gd name="connsiteX301" fmla="*/ 1708522 w 7392421"/>
              <a:gd name="connsiteY301" fmla="*/ 5764026 h 6858000"/>
              <a:gd name="connsiteX302" fmla="*/ 1725487 w 7392421"/>
              <a:gd name="connsiteY302" fmla="*/ 5755332 h 6858000"/>
              <a:gd name="connsiteX303" fmla="*/ 1742451 w 7392421"/>
              <a:gd name="connsiteY303" fmla="*/ 5755332 h 6858000"/>
              <a:gd name="connsiteX304" fmla="*/ 1746693 w 7392421"/>
              <a:gd name="connsiteY304" fmla="*/ 5749537 h 6858000"/>
              <a:gd name="connsiteX305" fmla="*/ 1801829 w 7392421"/>
              <a:gd name="connsiteY305" fmla="*/ 5749537 h 6858000"/>
              <a:gd name="connsiteX306" fmla="*/ 1801829 w 7392421"/>
              <a:gd name="connsiteY306" fmla="*/ 5755332 h 6858000"/>
              <a:gd name="connsiteX307" fmla="*/ 1907861 w 7392421"/>
              <a:gd name="connsiteY307" fmla="*/ 5755332 h 6858000"/>
              <a:gd name="connsiteX308" fmla="*/ 1933309 w 7392421"/>
              <a:gd name="connsiteY308" fmla="*/ 5755332 h 6858000"/>
              <a:gd name="connsiteX309" fmla="*/ 2030858 w 7392421"/>
              <a:gd name="connsiteY309" fmla="*/ 5749537 h 6858000"/>
              <a:gd name="connsiteX310" fmla="*/ 2030858 w 7392421"/>
              <a:gd name="connsiteY310" fmla="*/ 5740843 h 6858000"/>
              <a:gd name="connsiteX311" fmla="*/ 2035098 w 7392421"/>
              <a:gd name="connsiteY311" fmla="*/ 5737945 h 6858000"/>
              <a:gd name="connsiteX312" fmla="*/ 2043581 w 7392421"/>
              <a:gd name="connsiteY312" fmla="*/ 5740843 h 6858000"/>
              <a:gd name="connsiteX313" fmla="*/ 2124166 w 7392421"/>
              <a:gd name="connsiteY313" fmla="*/ 5740843 h 6858000"/>
              <a:gd name="connsiteX314" fmla="*/ 2141130 w 7392421"/>
              <a:gd name="connsiteY314" fmla="*/ 5746639 h 6858000"/>
              <a:gd name="connsiteX315" fmla="*/ 2170819 w 7392421"/>
              <a:gd name="connsiteY315" fmla="*/ 5746639 h 6858000"/>
              <a:gd name="connsiteX316" fmla="*/ 2200508 w 7392421"/>
              <a:gd name="connsiteY316" fmla="*/ 5735047 h 6858000"/>
              <a:gd name="connsiteX317" fmla="*/ 2213231 w 7392421"/>
              <a:gd name="connsiteY317" fmla="*/ 5732149 h 6858000"/>
              <a:gd name="connsiteX318" fmla="*/ 2230197 w 7392421"/>
              <a:gd name="connsiteY318" fmla="*/ 5732149 h 6858000"/>
              <a:gd name="connsiteX319" fmla="*/ 2234438 w 7392421"/>
              <a:gd name="connsiteY319" fmla="*/ 5729252 h 6858000"/>
              <a:gd name="connsiteX320" fmla="*/ 2230197 w 7392421"/>
              <a:gd name="connsiteY320" fmla="*/ 5723456 h 6858000"/>
              <a:gd name="connsiteX321" fmla="*/ 2179302 w 7392421"/>
              <a:gd name="connsiteY321" fmla="*/ 5717660 h 6858000"/>
              <a:gd name="connsiteX322" fmla="*/ 2166578 w 7392421"/>
              <a:gd name="connsiteY322" fmla="*/ 5711865 h 6858000"/>
              <a:gd name="connsiteX323" fmla="*/ 2128407 w 7392421"/>
              <a:gd name="connsiteY323" fmla="*/ 5700273 h 6858000"/>
              <a:gd name="connsiteX324" fmla="*/ 2119924 w 7392421"/>
              <a:gd name="connsiteY324" fmla="*/ 5703171 h 6858000"/>
              <a:gd name="connsiteX325" fmla="*/ 2111441 w 7392421"/>
              <a:gd name="connsiteY325" fmla="*/ 5697375 h 6858000"/>
              <a:gd name="connsiteX326" fmla="*/ 2073271 w 7392421"/>
              <a:gd name="connsiteY326" fmla="*/ 5682886 h 6858000"/>
              <a:gd name="connsiteX327" fmla="*/ 2043581 w 7392421"/>
              <a:gd name="connsiteY327" fmla="*/ 5691580 h 6858000"/>
              <a:gd name="connsiteX328" fmla="*/ 2039340 w 7392421"/>
              <a:gd name="connsiteY328" fmla="*/ 5688682 h 6858000"/>
              <a:gd name="connsiteX329" fmla="*/ 2009652 w 7392421"/>
              <a:gd name="connsiteY329" fmla="*/ 5688682 h 6858000"/>
              <a:gd name="connsiteX330" fmla="*/ 1950274 w 7392421"/>
              <a:gd name="connsiteY330" fmla="*/ 5697375 h 6858000"/>
              <a:gd name="connsiteX331" fmla="*/ 1946033 w 7392421"/>
              <a:gd name="connsiteY331" fmla="*/ 5691580 h 6858000"/>
              <a:gd name="connsiteX332" fmla="*/ 1937550 w 7392421"/>
              <a:gd name="connsiteY332" fmla="*/ 5665499 h 6858000"/>
              <a:gd name="connsiteX333" fmla="*/ 1907861 w 7392421"/>
              <a:gd name="connsiteY333" fmla="*/ 5665499 h 6858000"/>
              <a:gd name="connsiteX334" fmla="*/ 1899378 w 7392421"/>
              <a:gd name="connsiteY334" fmla="*/ 5677090 h 6858000"/>
              <a:gd name="connsiteX335" fmla="*/ 1873931 w 7392421"/>
              <a:gd name="connsiteY335" fmla="*/ 5688682 h 6858000"/>
              <a:gd name="connsiteX336" fmla="*/ 1865448 w 7392421"/>
              <a:gd name="connsiteY336" fmla="*/ 5691580 h 6858000"/>
              <a:gd name="connsiteX337" fmla="*/ 1848483 w 7392421"/>
              <a:gd name="connsiteY337" fmla="*/ 5691580 h 6858000"/>
              <a:gd name="connsiteX338" fmla="*/ 1831519 w 7392421"/>
              <a:gd name="connsiteY338" fmla="*/ 5691580 h 6858000"/>
              <a:gd name="connsiteX339" fmla="*/ 1823036 w 7392421"/>
              <a:gd name="connsiteY339" fmla="*/ 5697375 h 6858000"/>
              <a:gd name="connsiteX340" fmla="*/ 1818795 w 7392421"/>
              <a:gd name="connsiteY340" fmla="*/ 5714762 h 6858000"/>
              <a:gd name="connsiteX341" fmla="*/ 1801829 w 7392421"/>
              <a:gd name="connsiteY341" fmla="*/ 5714762 h 6858000"/>
              <a:gd name="connsiteX342" fmla="*/ 1797588 w 7392421"/>
              <a:gd name="connsiteY342" fmla="*/ 5706069 h 6858000"/>
              <a:gd name="connsiteX343" fmla="*/ 1763658 w 7392421"/>
              <a:gd name="connsiteY343" fmla="*/ 5697375 h 6858000"/>
              <a:gd name="connsiteX344" fmla="*/ 1755176 w 7392421"/>
              <a:gd name="connsiteY344" fmla="*/ 5700273 h 6858000"/>
              <a:gd name="connsiteX345" fmla="*/ 1738210 w 7392421"/>
              <a:gd name="connsiteY345" fmla="*/ 5700273 h 6858000"/>
              <a:gd name="connsiteX346" fmla="*/ 1729728 w 7392421"/>
              <a:gd name="connsiteY346" fmla="*/ 5706069 h 6858000"/>
              <a:gd name="connsiteX347" fmla="*/ 1725487 w 7392421"/>
              <a:gd name="connsiteY347" fmla="*/ 5697375 h 6858000"/>
              <a:gd name="connsiteX348" fmla="*/ 1721245 w 7392421"/>
              <a:gd name="connsiteY348" fmla="*/ 5697375 h 6858000"/>
              <a:gd name="connsiteX349" fmla="*/ 1683074 w 7392421"/>
              <a:gd name="connsiteY349" fmla="*/ 5703171 h 6858000"/>
              <a:gd name="connsiteX350" fmla="*/ 1640662 w 7392421"/>
              <a:gd name="connsiteY350" fmla="*/ 5697375 h 6858000"/>
              <a:gd name="connsiteX351" fmla="*/ 1598250 w 7392421"/>
              <a:gd name="connsiteY351" fmla="*/ 5700273 h 6858000"/>
              <a:gd name="connsiteX352" fmla="*/ 1547354 w 7392421"/>
              <a:gd name="connsiteY352" fmla="*/ 5700273 h 6858000"/>
              <a:gd name="connsiteX353" fmla="*/ 1543112 w 7392421"/>
              <a:gd name="connsiteY353" fmla="*/ 5700273 h 6858000"/>
              <a:gd name="connsiteX354" fmla="*/ 1543112 w 7392421"/>
              <a:gd name="connsiteY354" fmla="*/ 5703171 h 6858000"/>
              <a:gd name="connsiteX355" fmla="*/ 1555835 w 7392421"/>
              <a:gd name="connsiteY355" fmla="*/ 5708967 h 6858000"/>
              <a:gd name="connsiteX356" fmla="*/ 1564318 w 7392421"/>
              <a:gd name="connsiteY356" fmla="*/ 5714762 h 6858000"/>
              <a:gd name="connsiteX357" fmla="*/ 1551595 w 7392421"/>
              <a:gd name="connsiteY357" fmla="*/ 5717660 h 6858000"/>
              <a:gd name="connsiteX358" fmla="*/ 1581284 w 7392421"/>
              <a:gd name="connsiteY358" fmla="*/ 5726354 h 6858000"/>
              <a:gd name="connsiteX359" fmla="*/ 1594008 w 7392421"/>
              <a:gd name="connsiteY359" fmla="*/ 5732149 h 6858000"/>
              <a:gd name="connsiteX360" fmla="*/ 1581284 w 7392421"/>
              <a:gd name="connsiteY360" fmla="*/ 5737945 h 6858000"/>
              <a:gd name="connsiteX361" fmla="*/ 1551595 w 7392421"/>
              <a:gd name="connsiteY361" fmla="*/ 5732149 h 6858000"/>
              <a:gd name="connsiteX362" fmla="*/ 1543112 w 7392421"/>
              <a:gd name="connsiteY362" fmla="*/ 5732149 h 6858000"/>
              <a:gd name="connsiteX363" fmla="*/ 1496458 w 7392421"/>
              <a:gd name="connsiteY363" fmla="*/ 5737945 h 6858000"/>
              <a:gd name="connsiteX364" fmla="*/ 1466770 w 7392421"/>
              <a:gd name="connsiteY364" fmla="*/ 5732149 h 6858000"/>
              <a:gd name="connsiteX365" fmla="*/ 1462529 w 7392421"/>
              <a:gd name="connsiteY365" fmla="*/ 5732149 h 6858000"/>
              <a:gd name="connsiteX366" fmla="*/ 1428598 w 7392421"/>
              <a:gd name="connsiteY366" fmla="*/ 5737945 h 6858000"/>
              <a:gd name="connsiteX367" fmla="*/ 1405272 w 7392421"/>
              <a:gd name="connsiteY367" fmla="*/ 5733237 h 6858000"/>
              <a:gd name="connsiteX368" fmla="*/ 1388855 w 7392421"/>
              <a:gd name="connsiteY368" fmla="*/ 5728393 h 6858000"/>
              <a:gd name="connsiteX369" fmla="*/ 1394598 w 7392421"/>
              <a:gd name="connsiteY369" fmla="*/ 5725988 h 6858000"/>
              <a:gd name="connsiteX370" fmla="*/ 1400960 w 7392421"/>
              <a:gd name="connsiteY370" fmla="*/ 5717995 h 6858000"/>
              <a:gd name="connsiteX371" fmla="*/ 1426407 w 7392421"/>
              <a:gd name="connsiteY371" fmla="*/ 5710892 h 6858000"/>
              <a:gd name="connsiteX372" fmla="*/ 1400960 w 7392421"/>
              <a:gd name="connsiteY372" fmla="*/ 5693132 h 6858000"/>
              <a:gd name="connsiteX373" fmla="*/ 1379753 w 7392421"/>
              <a:gd name="connsiteY373" fmla="*/ 5682476 h 6858000"/>
              <a:gd name="connsiteX374" fmla="*/ 1371270 w 7392421"/>
              <a:gd name="connsiteY374" fmla="*/ 5678923 h 6858000"/>
              <a:gd name="connsiteX375" fmla="*/ 1350064 w 7392421"/>
              <a:gd name="connsiteY375" fmla="*/ 5686028 h 6858000"/>
              <a:gd name="connsiteX376" fmla="*/ 1345824 w 7392421"/>
              <a:gd name="connsiteY376" fmla="*/ 5700236 h 6858000"/>
              <a:gd name="connsiteX377" fmla="*/ 1341583 w 7392421"/>
              <a:gd name="connsiteY377" fmla="*/ 5703788 h 6858000"/>
              <a:gd name="connsiteX378" fmla="*/ 1341583 w 7392421"/>
              <a:gd name="connsiteY378" fmla="*/ 5686028 h 6858000"/>
              <a:gd name="connsiteX379" fmla="*/ 1333100 w 7392421"/>
              <a:gd name="connsiteY379" fmla="*/ 5678923 h 6858000"/>
              <a:gd name="connsiteX380" fmla="*/ 1299170 w 7392421"/>
              <a:gd name="connsiteY380" fmla="*/ 5675371 h 6858000"/>
              <a:gd name="connsiteX381" fmla="*/ 1299170 w 7392421"/>
              <a:gd name="connsiteY381" fmla="*/ 5671819 h 6858000"/>
              <a:gd name="connsiteX382" fmla="*/ 1298563 w 7392421"/>
              <a:gd name="connsiteY382" fmla="*/ 5672327 h 6858000"/>
              <a:gd name="connsiteX383" fmla="*/ 1294928 w 7392421"/>
              <a:gd name="connsiteY383" fmla="*/ 5654059 h 6858000"/>
              <a:gd name="connsiteX384" fmla="*/ 1277964 w 7392421"/>
              <a:gd name="connsiteY384" fmla="*/ 5629195 h 6858000"/>
              <a:gd name="connsiteX385" fmla="*/ 1316134 w 7392421"/>
              <a:gd name="connsiteY385" fmla="*/ 5625643 h 6858000"/>
              <a:gd name="connsiteX386" fmla="*/ 1354306 w 7392421"/>
              <a:gd name="connsiteY386" fmla="*/ 5622092 h 6858000"/>
              <a:gd name="connsiteX387" fmla="*/ 1400960 w 7392421"/>
              <a:gd name="connsiteY387" fmla="*/ 5622092 h 6858000"/>
              <a:gd name="connsiteX388" fmla="*/ 1413683 w 7392421"/>
              <a:gd name="connsiteY388" fmla="*/ 5625643 h 6858000"/>
              <a:gd name="connsiteX389" fmla="*/ 1464579 w 7392421"/>
              <a:gd name="connsiteY389" fmla="*/ 5625643 h 6858000"/>
              <a:gd name="connsiteX390" fmla="*/ 1473061 w 7392421"/>
              <a:gd name="connsiteY390" fmla="*/ 5622092 h 6858000"/>
              <a:gd name="connsiteX391" fmla="*/ 1511233 w 7392421"/>
              <a:gd name="connsiteY391" fmla="*/ 5629195 h 6858000"/>
              <a:gd name="connsiteX392" fmla="*/ 1587576 w 7392421"/>
              <a:gd name="connsiteY392" fmla="*/ 5629195 h 6858000"/>
              <a:gd name="connsiteX393" fmla="*/ 1608781 w 7392421"/>
              <a:gd name="connsiteY393" fmla="*/ 5629195 h 6858000"/>
              <a:gd name="connsiteX394" fmla="*/ 1634230 w 7392421"/>
              <a:gd name="connsiteY394" fmla="*/ 5629195 h 6858000"/>
              <a:gd name="connsiteX395" fmla="*/ 1680883 w 7392421"/>
              <a:gd name="connsiteY395" fmla="*/ 5632747 h 6858000"/>
              <a:gd name="connsiteX396" fmla="*/ 1719055 w 7392421"/>
              <a:gd name="connsiteY396" fmla="*/ 5632747 h 6858000"/>
              <a:gd name="connsiteX397" fmla="*/ 1757226 w 7392421"/>
              <a:gd name="connsiteY397" fmla="*/ 5632747 h 6858000"/>
              <a:gd name="connsiteX398" fmla="*/ 1769949 w 7392421"/>
              <a:gd name="connsiteY398" fmla="*/ 5632747 h 6858000"/>
              <a:gd name="connsiteX399" fmla="*/ 1833568 w 7392421"/>
              <a:gd name="connsiteY399" fmla="*/ 5629195 h 6858000"/>
              <a:gd name="connsiteX400" fmla="*/ 1846292 w 7392421"/>
              <a:gd name="connsiteY400" fmla="*/ 5618539 h 6858000"/>
              <a:gd name="connsiteX401" fmla="*/ 1850533 w 7392421"/>
              <a:gd name="connsiteY401" fmla="*/ 5607883 h 6858000"/>
              <a:gd name="connsiteX402" fmla="*/ 1897188 w 7392421"/>
              <a:gd name="connsiteY402" fmla="*/ 5593675 h 6858000"/>
              <a:gd name="connsiteX403" fmla="*/ 1931118 w 7392421"/>
              <a:gd name="connsiteY403" fmla="*/ 5600780 h 6858000"/>
              <a:gd name="connsiteX404" fmla="*/ 1935359 w 7392421"/>
              <a:gd name="connsiteY404" fmla="*/ 5600780 h 6858000"/>
              <a:gd name="connsiteX405" fmla="*/ 1965047 w 7392421"/>
              <a:gd name="connsiteY405" fmla="*/ 5593675 h 6858000"/>
              <a:gd name="connsiteX406" fmla="*/ 2011701 w 7392421"/>
              <a:gd name="connsiteY406" fmla="*/ 5600780 h 6858000"/>
              <a:gd name="connsiteX407" fmla="*/ 2020184 w 7392421"/>
              <a:gd name="connsiteY407" fmla="*/ 5600780 h 6858000"/>
              <a:gd name="connsiteX408" fmla="*/ 2049873 w 7392421"/>
              <a:gd name="connsiteY408" fmla="*/ 5593675 h 6858000"/>
              <a:gd name="connsiteX409" fmla="*/ 2062597 w 7392421"/>
              <a:gd name="connsiteY409" fmla="*/ 5600780 h 6858000"/>
              <a:gd name="connsiteX410" fmla="*/ 2049873 w 7392421"/>
              <a:gd name="connsiteY410" fmla="*/ 5607883 h 6858000"/>
              <a:gd name="connsiteX411" fmla="*/ 2020184 w 7392421"/>
              <a:gd name="connsiteY411" fmla="*/ 5618539 h 6858000"/>
              <a:gd name="connsiteX412" fmla="*/ 2032907 w 7392421"/>
              <a:gd name="connsiteY412" fmla="*/ 5622092 h 6858000"/>
              <a:gd name="connsiteX413" fmla="*/ 2024425 w 7392421"/>
              <a:gd name="connsiteY413" fmla="*/ 5629195 h 6858000"/>
              <a:gd name="connsiteX414" fmla="*/ 2011701 w 7392421"/>
              <a:gd name="connsiteY414" fmla="*/ 5636299 h 6858000"/>
              <a:gd name="connsiteX415" fmla="*/ 2011701 w 7392421"/>
              <a:gd name="connsiteY415" fmla="*/ 5639851 h 6858000"/>
              <a:gd name="connsiteX416" fmla="*/ 2015943 w 7392421"/>
              <a:gd name="connsiteY416" fmla="*/ 5639851 h 6858000"/>
              <a:gd name="connsiteX417" fmla="*/ 2066839 w 7392421"/>
              <a:gd name="connsiteY417" fmla="*/ 5639851 h 6858000"/>
              <a:gd name="connsiteX418" fmla="*/ 2109251 w 7392421"/>
              <a:gd name="connsiteY418" fmla="*/ 5643404 h 6858000"/>
              <a:gd name="connsiteX419" fmla="*/ 2151663 w 7392421"/>
              <a:gd name="connsiteY419" fmla="*/ 5636299 h 6858000"/>
              <a:gd name="connsiteX420" fmla="*/ 2189834 w 7392421"/>
              <a:gd name="connsiteY420" fmla="*/ 5643404 h 6858000"/>
              <a:gd name="connsiteX421" fmla="*/ 2194076 w 7392421"/>
              <a:gd name="connsiteY421" fmla="*/ 5643404 h 6858000"/>
              <a:gd name="connsiteX422" fmla="*/ 2198317 w 7392421"/>
              <a:gd name="connsiteY422" fmla="*/ 5632747 h 6858000"/>
              <a:gd name="connsiteX423" fmla="*/ 2206799 w 7392421"/>
              <a:gd name="connsiteY423" fmla="*/ 5639851 h 6858000"/>
              <a:gd name="connsiteX424" fmla="*/ 2223765 w 7392421"/>
              <a:gd name="connsiteY424" fmla="*/ 5639851 h 6858000"/>
              <a:gd name="connsiteX425" fmla="*/ 2232247 w 7392421"/>
              <a:gd name="connsiteY425" fmla="*/ 5643404 h 6858000"/>
              <a:gd name="connsiteX426" fmla="*/ 2266177 w 7392421"/>
              <a:gd name="connsiteY426" fmla="*/ 5632747 h 6858000"/>
              <a:gd name="connsiteX427" fmla="*/ 2270418 w 7392421"/>
              <a:gd name="connsiteY427" fmla="*/ 5622092 h 6858000"/>
              <a:gd name="connsiteX428" fmla="*/ 2287384 w 7392421"/>
              <a:gd name="connsiteY428" fmla="*/ 5622092 h 6858000"/>
              <a:gd name="connsiteX429" fmla="*/ 2291625 w 7392421"/>
              <a:gd name="connsiteY429" fmla="*/ 5643404 h 6858000"/>
              <a:gd name="connsiteX430" fmla="*/ 2300108 w 7392421"/>
              <a:gd name="connsiteY430" fmla="*/ 5650507 h 6858000"/>
              <a:gd name="connsiteX431" fmla="*/ 2317073 w 7392421"/>
              <a:gd name="connsiteY431" fmla="*/ 5650507 h 6858000"/>
              <a:gd name="connsiteX432" fmla="*/ 2334037 w 7392421"/>
              <a:gd name="connsiteY432" fmla="*/ 5650507 h 6858000"/>
              <a:gd name="connsiteX433" fmla="*/ 2342520 w 7392421"/>
              <a:gd name="connsiteY433" fmla="*/ 5654059 h 6858000"/>
              <a:gd name="connsiteX434" fmla="*/ 2367967 w 7392421"/>
              <a:gd name="connsiteY434" fmla="*/ 5668268 h 6858000"/>
              <a:gd name="connsiteX435" fmla="*/ 2376450 w 7392421"/>
              <a:gd name="connsiteY435" fmla="*/ 5682476 h 6858000"/>
              <a:gd name="connsiteX436" fmla="*/ 2406139 w 7392421"/>
              <a:gd name="connsiteY436" fmla="*/ 5682476 h 6858000"/>
              <a:gd name="connsiteX437" fmla="*/ 2414622 w 7392421"/>
              <a:gd name="connsiteY437" fmla="*/ 5650507 h 6858000"/>
              <a:gd name="connsiteX438" fmla="*/ 2418863 w 7392421"/>
              <a:gd name="connsiteY438" fmla="*/ 5643404 h 6858000"/>
              <a:gd name="connsiteX439" fmla="*/ 2478241 w 7392421"/>
              <a:gd name="connsiteY439" fmla="*/ 5654059 h 6858000"/>
              <a:gd name="connsiteX440" fmla="*/ 2507929 w 7392421"/>
              <a:gd name="connsiteY440" fmla="*/ 5654059 h 6858000"/>
              <a:gd name="connsiteX441" fmla="*/ 2512170 w 7392421"/>
              <a:gd name="connsiteY441" fmla="*/ 5650507 h 6858000"/>
              <a:gd name="connsiteX442" fmla="*/ 2541860 w 7392421"/>
              <a:gd name="connsiteY442" fmla="*/ 5661164 h 6858000"/>
              <a:gd name="connsiteX443" fmla="*/ 2580031 w 7392421"/>
              <a:gd name="connsiteY443" fmla="*/ 5643404 h 6858000"/>
              <a:gd name="connsiteX444" fmla="*/ 2588513 w 7392421"/>
              <a:gd name="connsiteY444" fmla="*/ 5636299 h 6858000"/>
              <a:gd name="connsiteX445" fmla="*/ 2596996 w 7392421"/>
              <a:gd name="connsiteY445" fmla="*/ 5639851 h 6858000"/>
              <a:gd name="connsiteX446" fmla="*/ 2635167 w 7392421"/>
              <a:gd name="connsiteY446" fmla="*/ 5625643 h 6858000"/>
              <a:gd name="connsiteX447" fmla="*/ 2647891 w 7392421"/>
              <a:gd name="connsiteY447" fmla="*/ 5618539 h 6858000"/>
              <a:gd name="connsiteX448" fmla="*/ 2698786 w 7392421"/>
              <a:gd name="connsiteY448" fmla="*/ 5611435 h 6858000"/>
              <a:gd name="connsiteX449" fmla="*/ 2703027 w 7392421"/>
              <a:gd name="connsiteY449" fmla="*/ 5604331 h 6858000"/>
              <a:gd name="connsiteX450" fmla="*/ 2698786 w 7392421"/>
              <a:gd name="connsiteY450" fmla="*/ 5600780 h 6858000"/>
              <a:gd name="connsiteX451" fmla="*/ 2681820 w 7392421"/>
              <a:gd name="connsiteY451" fmla="*/ 5600780 h 6858000"/>
              <a:gd name="connsiteX452" fmla="*/ 2669097 w 7392421"/>
              <a:gd name="connsiteY452" fmla="*/ 5597227 h 6858000"/>
              <a:gd name="connsiteX453" fmla="*/ 2639408 w 7392421"/>
              <a:gd name="connsiteY453" fmla="*/ 5583018 h 6858000"/>
              <a:gd name="connsiteX454" fmla="*/ 2609719 w 7392421"/>
              <a:gd name="connsiteY454" fmla="*/ 5583018 h 6858000"/>
              <a:gd name="connsiteX455" fmla="*/ 2592755 w 7392421"/>
              <a:gd name="connsiteY455" fmla="*/ 5590123 h 6858000"/>
              <a:gd name="connsiteX456" fmla="*/ 2512170 w 7392421"/>
              <a:gd name="connsiteY456" fmla="*/ 5590123 h 6858000"/>
              <a:gd name="connsiteX457" fmla="*/ 2503687 w 7392421"/>
              <a:gd name="connsiteY457" fmla="*/ 5593675 h 6858000"/>
              <a:gd name="connsiteX458" fmla="*/ 2499447 w 7392421"/>
              <a:gd name="connsiteY458" fmla="*/ 5590123 h 6858000"/>
              <a:gd name="connsiteX459" fmla="*/ 2499447 w 7392421"/>
              <a:gd name="connsiteY459" fmla="*/ 5579466 h 6858000"/>
              <a:gd name="connsiteX460" fmla="*/ 2401898 w 7392421"/>
              <a:gd name="connsiteY460" fmla="*/ 5572363 h 6858000"/>
              <a:gd name="connsiteX461" fmla="*/ 2376450 w 7392421"/>
              <a:gd name="connsiteY461" fmla="*/ 5572363 h 6858000"/>
              <a:gd name="connsiteX462" fmla="*/ 2270418 w 7392421"/>
              <a:gd name="connsiteY462" fmla="*/ 5572363 h 6858000"/>
              <a:gd name="connsiteX463" fmla="*/ 2270418 w 7392421"/>
              <a:gd name="connsiteY463" fmla="*/ 5579466 h 6858000"/>
              <a:gd name="connsiteX464" fmla="*/ 2215282 w 7392421"/>
              <a:gd name="connsiteY464" fmla="*/ 5579466 h 6858000"/>
              <a:gd name="connsiteX465" fmla="*/ 2211040 w 7392421"/>
              <a:gd name="connsiteY465" fmla="*/ 5572363 h 6858000"/>
              <a:gd name="connsiteX466" fmla="*/ 2194076 w 7392421"/>
              <a:gd name="connsiteY466" fmla="*/ 5572363 h 6858000"/>
              <a:gd name="connsiteX467" fmla="*/ 2177111 w 7392421"/>
              <a:gd name="connsiteY467" fmla="*/ 5561706 h 6858000"/>
              <a:gd name="connsiteX468" fmla="*/ 2130457 w 7392421"/>
              <a:gd name="connsiteY468" fmla="*/ 5565259 h 6858000"/>
              <a:gd name="connsiteX469" fmla="*/ 2113492 w 7392421"/>
              <a:gd name="connsiteY469" fmla="*/ 5565259 h 6858000"/>
              <a:gd name="connsiteX470" fmla="*/ 2075321 w 7392421"/>
              <a:gd name="connsiteY470" fmla="*/ 5565259 h 6858000"/>
              <a:gd name="connsiteX471" fmla="*/ 2049873 w 7392421"/>
              <a:gd name="connsiteY471" fmla="*/ 5558154 h 6858000"/>
              <a:gd name="connsiteX472" fmla="*/ 1994737 w 7392421"/>
              <a:gd name="connsiteY472" fmla="*/ 5558154 h 6858000"/>
              <a:gd name="connsiteX473" fmla="*/ 1939601 w 7392421"/>
              <a:gd name="connsiteY473" fmla="*/ 5558154 h 6858000"/>
              <a:gd name="connsiteX474" fmla="*/ 1888705 w 7392421"/>
              <a:gd name="connsiteY474" fmla="*/ 5558154 h 6858000"/>
              <a:gd name="connsiteX475" fmla="*/ 1875982 w 7392421"/>
              <a:gd name="connsiteY475" fmla="*/ 5554603 h 6858000"/>
              <a:gd name="connsiteX476" fmla="*/ 1842051 w 7392421"/>
              <a:gd name="connsiteY476" fmla="*/ 5551051 h 6858000"/>
              <a:gd name="connsiteX477" fmla="*/ 1786914 w 7392421"/>
              <a:gd name="connsiteY477" fmla="*/ 5551051 h 6858000"/>
              <a:gd name="connsiteX478" fmla="*/ 1744502 w 7392421"/>
              <a:gd name="connsiteY478" fmla="*/ 5547499 h 6858000"/>
              <a:gd name="connsiteX479" fmla="*/ 1706331 w 7392421"/>
              <a:gd name="connsiteY479" fmla="*/ 5540394 h 6858000"/>
              <a:gd name="connsiteX480" fmla="*/ 1608781 w 7392421"/>
              <a:gd name="connsiteY480" fmla="*/ 5540394 h 6858000"/>
              <a:gd name="connsiteX481" fmla="*/ 1571370 w 7392421"/>
              <a:gd name="connsiteY481" fmla="*/ 5539713 h 6858000"/>
              <a:gd name="connsiteX482" fmla="*/ 1582175 w 7392421"/>
              <a:gd name="connsiteY482" fmla="*/ 5526039 h 6858000"/>
              <a:gd name="connsiteX483" fmla="*/ 1584828 w 7392421"/>
              <a:gd name="connsiteY483" fmla="*/ 5525054 h 6858000"/>
              <a:gd name="connsiteX484" fmla="*/ 1606349 w 7392421"/>
              <a:gd name="connsiteY484" fmla="*/ 5526522 h 6858000"/>
              <a:gd name="connsiteX485" fmla="*/ 1635508 w 7392421"/>
              <a:gd name="connsiteY485" fmla="*/ 5524750 h 6858000"/>
              <a:gd name="connsiteX486" fmla="*/ 1686403 w 7392421"/>
              <a:gd name="connsiteY486" fmla="*/ 5524750 h 6858000"/>
              <a:gd name="connsiteX487" fmla="*/ 1707609 w 7392421"/>
              <a:gd name="connsiteY487" fmla="*/ 5505858 h 6858000"/>
              <a:gd name="connsiteX488" fmla="*/ 1699127 w 7392421"/>
              <a:gd name="connsiteY488" fmla="*/ 5482241 h 6858000"/>
              <a:gd name="connsiteX489" fmla="*/ 1677921 w 7392421"/>
              <a:gd name="connsiteY489" fmla="*/ 5482241 h 6858000"/>
              <a:gd name="connsiteX490" fmla="*/ 1656714 w 7392421"/>
              <a:gd name="connsiteY490" fmla="*/ 5468070 h 6858000"/>
              <a:gd name="connsiteX491" fmla="*/ 1631266 w 7392421"/>
              <a:gd name="connsiteY491" fmla="*/ 5444454 h 6858000"/>
              <a:gd name="connsiteX492" fmla="*/ 1593095 w 7392421"/>
              <a:gd name="connsiteY492" fmla="*/ 5430284 h 6858000"/>
              <a:gd name="connsiteX493" fmla="*/ 1554923 w 7392421"/>
              <a:gd name="connsiteY493" fmla="*/ 5430284 h 6858000"/>
              <a:gd name="connsiteX494" fmla="*/ 1495547 w 7392421"/>
              <a:gd name="connsiteY494" fmla="*/ 5435007 h 6858000"/>
              <a:gd name="connsiteX495" fmla="*/ 1487064 w 7392421"/>
              <a:gd name="connsiteY495" fmla="*/ 5430284 h 6858000"/>
              <a:gd name="connsiteX496" fmla="*/ 1491305 w 7392421"/>
              <a:gd name="connsiteY496" fmla="*/ 5416113 h 6858000"/>
              <a:gd name="connsiteX497" fmla="*/ 1516753 w 7392421"/>
              <a:gd name="connsiteY497" fmla="*/ 5406667 h 6858000"/>
              <a:gd name="connsiteX498" fmla="*/ 1525234 w 7392421"/>
              <a:gd name="connsiteY498" fmla="*/ 5373604 h 6858000"/>
              <a:gd name="connsiteX499" fmla="*/ 1482822 w 7392421"/>
              <a:gd name="connsiteY499" fmla="*/ 5368880 h 6858000"/>
              <a:gd name="connsiteX500" fmla="*/ 1499788 w 7392421"/>
              <a:gd name="connsiteY500" fmla="*/ 5364157 h 6858000"/>
              <a:gd name="connsiteX501" fmla="*/ 1537959 w 7392421"/>
              <a:gd name="connsiteY501" fmla="*/ 5364157 h 6858000"/>
              <a:gd name="connsiteX502" fmla="*/ 1576130 w 7392421"/>
              <a:gd name="connsiteY502" fmla="*/ 5349988 h 6858000"/>
              <a:gd name="connsiteX503" fmla="*/ 1584613 w 7392421"/>
              <a:gd name="connsiteY503" fmla="*/ 5321647 h 6858000"/>
              <a:gd name="connsiteX504" fmla="*/ 1563406 w 7392421"/>
              <a:gd name="connsiteY504" fmla="*/ 5307477 h 6858000"/>
              <a:gd name="connsiteX505" fmla="*/ 1529476 w 7392421"/>
              <a:gd name="connsiteY505" fmla="*/ 5312200 h 6858000"/>
              <a:gd name="connsiteX506" fmla="*/ 1457375 w 7392421"/>
              <a:gd name="connsiteY506" fmla="*/ 5321647 h 6858000"/>
              <a:gd name="connsiteX507" fmla="*/ 1448892 w 7392421"/>
              <a:gd name="connsiteY507" fmla="*/ 5316924 h 6858000"/>
              <a:gd name="connsiteX508" fmla="*/ 1389514 w 7392421"/>
              <a:gd name="connsiteY508" fmla="*/ 5307477 h 6858000"/>
              <a:gd name="connsiteX509" fmla="*/ 1300448 w 7392421"/>
              <a:gd name="connsiteY509" fmla="*/ 5298031 h 6858000"/>
              <a:gd name="connsiteX510" fmla="*/ 1296206 w 7392421"/>
              <a:gd name="connsiteY510" fmla="*/ 5298031 h 6858000"/>
              <a:gd name="connsiteX511" fmla="*/ 1296206 w 7392421"/>
              <a:gd name="connsiteY511" fmla="*/ 5293308 h 6858000"/>
              <a:gd name="connsiteX512" fmla="*/ 1300448 w 7392421"/>
              <a:gd name="connsiteY512" fmla="*/ 5283861 h 6858000"/>
              <a:gd name="connsiteX513" fmla="*/ 1313172 w 7392421"/>
              <a:gd name="connsiteY513" fmla="*/ 5283861 h 6858000"/>
              <a:gd name="connsiteX514" fmla="*/ 1389514 w 7392421"/>
              <a:gd name="connsiteY514" fmla="*/ 5283861 h 6858000"/>
              <a:gd name="connsiteX515" fmla="*/ 1402239 w 7392421"/>
              <a:gd name="connsiteY515" fmla="*/ 5274414 h 6858000"/>
              <a:gd name="connsiteX516" fmla="*/ 1423445 w 7392421"/>
              <a:gd name="connsiteY516" fmla="*/ 5255520 h 6858000"/>
              <a:gd name="connsiteX517" fmla="*/ 1474339 w 7392421"/>
              <a:gd name="connsiteY517" fmla="*/ 5255520 h 6858000"/>
              <a:gd name="connsiteX518" fmla="*/ 1512511 w 7392421"/>
              <a:gd name="connsiteY518" fmla="*/ 5246073 h 6858000"/>
              <a:gd name="connsiteX519" fmla="*/ 1510697 w 7392421"/>
              <a:gd name="connsiteY519" fmla="*/ 5244861 h 6858000"/>
              <a:gd name="connsiteX520" fmla="*/ 1932452 w 7392421"/>
              <a:gd name="connsiteY520" fmla="*/ 5244861 h 6858000"/>
              <a:gd name="connsiteX521" fmla="*/ 1932529 w 7392421"/>
              <a:gd name="connsiteY521" fmla="*/ 5240624 h 6858000"/>
              <a:gd name="connsiteX522" fmla="*/ 1937300 w 7392421"/>
              <a:gd name="connsiteY522" fmla="*/ 5226765 h 6858000"/>
              <a:gd name="connsiteX523" fmla="*/ 1941443 w 7392421"/>
              <a:gd name="connsiteY523" fmla="*/ 5225733 h 6858000"/>
              <a:gd name="connsiteX524" fmla="*/ 1942125 w 7392421"/>
              <a:gd name="connsiteY524" fmla="*/ 5222742 h 6858000"/>
              <a:gd name="connsiteX525" fmla="*/ 1947955 w 7392421"/>
              <a:gd name="connsiteY525" fmla="*/ 5215768 h 6858000"/>
              <a:gd name="connsiteX526" fmla="*/ 1967564 w 7392421"/>
              <a:gd name="connsiteY526" fmla="*/ 5201045 h 6858000"/>
              <a:gd name="connsiteX527" fmla="*/ 1979397 w 7392421"/>
              <a:gd name="connsiteY527" fmla="*/ 5195815 h 6858000"/>
              <a:gd name="connsiteX528" fmla="*/ 1945253 w 7392421"/>
              <a:gd name="connsiteY528" fmla="*/ 5185189 h 6858000"/>
              <a:gd name="connsiteX529" fmla="*/ 1885875 w 7392421"/>
              <a:gd name="connsiteY529" fmla="*/ 5169351 h 6858000"/>
              <a:gd name="connsiteX530" fmla="*/ 1877392 w 7392421"/>
              <a:gd name="connsiteY530" fmla="*/ 5161433 h 6858000"/>
              <a:gd name="connsiteX531" fmla="*/ 1805292 w 7392421"/>
              <a:gd name="connsiteY531" fmla="*/ 5177272 h 6858000"/>
              <a:gd name="connsiteX532" fmla="*/ 1771361 w 7392421"/>
              <a:gd name="connsiteY532" fmla="*/ 5185189 h 6858000"/>
              <a:gd name="connsiteX533" fmla="*/ 1750154 w 7392421"/>
              <a:gd name="connsiteY533" fmla="*/ 5161433 h 6858000"/>
              <a:gd name="connsiteX534" fmla="*/ 1758637 w 7392421"/>
              <a:gd name="connsiteY534" fmla="*/ 5113917 h 6858000"/>
              <a:gd name="connsiteX535" fmla="*/ 1796809 w 7392421"/>
              <a:gd name="connsiteY535" fmla="*/ 5090160 h 6858000"/>
              <a:gd name="connsiteX536" fmla="*/ 1834979 w 7392421"/>
              <a:gd name="connsiteY536" fmla="*/ 5090160 h 6858000"/>
              <a:gd name="connsiteX537" fmla="*/ 1851945 w 7392421"/>
              <a:gd name="connsiteY537" fmla="*/ 5082241 h 6858000"/>
              <a:gd name="connsiteX538" fmla="*/ 1809533 w 7392421"/>
              <a:gd name="connsiteY538" fmla="*/ 5074322 h 6858000"/>
              <a:gd name="connsiteX539" fmla="*/ 1818015 w 7392421"/>
              <a:gd name="connsiteY539" fmla="*/ 5018887 h 6858000"/>
              <a:gd name="connsiteX540" fmla="*/ 1843462 w 7392421"/>
              <a:gd name="connsiteY540" fmla="*/ 5003051 h 6858000"/>
              <a:gd name="connsiteX541" fmla="*/ 1847704 w 7392421"/>
              <a:gd name="connsiteY541" fmla="*/ 4979292 h 6858000"/>
              <a:gd name="connsiteX542" fmla="*/ 1839221 w 7392421"/>
              <a:gd name="connsiteY542" fmla="*/ 4971373 h 6858000"/>
              <a:gd name="connsiteX543" fmla="*/ 1779844 w 7392421"/>
              <a:gd name="connsiteY543" fmla="*/ 4979292 h 6858000"/>
              <a:gd name="connsiteX544" fmla="*/ 1741673 w 7392421"/>
              <a:gd name="connsiteY544" fmla="*/ 4979292 h 6858000"/>
              <a:gd name="connsiteX545" fmla="*/ 1703501 w 7392421"/>
              <a:gd name="connsiteY545" fmla="*/ 4955534 h 6858000"/>
              <a:gd name="connsiteX546" fmla="*/ 1678053 w 7392421"/>
              <a:gd name="connsiteY546" fmla="*/ 4915939 h 6858000"/>
              <a:gd name="connsiteX547" fmla="*/ 1656846 w 7392421"/>
              <a:gd name="connsiteY547" fmla="*/ 4892180 h 6858000"/>
              <a:gd name="connsiteX548" fmla="*/ 1635640 w 7392421"/>
              <a:gd name="connsiteY548" fmla="*/ 4892180 h 6858000"/>
              <a:gd name="connsiteX549" fmla="*/ 1627159 w 7392421"/>
              <a:gd name="connsiteY549" fmla="*/ 4852585 h 6858000"/>
              <a:gd name="connsiteX550" fmla="*/ 1630228 w 7392421"/>
              <a:gd name="connsiteY550" fmla="*/ 4842349 h 6858000"/>
              <a:gd name="connsiteX551" fmla="*/ 1625451 w 7392421"/>
              <a:gd name="connsiteY551" fmla="*/ 4844514 h 6858000"/>
              <a:gd name="connsiteX552" fmla="*/ 1617236 w 7392421"/>
              <a:gd name="connsiteY552" fmla="*/ 4837637 h 6858000"/>
              <a:gd name="connsiteX553" fmla="*/ 1583316 w 7392421"/>
              <a:gd name="connsiteY553" fmla="*/ 4831439 h 6858000"/>
              <a:gd name="connsiteX554" fmla="*/ 1545157 w 7392421"/>
              <a:gd name="connsiteY554" fmla="*/ 4831439 h 6858000"/>
              <a:gd name="connsiteX555" fmla="*/ 1540916 w 7392421"/>
              <a:gd name="connsiteY555" fmla="*/ 4794245 h 6858000"/>
              <a:gd name="connsiteX556" fmla="*/ 1490036 w 7392421"/>
              <a:gd name="connsiteY556" fmla="*/ 4775649 h 6858000"/>
              <a:gd name="connsiteX557" fmla="*/ 1477316 w 7392421"/>
              <a:gd name="connsiteY557" fmla="*/ 4781847 h 6858000"/>
              <a:gd name="connsiteX558" fmla="*/ 1468837 w 7392421"/>
              <a:gd name="connsiteY558" fmla="*/ 4763251 h 6858000"/>
              <a:gd name="connsiteX559" fmla="*/ 1477316 w 7392421"/>
              <a:gd name="connsiteY559" fmla="*/ 4744654 h 6858000"/>
              <a:gd name="connsiteX560" fmla="*/ 1511237 w 7392421"/>
              <a:gd name="connsiteY560" fmla="*/ 4750854 h 6858000"/>
              <a:gd name="connsiteX561" fmla="*/ 1549397 w 7392421"/>
              <a:gd name="connsiteY561" fmla="*/ 4738456 h 6858000"/>
              <a:gd name="connsiteX562" fmla="*/ 1562117 w 7392421"/>
              <a:gd name="connsiteY562" fmla="*/ 4701262 h 6858000"/>
              <a:gd name="connsiteX563" fmla="*/ 1583316 w 7392421"/>
              <a:gd name="connsiteY563" fmla="*/ 4688864 h 6858000"/>
              <a:gd name="connsiteX564" fmla="*/ 1634196 w 7392421"/>
              <a:gd name="connsiteY564" fmla="*/ 4713660 h 6858000"/>
              <a:gd name="connsiteX565" fmla="*/ 1655396 w 7392421"/>
              <a:gd name="connsiteY565" fmla="*/ 4713660 h 6858000"/>
              <a:gd name="connsiteX566" fmla="*/ 1663876 w 7392421"/>
              <a:gd name="connsiteY566" fmla="*/ 4695064 h 6858000"/>
              <a:gd name="connsiteX567" fmla="*/ 1659636 w 7392421"/>
              <a:gd name="connsiteY567" fmla="*/ 4664069 h 6858000"/>
              <a:gd name="connsiteX568" fmla="*/ 1634196 w 7392421"/>
              <a:gd name="connsiteY568" fmla="*/ 4639273 h 6858000"/>
              <a:gd name="connsiteX569" fmla="*/ 1629956 w 7392421"/>
              <a:gd name="connsiteY569" fmla="*/ 4626877 h 6858000"/>
              <a:gd name="connsiteX570" fmla="*/ 1638436 w 7392421"/>
              <a:gd name="connsiteY570" fmla="*/ 4620677 h 6858000"/>
              <a:gd name="connsiteX571" fmla="*/ 1680836 w 7392421"/>
              <a:gd name="connsiteY571" fmla="*/ 4626877 h 6858000"/>
              <a:gd name="connsiteX572" fmla="*/ 1685076 w 7392421"/>
              <a:gd name="connsiteY572" fmla="*/ 4626877 h 6858000"/>
              <a:gd name="connsiteX573" fmla="*/ 1685076 w 7392421"/>
              <a:gd name="connsiteY573" fmla="*/ 4614479 h 6858000"/>
              <a:gd name="connsiteX574" fmla="*/ 1689315 w 7392421"/>
              <a:gd name="connsiteY574" fmla="*/ 4595882 h 6858000"/>
              <a:gd name="connsiteX575" fmla="*/ 1718995 w 7392421"/>
              <a:gd name="connsiteY575" fmla="*/ 4595882 h 6858000"/>
              <a:gd name="connsiteX576" fmla="*/ 1680836 w 7392421"/>
              <a:gd name="connsiteY576" fmla="*/ 4577286 h 6858000"/>
              <a:gd name="connsiteX577" fmla="*/ 1676596 w 7392421"/>
              <a:gd name="connsiteY577" fmla="*/ 4558688 h 6858000"/>
              <a:gd name="connsiteX578" fmla="*/ 1663876 w 7392421"/>
              <a:gd name="connsiteY578" fmla="*/ 4521496 h 6858000"/>
              <a:gd name="connsiteX579" fmla="*/ 1646916 w 7392421"/>
              <a:gd name="connsiteY579" fmla="*/ 4521496 h 6858000"/>
              <a:gd name="connsiteX580" fmla="*/ 1646916 w 7392421"/>
              <a:gd name="connsiteY580" fmla="*/ 4509098 h 6858000"/>
              <a:gd name="connsiteX581" fmla="*/ 1646916 w 7392421"/>
              <a:gd name="connsiteY581" fmla="*/ 4502899 h 6858000"/>
              <a:gd name="connsiteX582" fmla="*/ 1727476 w 7392421"/>
              <a:gd name="connsiteY582" fmla="*/ 4478103 h 6858000"/>
              <a:gd name="connsiteX583" fmla="*/ 1778356 w 7392421"/>
              <a:gd name="connsiteY583" fmla="*/ 4447109 h 6858000"/>
              <a:gd name="connsiteX584" fmla="*/ 1786835 w 7392421"/>
              <a:gd name="connsiteY584" fmla="*/ 4434711 h 6858000"/>
              <a:gd name="connsiteX585" fmla="*/ 1774116 w 7392421"/>
              <a:gd name="connsiteY585" fmla="*/ 4422314 h 6858000"/>
              <a:gd name="connsiteX586" fmla="*/ 1735955 w 7392421"/>
              <a:gd name="connsiteY586" fmla="*/ 4422314 h 6858000"/>
              <a:gd name="connsiteX587" fmla="*/ 1727476 w 7392421"/>
              <a:gd name="connsiteY587" fmla="*/ 4416115 h 6858000"/>
              <a:gd name="connsiteX588" fmla="*/ 1731716 w 7392421"/>
              <a:gd name="connsiteY588" fmla="*/ 4403718 h 6858000"/>
              <a:gd name="connsiteX589" fmla="*/ 1757156 w 7392421"/>
              <a:gd name="connsiteY589" fmla="*/ 4391320 h 6858000"/>
              <a:gd name="connsiteX590" fmla="*/ 1795316 w 7392421"/>
              <a:gd name="connsiteY590" fmla="*/ 4391320 h 6858000"/>
              <a:gd name="connsiteX591" fmla="*/ 1799555 w 7392421"/>
              <a:gd name="connsiteY591" fmla="*/ 4366524 h 6858000"/>
              <a:gd name="connsiteX592" fmla="*/ 1799555 w 7392421"/>
              <a:gd name="connsiteY592" fmla="*/ 4354126 h 6858000"/>
              <a:gd name="connsiteX593" fmla="*/ 1735955 w 7392421"/>
              <a:gd name="connsiteY593" fmla="*/ 4316933 h 6858000"/>
              <a:gd name="connsiteX594" fmla="*/ 1587556 w 7392421"/>
              <a:gd name="connsiteY594" fmla="*/ 4329331 h 6858000"/>
              <a:gd name="connsiteX595" fmla="*/ 1566356 w 7392421"/>
              <a:gd name="connsiteY595" fmla="*/ 4316933 h 6858000"/>
              <a:gd name="connsiteX596" fmla="*/ 1587556 w 7392421"/>
              <a:gd name="connsiteY596" fmla="*/ 4304535 h 6858000"/>
              <a:gd name="connsiteX597" fmla="*/ 1638436 w 7392421"/>
              <a:gd name="connsiteY597" fmla="*/ 4292137 h 6858000"/>
              <a:gd name="connsiteX598" fmla="*/ 1693556 w 7392421"/>
              <a:gd name="connsiteY598" fmla="*/ 4292137 h 6858000"/>
              <a:gd name="connsiteX599" fmla="*/ 1778356 w 7392421"/>
              <a:gd name="connsiteY599" fmla="*/ 4285939 h 6858000"/>
              <a:gd name="connsiteX600" fmla="*/ 1922515 w 7392421"/>
              <a:gd name="connsiteY600" fmla="*/ 4205354 h 6858000"/>
              <a:gd name="connsiteX601" fmla="*/ 1973395 w 7392421"/>
              <a:gd name="connsiteY601" fmla="*/ 4186758 h 6858000"/>
              <a:gd name="connsiteX602" fmla="*/ 1990355 w 7392421"/>
              <a:gd name="connsiteY602" fmla="*/ 4180558 h 6858000"/>
              <a:gd name="connsiteX603" fmla="*/ 1973395 w 7392421"/>
              <a:gd name="connsiteY603" fmla="*/ 4168161 h 6858000"/>
              <a:gd name="connsiteX604" fmla="*/ 1752915 w 7392421"/>
              <a:gd name="connsiteY604" fmla="*/ 4168161 h 6858000"/>
              <a:gd name="connsiteX605" fmla="*/ 1689315 w 7392421"/>
              <a:gd name="connsiteY605" fmla="*/ 4106171 h 6858000"/>
              <a:gd name="connsiteX606" fmla="*/ 1689315 w 7392421"/>
              <a:gd name="connsiteY606" fmla="*/ 4093775 h 6858000"/>
              <a:gd name="connsiteX607" fmla="*/ 1706275 w 7392421"/>
              <a:gd name="connsiteY607" fmla="*/ 4044184 h 6858000"/>
              <a:gd name="connsiteX608" fmla="*/ 1709369 w 7392421"/>
              <a:gd name="connsiteY608" fmla="*/ 4034234 h 6858000"/>
              <a:gd name="connsiteX609" fmla="*/ 1615341 w 7392421"/>
              <a:gd name="connsiteY609" fmla="*/ 4034234 h 6858000"/>
              <a:gd name="connsiteX610" fmla="*/ 1589894 w 7392421"/>
              <a:gd name="connsiteY610" fmla="*/ 4021650 h 6858000"/>
              <a:gd name="connsiteX611" fmla="*/ 1572928 w 7392421"/>
              <a:gd name="connsiteY611" fmla="*/ 4034234 h 6858000"/>
              <a:gd name="connsiteX612" fmla="*/ 1500827 w 7392421"/>
              <a:gd name="connsiteY612" fmla="*/ 4015358 h 6858000"/>
              <a:gd name="connsiteX613" fmla="*/ 1471138 w 7392421"/>
              <a:gd name="connsiteY613" fmla="*/ 4015358 h 6858000"/>
              <a:gd name="connsiteX614" fmla="*/ 1428725 w 7392421"/>
              <a:gd name="connsiteY614" fmla="*/ 4021650 h 6858000"/>
              <a:gd name="connsiteX615" fmla="*/ 1386313 w 7392421"/>
              <a:gd name="connsiteY615" fmla="*/ 4015358 h 6858000"/>
              <a:gd name="connsiteX616" fmla="*/ 1365106 w 7392421"/>
              <a:gd name="connsiteY616" fmla="*/ 4021650 h 6858000"/>
              <a:gd name="connsiteX617" fmla="*/ 1203939 w 7392421"/>
              <a:gd name="connsiteY617" fmla="*/ 4021650 h 6858000"/>
              <a:gd name="connsiteX618" fmla="*/ 1102148 w 7392421"/>
              <a:gd name="connsiteY618" fmla="*/ 4015358 h 6858000"/>
              <a:gd name="connsiteX619" fmla="*/ 1080942 w 7392421"/>
              <a:gd name="connsiteY619" fmla="*/ 3996483 h 6858000"/>
              <a:gd name="connsiteX620" fmla="*/ 1119114 w 7392421"/>
              <a:gd name="connsiteY620" fmla="*/ 3983899 h 6858000"/>
              <a:gd name="connsiteX621" fmla="*/ 1170009 w 7392421"/>
              <a:gd name="connsiteY621" fmla="*/ 3983899 h 6858000"/>
              <a:gd name="connsiteX622" fmla="*/ 1191215 w 7392421"/>
              <a:gd name="connsiteY622" fmla="*/ 3958731 h 6858000"/>
              <a:gd name="connsiteX623" fmla="*/ 1203939 w 7392421"/>
              <a:gd name="connsiteY623" fmla="*/ 3946147 h 6858000"/>
              <a:gd name="connsiteX624" fmla="*/ 1280281 w 7392421"/>
              <a:gd name="connsiteY624" fmla="*/ 3946147 h 6858000"/>
              <a:gd name="connsiteX625" fmla="*/ 1293005 w 7392421"/>
              <a:gd name="connsiteY625" fmla="*/ 3946147 h 6858000"/>
              <a:gd name="connsiteX626" fmla="*/ 1297247 w 7392421"/>
              <a:gd name="connsiteY626" fmla="*/ 3933564 h 6858000"/>
              <a:gd name="connsiteX627" fmla="*/ 1297247 w 7392421"/>
              <a:gd name="connsiteY627" fmla="*/ 3927272 h 6858000"/>
              <a:gd name="connsiteX628" fmla="*/ 1293005 w 7392421"/>
              <a:gd name="connsiteY628" fmla="*/ 3927272 h 6858000"/>
              <a:gd name="connsiteX629" fmla="*/ 1203939 w 7392421"/>
              <a:gd name="connsiteY629" fmla="*/ 3914688 h 6858000"/>
              <a:gd name="connsiteX630" fmla="*/ 1144561 w 7392421"/>
              <a:gd name="connsiteY630" fmla="*/ 3902104 h 6858000"/>
              <a:gd name="connsiteX631" fmla="*/ 1136078 w 7392421"/>
              <a:gd name="connsiteY631" fmla="*/ 3895813 h 6858000"/>
              <a:gd name="connsiteX632" fmla="*/ 1063978 w 7392421"/>
              <a:gd name="connsiteY632" fmla="*/ 3908397 h 6858000"/>
              <a:gd name="connsiteX633" fmla="*/ 1030047 w 7392421"/>
              <a:gd name="connsiteY633" fmla="*/ 3914688 h 6858000"/>
              <a:gd name="connsiteX634" fmla="*/ 1008840 w 7392421"/>
              <a:gd name="connsiteY634" fmla="*/ 3895813 h 6858000"/>
              <a:gd name="connsiteX635" fmla="*/ 1017323 w 7392421"/>
              <a:gd name="connsiteY635" fmla="*/ 3858061 h 6858000"/>
              <a:gd name="connsiteX636" fmla="*/ 1055495 w 7392421"/>
              <a:gd name="connsiteY636" fmla="*/ 3839186 h 6858000"/>
              <a:gd name="connsiteX637" fmla="*/ 1093665 w 7392421"/>
              <a:gd name="connsiteY637" fmla="*/ 3839186 h 6858000"/>
              <a:gd name="connsiteX638" fmla="*/ 1110631 w 7392421"/>
              <a:gd name="connsiteY638" fmla="*/ 3832895 h 6858000"/>
              <a:gd name="connsiteX639" fmla="*/ 1068219 w 7392421"/>
              <a:gd name="connsiteY639" fmla="*/ 3826602 h 6858000"/>
              <a:gd name="connsiteX640" fmla="*/ 1076701 w 7392421"/>
              <a:gd name="connsiteY640" fmla="*/ 3782559 h 6858000"/>
              <a:gd name="connsiteX641" fmla="*/ 1102148 w 7392421"/>
              <a:gd name="connsiteY641" fmla="*/ 3769977 h 6858000"/>
              <a:gd name="connsiteX642" fmla="*/ 1106390 w 7392421"/>
              <a:gd name="connsiteY642" fmla="*/ 3751100 h 6858000"/>
              <a:gd name="connsiteX643" fmla="*/ 1097907 w 7392421"/>
              <a:gd name="connsiteY643" fmla="*/ 3744809 h 6858000"/>
              <a:gd name="connsiteX644" fmla="*/ 1038530 w 7392421"/>
              <a:gd name="connsiteY644" fmla="*/ 3751100 h 6858000"/>
              <a:gd name="connsiteX645" fmla="*/ 1000359 w 7392421"/>
              <a:gd name="connsiteY645" fmla="*/ 3751100 h 6858000"/>
              <a:gd name="connsiteX646" fmla="*/ 962187 w 7392421"/>
              <a:gd name="connsiteY646" fmla="*/ 3732225 h 6858000"/>
              <a:gd name="connsiteX647" fmla="*/ 936740 w 7392421"/>
              <a:gd name="connsiteY647" fmla="*/ 3700766 h 6858000"/>
              <a:gd name="connsiteX648" fmla="*/ 915532 w 7392421"/>
              <a:gd name="connsiteY648" fmla="*/ 3681889 h 6858000"/>
              <a:gd name="connsiteX649" fmla="*/ 894326 w 7392421"/>
              <a:gd name="connsiteY649" fmla="*/ 3681889 h 6858000"/>
              <a:gd name="connsiteX650" fmla="*/ 885845 w 7392421"/>
              <a:gd name="connsiteY650" fmla="*/ 3650430 h 6858000"/>
              <a:gd name="connsiteX651" fmla="*/ 907051 w 7392421"/>
              <a:gd name="connsiteY651" fmla="*/ 3625264 h 6858000"/>
              <a:gd name="connsiteX652" fmla="*/ 957946 w 7392421"/>
              <a:gd name="connsiteY652" fmla="*/ 3625264 h 6858000"/>
              <a:gd name="connsiteX653" fmla="*/ 1013082 w 7392421"/>
              <a:gd name="connsiteY653" fmla="*/ 3625264 h 6858000"/>
              <a:gd name="connsiteX654" fmla="*/ 1059736 w 7392421"/>
              <a:gd name="connsiteY654" fmla="*/ 3612680 h 6858000"/>
              <a:gd name="connsiteX655" fmla="*/ 1065471 w 7392421"/>
              <a:gd name="connsiteY655" fmla="*/ 3606894 h 6858000"/>
              <a:gd name="connsiteX656" fmla="*/ 1300457 w 7392421"/>
              <a:gd name="connsiteY656" fmla="*/ 3606894 h 6858000"/>
              <a:gd name="connsiteX657" fmla="*/ 1292447 w 7392421"/>
              <a:gd name="connsiteY657" fmla="*/ 3599416 h 6858000"/>
              <a:gd name="connsiteX658" fmla="*/ 1273361 w 7392421"/>
              <a:gd name="connsiteY658" fmla="*/ 3593477 h 6858000"/>
              <a:gd name="connsiteX659" fmla="*/ 1235191 w 7392421"/>
              <a:gd name="connsiteY659" fmla="*/ 3593477 h 6858000"/>
              <a:gd name="connsiteX660" fmla="*/ 1218225 w 7392421"/>
              <a:gd name="connsiteY660" fmla="*/ 3585558 h 6858000"/>
              <a:gd name="connsiteX661" fmla="*/ 1260637 w 7392421"/>
              <a:gd name="connsiteY661" fmla="*/ 3577639 h 6858000"/>
              <a:gd name="connsiteX662" fmla="*/ 1252155 w 7392421"/>
              <a:gd name="connsiteY662" fmla="*/ 3522204 h 6858000"/>
              <a:gd name="connsiteX663" fmla="*/ 1226708 w 7392421"/>
              <a:gd name="connsiteY663" fmla="*/ 3506367 h 6858000"/>
              <a:gd name="connsiteX664" fmla="*/ 1222466 w 7392421"/>
              <a:gd name="connsiteY664" fmla="*/ 3482609 h 6858000"/>
              <a:gd name="connsiteX665" fmla="*/ 1230949 w 7392421"/>
              <a:gd name="connsiteY665" fmla="*/ 3474690 h 6858000"/>
              <a:gd name="connsiteX666" fmla="*/ 1290326 w 7392421"/>
              <a:gd name="connsiteY666" fmla="*/ 3482609 h 6858000"/>
              <a:gd name="connsiteX667" fmla="*/ 1328497 w 7392421"/>
              <a:gd name="connsiteY667" fmla="*/ 3482609 h 6858000"/>
              <a:gd name="connsiteX668" fmla="*/ 1366669 w 7392421"/>
              <a:gd name="connsiteY668" fmla="*/ 3458851 h 6858000"/>
              <a:gd name="connsiteX669" fmla="*/ 1392117 w 7392421"/>
              <a:gd name="connsiteY669" fmla="*/ 3419256 h 6858000"/>
              <a:gd name="connsiteX670" fmla="*/ 1413324 w 7392421"/>
              <a:gd name="connsiteY670" fmla="*/ 3395497 h 6858000"/>
              <a:gd name="connsiteX671" fmla="*/ 1434530 w 7392421"/>
              <a:gd name="connsiteY671" fmla="*/ 3395497 h 6858000"/>
              <a:gd name="connsiteX672" fmla="*/ 1443011 w 7392421"/>
              <a:gd name="connsiteY672" fmla="*/ 3355902 h 6858000"/>
              <a:gd name="connsiteX673" fmla="*/ 1439942 w 7392421"/>
              <a:gd name="connsiteY673" fmla="*/ 3345666 h 6858000"/>
              <a:gd name="connsiteX674" fmla="*/ 1444719 w 7392421"/>
              <a:gd name="connsiteY674" fmla="*/ 3347831 h 6858000"/>
              <a:gd name="connsiteX675" fmla="*/ 1452934 w 7392421"/>
              <a:gd name="connsiteY675" fmla="*/ 3340954 h 6858000"/>
              <a:gd name="connsiteX676" fmla="*/ 1486854 w 7392421"/>
              <a:gd name="connsiteY676" fmla="*/ 3334756 h 6858000"/>
              <a:gd name="connsiteX677" fmla="*/ 1525013 w 7392421"/>
              <a:gd name="connsiteY677" fmla="*/ 3334756 h 6858000"/>
              <a:gd name="connsiteX678" fmla="*/ 1529254 w 7392421"/>
              <a:gd name="connsiteY678" fmla="*/ 3297562 h 6858000"/>
              <a:gd name="connsiteX679" fmla="*/ 1580134 w 7392421"/>
              <a:gd name="connsiteY679" fmla="*/ 3278966 h 6858000"/>
              <a:gd name="connsiteX680" fmla="*/ 1592854 w 7392421"/>
              <a:gd name="connsiteY680" fmla="*/ 3285164 h 6858000"/>
              <a:gd name="connsiteX681" fmla="*/ 1601333 w 7392421"/>
              <a:gd name="connsiteY681" fmla="*/ 3266568 h 6858000"/>
              <a:gd name="connsiteX682" fmla="*/ 1592854 w 7392421"/>
              <a:gd name="connsiteY682" fmla="*/ 3247971 h 6858000"/>
              <a:gd name="connsiteX683" fmla="*/ 1558933 w 7392421"/>
              <a:gd name="connsiteY683" fmla="*/ 3254170 h 6858000"/>
              <a:gd name="connsiteX684" fmla="*/ 1520773 w 7392421"/>
              <a:gd name="connsiteY684" fmla="*/ 3241773 h 6858000"/>
              <a:gd name="connsiteX685" fmla="*/ 1508053 w 7392421"/>
              <a:gd name="connsiteY685" fmla="*/ 3204579 h 6858000"/>
              <a:gd name="connsiteX686" fmla="*/ 1486854 w 7392421"/>
              <a:gd name="connsiteY686" fmla="*/ 3192181 h 6858000"/>
              <a:gd name="connsiteX687" fmla="*/ 1435974 w 7392421"/>
              <a:gd name="connsiteY687" fmla="*/ 3216977 h 6858000"/>
              <a:gd name="connsiteX688" fmla="*/ 1414774 w 7392421"/>
              <a:gd name="connsiteY688" fmla="*/ 3216977 h 6858000"/>
              <a:gd name="connsiteX689" fmla="*/ 1406294 w 7392421"/>
              <a:gd name="connsiteY689" fmla="*/ 3198381 h 6858000"/>
              <a:gd name="connsiteX690" fmla="*/ 1410534 w 7392421"/>
              <a:gd name="connsiteY690" fmla="*/ 3167386 h 6858000"/>
              <a:gd name="connsiteX691" fmla="*/ 1435974 w 7392421"/>
              <a:gd name="connsiteY691" fmla="*/ 3142590 h 6858000"/>
              <a:gd name="connsiteX692" fmla="*/ 1440214 w 7392421"/>
              <a:gd name="connsiteY692" fmla="*/ 3130194 h 6858000"/>
              <a:gd name="connsiteX693" fmla="*/ 1431734 w 7392421"/>
              <a:gd name="connsiteY693" fmla="*/ 3123994 h 6858000"/>
              <a:gd name="connsiteX694" fmla="*/ 1389334 w 7392421"/>
              <a:gd name="connsiteY694" fmla="*/ 3130194 h 6858000"/>
              <a:gd name="connsiteX695" fmla="*/ 1385094 w 7392421"/>
              <a:gd name="connsiteY695" fmla="*/ 3130194 h 6858000"/>
              <a:gd name="connsiteX696" fmla="*/ 1385094 w 7392421"/>
              <a:gd name="connsiteY696" fmla="*/ 3117796 h 6858000"/>
              <a:gd name="connsiteX697" fmla="*/ 1380855 w 7392421"/>
              <a:gd name="connsiteY697" fmla="*/ 3099199 h 6858000"/>
              <a:gd name="connsiteX698" fmla="*/ 1351175 w 7392421"/>
              <a:gd name="connsiteY698" fmla="*/ 3099199 h 6858000"/>
              <a:gd name="connsiteX699" fmla="*/ 1389334 w 7392421"/>
              <a:gd name="connsiteY699" fmla="*/ 3080603 h 6858000"/>
              <a:gd name="connsiteX700" fmla="*/ 1393574 w 7392421"/>
              <a:gd name="connsiteY700" fmla="*/ 3062005 h 6858000"/>
              <a:gd name="connsiteX701" fmla="*/ 1406294 w 7392421"/>
              <a:gd name="connsiteY701" fmla="*/ 3024813 h 6858000"/>
              <a:gd name="connsiteX702" fmla="*/ 1423254 w 7392421"/>
              <a:gd name="connsiteY702" fmla="*/ 3024813 h 6858000"/>
              <a:gd name="connsiteX703" fmla="*/ 1423254 w 7392421"/>
              <a:gd name="connsiteY703" fmla="*/ 3012416 h 6858000"/>
              <a:gd name="connsiteX704" fmla="*/ 1423254 w 7392421"/>
              <a:gd name="connsiteY704" fmla="*/ 3006216 h 6858000"/>
              <a:gd name="connsiteX705" fmla="*/ 1342694 w 7392421"/>
              <a:gd name="connsiteY705" fmla="*/ 2981420 h 6858000"/>
              <a:gd name="connsiteX706" fmla="*/ 1291814 w 7392421"/>
              <a:gd name="connsiteY706" fmla="*/ 2950426 h 6858000"/>
              <a:gd name="connsiteX707" fmla="*/ 1283335 w 7392421"/>
              <a:gd name="connsiteY707" fmla="*/ 2938029 h 6858000"/>
              <a:gd name="connsiteX708" fmla="*/ 1296054 w 7392421"/>
              <a:gd name="connsiteY708" fmla="*/ 2925631 h 6858000"/>
              <a:gd name="connsiteX709" fmla="*/ 1334215 w 7392421"/>
              <a:gd name="connsiteY709" fmla="*/ 2925631 h 6858000"/>
              <a:gd name="connsiteX710" fmla="*/ 1342694 w 7392421"/>
              <a:gd name="connsiteY710" fmla="*/ 2919432 h 6858000"/>
              <a:gd name="connsiteX711" fmla="*/ 1338454 w 7392421"/>
              <a:gd name="connsiteY711" fmla="*/ 2907035 h 6858000"/>
              <a:gd name="connsiteX712" fmla="*/ 1313014 w 7392421"/>
              <a:gd name="connsiteY712" fmla="*/ 2894637 h 6858000"/>
              <a:gd name="connsiteX713" fmla="*/ 1274854 w 7392421"/>
              <a:gd name="connsiteY713" fmla="*/ 2894637 h 6858000"/>
              <a:gd name="connsiteX714" fmla="*/ 1270615 w 7392421"/>
              <a:gd name="connsiteY714" fmla="*/ 2869841 h 6858000"/>
              <a:gd name="connsiteX715" fmla="*/ 1270615 w 7392421"/>
              <a:gd name="connsiteY715" fmla="*/ 2857443 h 6858000"/>
              <a:gd name="connsiteX716" fmla="*/ 1334215 w 7392421"/>
              <a:gd name="connsiteY716" fmla="*/ 2820250 h 6858000"/>
              <a:gd name="connsiteX717" fmla="*/ 1482614 w 7392421"/>
              <a:gd name="connsiteY717" fmla="*/ 2832648 h 6858000"/>
              <a:gd name="connsiteX718" fmla="*/ 1503814 w 7392421"/>
              <a:gd name="connsiteY718" fmla="*/ 2820250 h 6858000"/>
              <a:gd name="connsiteX719" fmla="*/ 1482614 w 7392421"/>
              <a:gd name="connsiteY719" fmla="*/ 2807852 h 6858000"/>
              <a:gd name="connsiteX720" fmla="*/ 1431734 w 7392421"/>
              <a:gd name="connsiteY720" fmla="*/ 2795454 h 6858000"/>
              <a:gd name="connsiteX721" fmla="*/ 1376614 w 7392421"/>
              <a:gd name="connsiteY721" fmla="*/ 2795454 h 6858000"/>
              <a:gd name="connsiteX722" fmla="*/ 1291814 w 7392421"/>
              <a:gd name="connsiteY722" fmla="*/ 2789256 h 6858000"/>
              <a:gd name="connsiteX723" fmla="*/ 1147655 w 7392421"/>
              <a:gd name="connsiteY723" fmla="*/ 2708671 h 6858000"/>
              <a:gd name="connsiteX724" fmla="*/ 1096775 w 7392421"/>
              <a:gd name="connsiteY724" fmla="*/ 2690075 h 6858000"/>
              <a:gd name="connsiteX725" fmla="*/ 1079815 w 7392421"/>
              <a:gd name="connsiteY725" fmla="*/ 2683875 h 6858000"/>
              <a:gd name="connsiteX726" fmla="*/ 1096775 w 7392421"/>
              <a:gd name="connsiteY726" fmla="*/ 2671478 h 6858000"/>
              <a:gd name="connsiteX727" fmla="*/ 1317255 w 7392421"/>
              <a:gd name="connsiteY727" fmla="*/ 2671478 h 6858000"/>
              <a:gd name="connsiteX728" fmla="*/ 1380855 w 7392421"/>
              <a:gd name="connsiteY728" fmla="*/ 2609488 h 6858000"/>
              <a:gd name="connsiteX729" fmla="*/ 1380855 w 7392421"/>
              <a:gd name="connsiteY729" fmla="*/ 2597092 h 6858000"/>
              <a:gd name="connsiteX730" fmla="*/ 1363895 w 7392421"/>
              <a:gd name="connsiteY730" fmla="*/ 2547501 h 6858000"/>
              <a:gd name="connsiteX731" fmla="*/ 1360801 w 7392421"/>
              <a:gd name="connsiteY731" fmla="*/ 2537551 h 6858000"/>
              <a:gd name="connsiteX732" fmla="*/ 1454829 w 7392421"/>
              <a:gd name="connsiteY732" fmla="*/ 2537551 h 6858000"/>
              <a:gd name="connsiteX733" fmla="*/ 1480276 w 7392421"/>
              <a:gd name="connsiteY733" fmla="*/ 2524967 h 6858000"/>
              <a:gd name="connsiteX734" fmla="*/ 1497242 w 7392421"/>
              <a:gd name="connsiteY734" fmla="*/ 2537551 h 6858000"/>
              <a:gd name="connsiteX735" fmla="*/ 1569343 w 7392421"/>
              <a:gd name="connsiteY735" fmla="*/ 2518676 h 6858000"/>
              <a:gd name="connsiteX736" fmla="*/ 1599032 w 7392421"/>
              <a:gd name="connsiteY736" fmla="*/ 2518676 h 6858000"/>
              <a:gd name="connsiteX737" fmla="*/ 1641445 w 7392421"/>
              <a:gd name="connsiteY737" fmla="*/ 2524967 h 6858000"/>
              <a:gd name="connsiteX738" fmla="*/ 1683857 w 7392421"/>
              <a:gd name="connsiteY738" fmla="*/ 2518676 h 6858000"/>
              <a:gd name="connsiteX739" fmla="*/ 1705064 w 7392421"/>
              <a:gd name="connsiteY739" fmla="*/ 2524967 h 6858000"/>
              <a:gd name="connsiteX740" fmla="*/ 1866231 w 7392421"/>
              <a:gd name="connsiteY740" fmla="*/ 2524967 h 6858000"/>
              <a:gd name="connsiteX741" fmla="*/ 1968022 w 7392421"/>
              <a:gd name="connsiteY741" fmla="*/ 2518676 h 6858000"/>
              <a:gd name="connsiteX742" fmla="*/ 1989228 w 7392421"/>
              <a:gd name="connsiteY742" fmla="*/ 2499800 h 6858000"/>
              <a:gd name="connsiteX743" fmla="*/ 1951056 w 7392421"/>
              <a:gd name="connsiteY743" fmla="*/ 2487216 h 6858000"/>
              <a:gd name="connsiteX744" fmla="*/ 1900161 w 7392421"/>
              <a:gd name="connsiteY744" fmla="*/ 2487216 h 6858000"/>
              <a:gd name="connsiteX745" fmla="*/ 1878955 w 7392421"/>
              <a:gd name="connsiteY745" fmla="*/ 2462048 h 6858000"/>
              <a:gd name="connsiteX746" fmla="*/ 1866231 w 7392421"/>
              <a:gd name="connsiteY746" fmla="*/ 2449464 h 6858000"/>
              <a:gd name="connsiteX747" fmla="*/ 1789889 w 7392421"/>
              <a:gd name="connsiteY747" fmla="*/ 2449464 h 6858000"/>
              <a:gd name="connsiteX748" fmla="*/ 1777165 w 7392421"/>
              <a:gd name="connsiteY748" fmla="*/ 2449464 h 6858000"/>
              <a:gd name="connsiteX749" fmla="*/ 1772923 w 7392421"/>
              <a:gd name="connsiteY749" fmla="*/ 2436881 h 6858000"/>
              <a:gd name="connsiteX750" fmla="*/ 1772923 w 7392421"/>
              <a:gd name="connsiteY750" fmla="*/ 2430589 h 6858000"/>
              <a:gd name="connsiteX751" fmla="*/ 1777165 w 7392421"/>
              <a:gd name="connsiteY751" fmla="*/ 2430589 h 6858000"/>
              <a:gd name="connsiteX752" fmla="*/ 1866231 w 7392421"/>
              <a:gd name="connsiteY752" fmla="*/ 2418005 h 6858000"/>
              <a:gd name="connsiteX753" fmla="*/ 1925609 w 7392421"/>
              <a:gd name="connsiteY753" fmla="*/ 2405421 h 6858000"/>
              <a:gd name="connsiteX754" fmla="*/ 1934092 w 7392421"/>
              <a:gd name="connsiteY754" fmla="*/ 2399130 h 6858000"/>
              <a:gd name="connsiteX755" fmla="*/ 2006192 w 7392421"/>
              <a:gd name="connsiteY755" fmla="*/ 2411714 h 6858000"/>
              <a:gd name="connsiteX756" fmla="*/ 2040123 w 7392421"/>
              <a:gd name="connsiteY756" fmla="*/ 2418005 h 6858000"/>
              <a:gd name="connsiteX757" fmla="*/ 2052317 w 7392421"/>
              <a:gd name="connsiteY757" fmla="*/ 2418006 h 6858000"/>
              <a:gd name="connsiteX758" fmla="*/ 2057171 w 7392421"/>
              <a:gd name="connsiteY758" fmla="*/ 2407840 h 6858000"/>
              <a:gd name="connsiteX759" fmla="*/ 2053024 w 7392421"/>
              <a:gd name="connsiteY759" fmla="*/ 2406042 h 6858000"/>
              <a:gd name="connsiteX760" fmla="*/ 2059917 w 7392421"/>
              <a:gd name="connsiteY760" fmla="*/ 2388460 h 6858000"/>
              <a:gd name="connsiteX761" fmla="*/ 2062986 w 7392421"/>
              <a:gd name="connsiteY761" fmla="*/ 2382191 h 6858000"/>
              <a:gd name="connsiteX762" fmla="*/ 2058209 w 7392421"/>
              <a:gd name="connsiteY762" fmla="*/ 2383517 h 6858000"/>
              <a:gd name="connsiteX763" fmla="*/ 2049994 w 7392421"/>
              <a:gd name="connsiteY763" fmla="*/ 2379305 h 6858000"/>
              <a:gd name="connsiteX764" fmla="*/ 2016074 w 7392421"/>
              <a:gd name="connsiteY764" fmla="*/ 2375509 h 6858000"/>
              <a:gd name="connsiteX765" fmla="*/ 1977915 w 7392421"/>
              <a:gd name="connsiteY765" fmla="*/ 2375509 h 6858000"/>
              <a:gd name="connsiteX766" fmla="*/ 1973674 w 7392421"/>
              <a:gd name="connsiteY766" fmla="*/ 2352730 h 6858000"/>
              <a:gd name="connsiteX767" fmla="*/ 1922794 w 7392421"/>
              <a:gd name="connsiteY767" fmla="*/ 2341341 h 6858000"/>
              <a:gd name="connsiteX768" fmla="*/ 1910074 w 7392421"/>
              <a:gd name="connsiteY768" fmla="*/ 2345137 h 6858000"/>
              <a:gd name="connsiteX769" fmla="*/ 1901595 w 7392421"/>
              <a:gd name="connsiteY769" fmla="*/ 2333748 h 6858000"/>
              <a:gd name="connsiteX770" fmla="*/ 1910074 w 7392421"/>
              <a:gd name="connsiteY770" fmla="*/ 2322358 h 6858000"/>
              <a:gd name="connsiteX771" fmla="*/ 1943995 w 7392421"/>
              <a:gd name="connsiteY771" fmla="*/ 2326155 h 6858000"/>
              <a:gd name="connsiteX772" fmla="*/ 1982155 w 7392421"/>
              <a:gd name="connsiteY772" fmla="*/ 2318562 h 6858000"/>
              <a:gd name="connsiteX773" fmla="*/ 1994875 w 7392421"/>
              <a:gd name="connsiteY773" fmla="*/ 2295783 h 6858000"/>
              <a:gd name="connsiteX774" fmla="*/ 1996434 w 7392421"/>
              <a:gd name="connsiteY774" fmla="*/ 2293896 h 6858000"/>
              <a:gd name="connsiteX775" fmla="*/ 1993469 w 7392421"/>
              <a:gd name="connsiteY775" fmla="*/ 2285876 h 6858000"/>
              <a:gd name="connsiteX776" fmla="*/ 1968022 w 7392421"/>
              <a:gd name="connsiteY776" fmla="*/ 2273294 h 6858000"/>
              <a:gd name="connsiteX777" fmla="*/ 1963780 w 7392421"/>
              <a:gd name="connsiteY777" fmla="*/ 2254417 h 6858000"/>
              <a:gd name="connsiteX778" fmla="*/ 1972263 w 7392421"/>
              <a:gd name="connsiteY778" fmla="*/ 2248126 h 6858000"/>
              <a:gd name="connsiteX779" fmla="*/ 2031640 w 7392421"/>
              <a:gd name="connsiteY779" fmla="*/ 2254417 h 6858000"/>
              <a:gd name="connsiteX780" fmla="*/ 2052317 w 7392421"/>
              <a:gd name="connsiteY780" fmla="*/ 2263855 h 6858000"/>
              <a:gd name="connsiteX781" fmla="*/ 2066156 w 7392421"/>
              <a:gd name="connsiteY781" fmla="*/ 2256389 h 6858000"/>
              <a:gd name="connsiteX782" fmla="*/ 2062714 w 7392421"/>
              <a:gd name="connsiteY782" fmla="*/ 2250226 h 6858000"/>
              <a:gd name="connsiteX783" fmla="*/ 2071194 w 7392421"/>
              <a:gd name="connsiteY783" fmla="*/ 2246429 h 6858000"/>
              <a:gd name="connsiteX784" fmla="*/ 2077788 w 7392421"/>
              <a:gd name="connsiteY784" fmla="*/ 2246134 h 6858000"/>
              <a:gd name="connsiteX785" fmla="*/ 2085717 w 7392421"/>
              <a:gd name="connsiteY785" fmla="*/ 2237901 h 6858000"/>
              <a:gd name="connsiteX786" fmla="*/ 2107983 w 7392421"/>
              <a:gd name="connsiteY786" fmla="*/ 2235542 h 6858000"/>
              <a:gd name="connsiteX787" fmla="*/ 2119210 w 7392421"/>
              <a:gd name="connsiteY787" fmla="*/ 2233019 h 6858000"/>
              <a:gd name="connsiteX788" fmla="*/ 2122073 w 7392421"/>
              <a:gd name="connsiteY788" fmla="*/ 2231243 h 6858000"/>
              <a:gd name="connsiteX789" fmla="*/ 2125704 w 7392421"/>
              <a:gd name="connsiteY789" fmla="*/ 2231243 h 6858000"/>
              <a:gd name="connsiteX790" fmla="*/ 2130411 w 7392421"/>
              <a:gd name="connsiteY790" fmla="*/ 2223618 h 6858000"/>
              <a:gd name="connsiteX791" fmla="*/ 2113594 w 7392421"/>
              <a:gd name="connsiteY791" fmla="*/ 2219854 h 6858000"/>
              <a:gd name="connsiteX792" fmla="*/ 2109354 w 7392421"/>
              <a:gd name="connsiteY792" fmla="*/ 2208464 h 6858000"/>
              <a:gd name="connsiteX793" fmla="*/ 2096634 w 7392421"/>
              <a:gd name="connsiteY793" fmla="*/ 2185686 h 6858000"/>
              <a:gd name="connsiteX794" fmla="*/ 2079674 w 7392421"/>
              <a:gd name="connsiteY794" fmla="*/ 2185686 h 6858000"/>
              <a:gd name="connsiteX795" fmla="*/ 2079674 w 7392421"/>
              <a:gd name="connsiteY795" fmla="*/ 2178093 h 6858000"/>
              <a:gd name="connsiteX796" fmla="*/ 2079674 w 7392421"/>
              <a:gd name="connsiteY796" fmla="*/ 2174296 h 6858000"/>
              <a:gd name="connsiteX797" fmla="*/ 2160234 w 7392421"/>
              <a:gd name="connsiteY797" fmla="*/ 2159110 h 6858000"/>
              <a:gd name="connsiteX798" fmla="*/ 2184445 w 7392421"/>
              <a:gd name="connsiteY798" fmla="*/ 2154142 h 6858000"/>
              <a:gd name="connsiteX799" fmla="*/ 2184325 w 7392421"/>
              <a:gd name="connsiteY799" fmla="*/ 2153747 h 6858000"/>
              <a:gd name="connsiteX800" fmla="*/ 2163119 w 7392421"/>
              <a:gd name="connsiteY800" fmla="*/ 2128581 h 6858000"/>
              <a:gd name="connsiteX801" fmla="*/ 2112224 w 7392421"/>
              <a:gd name="connsiteY801" fmla="*/ 2128581 h 6858000"/>
              <a:gd name="connsiteX802" fmla="*/ 2057088 w 7392421"/>
              <a:gd name="connsiteY802" fmla="*/ 2128581 h 6858000"/>
              <a:gd name="connsiteX803" fmla="*/ 2010434 w 7392421"/>
              <a:gd name="connsiteY803" fmla="*/ 2115997 h 6858000"/>
              <a:gd name="connsiteX804" fmla="*/ 1997181 w 7392421"/>
              <a:gd name="connsiteY804" fmla="*/ 2102626 h 6858000"/>
              <a:gd name="connsiteX805" fmla="*/ 1994109 w 7392421"/>
              <a:gd name="connsiteY805" fmla="*/ 2072040 h 6858000"/>
              <a:gd name="connsiteX806" fmla="*/ 2204664 w 7392421"/>
              <a:gd name="connsiteY806" fmla="*/ 2072040 h 6858000"/>
              <a:gd name="connsiteX807" fmla="*/ 2200514 w 7392421"/>
              <a:gd name="connsiteY807" fmla="*/ 2070368 h 6858000"/>
              <a:gd name="connsiteX808" fmla="*/ 2168713 w 7392421"/>
              <a:gd name="connsiteY808" fmla="*/ 2060402 h 6858000"/>
              <a:gd name="connsiteX809" fmla="*/ 2020314 w 7392421"/>
              <a:gd name="connsiteY809" fmla="*/ 2067995 h 6858000"/>
              <a:gd name="connsiteX810" fmla="*/ 1999114 w 7392421"/>
              <a:gd name="connsiteY810" fmla="*/ 2060402 h 6858000"/>
              <a:gd name="connsiteX811" fmla="*/ 2020314 w 7392421"/>
              <a:gd name="connsiteY811" fmla="*/ 2052809 h 6858000"/>
              <a:gd name="connsiteX812" fmla="*/ 2071194 w 7392421"/>
              <a:gd name="connsiteY812" fmla="*/ 2045216 h 6858000"/>
              <a:gd name="connsiteX813" fmla="*/ 2126314 w 7392421"/>
              <a:gd name="connsiteY813" fmla="*/ 2045216 h 6858000"/>
              <a:gd name="connsiteX814" fmla="*/ 2211114 w 7392421"/>
              <a:gd name="connsiteY814" fmla="*/ 2041420 h 6858000"/>
              <a:gd name="connsiteX815" fmla="*/ 2355273 w 7392421"/>
              <a:gd name="connsiteY815" fmla="*/ 1992066 h 6858000"/>
              <a:gd name="connsiteX816" fmla="*/ 2406153 w 7392421"/>
              <a:gd name="connsiteY816" fmla="*/ 1980677 h 6858000"/>
              <a:gd name="connsiteX817" fmla="*/ 2423113 w 7392421"/>
              <a:gd name="connsiteY817" fmla="*/ 1976880 h 6858000"/>
              <a:gd name="connsiteX818" fmla="*/ 2406153 w 7392421"/>
              <a:gd name="connsiteY818" fmla="*/ 1969287 h 6858000"/>
              <a:gd name="connsiteX819" fmla="*/ 2185673 w 7392421"/>
              <a:gd name="connsiteY819" fmla="*/ 1969287 h 6858000"/>
              <a:gd name="connsiteX820" fmla="*/ 2122073 w 7392421"/>
              <a:gd name="connsiteY820" fmla="*/ 1931322 h 6858000"/>
              <a:gd name="connsiteX821" fmla="*/ 2122073 w 7392421"/>
              <a:gd name="connsiteY821" fmla="*/ 1923730 h 6858000"/>
              <a:gd name="connsiteX822" fmla="*/ 2139033 w 7392421"/>
              <a:gd name="connsiteY822" fmla="*/ 1893358 h 6858000"/>
              <a:gd name="connsiteX823" fmla="*/ 2142127 w 7392421"/>
              <a:gd name="connsiteY823" fmla="*/ 1887264 h 6858000"/>
              <a:gd name="connsiteX824" fmla="*/ 2048099 w 7392421"/>
              <a:gd name="connsiteY824" fmla="*/ 1887264 h 6858000"/>
              <a:gd name="connsiteX825" fmla="*/ 2022652 w 7392421"/>
              <a:gd name="connsiteY825" fmla="*/ 1879557 h 6858000"/>
              <a:gd name="connsiteX826" fmla="*/ 2005686 w 7392421"/>
              <a:gd name="connsiteY826" fmla="*/ 1887264 h 6858000"/>
              <a:gd name="connsiteX827" fmla="*/ 1933585 w 7392421"/>
              <a:gd name="connsiteY827" fmla="*/ 1875704 h 6858000"/>
              <a:gd name="connsiteX828" fmla="*/ 1903896 w 7392421"/>
              <a:gd name="connsiteY828" fmla="*/ 1875704 h 6858000"/>
              <a:gd name="connsiteX829" fmla="*/ 1861483 w 7392421"/>
              <a:gd name="connsiteY829" fmla="*/ 1879557 h 6858000"/>
              <a:gd name="connsiteX830" fmla="*/ 1819071 w 7392421"/>
              <a:gd name="connsiteY830" fmla="*/ 1875704 h 6858000"/>
              <a:gd name="connsiteX831" fmla="*/ 1797864 w 7392421"/>
              <a:gd name="connsiteY831" fmla="*/ 1879557 h 6858000"/>
              <a:gd name="connsiteX832" fmla="*/ 1636697 w 7392421"/>
              <a:gd name="connsiteY832" fmla="*/ 1879557 h 6858000"/>
              <a:gd name="connsiteX833" fmla="*/ 1534906 w 7392421"/>
              <a:gd name="connsiteY833" fmla="*/ 1875704 h 6858000"/>
              <a:gd name="connsiteX834" fmla="*/ 1513700 w 7392421"/>
              <a:gd name="connsiteY834" fmla="*/ 1864144 h 6858000"/>
              <a:gd name="connsiteX835" fmla="*/ 1551872 w 7392421"/>
              <a:gd name="connsiteY835" fmla="*/ 1856437 h 6858000"/>
              <a:gd name="connsiteX836" fmla="*/ 1602767 w 7392421"/>
              <a:gd name="connsiteY836" fmla="*/ 1856437 h 6858000"/>
              <a:gd name="connsiteX837" fmla="*/ 1623973 w 7392421"/>
              <a:gd name="connsiteY837" fmla="*/ 1841023 h 6858000"/>
              <a:gd name="connsiteX838" fmla="*/ 1636697 w 7392421"/>
              <a:gd name="connsiteY838" fmla="*/ 1833316 h 6858000"/>
              <a:gd name="connsiteX839" fmla="*/ 1713039 w 7392421"/>
              <a:gd name="connsiteY839" fmla="*/ 1833316 h 6858000"/>
              <a:gd name="connsiteX840" fmla="*/ 1725763 w 7392421"/>
              <a:gd name="connsiteY840" fmla="*/ 1833316 h 6858000"/>
              <a:gd name="connsiteX841" fmla="*/ 1730005 w 7392421"/>
              <a:gd name="connsiteY841" fmla="*/ 1825609 h 6858000"/>
              <a:gd name="connsiteX842" fmla="*/ 1730005 w 7392421"/>
              <a:gd name="connsiteY842" fmla="*/ 1821756 h 6858000"/>
              <a:gd name="connsiteX843" fmla="*/ 1725763 w 7392421"/>
              <a:gd name="connsiteY843" fmla="*/ 1821756 h 6858000"/>
              <a:gd name="connsiteX844" fmla="*/ 1636697 w 7392421"/>
              <a:gd name="connsiteY844" fmla="*/ 1814049 h 6858000"/>
              <a:gd name="connsiteX845" fmla="*/ 1577319 w 7392421"/>
              <a:gd name="connsiteY845" fmla="*/ 1806342 h 6858000"/>
              <a:gd name="connsiteX846" fmla="*/ 1568836 w 7392421"/>
              <a:gd name="connsiteY846" fmla="*/ 1802489 h 6858000"/>
              <a:gd name="connsiteX847" fmla="*/ 1496736 w 7392421"/>
              <a:gd name="connsiteY847" fmla="*/ 1810196 h 6858000"/>
              <a:gd name="connsiteX848" fmla="*/ 1462805 w 7392421"/>
              <a:gd name="connsiteY848" fmla="*/ 1814049 h 6858000"/>
              <a:gd name="connsiteX849" fmla="*/ 1441598 w 7392421"/>
              <a:gd name="connsiteY849" fmla="*/ 1802489 h 6858000"/>
              <a:gd name="connsiteX850" fmla="*/ 1450081 w 7392421"/>
              <a:gd name="connsiteY850" fmla="*/ 1779368 h 6858000"/>
              <a:gd name="connsiteX851" fmla="*/ 1488253 w 7392421"/>
              <a:gd name="connsiteY851" fmla="*/ 1767808 h 6858000"/>
              <a:gd name="connsiteX852" fmla="*/ 1526423 w 7392421"/>
              <a:gd name="connsiteY852" fmla="*/ 1767808 h 6858000"/>
              <a:gd name="connsiteX853" fmla="*/ 1543389 w 7392421"/>
              <a:gd name="connsiteY853" fmla="*/ 1763955 h 6858000"/>
              <a:gd name="connsiteX854" fmla="*/ 1500977 w 7392421"/>
              <a:gd name="connsiteY854" fmla="*/ 1760101 h 6858000"/>
              <a:gd name="connsiteX855" fmla="*/ 1509459 w 7392421"/>
              <a:gd name="connsiteY855" fmla="*/ 1733127 h 6858000"/>
              <a:gd name="connsiteX856" fmla="*/ 1534906 w 7392421"/>
              <a:gd name="connsiteY856" fmla="*/ 1725421 h 6858000"/>
              <a:gd name="connsiteX857" fmla="*/ 1539148 w 7392421"/>
              <a:gd name="connsiteY857" fmla="*/ 1713860 h 6858000"/>
              <a:gd name="connsiteX858" fmla="*/ 1530665 w 7392421"/>
              <a:gd name="connsiteY858" fmla="*/ 1710007 h 6858000"/>
              <a:gd name="connsiteX859" fmla="*/ 1471288 w 7392421"/>
              <a:gd name="connsiteY859" fmla="*/ 1713860 h 6858000"/>
              <a:gd name="connsiteX860" fmla="*/ 1433117 w 7392421"/>
              <a:gd name="connsiteY860" fmla="*/ 1713860 h 6858000"/>
              <a:gd name="connsiteX861" fmla="*/ 1394945 w 7392421"/>
              <a:gd name="connsiteY861" fmla="*/ 1702300 h 6858000"/>
              <a:gd name="connsiteX862" fmla="*/ 1369498 w 7392421"/>
              <a:gd name="connsiteY862" fmla="*/ 1683033 h 6858000"/>
              <a:gd name="connsiteX863" fmla="*/ 1348290 w 7392421"/>
              <a:gd name="connsiteY863" fmla="*/ 1671472 h 6858000"/>
              <a:gd name="connsiteX864" fmla="*/ 1327084 w 7392421"/>
              <a:gd name="connsiteY864" fmla="*/ 1671472 h 6858000"/>
              <a:gd name="connsiteX865" fmla="*/ 1318603 w 7392421"/>
              <a:gd name="connsiteY865" fmla="*/ 1652205 h 6858000"/>
              <a:gd name="connsiteX866" fmla="*/ 1323701 w 7392421"/>
              <a:gd name="connsiteY866" fmla="*/ 1643934 h 6858000"/>
              <a:gd name="connsiteX867" fmla="*/ 1379040 w 7392421"/>
              <a:gd name="connsiteY867" fmla="*/ 1643934 h 6858000"/>
              <a:gd name="connsiteX868" fmla="*/ 1399446 w 7392421"/>
              <a:gd name="connsiteY868" fmla="*/ 1636359 h 6858000"/>
              <a:gd name="connsiteX869" fmla="*/ 1406694 w 7392421"/>
              <a:gd name="connsiteY869" fmla="*/ 1636000 h 6858000"/>
              <a:gd name="connsiteX870" fmla="*/ 1411379 w 7392421"/>
              <a:gd name="connsiteY870" fmla="*/ 1639211 h 6858000"/>
              <a:gd name="connsiteX871" fmla="*/ 1421453 w 7392421"/>
              <a:gd name="connsiteY871" fmla="*/ 1643934 h 6858000"/>
              <a:gd name="connsiteX872" fmla="*/ 1493553 w 7392421"/>
              <a:gd name="connsiteY872" fmla="*/ 1629764 h 6858000"/>
              <a:gd name="connsiteX873" fmla="*/ 1523242 w 7392421"/>
              <a:gd name="connsiteY873" fmla="*/ 1629764 h 6858000"/>
              <a:gd name="connsiteX874" fmla="*/ 1565655 w 7392421"/>
              <a:gd name="connsiteY874" fmla="*/ 1634487 h 6858000"/>
              <a:gd name="connsiteX875" fmla="*/ 1608067 w 7392421"/>
              <a:gd name="connsiteY875" fmla="*/ 1629764 h 6858000"/>
              <a:gd name="connsiteX876" fmla="*/ 1629274 w 7392421"/>
              <a:gd name="connsiteY876" fmla="*/ 1634487 h 6858000"/>
              <a:gd name="connsiteX877" fmla="*/ 1790442 w 7392421"/>
              <a:gd name="connsiteY877" fmla="*/ 1634487 h 6858000"/>
              <a:gd name="connsiteX878" fmla="*/ 1892232 w 7392421"/>
              <a:gd name="connsiteY878" fmla="*/ 1629764 h 6858000"/>
              <a:gd name="connsiteX879" fmla="*/ 1913438 w 7392421"/>
              <a:gd name="connsiteY879" fmla="*/ 1615594 h 6858000"/>
              <a:gd name="connsiteX880" fmla="*/ 1875267 w 7392421"/>
              <a:gd name="connsiteY880" fmla="*/ 1606147 h 6858000"/>
              <a:gd name="connsiteX881" fmla="*/ 1824372 w 7392421"/>
              <a:gd name="connsiteY881" fmla="*/ 1606147 h 6858000"/>
              <a:gd name="connsiteX882" fmla="*/ 1803166 w 7392421"/>
              <a:gd name="connsiteY882" fmla="*/ 1587254 h 6858000"/>
              <a:gd name="connsiteX883" fmla="*/ 1790442 w 7392421"/>
              <a:gd name="connsiteY883" fmla="*/ 1577807 h 6858000"/>
              <a:gd name="connsiteX884" fmla="*/ 1714100 w 7392421"/>
              <a:gd name="connsiteY884" fmla="*/ 1577807 h 6858000"/>
              <a:gd name="connsiteX885" fmla="*/ 1701375 w 7392421"/>
              <a:gd name="connsiteY885" fmla="*/ 1577807 h 6858000"/>
              <a:gd name="connsiteX886" fmla="*/ 1697134 w 7392421"/>
              <a:gd name="connsiteY886" fmla="*/ 1568360 h 6858000"/>
              <a:gd name="connsiteX887" fmla="*/ 1697134 w 7392421"/>
              <a:gd name="connsiteY887" fmla="*/ 1563637 h 6858000"/>
              <a:gd name="connsiteX888" fmla="*/ 1701375 w 7392421"/>
              <a:gd name="connsiteY888" fmla="*/ 1563637 h 6858000"/>
              <a:gd name="connsiteX889" fmla="*/ 1790442 w 7392421"/>
              <a:gd name="connsiteY889" fmla="*/ 1554191 h 6858000"/>
              <a:gd name="connsiteX890" fmla="*/ 1849819 w 7392421"/>
              <a:gd name="connsiteY890" fmla="*/ 1544744 h 6858000"/>
              <a:gd name="connsiteX891" fmla="*/ 1858302 w 7392421"/>
              <a:gd name="connsiteY891" fmla="*/ 1540021 h 6858000"/>
              <a:gd name="connsiteX892" fmla="*/ 1930403 w 7392421"/>
              <a:gd name="connsiteY892" fmla="*/ 1549467 h 6858000"/>
              <a:gd name="connsiteX893" fmla="*/ 1964333 w 7392421"/>
              <a:gd name="connsiteY893" fmla="*/ 1554191 h 6858000"/>
              <a:gd name="connsiteX894" fmla="*/ 1985540 w 7392421"/>
              <a:gd name="connsiteY894" fmla="*/ 1540021 h 6858000"/>
              <a:gd name="connsiteX895" fmla="*/ 1977057 w 7392421"/>
              <a:gd name="connsiteY895" fmla="*/ 1511680 h 6858000"/>
              <a:gd name="connsiteX896" fmla="*/ 1938886 w 7392421"/>
              <a:gd name="connsiteY896" fmla="*/ 1497511 h 6858000"/>
              <a:gd name="connsiteX897" fmla="*/ 1900715 w 7392421"/>
              <a:gd name="connsiteY897" fmla="*/ 1497511 h 6858000"/>
              <a:gd name="connsiteX898" fmla="*/ 1883750 w 7392421"/>
              <a:gd name="connsiteY898" fmla="*/ 1492788 h 6858000"/>
              <a:gd name="connsiteX899" fmla="*/ 1926162 w 7392421"/>
              <a:gd name="connsiteY899" fmla="*/ 1488064 h 6858000"/>
              <a:gd name="connsiteX900" fmla="*/ 1917680 w 7392421"/>
              <a:gd name="connsiteY900" fmla="*/ 1455000 h 6858000"/>
              <a:gd name="connsiteX901" fmla="*/ 1892232 w 7392421"/>
              <a:gd name="connsiteY901" fmla="*/ 1445555 h 6858000"/>
              <a:gd name="connsiteX902" fmla="*/ 1887991 w 7392421"/>
              <a:gd name="connsiteY902" fmla="*/ 1431384 h 6858000"/>
              <a:gd name="connsiteX903" fmla="*/ 1896474 w 7392421"/>
              <a:gd name="connsiteY903" fmla="*/ 1426661 h 6858000"/>
              <a:gd name="connsiteX904" fmla="*/ 1955850 w 7392421"/>
              <a:gd name="connsiteY904" fmla="*/ 1431384 h 6858000"/>
              <a:gd name="connsiteX905" fmla="*/ 1994022 w 7392421"/>
              <a:gd name="connsiteY905" fmla="*/ 1431384 h 6858000"/>
              <a:gd name="connsiteX906" fmla="*/ 2032194 w 7392421"/>
              <a:gd name="connsiteY906" fmla="*/ 1417214 h 6858000"/>
              <a:gd name="connsiteX907" fmla="*/ 2057641 w 7392421"/>
              <a:gd name="connsiteY907" fmla="*/ 1393598 h 6858000"/>
              <a:gd name="connsiteX908" fmla="*/ 2078848 w 7392421"/>
              <a:gd name="connsiteY908" fmla="*/ 1379427 h 6858000"/>
              <a:gd name="connsiteX909" fmla="*/ 2100054 w 7392421"/>
              <a:gd name="connsiteY909" fmla="*/ 1379427 h 6858000"/>
              <a:gd name="connsiteX910" fmla="*/ 2108536 w 7392421"/>
              <a:gd name="connsiteY910" fmla="*/ 1355810 h 6858000"/>
              <a:gd name="connsiteX911" fmla="*/ 2087330 w 7392421"/>
              <a:gd name="connsiteY911" fmla="*/ 1336918 h 6858000"/>
              <a:gd name="connsiteX912" fmla="*/ 2036435 w 7392421"/>
              <a:gd name="connsiteY912" fmla="*/ 1336918 h 6858000"/>
              <a:gd name="connsiteX913" fmla="*/ 1981299 w 7392421"/>
              <a:gd name="connsiteY913" fmla="*/ 1336918 h 6858000"/>
              <a:gd name="connsiteX914" fmla="*/ 1934644 w 7392421"/>
              <a:gd name="connsiteY914" fmla="*/ 1327471 h 6858000"/>
              <a:gd name="connsiteX915" fmla="*/ 1917680 w 7392421"/>
              <a:gd name="connsiteY915" fmla="*/ 1289684 h 6858000"/>
              <a:gd name="connsiteX916" fmla="*/ 1896474 w 7392421"/>
              <a:gd name="connsiteY916" fmla="*/ 1266067 h 6858000"/>
              <a:gd name="connsiteX917" fmla="*/ 1849819 w 7392421"/>
              <a:gd name="connsiteY917" fmla="*/ 1270791 h 6858000"/>
              <a:gd name="connsiteX918" fmla="*/ 1828613 w 7392421"/>
              <a:gd name="connsiteY918" fmla="*/ 1261344 h 6858000"/>
              <a:gd name="connsiteX919" fmla="*/ 1811648 w 7392421"/>
              <a:gd name="connsiteY919" fmla="*/ 1251897 h 6858000"/>
              <a:gd name="connsiteX920" fmla="*/ 1760753 w 7392421"/>
              <a:gd name="connsiteY920" fmla="*/ 1251897 h 6858000"/>
              <a:gd name="connsiteX921" fmla="*/ 1721818 w 7392421"/>
              <a:gd name="connsiteY921" fmla="*/ 1244670 h 6858000"/>
              <a:gd name="connsiteX922" fmla="*/ 1734809 w 7392421"/>
              <a:gd name="connsiteY922" fmla="*/ 1242703 h 6858000"/>
              <a:gd name="connsiteX923" fmla="*/ 1760256 w 7392421"/>
              <a:gd name="connsiteY923" fmla="*/ 1238850 h 6858000"/>
              <a:gd name="connsiteX924" fmla="*/ 1781462 w 7392421"/>
              <a:gd name="connsiteY924" fmla="*/ 1234997 h 6858000"/>
              <a:gd name="connsiteX925" fmla="*/ 1811151 w 7392421"/>
              <a:gd name="connsiteY925" fmla="*/ 1234997 h 6858000"/>
              <a:gd name="connsiteX926" fmla="*/ 1840840 w 7392421"/>
              <a:gd name="connsiteY926" fmla="*/ 1227289 h 6858000"/>
              <a:gd name="connsiteX927" fmla="*/ 1857805 w 7392421"/>
              <a:gd name="connsiteY927" fmla="*/ 1234997 h 6858000"/>
              <a:gd name="connsiteX928" fmla="*/ 1866287 w 7392421"/>
              <a:gd name="connsiteY928" fmla="*/ 1223437 h 6858000"/>
              <a:gd name="connsiteX929" fmla="*/ 1874770 w 7392421"/>
              <a:gd name="connsiteY929" fmla="*/ 1223437 h 6858000"/>
              <a:gd name="connsiteX930" fmla="*/ 1942630 w 7392421"/>
              <a:gd name="connsiteY930" fmla="*/ 1215730 h 6858000"/>
              <a:gd name="connsiteX931" fmla="*/ 1993525 w 7392421"/>
              <a:gd name="connsiteY931" fmla="*/ 1208023 h 6858000"/>
              <a:gd name="connsiteX932" fmla="*/ 2044420 w 7392421"/>
              <a:gd name="connsiteY932" fmla="*/ 1208023 h 6858000"/>
              <a:gd name="connsiteX933" fmla="*/ 2061386 w 7392421"/>
              <a:gd name="connsiteY933" fmla="*/ 1200316 h 6858000"/>
              <a:gd name="connsiteX934" fmla="*/ 2082592 w 7392421"/>
              <a:gd name="connsiteY934" fmla="*/ 1192609 h 6858000"/>
              <a:gd name="connsiteX935" fmla="*/ 2129246 w 7392421"/>
              <a:gd name="connsiteY935" fmla="*/ 1196463 h 6858000"/>
              <a:gd name="connsiteX936" fmla="*/ 2150452 w 7392421"/>
              <a:gd name="connsiteY936" fmla="*/ 1177196 h 6858000"/>
              <a:gd name="connsiteX937" fmla="*/ 2167417 w 7392421"/>
              <a:gd name="connsiteY937" fmla="*/ 1146368 h 6858000"/>
              <a:gd name="connsiteX938" fmla="*/ 2214071 w 7392421"/>
              <a:gd name="connsiteY938" fmla="*/ 1138661 h 6858000"/>
              <a:gd name="connsiteX939" fmla="*/ 2269207 w 7392421"/>
              <a:gd name="connsiteY939" fmla="*/ 1138661 h 6858000"/>
              <a:gd name="connsiteX940" fmla="*/ 2320102 w 7392421"/>
              <a:gd name="connsiteY940" fmla="*/ 1138661 h 6858000"/>
              <a:gd name="connsiteX941" fmla="*/ 2341308 w 7392421"/>
              <a:gd name="connsiteY941" fmla="*/ 1123248 h 6858000"/>
              <a:gd name="connsiteX942" fmla="*/ 2332827 w 7392421"/>
              <a:gd name="connsiteY942" fmla="*/ 1103981 h 6858000"/>
              <a:gd name="connsiteX943" fmla="*/ 2311621 w 7392421"/>
              <a:gd name="connsiteY943" fmla="*/ 1103981 h 6858000"/>
              <a:gd name="connsiteX944" fmla="*/ 2290413 w 7392421"/>
              <a:gd name="connsiteY944" fmla="*/ 1092420 h 6858000"/>
              <a:gd name="connsiteX945" fmla="*/ 2264966 w 7392421"/>
              <a:gd name="connsiteY945" fmla="*/ 1073153 h 6858000"/>
              <a:gd name="connsiteX946" fmla="*/ 2226794 w 7392421"/>
              <a:gd name="connsiteY946" fmla="*/ 1061593 h 6858000"/>
              <a:gd name="connsiteX947" fmla="*/ 2188623 w 7392421"/>
              <a:gd name="connsiteY947" fmla="*/ 1061593 h 6858000"/>
              <a:gd name="connsiteX948" fmla="*/ 2129246 w 7392421"/>
              <a:gd name="connsiteY948" fmla="*/ 1065445 h 6858000"/>
              <a:gd name="connsiteX949" fmla="*/ 2120763 w 7392421"/>
              <a:gd name="connsiteY949" fmla="*/ 1061593 h 6858000"/>
              <a:gd name="connsiteX950" fmla="*/ 2125005 w 7392421"/>
              <a:gd name="connsiteY950" fmla="*/ 1050032 h 6858000"/>
              <a:gd name="connsiteX951" fmla="*/ 2150452 w 7392421"/>
              <a:gd name="connsiteY951" fmla="*/ 1042326 h 6858000"/>
              <a:gd name="connsiteX952" fmla="*/ 2158934 w 7392421"/>
              <a:gd name="connsiteY952" fmla="*/ 1015352 h 6858000"/>
              <a:gd name="connsiteX953" fmla="*/ 2116522 w 7392421"/>
              <a:gd name="connsiteY953" fmla="*/ 1011498 h 6858000"/>
              <a:gd name="connsiteX954" fmla="*/ 2133488 w 7392421"/>
              <a:gd name="connsiteY954" fmla="*/ 1007645 h 6858000"/>
              <a:gd name="connsiteX955" fmla="*/ 2171658 w 7392421"/>
              <a:gd name="connsiteY955" fmla="*/ 1007645 h 6858000"/>
              <a:gd name="connsiteX956" fmla="*/ 2209830 w 7392421"/>
              <a:gd name="connsiteY956" fmla="*/ 996085 h 6858000"/>
              <a:gd name="connsiteX957" fmla="*/ 2218313 w 7392421"/>
              <a:gd name="connsiteY957" fmla="*/ 972964 h 6858000"/>
              <a:gd name="connsiteX958" fmla="*/ 2197106 w 7392421"/>
              <a:gd name="connsiteY958" fmla="*/ 961404 h 6858000"/>
              <a:gd name="connsiteX959" fmla="*/ 2163175 w 7392421"/>
              <a:gd name="connsiteY959" fmla="*/ 965257 h 6858000"/>
              <a:gd name="connsiteX960" fmla="*/ 2091075 w 7392421"/>
              <a:gd name="connsiteY960" fmla="*/ 972964 h 6858000"/>
              <a:gd name="connsiteX961" fmla="*/ 2082592 w 7392421"/>
              <a:gd name="connsiteY961" fmla="*/ 969111 h 6858000"/>
              <a:gd name="connsiteX962" fmla="*/ 2023214 w 7392421"/>
              <a:gd name="connsiteY962" fmla="*/ 961404 h 6858000"/>
              <a:gd name="connsiteX963" fmla="*/ 1934148 w 7392421"/>
              <a:gd name="connsiteY963" fmla="*/ 953697 h 6858000"/>
              <a:gd name="connsiteX964" fmla="*/ 1929906 w 7392421"/>
              <a:gd name="connsiteY964" fmla="*/ 953697 h 6858000"/>
              <a:gd name="connsiteX965" fmla="*/ 1929906 w 7392421"/>
              <a:gd name="connsiteY965" fmla="*/ 949844 h 6858000"/>
              <a:gd name="connsiteX966" fmla="*/ 1934148 w 7392421"/>
              <a:gd name="connsiteY966" fmla="*/ 942137 h 6858000"/>
              <a:gd name="connsiteX967" fmla="*/ 1946872 w 7392421"/>
              <a:gd name="connsiteY967" fmla="*/ 942137 h 6858000"/>
              <a:gd name="connsiteX968" fmla="*/ 2023214 w 7392421"/>
              <a:gd name="connsiteY968" fmla="*/ 942137 h 6858000"/>
              <a:gd name="connsiteX969" fmla="*/ 2035938 w 7392421"/>
              <a:gd name="connsiteY969" fmla="*/ 934430 h 6858000"/>
              <a:gd name="connsiteX970" fmla="*/ 2057144 w 7392421"/>
              <a:gd name="connsiteY970" fmla="*/ 919016 h 6858000"/>
              <a:gd name="connsiteX971" fmla="*/ 2108039 w 7392421"/>
              <a:gd name="connsiteY971" fmla="*/ 919016 h 6858000"/>
              <a:gd name="connsiteX972" fmla="*/ 2146211 w 7392421"/>
              <a:gd name="connsiteY972" fmla="*/ 911309 h 6858000"/>
              <a:gd name="connsiteX973" fmla="*/ 2125005 w 7392421"/>
              <a:gd name="connsiteY973" fmla="*/ 899749 h 6858000"/>
              <a:gd name="connsiteX974" fmla="*/ 2023214 w 7392421"/>
              <a:gd name="connsiteY974" fmla="*/ 895896 h 6858000"/>
              <a:gd name="connsiteX975" fmla="*/ 1996126 w 7392421"/>
              <a:gd name="connsiteY975" fmla="*/ 895896 h 6858000"/>
              <a:gd name="connsiteX976" fmla="*/ 2045854 w 7392421"/>
              <a:gd name="connsiteY976" fmla="*/ 894979 h 6858000"/>
              <a:gd name="connsiteX977" fmla="*/ 2098853 w 7392421"/>
              <a:gd name="connsiteY977" fmla="*/ 894840 h 6858000"/>
              <a:gd name="connsiteX978" fmla="*/ 2230293 w 7392421"/>
              <a:gd name="connsiteY978" fmla="*/ 901537 h 6858000"/>
              <a:gd name="connsiteX979" fmla="*/ 2255732 w 7392421"/>
              <a:gd name="connsiteY979" fmla="*/ 902654 h 6858000"/>
              <a:gd name="connsiteX980" fmla="*/ 2276933 w 7392421"/>
              <a:gd name="connsiteY980" fmla="*/ 897072 h 6858000"/>
              <a:gd name="connsiteX981" fmla="*/ 2264213 w 7392421"/>
              <a:gd name="connsiteY981" fmla="*/ 894840 h 6858000"/>
              <a:gd name="connsiteX982" fmla="*/ 2259971 w 7392421"/>
              <a:gd name="connsiteY982" fmla="*/ 891491 h 6858000"/>
              <a:gd name="connsiteX983" fmla="*/ 2272692 w 7392421"/>
              <a:gd name="connsiteY983" fmla="*/ 890374 h 6858000"/>
              <a:gd name="connsiteX984" fmla="*/ 2332052 w 7392421"/>
              <a:gd name="connsiteY984" fmla="*/ 899305 h 6858000"/>
              <a:gd name="connsiteX985" fmla="*/ 2374451 w 7392421"/>
              <a:gd name="connsiteY985" fmla="*/ 903770 h 6858000"/>
              <a:gd name="connsiteX986" fmla="*/ 2408372 w 7392421"/>
              <a:gd name="connsiteY986" fmla="*/ 900421 h 6858000"/>
              <a:gd name="connsiteX987" fmla="*/ 2438051 w 7392421"/>
              <a:gd name="connsiteY987" fmla="*/ 894840 h 6858000"/>
              <a:gd name="connsiteX988" fmla="*/ 2463491 w 7392421"/>
              <a:gd name="connsiteY988" fmla="*/ 897072 h 6858000"/>
              <a:gd name="connsiteX989" fmla="*/ 2463491 w 7392421"/>
              <a:gd name="connsiteY989" fmla="*/ 899305 h 6858000"/>
              <a:gd name="connsiteX990" fmla="*/ 2442292 w 7392421"/>
              <a:gd name="connsiteY990" fmla="*/ 902654 h 6858000"/>
              <a:gd name="connsiteX991" fmla="*/ 2433811 w 7392421"/>
              <a:gd name="connsiteY991" fmla="*/ 904886 h 6858000"/>
              <a:gd name="connsiteX992" fmla="*/ 2446531 w 7392421"/>
              <a:gd name="connsiteY992" fmla="*/ 906003 h 6858000"/>
              <a:gd name="connsiteX993" fmla="*/ 2590691 w 7392421"/>
              <a:gd name="connsiteY993" fmla="*/ 906003 h 6858000"/>
              <a:gd name="connsiteX994" fmla="*/ 2743330 w 7392421"/>
              <a:gd name="connsiteY994" fmla="*/ 903770 h 6858000"/>
              <a:gd name="connsiteX995" fmla="*/ 2760290 w 7392421"/>
              <a:gd name="connsiteY995" fmla="*/ 902654 h 6858000"/>
              <a:gd name="connsiteX996" fmla="*/ 2747570 w 7392421"/>
              <a:gd name="connsiteY996" fmla="*/ 898188 h 6858000"/>
              <a:gd name="connsiteX997" fmla="*/ 2709410 w 7392421"/>
              <a:gd name="connsiteY997" fmla="*/ 899305 h 6858000"/>
              <a:gd name="connsiteX998" fmla="*/ 2641571 w 7392421"/>
              <a:gd name="connsiteY998" fmla="*/ 900421 h 6858000"/>
              <a:gd name="connsiteX999" fmla="*/ 2607651 w 7392421"/>
              <a:gd name="connsiteY999" fmla="*/ 898188 h 6858000"/>
              <a:gd name="connsiteX1000" fmla="*/ 2573731 w 7392421"/>
              <a:gd name="connsiteY1000" fmla="*/ 893723 h 6858000"/>
              <a:gd name="connsiteX1001" fmla="*/ 2561011 w 7392421"/>
              <a:gd name="connsiteY1001" fmla="*/ 889258 h 6858000"/>
              <a:gd name="connsiteX1002" fmla="*/ 2582211 w 7392421"/>
              <a:gd name="connsiteY1002" fmla="*/ 888142 h 6858000"/>
              <a:gd name="connsiteX1003" fmla="*/ 2700930 w 7392421"/>
              <a:gd name="connsiteY1003" fmla="*/ 888142 h 6858000"/>
              <a:gd name="connsiteX1004" fmla="*/ 2773010 w 7392421"/>
              <a:gd name="connsiteY1004" fmla="*/ 887026 h 6858000"/>
              <a:gd name="connsiteX1005" fmla="*/ 2828130 w 7392421"/>
              <a:gd name="connsiteY1005" fmla="*/ 884793 h 6858000"/>
              <a:gd name="connsiteX1006" fmla="*/ 2845090 w 7392421"/>
              <a:gd name="connsiteY1006" fmla="*/ 882560 h 6858000"/>
              <a:gd name="connsiteX1007" fmla="*/ 2845090 w 7392421"/>
              <a:gd name="connsiteY1007" fmla="*/ 879211 h 6858000"/>
              <a:gd name="connsiteX1008" fmla="*/ 2815409 w 7392421"/>
              <a:gd name="connsiteY1008" fmla="*/ 874746 h 6858000"/>
              <a:gd name="connsiteX1009" fmla="*/ 2768769 w 7392421"/>
              <a:gd name="connsiteY1009" fmla="*/ 874746 h 6858000"/>
              <a:gd name="connsiteX1010" fmla="*/ 2806930 w 7392421"/>
              <a:gd name="connsiteY1010" fmla="*/ 873630 h 6858000"/>
              <a:gd name="connsiteX1011" fmla="*/ 2895969 w 7392421"/>
              <a:gd name="connsiteY1011" fmla="*/ 873630 h 6858000"/>
              <a:gd name="connsiteX1012" fmla="*/ 2908689 w 7392421"/>
              <a:gd name="connsiteY1012" fmla="*/ 870281 h 6858000"/>
              <a:gd name="connsiteX1013" fmla="*/ 2895969 w 7392421"/>
              <a:gd name="connsiteY1013" fmla="*/ 866932 h 6858000"/>
              <a:gd name="connsiteX1014" fmla="*/ 2857810 w 7392421"/>
              <a:gd name="connsiteY1014" fmla="*/ 866932 h 6858000"/>
              <a:gd name="connsiteX1015" fmla="*/ 2819649 w 7392421"/>
              <a:gd name="connsiteY1015" fmla="*/ 863583 h 6858000"/>
              <a:gd name="connsiteX1016" fmla="*/ 2789970 w 7392421"/>
              <a:gd name="connsiteY1016" fmla="*/ 863583 h 6858000"/>
              <a:gd name="connsiteX1017" fmla="*/ 2806930 w 7392421"/>
              <a:gd name="connsiteY1017" fmla="*/ 861351 h 6858000"/>
              <a:gd name="connsiteX1018" fmla="*/ 2912929 w 7392421"/>
              <a:gd name="connsiteY1018" fmla="*/ 861351 h 6858000"/>
              <a:gd name="connsiteX1019" fmla="*/ 2929889 w 7392421"/>
              <a:gd name="connsiteY1019" fmla="*/ 860234 h 6858000"/>
              <a:gd name="connsiteX1020" fmla="*/ 2917169 w 7392421"/>
              <a:gd name="connsiteY1020" fmla="*/ 858002 h 6858000"/>
              <a:gd name="connsiteX1021" fmla="*/ 2849329 w 7392421"/>
              <a:gd name="connsiteY1021" fmla="*/ 853537 h 6858000"/>
              <a:gd name="connsiteX1022" fmla="*/ 2912929 w 7392421"/>
              <a:gd name="connsiteY1022" fmla="*/ 853537 h 6858000"/>
              <a:gd name="connsiteX1023" fmla="*/ 2921410 w 7392421"/>
              <a:gd name="connsiteY1023" fmla="*/ 851304 h 6858000"/>
              <a:gd name="connsiteX1024" fmla="*/ 2917169 w 7392421"/>
              <a:gd name="connsiteY1024" fmla="*/ 847955 h 6858000"/>
              <a:gd name="connsiteX1025" fmla="*/ 2895969 w 7392421"/>
              <a:gd name="connsiteY1025" fmla="*/ 845722 h 6858000"/>
              <a:gd name="connsiteX1026" fmla="*/ 2879009 w 7392421"/>
              <a:gd name="connsiteY1026" fmla="*/ 845722 h 6858000"/>
              <a:gd name="connsiteX1027" fmla="*/ 2768769 w 7392421"/>
              <a:gd name="connsiteY1027" fmla="*/ 843490 h 6858000"/>
              <a:gd name="connsiteX1028" fmla="*/ 2785729 w 7392421"/>
              <a:gd name="connsiteY1028" fmla="*/ 842374 h 6858000"/>
              <a:gd name="connsiteX1029" fmla="*/ 2840850 w 7392421"/>
              <a:gd name="connsiteY1029" fmla="*/ 841257 h 6858000"/>
              <a:gd name="connsiteX1030" fmla="*/ 2895969 w 7392421"/>
              <a:gd name="connsiteY1030" fmla="*/ 842374 h 6858000"/>
              <a:gd name="connsiteX1031" fmla="*/ 2917169 w 7392421"/>
              <a:gd name="connsiteY1031" fmla="*/ 842374 h 6858000"/>
              <a:gd name="connsiteX1032" fmla="*/ 2921410 w 7392421"/>
              <a:gd name="connsiteY1032" fmla="*/ 839025 h 6858000"/>
              <a:gd name="connsiteX1033" fmla="*/ 2904450 w 7392421"/>
              <a:gd name="connsiteY1033" fmla="*/ 835676 h 6858000"/>
              <a:gd name="connsiteX1034" fmla="*/ 2866289 w 7392421"/>
              <a:gd name="connsiteY1034" fmla="*/ 836792 h 6858000"/>
              <a:gd name="connsiteX1035" fmla="*/ 2815409 w 7392421"/>
              <a:gd name="connsiteY1035" fmla="*/ 836792 h 6858000"/>
              <a:gd name="connsiteX1036" fmla="*/ 2768769 w 7392421"/>
              <a:gd name="connsiteY1036" fmla="*/ 832327 h 6858000"/>
              <a:gd name="connsiteX1037" fmla="*/ 2722131 w 7392421"/>
              <a:gd name="connsiteY1037" fmla="*/ 830094 h 6858000"/>
              <a:gd name="connsiteX1038" fmla="*/ 2700930 w 7392421"/>
              <a:gd name="connsiteY1038" fmla="*/ 827862 h 6858000"/>
              <a:gd name="connsiteX1039" fmla="*/ 2709410 w 7392421"/>
              <a:gd name="connsiteY1039" fmla="*/ 823396 h 6858000"/>
              <a:gd name="connsiteX1040" fmla="*/ 2722131 w 7392421"/>
              <a:gd name="connsiteY1040" fmla="*/ 822280 h 6858000"/>
              <a:gd name="connsiteX1041" fmla="*/ 2823890 w 7392421"/>
              <a:gd name="connsiteY1041" fmla="*/ 822280 h 6858000"/>
              <a:gd name="connsiteX1042" fmla="*/ 2832369 w 7392421"/>
              <a:gd name="connsiteY1042" fmla="*/ 821164 h 6858000"/>
              <a:gd name="connsiteX1043" fmla="*/ 2823890 w 7392421"/>
              <a:gd name="connsiteY1043" fmla="*/ 818931 h 6858000"/>
              <a:gd name="connsiteX1044" fmla="*/ 2777250 w 7392421"/>
              <a:gd name="connsiteY1044" fmla="*/ 816699 h 6858000"/>
              <a:gd name="connsiteX1045" fmla="*/ 2760290 w 7392421"/>
              <a:gd name="connsiteY1045" fmla="*/ 813350 h 6858000"/>
              <a:gd name="connsiteX1046" fmla="*/ 2726370 w 7392421"/>
              <a:gd name="connsiteY1046" fmla="*/ 807768 h 6858000"/>
              <a:gd name="connsiteX1047" fmla="*/ 2705171 w 7392421"/>
              <a:gd name="connsiteY1047" fmla="*/ 806652 h 6858000"/>
              <a:gd name="connsiteX1048" fmla="*/ 2709410 w 7392421"/>
              <a:gd name="connsiteY1048" fmla="*/ 805536 h 6858000"/>
              <a:gd name="connsiteX1049" fmla="*/ 2879009 w 7392421"/>
              <a:gd name="connsiteY1049" fmla="*/ 805536 h 6858000"/>
              <a:gd name="connsiteX1050" fmla="*/ 2883249 w 7392421"/>
              <a:gd name="connsiteY1050" fmla="*/ 804419 h 6858000"/>
              <a:gd name="connsiteX1051" fmla="*/ 2840850 w 7392421"/>
              <a:gd name="connsiteY1051" fmla="*/ 801071 h 6858000"/>
              <a:gd name="connsiteX1052" fmla="*/ 2874770 w 7392421"/>
              <a:gd name="connsiteY1052" fmla="*/ 793256 h 6858000"/>
              <a:gd name="connsiteX1053" fmla="*/ 2874770 w 7392421"/>
              <a:gd name="connsiteY1053" fmla="*/ 785442 h 6858000"/>
              <a:gd name="connsiteX1054" fmla="*/ 2870530 w 7392421"/>
              <a:gd name="connsiteY1054" fmla="*/ 785442 h 6858000"/>
              <a:gd name="connsiteX1055" fmla="*/ 2870530 w 7392421"/>
              <a:gd name="connsiteY1055" fmla="*/ 782093 h 6858000"/>
              <a:gd name="connsiteX1056" fmla="*/ 2874770 w 7392421"/>
              <a:gd name="connsiteY1056" fmla="*/ 777628 h 6858000"/>
              <a:gd name="connsiteX1057" fmla="*/ 2879009 w 7392421"/>
              <a:gd name="connsiteY1057" fmla="*/ 774279 h 6858000"/>
              <a:gd name="connsiteX1058" fmla="*/ 2891729 w 7392421"/>
              <a:gd name="connsiteY1058" fmla="*/ 772047 h 6858000"/>
              <a:gd name="connsiteX1059" fmla="*/ 2879009 w 7392421"/>
              <a:gd name="connsiteY1059" fmla="*/ 768698 h 6858000"/>
              <a:gd name="connsiteX1060" fmla="*/ 2828130 w 7392421"/>
              <a:gd name="connsiteY1060" fmla="*/ 764233 h 6858000"/>
              <a:gd name="connsiteX1061" fmla="*/ 2794210 w 7392421"/>
              <a:gd name="connsiteY1061" fmla="*/ 758651 h 6858000"/>
              <a:gd name="connsiteX1062" fmla="*/ 2773010 w 7392421"/>
              <a:gd name="connsiteY1062" fmla="*/ 758651 h 6858000"/>
              <a:gd name="connsiteX1063" fmla="*/ 2730610 w 7392421"/>
              <a:gd name="connsiteY1063" fmla="*/ 758651 h 6858000"/>
              <a:gd name="connsiteX1064" fmla="*/ 2688211 w 7392421"/>
              <a:gd name="connsiteY1064" fmla="*/ 758651 h 6858000"/>
              <a:gd name="connsiteX1065" fmla="*/ 2683970 w 7392421"/>
              <a:gd name="connsiteY1065" fmla="*/ 757535 h 6858000"/>
              <a:gd name="connsiteX1066" fmla="*/ 2688211 w 7392421"/>
              <a:gd name="connsiteY1066" fmla="*/ 755302 h 6858000"/>
              <a:gd name="connsiteX1067" fmla="*/ 2730610 w 7392421"/>
              <a:gd name="connsiteY1067" fmla="*/ 755302 h 6858000"/>
              <a:gd name="connsiteX1068" fmla="*/ 2743330 w 7392421"/>
              <a:gd name="connsiteY1068" fmla="*/ 754186 h 6858000"/>
              <a:gd name="connsiteX1069" fmla="*/ 2743330 w 7392421"/>
              <a:gd name="connsiteY1069" fmla="*/ 751953 h 6858000"/>
              <a:gd name="connsiteX1070" fmla="*/ 2730610 w 7392421"/>
              <a:gd name="connsiteY1070" fmla="*/ 743023 h 6858000"/>
              <a:gd name="connsiteX1071" fmla="*/ 2717890 w 7392421"/>
              <a:gd name="connsiteY1071" fmla="*/ 743023 h 6858000"/>
              <a:gd name="connsiteX1072" fmla="*/ 2650050 w 7392421"/>
              <a:gd name="connsiteY1072" fmla="*/ 740790 h 6858000"/>
              <a:gd name="connsiteX1073" fmla="*/ 2577971 w 7392421"/>
              <a:gd name="connsiteY1073" fmla="*/ 739674 h 6858000"/>
              <a:gd name="connsiteX1074" fmla="*/ 2633090 w 7392421"/>
              <a:gd name="connsiteY1074" fmla="*/ 735209 h 6858000"/>
              <a:gd name="connsiteX1075" fmla="*/ 2705171 w 7392421"/>
              <a:gd name="connsiteY1075" fmla="*/ 735209 h 6858000"/>
              <a:gd name="connsiteX1076" fmla="*/ 2756050 w 7392421"/>
              <a:gd name="connsiteY1076" fmla="*/ 737442 h 6858000"/>
              <a:gd name="connsiteX1077" fmla="*/ 2768769 w 7392421"/>
              <a:gd name="connsiteY1077" fmla="*/ 735209 h 6858000"/>
              <a:gd name="connsiteX1078" fmla="*/ 2760290 w 7392421"/>
              <a:gd name="connsiteY1078" fmla="*/ 732976 h 6858000"/>
              <a:gd name="connsiteX1079" fmla="*/ 2726370 w 7392421"/>
              <a:gd name="connsiteY1079" fmla="*/ 729627 h 6858000"/>
              <a:gd name="connsiteX1080" fmla="*/ 2802689 w 7392421"/>
              <a:gd name="connsiteY1080" fmla="*/ 729627 h 6858000"/>
              <a:gd name="connsiteX1081" fmla="*/ 2849329 w 7392421"/>
              <a:gd name="connsiteY1081" fmla="*/ 727395 h 6858000"/>
              <a:gd name="connsiteX1082" fmla="*/ 2862049 w 7392421"/>
              <a:gd name="connsiteY1082" fmla="*/ 722930 h 6858000"/>
              <a:gd name="connsiteX1083" fmla="*/ 2840850 w 7392421"/>
              <a:gd name="connsiteY1083" fmla="*/ 719581 h 6858000"/>
              <a:gd name="connsiteX1084" fmla="*/ 2806930 w 7392421"/>
              <a:gd name="connsiteY1084" fmla="*/ 721813 h 6858000"/>
              <a:gd name="connsiteX1085" fmla="*/ 2785729 w 7392421"/>
              <a:gd name="connsiteY1085" fmla="*/ 721813 h 6858000"/>
              <a:gd name="connsiteX1086" fmla="*/ 2692450 w 7392421"/>
              <a:gd name="connsiteY1086" fmla="*/ 716232 h 6858000"/>
              <a:gd name="connsiteX1087" fmla="*/ 2683970 w 7392421"/>
              <a:gd name="connsiteY1087" fmla="*/ 713999 h 6858000"/>
              <a:gd name="connsiteX1088" fmla="*/ 2692450 w 7392421"/>
              <a:gd name="connsiteY1088" fmla="*/ 711767 h 6858000"/>
              <a:gd name="connsiteX1089" fmla="*/ 2751810 w 7392421"/>
              <a:gd name="connsiteY1089" fmla="*/ 706185 h 6858000"/>
              <a:gd name="connsiteX1090" fmla="*/ 2743330 w 7392421"/>
              <a:gd name="connsiteY1090" fmla="*/ 701720 h 6858000"/>
              <a:gd name="connsiteX1091" fmla="*/ 2743330 w 7392421"/>
              <a:gd name="connsiteY1091" fmla="*/ 698371 h 6858000"/>
              <a:gd name="connsiteX1092" fmla="*/ 2743330 w 7392421"/>
              <a:gd name="connsiteY1092" fmla="*/ 695022 h 6858000"/>
              <a:gd name="connsiteX1093" fmla="*/ 2679730 w 7392421"/>
              <a:gd name="connsiteY1093" fmla="*/ 692790 h 6858000"/>
              <a:gd name="connsiteX1094" fmla="*/ 2628851 w 7392421"/>
              <a:gd name="connsiteY1094" fmla="*/ 698371 h 6858000"/>
              <a:gd name="connsiteX1095" fmla="*/ 2603410 w 7392421"/>
              <a:gd name="connsiteY1095" fmla="*/ 700604 h 6858000"/>
              <a:gd name="connsiteX1096" fmla="*/ 2539810 w 7392421"/>
              <a:gd name="connsiteY1096" fmla="*/ 700604 h 6858000"/>
              <a:gd name="connsiteX1097" fmla="*/ 2616130 w 7392421"/>
              <a:gd name="connsiteY1097" fmla="*/ 689441 h 6858000"/>
              <a:gd name="connsiteX1098" fmla="*/ 2692450 w 7392421"/>
              <a:gd name="connsiteY1098" fmla="*/ 680510 h 6858000"/>
              <a:gd name="connsiteX1099" fmla="*/ 2628851 w 7392421"/>
              <a:gd name="connsiteY1099" fmla="*/ 677161 h 6858000"/>
              <a:gd name="connsiteX1100" fmla="*/ 2633090 w 7392421"/>
              <a:gd name="connsiteY1100" fmla="*/ 674929 h 6858000"/>
              <a:gd name="connsiteX1101" fmla="*/ 2624611 w 7392421"/>
              <a:gd name="connsiteY1101" fmla="*/ 667115 h 6858000"/>
              <a:gd name="connsiteX1102" fmla="*/ 2522850 w 7392421"/>
              <a:gd name="connsiteY1102" fmla="*/ 663766 h 6858000"/>
              <a:gd name="connsiteX1103" fmla="*/ 2374451 w 7392421"/>
              <a:gd name="connsiteY1103" fmla="*/ 671580 h 6858000"/>
              <a:gd name="connsiteX1104" fmla="*/ 2306611 w 7392421"/>
              <a:gd name="connsiteY1104" fmla="*/ 673812 h 6858000"/>
              <a:gd name="connsiteX1105" fmla="*/ 2243013 w 7392421"/>
              <a:gd name="connsiteY1105" fmla="*/ 674929 h 6858000"/>
              <a:gd name="connsiteX1106" fmla="*/ 2230293 w 7392421"/>
              <a:gd name="connsiteY1106" fmla="*/ 672696 h 6858000"/>
              <a:gd name="connsiteX1107" fmla="*/ 2221812 w 7392421"/>
              <a:gd name="connsiteY1107" fmla="*/ 669347 h 6858000"/>
              <a:gd name="connsiteX1108" fmla="*/ 2166692 w 7392421"/>
              <a:gd name="connsiteY1108" fmla="*/ 670464 h 6858000"/>
              <a:gd name="connsiteX1109" fmla="*/ 2153972 w 7392421"/>
              <a:gd name="connsiteY1109" fmla="*/ 670464 h 6858000"/>
              <a:gd name="connsiteX1110" fmla="*/ 2124293 w 7392421"/>
              <a:gd name="connsiteY1110" fmla="*/ 665998 h 6858000"/>
              <a:gd name="connsiteX1111" fmla="*/ 2183653 w 7392421"/>
              <a:gd name="connsiteY1111" fmla="*/ 663766 h 6858000"/>
              <a:gd name="connsiteX1112" fmla="*/ 2234532 w 7392421"/>
              <a:gd name="connsiteY1112" fmla="*/ 661533 h 6858000"/>
              <a:gd name="connsiteX1113" fmla="*/ 2289652 w 7392421"/>
              <a:gd name="connsiteY1113" fmla="*/ 658184 h 6858000"/>
              <a:gd name="connsiteX1114" fmla="*/ 2302372 w 7392421"/>
              <a:gd name="connsiteY1114" fmla="*/ 655952 h 6858000"/>
              <a:gd name="connsiteX1115" fmla="*/ 2289652 w 7392421"/>
              <a:gd name="connsiteY1115" fmla="*/ 652603 h 6858000"/>
              <a:gd name="connsiteX1116" fmla="*/ 2272692 w 7392421"/>
              <a:gd name="connsiteY1116" fmla="*/ 651487 h 6858000"/>
              <a:gd name="connsiteX1117" fmla="*/ 2179413 w 7392421"/>
              <a:gd name="connsiteY1117" fmla="*/ 651487 h 6858000"/>
              <a:gd name="connsiteX1118" fmla="*/ 2132773 w 7392421"/>
              <a:gd name="connsiteY1118" fmla="*/ 650370 h 6858000"/>
              <a:gd name="connsiteX1119" fmla="*/ 2081893 w 7392421"/>
              <a:gd name="connsiteY1119" fmla="*/ 648138 h 6858000"/>
              <a:gd name="connsiteX1120" fmla="*/ 2077654 w 7392421"/>
              <a:gd name="connsiteY1120" fmla="*/ 648138 h 6858000"/>
              <a:gd name="connsiteX1121" fmla="*/ 2026773 w 7392421"/>
              <a:gd name="connsiteY1121" fmla="*/ 644789 h 6858000"/>
              <a:gd name="connsiteX1122" fmla="*/ 2014053 w 7392421"/>
              <a:gd name="connsiteY1122" fmla="*/ 643672 h 6858000"/>
              <a:gd name="connsiteX1123" fmla="*/ 1895333 w 7392421"/>
              <a:gd name="connsiteY1123" fmla="*/ 644789 h 6858000"/>
              <a:gd name="connsiteX1124" fmla="*/ 1738455 w 7392421"/>
              <a:gd name="connsiteY1124" fmla="*/ 645905 h 6858000"/>
              <a:gd name="connsiteX1125" fmla="*/ 1577335 w 7392421"/>
              <a:gd name="connsiteY1125" fmla="*/ 645905 h 6858000"/>
              <a:gd name="connsiteX1126" fmla="*/ 1505256 w 7392421"/>
              <a:gd name="connsiteY1126" fmla="*/ 649254 h 6858000"/>
              <a:gd name="connsiteX1127" fmla="*/ 1450135 w 7392421"/>
              <a:gd name="connsiteY1127" fmla="*/ 648138 h 6858000"/>
              <a:gd name="connsiteX1128" fmla="*/ 1420457 w 7392421"/>
              <a:gd name="connsiteY1128" fmla="*/ 645905 h 6858000"/>
              <a:gd name="connsiteX1129" fmla="*/ 1331416 w 7392421"/>
              <a:gd name="connsiteY1129" fmla="*/ 648138 h 6858000"/>
              <a:gd name="connsiteX1130" fmla="*/ 1297496 w 7392421"/>
              <a:gd name="connsiteY1130" fmla="*/ 648138 h 6858000"/>
              <a:gd name="connsiteX1131" fmla="*/ 1284776 w 7392421"/>
              <a:gd name="connsiteY1131" fmla="*/ 645905 h 6858000"/>
              <a:gd name="connsiteX1132" fmla="*/ 1293257 w 7392421"/>
              <a:gd name="connsiteY1132" fmla="*/ 642556 h 6858000"/>
              <a:gd name="connsiteX1133" fmla="*/ 1294046 w 7392421"/>
              <a:gd name="connsiteY1133" fmla="*/ 642417 h 6858000"/>
              <a:gd name="connsiteX1134" fmla="*/ 1318817 w 7392421"/>
              <a:gd name="connsiteY1134" fmla="*/ 640107 h 6858000"/>
              <a:gd name="connsiteX1135" fmla="*/ 1365457 w 7392421"/>
              <a:gd name="connsiteY1135" fmla="*/ 636311 h 6858000"/>
              <a:gd name="connsiteX1136" fmla="*/ 1458737 w 7392421"/>
              <a:gd name="connsiteY1136" fmla="*/ 636311 h 6858000"/>
              <a:gd name="connsiteX1137" fmla="*/ 1475696 w 7392421"/>
              <a:gd name="connsiteY1137" fmla="*/ 632514 h 6858000"/>
              <a:gd name="connsiteX1138" fmla="*/ 1488417 w 7392421"/>
              <a:gd name="connsiteY1138" fmla="*/ 621125 h 6858000"/>
              <a:gd name="connsiteX1139" fmla="*/ 1475696 w 7392421"/>
              <a:gd name="connsiteY1139" fmla="*/ 613532 h 6858000"/>
              <a:gd name="connsiteX1140" fmla="*/ 1420576 w 7392421"/>
              <a:gd name="connsiteY1140" fmla="*/ 602142 h 6858000"/>
              <a:gd name="connsiteX1141" fmla="*/ 1369696 w 7392421"/>
              <a:gd name="connsiteY1141" fmla="*/ 594549 h 6858000"/>
              <a:gd name="connsiteX1142" fmla="*/ 1310337 w 7392421"/>
              <a:gd name="connsiteY1142" fmla="*/ 586956 h 6858000"/>
              <a:gd name="connsiteX1143" fmla="*/ 1340016 w 7392421"/>
              <a:gd name="connsiteY1143" fmla="*/ 571771 h 6858000"/>
              <a:gd name="connsiteX1144" fmla="*/ 1352736 w 7392421"/>
              <a:gd name="connsiteY1144" fmla="*/ 571771 h 6858000"/>
              <a:gd name="connsiteX1145" fmla="*/ 1407857 w 7392421"/>
              <a:gd name="connsiteY1145" fmla="*/ 575567 h 6858000"/>
              <a:gd name="connsiteX1146" fmla="*/ 1416336 w 7392421"/>
              <a:gd name="connsiteY1146" fmla="*/ 564178 h 6858000"/>
              <a:gd name="connsiteX1147" fmla="*/ 1429056 w 7392421"/>
              <a:gd name="connsiteY1147" fmla="*/ 556585 h 6858000"/>
              <a:gd name="connsiteX1148" fmla="*/ 1492656 w 7392421"/>
              <a:gd name="connsiteY1148" fmla="*/ 560381 h 6858000"/>
              <a:gd name="connsiteX1149" fmla="*/ 1560496 w 7392421"/>
              <a:gd name="connsiteY1149" fmla="*/ 567974 h 6858000"/>
              <a:gd name="connsiteX1150" fmla="*/ 1633106 w 7392421"/>
              <a:gd name="connsiteY1150" fmla="*/ 586956 h 6858000"/>
              <a:gd name="connsiteX1151" fmla="*/ 1640713 w 7392421"/>
              <a:gd name="connsiteY1151" fmla="*/ 587718 h 6858000"/>
              <a:gd name="connsiteX1152" fmla="*/ 1646583 w 7392421"/>
              <a:gd name="connsiteY1152" fmla="*/ 588679 h 6858000"/>
              <a:gd name="connsiteX1153" fmla="*/ 1641283 w 7392421"/>
              <a:gd name="connsiteY1153" fmla="*/ 604469 h 6858000"/>
              <a:gd name="connsiteX1154" fmla="*/ 1670972 w 7392421"/>
              <a:gd name="connsiteY1154" fmla="*/ 604469 h 6858000"/>
              <a:gd name="connsiteX1155" fmla="*/ 1675810 w 7392421"/>
              <a:gd name="connsiteY1155" fmla="*/ 591235 h 6858000"/>
              <a:gd name="connsiteX1156" fmla="*/ 1708895 w 7392421"/>
              <a:gd name="connsiteY1156" fmla="*/ 594549 h 6858000"/>
              <a:gd name="connsiteX1157" fmla="*/ 1810655 w 7392421"/>
              <a:gd name="connsiteY1157" fmla="*/ 583160 h 6858000"/>
              <a:gd name="connsiteX1158" fmla="*/ 1821753 w 7392421"/>
              <a:gd name="connsiteY1158" fmla="*/ 575621 h 6858000"/>
              <a:gd name="connsiteX1159" fmla="*/ 1830549 w 7392421"/>
              <a:gd name="connsiteY1159" fmla="*/ 574582 h 6858000"/>
              <a:gd name="connsiteX1160" fmla="*/ 1844863 w 7392421"/>
              <a:gd name="connsiteY1160" fmla="*/ 554845 h 6858000"/>
              <a:gd name="connsiteX1161" fmla="*/ 1850662 w 7392421"/>
              <a:gd name="connsiteY1161" fmla="*/ 548677 h 6858000"/>
              <a:gd name="connsiteX1162" fmla="*/ 1860747 w 7392421"/>
              <a:gd name="connsiteY1162" fmla="*/ 547339 h 6858000"/>
              <a:gd name="connsiteX1163" fmla="*/ 1861829 w 7392421"/>
              <a:gd name="connsiteY1163" fmla="*/ 550333 h 6858000"/>
              <a:gd name="connsiteX1164" fmla="*/ 1899999 w 7392421"/>
              <a:gd name="connsiteY1164" fmla="*/ 532288 h 6858000"/>
              <a:gd name="connsiteX1165" fmla="*/ 1912724 w 7392421"/>
              <a:gd name="connsiteY1165" fmla="*/ 523265 h 6858000"/>
              <a:gd name="connsiteX1166" fmla="*/ 1963618 w 7392421"/>
              <a:gd name="connsiteY1166" fmla="*/ 514243 h 6858000"/>
              <a:gd name="connsiteX1167" fmla="*/ 1967860 w 7392421"/>
              <a:gd name="connsiteY1167" fmla="*/ 505220 h 6858000"/>
              <a:gd name="connsiteX1168" fmla="*/ 1963618 w 7392421"/>
              <a:gd name="connsiteY1168" fmla="*/ 500709 h 6858000"/>
              <a:gd name="connsiteX1169" fmla="*/ 1946653 w 7392421"/>
              <a:gd name="connsiteY1169" fmla="*/ 500709 h 6858000"/>
              <a:gd name="connsiteX1170" fmla="*/ 1933930 w 7392421"/>
              <a:gd name="connsiteY1170" fmla="*/ 496197 h 6858000"/>
              <a:gd name="connsiteX1171" fmla="*/ 1927754 w 7392421"/>
              <a:gd name="connsiteY1171" fmla="*/ 488732 h 6858000"/>
              <a:gd name="connsiteX1172" fmla="*/ 1929374 w 7392421"/>
              <a:gd name="connsiteY1172" fmla="*/ 488248 h 6858000"/>
              <a:gd name="connsiteX1173" fmla="*/ 1938914 w 7392421"/>
              <a:gd name="connsiteY1173" fmla="*/ 483977 h 6858000"/>
              <a:gd name="connsiteX1174" fmla="*/ 1937455 w 7392421"/>
              <a:gd name="connsiteY1174" fmla="*/ 482888 h 6858000"/>
              <a:gd name="connsiteX1175" fmla="*/ 1960536 w 7392421"/>
              <a:gd name="connsiteY1175" fmla="*/ 482487 h 6858000"/>
              <a:gd name="connsiteX1176" fmla="*/ 2058086 w 7392421"/>
              <a:gd name="connsiteY1176" fmla="*/ 482487 h 6858000"/>
              <a:gd name="connsiteX1177" fmla="*/ 2096257 w 7392421"/>
              <a:gd name="connsiteY1177" fmla="*/ 475701 h 6858000"/>
              <a:gd name="connsiteX1178" fmla="*/ 2138669 w 7392421"/>
              <a:gd name="connsiteY1178" fmla="*/ 472308 h 6858000"/>
              <a:gd name="connsiteX1179" fmla="*/ 2193806 w 7392421"/>
              <a:gd name="connsiteY1179" fmla="*/ 472308 h 6858000"/>
              <a:gd name="connsiteX1180" fmla="*/ 2227736 w 7392421"/>
              <a:gd name="connsiteY1180" fmla="*/ 468916 h 6858000"/>
              <a:gd name="connsiteX1181" fmla="*/ 2240459 w 7392421"/>
              <a:gd name="connsiteY1181" fmla="*/ 465524 h 6858000"/>
              <a:gd name="connsiteX1182" fmla="*/ 2291355 w 7392421"/>
              <a:gd name="connsiteY1182" fmla="*/ 465524 h 6858000"/>
              <a:gd name="connsiteX1183" fmla="*/ 2346491 w 7392421"/>
              <a:gd name="connsiteY1183" fmla="*/ 465524 h 6858000"/>
              <a:gd name="connsiteX1184" fmla="*/ 2401628 w 7392421"/>
              <a:gd name="connsiteY1184" fmla="*/ 465524 h 6858000"/>
              <a:gd name="connsiteX1185" fmla="*/ 2427075 w 7392421"/>
              <a:gd name="connsiteY1185" fmla="*/ 458738 h 6858000"/>
              <a:gd name="connsiteX1186" fmla="*/ 2465247 w 7392421"/>
              <a:gd name="connsiteY1186" fmla="*/ 458738 h 6858000"/>
              <a:gd name="connsiteX1187" fmla="*/ 2482211 w 7392421"/>
              <a:gd name="connsiteY1187" fmla="*/ 458738 h 6858000"/>
              <a:gd name="connsiteX1188" fmla="*/ 2528866 w 7392421"/>
              <a:gd name="connsiteY1188" fmla="*/ 462131 h 6858000"/>
              <a:gd name="connsiteX1189" fmla="*/ 2545830 w 7392421"/>
              <a:gd name="connsiteY1189" fmla="*/ 451953 h 6858000"/>
              <a:gd name="connsiteX1190" fmla="*/ 2562795 w 7392421"/>
              <a:gd name="connsiteY1190" fmla="*/ 451953 h 6858000"/>
              <a:gd name="connsiteX1191" fmla="*/ 2567036 w 7392421"/>
              <a:gd name="connsiteY1191" fmla="*/ 445169 h 6858000"/>
              <a:gd name="connsiteX1192" fmla="*/ 2622173 w 7392421"/>
              <a:gd name="connsiteY1192" fmla="*/ 445169 h 6858000"/>
              <a:gd name="connsiteX1193" fmla="*/ 2622173 w 7392421"/>
              <a:gd name="connsiteY1193" fmla="*/ 451953 h 6858000"/>
              <a:gd name="connsiteX1194" fmla="*/ 2728205 w 7392421"/>
              <a:gd name="connsiteY1194" fmla="*/ 451953 h 6858000"/>
              <a:gd name="connsiteX1195" fmla="*/ 2753652 w 7392421"/>
              <a:gd name="connsiteY1195" fmla="*/ 451953 h 6858000"/>
              <a:gd name="connsiteX1196" fmla="*/ 2851202 w 7392421"/>
              <a:gd name="connsiteY1196" fmla="*/ 445169 h 6858000"/>
              <a:gd name="connsiteX1197" fmla="*/ 2851202 w 7392421"/>
              <a:gd name="connsiteY1197" fmla="*/ 434990 h 6858000"/>
              <a:gd name="connsiteX1198" fmla="*/ 2855442 w 7392421"/>
              <a:gd name="connsiteY1198" fmla="*/ 431597 h 6858000"/>
              <a:gd name="connsiteX1199" fmla="*/ 2863925 w 7392421"/>
              <a:gd name="connsiteY1199" fmla="*/ 434990 h 6858000"/>
              <a:gd name="connsiteX1200" fmla="*/ 2944509 w 7392421"/>
              <a:gd name="connsiteY1200" fmla="*/ 434990 h 6858000"/>
              <a:gd name="connsiteX1201" fmla="*/ 2961474 w 7392421"/>
              <a:gd name="connsiteY1201" fmla="*/ 441776 h 6858000"/>
              <a:gd name="connsiteX1202" fmla="*/ 2991163 w 7392421"/>
              <a:gd name="connsiteY1202" fmla="*/ 441776 h 6858000"/>
              <a:gd name="connsiteX1203" fmla="*/ 3020852 w 7392421"/>
              <a:gd name="connsiteY1203" fmla="*/ 428205 h 6858000"/>
              <a:gd name="connsiteX1204" fmla="*/ 3033575 w 7392421"/>
              <a:gd name="connsiteY1204" fmla="*/ 424812 h 6858000"/>
              <a:gd name="connsiteX1205" fmla="*/ 3050540 w 7392421"/>
              <a:gd name="connsiteY1205" fmla="*/ 424812 h 6858000"/>
              <a:gd name="connsiteX1206" fmla="*/ 3054782 w 7392421"/>
              <a:gd name="connsiteY1206" fmla="*/ 421420 h 6858000"/>
              <a:gd name="connsiteX1207" fmla="*/ 3050540 w 7392421"/>
              <a:gd name="connsiteY1207" fmla="*/ 414635 h 6858000"/>
              <a:gd name="connsiteX1208" fmla="*/ 2999646 w 7392421"/>
              <a:gd name="connsiteY1208" fmla="*/ 407849 h 6858000"/>
              <a:gd name="connsiteX1209" fmla="*/ 2986921 w 7392421"/>
              <a:gd name="connsiteY1209" fmla="*/ 401065 h 6858000"/>
              <a:gd name="connsiteX1210" fmla="*/ 2948751 w 7392421"/>
              <a:gd name="connsiteY1210" fmla="*/ 387494 h 6858000"/>
              <a:gd name="connsiteX1211" fmla="*/ 2940268 w 7392421"/>
              <a:gd name="connsiteY1211" fmla="*/ 390887 h 6858000"/>
              <a:gd name="connsiteX1212" fmla="*/ 2931785 w 7392421"/>
              <a:gd name="connsiteY1212" fmla="*/ 384101 h 6858000"/>
              <a:gd name="connsiteX1213" fmla="*/ 2893615 w 7392421"/>
              <a:gd name="connsiteY1213" fmla="*/ 367139 h 6858000"/>
              <a:gd name="connsiteX1214" fmla="*/ 2863925 w 7392421"/>
              <a:gd name="connsiteY1214" fmla="*/ 377317 h 6858000"/>
              <a:gd name="connsiteX1215" fmla="*/ 2859683 w 7392421"/>
              <a:gd name="connsiteY1215" fmla="*/ 373924 h 6858000"/>
              <a:gd name="connsiteX1216" fmla="*/ 2829996 w 7392421"/>
              <a:gd name="connsiteY1216" fmla="*/ 373924 h 6858000"/>
              <a:gd name="connsiteX1217" fmla="*/ 2770618 w 7392421"/>
              <a:gd name="connsiteY1217" fmla="*/ 384101 h 6858000"/>
              <a:gd name="connsiteX1218" fmla="*/ 2766377 w 7392421"/>
              <a:gd name="connsiteY1218" fmla="*/ 377317 h 6858000"/>
              <a:gd name="connsiteX1219" fmla="*/ 2757894 w 7392421"/>
              <a:gd name="connsiteY1219" fmla="*/ 346783 h 6858000"/>
              <a:gd name="connsiteX1220" fmla="*/ 2728205 w 7392421"/>
              <a:gd name="connsiteY1220" fmla="*/ 346783 h 6858000"/>
              <a:gd name="connsiteX1221" fmla="*/ 2719722 w 7392421"/>
              <a:gd name="connsiteY1221" fmla="*/ 360353 h 6858000"/>
              <a:gd name="connsiteX1222" fmla="*/ 2694275 w 7392421"/>
              <a:gd name="connsiteY1222" fmla="*/ 373924 h 6858000"/>
              <a:gd name="connsiteX1223" fmla="*/ 2685792 w 7392421"/>
              <a:gd name="connsiteY1223" fmla="*/ 377317 h 6858000"/>
              <a:gd name="connsiteX1224" fmla="*/ 2668827 w 7392421"/>
              <a:gd name="connsiteY1224" fmla="*/ 377317 h 6858000"/>
              <a:gd name="connsiteX1225" fmla="*/ 2651863 w 7392421"/>
              <a:gd name="connsiteY1225" fmla="*/ 377317 h 6858000"/>
              <a:gd name="connsiteX1226" fmla="*/ 2643380 w 7392421"/>
              <a:gd name="connsiteY1226" fmla="*/ 384101 h 6858000"/>
              <a:gd name="connsiteX1227" fmla="*/ 2639138 w 7392421"/>
              <a:gd name="connsiteY1227" fmla="*/ 404457 h 6858000"/>
              <a:gd name="connsiteX1228" fmla="*/ 2622173 w 7392421"/>
              <a:gd name="connsiteY1228" fmla="*/ 404457 h 6858000"/>
              <a:gd name="connsiteX1229" fmla="*/ 2617931 w 7392421"/>
              <a:gd name="connsiteY1229" fmla="*/ 394280 h 6858000"/>
              <a:gd name="connsiteX1230" fmla="*/ 2584002 w 7392421"/>
              <a:gd name="connsiteY1230" fmla="*/ 384101 h 6858000"/>
              <a:gd name="connsiteX1231" fmla="*/ 2575519 w 7392421"/>
              <a:gd name="connsiteY1231" fmla="*/ 387494 h 6858000"/>
              <a:gd name="connsiteX1232" fmla="*/ 2558554 w 7392421"/>
              <a:gd name="connsiteY1232" fmla="*/ 387494 h 6858000"/>
              <a:gd name="connsiteX1233" fmla="*/ 2550072 w 7392421"/>
              <a:gd name="connsiteY1233" fmla="*/ 394280 h 6858000"/>
              <a:gd name="connsiteX1234" fmla="*/ 2545830 w 7392421"/>
              <a:gd name="connsiteY1234" fmla="*/ 384101 h 6858000"/>
              <a:gd name="connsiteX1235" fmla="*/ 2541589 w 7392421"/>
              <a:gd name="connsiteY1235" fmla="*/ 384101 h 6858000"/>
              <a:gd name="connsiteX1236" fmla="*/ 2503417 w 7392421"/>
              <a:gd name="connsiteY1236" fmla="*/ 390887 h 6858000"/>
              <a:gd name="connsiteX1237" fmla="*/ 2461005 w 7392421"/>
              <a:gd name="connsiteY1237" fmla="*/ 384101 h 6858000"/>
              <a:gd name="connsiteX1238" fmla="*/ 2418593 w 7392421"/>
              <a:gd name="connsiteY1238" fmla="*/ 387494 h 6858000"/>
              <a:gd name="connsiteX1239" fmla="*/ 2367697 w 7392421"/>
              <a:gd name="connsiteY1239" fmla="*/ 387494 h 6858000"/>
              <a:gd name="connsiteX1240" fmla="*/ 2363456 w 7392421"/>
              <a:gd name="connsiteY1240" fmla="*/ 387494 h 6858000"/>
              <a:gd name="connsiteX1241" fmla="*/ 2363456 w 7392421"/>
              <a:gd name="connsiteY1241" fmla="*/ 390887 h 6858000"/>
              <a:gd name="connsiteX1242" fmla="*/ 2376179 w 7392421"/>
              <a:gd name="connsiteY1242" fmla="*/ 397672 h 6858000"/>
              <a:gd name="connsiteX1243" fmla="*/ 2384662 w 7392421"/>
              <a:gd name="connsiteY1243" fmla="*/ 404457 h 6858000"/>
              <a:gd name="connsiteX1244" fmla="*/ 2371939 w 7392421"/>
              <a:gd name="connsiteY1244" fmla="*/ 407849 h 6858000"/>
              <a:gd name="connsiteX1245" fmla="*/ 2401628 w 7392421"/>
              <a:gd name="connsiteY1245" fmla="*/ 418028 h 6858000"/>
              <a:gd name="connsiteX1246" fmla="*/ 2414352 w 7392421"/>
              <a:gd name="connsiteY1246" fmla="*/ 424812 h 6858000"/>
              <a:gd name="connsiteX1247" fmla="*/ 2401628 w 7392421"/>
              <a:gd name="connsiteY1247" fmla="*/ 431597 h 6858000"/>
              <a:gd name="connsiteX1248" fmla="*/ 2371939 w 7392421"/>
              <a:gd name="connsiteY1248" fmla="*/ 424812 h 6858000"/>
              <a:gd name="connsiteX1249" fmla="*/ 2363456 w 7392421"/>
              <a:gd name="connsiteY1249" fmla="*/ 424812 h 6858000"/>
              <a:gd name="connsiteX1250" fmla="*/ 2316802 w 7392421"/>
              <a:gd name="connsiteY1250" fmla="*/ 431597 h 6858000"/>
              <a:gd name="connsiteX1251" fmla="*/ 2287114 w 7392421"/>
              <a:gd name="connsiteY1251" fmla="*/ 424812 h 6858000"/>
              <a:gd name="connsiteX1252" fmla="*/ 2282872 w 7392421"/>
              <a:gd name="connsiteY1252" fmla="*/ 424812 h 6858000"/>
              <a:gd name="connsiteX1253" fmla="*/ 2248942 w 7392421"/>
              <a:gd name="connsiteY1253" fmla="*/ 431597 h 6858000"/>
              <a:gd name="connsiteX1254" fmla="*/ 2202288 w 7392421"/>
              <a:gd name="connsiteY1254" fmla="*/ 418028 h 6858000"/>
              <a:gd name="connsiteX1255" fmla="*/ 2198046 w 7392421"/>
              <a:gd name="connsiteY1255" fmla="*/ 407849 h 6858000"/>
              <a:gd name="connsiteX1256" fmla="*/ 2185323 w 7392421"/>
              <a:gd name="connsiteY1256" fmla="*/ 397672 h 6858000"/>
              <a:gd name="connsiteX1257" fmla="*/ 2121704 w 7392421"/>
              <a:gd name="connsiteY1257" fmla="*/ 394280 h 6858000"/>
              <a:gd name="connsiteX1258" fmla="*/ 2108981 w 7392421"/>
              <a:gd name="connsiteY1258" fmla="*/ 394280 h 6858000"/>
              <a:gd name="connsiteX1259" fmla="*/ 2070809 w 7392421"/>
              <a:gd name="connsiteY1259" fmla="*/ 394280 h 6858000"/>
              <a:gd name="connsiteX1260" fmla="*/ 2051724 w 7392421"/>
              <a:gd name="connsiteY1260" fmla="*/ 387918 h 6858000"/>
              <a:gd name="connsiteX1261" fmla="*/ 2046930 w 7392421"/>
              <a:gd name="connsiteY1261" fmla="*/ 389516 h 6858000"/>
              <a:gd name="connsiteX1262" fmla="*/ 2044915 w 7392421"/>
              <a:gd name="connsiteY1262" fmla="*/ 382897 h 6858000"/>
              <a:gd name="connsiteX1263" fmla="*/ 2035374 w 7392421"/>
              <a:gd name="connsiteY1263" fmla="*/ 378151 h 6858000"/>
              <a:gd name="connsiteX1264" fmla="*/ 1988734 w 7392421"/>
              <a:gd name="connsiteY1264" fmla="*/ 370558 h 6858000"/>
              <a:gd name="connsiteX1265" fmla="*/ 1912414 w 7392421"/>
              <a:gd name="connsiteY1265" fmla="*/ 370558 h 6858000"/>
              <a:gd name="connsiteX1266" fmla="*/ 1946334 w 7392421"/>
              <a:gd name="connsiteY1266" fmla="*/ 359169 h 6858000"/>
              <a:gd name="connsiteX1267" fmla="*/ 1954814 w 7392421"/>
              <a:gd name="connsiteY1267" fmla="*/ 351576 h 6858000"/>
              <a:gd name="connsiteX1268" fmla="*/ 1942094 w 7392421"/>
              <a:gd name="connsiteY1268" fmla="*/ 343983 h 6858000"/>
              <a:gd name="connsiteX1269" fmla="*/ 1891215 w 7392421"/>
              <a:gd name="connsiteY1269" fmla="*/ 351576 h 6858000"/>
              <a:gd name="connsiteX1270" fmla="*/ 1819135 w 7392421"/>
              <a:gd name="connsiteY1270" fmla="*/ 351576 h 6858000"/>
              <a:gd name="connsiteX1271" fmla="*/ 1764015 w 7392421"/>
              <a:gd name="connsiteY1271" fmla="*/ 336390 h 6858000"/>
              <a:gd name="connsiteX1272" fmla="*/ 1836095 w 7392421"/>
              <a:gd name="connsiteY1272" fmla="*/ 332593 h 6858000"/>
              <a:gd name="connsiteX1273" fmla="*/ 1903935 w 7392421"/>
              <a:gd name="connsiteY1273" fmla="*/ 325000 h 6858000"/>
              <a:gd name="connsiteX1274" fmla="*/ 1916654 w 7392421"/>
              <a:gd name="connsiteY1274" fmla="*/ 325000 h 6858000"/>
              <a:gd name="connsiteX1275" fmla="*/ 1929374 w 7392421"/>
              <a:gd name="connsiteY1275" fmla="*/ 294629 h 6858000"/>
              <a:gd name="connsiteX1276" fmla="*/ 1929374 w 7392421"/>
              <a:gd name="connsiteY1276" fmla="*/ 287036 h 6858000"/>
              <a:gd name="connsiteX1277" fmla="*/ 1916654 w 7392421"/>
              <a:gd name="connsiteY1277" fmla="*/ 283239 h 6858000"/>
              <a:gd name="connsiteX1278" fmla="*/ 1874255 w 7392421"/>
              <a:gd name="connsiteY1278" fmla="*/ 283239 h 6858000"/>
              <a:gd name="connsiteX1279" fmla="*/ 1870015 w 7392421"/>
              <a:gd name="connsiteY1279" fmla="*/ 275646 h 6858000"/>
              <a:gd name="connsiteX1280" fmla="*/ 1874255 w 7392421"/>
              <a:gd name="connsiteY1280" fmla="*/ 271850 h 6858000"/>
              <a:gd name="connsiteX1281" fmla="*/ 1916654 w 7392421"/>
              <a:gd name="connsiteY1281" fmla="*/ 271850 h 6858000"/>
              <a:gd name="connsiteX1282" fmla="*/ 1959054 w 7392421"/>
              <a:gd name="connsiteY1282" fmla="*/ 271850 h 6858000"/>
              <a:gd name="connsiteX1283" fmla="*/ 1980254 w 7392421"/>
              <a:gd name="connsiteY1283" fmla="*/ 271850 h 6858000"/>
              <a:gd name="connsiteX1284" fmla="*/ 2014174 w 7392421"/>
              <a:gd name="connsiteY1284" fmla="*/ 252868 h 6858000"/>
              <a:gd name="connsiteX1285" fmla="*/ 2065053 w 7392421"/>
              <a:gd name="connsiteY1285" fmla="*/ 237682 h 6858000"/>
              <a:gd name="connsiteX1286" fmla="*/ 2077773 w 7392421"/>
              <a:gd name="connsiteY1286" fmla="*/ 226292 h 6858000"/>
              <a:gd name="connsiteX1287" fmla="*/ 2065053 w 7392421"/>
              <a:gd name="connsiteY1287" fmla="*/ 218699 h 6858000"/>
              <a:gd name="connsiteX1288" fmla="*/ 2060814 w 7392421"/>
              <a:gd name="connsiteY1288" fmla="*/ 207310 h 6858000"/>
              <a:gd name="connsiteX1289" fmla="*/ 2056574 w 7392421"/>
              <a:gd name="connsiteY1289" fmla="*/ 192124 h 6858000"/>
              <a:gd name="connsiteX1290" fmla="*/ 2056574 w 7392421"/>
              <a:gd name="connsiteY1290" fmla="*/ 180735 h 6858000"/>
              <a:gd name="connsiteX1291" fmla="*/ 2060814 w 7392421"/>
              <a:gd name="connsiteY1291" fmla="*/ 180735 h 6858000"/>
              <a:gd name="connsiteX1292" fmla="*/ 2060814 w 7392421"/>
              <a:gd name="connsiteY1292" fmla="*/ 154160 h 6858000"/>
              <a:gd name="connsiteX1293" fmla="*/ 2026894 w 7392421"/>
              <a:gd name="connsiteY1293" fmla="*/ 127584 h 6858000"/>
              <a:gd name="connsiteX1294" fmla="*/ 2069294 w 7392421"/>
              <a:gd name="connsiteY1294" fmla="*/ 116195 h 6858000"/>
              <a:gd name="connsiteX1295" fmla="*/ 2065053 w 7392421"/>
              <a:gd name="connsiteY1295" fmla="*/ 112398 h 6858000"/>
              <a:gd name="connsiteX1296" fmla="*/ 1895454 w 7392421"/>
              <a:gd name="connsiteY1296" fmla="*/ 112398 h 6858000"/>
              <a:gd name="connsiteX1297" fmla="*/ 1891215 w 7392421"/>
              <a:gd name="connsiteY1297" fmla="*/ 108602 h 6858000"/>
              <a:gd name="connsiteX1298" fmla="*/ 1912414 w 7392421"/>
              <a:gd name="connsiteY1298" fmla="*/ 104805 h 6858000"/>
              <a:gd name="connsiteX1299" fmla="*/ 1932554 w 7392421"/>
              <a:gd name="connsiteY1299" fmla="*/ 101009 h 6858000"/>
              <a:gd name="connsiteX1300" fmla="*/ 1939721 w 7392421"/>
              <a:gd name="connsiteY1300" fmla="*/ 93110 h 6858000"/>
              <a:gd name="connsiteX1301" fmla="*/ 1954706 w 7392421"/>
              <a:gd name="connsiteY1301" fmla="*/ 92430 h 6858000"/>
              <a:gd name="connsiteX1302" fmla="*/ 1997118 w 7392421"/>
              <a:gd name="connsiteY1302" fmla="*/ 84723 h 6858000"/>
              <a:gd name="connsiteX1303" fmla="*/ 2035290 w 7392421"/>
              <a:gd name="connsiteY1303" fmla="*/ 92430 h 6858000"/>
              <a:gd name="connsiteX1304" fmla="*/ 2039532 w 7392421"/>
              <a:gd name="connsiteY1304" fmla="*/ 92430 h 6858000"/>
              <a:gd name="connsiteX1305" fmla="*/ 2043773 w 7392421"/>
              <a:gd name="connsiteY1305" fmla="*/ 80870 h 6858000"/>
              <a:gd name="connsiteX1306" fmla="*/ 2052255 w 7392421"/>
              <a:gd name="connsiteY1306" fmla="*/ 88576 h 6858000"/>
              <a:gd name="connsiteX1307" fmla="*/ 2069220 w 7392421"/>
              <a:gd name="connsiteY1307" fmla="*/ 88576 h 6858000"/>
              <a:gd name="connsiteX1308" fmla="*/ 2077703 w 7392421"/>
              <a:gd name="connsiteY1308" fmla="*/ 92430 h 6858000"/>
              <a:gd name="connsiteX1309" fmla="*/ 2111632 w 7392421"/>
              <a:gd name="connsiteY1309" fmla="*/ 80870 h 6858000"/>
              <a:gd name="connsiteX1310" fmla="*/ 2115874 w 7392421"/>
              <a:gd name="connsiteY1310" fmla="*/ 69309 h 6858000"/>
              <a:gd name="connsiteX1311" fmla="*/ 2132839 w 7392421"/>
              <a:gd name="connsiteY1311" fmla="*/ 69309 h 6858000"/>
              <a:gd name="connsiteX1312" fmla="*/ 2137081 w 7392421"/>
              <a:gd name="connsiteY1312" fmla="*/ 92430 h 6858000"/>
              <a:gd name="connsiteX1313" fmla="*/ 2145564 w 7392421"/>
              <a:gd name="connsiteY1313" fmla="*/ 100137 h 6858000"/>
              <a:gd name="connsiteX1314" fmla="*/ 2162528 w 7392421"/>
              <a:gd name="connsiteY1314" fmla="*/ 100137 h 6858000"/>
              <a:gd name="connsiteX1315" fmla="*/ 2179493 w 7392421"/>
              <a:gd name="connsiteY1315" fmla="*/ 100137 h 6858000"/>
              <a:gd name="connsiteX1316" fmla="*/ 2187976 w 7392421"/>
              <a:gd name="connsiteY1316" fmla="*/ 103990 h 6858000"/>
              <a:gd name="connsiteX1317" fmla="*/ 2213423 w 7392421"/>
              <a:gd name="connsiteY1317" fmla="*/ 119404 h 6858000"/>
              <a:gd name="connsiteX1318" fmla="*/ 2221906 w 7392421"/>
              <a:gd name="connsiteY1318" fmla="*/ 134818 h 6858000"/>
              <a:gd name="connsiteX1319" fmla="*/ 2251595 w 7392421"/>
              <a:gd name="connsiteY1319" fmla="*/ 134818 h 6858000"/>
              <a:gd name="connsiteX1320" fmla="*/ 2260078 w 7392421"/>
              <a:gd name="connsiteY1320" fmla="*/ 100137 h 6858000"/>
              <a:gd name="connsiteX1321" fmla="*/ 2264319 w 7392421"/>
              <a:gd name="connsiteY1321" fmla="*/ 92430 h 6858000"/>
              <a:gd name="connsiteX1322" fmla="*/ 2323697 w 7392421"/>
              <a:gd name="connsiteY1322" fmla="*/ 103990 h 6858000"/>
              <a:gd name="connsiteX1323" fmla="*/ 2353384 w 7392421"/>
              <a:gd name="connsiteY1323" fmla="*/ 103990 h 6858000"/>
              <a:gd name="connsiteX1324" fmla="*/ 2357626 w 7392421"/>
              <a:gd name="connsiteY1324" fmla="*/ 100137 h 6858000"/>
              <a:gd name="connsiteX1325" fmla="*/ 2387316 w 7392421"/>
              <a:gd name="connsiteY1325" fmla="*/ 111697 h 6858000"/>
              <a:gd name="connsiteX1326" fmla="*/ 2425486 w 7392421"/>
              <a:gd name="connsiteY1326" fmla="*/ 92430 h 6858000"/>
              <a:gd name="connsiteX1327" fmla="*/ 2433969 w 7392421"/>
              <a:gd name="connsiteY1327" fmla="*/ 84723 h 6858000"/>
              <a:gd name="connsiteX1328" fmla="*/ 2442452 w 7392421"/>
              <a:gd name="connsiteY1328" fmla="*/ 88576 h 6858000"/>
              <a:gd name="connsiteX1329" fmla="*/ 2480623 w 7392421"/>
              <a:gd name="connsiteY1329" fmla="*/ 73163 h 6858000"/>
              <a:gd name="connsiteX1330" fmla="*/ 2493347 w 7392421"/>
              <a:gd name="connsiteY1330" fmla="*/ 65456 h 6858000"/>
              <a:gd name="connsiteX1331" fmla="*/ 2544242 w 7392421"/>
              <a:gd name="connsiteY1331" fmla="*/ 57749 h 6858000"/>
              <a:gd name="connsiteX1332" fmla="*/ 2548483 w 7392421"/>
              <a:gd name="connsiteY1332" fmla="*/ 50042 h 6858000"/>
              <a:gd name="connsiteX1333" fmla="*/ 2544242 w 7392421"/>
              <a:gd name="connsiteY1333" fmla="*/ 46189 h 6858000"/>
              <a:gd name="connsiteX1334" fmla="*/ 2527276 w 7392421"/>
              <a:gd name="connsiteY1334" fmla="*/ 46189 h 6858000"/>
              <a:gd name="connsiteX1335" fmla="*/ 2514553 w 7392421"/>
              <a:gd name="connsiteY1335" fmla="*/ 42335 h 6858000"/>
              <a:gd name="connsiteX1336" fmla="*/ 2503748 w 7392421"/>
              <a:gd name="connsiteY1336" fmla="*/ 31180 h 6858000"/>
              <a:gd name="connsiteX1337" fmla="*/ 2541159 w 7392421"/>
              <a:gd name="connsiteY1337" fmla="*/ 30624 h 6858000"/>
              <a:gd name="connsiteX1338" fmla="*/ 2638709 w 7392421"/>
              <a:gd name="connsiteY1338" fmla="*/ 30624 h 6858000"/>
              <a:gd name="connsiteX1339" fmla="*/ 2676880 w 7392421"/>
              <a:gd name="connsiteY1339" fmla="*/ 24828 h 6858000"/>
              <a:gd name="connsiteX1340" fmla="*/ 2719292 w 7392421"/>
              <a:gd name="connsiteY1340" fmla="*/ 21930 h 6858000"/>
              <a:gd name="connsiteX1341" fmla="*/ 2774429 w 7392421"/>
              <a:gd name="connsiteY1341" fmla="*/ 21930 h 6858000"/>
              <a:gd name="connsiteX1342" fmla="*/ 2808359 w 7392421"/>
              <a:gd name="connsiteY1342" fmla="*/ 19032 h 6858000"/>
              <a:gd name="connsiteX1343" fmla="*/ 2821082 w 7392421"/>
              <a:gd name="connsiteY1343" fmla="*/ 16135 h 6858000"/>
              <a:gd name="connsiteX1344" fmla="*/ 2871978 w 7392421"/>
              <a:gd name="connsiteY1344" fmla="*/ 16135 h 6858000"/>
              <a:gd name="connsiteX1345" fmla="*/ 2927115 w 7392421"/>
              <a:gd name="connsiteY1345" fmla="*/ 16135 h 6858000"/>
              <a:gd name="connsiteX1346" fmla="*/ 2982251 w 7392421"/>
              <a:gd name="connsiteY1346" fmla="*/ 16135 h 6858000"/>
              <a:gd name="connsiteX1347" fmla="*/ 3007698 w 7392421"/>
              <a:gd name="connsiteY1347" fmla="*/ 10339 h 6858000"/>
              <a:gd name="connsiteX1348" fmla="*/ 3045870 w 7392421"/>
              <a:gd name="connsiteY1348" fmla="*/ 10339 h 6858000"/>
              <a:gd name="connsiteX1349" fmla="*/ 3062834 w 7392421"/>
              <a:gd name="connsiteY1349" fmla="*/ 10339 h 6858000"/>
              <a:gd name="connsiteX1350" fmla="*/ 3109489 w 7392421"/>
              <a:gd name="connsiteY1350" fmla="*/ 13237 h 6858000"/>
              <a:gd name="connsiteX1351" fmla="*/ 3126454 w 7392421"/>
              <a:gd name="connsiteY1351" fmla="*/ 4543 h 6858000"/>
              <a:gd name="connsiteX1352" fmla="*/ 3143418 w 7392421"/>
              <a:gd name="connsiteY1352" fmla="*/ 45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</a:cxnLst>
            <a:rect l="l" t="t" r="r" b="b"/>
            <a:pathLst>
              <a:path w="7392421" h="6858000">
                <a:moveTo>
                  <a:pt x="1848908" y="6196465"/>
                </a:moveTo>
                <a:lnTo>
                  <a:pt x="1851185" y="6198075"/>
                </a:lnTo>
                <a:cubicBezTo>
                  <a:pt x="1853835" y="6200448"/>
                  <a:pt x="1855955" y="6202346"/>
                  <a:pt x="1858075" y="6202346"/>
                </a:cubicBezTo>
                <a:cubicBezTo>
                  <a:pt x="1900475" y="6206142"/>
                  <a:pt x="1942874" y="6217531"/>
                  <a:pt x="1985274" y="6213735"/>
                </a:cubicBezTo>
                <a:cubicBezTo>
                  <a:pt x="1993754" y="6213735"/>
                  <a:pt x="2002234" y="6213735"/>
                  <a:pt x="2010714" y="6213735"/>
                </a:cubicBezTo>
                <a:cubicBezTo>
                  <a:pt x="2036154" y="6213735"/>
                  <a:pt x="2053114" y="6221328"/>
                  <a:pt x="2065834" y="6236514"/>
                </a:cubicBezTo>
                <a:cubicBezTo>
                  <a:pt x="2078554" y="6236514"/>
                  <a:pt x="2091274" y="6236514"/>
                  <a:pt x="2103994" y="6236514"/>
                </a:cubicBezTo>
                <a:cubicBezTo>
                  <a:pt x="2112474" y="6236514"/>
                  <a:pt x="2112474" y="6240310"/>
                  <a:pt x="2116714" y="6244107"/>
                </a:cubicBezTo>
                <a:cubicBezTo>
                  <a:pt x="2120954" y="6247903"/>
                  <a:pt x="2116714" y="6251700"/>
                  <a:pt x="2112474" y="6255496"/>
                </a:cubicBezTo>
                <a:cubicBezTo>
                  <a:pt x="2099754" y="6270682"/>
                  <a:pt x="2099754" y="6270682"/>
                  <a:pt x="2082794" y="6259293"/>
                </a:cubicBezTo>
                <a:cubicBezTo>
                  <a:pt x="2078554" y="6255496"/>
                  <a:pt x="2065834" y="6244107"/>
                  <a:pt x="2065834" y="6240310"/>
                </a:cubicBezTo>
                <a:cubicBezTo>
                  <a:pt x="2048874" y="6247903"/>
                  <a:pt x="2036154" y="6236514"/>
                  <a:pt x="2023434" y="6236514"/>
                </a:cubicBezTo>
                <a:cubicBezTo>
                  <a:pt x="2006474" y="6244107"/>
                  <a:pt x="1985274" y="6244107"/>
                  <a:pt x="1972554" y="6236514"/>
                </a:cubicBezTo>
                <a:cubicBezTo>
                  <a:pt x="1964075" y="6236514"/>
                  <a:pt x="1959834" y="6232717"/>
                  <a:pt x="1951355" y="6236514"/>
                </a:cubicBezTo>
                <a:cubicBezTo>
                  <a:pt x="1942874" y="6236514"/>
                  <a:pt x="1934395" y="6232717"/>
                  <a:pt x="1921675" y="6240310"/>
                </a:cubicBezTo>
                <a:cubicBezTo>
                  <a:pt x="1913195" y="6244107"/>
                  <a:pt x="1900475" y="6232717"/>
                  <a:pt x="1891994" y="6236514"/>
                </a:cubicBezTo>
                <a:cubicBezTo>
                  <a:pt x="1887755" y="6244107"/>
                  <a:pt x="1879274" y="6240310"/>
                  <a:pt x="1875035" y="6240310"/>
                </a:cubicBezTo>
                <a:cubicBezTo>
                  <a:pt x="1866555" y="6240310"/>
                  <a:pt x="1870795" y="6232717"/>
                  <a:pt x="1866555" y="6228921"/>
                </a:cubicBezTo>
                <a:cubicBezTo>
                  <a:pt x="1862314" y="6228921"/>
                  <a:pt x="1853835" y="6228921"/>
                  <a:pt x="1845355" y="6228921"/>
                </a:cubicBezTo>
                <a:cubicBezTo>
                  <a:pt x="1845355" y="6232717"/>
                  <a:pt x="1841115" y="6236514"/>
                  <a:pt x="1836875" y="6236514"/>
                </a:cubicBezTo>
                <a:cubicBezTo>
                  <a:pt x="1828395" y="6232717"/>
                  <a:pt x="1832635" y="6225124"/>
                  <a:pt x="1832635" y="6221328"/>
                </a:cubicBezTo>
                <a:cubicBezTo>
                  <a:pt x="1824155" y="6221328"/>
                  <a:pt x="1815675" y="6221328"/>
                  <a:pt x="1807195" y="6221328"/>
                </a:cubicBezTo>
                <a:cubicBezTo>
                  <a:pt x="1811435" y="6228921"/>
                  <a:pt x="1802955" y="6228921"/>
                  <a:pt x="1798716" y="6228921"/>
                </a:cubicBezTo>
                <a:cubicBezTo>
                  <a:pt x="1790235" y="6225124"/>
                  <a:pt x="1794475" y="6221328"/>
                  <a:pt x="1794475" y="6213735"/>
                </a:cubicBezTo>
                <a:cubicBezTo>
                  <a:pt x="1783875" y="6213735"/>
                  <a:pt x="1772216" y="6215633"/>
                  <a:pt x="1760555" y="6216108"/>
                </a:cubicBezTo>
                <a:lnTo>
                  <a:pt x="1743434" y="6212994"/>
                </a:lnTo>
                <a:lnTo>
                  <a:pt x="1746224" y="6212355"/>
                </a:lnTo>
                <a:cubicBezTo>
                  <a:pt x="1754707" y="6207504"/>
                  <a:pt x="1763190" y="6212355"/>
                  <a:pt x="1775913" y="6212355"/>
                </a:cubicBezTo>
                <a:cubicBezTo>
                  <a:pt x="1784396" y="6212355"/>
                  <a:pt x="1792877" y="6202655"/>
                  <a:pt x="1805602" y="6202655"/>
                </a:cubicBezTo>
                <a:cubicBezTo>
                  <a:pt x="1809843" y="6202655"/>
                  <a:pt x="1814085" y="6207504"/>
                  <a:pt x="1822567" y="6212355"/>
                </a:cubicBezTo>
                <a:cubicBezTo>
                  <a:pt x="1831049" y="6212355"/>
                  <a:pt x="1826809" y="6197805"/>
                  <a:pt x="1831049" y="6197805"/>
                </a:cubicBezTo>
                <a:cubicBezTo>
                  <a:pt x="1835291" y="6197805"/>
                  <a:pt x="1835291" y="6197805"/>
                  <a:pt x="1839532" y="6197805"/>
                </a:cubicBezTo>
                <a:close/>
                <a:moveTo>
                  <a:pt x="1913195" y="6186999"/>
                </a:moveTo>
                <a:lnTo>
                  <a:pt x="1913195" y="6187160"/>
                </a:lnTo>
                <a:lnTo>
                  <a:pt x="1912033" y="6187221"/>
                </a:lnTo>
                <a:close/>
                <a:moveTo>
                  <a:pt x="863352" y="5843219"/>
                </a:moveTo>
                <a:lnTo>
                  <a:pt x="864073" y="5843752"/>
                </a:lnTo>
                <a:lnTo>
                  <a:pt x="863059" y="5843752"/>
                </a:lnTo>
                <a:close/>
                <a:moveTo>
                  <a:pt x="883526" y="5689580"/>
                </a:moveTo>
                <a:cubicBezTo>
                  <a:pt x="883526" y="5689580"/>
                  <a:pt x="887766" y="5689580"/>
                  <a:pt x="892008" y="5689580"/>
                </a:cubicBezTo>
                <a:cubicBezTo>
                  <a:pt x="892008" y="5689580"/>
                  <a:pt x="896249" y="5689580"/>
                  <a:pt x="896249" y="5693132"/>
                </a:cubicBezTo>
                <a:lnTo>
                  <a:pt x="895512" y="5693596"/>
                </a:lnTo>
                <a:lnTo>
                  <a:pt x="892008" y="5693132"/>
                </a:lnTo>
                <a:cubicBezTo>
                  <a:pt x="887766" y="5693132"/>
                  <a:pt x="883526" y="5693132"/>
                  <a:pt x="883526" y="5689580"/>
                </a:cubicBezTo>
                <a:close/>
                <a:moveTo>
                  <a:pt x="1298563" y="5672327"/>
                </a:moveTo>
                <a:lnTo>
                  <a:pt x="1299170" y="5675371"/>
                </a:lnTo>
                <a:cubicBezTo>
                  <a:pt x="1303411" y="5678923"/>
                  <a:pt x="1299170" y="5682476"/>
                  <a:pt x="1299170" y="5682476"/>
                </a:cubicBezTo>
                <a:cubicBezTo>
                  <a:pt x="1294928" y="5678923"/>
                  <a:pt x="1294928" y="5678923"/>
                  <a:pt x="1294928" y="5675371"/>
                </a:cubicBezTo>
                <a:close/>
                <a:moveTo>
                  <a:pt x="985317" y="5668268"/>
                </a:moveTo>
                <a:cubicBezTo>
                  <a:pt x="989558" y="5671819"/>
                  <a:pt x="998040" y="5678923"/>
                  <a:pt x="1006522" y="5682476"/>
                </a:cubicBezTo>
                <a:cubicBezTo>
                  <a:pt x="1015004" y="5693132"/>
                  <a:pt x="1027729" y="5689580"/>
                  <a:pt x="1031970" y="5675371"/>
                </a:cubicBezTo>
                <a:cubicBezTo>
                  <a:pt x="1036212" y="5671819"/>
                  <a:pt x="1036212" y="5671819"/>
                  <a:pt x="1040453" y="5671819"/>
                </a:cubicBezTo>
                <a:cubicBezTo>
                  <a:pt x="1048936" y="5671819"/>
                  <a:pt x="1053176" y="5671819"/>
                  <a:pt x="1061659" y="5675371"/>
                </a:cubicBezTo>
                <a:cubicBezTo>
                  <a:pt x="1070141" y="5678923"/>
                  <a:pt x="1082865" y="5686028"/>
                  <a:pt x="1091348" y="5682476"/>
                </a:cubicBezTo>
                <a:cubicBezTo>
                  <a:pt x="1108314" y="5675371"/>
                  <a:pt x="1121037" y="5678923"/>
                  <a:pt x="1133760" y="5678923"/>
                </a:cubicBezTo>
                <a:cubicBezTo>
                  <a:pt x="1142243" y="5678923"/>
                  <a:pt x="1142243" y="5675371"/>
                  <a:pt x="1146484" y="5668268"/>
                </a:cubicBezTo>
                <a:cubicBezTo>
                  <a:pt x="1146484" y="5664716"/>
                  <a:pt x="1150725" y="5664716"/>
                  <a:pt x="1159208" y="5668268"/>
                </a:cubicBezTo>
                <a:cubicBezTo>
                  <a:pt x="1159208" y="5671819"/>
                  <a:pt x="1159208" y="5675371"/>
                  <a:pt x="1159208" y="5678923"/>
                </a:cubicBezTo>
                <a:cubicBezTo>
                  <a:pt x="1159208" y="5689580"/>
                  <a:pt x="1142243" y="5686028"/>
                  <a:pt x="1142243" y="5700236"/>
                </a:cubicBezTo>
                <a:cubicBezTo>
                  <a:pt x="1146484" y="5707340"/>
                  <a:pt x="1138001" y="5707340"/>
                  <a:pt x="1129518" y="5703788"/>
                </a:cubicBezTo>
                <a:cubicBezTo>
                  <a:pt x="1129518" y="5703788"/>
                  <a:pt x="1129518" y="5700236"/>
                  <a:pt x="1129518" y="5700236"/>
                </a:cubicBezTo>
                <a:cubicBezTo>
                  <a:pt x="1125277" y="5696683"/>
                  <a:pt x="1121037" y="5693132"/>
                  <a:pt x="1116795" y="5693132"/>
                </a:cubicBezTo>
                <a:cubicBezTo>
                  <a:pt x="1108314" y="5696683"/>
                  <a:pt x="1112554" y="5700236"/>
                  <a:pt x="1108314" y="5703788"/>
                </a:cubicBezTo>
                <a:lnTo>
                  <a:pt x="1100226" y="5708967"/>
                </a:lnTo>
                <a:lnTo>
                  <a:pt x="1042644" y="5708967"/>
                </a:lnTo>
                <a:cubicBezTo>
                  <a:pt x="1029919" y="5708967"/>
                  <a:pt x="1017195" y="5706069"/>
                  <a:pt x="1004472" y="5714762"/>
                </a:cubicBezTo>
                <a:cubicBezTo>
                  <a:pt x="1004472" y="5714762"/>
                  <a:pt x="1000231" y="5714762"/>
                  <a:pt x="995990" y="5711865"/>
                </a:cubicBezTo>
                <a:cubicBezTo>
                  <a:pt x="987508" y="5708967"/>
                  <a:pt x="979025" y="5708243"/>
                  <a:pt x="970542" y="5708605"/>
                </a:cubicBezTo>
                <a:lnTo>
                  <a:pt x="953015" y="5710850"/>
                </a:lnTo>
                <a:lnTo>
                  <a:pt x="948204" y="5704232"/>
                </a:lnTo>
                <a:cubicBezTo>
                  <a:pt x="943964" y="5702012"/>
                  <a:pt x="938662" y="5700236"/>
                  <a:pt x="934421" y="5696683"/>
                </a:cubicBezTo>
                <a:cubicBezTo>
                  <a:pt x="930179" y="5693132"/>
                  <a:pt x="925939" y="5693132"/>
                  <a:pt x="921698" y="5696683"/>
                </a:cubicBezTo>
                <a:cubicBezTo>
                  <a:pt x="917456" y="5703788"/>
                  <a:pt x="913215" y="5707340"/>
                  <a:pt x="904732" y="5703788"/>
                </a:cubicBezTo>
                <a:cubicBezTo>
                  <a:pt x="892008" y="5703788"/>
                  <a:pt x="896249" y="5700236"/>
                  <a:pt x="892008" y="5693132"/>
                </a:cubicBezTo>
                <a:cubicBezTo>
                  <a:pt x="892008" y="5693132"/>
                  <a:pt x="893068" y="5694020"/>
                  <a:pt x="894128" y="5694464"/>
                </a:cubicBezTo>
                <a:lnTo>
                  <a:pt x="895512" y="5693596"/>
                </a:lnTo>
                <a:lnTo>
                  <a:pt x="902082" y="5694464"/>
                </a:lnTo>
                <a:cubicBezTo>
                  <a:pt x="904732" y="5694907"/>
                  <a:pt x="906853" y="5694907"/>
                  <a:pt x="908973" y="5693132"/>
                </a:cubicBezTo>
                <a:cubicBezTo>
                  <a:pt x="921698" y="5678923"/>
                  <a:pt x="934421" y="5671819"/>
                  <a:pt x="951385" y="5682476"/>
                </a:cubicBezTo>
                <a:cubicBezTo>
                  <a:pt x="955627" y="5686028"/>
                  <a:pt x="968351" y="5686028"/>
                  <a:pt x="968351" y="5678923"/>
                </a:cubicBezTo>
                <a:cubicBezTo>
                  <a:pt x="968351" y="5668268"/>
                  <a:pt x="981075" y="5675371"/>
                  <a:pt x="985317" y="5668268"/>
                </a:cubicBezTo>
                <a:close/>
                <a:moveTo>
                  <a:pt x="3069156" y="5224784"/>
                </a:moveTo>
                <a:lnTo>
                  <a:pt x="3069877" y="5225655"/>
                </a:lnTo>
                <a:lnTo>
                  <a:pt x="3070170" y="5224784"/>
                </a:lnTo>
                <a:close/>
                <a:moveTo>
                  <a:pt x="0" y="3728101"/>
                </a:moveTo>
                <a:lnTo>
                  <a:pt x="1014" y="3728101"/>
                </a:lnTo>
                <a:lnTo>
                  <a:pt x="293" y="3728972"/>
                </a:lnTo>
                <a:close/>
                <a:moveTo>
                  <a:pt x="1748249" y="900296"/>
                </a:moveTo>
                <a:lnTo>
                  <a:pt x="1750394" y="900296"/>
                </a:lnTo>
                <a:lnTo>
                  <a:pt x="1741171" y="901194"/>
                </a:lnTo>
                <a:lnTo>
                  <a:pt x="1738152" y="900900"/>
                </a:lnTo>
                <a:close/>
                <a:moveTo>
                  <a:pt x="1881554" y="886188"/>
                </a:moveTo>
                <a:cubicBezTo>
                  <a:pt x="1891094" y="885909"/>
                  <a:pt x="1901694" y="886467"/>
                  <a:pt x="1912293" y="887026"/>
                </a:cubicBezTo>
                <a:cubicBezTo>
                  <a:pt x="1925014" y="888142"/>
                  <a:pt x="1950454" y="889258"/>
                  <a:pt x="1958933" y="894840"/>
                </a:cubicBezTo>
                <a:lnTo>
                  <a:pt x="1961440" y="895896"/>
                </a:lnTo>
                <a:lnTo>
                  <a:pt x="1862047" y="895896"/>
                </a:lnTo>
                <a:cubicBezTo>
                  <a:pt x="1853564" y="895896"/>
                  <a:pt x="1849323" y="907456"/>
                  <a:pt x="1840840" y="899749"/>
                </a:cubicBezTo>
                <a:lnTo>
                  <a:pt x="1821936" y="894167"/>
                </a:lnTo>
                <a:lnTo>
                  <a:pt x="1844454" y="892607"/>
                </a:lnTo>
                <a:cubicBezTo>
                  <a:pt x="1848694" y="892607"/>
                  <a:pt x="1852934" y="891491"/>
                  <a:pt x="1857174" y="890374"/>
                </a:cubicBezTo>
                <a:cubicBezTo>
                  <a:pt x="1863534" y="887583"/>
                  <a:pt x="1872015" y="886467"/>
                  <a:pt x="1881554" y="886188"/>
                </a:cubicBezTo>
                <a:close/>
                <a:moveTo>
                  <a:pt x="1719279" y="884793"/>
                </a:moveTo>
                <a:lnTo>
                  <a:pt x="1738455" y="884793"/>
                </a:lnTo>
                <a:cubicBezTo>
                  <a:pt x="1755414" y="884793"/>
                  <a:pt x="1776614" y="885909"/>
                  <a:pt x="1797815" y="890374"/>
                </a:cubicBezTo>
                <a:lnTo>
                  <a:pt x="1737762" y="892482"/>
                </a:lnTo>
                <a:lnTo>
                  <a:pt x="1688889" y="892482"/>
                </a:lnTo>
                <a:cubicBezTo>
                  <a:pt x="1701609" y="890250"/>
                  <a:pt x="1714330" y="891366"/>
                  <a:pt x="1722809" y="889133"/>
                </a:cubicBezTo>
                <a:cubicBezTo>
                  <a:pt x="1722809" y="888017"/>
                  <a:pt x="1731289" y="888017"/>
                  <a:pt x="1731289" y="886901"/>
                </a:cubicBezTo>
                <a:close/>
                <a:moveTo>
                  <a:pt x="1645175" y="884793"/>
                </a:moveTo>
                <a:lnTo>
                  <a:pt x="1715727" y="884793"/>
                </a:lnTo>
                <a:lnTo>
                  <a:pt x="1667690" y="886901"/>
                </a:lnTo>
                <a:cubicBezTo>
                  <a:pt x="1642249" y="888017"/>
                  <a:pt x="1621050" y="886901"/>
                  <a:pt x="1595610" y="886901"/>
                </a:cubicBezTo>
                <a:lnTo>
                  <a:pt x="1594784" y="886834"/>
                </a:lnTo>
                <a:close/>
                <a:moveTo>
                  <a:pt x="1774961" y="491518"/>
                </a:moveTo>
                <a:lnTo>
                  <a:pt x="1774351" y="492814"/>
                </a:lnTo>
                <a:lnTo>
                  <a:pt x="1769849" y="491944"/>
                </a:lnTo>
                <a:close/>
                <a:moveTo>
                  <a:pt x="1982374" y="395710"/>
                </a:moveTo>
                <a:cubicBezTo>
                  <a:pt x="1986614" y="395235"/>
                  <a:pt x="1990855" y="395235"/>
                  <a:pt x="1992974" y="397133"/>
                </a:cubicBezTo>
                <a:lnTo>
                  <a:pt x="2005216" y="401518"/>
                </a:lnTo>
                <a:lnTo>
                  <a:pt x="1985984" y="397672"/>
                </a:lnTo>
                <a:lnTo>
                  <a:pt x="1980348" y="395982"/>
                </a:lnTo>
                <a:close/>
                <a:moveTo>
                  <a:pt x="1898608" y="46924"/>
                </a:moveTo>
                <a:lnTo>
                  <a:pt x="1906232" y="47706"/>
                </a:lnTo>
                <a:lnTo>
                  <a:pt x="1901691" y="51487"/>
                </a:lnTo>
                <a:lnTo>
                  <a:pt x="1898694" y="52622"/>
                </a:lnTo>
                <a:lnTo>
                  <a:pt x="1895454" y="51655"/>
                </a:lnTo>
                <a:lnTo>
                  <a:pt x="1893127" y="47486"/>
                </a:lnTo>
                <a:close/>
                <a:moveTo>
                  <a:pt x="2355584" y="38338"/>
                </a:moveTo>
                <a:lnTo>
                  <a:pt x="2354974" y="39445"/>
                </a:lnTo>
                <a:lnTo>
                  <a:pt x="2350472" y="38702"/>
                </a:lnTo>
                <a:close/>
                <a:moveTo>
                  <a:pt x="3146743" y="0"/>
                </a:moveTo>
                <a:lnTo>
                  <a:pt x="3202796" y="0"/>
                </a:lnTo>
                <a:lnTo>
                  <a:pt x="3202796" y="4543"/>
                </a:lnTo>
                <a:cubicBezTo>
                  <a:pt x="3236727" y="4543"/>
                  <a:pt x="3274898" y="4543"/>
                  <a:pt x="3308828" y="4543"/>
                </a:cubicBezTo>
                <a:cubicBezTo>
                  <a:pt x="3317310" y="-1252"/>
                  <a:pt x="3325793" y="-1252"/>
                  <a:pt x="3334275" y="4543"/>
                </a:cubicBezTo>
                <a:cubicBezTo>
                  <a:pt x="3351241" y="4543"/>
                  <a:pt x="3367145" y="2370"/>
                  <a:pt x="3383051" y="559"/>
                </a:cubicBezTo>
                <a:lnTo>
                  <a:pt x="3398101" y="0"/>
                </a:lnTo>
                <a:lnTo>
                  <a:pt x="7392421" y="0"/>
                </a:lnTo>
                <a:lnTo>
                  <a:pt x="7392421" y="6858000"/>
                </a:lnTo>
                <a:lnTo>
                  <a:pt x="2857168" y="6858000"/>
                </a:lnTo>
                <a:lnTo>
                  <a:pt x="2860240" y="6839268"/>
                </a:lnTo>
                <a:cubicBezTo>
                  <a:pt x="2862890" y="6833969"/>
                  <a:pt x="2867132" y="6831079"/>
                  <a:pt x="2873493" y="6831079"/>
                </a:cubicBezTo>
                <a:cubicBezTo>
                  <a:pt x="2890458" y="6831079"/>
                  <a:pt x="2903182" y="6823372"/>
                  <a:pt x="2920147" y="6823372"/>
                </a:cubicBezTo>
                <a:cubicBezTo>
                  <a:pt x="2937112" y="6823372"/>
                  <a:pt x="2954077" y="6827226"/>
                  <a:pt x="2975283" y="6823372"/>
                </a:cubicBezTo>
                <a:cubicBezTo>
                  <a:pt x="2992248" y="6819519"/>
                  <a:pt x="3009214" y="6819519"/>
                  <a:pt x="3026178" y="6823372"/>
                </a:cubicBezTo>
                <a:cubicBezTo>
                  <a:pt x="3038903" y="6827226"/>
                  <a:pt x="3043144" y="6815666"/>
                  <a:pt x="3047384" y="6807959"/>
                </a:cubicBezTo>
                <a:cubicBezTo>
                  <a:pt x="3060108" y="6796398"/>
                  <a:pt x="3055867" y="6788692"/>
                  <a:pt x="3038903" y="6788692"/>
                </a:cubicBezTo>
                <a:cubicBezTo>
                  <a:pt x="3034661" y="6788692"/>
                  <a:pt x="3026178" y="6788692"/>
                  <a:pt x="3017697" y="6788692"/>
                </a:cubicBezTo>
                <a:cubicBezTo>
                  <a:pt x="3009214" y="6784838"/>
                  <a:pt x="2996489" y="6784838"/>
                  <a:pt x="2996489" y="6777131"/>
                </a:cubicBezTo>
                <a:cubicBezTo>
                  <a:pt x="2996489" y="6757864"/>
                  <a:pt x="2983765" y="6757864"/>
                  <a:pt x="2971042" y="6757864"/>
                </a:cubicBezTo>
                <a:cubicBezTo>
                  <a:pt x="2954077" y="6757864"/>
                  <a:pt x="2941353" y="6757864"/>
                  <a:pt x="2932870" y="6746304"/>
                </a:cubicBezTo>
                <a:cubicBezTo>
                  <a:pt x="2924389" y="6738597"/>
                  <a:pt x="2907423" y="6738597"/>
                  <a:pt x="2894699" y="6746304"/>
                </a:cubicBezTo>
                <a:cubicBezTo>
                  <a:pt x="2877734" y="6757864"/>
                  <a:pt x="2856528" y="6750157"/>
                  <a:pt x="2835322" y="6750157"/>
                </a:cubicBezTo>
                <a:cubicBezTo>
                  <a:pt x="2831081" y="6750157"/>
                  <a:pt x="2831081" y="6746304"/>
                  <a:pt x="2826839" y="6746304"/>
                </a:cubicBezTo>
                <a:cubicBezTo>
                  <a:pt x="2822598" y="6738597"/>
                  <a:pt x="2826839" y="6734743"/>
                  <a:pt x="2831081" y="6734743"/>
                </a:cubicBezTo>
                <a:cubicBezTo>
                  <a:pt x="2843804" y="6734743"/>
                  <a:pt x="2852287" y="6734743"/>
                  <a:pt x="2856528" y="6727037"/>
                </a:cubicBezTo>
                <a:cubicBezTo>
                  <a:pt x="2869251" y="6715476"/>
                  <a:pt x="2865010" y="6707770"/>
                  <a:pt x="2865010" y="6700063"/>
                </a:cubicBezTo>
                <a:cubicBezTo>
                  <a:pt x="2852287" y="6700063"/>
                  <a:pt x="2839564" y="6696209"/>
                  <a:pt x="2822598" y="6696209"/>
                </a:cubicBezTo>
                <a:cubicBezTo>
                  <a:pt x="2831081" y="6692356"/>
                  <a:pt x="2835322" y="6692356"/>
                  <a:pt x="2839564" y="6692356"/>
                </a:cubicBezTo>
                <a:cubicBezTo>
                  <a:pt x="2852287" y="6692356"/>
                  <a:pt x="2865010" y="6688502"/>
                  <a:pt x="2877734" y="6692356"/>
                </a:cubicBezTo>
                <a:cubicBezTo>
                  <a:pt x="2894699" y="6696209"/>
                  <a:pt x="2898941" y="6684649"/>
                  <a:pt x="2915906" y="6680796"/>
                </a:cubicBezTo>
                <a:cubicBezTo>
                  <a:pt x="2932870" y="6676942"/>
                  <a:pt x="2932870" y="6673089"/>
                  <a:pt x="2924389" y="6657675"/>
                </a:cubicBezTo>
                <a:cubicBezTo>
                  <a:pt x="2920147" y="6646115"/>
                  <a:pt x="2911664" y="6642261"/>
                  <a:pt x="2903182" y="6646115"/>
                </a:cubicBezTo>
                <a:cubicBezTo>
                  <a:pt x="2890458" y="6653822"/>
                  <a:pt x="2877734" y="6649968"/>
                  <a:pt x="2869251" y="6649968"/>
                </a:cubicBezTo>
                <a:cubicBezTo>
                  <a:pt x="2843804" y="6653822"/>
                  <a:pt x="2822598" y="6646115"/>
                  <a:pt x="2797151" y="6657675"/>
                </a:cubicBezTo>
                <a:cubicBezTo>
                  <a:pt x="2797151" y="6657675"/>
                  <a:pt x="2792909" y="6657675"/>
                  <a:pt x="2788668" y="6653822"/>
                </a:cubicBezTo>
                <a:cubicBezTo>
                  <a:pt x="2767462" y="6646115"/>
                  <a:pt x="2750496" y="6646115"/>
                  <a:pt x="2729290" y="6646115"/>
                </a:cubicBezTo>
                <a:cubicBezTo>
                  <a:pt x="2699601" y="6642261"/>
                  <a:pt x="2669912" y="6634555"/>
                  <a:pt x="2640224" y="6638408"/>
                </a:cubicBezTo>
                <a:cubicBezTo>
                  <a:pt x="2640224" y="6638408"/>
                  <a:pt x="2635982" y="6638408"/>
                  <a:pt x="2635982" y="6638408"/>
                </a:cubicBezTo>
                <a:cubicBezTo>
                  <a:pt x="2635982" y="6634555"/>
                  <a:pt x="2635982" y="6634555"/>
                  <a:pt x="2635982" y="6634555"/>
                </a:cubicBezTo>
                <a:cubicBezTo>
                  <a:pt x="2635982" y="6630701"/>
                  <a:pt x="2635982" y="6626848"/>
                  <a:pt x="2640224" y="6626848"/>
                </a:cubicBezTo>
                <a:cubicBezTo>
                  <a:pt x="2644465" y="6626848"/>
                  <a:pt x="2648706" y="6626848"/>
                  <a:pt x="2652948" y="6626848"/>
                </a:cubicBezTo>
                <a:cubicBezTo>
                  <a:pt x="2678395" y="6626848"/>
                  <a:pt x="2703843" y="6626848"/>
                  <a:pt x="2729290" y="6626848"/>
                </a:cubicBezTo>
                <a:cubicBezTo>
                  <a:pt x="2733531" y="6626848"/>
                  <a:pt x="2742014" y="6626848"/>
                  <a:pt x="2742014" y="6619141"/>
                </a:cubicBezTo>
                <a:cubicBezTo>
                  <a:pt x="2737773" y="6603727"/>
                  <a:pt x="2754737" y="6603727"/>
                  <a:pt x="2763220" y="6603727"/>
                </a:cubicBezTo>
                <a:cubicBezTo>
                  <a:pt x="2780185" y="6603727"/>
                  <a:pt x="2797151" y="6603727"/>
                  <a:pt x="2814115" y="6603727"/>
                </a:cubicBezTo>
                <a:cubicBezTo>
                  <a:pt x="2826839" y="6603727"/>
                  <a:pt x="2839564" y="6599874"/>
                  <a:pt x="2852287" y="6596020"/>
                </a:cubicBezTo>
                <a:cubicBezTo>
                  <a:pt x="2848045" y="6588314"/>
                  <a:pt x="2839564" y="6584460"/>
                  <a:pt x="2831081" y="6584460"/>
                </a:cubicBezTo>
                <a:cubicBezTo>
                  <a:pt x="2797151" y="6584460"/>
                  <a:pt x="2763220" y="6592167"/>
                  <a:pt x="2729290" y="6580607"/>
                </a:cubicBezTo>
                <a:cubicBezTo>
                  <a:pt x="2674154" y="6580607"/>
                  <a:pt x="2619018" y="6580607"/>
                  <a:pt x="2568123" y="6580607"/>
                </a:cubicBezTo>
                <a:cubicBezTo>
                  <a:pt x="2559640" y="6580607"/>
                  <a:pt x="2555398" y="6592167"/>
                  <a:pt x="2546916" y="6584460"/>
                </a:cubicBezTo>
                <a:cubicBezTo>
                  <a:pt x="2534191" y="6572900"/>
                  <a:pt x="2517227" y="6580607"/>
                  <a:pt x="2504504" y="6580607"/>
                </a:cubicBezTo>
                <a:cubicBezTo>
                  <a:pt x="2491779" y="6580607"/>
                  <a:pt x="2474815" y="6576753"/>
                  <a:pt x="2462091" y="6584460"/>
                </a:cubicBezTo>
                <a:cubicBezTo>
                  <a:pt x="2453608" y="6588314"/>
                  <a:pt x="2440885" y="6584460"/>
                  <a:pt x="2432402" y="6584460"/>
                </a:cubicBezTo>
                <a:cubicBezTo>
                  <a:pt x="2411196" y="6576753"/>
                  <a:pt x="2385748" y="6572900"/>
                  <a:pt x="2360301" y="6572900"/>
                </a:cubicBezTo>
                <a:cubicBezTo>
                  <a:pt x="2351818" y="6572900"/>
                  <a:pt x="2347577" y="6580607"/>
                  <a:pt x="2343335" y="6580607"/>
                </a:cubicBezTo>
                <a:cubicBezTo>
                  <a:pt x="2334852" y="6576753"/>
                  <a:pt x="2326371" y="6572900"/>
                  <a:pt x="2317888" y="6572900"/>
                </a:cubicBezTo>
                <a:lnTo>
                  <a:pt x="2223860" y="6572900"/>
                </a:lnTo>
                <a:lnTo>
                  <a:pt x="2226954" y="6566806"/>
                </a:lnTo>
                <a:cubicBezTo>
                  <a:pt x="2231193" y="6555417"/>
                  <a:pt x="2235433" y="6547824"/>
                  <a:pt x="2243914" y="6536434"/>
                </a:cubicBezTo>
                <a:cubicBezTo>
                  <a:pt x="2243914" y="6532638"/>
                  <a:pt x="2243914" y="6528842"/>
                  <a:pt x="2243914" y="6528842"/>
                </a:cubicBezTo>
                <a:cubicBezTo>
                  <a:pt x="2222713" y="6509859"/>
                  <a:pt x="2205753" y="6490877"/>
                  <a:pt x="2180314" y="6490877"/>
                </a:cubicBezTo>
                <a:cubicBezTo>
                  <a:pt x="2103994" y="6490877"/>
                  <a:pt x="2031914" y="6490877"/>
                  <a:pt x="1959834" y="6490877"/>
                </a:cubicBezTo>
                <a:cubicBezTo>
                  <a:pt x="1955594" y="6490877"/>
                  <a:pt x="1942874" y="6498470"/>
                  <a:pt x="1942874" y="6483284"/>
                </a:cubicBezTo>
                <a:cubicBezTo>
                  <a:pt x="1942874" y="6475691"/>
                  <a:pt x="1955594" y="6479487"/>
                  <a:pt x="1959834" y="6479487"/>
                </a:cubicBezTo>
                <a:cubicBezTo>
                  <a:pt x="1976794" y="6479487"/>
                  <a:pt x="1993754" y="6479487"/>
                  <a:pt x="2010714" y="6468098"/>
                </a:cubicBezTo>
                <a:cubicBezTo>
                  <a:pt x="2048874" y="6433930"/>
                  <a:pt x="2099754" y="6422541"/>
                  <a:pt x="2154873" y="6418744"/>
                </a:cubicBezTo>
                <a:cubicBezTo>
                  <a:pt x="2180314" y="6418744"/>
                  <a:pt x="2209994" y="6422541"/>
                  <a:pt x="2239673" y="6414948"/>
                </a:cubicBezTo>
                <a:cubicBezTo>
                  <a:pt x="2256633" y="6407355"/>
                  <a:pt x="2277833" y="6411151"/>
                  <a:pt x="2294793" y="6414948"/>
                </a:cubicBezTo>
                <a:cubicBezTo>
                  <a:pt x="2311753" y="6414948"/>
                  <a:pt x="2328713" y="6403558"/>
                  <a:pt x="2345673" y="6407355"/>
                </a:cubicBezTo>
                <a:cubicBezTo>
                  <a:pt x="2354152" y="6407355"/>
                  <a:pt x="2371112" y="6414948"/>
                  <a:pt x="2366873" y="6399762"/>
                </a:cubicBezTo>
                <a:cubicBezTo>
                  <a:pt x="2366873" y="6388372"/>
                  <a:pt x="2354152" y="6395965"/>
                  <a:pt x="2345673" y="6392169"/>
                </a:cubicBezTo>
                <a:cubicBezTo>
                  <a:pt x="2294793" y="6388372"/>
                  <a:pt x="2248153" y="6399762"/>
                  <a:pt x="2197274" y="6399762"/>
                </a:cubicBezTo>
                <a:cubicBezTo>
                  <a:pt x="2171833" y="6399762"/>
                  <a:pt x="2159113" y="6380779"/>
                  <a:pt x="2133674" y="6376983"/>
                </a:cubicBezTo>
                <a:cubicBezTo>
                  <a:pt x="2133674" y="6376983"/>
                  <a:pt x="2133674" y="6373186"/>
                  <a:pt x="2133674" y="6369390"/>
                </a:cubicBezTo>
                <a:cubicBezTo>
                  <a:pt x="2133674" y="6365594"/>
                  <a:pt x="2129434" y="6358001"/>
                  <a:pt x="2137913" y="6354204"/>
                </a:cubicBezTo>
                <a:cubicBezTo>
                  <a:pt x="2150634" y="6354204"/>
                  <a:pt x="2163354" y="6354204"/>
                  <a:pt x="2176073" y="6354204"/>
                </a:cubicBezTo>
                <a:cubicBezTo>
                  <a:pt x="2188793" y="6354204"/>
                  <a:pt x="2193034" y="6346611"/>
                  <a:pt x="2201513" y="6346611"/>
                </a:cubicBezTo>
                <a:cubicBezTo>
                  <a:pt x="2205753" y="6346611"/>
                  <a:pt x="2205753" y="6342815"/>
                  <a:pt x="2205753" y="6339018"/>
                </a:cubicBezTo>
                <a:cubicBezTo>
                  <a:pt x="2205753" y="6335222"/>
                  <a:pt x="2201513" y="6335222"/>
                  <a:pt x="2197274" y="6335222"/>
                </a:cubicBezTo>
                <a:cubicBezTo>
                  <a:pt x="2184553" y="6335222"/>
                  <a:pt x="2171833" y="6335222"/>
                  <a:pt x="2159113" y="6335222"/>
                </a:cubicBezTo>
                <a:cubicBezTo>
                  <a:pt x="2154873" y="6335222"/>
                  <a:pt x="2146394" y="6335222"/>
                  <a:pt x="2146394" y="6327629"/>
                </a:cubicBezTo>
                <a:cubicBezTo>
                  <a:pt x="2146394" y="6323832"/>
                  <a:pt x="2154873" y="6323832"/>
                  <a:pt x="2154873" y="6320036"/>
                </a:cubicBezTo>
                <a:cubicBezTo>
                  <a:pt x="2171833" y="6308647"/>
                  <a:pt x="2188793" y="6301054"/>
                  <a:pt x="2205753" y="6301054"/>
                </a:cubicBezTo>
                <a:cubicBezTo>
                  <a:pt x="2235433" y="6301054"/>
                  <a:pt x="2256633" y="6282071"/>
                  <a:pt x="2286313" y="6285868"/>
                </a:cubicBezTo>
                <a:cubicBezTo>
                  <a:pt x="2286313" y="6285868"/>
                  <a:pt x="2286313" y="6282071"/>
                  <a:pt x="2286313" y="6282071"/>
                </a:cubicBezTo>
                <a:cubicBezTo>
                  <a:pt x="2286313" y="6278275"/>
                  <a:pt x="2286313" y="6278275"/>
                  <a:pt x="2286313" y="6274478"/>
                </a:cubicBezTo>
                <a:cubicBezTo>
                  <a:pt x="2282073" y="6274478"/>
                  <a:pt x="2273593" y="6274478"/>
                  <a:pt x="2269353" y="6274478"/>
                </a:cubicBezTo>
                <a:cubicBezTo>
                  <a:pt x="2252393" y="6270682"/>
                  <a:pt x="2252393" y="6266885"/>
                  <a:pt x="2256633" y="6251700"/>
                </a:cubicBezTo>
                <a:cubicBezTo>
                  <a:pt x="2260873" y="6247903"/>
                  <a:pt x="2260873" y="6244107"/>
                  <a:pt x="2252393" y="6240310"/>
                </a:cubicBezTo>
                <a:cubicBezTo>
                  <a:pt x="2239673" y="6236514"/>
                  <a:pt x="2226954" y="6236514"/>
                  <a:pt x="2214234" y="6228921"/>
                </a:cubicBezTo>
                <a:cubicBezTo>
                  <a:pt x="2226954" y="6228921"/>
                  <a:pt x="2235433" y="6228921"/>
                  <a:pt x="2243914" y="6228921"/>
                </a:cubicBezTo>
                <a:cubicBezTo>
                  <a:pt x="2252393" y="6228921"/>
                  <a:pt x="2252393" y="6221328"/>
                  <a:pt x="2248153" y="6217531"/>
                </a:cubicBezTo>
                <a:cubicBezTo>
                  <a:pt x="2248153" y="6213735"/>
                  <a:pt x="2239673" y="6213735"/>
                  <a:pt x="2248153" y="6209938"/>
                </a:cubicBezTo>
                <a:cubicBezTo>
                  <a:pt x="2248153" y="6209938"/>
                  <a:pt x="2252393" y="6206142"/>
                  <a:pt x="2252393" y="6209938"/>
                </a:cubicBezTo>
                <a:cubicBezTo>
                  <a:pt x="2265113" y="6217531"/>
                  <a:pt x="2282073" y="6213735"/>
                  <a:pt x="2294793" y="6213735"/>
                </a:cubicBezTo>
                <a:cubicBezTo>
                  <a:pt x="2299033" y="6213735"/>
                  <a:pt x="2303273" y="6213735"/>
                  <a:pt x="2303273" y="6209938"/>
                </a:cubicBezTo>
                <a:cubicBezTo>
                  <a:pt x="2303273" y="6206142"/>
                  <a:pt x="2303273" y="6206142"/>
                  <a:pt x="2299033" y="6202346"/>
                </a:cubicBezTo>
                <a:cubicBezTo>
                  <a:pt x="2290553" y="6194753"/>
                  <a:pt x="2277833" y="6194753"/>
                  <a:pt x="2273593" y="6187160"/>
                </a:cubicBezTo>
                <a:cubicBezTo>
                  <a:pt x="2269353" y="6179567"/>
                  <a:pt x="2260873" y="6175770"/>
                  <a:pt x="2269353" y="6168177"/>
                </a:cubicBezTo>
                <a:cubicBezTo>
                  <a:pt x="2273593" y="6164381"/>
                  <a:pt x="2273593" y="6156788"/>
                  <a:pt x="2277833" y="6156788"/>
                </a:cubicBezTo>
                <a:cubicBezTo>
                  <a:pt x="2286313" y="6156788"/>
                  <a:pt x="2294793" y="6152991"/>
                  <a:pt x="2299033" y="6156788"/>
                </a:cubicBezTo>
                <a:cubicBezTo>
                  <a:pt x="2315993" y="6164381"/>
                  <a:pt x="2332953" y="6168177"/>
                  <a:pt x="2349913" y="6171974"/>
                </a:cubicBezTo>
                <a:cubicBezTo>
                  <a:pt x="2362633" y="6179567"/>
                  <a:pt x="2362633" y="6175770"/>
                  <a:pt x="2371112" y="6164381"/>
                </a:cubicBezTo>
                <a:cubicBezTo>
                  <a:pt x="2371112" y="6156788"/>
                  <a:pt x="2375353" y="6145399"/>
                  <a:pt x="2383832" y="6141602"/>
                </a:cubicBezTo>
                <a:cubicBezTo>
                  <a:pt x="2396553" y="6141602"/>
                  <a:pt x="2405032" y="6134009"/>
                  <a:pt x="2421992" y="6134009"/>
                </a:cubicBezTo>
                <a:cubicBezTo>
                  <a:pt x="2430472" y="6137806"/>
                  <a:pt x="2443193" y="6134009"/>
                  <a:pt x="2455913" y="6137806"/>
                </a:cubicBezTo>
                <a:cubicBezTo>
                  <a:pt x="2464392" y="6137806"/>
                  <a:pt x="2464392" y="6130213"/>
                  <a:pt x="2464392" y="6126416"/>
                </a:cubicBezTo>
                <a:cubicBezTo>
                  <a:pt x="2464392" y="6118823"/>
                  <a:pt x="2460153" y="6115027"/>
                  <a:pt x="2455913" y="6115027"/>
                </a:cubicBezTo>
                <a:cubicBezTo>
                  <a:pt x="2447432" y="6115027"/>
                  <a:pt x="2447432" y="6118823"/>
                  <a:pt x="2443193" y="6118823"/>
                </a:cubicBezTo>
                <a:cubicBezTo>
                  <a:pt x="2421992" y="6126416"/>
                  <a:pt x="2405032" y="6122620"/>
                  <a:pt x="2392313" y="6107434"/>
                </a:cubicBezTo>
                <a:cubicBezTo>
                  <a:pt x="2388072" y="6099841"/>
                  <a:pt x="2396553" y="6092248"/>
                  <a:pt x="2388072" y="6084655"/>
                </a:cubicBezTo>
                <a:cubicBezTo>
                  <a:pt x="2375353" y="6084655"/>
                  <a:pt x="2362633" y="6084655"/>
                  <a:pt x="2349913" y="6084655"/>
                </a:cubicBezTo>
                <a:cubicBezTo>
                  <a:pt x="2341432" y="6080859"/>
                  <a:pt x="2328713" y="6088452"/>
                  <a:pt x="2315993" y="6080859"/>
                </a:cubicBezTo>
                <a:cubicBezTo>
                  <a:pt x="2312813" y="6078011"/>
                  <a:pt x="2310163" y="6076825"/>
                  <a:pt x="2307778" y="6076647"/>
                </a:cubicBezTo>
                <a:lnTo>
                  <a:pt x="2303001" y="6077973"/>
                </a:lnTo>
                <a:lnTo>
                  <a:pt x="2306070" y="6071704"/>
                </a:lnTo>
                <a:cubicBezTo>
                  <a:pt x="2318795" y="6057153"/>
                  <a:pt x="2314553" y="6047454"/>
                  <a:pt x="2297589" y="6047454"/>
                </a:cubicBezTo>
                <a:cubicBezTo>
                  <a:pt x="2293347" y="6047454"/>
                  <a:pt x="2284864" y="6047454"/>
                  <a:pt x="2276383" y="6047454"/>
                </a:cubicBezTo>
                <a:cubicBezTo>
                  <a:pt x="2267900" y="6042603"/>
                  <a:pt x="2255176" y="6042603"/>
                  <a:pt x="2255176" y="6032903"/>
                </a:cubicBezTo>
                <a:cubicBezTo>
                  <a:pt x="2255176" y="6008653"/>
                  <a:pt x="2242451" y="6008653"/>
                  <a:pt x="2229728" y="6008653"/>
                </a:cubicBezTo>
                <a:cubicBezTo>
                  <a:pt x="2212764" y="6008653"/>
                  <a:pt x="2200039" y="6008653"/>
                  <a:pt x="2191556" y="5994103"/>
                </a:cubicBezTo>
                <a:cubicBezTo>
                  <a:pt x="2183075" y="5984403"/>
                  <a:pt x="2166109" y="5984403"/>
                  <a:pt x="2153385" y="5994103"/>
                </a:cubicBezTo>
                <a:cubicBezTo>
                  <a:pt x="2136420" y="6008653"/>
                  <a:pt x="2115214" y="5998953"/>
                  <a:pt x="2094008" y="5998953"/>
                </a:cubicBezTo>
                <a:cubicBezTo>
                  <a:pt x="2089767" y="5998953"/>
                  <a:pt x="2089767" y="5994103"/>
                  <a:pt x="2085525" y="5994103"/>
                </a:cubicBezTo>
                <a:cubicBezTo>
                  <a:pt x="2081284" y="5984403"/>
                  <a:pt x="2085525" y="5979552"/>
                  <a:pt x="2089767" y="5979552"/>
                </a:cubicBezTo>
                <a:cubicBezTo>
                  <a:pt x="2102490" y="5979552"/>
                  <a:pt x="2110973" y="5979552"/>
                  <a:pt x="2115214" y="5969853"/>
                </a:cubicBezTo>
                <a:cubicBezTo>
                  <a:pt x="2127937" y="5955302"/>
                  <a:pt x="2123696" y="5945603"/>
                  <a:pt x="2123696" y="5935902"/>
                </a:cubicBezTo>
                <a:cubicBezTo>
                  <a:pt x="2110973" y="5935902"/>
                  <a:pt x="2098250" y="5931052"/>
                  <a:pt x="2081284" y="5931052"/>
                </a:cubicBezTo>
                <a:cubicBezTo>
                  <a:pt x="2089767" y="5926202"/>
                  <a:pt x="2094008" y="5926202"/>
                  <a:pt x="2098250" y="5926202"/>
                </a:cubicBezTo>
                <a:cubicBezTo>
                  <a:pt x="2110973" y="5926202"/>
                  <a:pt x="2123696" y="5921351"/>
                  <a:pt x="2136420" y="5926202"/>
                </a:cubicBezTo>
                <a:cubicBezTo>
                  <a:pt x="2153385" y="5931052"/>
                  <a:pt x="2157627" y="5916502"/>
                  <a:pt x="2174592" y="5911652"/>
                </a:cubicBezTo>
                <a:cubicBezTo>
                  <a:pt x="2191556" y="5906802"/>
                  <a:pt x="2191556" y="5901952"/>
                  <a:pt x="2183075" y="5882551"/>
                </a:cubicBezTo>
                <a:cubicBezTo>
                  <a:pt x="2178833" y="5868002"/>
                  <a:pt x="2170351" y="5863151"/>
                  <a:pt x="2161868" y="5868002"/>
                </a:cubicBezTo>
                <a:cubicBezTo>
                  <a:pt x="2149145" y="5877702"/>
                  <a:pt x="2136420" y="5872851"/>
                  <a:pt x="2127937" y="5872851"/>
                </a:cubicBezTo>
                <a:cubicBezTo>
                  <a:pt x="2102490" y="5877702"/>
                  <a:pt x="2081284" y="5868002"/>
                  <a:pt x="2055837" y="5882551"/>
                </a:cubicBezTo>
                <a:cubicBezTo>
                  <a:pt x="2055837" y="5882551"/>
                  <a:pt x="2051595" y="5882551"/>
                  <a:pt x="2047354" y="5877702"/>
                </a:cubicBezTo>
                <a:cubicBezTo>
                  <a:pt x="2026148" y="5868002"/>
                  <a:pt x="2009182" y="5868002"/>
                  <a:pt x="1987976" y="5868002"/>
                </a:cubicBezTo>
                <a:lnTo>
                  <a:pt x="1953832" y="5861494"/>
                </a:lnTo>
                <a:lnTo>
                  <a:pt x="1965665" y="5858291"/>
                </a:lnTo>
                <a:cubicBezTo>
                  <a:pt x="1972554" y="5854969"/>
                  <a:pt x="1978914" y="5851173"/>
                  <a:pt x="1985274" y="5849274"/>
                </a:cubicBezTo>
                <a:cubicBezTo>
                  <a:pt x="1987395" y="5849274"/>
                  <a:pt x="1989514" y="5847376"/>
                  <a:pt x="1991104" y="5845003"/>
                </a:cubicBezTo>
                <a:lnTo>
                  <a:pt x="1991786" y="5843171"/>
                </a:lnTo>
                <a:lnTo>
                  <a:pt x="1995929" y="5842539"/>
                </a:lnTo>
                <a:cubicBezTo>
                  <a:pt x="1998580" y="5841327"/>
                  <a:pt x="2000700" y="5838901"/>
                  <a:pt x="2000700" y="5834051"/>
                </a:cubicBezTo>
                <a:cubicBezTo>
                  <a:pt x="1996459" y="5814651"/>
                  <a:pt x="2013424" y="5814651"/>
                  <a:pt x="2021906" y="5814651"/>
                </a:cubicBezTo>
                <a:cubicBezTo>
                  <a:pt x="2038871" y="5814651"/>
                  <a:pt x="2055837" y="5814651"/>
                  <a:pt x="2072801" y="5814651"/>
                </a:cubicBezTo>
                <a:cubicBezTo>
                  <a:pt x="2085525" y="5814651"/>
                  <a:pt x="2098250" y="5809801"/>
                  <a:pt x="2110973" y="5804950"/>
                </a:cubicBezTo>
                <a:cubicBezTo>
                  <a:pt x="2106731" y="5795251"/>
                  <a:pt x="2098250" y="5790401"/>
                  <a:pt x="2089767" y="5790401"/>
                </a:cubicBezTo>
                <a:cubicBezTo>
                  <a:pt x="2055837" y="5790401"/>
                  <a:pt x="2021906" y="5800101"/>
                  <a:pt x="1987976" y="5785551"/>
                </a:cubicBezTo>
                <a:cubicBezTo>
                  <a:pt x="1932840" y="5785551"/>
                  <a:pt x="1877704" y="5785551"/>
                  <a:pt x="1826809" y="5785551"/>
                </a:cubicBezTo>
                <a:cubicBezTo>
                  <a:pt x="1818326" y="5785551"/>
                  <a:pt x="1814085" y="5800101"/>
                  <a:pt x="1805602" y="5790401"/>
                </a:cubicBezTo>
                <a:cubicBezTo>
                  <a:pt x="1792877" y="5775851"/>
                  <a:pt x="1775913" y="5785551"/>
                  <a:pt x="1763190" y="5785551"/>
                </a:cubicBezTo>
                <a:cubicBezTo>
                  <a:pt x="1750466" y="5785551"/>
                  <a:pt x="1733501" y="5780700"/>
                  <a:pt x="1720777" y="5790401"/>
                </a:cubicBezTo>
                <a:cubicBezTo>
                  <a:pt x="1712294" y="5795251"/>
                  <a:pt x="1699571" y="5790401"/>
                  <a:pt x="1691088" y="5790401"/>
                </a:cubicBezTo>
                <a:cubicBezTo>
                  <a:pt x="1669882" y="5780700"/>
                  <a:pt x="1644434" y="5775851"/>
                  <a:pt x="1618987" y="5775851"/>
                </a:cubicBezTo>
                <a:cubicBezTo>
                  <a:pt x="1610504" y="5775851"/>
                  <a:pt x="1606263" y="5785551"/>
                  <a:pt x="1602021" y="5785551"/>
                </a:cubicBezTo>
                <a:cubicBezTo>
                  <a:pt x="1593539" y="5780700"/>
                  <a:pt x="1585057" y="5775851"/>
                  <a:pt x="1576574" y="5775851"/>
                </a:cubicBezTo>
                <a:cubicBezTo>
                  <a:pt x="1525678" y="5775851"/>
                  <a:pt x="1479025" y="5775851"/>
                  <a:pt x="1428130" y="5775851"/>
                </a:cubicBezTo>
                <a:cubicBezTo>
                  <a:pt x="1404802" y="5778275"/>
                  <a:pt x="1381475" y="5777063"/>
                  <a:pt x="1357618" y="5775244"/>
                </a:cubicBezTo>
                <a:lnTo>
                  <a:pt x="1317117" y="5772911"/>
                </a:lnTo>
                <a:lnTo>
                  <a:pt x="1318325" y="5772719"/>
                </a:lnTo>
                <a:cubicBezTo>
                  <a:pt x="1335291" y="5769821"/>
                  <a:pt x="1356498" y="5772719"/>
                  <a:pt x="1373462" y="5772719"/>
                </a:cubicBezTo>
                <a:cubicBezTo>
                  <a:pt x="1386185" y="5772719"/>
                  <a:pt x="1394668" y="5775617"/>
                  <a:pt x="1407392" y="5769821"/>
                </a:cubicBezTo>
                <a:cubicBezTo>
                  <a:pt x="1407392" y="5766924"/>
                  <a:pt x="1415875" y="5769821"/>
                  <a:pt x="1420116" y="5766924"/>
                </a:cubicBezTo>
                <a:cubicBezTo>
                  <a:pt x="1437080" y="5764026"/>
                  <a:pt x="1454046" y="5781413"/>
                  <a:pt x="1471012" y="5766924"/>
                </a:cubicBezTo>
                <a:cubicBezTo>
                  <a:pt x="1487976" y="5766924"/>
                  <a:pt x="1504941" y="5766924"/>
                  <a:pt x="1526148" y="5766924"/>
                </a:cubicBezTo>
                <a:cubicBezTo>
                  <a:pt x="1543112" y="5766924"/>
                  <a:pt x="1560077" y="5769821"/>
                  <a:pt x="1581284" y="5766924"/>
                </a:cubicBezTo>
                <a:cubicBezTo>
                  <a:pt x="1589767" y="5766924"/>
                  <a:pt x="1602490" y="5772719"/>
                  <a:pt x="1606731" y="5761128"/>
                </a:cubicBezTo>
                <a:cubicBezTo>
                  <a:pt x="1619455" y="5758230"/>
                  <a:pt x="1632179" y="5755332"/>
                  <a:pt x="1644903" y="5761128"/>
                </a:cubicBezTo>
                <a:cubicBezTo>
                  <a:pt x="1649145" y="5764026"/>
                  <a:pt x="1657627" y="5764026"/>
                  <a:pt x="1661868" y="5761128"/>
                </a:cubicBezTo>
                <a:cubicBezTo>
                  <a:pt x="1678832" y="5758230"/>
                  <a:pt x="1691557" y="5758230"/>
                  <a:pt x="1708522" y="5764026"/>
                </a:cubicBezTo>
                <a:cubicBezTo>
                  <a:pt x="1712764" y="5764026"/>
                  <a:pt x="1721245" y="5764026"/>
                  <a:pt x="1725487" y="5755332"/>
                </a:cubicBezTo>
                <a:cubicBezTo>
                  <a:pt x="1725487" y="5752434"/>
                  <a:pt x="1738210" y="5755332"/>
                  <a:pt x="1742451" y="5755332"/>
                </a:cubicBezTo>
                <a:cubicBezTo>
                  <a:pt x="1742451" y="5752434"/>
                  <a:pt x="1746693" y="5749537"/>
                  <a:pt x="1746693" y="5749537"/>
                </a:cubicBezTo>
                <a:cubicBezTo>
                  <a:pt x="1763658" y="5749537"/>
                  <a:pt x="1780623" y="5749537"/>
                  <a:pt x="1801829" y="5749537"/>
                </a:cubicBezTo>
                <a:cubicBezTo>
                  <a:pt x="1801829" y="5749537"/>
                  <a:pt x="1801829" y="5752434"/>
                  <a:pt x="1801829" y="5755332"/>
                </a:cubicBezTo>
                <a:cubicBezTo>
                  <a:pt x="1835760" y="5755332"/>
                  <a:pt x="1873931" y="5755332"/>
                  <a:pt x="1907861" y="5755332"/>
                </a:cubicBezTo>
                <a:cubicBezTo>
                  <a:pt x="1916343" y="5749537"/>
                  <a:pt x="1924826" y="5749537"/>
                  <a:pt x="1933309" y="5755332"/>
                </a:cubicBezTo>
                <a:cubicBezTo>
                  <a:pt x="1967239" y="5755332"/>
                  <a:pt x="1996928" y="5746639"/>
                  <a:pt x="2030858" y="5749537"/>
                </a:cubicBezTo>
                <a:cubicBezTo>
                  <a:pt x="2030858" y="5746639"/>
                  <a:pt x="2030858" y="5743741"/>
                  <a:pt x="2030858" y="5740843"/>
                </a:cubicBezTo>
                <a:cubicBezTo>
                  <a:pt x="2030858" y="5737945"/>
                  <a:pt x="2030858" y="5737945"/>
                  <a:pt x="2035098" y="5737945"/>
                </a:cubicBezTo>
                <a:cubicBezTo>
                  <a:pt x="2039340" y="5735047"/>
                  <a:pt x="2043581" y="5737945"/>
                  <a:pt x="2043581" y="5740843"/>
                </a:cubicBezTo>
                <a:cubicBezTo>
                  <a:pt x="2069030" y="5740843"/>
                  <a:pt x="2098717" y="5740843"/>
                  <a:pt x="2124166" y="5740843"/>
                </a:cubicBezTo>
                <a:cubicBezTo>
                  <a:pt x="2128407" y="5743741"/>
                  <a:pt x="2141130" y="5737945"/>
                  <a:pt x="2141130" y="5746639"/>
                </a:cubicBezTo>
                <a:cubicBezTo>
                  <a:pt x="2153853" y="5746639"/>
                  <a:pt x="2162336" y="5746639"/>
                  <a:pt x="2170819" y="5746639"/>
                </a:cubicBezTo>
                <a:cubicBezTo>
                  <a:pt x="2183543" y="5746639"/>
                  <a:pt x="2196268" y="5743741"/>
                  <a:pt x="2200508" y="5735047"/>
                </a:cubicBezTo>
                <a:cubicBezTo>
                  <a:pt x="2204749" y="5732149"/>
                  <a:pt x="2208991" y="5732149"/>
                  <a:pt x="2213231" y="5732149"/>
                </a:cubicBezTo>
                <a:cubicBezTo>
                  <a:pt x="2217473" y="5732149"/>
                  <a:pt x="2221714" y="5732149"/>
                  <a:pt x="2230197" y="5732149"/>
                </a:cubicBezTo>
                <a:cubicBezTo>
                  <a:pt x="2234438" y="5732149"/>
                  <a:pt x="2234438" y="5729252"/>
                  <a:pt x="2234438" y="5729252"/>
                </a:cubicBezTo>
                <a:cubicBezTo>
                  <a:pt x="2234438" y="5726354"/>
                  <a:pt x="2234438" y="5723456"/>
                  <a:pt x="2230197" y="5723456"/>
                </a:cubicBezTo>
                <a:cubicBezTo>
                  <a:pt x="2213231" y="5726354"/>
                  <a:pt x="2196268" y="5717660"/>
                  <a:pt x="2179302" y="5717660"/>
                </a:cubicBezTo>
                <a:cubicBezTo>
                  <a:pt x="2170819" y="5720558"/>
                  <a:pt x="2166578" y="5717660"/>
                  <a:pt x="2166578" y="5711865"/>
                </a:cubicBezTo>
                <a:cubicBezTo>
                  <a:pt x="2153853" y="5708967"/>
                  <a:pt x="2145372" y="5700273"/>
                  <a:pt x="2128407" y="5700273"/>
                </a:cubicBezTo>
                <a:cubicBezTo>
                  <a:pt x="2128407" y="5706069"/>
                  <a:pt x="2124166" y="5706069"/>
                  <a:pt x="2119924" y="5703171"/>
                </a:cubicBezTo>
                <a:cubicBezTo>
                  <a:pt x="2115683" y="5703171"/>
                  <a:pt x="2111441" y="5700273"/>
                  <a:pt x="2111441" y="5697375"/>
                </a:cubicBezTo>
                <a:cubicBezTo>
                  <a:pt x="2107200" y="5685784"/>
                  <a:pt x="2090235" y="5679988"/>
                  <a:pt x="2073271" y="5682886"/>
                </a:cubicBezTo>
                <a:cubicBezTo>
                  <a:pt x="2064788" y="5688682"/>
                  <a:pt x="2052064" y="5685784"/>
                  <a:pt x="2043581" y="5691580"/>
                </a:cubicBezTo>
                <a:cubicBezTo>
                  <a:pt x="2043581" y="5691580"/>
                  <a:pt x="2039340" y="5691580"/>
                  <a:pt x="2039340" y="5688682"/>
                </a:cubicBezTo>
                <a:cubicBezTo>
                  <a:pt x="2026616" y="5688682"/>
                  <a:pt x="2018134" y="5685784"/>
                  <a:pt x="2009652" y="5688682"/>
                </a:cubicBezTo>
                <a:cubicBezTo>
                  <a:pt x="1988445" y="5688682"/>
                  <a:pt x="1967239" y="5682886"/>
                  <a:pt x="1950274" y="5697375"/>
                </a:cubicBezTo>
                <a:cubicBezTo>
                  <a:pt x="1946033" y="5694477"/>
                  <a:pt x="1946033" y="5691580"/>
                  <a:pt x="1946033" y="5691580"/>
                </a:cubicBezTo>
                <a:cubicBezTo>
                  <a:pt x="1950274" y="5682886"/>
                  <a:pt x="1941791" y="5674193"/>
                  <a:pt x="1937550" y="5665499"/>
                </a:cubicBezTo>
                <a:cubicBezTo>
                  <a:pt x="1933309" y="5662601"/>
                  <a:pt x="1916343" y="5665499"/>
                  <a:pt x="1907861" y="5665499"/>
                </a:cubicBezTo>
                <a:cubicBezTo>
                  <a:pt x="1916343" y="5677090"/>
                  <a:pt x="1916343" y="5677090"/>
                  <a:pt x="1899378" y="5677090"/>
                </a:cubicBezTo>
                <a:cubicBezTo>
                  <a:pt x="1886655" y="5677090"/>
                  <a:pt x="1886655" y="5677090"/>
                  <a:pt x="1873931" y="5688682"/>
                </a:cubicBezTo>
                <a:cubicBezTo>
                  <a:pt x="1873931" y="5691580"/>
                  <a:pt x="1869689" y="5691580"/>
                  <a:pt x="1865448" y="5691580"/>
                </a:cubicBezTo>
                <a:cubicBezTo>
                  <a:pt x="1861207" y="5691580"/>
                  <a:pt x="1852725" y="5691580"/>
                  <a:pt x="1848483" y="5691580"/>
                </a:cubicBezTo>
                <a:cubicBezTo>
                  <a:pt x="1840001" y="5691580"/>
                  <a:pt x="1835760" y="5691580"/>
                  <a:pt x="1831519" y="5691580"/>
                </a:cubicBezTo>
                <a:cubicBezTo>
                  <a:pt x="1823036" y="5691580"/>
                  <a:pt x="1823036" y="5691580"/>
                  <a:pt x="1823036" y="5697375"/>
                </a:cubicBezTo>
                <a:cubicBezTo>
                  <a:pt x="1818795" y="5703171"/>
                  <a:pt x="1823036" y="5708967"/>
                  <a:pt x="1818795" y="5714762"/>
                </a:cubicBezTo>
                <a:cubicBezTo>
                  <a:pt x="1814553" y="5714762"/>
                  <a:pt x="1806070" y="5714762"/>
                  <a:pt x="1801829" y="5714762"/>
                </a:cubicBezTo>
                <a:cubicBezTo>
                  <a:pt x="1793346" y="5711865"/>
                  <a:pt x="1797588" y="5708967"/>
                  <a:pt x="1797588" y="5706069"/>
                </a:cubicBezTo>
                <a:cubicBezTo>
                  <a:pt x="1784864" y="5703171"/>
                  <a:pt x="1776383" y="5694477"/>
                  <a:pt x="1763658" y="5697375"/>
                </a:cubicBezTo>
                <a:cubicBezTo>
                  <a:pt x="1763658" y="5700273"/>
                  <a:pt x="1759417" y="5700273"/>
                  <a:pt x="1755176" y="5700273"/>
                </a:cubicBezTo>
                <a:cubicBezTo>
                  <a:pt x="1750934" y="5700273"/>
                  <a:pt x="1742451" y="5700273"/>
                  <a:pt x="1738210" y="5700273"/>
                </a:cubicBezTo>
                <a:cubicBezTo>
                  <a:pt x="1738210" y="5706069"/>
                  <a:pt x="1733968" y="5706069"/>
                  <a:pt x="1729728" y="5706069"/>
                </a:cubicBezTo>
                <a:cubicBezTo>
                  <a:pt x="1721245" y="5703171"/>
                  <a:pt x="1725487" y="5700273"/>
                  <a:pt x="1725487" y="5697375"/>
                </a:cubicBezTo>
                <a:cubicBezTo>
                  <a:pt x="1721245" y="5697375"/>
                  <a:pt x="1721245" y="5697375"/>
                  <a:pt x="1721245" y="5697375"/>
                </a:cubicBezTo>
                <a:cubicBezTo>
                  <a:pt x="1704281" y="5697375"/>
                  <a:pt x="1695798" y="5711865"/>
                  <a:pt x="1683074" y="5703171"/>
                </a:cubicBezTo>
                <a:cubicBezTo>
                  <a:pt x="1666109" y="5697375"/>
                  <a:pt x="1649145" y="5706069"/>
                  <a:pt x="1640662" y="5697375"/>
                </a:cubicBezTo>
                <a:cubicBezTo>
                  <a:pt x="1627937" y="5697375"/>
                  <a:pt x="1610973" y="5694477"/>
                  <a:pt x="1598250" y="5700273"/>
                </a:cubicBezTo>
                <a:cubicBezTo>
                  <a:pt x="1581284" y="5703171"/>
                  <a:pt x="1564318" y="5700273"/>
                  <a:pt x="1547354" y="5700273"/>
                </a:cubicBezTo>
                <a:cubicBezTo>
                  <a:pt x="1547354" y="5700273"/>
                  <a:pt x="1543112" y="5700273"/>
                  <a:pt x="1543112" y="5700273"/>
                </a:cubicBezTo>
                <a:cubicBezTo>
                  <a:pt x="1543112" y="5697375"/>
                  <a:pt x="1538871" y="5700273"/>
                  <a:pt x="1543112" y="5703171"/>
                </a:cubicBezTo>
                <a:cubicBezTo>
                  <a:pt x="1543112" y="5706069"/>
                  <a:pt x="1547354" y="5708967"/>
                  <a:pt x="1555835" y="5708967"/>
                </a:cubicBezTo>
                <a:cubicBezTo>
                  <a:pt x="1564318" y="5708967"/>
                  <a:pt x="1568560" y="5711865"/>
                  <a:pt x="1564318" y="5714762"/>
                </a:cubicBezTo>
                <a:cubicBezTo>
                  <a:pt x="1564318" y="5720558"/>
                  <a:pt x="1555835" y="5717660"/>
                  <a:pt x="1551595" y="5717660"/>
                </a:cubicBezTo>
                <a:cubicBezTo>
                  <a:pt x="1555835" y="5729252"/>
                  <a:pt x="1568560" y="5729252"/>
                  <a:pt x="1581284" y="5726354"/>
                </a:cubicBezTo>
                <a:cubicBezTo>
                  <a:pt x="1585525" y="5729252"/>
                  <a:pt x="1589767" y="5726354"/>
                  <a:pt x="1594008" y="5732149"/>
                </a:cubicBezTo>
                <a:cubicBezTo>
                  <a:pt x="1594008" y="5737945"/>
                  <a:pt x="1585525" y="5735047"/>
                  <a:pt x="1581284" y="5737945"/>
                </a:cubicBezTo>
                <a:cubicBezTo>
                  <a:pt x="1568560" y="5737945"/>
                  <a:pt x="1555835" y="5749537"/>
                  <a:pt x="1551595" y="5732149"/>
                </a:cubicBezTo>
                <a:cubicBezTo>
                  <a:pt x="1551595" y="5732149"/>
                  <a:pt x="1543112" y="5732149"/>
                  <a:pt x="1543112" y="5732149"/>
                </a:cubicBezTo>
                <a:cubicBezTo>
                  <a:pt x="1521906" y="5743741"/>
                  <a:pt x="1521906" y="5743741"/>
                  <a:pt x="1496458" y="5737945"/>
                </a:cubicBezTo>
                <a:cubicBezTo>
                  <a:pt x="1487976" y="5735047"/>
                  <a:pt x="1475253" y="5737945"/>
                  <a:pt x="1466770" y="5732149"/>
                </a:cubicBezTo>
                <a:cubicBezTo>
                  <a:pt x="1466770" y="5732149"/>
                  <a:pt x="1466770" y="5732149"/>
                  <a:pt x="1462529" y="5732149"/>
                </a:cubicBezTo>
                <a:cubicBezTo>
                  <a:pt x="1445563" y="5740843"/>
                  <a:pt x="1445563" y="5737945"/>
                  <a:pt x="1428598" y="5737945"/>
                </a:cubicBezTo>
                <a:cubicBezTo>
                  <a:pt x="1420116" y="5737945"/>
                  <a:pt x="1412693" y="5735772"/>
                  <a:pt x="1405272" y="5733237"/>
                </a:cubicBezTo>
                <a:lnTo>
                  <a:pt x="1388855" y="5728393"/>
                </a:lnTo>
                <a:lnTo>
                  <a:pt x="1394598" y="5725988"/>
                </a:lnTo>
                <a:cubicBezTo>
                  <a:pt x="1396719" y="5725100"/>
                  <a:pt x="1398840" y="5723324"/>
                  <a:pt x="1400960" y="5717995"/>
                </a:cubicBezTo>
                <a:cubicBezTo>
                  <a:pt x="1405202" y="5710892"/>
                  <a:pt x="1417925" y="5721548"/>
                  <a:pt x="1426407" y="5710892"/>
                </a:cubicBezTo>
                <a:cubicBezTo>
                  <a:pt x="1422166" y="5703788"/>
                  <a:pt x="1413683" y="5693132"/>
                  <a:pt x="1400960" y="5693132"/>
                </a:cubicBezTo>
                <a:cubicBezTo>
                  <a:pt x="1388236" y="5696683"/>
                  <a:pt x="1383995" y="5689580"/>
                  <a:pt x="1379753" y="5682476"/>
                </a:cubicBezTo>
                <a:cubicBezTo>
                  <a:pt x="1379753" y="5678923"/>
                  <a:pt x="1375512" y="5675371"/>
                  <a:pt x="1371270" y="5678923"/>
                </a:cubicBezTo>
                <a:cubicBezTo>
                  <a:pt x="1367029" y="5682476"/>
                  <a:pt x="1358547" y="5682476"/>
                  <a:pt x="1350064" y="5686028"/>
                </a:cubicBezTo>
                <a:cubicBezTo>
                  <a:pt x="1341583" y="5686028"/>
                  <a:pt x="1350064" y="5693132"/>
                  <a:pt x="1345824" y="5700236"/>
                </a:cubicBezTo>
                <a:cubicBezTo>
                  <a:pt x="1345824" y="5703788"/>
                  <a:pt x="1345824" y="5703788"/>
                  <a:pt x="1341583" y="5703788"/>
                </a:cubicBezTo>
                <a:cubicBezTo>
                  <a:pt x="1341583" y="5696683"/>
                  <a:pt x="1341583" y="5693132"/>
                  <a:pt x="1341583" y="5686028"/>
                </a:cubicBezTo>
                <a:cubicBezTo>
                  <a:pt x="1341583" y="5682476"/>
                  <a:pt x="1341583" y="5678923"/>
                  <a:pt x="1333100" y="5678923"/>
                </a:cubicBezTo>
                <a:cubicBezTo>
                  <a:pt x="1324617" y="5678923"/>
                  <a:pt x="1311893" y="5668268"/>
                  <a:pt x="1299170" y="5675371"/>
                </a:cubicBezTo>
                <a:cubicBezTo>
                  <a:pt x="1299170" y="5675371"/>
                  <a:pt x="1303411" y="5671819"/>
                  <a:pt x="1299170" y="5671819"/>
                </a:cubicBezTo>
                <a:lnTo>
                  <a:pt x="1298563" y="5672327"/>
                </a:lnTo>
                <a:lnTo>
                  <a:pt x="1294928" y="5654059"/>
                </a:lnTo>
                <a:cubicBezTo>
                  <a:pt x="1286446" y="5646956"/>
                  <a:pt x="1277964" y="5639851"/>
                  <a:pt x="1277964" y="5629195"/>
                </a:cubicBezTo>
                <a:cubicBezTo>
                  <a:pt x="1290687" y="5629195"/>
                  <a:pt x="1307651" y="5632747"/>
                  <a:pt x="1316134" y="5625643"/>
                </a:cubicBezTo>
                <a:cubicBezTo>
                  <a:pt x="1328858" y="5622092"/>
                  <a:pt x="1341583" y="5622092"/>
                  <a:pt x="1354306" y="5622092"/>
                </a:cubicBezTo>
                <a:cubicBezTo>
                  <a:pt x="1371270" y="5625643"/>
                  <a:pt x="1383995" y="5632747"/>
                  <a:pt x="1400960" y="5622092"/>
                </a:cubicBezTo>
                <a:cubicBezTo>
                  <a:pt x="1405202" y="5622092"/>
                  <a:pt x="1409442" y="5625643"/>
                  <a:pt x="1413683" y="5625643"/>
                </a:cubicBezTo>
                <a:cubicBezTo>
                  <a:pt x="1430648" y="5629195"/>
                  <a:pt x="1447614" y="5632747"/>
                  <a:pt x="1464579" y="5625643"/>
                </a:cubicBezTo>
                <a:cubicBezTo>
                  <a:pt x="1468820" y="5622092"/>
                  <a:pt x="1473061" y="5622092"/>
                  <a:pt x="1473061" y="5622092"/>
                </a:cubicBezTo>
                <a:cubicBezTo>
                  <a:pt x="1485784" y="5632747"/>
                  <a:pt x="1498509" y="5629195"/>
                  <a:pt x="1511233" y="5629195"/>
                </a:cubicBezTo>
                <a:cubicBezTo>
                  <a:pt x="1536680" y="5629195"/>
                  <a:pt x="1562128" y="5629195"/>
                  <a:pt x="1587576" y="5629195"/>
                </a:cubicBezTo>
                <a:cubicBezTo>
                  <a:pt x="1596058" y="5629195"/>
                  <a:pt x="1604540" y="5625643"/>
                  <a:pt x="1608781" y="5629195"/>
                </a:cubicBezTo>
                <a:cubicBezTo>
                  <a:pt x="1617264" y="5636299"/>
                  <a:pt x="1625747" y="5632747"/>
                  <a:pt x="1634230" y="5629195"/>
                </a:cubicBezTo>
                <a:cubicBezTo>
                  <a:pt x="1646954" y="5622092"/>
                  <a:pt x="1668159" y="5622092"/>
                  <a:pt x="1680883" y="5632747"/>
                </a:cubicBezTo>
                <a:cubicBezTo>
                  <a:pt x="1693607" y="5643404"/>
                  <a:pt x="1706331" y="5639851"/>
                  <a:pt x="1719055" y="5632747"/>
                </a:cubicBezTo>
                <a:cubicBezTo>
                  <a:pt x="1731778" y="5629195"/>
                  <a:pt x="1744502" y="5622092"/>
                  <a:pt x="1757226" y="5632747"/>
                </a:cubicBezTo>
                <a:cubicBezTo>
                  <a:pt x="1757226" y="5636299"/>
                  <a:pt x="1765709" y="5632747"/>
                  <a:pt x="1769949" y="5632747"/>
                </a:cubicBezTo>
                <a:cubicBezTo>
                  <a:pt x="1791155" y="5632747"/>
                  <a:pt x="1812363" y="5632747"/>
                  <a:pt x="1833568" y="5629195"/>
                </a:cubicBezTo>
                <a:cubicBezTo>
                  <a:pt x="1842051" y="5625643"/>
                  <a:pt x="1846292" y="5625643"/>
                  <a:pt x="1846292" y="5618539"/>
                </a:cubicBezTo>
                <a:cubicBezTo>
                  <a:pt x="1846292" y="5614987"/>
                  <a:pt x="1842051" y="5607883"/>
                  <a:pt x="1850533" y="5607883"/>
                </a:cubicBezTo>
                <a:cubicBezTo>
                  <a:pt x="1867499" y="5604331"/>
                  <a:pt x="1880223" y="5593675"/>
                  <a:pt x="1897188" y="5593675"/>
                </a:cubicBezTo>
                <a:cubicBezTo>
                  <a:pt x="1914152" y="5593675"/>
                  <a:pt x="1914152" y="5590123"/>
                  <a:pt x="1931118" y="5600780"/>
                </a:cubicBezTo>
                <a:cubicBezTo>
                  <a:pt x="1935359" y="5600780"/>
                  <a:pt x="1935359" y="5600780"/>
                  <a:pt x="1935359" y="5600780"/>
                </a:cubicBezTo>
                <a:cubicBezTo>
                  <a:pt x="1943842" y="5593675"/>
                  <a:pt x="1956565" y="5597227"/>
                  <a:pt x="1965047" y="5593675"/>
                </a:cubicBezTo>
                <a:cubicBezTo>
                  <a:pt x="1990495" y="5586571"/>
                  <a:pt x="1990495" y="5586571"/>
                  <a:pt x="2011701" y="5600780"/>
                </a:cubicBezTo>
                <a:cubicBezTo>
                  <a:pt x="2011701" y="5600780"/>
                  <a:pt x="2020184" y="5600780"/>
                  <a:pt x="2020184" y="5600780"/>
                </a:cubicBezTo>
                <a:cubicBezTo>
                  <a:pt x="2024425" y="5579466"/>
                  <a:pt x="2037149" y="5593675"/>
                  <a:pt x="2049873" y="5593675"/>
                </a:cubicBezTo>
                <a:cubicBezTo>
                  <a:pt x="2054115" y="5597227"/>
                  <a:pt x="2062597" y="5593675"/>
                  <a:pt x="2062597" y="5600780"/>
                </a:cubicBezTo>
                <a:cubicBezTo>
                  <a:pt x="2058356" y="5607883"/>
                  <a:pt x="2054115" y="5604331"/>
                  <a:pt x="2049873" y="5607883"/>
                </a:cubicBezTo>
                <a:cubicBezTo>
                  <a:pt x="2037149" y="5604331"/>
                  <a:pt x="2024425" y="5604331"/>
                  <a:pt x="2020184" y="5618539"/>
                </a:cubicBezTo>
                <a:cubicBezTo>
                  <a:pt x="2024425" y="5618539"/>
                  <a:pt x="2032907" y="5614987"/>
                  <a:pt x="2032907" y="5622092"/>
                </a:cubicBezTo>
                <a:cubicBezTo>
                  <a:pt x="2037149" y="5625643"/>
                  <a:pt x="2032907" y="5629195"/>
                  <a:pt x="2024425" y="5629195"/>
                </a:cubicBezTo>
                <a:cubicBezTo>
                  <a:pt x="2015943" y="5629195"/>
                  <a:pt x="2011701" y="5632747"/>
                  <a:pt x="2011701" y="5636299"/>
                </a:cubicBezTo>
                <a:cubicBezTo>
                  <a:pt x="2007460" y="5639851"/>
                  <a:pt x="2011701" y="5643404"/>
                  <a:pt x="2011701" y="5639851"/>
                </a:cubicBezTo>
                <a:cubicBezTo>
                  <a:pt x="2011701" y="5639851"/>
                  <a:pt x="2015943" y="5639851"/>
                  <a:pt x="2015943" y="5639851"/>
                </a:cubicBezTo>
                <a:cubicBezTo>
                  <a:pt x="2032907" y="5639851"/>
                  <a:pt x="2049873" y="5636299"/>
                  <a:pt x="2066839" y="5639851"/>
                </a:cubicBezTo>
                <a:cubicBezTo>
                  <a:pt x="2079562" y="5646956"/>
                  <a:pt x="2096526" y="5643404"/>
                  <a:pt x="2109251" y="5643404"/>
                </a:cubicBezTo>
                <a:cubicBezTo>
                  <a:pt x="2117734" y="5632747"/>
                  <a:pt x="2134698" y="5643404"/>
                  <a:pt x="2151663" y="5636299"/>
                </a:cubicBezTo>
                <a:cubicBezTo>
                  <a:pt x="2164387" y="5625643"/>
                  <a:pt x="2172870" y="5643404"/>
                  <a:pt x="2189834" y="5643404"/>
                </a:cubicBezTo>
                <a:cubicBezTo>
                  <a:pt x="2189834" y="5643404"/>
                  <a:pt x="2189834" y="5643404"/>
                  <a:pt x="2194076" y="5643404"/>
                </a:cubicBezTo>
                <a:cubicBezTo>
                  <a:pt x="2194076" y="5639851"/>
                  <a:pt x="2189834" y="5636299"/>
                  <a:pt x="2198317" y="5632747"/>
                </a:cubicBezTo>
                <a:cubicBezTo>
                  <a:pt x="2202558" y="5632747"/>
                  <a:pt x="2206799" y="5632747"/>
                  <a:pt x="2206799" y="5639851"/>
                </a:cubicBezTo>
                <a:cubicBezTo>
                  <a:pt x="2211040" y="5639851"/>
                  <a:pt x="2219523" y="5639851"/>
                  <a:pt x="2223765" y="5639851"/>
                </a:cubicBezTo>
                <a:cubicBezTo>
                  <a:pt x="2228006" y="5639851"/>
                  <a:pt x="2232247" y="5639851"/>
                  <a:pt x="2232247" y="5643404"/>
                </a:cubicBezTo>
                <a:cubicBezTo>
                  <a:pt x="2244972" y="5646956"/>
                  <a:pt x="2253453" y="5636299"/>
                  <a:pt x="2266177" y="5632747"/>
                </a:cubicBezTo>
                <a:cubicBezTo>
                  <a:pt x="2266177" y="5629195"/>
                  <a:pt x="2261935" y="5625643"/>
                  <a:pt x="2270418" y="5622092"/>
                </a:cubicBezTo>
                <a:cubicBezTo>
                  <a:pt x="2274659" y="5622092"/>
                  <a:pt x="2283142" y="5622092"/>
                  <a:pt x="2287384" y="5622092"/>
                </a:cubicBezTo>
                <a:cubicBezTo>
                  <a:pt x="2291625" y="5629195"/>
                  <a:pt x="2287384" y="5636299"/>
                  <a:pt x="2291625" y="5643404"/>
                </a:cubicBezTo>
                <a:cubicBezTo>
                  <a:pt x="2291625" y="5650507"/>
                  <a:pt x="2291625" y="5650507"/>
                  <a:pt x="2300108" y="5650507"/>
                </a:cubicBezTo>
                <a:cubicBezTo>
                  <a:pt x="2304349" y="5650507"/>
                  <a:pt x="2308590" y="5650507"/>
                  <a:pt x="2317073" y="5650507"/>
                </a:cubicBezTo>
                <a:cubicBezTo>
                  <a:pt x="2321314" y="5650507"/>
                  <a:pt x="2329796" y="5650507"/>
                  <a:pt x="2334037" y="5650507"/>
                </a:cubicBezTo>
                <a:cubicBezTo>
                  <a:pt x="2338279" y="5650507"/>
                  <a:pt x="2342520" y="5650507"/>
                  <a:pt x="2342520" y="5654059"/>
                </a:cubicBezTo>
                <a:cubicBezTo>
                  <a:pt x="2355244" y="5668268"/>
                  <a:pt x="2355244" y="5668268"/>
                  <a:pt x="2367967" y="5668268"/>
                </a:cubicBezTo>
                <a:cubicBezTo>
                  <a:pt x="2384932" y="5668268"/>
                  <a:pt x="2384932" y="5668268"/>
                  <a:pt x="2376450" y="5682476"/>
                </a:cubicBezTo>
                <a:cubicBezTo>
                  <a:pt x="2384932" y="5682476"/>
                  <a:pt x="2401898" y="5686028"/>
                  <a:pt x="2406139" y="5682476"/>
                </a:cubicBezTo>
                <a:cubicBezTo>
                  <a:pt x="2410380" y="5671819"/>
                  <a:pt x="2418863" y="5661164"/>
                  <a:pt x="2414622" y="5650507"/>
                </a:cubicBezTo>
                <a:cubicBezTo>
                  <a:pt x="2414622" y="5650507"/>
                  <a:pt x="2414622" y="5646956"/>
                  <a:pt x="2418863" y="5643404"/>
                </a:cubicBezTo>
                <a:cubicBezTo>
                  <a:pt x="2435828" y="5661164"/>
                  <a:pt x="2457034" y="5654059"/>
                  <a:pt x="2478241" y="5654059"/>
                </a:cubicBezTo>
                <a:cubicBezTo>
                  <a:pt x="2486723" y="5657611"/>
                  <a:pt x="2495206" y="5654059"/>
                  <a:pt x="2507929" y="5654059"/>
                </a:cubicBezTo>
                <a:cubicBezTo>
                  <a:pt x="2507929" y="5650507"/>
                  <a:pt x="2512170" y="5650507"/>
                  <a:pt x="2512170" y="5650507"/>
                </a:cubicBezTo>
                <a:cubicBezTo>
                  <a:pt x="2520653" y="5657611"/>
                  <a:pt x="2533377" y="5654059"/>
                  <a:pt x="2541860" y="5661164"/>
                </a:cubicBezTo>
                <a:cubicBezTo>
                  <a:pt x="2558825" y="5664716"/>
                  <a:pt x="2575789" y="5657611"/>
                  <a:pt x="2580031" y="5643404"/>
                </a:cubicBezTo>
                <a:cubicBezTo>
                  <a:pt x="2580031" y="5639851"/>
                  <a:pt x="2584272" y="5636299"/>
                  <a:pt x="2588513" y="5636299"/>
                </a:cubicBezTo>
                <a:cubicBezTo>
                  <a:pt x="2592755" y="5632747"/>
                  <a:pt x="2596996" y="5632747"/>
                  <a:pt x="2596996" y="5639851"/>
                </a:cubicBezTo>
                <a:cubicBezTo>
                  <a:pt x="2613961" y="5639851"/>
                  <a:pt x="2622443" y="5629195"/>
                  <a:pt x="2635167" y="5625643"/>
                </a:cubicBezTo>
                <a:cubicBezTo>
                  <a:pt x="2635167" y="5618539"/>
                  <a:pt x="2639408" y="5614987"/>
                  <a:pt x="2647891" y="5618539"/>
                </a:cubicBezTo>
                <a:cubicBezTo>
                  <a:pt x="2664857" y="5618539"/>
                  <a:pt x="2681820" y="5607883"/>
                  <a:pt x="2698786" y="5611435"/>
                </a:cubicBezTo>
                <a:cubicBezTo>
                  <a:pt x="2703027" y="5611435"/>
                  <a:pt x="2703027" y="5607883"/>
                  <a:pt x="2703027" y="5604331"/>
                </a:cubicBezTo>
                <a:cubicBezTo>
                  <a:pt x="2703027" y="5604331"/>
                  <a:pt x="2703027" y="5600780"/>
                  <a:pt x="2698786" y="5600780"/>
                </a:cubicBezTo>
                <a:cubicBezTo>
                  <a:pt x="2690303" y="5600780"/>
                  <a:pt x="2686062" y="5600780"/>
                  <a:pt x="2681820" y="5600780"/>
                </a:cubicBezTo>
                <a:cubicBezTo>
                  <a:pt x="2677580" y="5600780"/>
                  <a:pt x="2673338" y="5600780"/>
                  <a:pt x="2669097" y="5597227"/>
                </a:cubicBezTo>
                <a:cubicBezTo>
                  <a:pt x="2664857" y="5586571"/>
                  <a:pt x="2652133" y="5583018"/>
                  <a:pt x="2639408" y="5583018"/>
                </a:cubicBezTo>
                <a:cubicBezTo>
                  <a:pt x="2630925" y="5583018"/>
                  <a:pt x="2622443" y="5583018"/>
                  <a:pt x="2609719" y="5583018"/>
                </a:cubicBezTo>
                <a:cubicBezTo>
                  <a:pt x="2609719" y="5593675"/>
                  <a:pt x="2596996" y="5586571"/>
                  <a:pt x="2592755" y="5590123"/>
                </a:cubicBezTo>
                <a:cubicBezTo>
                  <a:pt x="2567306" y="5590123"/>
                  <a:pt x="2537619" y="5590123"/>
                  <a:pt x="2512170" y="5590123"/>
                </a:cubicBezTo>
                <a:cubicBezTo>
                  <a:pt x="2512170" y="5593675"/>
                  <a:pt x="2507929" y="5597227"/>
                  <a:pt x="2503687" y="5593675"/>
                </a:cubicBezTo>
                <a:cubicBezTo>
                  <a:pt x="2499447" y="5593675"/>
                  <a:pt x="2499447" y="5593675"/>
                  <a:pt x="2499447" y="5590123"/>
                </a:cubicBezTo>
                <a:cubicBezTo>
                  <a:pt x="2499447" y="5586571"/>
                  <a:pt x="2499447" y="5583018"/>
                  <a:pt x="2499447" y="5579466"/>
                </a:cubicBezTo>
                <a:cubicBezTo>
                  <a:pt x="2465517" y="5583018"/>
                  <a:pt x="2435828" y="5572363"/>
                  <a:pt x="2401898" y="5572363"/>
                </a:cubicBezTo>
                <a:cubicBezTo>
                  <a:pt x="2393415" y="5579466"/>
                  <a:pt x="2384932" y="5579466"/>
                  <a:pt x="2376450" y="5572363"/>
                </a:cubicBezTo>
                <a:cubicBezTo>
                  <a:pt x="2342520" y="5572363"/>
                  <a:pt x="2304349" y="5572363"/>
                  <a:pt x="2270418" y="5572363"/>
                </a:cubicBezTo>
                <a:cubicBezTo>
                  <a:pt x="2270418" y="5575915"/>
                  <a:pt x="2270418" y="5579466"/>
                  <a:pt x="2270418" y="5579466"/>
                </a:cubicBezTo>
                <a:cubicBezTo>
                  <a:pt x="2249212" y="5579466"/>
                  <a:pt x="2232247" y="5579466"/>
                  <a:pt x="2215282" y="5579466"/>
                </a:cubicBezTo>
                <a:cubicBezTo>
                  <a:pt x="2215282" y="5579466"/>
                  <a:pt x="2211040" y="5575915"/>
                  <a:pt x="2211040" y="5572363"/>
                </a:cubicBezTo>
                <a:cubicBezTo>
                  <a:pt x="2206799" y="5572363"/>
                  <a:pt x="2194076" y="5575915"/>
                  <a:pt x="2194076" y="5572363"/>
                </a:cubicBezTo>
                <a:cubicBezTo>
                  <a:pt x="2189834" y="5561706"/>
                  <a:pt x="2181353" y="5561706"/>
                  <a:pt x="2177111" y="5561706"/>
                </a:cubicBezTo>
                <a:cubicBezTo>
                  <a:pt x="2160146" y="5568811"/>
                  <a:pt x="2147421" y="5568811"/>
                  <a:pt x="2130457" y="5565259"/>
                </a:cubicBezTo>
                <a:cubicBezTo>
                  <a:pt x="2126216" y="5561706"/>
                  <a:pt x="2117734" y="5561706"/>
                  <a:pt x="2113492" y="5565259"/>
                </a:cubicBezTo>
                <a:cubicBezTo>
                  <a:pt x="2100768" y="5572363"/>
                  <a:pt x="2088044" y="5568811"/>
                  <a:pt x="2075321" y="5565259"/>
                </a:cubicBezTo>
                <a:cubicBezTo>
                  <a:pt x="2071079" y="5551051"/>
                  <a:pt x="2058356" y="5558154"/>
                  <a:pt x="2049873" y="5558154"/>
                </a:cubicBezTo>
                <a:cubicBezTo>
                  <a:pt x="2028666" y="5554603"/>
                  <a:pt x="2011701" y="5558154"/>
                  <a:pt x="1994737" y="5558154"/>
                </a:cubicBezTo>
                <a:cubicBezTo>
                  <a:pt x="1973530" y="5558154"/>
                  <a:pt x="1956565" y="5558154"/>
                  <a:pt x="1939601" y="5558154"/>
                </a:cubicBezTo>
                <a:cubicBezTo>
                  <a:pt x="1922635" y="5540394"/>
                  <a:pt x="1905669" y="5561706"/>
                  <a:pt x="1888705" y="5558154"/>
                </a:cubicBezTo>
                <a:cubicBezTo>
                  <a:pt x="1884464" y="5554603"/>
                  <a:pt x="1875982" y="5558154"/>
                  <a:pt x="1875982" y="5554603"/>
                </a:cubicBezTo>
                <a:cubicBezTo>
                  <a:pt x="1863257" y="5547499"/>
                  <a:pt x="1854774" y="5551051"/>
                  <a:pt x="1842051" y="5551051"/>
                </a:cubicBezTo>
                <a:cubicBezTo>
                  <a:pt x="1825087" y="5551051"/>
                  <a:pt x="1803880" y="5554603"/>
                  <a:pt x="1786914" y="5551051"/>
                </a:cubicBezTo>
                <a:cubicBezTo>
                  <a:pt x="1769949" y="5547499"/>
                  <a:pt x="1757226" y="5543946"/>
                  <a:pt x="1744502" y="5547499"/>
                </a:cubicBezTo>
                <a:cubicBezTo>
                  <a:pt x="1731778" y="5547499"/>
                  <a:pt x="1719055" y="5540394"/>
                  <a:pt x="1706331" y="5540394"/>
                </a:cubicBezTo>
                <a:cubicBezTo>
                  <a:pt x="1672400" y="5540394"/>
                  <a:pt x="1638471" y="5540394"/>
                  <a:pt x="1608781" y="5540394"/>
                </a:cubicBezTo>
                <a:lnTo>
                  <a:pt x="1571370" y="5539713"/>
                </a:lnTo>
                <a:lnTo>
                  <a:pt x="1582175" y="5526039"/>
                </a:lnTo>
                <a:lnTo>
                  <a:pt x="1584828" y="5525054"/>
                </a:lnTo>
                <a:lnTo>
                  <a:pt x="1606349" y="5526522"/>
                </a:lnTo>
                <a:cubicBezTo>
                  <a:pt x="1615361" y="5527112"/>
                  <a:pt x="1624904" y="5527112"/>
                  <a:pt x="1635508" y="5524750"/>
                </a:cubicBezTo>
                <a:cubicBezTo>
                  <a:pt x="1652472" y="5520027"/>
                  <a:pt x="1669438" y="5520027"/>
                  <a:pt x="1686403" y="5524750"/>
                </a:cubicBezTo>
                <a:cubicBezTo>
                  <a:pt x="1699127" y="5529474"/>
                  <a:pt x="1703368" y="5515304"/>
                  <a:pt x="1707609" y="5505858"/>
                </a:cubicBezTo>
                <a:cubicBezTo>
                  <a:pt x="1720333" y="5491687"/>
                  <a:pt x="1716091" y="5482241"/>
                  <a:pt x="1699127" y="5482241"/>
                </a:cubicBezTo>
                <a:cubicBezTo>
                  <a:pt x="1694885" y="5482241"/>
                  <a:pt x="1686403" y="5482241"/>
                  <a:pt x="1677921" y="5482241"/>
                </a:cubicBezTo>
                <a:cubicBezTo>
                  <a:pt x="1669438" y="5477517"/>
                  <a:pt x="1656714" y="5477517"/>
                  <a:pt x="1656714" y="5468070"/>
                </a:cubicBezTo>
                <a:cubicBezTo>
                  <a:pt x="1656714" y="5444454"/>
                  <a:pt x="1643990" y="5444454"/>
                  <a:pt x="1631266" y="5444454"/>
                </a:cubicBezTo>
                <a:cubicBezTo>
                  <a:pt x="1614302" y="5444454"/>
                  <a:pt x="1601578" y="5444454"/>
                  <a:pt x="1593095" y="5430284"/>
                </a:cubicBezTo>
                <a:cubicBezTo>
                  <a:pt x="1584613" y="5420837"/>
                  <a:pt x="1567647" y="5420837"/>
                  <a:pt x="1554923" y="5430284"/>
                </a:cubicBezTo>
                <a:cubicBezTo>
                  <a:pt x="1537959" y="5444454"/>
                  <a:pt x="1516753" y="5435007"/>
                  <a:pt x="1495547" y="5435007"/>
                </a:cubicBezTo>
                <a:cubicBezTo>
                  <a:pt x="1491305" y="5435007"/>
                  <a:pt x="1491305" y="5430284"/>
                  <a:pt x="1487064" y="5430284"/>
                </a:cubicBezTo>
                <a:cubicBezTo>
                  <a:pt x="1482822" y="5420837"/>
                  <a:pt x="1487064" y="5416113"/>
                  <a:pt x="1491305" y="5416113"/>
                </a:cubicBezTo>
                <a:cubicBezTo>
                  <a:pt x="1504028" y="5416113"/>
                  <a:pt x="1512511" y="5416113"/>
                  <a:pt x="1516753" y="5406667"/>
                </a:cubicBezTo>
                <a:cubicBezTo>
                  <a:pt x="1529476" y="5392497"/>
                  <a:pt x="1525234" y="5383051"/>
                  <a:pt x="1525234" y="5373604"/>
                </a:cubicBezTo>
                <a:cubicBezTo>
                  <a:pt x="1512511" y="5373604"/>
                  <a:pt x="1499788" y="5368880"/>
                  <a:pt x="1482822" y="5368880"/>
                </a:cubicBezTo>
                <a:cubicBezTo>
                  <a:pt x="1491305" y="5364157"/>
                  <a:pt x="1495547" y="5364157"/>
                  <a:pt x="1499788" y="5364157"/>
                </a:cubicBezTo>
                <a:cubicBezTo>
                  <a:pt x="1512511" y="5364157"/>
                  <a:pt x="1525234" y="5359433"/>
                  <a:pt x="1537959" y="5364157"/>
                </a:cubicBezTo>
                <a:cubicBezTo>
                  <a:pt x="1554923" y="5368880"/>
                  <a:pt x="1559166" y="5354710"/>
                  <a:pt x="1576130" y="5349988"/>
                </a:cubicBezTo>
                <a:cubicBezTo>
                  <a:pt x="1593095" y="5345264"/>
                  <a:pt x="1593095" y="5340541"/>
                  <a:pt x="1584613" y="5321647"/>
                </a:cubicBezTo>
                <a:cubicBezTo>
                  <a:pt x="1580372" y="5307477"/>
                  <a:pt x="1571889" y="5302753"/>
                  <a:pt x="1563406" y="5307477"/>
                </a:cubicBezTo>
                <a:cubicBezTo>
                  <a:pt x="1550683" y="5316924"/>
                  <a:pt x="1537959" y="5312200"/>
                  <a:pt x="1529476" y="5312200"/>
                </a:cubicBezTo>
                <a:cubicBezTo>
                  <a:pt x="1504028" y="5316924"/>
                  <a:pt x="1482822" y="5307477"/>
                  <a:pt x="1457375" y="5321647"/>
                </a:cubicBezTo>
                <a:cubicBezTo>
                  <a:pt x="1457375" y="5321647"/>
                  <a:pt x="1453133" y="5321647"/>
                  <a:pt x="1448892" y="5316924"/>
                </a:cubicBezTo>
                <a:cubicBezTo>
                  <a:pt x="1427686" y="5307477"/>
                  <a:pt x="1410720" y="5307477"/>
                  <a:pt x="1389514" y="5307477"/>
                </a:cubicBezTo>
                <a:cubicBezTo>
                  <a:pt x="1359826" y="5302753"/>
                  <a:pt x="1330137" y="5293308"/>
                  <a:pt x="1300448" y="5298031"/>
                </a:cubicBezTo>
                <a:cubicBezTo>
                  <a:pt x="1300448" y="5298031"/>
                  <a:pt x="1296206" y="5298031"/>
                  <a:pt x="1296206" y="5298031"/>
                </a:cubicBezTo>
                <a:cubicBezTo>
                  <a:pt x="1296206" y="5293308"/>
                  <a:pt x="1296206" y="5293308"/>
                  <a:pt x="1296206" y="5293308"/>
                </a:cubicBezTo>
                <a:cubicBezTo>
                  <a:pt x="1296206" y="5288584"/>
                  <a:pt x="1296206" y="5283861"/>
                  <a:pt x="1300448" y="5283861"/>
                </a:cubicBezTo>
                <a:cubicBezTo>
                  <a:pt x="1304689" y="5283861"/>
                  <a:pt x="1308931" y="5283861"/>
                  <a:pt x="1313172" y="5283861"/>
                </a:cubicBezTo>
                <a:cubicBezTo>
                  <a:pt x="1338620" y="5283861"/>
                  <a:pt x="1364067" y="5283861"/>
                  <a:pt x="1389514" y="5283861"/>
                </a:cubicBezTo>
                <a:cubicBezTo>
                  <a:pt x="1393756" y="5283861"/>
                  <a:pt x="1402239" y="5283861"/>
                  <a:pt x="1402239" y="5274414"/>
                </a:cubicBezTo>
                <a:cubicBezTo>
                  <a:pt x="1397997" y="5255520"/>
                  <a:pt x="1414962" y="5255520"/>
                  <a:pt x="1423445" y="5255520"/>
                </a:cubicBezTo>
                <a:cubicBezTo>
                  <a:pt x="1440409" y="5255520"/>
                  <a:pt x="1457375" y="5255520"/>
                  <a:pt x="1474339" y="5255520"/>
                </a:cubicBezTo>
                <a:cubicBezTo>
                  <a:pt x="1487064" y="5255520"/>
                  <a:pt x="1499788" y="5250797"/>
                  <a:pt x="1512511" y="5246073"/>
                </a:cubicBezTo>
                <a:lnTo>
                  <a:pt x="1510697" y="5244861"/>
                </a:lnTo>
                <a:lnTo>
                  <a:pt x="1932452" y="5244861"/>
                </a:lnTo>
                <a:lnTo>
                  <a:pt x="1932529" y="5240624"/>
                </a:lnTo>
                <a:cubicBezTo>
                  <a:pt x="1932529" y="5232705"/>
                  <a:pt x="1934649" y="5228744"/>
                  <a:pt x="1937300" y="5226765"/>
                </a:cubicBezTo>
                <a:lnTo>
                  <a:pt x="1941443" y="5225733"/>
                </a:lnTo>
                <a:lnTo>
                  <a:pt x="1942125" y="5222742"/>
                </a:lnTo>
                <a:cubicBezTo>
                  <a:pt x="1943715" y="5218867"/>
                  <a:pt x="1945834" y="5215768"/>
                  <a:pt x="1947955" y="5215768"/>
                </a:cubicBezTo>
                <a:cubicBezTo>
                  <a:pt x="1954315" y="5212667"/>
                  <a:pt x="1960675" y="5206469"/>
                  <a:pt x="1967564" y="5201045"/>
                </a:cubicBezTo>
                <a:lnTo>
                  <a:pt x="1979397" y="5195815"/>
                </a:lnTo>
                <a:lnTo>
                  <a:pt x="1945253" y="5185189"/>
                </a:lnTo>
                <a:cubicBezTo>
                  <a:pt x="1924047" y="5185189"/>
                  <a:pt x="1907081" y="5185189"/>
                  <a:pt x="1885875" y="5169351"/>
                </a:cubicBezTo>
                <a:cubicBezTo>
                  <a:pt x="1881634" y="5161433"/>
                  <a:pt x="1877392" y="5161433"/>
                  <a:pt x="1877392" y="5161433"/>
                </a:cubicBezTo>
                <a:cubicBezTo>
                  <a:pt x="1851945" y="5185189"/>
                  <a:pt x="1830739" y="5169351"/>
                  <a:pt x="1805292" y="5177272"/>
                </a:cubicBezTo>
                <a:cubicBezTo>
                  <a:pt x="1796809" y="5177272"/>
                  <a:pt x="1784084" y="5169351"/>
                  <a:pt x="1771361" y="5185189"/>
                </a:cubicBezTo>
                <a:cubicBezTo>
                  <a:pt x="1762878" y="5193110"/>
                  <a:pt x="1754396" y="5185189"/>
                  <a:pt x="1750154" y="5161433"/>
                </a:cubicBezTo>
                <a:cubicBezTo>
                  <a:pt x="1741673" y="5129756"/>
                  <a:pt x="1741673" y="5121837"/>
                  <a:pt x="1758637" y="5113917"/>
                </a:cubicBezTo>
                <a:cubicBezTo>
                  <a:pt x="1775602" y="5105998"/>
                  <a:pt x="1779844" y="5082241"/>
                  <a:pt x="1796809" y="5090160"/>
                </a:cubicBezTo>
                <a:cubicBezTo>
                  <a:pt x="1809533" y="5098081"/>
                  <a:pt x="1822256" y="5090160"/>
                  <a:pt x="1834979" y="5090160"/>
                </a:cubicBezTo>
                <a:cubicBezTo>
                  <a:pt x="1839221" y="5090160"/>
                  <a:pt x="1843462" y="5090160"/>
                  <a:pt x="1851945" y="5082241"/>
                </a:cubicBezTo>
                <a:cubicBezTo>
                  <a:pt x="1834979" y="5082241"/>
                  <a:pt x="1822256" y="5074322"/>
                  <a:pt x="1809533" y="5074322"/>
                </a:cubicBezTo>
                <a:cubicBezTo>
                  <a:pt x="1809533" y="5058482"/>
                  <a:pt x="1805292" y="5042646"/>
                  <a:pt x="1818015" y="5018887"/>
                </a:cubicBezTo>
                <a:cubicBezTo>
                  <a:pt x="1822256" y="5003051"/>
                  <a:pt x="1830739" y="5003051"/>
                  <a:pt x="1843462" y="5003051"/>
                </a:cubicBezTo>
                <a:cubicBezTo>
                  <a:pt x="1847704" y="5003051"/>
                  <a:pt x="1851945" y="4995130"/>
                  <a:pt x="1847704" y="4979292"/>
                </a:cubicBezTo>
                <a:cubicBezTo>
                  <a:pt x="1843462" y="4979292"/>
                  <a:pt x="1843462" y="4971373"/>
                  <a:pt x="1839221" y="4971373"/>
                </a:cubicBezTo>
                <a:cubicBezTo>
                  <a:pt x="1818015" y="4971373"/>
                  <a:pt x="1796809" y="4955534"/>
                  <a:pt x="1779844" y="4979292"/>
                </a:cubicBezTo>
                <a:cubicBezTo>
                  <a:pt x="1767120" y="4995130"/>
                  <a:pt x="1750154" y="4995130"/>
                  <a:pt x="1741673" y="4979292"/>
                </a:cubicBezTo>
                <a:cubicBezTo>
                  <a:pt x="1733190" y="4955534"/>
                  <a:pt x="1720465" y="4955534"/>
                  <a:pt x="1703501" y="4955534"/>
                </a:cubicBezTo>
                <a:cubicBezTo>
                  <a:pt x="1690778" y="4955534"/>
                  <a:pt x="1678053" y="4955534"/>
                  <a:pt x="1678053" y="4915939"/>
                </a:cubicBezTo>
                <a:cubicBezTo>
                  <a:pt x="1678053" y="4900101"/>
                  <a:pt x="1665329" y="4900101"/>
                  <a:pt x="1656846" y="4892180"/>
                </a:cubicBezTo>
                <a:cubicBezTo>
                  <a:pt x="1648365" y="4892180"/>
                  <a:pt x="1639882" y="4892180"/>
                  <a:pt x="1635640" y="4892180"/>
                </a:cubicBezTo>
                <a:cubicBezTo>
                  <a:pt x="1618676" y="4892180"/>
                  <a:pt x="1614434" y="4876344"/>
                  <a:pt x="1627159" y="4852585"/>
                </a:cubicBezTo>
                <a:lnTo>
                  <a:pt x="1630228" y="4842349"/>
                </a:lnTo>
                <a:lnTo>
                  <a:pt x="1625451" y="4844514"/>
                </a:lnTo>
                <a:cubicBezTo>
                  <a:pt x="1623066" y="4844223"/>
                  <a:pt x="1620416" y="4842287"/>
                  <a:pt x="1617236" y="4837637"/>
                </a:cubicBezTo>
                <a:cubicBezTo>
                  <a:pt x="1604516" y="4825239"/>
                  <a:pt x="1591797" y="4837637"/>
                  <a:pt x="1583316" y="4831439"/>
                </a:cubicBezTo>
                <a:cubicBezTo>
                  <a:pt x="1570596" y="4831439"/>
                  <a:pt x="1557876" y="4831439"/>
                  <a:pt x="1545157" y="4831439"/>
                </a:cubicBezTo>
                <a:cubicBezTo>
                  <a:pt x="1536676" y="4819041"/>
                  <a:pt x="1545157" y="4806643"/>
                  <a:pt x="1540916" y="4794245"/>
                </a:cubicBezTo>
                <a:cubicBezTo>
                  <a:pt x="1528197" y="4769450"/>
                  <a:pt x="1511237" y="4763251"/>
                  <a:pt x="1490036" y="4775649"/>
                </a:cubicBezTo>
                <a:cubicBezTo>
                  <a:pt x="1485797" y="4775649"/>
                  <a:pt x="1485797" y="4781847"/>
                  <a:pt x="1477316" y="4781847"/>
                </a:cubicBezTo>
                <a:cubicBezTo>
                  <a:pt x="1473076" y="4781847"/>
                  <a:pt x="1468837" y="4775649"/>
                  <a:pt x="1468837" y="4763251"/>
                </a:cubicBezTo>
                <a:cubicBezTo>
                  <a:pt x="1468837" y="4757052"/>
                  <a:pt x="1468837" y="4744654"/>
                  <a:pt x="1477316" y="4744654"/>
                </a:cubicBezTo>
                <a:cubicBezTo>
                  <a:pt x="1490036" y="4750854"/>
                  <a:pt x="1502757" y="4744654"/>
                  <a:pt x="1511237" y="4750854"/>
                </a:cubicBezTo>
                <a:cubicBezTo>
                  <a:pt x="1528197" y="4750854"/>
                  <a:pt x="1536676" y="4738456"/>
                  <a:pt x="1549397" y="4738456"/>
                </a:cubicBezTo>
                <a:cubicBezTo>
                  <a:pt x="1557876" y="4732256"/>
                  <a:pt x="1562117" y="4713660"/>
                  <a:pt x="1562117" y="4701262"/>
                </a:cubicBezTo>
                <a:cubicBezTo>
                  <a:pt x="1570596" y="4682666"/>
                  <a:pt x="1570596" y="4676467"/>
                  <a:pt x="1583316" y="4688864"/>
                </a:cubicBezTo>
                <a:cubicBezTo>
                  <a:pt x="1600276" y="4695064"/>
                  <a:pt x="1617236" y="4701262"/>
                  <a:pt x="1634196" y="4713660"/>
                </a:cubicBezTo>
                <a:cubicBezTo>
                  <a:pt x="1638436" y="4719860"/>
                  <a:pt x="1646916" y="4713660"/>
                  <a:pt x="1655396" y="4713660"/>
                </a:cubicBezTo>
                <a:cubicBezTo>
                  <a:pt x="1659636" y="4713660"/>
                  <a:pt x="1659636" y="4701262"/>
                  <a:pt x="1663876" y="4695064"/>
                </a:cubicBezTo>
                <a:cubicBezTo>
                  <a:pt x="1672356" y="4682666"/>
                  <a:pt x="1663876" y="4676467"/>
                  <a:pt x="1659636" y="4664069"/>
                </a:cubicBezTo>
                <a:cubicBezTo>
                  <a:pt x="1655396" y="4651671"/>
                  <a:pt x="1642676" y="4651671"/>
                  <a:pt x="1634196" y="4639273"/>
                </a:cubicBezTo>
                <a:cubicBezTo>
                  <a:pt x="1629956" y="4633075"/>
                  <a:pt x="1629956" y="4633075"/>
                  <a:pt x="1629956" y="4626877"/>
                </a:cubicBezTo>
                <a:cubicBezTo>
                  <a:pt x="1629956" y="4620677"/>
                  <a:pt x="1634196" y="4620677"/>
                  <a:pt x="1638436" y="4620677"/>
                </a:cubicBezTo>
                <a:cubicBezTo>
                  <a:pt x="1651156" y="4620677"/>
                  <a:pt x="1668116" y="4614479"/>
                  <a:pt x="1680836" y="4626877"/>
                </a:cubicBezTo>
                <a:cubicBezTo>
                  <a:pt x="1680836" y="4633075"/>
                  <a:pt x="1685076" y="4626877"/>
                  <a:pt x="1685076" y="4626877"/>
                </a:cubicBezTo>
                <a:cubicBezTo>
                  <a:pt x="1693556" y="4620677"/>
                  <a:pt x="1685076" y="4620677"/>
                  <a:pt x="1685076" y="4614479"/>
                </a:cubicBezTo>
                <a:cubicBezTo>
                  <a:pt x="1680836" y="4608279"/>
                  <a:pt x="1680836" y="4595882"/>
                  <a:pt x="1689315" y="4595882"/>
                </a:cubicBezTo>
                <a:cubicBezTo>
                  <a:pt x="1697796" y="4595882"/>
                  <a:pt x="1706275" y="4595882"/>
                  <a:pt x="1718995" y="4595882"/>
                </a:cubicBezTo>
                <a:cubicBezTo>
                  <a:pt x="1706275" y="4583484"/>
                  <a:pt x="1693556" y="4583484"/>
                  <a:pt x="1680836" y="4577286"/>
                </a:cubicBezTo>
                <a:cubicBezTo>
                  <a:pt x="1672356" y="4571086"/>
                  <a:pt x="1672356" y="4564888"/>
                  <a:pt x="1676596" y="4558688"/>
                </a:cubicBezTo>
                <a:cubicBezTo>
                  <a:pt x="1680836" y="4533894"/>
                  <a:pt x="1680836" y="4527694"/>
                  <a:pt x="1663876" y="4521496"/>
                </a:cubicBezTo>
                <a:cubicBezTo>
                  <a:pt x="1659636" y="4521496"/>
                  <a:pt x="1651156" y="4521496"/>
                  <a:pt x="1646916" y="4521496"/>
                </a:cubicBezTo>
                <a:cubicBezTo>
                  <a:pt x="1646916" y="4515296"/>
                  <a:pt x="1646916" y="4515296"/>
                  <a:pt x="1646916" y="4509098"/>
                </a:cubicBezTo>
                <a:cubicBezTo>
                  <a:pt x="1646916" y="4509098"/>
                  <a:pt x="1646916" y="4502899"/>
                  <a:pt x="1646916" y="4502899"/>
                </a:cubicBezTo>
                <a:cubicBezTo>
                  <a:pt x="1676596" y="4509098"/>
                  <a:pt x="1697796" y="4478103"/>
                  <a:pt x="1727476" y="4478103"/>
                </a:cubicBezTo>
                <a:cubicBezTo>
                  <a:pt x="1744436" y="4478103"/>
                  <a:pt x="1761396" y="4465705"/>
                  <a:pt x="1778356" y="4447109"/>
                </a:cubicBezTo>
                <a:cubicBezTo>
                  <a:pt x="1778356" y="4440911"/>
                  <a:pt x="1786835" y="4440911"/>
                  <a:pt x="1786835" y="4434711"/>
                </a:cubicBezTo>
                <a:cubicBezTo>
                  <a:pt x="1786835" y="4422314"/>
                  <a:pt x="1778356" y="4422314"/>
                  <a:pt x="1774116" y="4422314"/>
                </a:cubicBezTo>
                <a:cubicBezTo>
                  <a:pt x="1761396" y="4422314"/>
                  <a:pt x="1748676" y="4422314"/>
                  <a:pt x="1735955" y="4422314"/>
                </a:cubicBezTo>
                <a:cubicBezTo>
                  <a:pt x="1731716" y="4422314"/>
                  <a:pt x="1727476" y="4422314"/>
                  <a:pt x="1727476" y="4416115"/>
                </a:cubicBezTo>
                <a:cubicBezTo>
                  <a:pt x="1727476" y="4409916"/>
                  <a:pt x="1727476" y="4403718"/>
                  <a:pt x="1731716" y="4403718"/>
                </a:cubicBezTo>
                <a:cubicBezTo>
                  <a:pt x="1740195" y="4403718"/>
                  <a:pt x="1744436" y="4391320"/>
                  <a:pt x="1757156" y="4391320"/>
                </a:cubicBezTo>
                <a:cubicBezTo>
                  <a:pt x="1769875" y="4391320"/>
                  <a:pt x="1782595" y="4391320"/>
                  <a:pt x="1795316" y="4391320"/>
                </a:cubicBezTo>
                <a:cubicBezTo>
                  <a:pt x="1803795" y="4385120"/>
                  <a:pt x="1799555" y="4372722"/>
                  <a:pt x="1799555" y="4366524"/>
                </a:cubicBezTo>
                <a:cubicBezTo>
                  <a:pt x="1799555" y="4360326"/>
                  <a:pt x="1799555" y="4354126"/>
                  <a:pt x="1799555" y="4354126"/>
                </a:cubicBezTo>
                <a:cubicBezTo>
                  <a:pt x="1774116" y="4347928"/>
                  <a:pt x="1761396" y="4316933"/>
                  <a:pt x="1735955" y="4316933"/>
                </a:cubicBezTo>
                <a:cubicBezTo>
                  <a:pt x="1685076" y="4316933"/>
                  <a:pt x="1638436" y="4335530"/>
                  <a:pt x="1587556" y="4329331"/>
                </a:cubicBezTo>
                <a:cubicBezTo>
                  <a:pt x="1579077" y="4323133"/>
                  <a:pt x="1566356" y="4335530"/>
                  <a:pt x="1566356" y="4316933"/>
                </a:cubicBezTo>
                <a:cubicBezTo>
                  <a:pt x="1562117" y="4292137"/>
                  <a:pt x="1579077" y="4304535"/>
                  <a:pt x="1587556" y="4304535"/>
                </a:cubicBezTo>
                <a:cubicBezTo>
                  <a:pt x="1604516" y="4310735"/>
                  <a:pt x="1621476" y="4292137"/>
                  <a:pt x="1638436" y="4292137"/>
                </a:cubicBezTo>
                <a:cubicBezTo>
                  <a:pt x="1655396" y="4298337"/>
                  <a:pt x="1676596" y="4304535"/>
                  <a:pt x="1693556" y="4292137"/>
                </a:cubicBezTo>
                <a:cubicBezTo>
                  <a:pt x="1723235" y="4279739"/>
                  <a:pt x="1752915" y="4285939"/>
                  <a:pt x="1778356" y="4285939"/>
                </a:cubicBezTo>
                <a:cubicBezTo>
                  <a:pt x="1833475" y="4279739"/>
                  <a:pt x="1884355" y="4261143"/>
                  <a:pt x="1922515" y="4205354"/>
                </a:cubicBezTo>
                <a:cubicBezTo>
                  <a:pt x="1939475" y="4186758"/>
                  <a:pt x="1956435" y="4186758"/>
                  <a:pt x="1973395" y="4186758"/>
                </a:cubicBezTo>
                <a:cubicBezTo>
                  <a:pt x="1977635" y="4186758"/>
                  <a:pt x="1990355" y="4192956"/>
                  <a:pt x="1990355" y="4180558"/>
                </a:cubicBezTo>
                <a:cubicBezTo>
                  <a:pt x="1990355" y="4155763"/>
                  <a:pt x="1977635" y="4168161"/>
                  <a:pt x="1973395" y="4168161"/>
                </a:cubicBezTo>
                <a:cubicBezTo>
                  <a:pt x="1901315" y="4168161"/>
                  <a:pt x="1829235" y="4168161"/>
                  <a:pt x="1752915" y="4168161"/>
                </a:cubicBezTo>
                <a:cubicBezTo>
                  <a:pt x="1727476" y="4168161"/>
                  <a:pt x="1710516" y="4137167"/>
                  <a:pt x="1689315" y="4106171"/>
                </a:cubicBezTo>
                <a:cubicBezTo>
                  <a:pt x="1689315" y="4106171"/>
                  <a:pt x="1689315" y="4099973"/>
                  <a:pt x="1689315" y="4093775"/>
                </a:cubicBezTo>
                <a:cubicBezTo>
                  <a:pt x="1697796" y="4075178"/>
                  <a:pt x="1702036" y="4062780"/>
                  <a:pt x="1706275" y="4044184"/>
                </a:cubicBezTo>
                <a:lnTo>
                  <a:pt x="1709369" y="4034234"/>
                </a:lnTo>
                <a:lnTo>
                  <a:pt x="1615341" y="4034234"/>
                </a:lnTo>
                <a:cubicBezTo>
                  <a:pt x="1606858" y="4034234"/>
                  <a:pt x="1598377" y="4027942"/>
                  <a:pt x="1589894" y="4021650"/>
                </a:cubicBezTo>
                <a:cubicBezTo>
                  <a:pt x="1585652" y="4021650"/>
                  <a:pt x="1581411" y="4034234"/>
                  <a:pt x="1572928" y="4034234"/>
                </a:cubicBezTo>
                <a:cubicBezTo>
                  <a:pt x="1547481" y="4034234"/>
                  <a:pt x="1522033" y="4027942"/>
                  <a:pt x="1500827" y="4015358"/>
                </a:cubicBezTo>
                <a:cubicBezTo>
                  <a:pt x="1492344" y="4015358"/>
                  <a:pt x="1479621" y="4009066"/>
                  <a:pt x="1471138" y="4015358"/>
                </a:cubicBezTo>
                <a:cubicBezTo>
                  <a:pt x="1458414" y="4027942"/>
                  <a:pt x="1441450" y="4021650"/>
                  <a:pt x="1428725" y="4021650"/>
                </a:cubicBezTo>
                <a:cubicBezTo>
                  <a:pt x="1416002" y="4021650"/>
                  <a:pt x="1399038" y="4034234"/>
                  <a:pt x="1386313" y="4015358"/>
                </a:cubicBezTo>
                <a:cubicBezTo>
                  <a:pt x="1377831" y="4002775"/>
                  <a:pt x="1373589" y="4021650"/>
                  <a:pt x="1365106" y="4021650"/>
                </a:cubicBezTo>
                <a:cubicBezTo>
                  <a:pt x="1314211" y="4021650"/>
                  <a:pt x="1259075" y="4021650"/>
                  <a:pt x="1203939" y="4021650"/>
                </a:cubicBezTo>
                <a:cubicBezTo>
                  <a:pt x="1170009" y="4002775"/>
                  <a:pt x="1136078" y="4015358"/>
                  <a:pt x="1102148" y="4015358"/>
                </a:cubicBezTo>
                <a:cubicBezTo>
                  <a:pt x="1093665" y="4015358"/>
                  <a:pt x="1085184" y="4009066"/>
                  <a:pt x="1080942" y="3996483"/>
                </a:cubicBezTo>
                <a:cubicBezTo>
                  <a:pt x="1093665" y="3990191"/>
                  <a:pt x="1106390" y="3983899"/>
                  <a:pt x="1119114" y="3983899"/>
                </a:cubicBezTo>
                <a:cubicBezTo>
                  <a:pt x="1136078" y="3983899"/>
                  <a:pt x="1153044" y="3983899"/>
                  <a:pt x="1170009" y="3983899"/>
                </a:cubicBezTo>
                <a:cubicBezTo>
                  <a:pt x="1178492" y="3983899"/>
                  <a:pt x="1195456" y="3983899"/>
                  <a:pt x="1191215" y="3958731"/>
                </a:cubicBezTo>
                <a:cubicBezTo>
                  <a:pt x="1191215" y="3946147"/>
                  <a:pt x="1199698" y="3946147"/>
                  <a:pt x="1203939" y="3946147"/>
                </a:cubicBezTo>
                <a:cubicBezTo>
                  <a:pt x="1229386" y="3946147"/>
                  <a:pt x="1254834" y="3946147"/>
                  <a:pt x="1280281" y="3946147"/>
                </a:cubicBezTo>
                <a:cubicBezTo>
                  <a:pt x="1284523" y="3946147"/>
                  <a:pt x="1288764" y="3946147"/>
                  <a:pt x="1293005" y="3946147"/>
                </a:cubicBezTo>
                <a:cubicBezTo>
                  <a:pt x="1297247" y="3946147"/>
                  <a:pt x="1297247" y="3939856"/>
                  <a:pt x="1297247" y="3933564"/>
                </a:cubicBezTo>
                <a:cubicBezTo>
                  <a:pt x="1297247" y="3933564"/>
                  <a:pt x="1297247" y="3933564"/>
                  <a:pt x="1297247" y="3927272"/>
                </a:cubicBezTo>
                <a:cubicBezTo>
                  <a:pt x="1297247" y="3927272"/>
                  <a:pt x="1293005" y="3927272"/>
                  <a:pt x="1293005" y="3927272"/>
                </a:cubicBezTo>
                <a:cubicBezTo>
                  <a:pt x="1263317" y="3933564"/>
                  <a:pt x="1233628" y="3920981"/>
                  <a:pt x="1203939" y="3914688"/>
                </a:cubicBezTo>
                <a:cubicBezTo>
                  <a:pt x="1182733" y="3914688"/>
                  <a:pt x="1165767" y="3914688"/>
                  <a:pt x="1144561" y="3902104"/>
                </a:cubicBezTo>
                <a:cubicBezTo>
                  <a:pt x="1140320" y="3895813"/>
                  <a:pt x="1136078" y="3895813"/>
                  <a:pt x="1136078" y="3895813"/>
                </a:cubicBezTo>
                <a:cubicBezTo>
                  <a:pt x="1110631" y="3914688"/>
                  <a:pt x="1089425" y="3902104"/>
                  <a:pt x="1063978" y="3908397"/>
                </a:cubicBezTo>
                <a:cubicBezTo>
                  <a:pt x="1055495" y="3908397"/>
                  <a:pt x="1042771" y="3902104"/>
                  <a:pt x="1030047" y="3914688"/>
                </a:cubicBezTo>
                <a:cubicBezTo>
                  <a:pt x="1021565" y="3920981"/>
                  <a:pt x="1013082" y="3914688"/>
                  <a:pt x="1008840" y="3895813"/>
                </a:cubicBezTo>
                <a:cubicBezTo>
                  <a:pt x="1000359" y="3870645"/>
                  <a:pt x="1000359" y="3864354"/>
                  <a:pt x="1017323" y="3858061"/>
                </a:cubicBezTo>
                <a:cubicBezTo>
                  <a:pt x="1034288" y="3851770"/>
                  <a:pt x="1038530" y="3832895"/>
                  <a:pt x="1055495" y="3839186"/>
                </a:cubicBezTo>
                <a:cubicBezTo>
                  <a:pt x="1068219" y="3845479"/>
                  <a:pt x="1080942" y="3839186"/>
                  <a:pt x="1093665" y="3839186"/>
                </a:cubicBezTo>
                <a:cubicBezTo>
                  <a:pt x="1097907" y="3839186"/>
                  <a:pt x="1102148" y="3839186"/>
                  <a:pt x="1110631" y="3832895"/>
                </a:cubicBezTo>
                <a:cubicBezTo>
                  <a:pt x="1093665" y="3832895"/>
                  <a:pt x="1080942" y="3826602"/>
                  <a:pt x="1068219" y="3826602"/>
                </a:cubicBezTo>
                <a:cubicBezTo>
                  <a:pt x="1068219" y="3814018"/>
                  <a:pt x="1063978" y="3801436"/>
                  <a:pt x="1076701" y="3782559"/>
                </a:cubicBezTo>
                <a:cubicBezTo>
                  <a:pt x="1080942" y="3769977"/>
                  <a:pt x="1089425" y="3769977"/>
                  <a:pt x="1102148" y="3769977"/>
                </a:cubicBezTo>
                <a:cubicBezTo>
                  <a:pt x="1106390" y="3769977"/>
                  <a:pt x="1110631" y="3763684"/>
                  <a:pt x="1106390" y="3751100"/>
                </a:cubicBezTo>
                <a:cubicBezTo>
                  <a:pt x="1102148" y="3751100"/>
                  <a:pt x="1102148" y="3744809"/>
                  <a:pt x="1097907" y="3744809"/>
                </a:cubicBezTo>
                <a:cubicBezTo>
                  <a:pt x="1076701" y="3744809"/>
                  <a:pt x="1055495" y="3732225"/>
                  <a:pt x="1038530" y="3751100"/>
                </a:cubicBezTo>
                <a:cubicBezTo>
                  <a:pt x="1025806" y="3763684"/>
                  <a:pt x="1008840" y="3763684"/>
                  <a:pt x="1000359" y="3751100"/>
                </a:cubicBezTo>
                <a:cubicBezTo>
                  <a:pt x="991876" y="3732225"/>
                  <a:pt x="979152" y="3732225"/>
                  <a:pt x="962187" y="3732225"/>
                </a:cubicBezTo>
                <a:cubicBezTo>
                  <a:pt x="949464" y="3732225"/>
                  <a:pt x="936740" y="3732225"/>
                  <a:pt x="936740" y="3700766"/>
                </a:cubicBezTo>
                <a:cubicBezTo>
                  <a:pt x="936740" y="3688182"/>
                  <a:pt x="924015" y="3688182"/>
                  <a:pt x="915532" y="3681889"/>
                </a:cubicBezTo>
                <a:cubicBezTo>
                  <a:pt x="907051" y="3681889"/>
                  <a:pt x="898568" y="3681889"/>
                  <a:pt x="894326" y="3681889"/>
                </a:cubicBezTo>
                <a:cubicBezTo>
                  <a:pt x="877362" y="3681889"/>
                  <a:pt x="873121" y="3669307"/>
                  <a:pt x="885845" y="3650430"/>
                </a:cubicBezTo>
                <a:cubicBezTo>
                  <a:pt x="890085" y="3637846"/>
                  <a:pt x="894326" y="3618971"/>
                  <a:pt x="907051" y="3625264"/>
                </a:cubicBezTo>
                <a:cubicBezTo>
                  <a:pt x="924015" y="3631555"/>
                  <a:pt x="940981" y="3631555"/>
                  <a:pt x="957946" y="3625264"/>
                </a:cubicBezTo>
                <a:cubicBezTo>
                  <a:pt x="979152" y="3618971"/>
                  <a:pt x="996117" y="3625264"/>
                  <a:pt x="1013082" y="3625264"/>
                </a:cubicBezTo>
                <a:cubicBezTo>
                  <a:pt x="1030047" y="3625264"/>
                  <a:pt x="1042771" y="3612680"/>
                  <a:pt x="1059736" y="3612680"/>
                </a:cubicBezTo>
                <a:lnTo>
                  <a:pt x="1065471" y="3606894"/>
                </a:lnTo>
                <a:lnTo>
                  <a:pt x="1300457" y="3606894"/>
                </a:lnTo>
                <a:lnTo>
                  <a:pt x="1292447" y="3599416"/>
                </a:lnTo>
                <a:cubicBezTo>
                  <a:pt x="1287146" y="3593477"/>
                  <a:pt x="1281844" y="3589518"/>
                  <a:pt x="1273361" y="3593477"/>
                </a:cubicBezTo>
                <a:cubicBezTo>
                  <a:pt x="1260637" y="3601398"/>
                  <a:pt x="1247914" y="3593477"/>
                  <a:pt x="1235191" y="3593477"/>
                </a:cubicBezTo>
                <a:cubicBezTo>
                  <a:pt x="1230949" y="3593477"/>
                  <a:pt x="1226708" y="3593477"/>
                  <a:pt x="1218225" y="3585558"/>
                </a:cubicBezTo>
                <a:cubicBezTo>
                  <a:pt x="1235191" y="3585558"/>
                  <a:pt x="1247914" y="3577639"/>
                  <a:pt x="1260637" y="3577639"/>
                </a:cubicBezTo>
                <a:cubicBezTo>
                  <a:pt x="1260637" y="3561799"/>
                  <a:pt x="1264878" y="3545963"/>
                  <a:pt x="1252155" y="3522204"/>
                </a:cubicBezTo>
                <a:cubicBezTo>
                  <a:pt x="1247914" y="3506367"/>
                  <a:pt x="1239431" y="3506367"/>
                  <a:pt x="1226708" y="3506367"/>
                </a:cubicBezTo>
                <a:cubicBezTo>
                  <a:pt x="1222466" y="3506367"/>
                  <a:pt x="1218225" y="3498447"/>
                  <a:pt x="1222466" y="3482609"/>
                </a:cubicBezTo>
                <a:cubicBezTo>
                  <a:pt x="1226708" y="3482609"/>
                  <a:pt x="1226708" y="3474690"/>
                  <a:pt x="1230949" y="3474690"/>
                </a:cubicBezTo>
                <a:cubicBezTo>
                  <a:pt x="1252155" y="3474690"/>
                  <a:pt x="1273361" y="3458851"/>
                  <a:pt x="1290326" y="3482609"/>
                </a:cubicBezTo>
                <a:cubicBezTo>
                  <a:pt x="1303050" y="3498447"/>
                  <a:pt x="1320016" y="3498447"/>
                  <a:pt x="1328497" y="3482609"/>
                </a:cubicBezTo>
                <a:cubicBezTo>
                  <a:pt x="1336980" y="3458851"/>
                  <a:pt x="1349705" y="3458851"/>
                  <a:pt x="1366669" y="3458851"/>
                </a:cubicBezTo>
                <a:cubicBezTo>
                  <a:pt x="1379392" y="3458851"/>
                  <a:pt x="1392117" y="3458851"/>
                  <a:pt x="1392117" y="3419256"/>
                </a:cubicBezTo>
                <a:cubicBezTo>
                  <a:pt x="1392117" y="3403418"/>
                  <a:pt x="1404841" y="3403418"/>
                  <a:pt x="1413324" y="3395497"/>
                </a:cubicBezTo>
                <a:cubicBezTo>
                  <a:pt x="1421805" y="3395497"/>
                  <a:pt x="1430288" y="3395497"/>
                  <a:pt x="1434530" y="3395497"/>
                </a:cubicBezTo>
                <a:cubicBezTo>
                  <a:pt x="1451494" y="3395497"/>
                  <a:pt x="1455736" y="3379661"/>
                  <a:pt x="1443011" y="3355902"/>
                </a:cubicBezTo>
                <a:lnTo>
                  <a:pt x="1439942" y="3345666"/>
                </a:lnTo>
                <a:lnTo>
                  <a:pt x="1444719" y="3347831"/>
                </a:lnTo>
                <a:cubicBezTo>
                  <a:pt x="1447104" y="3347541"/>
                  <a:pt x="1449754" y="3345604"/>
                  <a:pt x="1452934" y="3340954"/>
                </a:cubicBezTo>
                <a:cubicBezTo>
                  <a:pt x="1465654" y="3328556"/>
                  <a:pt x="1478373" y="3340954"/>
                  <a:pt x="1486854" y="3334756"/>
                </a:cubicBezTo>
                <a:cubicBezTo>
                  <a:pt x="1499574" y="3334756"/>
                  <a:pt x="1512294" y="3334756"/>
                  <a:pt x="1525013" y="3334756"/>
                </a:cubicBezTo>
                <a:cubicBezTo>
                  <a:pt x="1533494" y="3322358"/>
                  <a:pt x="1525013" y="3309960"/>
                  <a:pt x="1529254" y="3297562"/>
                </a:cubicBezTo>
                <a:cubicBezTo>
                  <a:pt x="1541973" y="3272766"/>
                  <a:pt x="1558933" y="3266568"/>
                  <a:pt x="1580134" y="3278966"/>
                </a:cubicBezTo>
                <a:cubicBezTo>
                  <a:pt x="1584373" y="3278966"/>
                  <a:pt x="1584373" y="3285164"/>
                  <a:pt x="1592854" y="3285164"/>
                </a:cubicBezTo>
                <a:cubicBezTo>
                  <a:pt x="1597094" y="3285164"/>
                  <a:pt x="1601333" y="3278966"/>
                  <a:pt x="1601333" y="3266568"/>
                </a:cubicBezTo>
                <a:cubicBezTo>
                  <a:pt x="1601333" y="3260369"/>
                  <a:pt x="1601333" y="3247971"/>
                  <a:pt x="1592854" y="3247971"/>
                </a:cubicBezTo>
                <a:cubicBezTo>
                  <a:pt x="1580134" y="3254170"/>
                  <a:pt x="1567413" y="3247971"/>
                  <a:pt x="1558933" y="3254170"/>
                </a:cubicBezTo>
                <a:cubicBezTo>
                  <a:pt x="1541973" y="3254170"/>
                  <a:pt x="1533494" y="3241773"/>
                  <a:pt x="1520773" y="3241773"/>
                </a:cubicBezTo>
                <a:cubicBezTo>
                  <a:pt x="1512294" y="3235573"/>
                  <a:pt x="1508053" y="3216977"/>
                  <a:pt x="1508053" y="3204579"/>
                </a:cubicBezTo>
                <a:cubicBezTo>
                  <a:pt x="1499574" y="3185983"/>
                  <a:pt x="1499574" y="3179784"/>
                  <a:pt x="1486854" y="3192181"/>
                </a:cubicBezTo>
                <a:cubicBezTo>
                  <a:pt x="1469894" y="3198381"/>
                  <a:pt x="1452934" y="3204579"/>
                  <a:pt x="1435974" y="3216977"/>
                </a:cubicBezTo>
                <a:cubicBezTo>
                  <a:pt x="1431734" y="3223177"/>
                  <a:pt x="1423254" y="3216977"/>
                  <a:pt x="1414774" y="3216977"/>
                </a:cubicBezTo>
                <a:cubicBezTo>
                  <a:pt x="1410534" y="3216977"/>
                  <a:pt x="1410534" y="3204579"/>
                  <a:pt x="1406294" y="3198381"/>
                </a:cubicBezTo>
                <a:cubicBezTo>
                  <a:pt x="1397814" y="3185983"/>
                  <a:pt x="1406294" y="3179784"/>
                  <a:pt x="1410534" y="3167386"/>
                </a:cubicBezTo>
                <a:cubicBezTo>
                  <a:pt x="1414774" y="3154988"/>
                  <a:pt x="1427494" y="3154988"/>
                  <a:pt x="1435974" y="3142590"/>
                </a:cubicBezTo>
                <a:cubicBezTo>
                  <a:pt x="1440214" y="3136392"/>
                  <a:pt x="1440214" y="3136392"/>
                  <a:pt x="1440214" y="3130194"/>
                </a:cubicBezTo>
                <a:cubicBezTo>
                  <a:pt x="1440214" y="3123994"/>
                  <a:pt x="1435974" y="3123994"/>
                  <a:pt x="1431734" y="3123994"/>
                </a:cubicBezTo>
                <a:cubicBezTo>
                  <a:pt x="1419014" y="3123994"/>
                  <a:pt x="1402054" y="3117796"/>
                  <a:pt x="1389334" y="3130194"/>
                </a:cubicBezTo>
                <a:cubicBezTo>
                  <a:pt x="1389334" y="3136392"/>
                  <a:pt x="1385094" y="3130194"/>
                  <a:pt x="1385094" y="3130194"/>
                </a:cubicBezTo>
                <a:cubicBezTo>
                  <a:pt x="1376614" y="3123994"/>
                  <a:pt x="1385094" y="3123994"/>
                  <a:pt x="1385094" y="3117796"/>
                </a:cubicBezTo>
                <a:cubicBezTo>
                  <a:pt x="1389334" y="3111596"/>
                  <a:pt x="1389334" y="3099199"/>
                  <a:pt x="1380855" y="3099199"/>
                </a:cubicBezTo>
                <a:cubicBezTo>
                  <a:pt x="1372374" y="3099199"/>
                  <a:pt x="1363895" y="3099199"/>
                  <a:pt x="1351175" y="3099199"/>
                </a:cubicBezTo>
                <a:cubicBezTo>
                  <a:pt x="1363895" y="3086801"/>
                  <a:pt x="1376614" y="3086801"/>
                  <a:pt x="1389334" y="3080603"/>
                </a:cubicBezTo>
                <a:cubicBezTo>
                  <a:pt x="1397814" y="3074403"/>
                  <a:pt x="1397814" y="3068205"/>
                  <a:pt x="1393574" y="3062005"/>
                </a:cubicBezTo>
                <a:cubicBezTo>
                  <a:pt x="1389334" y="3037211"/>
                  <a:pt x="1389334" y="3031011"/>
                  <a:pt x="1406294" y="3024813"/>
                </a:cubicBezTo>
                <a:cubicBezTo>
                  <a:pt x="1410534" y="3024813"/>
                  <a:pt x="1419014" y="3024813"/>
                  <a:pt x="1423254" y="3024813"/>
                </a:cubicBezTo>
                <a:cubicBezTo>
                  <a:pt x="1423254" y="3018613"/>
                  <a:pt x="1423254" y="3018613"/>
                  <a:pt x="1423254" y="3012416"/>
                </a:cubicBezTo>
                <a:cubicBezTo>
                  <a:pt x="1423254" y="3012416"/>
                  <a:pt x="1423254" y="3006216"/>
                  <a:pt x="1423254" y="3006216"/>
                </a:cubicBezTo>
                <a:cubicBezTo>
                  <a:pt x="1393574" y="3012416"/>
                  <a:pt x="1372374" y="2981420"/>
                  <a:pt x="1342694" y="2981420"/>
                </a:cubicBezTo>
                <a:cubicBezTo>
                  <a:pt x="1325734" y="2981420"/>
                  <a:pt x="1308774" y="2969022"/>
                  <a:pt x="1291814" y="2950426"/>
                </a:cubicBezTo>
                <a:cubicBezTo>
                  <a:pt x="1291814" y="2944228"/>
                  <a:pt x="1283335" y="2944228"/>
                  <a:pt x="1283335" y="2938029"/>
                </a:cubicBezTo>
                <a:cubicBezTo>
                  <a:pt x="1283335" y="2925631"/>
                  <a:pt x="1291814" y="2925631"/>
                  <a:pt x="1296054" y="2925631"/>
                </a:cubicBezTo>
                <a:cubicBezTo>
                  <a:pt x="1308774" y="2925631"/>
                  <a:pt x="1321494" y="2925631"/>
                  <a:pt x="1334215" y="2925631"/>
                </a:cubicBezTo>
                <a:cubicBezTo>
                  <a:pt x="1338454" y="2925631"/>
                  <a:pt x="1342694" y="2925631"/>
                  <a:pt x="1342694" y="2919432"/>
                </a:cubicBezTo>
                <a:cubicBezTo>
                  <a:pt x="1342694" y="2913233"/>
                  <a:pt x="1342694" y="2907035"/>
                  <a:pt x="1338454" y="2907035"/>
                </a:cubicBezTo>
                <a:cubicBezTo>
                  <a:pt x="1329975" y="2907035"/>
                  <a:pt x="1325734" y="2894637"/>
                  <a:pt x="1313014" y="2894637"/>
                </a:cubicBezTo>
                <a:cubicBezTo>
                  <a:pt x="1300295" y="2894637"/>
                  <a:pt x="1287575" y="2894637"/>
                  <a:pt x="1274854" y="2894637"/>
                </a:cubicBezTo>
                <a:cubicBezTo>
                  <a:pt x="1266375" y="2888437"/>
                  <a:pt x="1270615" y="2876039"/>
                  <a:pt x="1270615" y="2869841"/>
                </a:cubicBezTo>
                <a:cubicBezTo>
                  <a:pt x="1270615" y="2863643"/>
                  <a:pt x="1270615" y="2857443"/>
                  <a:pt x="1270615" y="2857443"/>
                </a:cubicBezTo>
                <a:cubicBezTo>
                  <a:pt x="1296054" y="2851245"/>
                  <a:pt x="1308774" y="2820250"/>
                  <a:pt x="1334215" y="2820250"/>
                </a:cubicBezTo>
                <a:cubicBezTo>
                  <a:pt x="1385094" y="2820250"/>
                  <a:pt x="1431734" y="2838847"/>
                  <a:pt x="1482614" y="2832648"/>
                </a:cubicBezTo>
                <a:cubicBezTo>
                  <a:pt x="1491093" y="2826450"/>
                  <a:pt x="1503814" y="2838847"/>
                  <a:pt x="1503814" y="2820250"/>
                </a:cubicBezTo>
                <a:cubicBezTo>
                  <a:pt x="1508053" y="2795454"/>
                  <a:pt x="1491093" y="2807852"/>
                  <a:pt x="1482614" y="2807852"/>
                </a:cubicBezTo>
                <a:cubicBezTo>
                  <a:pt x="1465654" y="2814052"/>
                  <a:pt x="1448694" y="2795454"/>
                  <a:pt x="1431734" y="2795454"/>
                </a:cubicBezTo>
                <a:cubicBezTo>
                  <a:pt x="1414774" y="2801654"/>
                  <a:pt x="1393574" y="2807852"/>
                  <a:pt x="1376614" y="2795454"/>
                </a:cubicBezTo>
                <a:cubicBezTo>
                  <a:pt x="1346935" y="2783056"/>
                  <a:pt x="1317255" y="2789256"/>
                  <a:pt x="1291814" y="2789256"/>
                </a:cubicBezTo>
                <a:cubicBezTo>
                  <a:pt x="1236695" y="2783056"/>
                  <a:pt x="1185815" y="2764460"/>
                  <a:pt x="1147655" y="2708671"/>
                </a:cubicBezTo>
                <a:cubicBezTo>
                  <a:pt x="1130695" y="2690075"/>
                  <a:pt x="1113735" y="2690075"/>
                  <a:pt x="1096775" y="2690075"/>
                </a:cubicBezTo>
                <a:cubicBezTo>
                  <a:pt x="1092535" y="2690075"/>
                  <a:pt x="1079815" y="2696273"/>
                  <a:pt x="1079815" y="2683875"/>
                </a:cubicBezTo>
                <a:cubicBezTo>
                  <a:pt x="1079815" y="2659080"/>
                  <a:pt x="1092535" y="2671478"/>
                  <a:pt x="1096775" y="2671478"/>
                </a:cubicBezTo>
                <a:cubicBezTo>
                  <a:pt x="1168855" y="2671478"/>
                  <a:pt x="1240935" y="2671478"/>
                  <a:pt x="1317255" y="2671478"/>
                </a:cubicBezTo>
                <a:cubicBezTo>
                  <a:pt x="1342694" y="2671478"/>
                  <a:pt x="1359654" y="2640484"/>
                  <a:pt x="1380855" y="2609488"/>
                </a:cubicBezTo>
                <a:cubicBezTo>
                  <a:pt x="1380855" y="2609488"/>
                  <a:pt x="1380855" y="2603290"/>
                  <a:pt x="1380855" y="2597092"/>
                </a:cubicBezTo>
                <a:cubicBezTo>
                  <a:pt x="1372374" y="2578495"/>
                  <a:pt x="1368134" y="2566097"/>
                  <a:pt x="1363895" y="2547501"/>
                </a:cubicBezTo>
                <a:lnTo>
                  <a:pt x="1360801" y="2537551"/>
                </a:lnTo>
                <a:lnTo>
                  <a:pt x="1454829" y="2537551"/>
                </a:lnTo>
                <a:cubicBezTo>
                  <a:pt x="1463312" y="2537551"/>
                  <a:pt x="1471793" y="2531259"/>
                  <a:pt x="1480276" y="2524967"/>
                </a:cubicBezTo>
                <a:cubicBezTo>
                  <a:pt x="1484518" y="2524967"/>
                  <a:pt x="1488759" y="2537551"/>
                  <a:pt x="1497242" y="2537551"/>
                </a:cubicBezTo>
                <a:cubicBezTo>
                  <a:pt x="1522689" y="2537551"/>
                  <a:pt x="1548137" y="2531259"/>
                  <a:pt x="1569343" y="2518676"/>
                </a:cubicBezTo>
                <a:cubicBezTo>
                  <a:pt x="1577826" y="2518676"/>
                  <a:pt x="1590549" y="2512383"/>
                  <a:pt x="1599032" y="2518676"/>
                </a:cubicBezTo>
                <a:cubicBezTo>
                  <a:pt x="1611756" y="2531259"/>
                  <a:pt x="1628720" y="2524967"/>
                  <a:pt x="1641445" y="2524967"/>
                </a:cubicBezTo>
                <a:cubicBezTo>
                  <a:pt x="1654168" y="2524967"/>
                  <a:pt x="1671132" y="2537551"/>
                  <a:pt x="1683857" y="2518676"/>
                </a:cubicBezTo>
                <a:cubicBezTo>
                  <a:pt x="1692339" y="2506092"/>
                  <a:pt x="1696581" y="2524967"/>
                  <a:pt x="1705064" y="2524967"/>
                </a:cubicBezTo>
                <a:cubicBezTo>
                  <a:pt x="1755959" y="2524967"/>
                  <a:pt x="1811095" y="2524967"/>
                  <a:pt x="1866231" y="2524967"/>
                </a:cubicBezTo>
                <a:cubicBezTo>
                  <a:pt x="1900161" y="2506092"/>
                  <a:pt x="1934092" y="2518676"/>
                  <a:pt x="1968022" y="2518676"/>
                </a:cubicBezTo>
                <a:cubicBezTo>
                  <a:pt x="1976505" y="2518676"/>
                  <a:pt x="1984986" y="2512383"/>
                  <a:pt x="1989228" y="2499800"/>
                </a:cubicBezTo>
                <a:cubicBezTo>
                  <a:pt x="1976505" y="2493508"/>
                  <a:pt x="1963780" y="2487216"/>
                  <a:pt x="1951056" y="2487216"/>
                </a:cubicBezTo>
                <a:cubicBezTo>
                  <a:pt x="1934092" y="2487216"/>
                  <a:pt x="1917126" y="2487216"/>
                  <a:pt x="1900161" y="2487216"/>
                </a:cubicBezTo>
                <a:cubicBezTo>
                  <a:pt x="1891678" y="2487216"/>
                  <a:pt x="1874714" y="2487216"/>
                  <a:pt x="1878955" y="2462048"/>
                </a:cubicBezTo>
                <a:cubicBezTo>
                  <a:pt x="1878955" y="2449464"/>
                  <a:pt x="1870472" y="2449464"/>
                  <a:pt x="1866231" y="2449464"/>
                </a:cubicBezTo>
                <a:cubicBezTo>
                  <a:pt x="1840784" y="2449464"/>
                  <a:pt x="1815336" y="2449464"/>
                  <a:pt x="1789889" y="2449464"/>
                </a:cubicBezTo>
                <a:cubicBezTo>
                  <a:pt x="1785647" y="2449464"/>
                  <a:pt x="1781406" y="2449464"/>
                  <a:pt x="1777165" y="2449464"/>
                </a:cubicBezTo>
                <a:cubicBezTo>
                  <a:pt x="1772923" y="2449464"/>
                  <a:pt x="1772923" y="2443173"/>
                  <a:pt x="1772923" y="2436881"/>
                </a:cubicBezTo>
                <a:cubicBezTo>
                  <a:pt x="1772923" y="2436881"/>
                  <a:pt x="1772923" y="2436881"/>
                  <a:pt x="1772923" y="2430589"/>
                </a:cubicBezTo>
                <a:cubicBezTo>
                  <a:pt x="1772923" y="2430589"/>
                  <a:pt x="1777165" y="2430589"/>
                  <a:pt x="1777165" y="2430589"/>
                </a:cubicBezTo>
                <a:cubicBezTo>
                  <a:pt x="1806853" y="2436881"/>
                  <a:pt x="1836542" y="2424298"/>
                  <a:pt x="1866231" y="2418005"/>
                </a:cubicBezTo>
                <a:cubicBezTo>
                  <a:pt x="1887437" y="2418005"/>
                  <a:pt x="1904403" y="2418005"/>
                  <a:pt x="1925609" y="2405421"/>
                </a:cubicBezTo>
                <a:cubicBezTo>
                  <a:pt x="1929850" y="2399130"/>
                  <a:pt x="1934092" y="2399130"/>
                  <a:pt x="1934092" y="2399130"/>
                </a:cubicBezTo>
                <a:cubicBezTo>
                  <a:pt x="1959539" y="2418005"/>
                  <a:pt x="1980745" y="2405421"/>
                  <a:pt x="2006192" y="2411714"/>
                </a:cubicBezTo>
                <a:cubicBezTo>
                  <a:pt x="2014675" y="2411714"/>
                  <a:pt x="2027399" y="2405421"/>
                  <a:pt x="2040123" y="2418005"/>
                </a:cubicBezTo>
                <a:cubicBezTo>
                  <a:pt x="2044364" y="2421152"/>
                  <a:pt x="2048606" y="2421152"/>
                  <a:pt x="2052317" y="2418006"/>
                </a:cubicBezTo>
                <a:lnTo>
                  <a:pt x="2057171" y="2407840"/>
                </a:lnTo>
                <a:lnTo>
                  <a:pt x="2053024" y="2406042"/>
                </a:lnTo>
                <a:cubicBezTo>
                  <a:pt x="2051434" y="2401798"/>
                  <a:pt x="2053555" y="2395736"/>
                  <a:pt x="2059917" y="2388460"/>
                </a:cubicBezTo>
                <a:lnTo>
                  <a:pt x="2062986" y="2382191"/>
                </a:lnTo>
                <a:lnTo>
                  <a:pt x="2058209" y="2383517"/>
                </a:lnTo>
                <a:cubicBezTo>
                  <a:pt x="2055824" y="2383339"/>
                  <a:pt x="2053174" y="2382153"/>
                  <a:pt x="2049994" y="2379305"/>
                </a:cubicBezTo>
                <a:cubicBezTo>
                  <a:pt x="2037274" y="2371712"/>
                  <a:pt x="2024555" y="2379305"/>
                  <a:pt x="2016074" y="2375509"/>
                </a:cubicBezTo>
                <a:cubicBezTo>
                  <a:pt x="2003354" y="2375509"/>
                  <a:pt x="1990634" y="2375509"/>
                  <a:pt x="1977915" y="2375509"/>
                </a:cubicBezTo>
                <a:cubicBezTo>
                  <a:pt x="1969434" y="2367916"/>
                  <a:pt x="1977915" y="2360323"/>
                  <a:pt x="1973674" y="2352730"/>
                </a:cubicBezTo>
                <a:cubicBezTo>
                  <a:pt x="1960955" y="2337544"/>
                  <a:pt x="1943995" y="2333748"/>
                  <a:pt x="1922794" y="2341341"/>
                </a:cubicBezTo>
                <a:cubicBezTo>
                  <a:pt x="1918555" y="2341341"/>
                  <a:pt x="1918555" y="2345137"/>
                  <a:pt x="1910074" y="2345137"/>
                </a:cubicBezTo>
                <a:cubicBezTo>
                  <a:pt x="1905834" y="2345137"/>
                  <a:pt x="1901595" y="2341341"/>
                  <a:pt x="1901595" y="2333748"/>
                </a:cubicBezTo>
                <a:cubicBezTo>
                  <a:pt x="1901595" y="2329951"/>
                  <a:pt x="1901595" y="2322358"/>
                  <a:pt x="1910074" y="2322358"/>
                </a:cubicBezTo>
                <a:cubicBezTo>
                  <a:pt x="1922794" y="2326155"/>
                  <a:pt x="1935515" y="2322358"/>
                  <a:pt x="1943995" y="2326155"/>
                </a:cubicBezTo>
                <a:cubicBezTo>
                  <a:pt x="1960955" y="2326155"/>
                  <a:pt x="1969434" y="2318562"/>
                  <a:pt x="1982155" y="2318562"/>
                </a:cubicBezTo>
                <a:cubicBezTo>
                  <a:pt x="1990634" y="2314765"/>
                  <a:pt x="1994875" y="2303376"/>
                  <a:pt x="1994875" y="2295783"/>
                </a:cubicBezTo>
                <a:lnTo>
                  <a:pt x="1996434" y="2293896"/>
                </a:lnTo>
                <a:lnTo>
                  <a:pt x="1993469" y="2285876"/>
                </a:lnTo>
                <a:cubicBezTo>
                  <a:pt x="1989228" y="2273294"/>
                  <a:pt x="1980745" y="2273294"/>
                  <a:pt x="1968022" y="2273294"/>
                </a:cubicBezTo>
                <a:cubicBezTo>
                  <a:pt x="1963780" y="2273294"/>
                  <a:pt x="1959539" y="2267001"/>
                  <a:pt x="1963780" y="2254417"/>
                </a:cubicBezTo>
                <a:cubicBezTo>
                  <a:pt x="1968022" y="2254417"/>
                  <a:pt x="1968022" y="2248126"/>
                  <a:pt x="1972263" y="2248126"/>
                </a:cubicBezTo>
                <a:cubicBezTo>
                  <a:pt x="1993469" y="2248126"/>
                  <a:pt x="2014675" y="2235542"/>
                  <a:pt x="2031640" y="2254417"/>
                </a:cubicBezTo>
                <a:cubicBezTo>
                  <a:pt x="2038002" y="2260709"/>
                  <a:pt x="2045425" y="2263855"/>
                  <a:pt x="2052317" y="2263855"/>
                </a:cubicBezTo>
                <a:lnTo>
                  <a:pt x="2066156" y="2256389"/>
                </a:lnTo>
                <a:lnTo>
                  <a:pt x="2062714" y="2250226"/>
                </a:lnTo>
                <a:cubicBezTo>
                  <a:pt x="2062714" y="2246429"/>
                  <a:pt x="2066954" y="2246429"/>
                  <a:pt x="2071194" y="2246429"/>
                </a:cubicBezTo>
                <a:lnTo>
                  <a:pt x="2077788" y="2246134"/>
                </a:lnTo>
                <a:lnTo>
                  <a:pt x="2085717" y="2237901"/>
                </a:lnTo>
                <a:cubicBezTo>
                  <a:pt x="2092079" y="2235542"/>
                  <a:pt x="2099501" y="2235542"/>
                  <a:pt x="2107983" y="2235542"/>
                </a:cubicBezTo>
                <a:lnTo>
                  <a:pt x="2119210" y="2233019"/>
                </a:lnTo>
                <a:lnTo>
                  <a:pt x="2122073" y="2231243"/>
                </a:lnTo>
                <a:lnTo>
                  <a:pt x="2125704" y="2231243"/>
                </a:lnTo>
                <a:lnTo>
                  <a:pt x="2130411" y="2223618"/>
                </a:lnTo>
                <a:lnTo>
                  <a:pt x="2113594" y="2219854"/>
                </a:lnTo>
                <a:cubicBezTo>
                  <a:pt x="2105114" y="2216057"/>
                  <a:pt x="2105114" y="2212261"/>
                  <a:pt x="2109354" y="2208464"/>
                </a:cubicBezTo>
                <a:cubicBezTo>
                  <a:pt x="2113594" y="2193279"/>
                  <a:pt x="2113594" y="2189482"/>
                  <a:pt x="2096634" y="2185686"/>
                </a:cubicBezTo>
                <a:cubicBezTo>
                  <a:pt x="2092394" y="2185686"/>
                  <a:pt x="2083914" y="2185686"/>
                  <a:pt x="2079674" y="2185686"/>
                </a:cubicBezTo>
                <a:cubicBezTo>
                  <a:pt x="2079674" y="2181889"/>
                  <a:pt x="2079674" y="2181889"/>
                  <a:pt x="2079674" y="2178093"/>
                </a:cubicBezTo>
                <a:cubicBezTo>
                  <a:pt x="2079674" y="2178093"/>
                  <a:pt x="2079674" y="2174296"/>
                  <a:pt x="2079674" y="2174296"/>
                </a:cubicBezTo>
                <a:cubicBezTo>
                  <a:pt x="2109354" y="2178093"/>
                  <a:pt x="2130554" y="2159110"/>
                  <a:pt x="2160234" y="2159110"/>
                </a:cubicBezTo>
                <a:lnTo>
                  <a:pt x="2184445" y="2154142"/>
                </a:lnTo>
                <a:lnTo>
                  <a:pt x="2184325" y="2153747"/>
                </a:lnTo>
                <a:cubicBezTo>
                  <a:pt x="2180085" y="2141163"/>
                  <a:pt x="2175844" y="2122288"/>
                  <a:pt x="2163119" y="2128581"/>
                </a:cubicBezTo>
                <a:cubicBezTo>
                  <a:pt x="2146155" y="2134872"/>
                  <a:pt x="2129189" y="2134872"/>
                  <a:pt x="2112224" y="2128581"/>
                </a:cubicBezTo>
                <a:cubicBezTo>
                  <a:pt x="2091018" y="2122288"/>
                  <a:pt x="2074053" y="2128581"/>
                  <a:pt x="2057088" y="2128581"/>
                </a:cubicBezTo>
                <a:cubicBezTo>
                  <a:pt x="2040123" y="2128581"/>
                  <a:pt x="2027399" y="2115997"/>
                  <a:pt x="2010434" y="2115997"/>
                </a:cubicBezTo>
                <a:cubicBezTo>
                  <a:pt x="2004073" y="2115997"/>
                  <a:pt x="1999831" y="2111278"/>
                  <a:pt x="1997181" y="2102626"/>
                </a:cubicBezTo>
                <a:lnTo>
                  <a:pt x="1994109" y="2072040"/>
                </a:lnTo>
                <a:lnTo>
                  <a:pt x="2204664" y="2072040"/>
                </a:lnTo>
                <a:lnTo>
                  <a:pt x="2200514" y="2070368"/>
                </a:lnTo>
                <a:cubicBezTo>
                  <a:pt x="2190974" y="2065148"/>
                  <a:pt x="2181434" y="2060402"/>
                  <a:pt x="2168713" y="2060402"/>
                </a:cubicBezTo>
                <a:cubicBezTo>
                  <a:pt x="2117834" y="2060402"/>
                  <a:pt x="2071194" y="2071792"/>
                  <a:pt x="2020314" y="2067995"/>
                </a:cubicBezTo>
                <a:cubicBezTo>
                  <a:pt x="2011835" y="2064199"/>
                  <a:pt x="1999114" y="2071792"/>
                  <a:pt x="1999114" y="2060402"/>
                </a:cubicBezTo>
                <a:cubicBezTo>
                  <a:pt x="1994875" y="2045216"/>
                  <a:pt x="2011835" y="2052809"/>
                  <a:pt x="2020314" y="2052809"/>
                </a:cubicBezTo>
                <a:cubicBezTo>
                  <a:pt x="2037274" y="2056606"/>
                  <a:pt x="2054234" y="2045216"/>
                  <a:pt x="2071194" y="2045216"/>
                </a:cubicBezTo>
                <a:cubicBezTo>
                  <a:pt x="2088154" y="2049013"/>
                  <a:pt x="2109354" y="2052809"/>
                  <a:pt x="2126314" y="2045216"/>
                </a:cubicBezTo>
                <a:cubicBezTo>
                  <a:pt x="2155993" y="2037623"/>
                  <a:pt x="2185673" y="2041420"/>
                  <a:pt x="2211114" y="2041420"/>
                </a:cubicBezTo>
                <a:cubicBezTo>
                  <a:pt x="2266233" y="2037623"/>
                  <a:pt x="2317113" y="2026234"/>
                  <a:pt x="2355273" y="1992066"/>
                </a:cubicBezTo>
                <a:cubicBezTo>
                  <a:pt x="2372233" y="1980677"/>
                  <a:pt x="2389193" y="1980677"/>
                  <a:pt x="2406153" y="1980677"/>
                </a:cubicBezTo>
                <a:cubicBezTo>
                  <a:pt x="2410393" y="1980677"/>
                  <a:pt x="2423113" y="1984473"/>
                  <a:pt x="2423113" y="1976880"/>
                </a:cubicBezTo>
                <a:cubicBezTo>
                  <a:pt x="2423113" y="1961694"/>
                  <a:pt x="2410393" y="1969287"/>
                  <a:pt x="2406153" y="1969287"/>
                </a:cubicBezTo>
                <a:cubicBezTo>
                  <a:pt x="2334073" y="1969287"/>
                  <a:pt x="2261993" y="1969287"/>
                  <a:pt x="2185673" y="1969287"/>
                </a:cubicBezTo>
                <a:cubicBezTo>
                  <a:pt x="2160234" y="1969287"/>
                  <a:pt x="2143274" y="1950305"/>
                  <a:pt x="2122073" y="1931322"/>
                </a:cubicBezTo>
                <a:cubicBezTo>
                  <a:pt x="2122073" y="1931322"/>
                  <a:pt x="2122073" y="1927526"/>
                  <a:pt x="2122073" y="1923730"/>
                </a:cubicBezTo>
                <a:cubicBezTo>
                  <a:pt x="2130554" y="1912340"/>
                  <a:pt x="2134794" y="1904747"/>
                  <a:pt x="2139033" y="1893358"/>
                </a:cubicBezTo>
                <a:lnTo>
                  <a:pt x="2142127" y="1887264"/>
                </a:lnTo>
                <a:lnTo>
                  <a:pt x="2048099" y="1887264"/>
                </a:lnTo>
                <a:cubicBezTo>
                  <a:pt x="2039616" y="1887264"/>
                  <a:pt x="2031135" y="1883411"/>
                  <a:pt x="2022652" y="1879557"/>
                </a:cubicBezTo>
                <a:cubicBezTo>
                  <a:pt x="2018410" y="1879557"/>
                  <a:pt x="2014169" y="1887264"/>
                  <a:pt x="2005686" y="1887264"/>
                </a:cubicBezTo>
                <a:cubicBezTo>
                  <a:pt x="1980239" y="1887264"/>
                  <a:pt x="1954791" y="1883411"/>
                  <a:pt x="1933585" y="1875704"/>
                </a:cubicBezTo>
                <a:cubicBezTo>
                  <a:pt x="1925102" y="1875704"/>
                  <a:pt x="1912379" y="1871850"/>
                  <a:pt x="1903896" y="1875704"/>
                </a:cubicBezTo>
                <a:cubicBezTo>
                  <a:pt x="1891172" y="1883411"/>
                  <a:pt x="1874208" y="1879557"/>
                  <a:pt x="1861483" y="1879557"/>
                </a:cubicBezTo>
                <a:cubicBezTo>
                  <a:pt x="1848760" y="1879557"/>
                  <a:pt x="1831796" y="1887264"/>
                  <a:pt x="1819071" y="1875704"/>
                </a:cubicBezTo>
                <a:cubicBezTo>
                  <a:pt x="1810589" y="1867997"/>
                  <a:pt x="1806347" y="1879557"/>
                  <a:pt x="1797864" y="1879557"/>
                </a:cubicBezTo>
                <a:cubicBezTo>
                  <a:pt x="1746969" y="1879557"/>
                  <a:pt x="1691833" y="1879557"/>
                  <a:pt x="1636697" y="1879557"/>
                </a:cubicBezTo>
                <a:cubicBezTo>
                  <a:pt x="1602767" y="1867997"/>
                  <a:pt x="1568836" y="1875704"/>
                  <a:pt x="1534906" y="1875704"/>
                </a:cubicBezTo>
                <a:cubicBezTo>
                  <a:pt x="1526423" y="1875704"/>
                  <a:pt x="1517942" y="1871850"/>
                  <a:pt x="1513700" y="1864144"/>
                </a:cubicBezTo>
                <a:cubicBezTo>
                  <a:pt x="1526423" y="1860290"/>
                  <a:pt x="1539148" y="1856437"/>
                  <a:pt x="1551872" y="1856437"/>
                </a:cubicBezTo>
                <a:cubicBezTo>
                  <a:pt x="1568836" y="1856437"/>
                  <a:pt x="1585802" y="1856437"/>
                  <a:pt x="1602767" y="1856437"/>
                </a:cubicBezTo>
                <a:cubicBezTo>
                  <a:pt x="1611250" y="1856437"/>
                  <a:pt x="1628214" y="1856437"/>
                  <a:pt x="1623973" y="1841023"/>
                </a:cubicBezTo>
                <a:cubicBezTo>
                  <a:pt x="1623973" y="1833316"/>
                  <a:pt x="1632456" y="1833316"/>
                  <a:pt x="1636697" y="1833316"/>
                </a:cubicBezTo>
                <a:cubicBezTo>
                  <a:pt x="1662144" y="1833316"/>
                  <a:pt x="1687592" y="1833316"/>
                  <a:pt x="1713039" y="1833316"/>
                </a:cubicBezTo>
                <a:cubicBezTo>
                  <a:pt x="1717281" y="1833316"/>
                  <a:pt x="1721522" y="1833316"/>
                  <a:pt x="1725763" y="1833316"/>
                </a:cubicBezTo>
                <a:cubicBezTo>
                  <a:pt x="1730005" y="1833316"/>
                  <a:pt x="1730005" y="1829463"/>
                  <a:pt x="1730005" y="1825609"/>
                </a:cubicBezTo>
                <a:cubicBezTo>
                  <a:pt x="1730005" y="1825609"/>
                  <a:pt x="1730005" y="1825609"/>
                  <a:pt x="1730005" y="1821756"/>
                </a:cubicBezTo>
                <a:cubicBezTo>
                  <a:pt x="1730005" y="1821756"/>
                  <a:pt x="1725763" y="1821756"/>
                  <a:pt x="1725763" y="1821756"/>
                </a:cubicBezTo>
                <a:cubicBezTo>
                  <a:pt x="1696075" y="1825609"/>
                  <a:pt x="1666386" y="1817903"/>
                  <a:pt x="1636697" y="1814049"/>
                </a:cubicBezTo>
                <a:cubicBezTo>
                  <a:pt x="1615491" y="1814049"/>
                  <a:pt x="1598525" y="1814049"/>
                  <a:pt x="1577319" y="1806342"/>
                </a:cubicBezTo>
                <a:cubicBezTo>
                  <a:pt x="1573078" y="1802489"/>
                  <a:pt x="1568836" y="1802489"/>
                  <a:pt x="1568836" y="1802489"/>
                </a:cubicBezTo>
                <a:cubicBezTo>
                  <a:pt x="1543389" y="1814049"/>
                  <a:pt x="1522183" y="1806342"/>
                  <a:pt x="1496736" y="1810196"/>
                </a:cubicBezTo>
                <a:cubicBezTo>
                  <a:pt x="1488253" y="1810196"/>
                  <a:pt x="1475529" y="1806342"/>
                  <a:pt x="1462805" y="1814049"/>
                </a:cubicBezTo>
                <a:cubicBezTo>
                  <a:pt x="1454323" y="1817903"/>
                  <a:pt x="1445840" y="1814049"/>
                  <a:pt x="1441598" y="1802489"/>
                </a:cubicBezTo>
                <a:cubicBezTo>
                  <a:pt x="1433117" y="1787075"/>
                  <a:pt x="1433117" y="1783222"/>
                  <a:pt x="1450081" y="1779368"/>
                </a:cubicBezTo>
                <a:cubicBezTo>
                  <a:pt x="1467046" y="1775515"/>
                  <a:pt x="1471288" y="1763955"/>
                  <a:pt x="1488253" y="1767808"/>
                </a:cubicBezTo>
                <a:cubicBezTo>
                  <a:pt x="1500977" y="1771662"/>
                  <a:pt x="1513700" y="1767808"/>
                  <a:pt x="1526423" y="1767808"/>
                </a:cubicBezTo>
                <a:cubicBezTo>
                  <a:pt x="1530665" y="1767808"/>
                  <a:pt x="1534906" y="1767808"/>
                  <a:pt x="1543389" y="1763955"/>
                </a:cubicBezTo>
                <a:cubicBezTo>
                  <a:pt x="1526423" y="1763955"/>
                  <a:pt x="1513700" y="1760101"/>
                  <a:pt x="1500977" y="1760101"/>
                </a:cubicBezTo>
                <a:cubicBezTo>
                  <a:pt x="1500977" y="1752394"/>
                  <a:pt x="1496736" y="1744688"/>
                  <a:pt x="1509459" y="1733127"/>
                </a:cubicBezTo>
                <a:cubicBezTo>
                  <a:pt x="1513700" y="1725421"/>
                  <a:pt x="1522183" y="1725421"/>
                  <a:pt x="1534906" y="1725421"/>
                </a:cubicBezTo>
                <a:cubicBezTo>
                  <a:pt x="1539148" y="1725421"/>
                  <a:pt x="1543389" y="1721567"/>
                  <a:pt x="1539148" y="1713860"/>
                </a:cubicBezTo>
                <a:cubicBezTo>
                  <a:pt x="1534906" y="1713860"/>
                  <a:pt x="1534906" y="1710007"/>
                  <a:pt x="1530665" y="1710007"/>
                </a:cubicBezTo>
                <a:cubicBezTo>
                  <a:pt x="1509459" y="1710007"/>
                  <a:pt x="1488253" y="1702300"/>
                  <a:pt x="1471288" y="1713860"/>
                </a:cubicBezTo>
                <a:cubicBezTo>
                  <a:pt x="1458564" y="1721567"/>
                  <a:pt x="1441598" y="1721567"/>
                  <a:pt x="1433117" y="1713860"/>
                </a:cubicBezTo>
                <a:cubicBezTo>
                  <a:pt x="1424634" y="1702300"/>
                  <a:pt x="1411910" y="1702300"/>
                  <a:pt x="1394945" y="1702300"/>
                </a:cubicBezTo>
                <a:cubicBezTo>
                  <a:pt x="1382222" y="1702300"/>
                  <a:pt x="1369498" y="1702300"/>
                  <a:pt x="1369498" y="1683033"/>
                </a:cubicBezTo>
                <a:cubicBezTo>
                  <a:pt x="1369498" y="1675326"/>
                  <a:pt x="1356773" y="1675326"/>
                  <a:pt x="1348290" y="1671472"/>
                </a:cubicBezTo>
                <a:cubicBezTo>
                  <a:pt x="1339809" y="1671472"/>
                  <a:pt x="1331326" y="1671472"/>
                  <a:pt x="1327084" y="1671472"/>
                </a:cubicBezTo>
                <a:cubicBezTo>
                  <a:pt x="1310120" y="1671472"/>
                  <a:pt x="1305879" y="1663766"/>
                  <a:pt x="1318603" y="1652205"/>
                </a:cubicBezTo>
                <a:lnTo>
                  <a:pt x="1323701" y="1643934"/>
                </a:lnTo>
                <a:lnTo>
                  <a:pt x="1379040" y="1643934"/>
                </a:lnTo>
                <a:lnTo>
                  <a:pt x="1399446" y="1636359"/>
                </a:lnTo>
                <a:lnTo>
                  <a:pt x="1406694" y="1636000"/>
                </a:lnTo>
                <a:lnTo>
                  <a:pt x="1411379" y="1639211"/>
                </a:lnTo>
                <a:cubicBezTo>
                  <a:pt x="1414030" y="1641572"/>
                  <a:pt x="1417211" y="1643934"/>
                  <a:pt x="1421453" y="1643934"/>
                </a:cubicBezTo>
                <a:cubicBezTo>
                  <a:pt x="1446900" y="1643934"/>
                  <a:pt x="1472347" y="1639211"/>
                  <a:pt x="1493553" y="1629764"/>
                </a:cubicBezTo>
                <a:cubicBezTo>
                  <a:pt x="1502036" y="1629764"/>
                  <a:pt x="1514759" y="1625040"/>
                  <a:pt x="1523242" y="1629764"/>
                </a:cubicBezTo>
                <a:cubicBezTo>
                  <a:pt x="1535967" y="1639211"/>
                  <a:pt x="1552931" y="1634487"/>
                  <a:pt x="1565655" y="1634487"/>
                </a:cubicBezTo>
                <a:cubicBezTo>
                  <a:pt x="1578379" y="1634487"/>
                  <a:pt x="1595343" y="1643934"/>
                  <a:pt x="1608067" y="1629764"/>
                </a:cubicBezTo>
                <a:cubicBezTo>
                  <a:pt x="1616550" y="1620317"/>
                  <a:pt x="1620792" y="1634487"/>
                  <a:pt x="1629274" y="1634487"/>
                </a:cubicBezTo>
                <a:cubicBezTo>
                  <a:pt x="1680169" y="1634487"/>
                  <a:pt x="1735305" y="1634487"/>
                  <a:pt x="1790442" y="1634487"/>
                </a:cubicBezTo>
                <a:cubicBezTo>
                  <a:pt x="1824372" y="1620317"/>
                  <a:pt x="1858302" y="1629764"/>
                  <a:pt x="1892232" y="1629764"/>
                </a:cubicBezTo>
                <a:cubicBezTo>
                  <a:pt x="1900715" y="1629764"/>
                  <a:pt x="1909197" y="1625040"/>
                  <a:pt x="1913438" y="1615594"/>
                </a:cubicBezTo>
                <a:cubicBezTo>
                  <a:pt x="1900715" y="1610870"/>
                  <a:pt x="1887991" y="1606147"/>
                  <a:pt x="1875267" y="1606147"/>
                </a:cubicBezTo>
                <a:cubicBezTo>
                  <a:pt x="1858302" y="1606147"/>
                  <a:pt x="1841337" y="1606147"/>
                  <a:pt x="1824372" y="1606147"/>
                </a:cubicBezTo>
                <a:cubicBezTo>
                  <a:pt x="1815889" y="1606147"/>
                  <a:pt x="1798925" y="1606147"/>
                  <a:pt x="1803166" y="1587254"/>
                </a:cubicBezTo>
                <a:cubicBezTo>
                  <a:pt x="1803166" y="1577807"/>
                  <a:pt x="1794683" y="1577807"/>
                  <a:pt x="1790442" y="1577807"/>
                </a:cubicBezTo>
                <a:cubicBezTo>
                  <a:pt x="1764994" y="1577807"/>
                  <a:pt x="1739547" y="1577807"/>
                  <a:pt x="1714100" y="1577807"/>
                </a:cubicBezTo>
                <a:cubicBezTo>
                  <a:pt x="1709858" y="1577807"/>
                  <a:pt x="1705617" y="1577807"/>
                  <a:pt x="1701375" y="1577807"/>
                </a:cubicBezTo>
                <a:cubicBezTo>
                  <a:pt x="1697134" y="1577807"/>
                  <a:pt x="1697134" y="1573084"/>
                  <a:pt x="1697134" y="1568360"/>
                </a:cubicBezTo>
                <a:cubicBezTo>
                  <a:pt x="1697134" y="1568360"/>
                  <a:pt x="1697134" y="1568360"/>
                  <a:pt x="1697134" y="1563637"/>
                </a:cubicBezTo>
                <a:cubicBezTo>
                  <a:pt x="1697134" y="1563637"/>
                  <a:pt x="1701375" y="1563637"/>
                  <a:pt x="1701375" y="1563637"/>
                </a:cubicBezTo>
                <a:cubicBezTo>
                  <a:pt x="1731064" y="1568360"/>
                  <a:pt x="1760753" y="1558914"/>
                  <a:pt x="1790442" y="1554191"/>
                </a:cubicBezTo>
                <a:cubicBezTo>
                  <a:pt x="1811648" y="1554191"/>
                  <a:pt x="1828613" y="1554191"/>
                  <a:pt x="1849819" y="1544744"/>
                </a:cubicBezTo>
                <a:cubicBezTo>
                  <a:pt x="1854061" y="1540021"/>
                  <a:pt x="1858302" y="1540021"/>
                  <a:pt x="1858302" y="1540021"/>
                </a:cubicBezTo>
                <a:cubicBezTo>
                  <a:pt x="1883750" y="1554191"/>
                  <a:pt x="1904956" y="1544744"/>
                  <a:pt x="1930403" y="1549467"/>
                </a:cubicBezTo>
                <a:cubicBezTo>
                  <a:pt x="1938886" y="1549467"/>
                  <a:pt x="1951610" y="1544744"/>
                  <a:pt x="1964333" y="1554191"/>
                </a:cubicBezTo>
                <a:cubicBezTo>
                  <a:pt x="1972816" y="1558914"/>
                  <a:pt x="1981299" y="1554191"/>
                  <a:pt x="1985540" y="1540021"/>
                </a:cubicBezTo>
                <a:cubicBezTo>
                  <a:pt x="1994022" y="1521127"/>
                  <a:pt x="1994022" y="1516404"/>
                  <a:pt x="1977057" y="1511680"/>
                </a:cubicBezTo>
                <a:cubicBezTo>
                  <a:pt x="1960093" y="1506957"/>
                  <a:pt x="1955850" y="1492788"/>
                  <a:pt x="1938886" y="1497511"/>
                </a:cubicBezTo>
                <a:cubicBezTo>
                  <a:pt x="1926162" y="1502234"/>
                  <a:pt x="1913438" y="1497511"/>
                  <a:pt x="1900715" y="1497511"/>
                </a:cubicBezTo>
                <a:cubicBezTo>
                  <a:pt x="1896474" y="1497511"/>
                  <a:pt x="1892232" y="1497511"/>
                  <a:pt x="1883750" y="1492788"/>
                </a:cubicBezTo>
                <a:cubicBezTo>
                  <a:pt x="1900715" y="1492788"/>
                  <a:pt x="1913438" y="1488064"/>
                  <a:pt x="1926162" y="1488064"/>
                </a:cubicBezTo>
                <a:cubicBezTo>
                  <a:pt x="1926162" y="1478617"/>
                  <a:pt x="1930403" y="1469171"/>
                  <a:pt x="1917680" y="1455000"/>
                </a:cubicBezTo>
                <a:cubicBezTo>
                  <a:pt x="1913438" y="1445555"/>
                  <a:pt x="1904956" y="1445555"/>
                  <a:pt x="1892232" y="1445555"/>
                </a:cubicBezTo>
                <a:cubicBezTo>
                  <a:pt x="1887991" y="1445555"/>
                  <a:pt x="1883750" y="1440831"/>
                  <a:pt x="1887991" y="1431384"/>
                </a:cubicBezTo>
                <a:cubicBezTo>
                  <a:pt x="1892232" y="1431384"/>
                  <a:pt x="1892232" y="1426661"/>
                  <a:pt x="1896474" y="1426661"/>
                </a:cubicBezTo>
                <a:cubicBezTo>
                  <a:pt x="1917680" y="1426661"/>
                  <a:pt x="1938886" y="1417214"/>
                  <a:pt x="1955850" y="1431384"/>
                </a:cubicBezTo>
                <a:cubicBezTo>
                  <a:pt x="1968575" y="1440831"/>
                  <a:pt x="1985540" y="1440831"/>
                  <a:pt x="1994022" y="1431384"/>
                </a:cubicBezTo>
                <a:cubicBezTo>
                  <a:pt x="2002505" y="1417214"/>
                  <a:pt x="2015229" y="1417214"/>
                  <a:pt x="2032194" y="1417214"/>
                </a:cubicBezTo>
                <a:cubicBezTo>
                  <a:pt x="2044917" y="1417214"/>
                  <a:pt x="2057641" y="1417214"/>
                  <a:pt x="2057641" y="1393598"/>
                </a:cubicBezTo>
                <a:cubicBezTo>
                  <a:pt x="2057641" y="1384151"/>
                  <a:pt x="2070365" y="1384151"/>
                  <a:pt x="2078848" y="1379427"/>
                </a:cubicBezTo>
                <a:cubicBezTo>
                  <a:pt x="2087330" y="1379427"/>
                  <a:pt x="2095813" y="1379427"/>
                  <a:pt x="2100054" y="1379427"/>
                </a:cubicBezTo>
                <a:cubicBezTo>
                  <a:pt x="2117019" y="1379427"/>
                  <a:pt x="2121260" y="1369981"/>
                  <a:pt x="2108536" y="1355810"/>
                </a:cubicBezTo>
                <a:cubicBezTo>
                  <a:pt x="2104296" y="1346363"/>
                  <a:pt x="2100054" y="1332194"/>
                  <a:pt x="2087330" y="1336918"/>
                </a:cubicBezTo>
                <a:cubicBezTo>
                  <a:pt x="2070365" y="1341641"/>
                  <a:pt x="2053400" y="1341641"/>
                  <a:pt x="2036435" y="1336918"/>
                </a:cubicBezTo>
                <a:cubicBezTo>
                  <a:pt x="2015229" y="1332194"/>
                  <a:pt x="1998263" y="1336918"/>
                  <a:pt x="1981299" y="1336918"/>
                </a:cubicBezTo>
                <a:cubicBezTo>
                  <a:pt x="1964333" y="1336918"/>
                  <a:pt x="1951610" y="1327471"/>
                  <a:pt x="1934644" y="1327471"/>
                </a:cubicBezTo>
                <a:cubicBezTo>
                  <a:pt x="1921921" y="1327471"/>
                  <a:pt x="1917680" y="1313301"/>
                  <a:pt x="1917680" y="1289684"/>
                </a:cubicBezTo>
                <a:cubicBezTo>
                  <a:pt x="1921921" y="1280238"/>
                  <a:pt x="1904956" y="1261344"/>
                  <a:pt x="1896474" y="1266067"/>
                </a:cubicBezTo>
                <a:cubicBezTo>
                  <a:pt x="1879508" y="1266067"/>
                  <a:pt x="1866784" y="1256621"/>
                  <a:pt x="1849819" y="1270791"/>
                </a:cubicBezTo>
                <a:cubicBezTo>
                  <a:pt x="1841337" y="1275514"/>
                  <a:pt x="1828613" y="1270791"/>
                  <a:pt x="1828613" y="1261344"/>
                </a:cubicBezTo>
                <a:cubicBezTo>
                  <a:pt x="1828613" y="1242451"/>
                  <a:pt x="1820131" y="1247174"/>
                  <a:pt x="1811648" y="1251897"/>
                </a:cubicBezTo>
                <a:cubicBezTo>
                  <a:pt x="1786200" y="1256621"/>
                  <a:pt x="1786200" y="1256621"/>
                  <a:pt x="1760753" y="1251897"/>
                </a:cubicBezTo>
                <a:lnTo>
                  <a:pt x="1721818" y="1244670"/>
                </a:lnTo>
                <a:lnTo>
                  <a:pt x="1734809" y="1242703"/>
                </a:lnTo>
                <a:cubicBezTo>
                  <a:pt x="1743291" y="1240777"/>
                  <a:pt x="1751774" y="1238850"/>
                  <a:pt x="1760256" y="1238850"/>
                </a:cubicBezTo>
                <a:cubicBezTo>
                  <a:pt x="1768739" y="1238850"/>
                  <a:pt x="1772980" y="1238850"/>
                  <a:pt x="1781462" y="1234997"/>
                </a:cubicBezTo>
                <a:cubicBezTo>
                  <a:pt x="1789945" y="1231143"/>
                  <a:pt x="1798428" y="1234997"/>
                  <a:pt x="1811151" y="1234997"/>
                </a:cubicBezTo>
                <a:cubicBezTo>
                  <a:pt x="1819634" y="1234997"/>
                  <a:pt x="1828115" y="1227289"/>
                  <a:pt x="1840840" y="1227289"/>
                </a:cubicBezTo>
                <a:cubicBezTo>
                  <a:pt x="1845081" y="1227289"/>
                  <a:pt x="1849323" y="1231143"/>
                  <a:pt x="1857805" y="1234997"/>
                </a:cubicBezTo>
                <a:cubicBezTo>
                  <a:pt x="1866287" y="1234997"/>
                  <a:pt x="1862047" y="1223437"/>
                  <a:pt x="1866287" y="1223437"/>
                </a:cubicBezTo>
                <a:cubicBezTo>
                  <a:pt x="1870528" y="1223437"/>
                  <a:pt x="1870528" y="1223437"/>
                  <a:pt x="1874770" y="1223437"/>
                </a:cubicBezTo>
                <a:cubicBezTo>
                  <a:pt x="1895976" y="1223437"/>
                  <a:pt x="1921423" y="1219583"/>
                  <a:pt x="1942630" y="1215730"/>
                </a:cubicBezTo>
                <a:cubicBezTo>
                  <a:pt x="1959595" y="1215730"/>
                  <a:pt x="1976561" y="1211876"/>
                  <a:pt x="1993525" y="1208023"/>
                </a:cubicBezTo>
                <a:cubicBezTo>
                  <a:pt x="2018973" y="1204169"/>
                  <a:pt x="2018973" y="1204169"/>
                  <a:pt x="2044420" y="1208023"/>
                </a:cubicBezTo>
                <a:cubicBezTo>
                  <a:pt x="2052903" y="1211876"/>
                  <a:pt x="2061386" y="1215730"/>
                  <a:pt x="2061386" y="1200316"/>
                </a:cubicBezTo>
                <a:cubicBezTo>
                  <a:pt x="2061386" y="1192609"/>
                  <a:pt x="2074109" y="1188756"/>
                  <a:pt x="2082592" y="1192609"/>
                </a:cubicBezTo>
                <a:cubicBezTo>
                  <a:pt x="2099556" y="1204169"/>
                  <a:pt x="2112281" y="1196463"/>
                  <a:pt x="2129246" y="1196463"/>
                </a:cubicBezTo>
                <a:cubicBezTo>
                  <a:pt x="2137728" y="1200316"/>
                  <a:pt x="2154694" y="1184902"/>
                  <a:pt x="2150452" y="1177196"/>
                </a:cubicBezTo>
                <a:cubicBezTo>
                  <a:pt x="2150452" y="1157928"/>
                  <a:pt x="2154694" y="1146368"/>
                  <a:pt x="2167417" y="1146368"/>
                </a:cubicBezTo>
                <a:cubicBezTo>
                  <a:pt x="2184382" y="1146368"/>
                  <a:pt x="2197106" y="1138661"/>
                  <a:pt x="2214071" y="1138661"/>
                </a:cubicBezTo>
                <a:cubicBezTo>
                  <a:pt x="2231036" y="1138661"/>
                  <a:pt x="2248002" y="1142515"/>
                  <a:pt x="2269207" y="1138661"/>
                </a:cubicBezTo>
                <a:cubicBezTo>
                  <a:pt x="2286172" y="1134808"/>
                  <a:pt x="2303138" y="1134808"/>
                  <a:pt x="2320102" y="1138661"/>
                </a:cubicBezTo>
                <a:cubicBezTo>
                  <a:pt x="2332827" y="1142515"/>
                  <a:pt x="2337068" y="1130955"/>
                  <a:pt x="2341308" y="1123248"/>
                </a:cubicBezTo>
                <a:cubicBezTo>
                  <a:pt x="2354033" y="1111687"/>
                  <a:pt x="2349791" y="1103981"/>
                  <a:pt x="2332827" y="1103981"/>
                </a:cubicBezTo>
                <a:cubicBezTo>
                  <a:pt x="2328585" y="1103981"/>
                  <a:pt x="2320102" y="1103981"/>
                  <a:pt x="2311621" y="1103981"/>
                </a:cubicBezTo>
                <a:cubicBezTo>
                  <a:pt x="2303138" y="1100127"/>
                  <a:pt x="2290413" y="1100127"/>
                  <a:pt x="2290413" y="1092420"/>
                </a:cubicBezTo>
                <a:cubicBezTo>
                  <a:pt x="2290413" y="1073153"/>
                  <a:pt x="2277689" y="1073153"/>
                  <a:pt x="2264966" y="1073153"/>
                </a:cubicBezTo>
                <a:cubicBezTo>
                  <a:pt x="2248002" y="1073153"/>
                  <a:pt x="2235277" y="1073153"/>
                  <a:pt x="2226794" y="1061593"/>
                </a:cubicBezTo>
                <a:cubicBezTo>
                  <a:pt x="2218313" y="1053886"/>
                  <a:pt x="2201347" y="1053886"/>
                  <a:pt x="2188623" y="1061593"/>
                </a:cubicBezTo>
                <a:cubicBezTo>
                  <a:pt x="2171658" y="1073153"/>
                  <a:pt x="2150452" y="1065445"/>
                  <a:pt x="2129246" y="1065445"/>
                </a:cubicBezTo>
                <a:cubicBezTo>
                  <a:pt x="2125005" y="1065445"/>
                  <a:pt x="2125005" y="1061593"/>
                  <a:pt x="2120763" y="1061593"/>
                </a:cubicBezTo>
                <a:cubicBezTo>
                  <a:pt x="2116522" y="1053886"/>
                  <a:pt x="2120763" y="1050032"/>
                  <a:pt x="2125005" y="1050032"/>
                </a:cubicBezTo>
                <a:cubicBezTo>
                  <a:pt x="2137728" y="1050032"/>
                  <a:pt x="2146211" y="1050032"/>
                  <a:pt x="2150452" y="1042326"/>
                </a:cubicBezTo>
                <a:cubicBezTo>
                  <a:pt x="2163175" y="1030765"/>
                  <a:pt x="2158934" y="1023059"/>
                  <a:pt x="2158934" y="1015352"/>
                </a:cubicBezTo>
                <a:cubicBezTo>
                  <a:pt x="2146211" y="1015352"/>
                  <a:pt x="2133488" y="1011498"/>
                  <a:pt x="2116522" y="1011498"/>
                </a:cubicBezTo>
                <a:cubicBezTo>
                  <a:pt x="2125005" y="1007645"/>
                  <a:pt x="2129246" y="1007645"/>
                  <a:pt x="2133488" y="1007645"/>
                </a:cubicBezTo>
                <a:cubicBezTo>
                  <a:pt x="2146211" y="1007645"/>
                  <a:pt x="2158934" y="1003791"/>
                  <a:pt x="2171658" y="1007645"/>
                </a:cubicBezTo>
                <a:cubicBezTo>
                  <a:pt x="2188623" y="1011498"/>
                  <a:pt x="2192865" y="999938"/>
                  <a:pt x="2209830" y="996085"/>
                </a:cubicBezTo>
                <a:cubicBezTo>
                  <a:pt x="2226794" y="992231"/>
                  <a:pt x="2226794" y="988378"/>
                  <a:pt x="2218313" y="972964"/>
                </a:cubicBezTo>
                <a:cubicBezTo>
                  <a:pt x="2214071" y="961404"/>
                  <a:pt x="2205588" y="957550"/>
                  <a:pt x="2197106" y="961404"/>
                </a:cubicBezTo>
                <a:cubicBezTo>
                  <a:pt x="2184382" y="969111"/>
                  <a:pt x="2171658" y="965257"/>
                  <a:pt x="2163175" y="965257"/>
                </a:cubicBezTo>
                <a:cubicBezTo>
                  <a:pt x="2137728" y="969111"/>
                  <a:pt x="2116522" y="961404"/>
                  <a:pt x="2091075" y="972964"/>
                </a:cubicBezTo>
                <a:cubicBezTo>
                  <a:pt x="2091075" y="972964"/>
                  <a:pt x="2086833" y="972964"/>
                  <a:pt x="2082592" y="969111"/>
                </a:cubicBezTo>
                <a:cubicBezTo>
                  <a:pt x="2061386" y="961404"/>
                  <a:pt x="2044420" y="961404"/>
                  <a:pt x="2023214" y="961404"/>
                </a:cubicBezTo>
                <a:cubicBezTo>
                  <a:pt x="1993525" y="957550"/>
                  <a:pt x="1963836" y="949844"/>
                  <a:pt x="1934148" y="953697"/>
                </a:cubicBezTo>
                <a:cubicBezTo>
                  <a:pt x="1934148" y="953697"/>
                  <a:pt x="1929906" y="953697"/>
                  <a:pt x="1929906" y="953697"/>
                </a:cubicBezTo>
                <a:cubicBezTo>
                  <a:pt x="1929906" y="949844"/>
                  <a:pt x="1929906" y="949844"/>
                  <a:pt x="1929906" y="949844"/>
                </a:cubicBezTo>
                <a:cubicBezTo>
                  <a:pt x="1929906" y="945990"/>
                  <a:pt x="1929906" y="942137"/>
                  <a:pt x="1934148" y="942137"/>
                </a:cubicBezTo>
                <a:cubicBezTo>
                  <a:pt x="1938389" y="942137"/>
                  <a:pt x="1942630" y="942137"/>
                  <a:pt x="1946872" y="942137"/>
                </a:cubicBezTo>
                <a:cubicBezTo>
                  <a:pt x="1972319" y="942137"/>
                  <a:pt x="1997767" y="942137"/>
                  <a:pt x="2023214" y="942137"/>
                </a:cubicBezTo>
                <a:cubicBezTo>
                  <a:pt x="2027455" y="942137"/>
                  <a:pt x="2035938" y="942137"/>
                  <a:pt x="2035938" y="934430"/>
                </a:cubicBezTo>
                <a:cubicBezTo>
                  <a:pt x="2031697" y="919016"/>
                  <a:pt x="2048661" y="919016"/>
                  <a:pt x="2057144" y="919016"/>
                </a:cubicBezTo>
                <a:cubicBezTo>
                  <a:pt x="2074109" y="919016"/>
                  <a:pt x="2091075" y="919016"/>
                  <a:pt x="2108039" y="919016"/>
                </a:cubicBezTo>
                <a:cubicBezTo>
                  <a:pt x="2120763" y="919016"/>
                  <a:pt x="2133488" y="915163"/>
                  <a:pt x="2146211" y="911309"/>
                </a:cubicBezTo>
                <a:cubicBezTo>
                  <a:pt x="2141969" y="903603"/>
                  <a:pt x="2133488" y="899749"/>
                  <a:pt x="2125005" y="899749"/>
                </a:cubicBezTo>
                <a:cubicBezTo>
                  <a:pt x="2091075" y="899749"/>
                  <a:pt x="2057144" y="907456"/>
                  <a:pt x="2023214" y="895896"/>
                </a:cubicBezTo>
                <a:lnTo>
                  <a:pt x="1996126" y="895896"/>
                </a:lnTo>
                <a:lnTo>
                  <a:pt x="2045854" y="894979"/>
                </a:lnTo>
                <a:cubicBezTo>
                  <a:pt x="2063873" y="894281"/>
                  <a:pt x="2081894" y="893723"/>
                  <a:pt x="2098853" y="894840"/>
                </a:cubicBezTo>
                <a:cubicBezTo>
                  <a:pt x="2141252" y="897072"/>
                  <a:pt x="2187892" y="894840"/>
                  <a:pt x="2230293" y="901537"/>
                </a:cubicBezTo>
                <a:cubicBezTo>
                  <a:pt x="2238772" y="902654"/>
                  <a:pt x="2247252" y="901537"/>
                  <a:pt x="2255732" y="902654"/>
                </a:cubicBezTo>
                <a:cubicBezTo>
                  <a:pt x="2268452" y="902654"/>
                  <a:pt x="2272692" y="899305"/>
                  <a:pt x="2276933" y="897072"/>
                </a:cubicBezTo>
                <a:cubicBezTo>
                  <a:pt x="2281172" y="897072"/>
                  <a:pt x="2272692" y="894840"/>
                  <a:pt x="2264213" y="894840"/>
                </a:cubicBezTo>
                <a:cubicBezTo>
                  <a:pt x="2255732" y="894840"/>
                  <a:pt x="2255732" y="892607"/>
                  <a:pt x="2259971" y="891491"/>
                </a:cubicBezTo>
                <a:cubicBezTo>
                  <a:pt x="2259971" y="890374"/>
                  <a:pt x="2268452" y="890374"/>
                  <a:pt x="2272692" y="890374"/>
                </a:cubicBezTo>
                <a:cubicBezTo>
                  <a:pt x="2293892" y="893723"/>
                  <a:pt x="2319331" y="892607"/>
                  <a:pt x="2332052" y="899305"/>
                </a:cubicBezTo>
                <a:cubicBezTo>
                  <a:pt x="2349012" y="900421"/>
                  <a:pt x="2357493" y="903770"/>
                  <a:pt x="2374451" y="903770"/>
                </a:cubicBezTo>
                <a:cubicBezTo>
                  <a:pt x="2387171" y="903770"/>
                  <a:pt x="2399891" y="904886"/>
                  <a:pt x="2408372" y="900421"/>
                </a:cubicBezTo>
                <a:cubicBezTo>
                  <a:pt x="2412611" y="897072"/>
                  <a:pt x="2429572" y="897072"/>
                  <a:pt x="2438051" y="894840"/>
                </a:cubicBezTo>
                <a:cubicBezTo>
                  <a:pt x="2446531" y="893723"/>
                  <a:pt x="2450771" y="897072"/>
                  <a:pt x="2463491" y="897072"/>
                </a:cubicBezTo>
                <a:cubicBezTo>
                  <a:pt x="2467731" y="897072"/>
                  <a:pt x="2467731" y="899305"/>
                  <a:pt x="2463491" y="899305"/>
                </a:cubicBezTo>
                <a:cubicBezTo>
                  <a:pt x="2455011" y="900421"/>
                  <a:pt x="2450771" y="901537"/>
                  <a:pt x="2442292" y="902654"/>
                </a:cubicBezTo>
                <a:cubicBezTo>
                  <a:pt x="2438051" y="902654"/>
                  <a:pt x="2433811" y="902654"/>
                  <a:pt x="2433811" y="904886"/>
                </a:cubicBezTo>
                <a:cubicBezTo>
                  <a:pt x="2433811" y="906003"/>
                  <a:pt x="2442292" y="906003"/>
                  <a:pt x="2446531" y="906003"/>
                </a:cubicBezTo>
                <a:cubicBezTo>
                  <a:pt x="2493171" y="906003"/>
                  <a:pt x="2544051" y="907119"/>
                  <a:pt x="2590691" y="906003"/>
                </a:cubicBezTo>
                <a:cubicBezTo>
                  <a:pt x="2641571" y="903770"/>
                  <a:pt x="2692450" y="904886"/>
                  <a:pt x="2743330" y="903770"/>
                </a:cubicBezTo>
                <a:cubicBezTo>
                  <a:pt x="2751810" y="903770"/>
                  <a:pt x="2756050" y="904886"/>
                  <a:pt x="2760290" y="902654"/>
                </a:cubicBezTo>
                <a:cubicBezTo>
                  <a:pt x="2760290" y="900421"/>
                  <a:pt x="2751810" y="898188"/>
                  <a:pt x="2747570" y="898188"/>
                </a:cubicBezTo>
                <a:cubicBezTo>
                  <a:pt x="2734850" y="898188"/>
                  <a:pt x="2722131" y="897072"/>
                  <a:pt x="2709410" y="899305"/>
                </a:cubicBezTo>
                <a:cubicBezTo>
                  <a:pt x="2688211" y="901537"/>
                  <a:pt x="2662770" y="899305"/>
                  <a:pt x="2641571" y="900421"/>
                </a:cubicBezTo>
                <a:cubicBezTo>
                  <a:pt x="2628851" y="897072"/>
                  <a:pt x="2616130" y="898188"/>
                  <a:pt x="2607651" y="898188"/>
                </a:cubicBezTo>
                <a:cubicBezTo>
                  <a:pt x="2590691" y="898188"/>
                  <a:pt x="2577971" y="898188"/>
                  <a:pt x="2573731" y="893723"/>
                </a:cubicBezTo>
                <a:cubicBezTo>
                  <a:pt x="2573731" y="891491"/>
                  <a:pt x="2565251" y="890374"/>
                  <a:pt x="2561011" y="889258"/>
                </a:cubicBezTo>
                <a:cubicBezTo>
                  <a:pt x="2565251" y="887026"/>
                  <a:pt x="2577971" y="889258"/>
                  <a:pt x="2582211" y="888142"/>
                </a:cubicBezTo>
                <a:cubicBezTo>
                  <a:pt x="2624611" y="888142"/>
                  <a:pt x="2662770" y="888142"/>
                  <a:pt x="2700930" y="888142"/>
                </a:cubicBezTo>
                <a:cubicBezTo>
                  <a:pt x="2726370" y="888142"/>
                  <a:pt x="2747570" y="889258"/>
                  <a:pt x="2773010" y="887026"/>
                </a:cubicBezTo>
                <a:cubicBezTo>
                  <a:pt x="2789970" y="884793"/>
                  <a:pt x="2806930" y="883677"/>
                  <a:pt x="2828130" y="884793"/>
                </a:cubicBezTo>
                <a:cubicBezTo>
                  <a:pt x="2836610" y="884793"/>
                  <a:pt x="2840850" y="883677"/>
                  <a:pt x="2845090" y="882560"/>
                </a:cubicBezTo>
                <a:cubicBezTo>
                  <a:pt x="2849329" y="881444"/>
                  <a:pt x="2849329" y="880328"/>
                  <a:pt x="2845090" y="879211"/>
                </a:cubicBezTo>
                <a:cubicBezTo>
                  <a:pt x="2836610" y="876979"/>
                  <a:pt x="2832369" y="874746"/>
                  <a:pt x="2815409" y="874746"/>
                </a:cubicBezTo>
                <a:cubicBezTo>
                  <a:pt x="2802689" y="875863"/>
                  <a:pt x="2789970" y="874746"/>
                  <a:pt x="2768769" y="874746"/>
                </a:cubicBezTo>
                <a:cubicBezTo>
                  <a:pt x="2785729" y="872514"/>
                  <a:pt x="2794210" y="873630"/>
                  <a:pt x="2806930" y="873630"/>
                </a:cubicBezTo>
                <a:cubicBezTo>
                  <a:pt x="2836610" y="872514"/>
                  <a:pt x="2866289" y="872514"/>
                  <a:pt x="2895969" y="873630"/>
                </a:cubicBezTo>
                <a:cubicBezTo>
                  <a:pt x="2904450" y="873630"/>
                  <a:pt x="2908689" y="871397"/>
                  <a:pt x="2908689" y="870281"/>
                </a:cubicBezTo>
                <a:cubicBezTo>
                  <a:pt x="2908689" y="868048"/>
                  <a:pt x="2904450" y="866932"/>
                  <a:pt x="2895969" y="866932"/>
                </a:cubicBezTo>
                <a:cubicBezTo>
                  <a:pt x="2883249" y="866932"/>
                  <a:pt x="2866289" y="868048"/>
                  <a:pt x="2857810" y="866932"/>
                </a:cubicBezTo>
                <a:cubicBezTo>
                  <a:pt x="2845090" y="864700"/>
                  <a:pt x="2832369" y="866932"/>
                  <a:pt x="2819649" y="863583"/>
                </a:cubicBezTo>
                <a:cubicBezTo>
                  <a:pt x="2815409" y="862467"/>
                  <a:pt x="2798450" y="863583"/>
                  <a:pt x="2789970" y="863583"/>
                </a:cubicBezTo>
                <a:cubicBezTo>
                  <a:pt x="2794210" y="860234"/>
                  <a:pt x="2802689" y="861351"/>
                  <a:pt x="2806930" y="861351"/>
                </a:cubicBezTo>
                <a:cubicBezTo>
                  <a:pt x="2845090" y="861351"/>
                  <a:pt x="2879009" y="861351"/>
                  <a:pt x="2912929" y="861351"/>
                </a:cubicBezTo>
                <a:cubicBezTo>
                  <a:pt x="2921410" y="861351"/>
                  <a:pt x="2929889" y="862467"/>
                  <a:pt x="2929889" y="860234"/>
                </a:cubicBezTo>
                <a:cubicBezTo>
                  <a:pt x="2929889" y="856885"/>
                  <a:pt x="2921410" y="856885"/>
                  <a:pt x="2917169" y="858002"/>
                </a:cubicBezTo>
                <a:cubicBezTo>
                  <a:pt x="2891729" y="858002"/>
                  <a:pt x="2870530" y="854653"/>
                  <a:pt x="2849329" y="853537"/>
                </a:cubicBezTo>
                <a:cubicBezTo>
                  <a:pt x="2870530" y="853537"/>
                  <a:pt x="2891729" y="853537"/>
                  <a:pt x="2912929" y="853537"/>
                </a:cubicBezTo>
                <a:cubicBezTo>
                  <a:pt x="2917169" y="853537"/>
                  <a:pt x="2921410" y="853537"/>
                  <a:pt x="2921410" y="851304"/>
                </a:cubicBezTo>
                <a:cubicBezTo>
                  <a:pt x="2921410" y="850188"/>
                  <a:pt x="2921410" y="847955"/>
                  <a:pt x="2917169" y="847955"/>
                </a:cubicBezTo>
                <a:cubicBezTo>
                  <a:pt x="2908689" y="849071"/>
                  <a:pt x="2904450" y="844606"/>
                  <a:pt x="2895969" y="845722"/>
                </a:cubicBezTo>
                <a:cubicBezTo>
                  <a:pt x="2891729" y="846839"/>
                  <a:pt x="2883249" y="845722"/>
                  <a:pt x="2879009" y="845722"/>
                </a:cubicBezTo>
                <a:cubicBezTo>
                  <a:pt x="2840850" y="846839"/>
                  <a:pt x="2802689" y="844606"/>
                  <a:pt x="2768769" y="843490"/>
                </a:cubicBezTo>
                <a:cubicBezTo>
                  <a:pt x="2773010" y="841257"/>
                  <a:pt x="2781490" y="841257"/>
                  <a:pt x="2785729" y="842374"/>
                </a:cubicBezTo>
                <a:cubicBezTo>
                  <a:pt x="2802689" y="843490"/>
                  <a:pt x="2819649" y="839025"/>
                  <a:pt x="2840850" y="841257"/>
                </a:cubicBezTo>
                <a:cubicBezTo>
                  <a:pt x="2857810" y="843490"/>
                  <a:pt x="2879009" y="842374"/>
                  <a:pt x="2895969" y="842374"/>
                </a:cubicBezTo>
                <a:cubicBezTo>
                  <a:pt x="2904450" y="842374"/>
                  <a:pt x="2908689" y="842374"/>
                  <a:pt x="2917169" y="842374"/>
                </a:cubicBezTo>
                <a:cubicBezTo>
                  <a:pt x="2921410" y="841257"/>
                  <a:pt x="2921410" y="840141"/>
                  <a:pt x="2921410" y="839025"/>
                </a:cubicBezTo>
                <a:cubicBezTo>
                  <a:pt x="2917169" y="837908"/>
                  <a:pt x="2912929" y="835676"/>
                  <a:pt x="2904450" y="835676"/>
                </a:cubicBezTo>
                <a:cubicBezTo>
                  <a:pt x="2891729" y="836792"/>
                  <a:pt x="2879009" y="836792"/>
                  <a:pt x="2866289" y="836792"/>
                </a:cubicBezTo>
                <a:cubicBezTo>
                  <a:pt x="2849329" y="836792"/>
                  <a:pt x="2832369" y="836792"/>
                  <a:pt x="2815409" y="836792"/>
                </a:cubicBezTo>
                <a:cubicBezTo>
                  <a:pt x="2802689" y="832327"/>
                  <a:pt x="2781490" y="836792"/>
                  <a:pt x="2768769" y="832327"/>
                </a:cubicBezTo>
                <a:cubicBezTo>
                  <a:pt x="2751810" y="833443"/>
                  <a:pt x="2739090" y="830094"/>
                  <a:pt x="2722131" y="830094"/>
                </a:cubicBezTo>
                <a:cubicBezTo>
                  <a:pt x="2709410" y="830094"/>
                  <a:pt x="2705171" y="828978"/>
                  <a:pt x="2700930" y="827862"/>
                </a:cubicBezTo>
                <a:cubicBezTo>
                  <a:pt x="2705171" y="826745"/>
                  <a:pt x="2705171" y="824513"/>
                  <a:pt x="2709410" y="823396"/>
                </a:cubicBezTo>
                <a:cubicBezTo>
                  <a:pt x="2709410" y="822280"/>
                  <a:pt x="2717890" y="822280"/>
                  <a:pt x="2722131" y="822280"/>
                </a:cubicBezTo>
                <a:cubicBezTo>
                  <a:pt x="2756050" y="822280"/>
                  <a:pt x="2789970" y="822280"/>
                  <a:pt x="2823890" y="822280"/>
                </a:cubicBezTo>
                <a:cubicBezTo>
                  <a:pt x="2828130" y="822280"/>
                  <a:pt x="2832369" y="823396"/>
                  <a:pt x="2832369" y="821164"/>
                </a:cubicBezTo>
                <a:cubicBezTo>
                  <a:pt x="2832369" y="820048"/>
                  <a:pt x="2828130" y="818931"/>
                  <a:pt x="2823890" y="818931"/>
                </a:cubicBezTo>
                <a:cubicBezTo>
                  <a:pt x="2811170" y="815582"/>
                  <a:pt x="2794210" y="816699"/>
                  <a:pt x="2777250" y="816699"/>
                </a:cubicBezTo>
                <a:cubicBezTo>
                  <a:pt x="2764530" y="816699"/>
                  <a:pt x="2760290" y="817815"/>
                  <a:pt x="2760290" y="813350"/>
                </a:cubicBezTo>
                <a:cubicBezTo>
                  <a:pt x="2756050" y="808885"/>
                  <a:pt x="2739090" y="807768"/>
                  <a:pt x="2726370" y="807768"/>
                </a:cubicBezTo>
                <a:cubicBezTo>
                  <a:pt x="2722131" y="806652"/>
                  <a:pt x="2713650" y="806652"/>
                  <a:pt x="2705171" y="806652"/>
                </a:cubicBezTo>
                <a:cubicBezTo>
                  <a:pt x="2713650" y="806652"/>
                  <a:pt x="2705171" y="806652"/>
                  <a:pt x="2709410" y="805536"/>
                </a:cubicBezTo>
                <a:cubicBezTo>
                  <a:pt x="2768769" y="805536"/>
                  <a:pt x="2823890" y="805536"/>
                  <a:pt x="2879009" y="805536"/>
                </a:cubicBezTo>
                <a:cubicBezTo>
                  <a:pt x="2883249" y="805536"/>
                  <a:pt x="2883249" y="804419"/>
                  <a:pt x="2883249" y="804419"/>
                </a:cubicBezTo>
                <a:cubicBezTo>
                  <a:pt x="2874770" y="801071"/>
                  <a:pt x="2853570" y="802187"/>
                  <a:pt x="2840850" y="801071"/>
                </a:cubicBezTo>
                <a:cubicBezTo>
                  <a:pt x="2849329" y="796605"/>
                  <a:pt x="2866289" y="795489"/>
                  <a:pt x="2874770" y="793256"/>
                </a:cubicBezTo>
                <a:cubicBezTo>
                  <a:pt x="2887490" y="789908"/>
                  <a:pt x="2887490" y="789908"/>
                  <a:pt x="2874770" y="785442"/>
                </a:cubicBezTo>
                <a:cubicBezTo>
                  <a:pt x="2870530" y="785442"/>
                  <a:pt x="2870530" y="785442"/>
                  <a:pt x="2870530" y="785442"/>
                </a:cubicBezTo>
                <a:cubicBezTo>
                  <a:pt x="2870530" y="784326"/>
                  <a:pt x="2866289" y="782093"/>
                  <a:pt x="2870530" y="782093"/>
                </a:cubicBezTo>
                <a:cubicBezTo>
                  <a:pt x="2891729" y="780977"/>
                  <a:pt x="2879009" y="779861"/>
                  <a:pt x="2874770" y="777628"/>
                </a:cubicBezTo>
                <a:cubicBezTo>
                  <a:pt x="2866289" y="775396"/>
                  <a:pt x="2866289" y="775396"/>
                  <a:pt x="2879009" y="774279"/>
                </a:cubicBezTo>
                <a:cubicBezTo>
                  <a:pt x="2887490" y="774279"/>
                  <a:pt x="2891729" y="774279"/>
                  <a:pt x="2891729" y="772047"/>
                </a:cubicBezTo>
                <a:cubicBezTo>
                  <a:pt x="2891729" y="769814"/>
                  <a:pt x="2891729" y="768698"/>
                  <a:pt x="2879009" y="768698"/>
                </a:cubicBezTo>
                <a:cubicBezTo>
                  <a:pt x="2862049" y="767582"/>
                  <a:pt x="2845090" y="765349"/>
                  <a:pt x="2828130" y="764233"/>
                </a:cubicBezTo>
                <a:cubicBezTo>
                  <a:pt x="2815409" y="763116"/>
                  <a:pt x="2806930" y="760884"/>
                  <a:pt x="2794210" y="758651"/>
                </a:cubicBezTo>
                <a:cubicBezTo>
                  <a:pt x="2789970" y="758651"/>
                  <a:pt x="2781490" y="758651"/>
                  <a:pt x="2773010" y="758651"/>
                </a:cubicBezTo>
                <a:cubicBezTo>
                  <a:pt x="2760290" y="758651"/>
                  <a:pt x="2743330" y="758651"/>
                  <a:pt x="2730610" y="758651"/>
                </a:cubicBezTo>
                <a:cubicBezTo>
                  <a:pt x="2717890" y="758651"/>
                  <a:pt x="2700930" y="758651"/>
                  <a:pt x="2688211" y="758651"/>
                </a:cubicBezTo>
                <a:cubicBezTo>
                  <a:pt x="2688211" y="758651"/>
                  <a:pt x="2688211" y="757535"/>
                  <a:pt x="2683970" y="757535"/>
                </a:cubicBezTo>
                <a:cubicBezTo>
                  <a:pt x="2683970" y="756419"/>
                  <a:pt x="2688211" y="755302"/>
                  <a:pt x="2688211" y="755302"/>
                </a:cubicBezTo>
                <a:cubicBezTo>
                  <a:pt x="2700930" y="754186"/>
                  <a:pt x="2717890" y="755302"/>
                  <a:pt x="2730610" y="755302"/>
                </a:cubicBezTo>
                <a:cubicBezTo>
                  <a:pt x="2734850" y="754186"/>
                  <a:pt x="2739090" y="755302"/>
                  <a:pt x="2743330" y="754186"/>
                </a:cubicBezTo>
                <a:cubicBezTo>
                  <a:pt x="2743330" y="753070"/>
                  <a:pt x="2743330" y="751953"/>
                  <a:pt x="2743330" y="751953"/>
                </a:cubicBezTo>
                <a:cubicBezTo>
                  <a:pt x="2722131" y="750837"/>
                  <a:pt x="2730610" y="746372"/>
                  <a:pt x="2730610" y="743023"/>
                </a:cubicBezTo>
                <a:cubicBezTo>
                  <a:pt x="2726370" y="743023"/>
                  <a:pt x="2722131" y="743023"/>
                  <a:pt x="2717890" y="743023"/>
                </a:cubicBezTo>
                <a:cubicBezTo>
                  <a:pt x="2696690" y="743023"/>
                  <a:pt x="2671251" y="743023"/>
                  <a:pt x="2650050" y="740790"/>
                </a:cubicBezTo>
                <a:cubicBezTo>
                  <a:pt x="2628851" y="739674"/>
                  <a:pt x="2607651" y="738558"/>
                  <a:pt x="2577971" y="739674"/>
                </a:cubicBezTo>
                <a:cubicBezTo>
                  <a:pt x="2599171" y="736325"/>
                  <a:pt x="2616130" y="735209"/>
                  <a:pt x="2633090" y="735209"/>
                </a:cubicBezTo>
                <a:cubicBezTo>
                  <a:pt x="2658531" y="735209"/>
                  <a:pt x="2679730" y="734093"/>
                  <a:pt x="2705171" y="735209"/>
                </a:cubicBezTo>
                <a:cubicBezTo>
                  <a:pt x="2722131" y="736325"/>
                  <a:pt x="2739090" y="737442"/>
                  <a:pt x="2756050" y="737442"/>
                </a:cubicBezTo>
                <a:cubicBezTo>
                  <a:pt x="2760290" y="737442"/>
                  <a:pt x="2764530" y="737442"/>
                  <a:pt x="2768769" y="735209"/>
                </a:cubicBezTo>
                <a:cubicBezTo>
                  <a:pt x="2768769" y="734093"/>
                  <a:pt x="2760290" y="734093"/>
                  <a:pt x="2760290" y="732976"/>
                </a:cubicBezTo>
                <a:cubicBezTo>
                  <a:pt x="2751810" y="730744"/>
                  <a:pt x="2739090" y="731860"/>
                  <a:pt x="2726370" y="729627"/>
                </a:cubicBezTo>
                <a:cubicBezTo>
                  <a:pt x="2756050" y="729627"/>
                  <a:pt x="2777250" y="729627"/>
                  <a:pt x="2802689" y="729627"/>
                </a:cubicBezTo>
                <a:cubicBezTo>
                  <a:pt x="2819649" y="729627"/>
                  <a:pt x="2832369" y="728511"/>
                  <a:pt x="2849329" y="727395"/>
                </a:cubicBezTo>
                <a:cubicBezTo>
                  <a:pt x="2857810" y="727395"/>
                  <a:pt x="2862049" y="725162"/>
                  <a:pt x="2862049" y="722930"/>
                </a:cubicBezTo>
                <a:cubicBezTo>
                  <a:pt x="2862049" y="720697"/>
                  <a:pt x="2853570" y="719581"/>
                  <a:pt x="2840850" y="719581"/>
                </a:cubicBezTo>
                <a:cubicBezTo>
                  <a:pt x="2832369" y="720697"/>
                  <a:pt x="2819649" y="718464"/>
                  <a:pt x="2806930" y="721813"/>
                </a:cubicBezTo>
                <a:cubicBezTo>
                  <a:pt x="2802689" y="722930"/>
                  <a:pt x="2789970" y="721813"/>
                  <a:pt x="2785729" y="721813"/>
                </a:cubicBezTo>
                <a:cubicBezTo>
                  <a:pt x="2756050" y="718464"/>
                  <a:pt x="2726370" y="715116"/>
                  <a:pt x="2692450" y="716232"/>
                </a:cubicBezTo>
                <a:cubicBezTo>
                  <a:pt x="2688211" y="716232"/>
                  <a:pt x="2683970" y="715116"/>
                  <a:pt x="2683970" y="713999"/>
                </a:cubicBezTo>
                <a:cubicBezTo>
                  <a:pt x="2683970" y="712883"/>
                  <a:pt x="2688211" y="711767"/>
                  <a:pt x="2692450" y="711767"/>
                </a:cubicBezTo>
                <a:cubicBezTo>
                  <a:pt x="2717890" y="712883"/>
                  <a:pt x="2734850" y="710650"/>
                  <a:pt x="2751810" y="706185"/>
                </a:cubicBezTo>
                <a:cubicBezTo>
                  <a:pt x="2756050" y="703953"/>
                  <a:pt x="2751810" y="702836"/>
                  <a:pt x="2743330" y="701720"/>
                </a:cubicBezTo>
                <a:cubicBezTo>
                  <a:pt x="2734850" y="700604"/>
                  <a:pt x="2734850" y="700604"/>
                  <a:pt x="2743330" y="698371"/>
                </a:cubicBezTo>
                <a:cubicBezTo>
                  <a:pt x="2756050" y="696138"/>
                  <a:pt x="2756050" y="696138"/>
                  <a:pt x="2743330" y="695022"/>
                </a:cubicBezTo>
                <a:cubicBezTo>
                  <a:pt x="2722131" y="691673"/>
                  <a:pt x="2700930" y="691673"/>
                  <a:pt x="2679730" y="692790"/>
                </a:cubicBezTo>
                <a:cubicBezTo>
                  <a:pt x="2662770" y="695022"/>
                  <a:pt x="2641571" y="693906"/>
                  <a:pt x="2628851" y="698371"/>
                </a:cubicBezTo>
                <a:cubicBezTo>
                  <a:pt x="2620370" y="697255"/>
                  <a:pt x="2611891" y="700604"/>
                  <a:pt x="2603410" y="700604"/>
                </a:cubicBezTo>
                <a:cubicBezTo>
                  <a:pt x="2586450" y="700604"/>
                  <a:pt x="2565251" y="700604"/>
                  <a:pt x="2539810" y="700604"/>
                </a:cubicBezTo>
                <a:cubicBezTo>
                  <a:pt x="2565251" y="693906"/>
                  <a:pt x="2590691" y="691673"/>
                  <a:pt x="2616130" y="689441"/>
                </a:cubicBezTo>
                <a:cubicBezTo>
                  <a:pt x="2641571" y="687208"/>
                  <a:pt x="2667010" y="682743"/>
                  <a:pt x="2692450" y="680510"/>
                </a:cubicBezTo>
                <a:cubicBezTo>
                  <a:pt x="2675491" y="674929"/>
                  <a:pt x="2650050" y="678278"/>
                  <a:pt x="2628851" y="677161"/>
                </a:cubicBezTo>
                <a:cubicBezTo>
                  <a:pt x="2624611" y="676045"/>
                  <a:pt x="2628851" y="676045"/>
                  <a:pt x="2633090" y="674929"/>
                </a:cubicBezTo>
                <a:cubicBezTo>
                  <a:pt x="2645810" y="670464"/>
                  <a:pt x="2641571" y="669347"/>
                  <a:pt x="2624611" y="667115"/>
                </a:cubicBezTo>
                <a:cubicBezTo>
                  <a:pt x="2590691" y="663766"/>
                  <a:pt x="2556771" y="662650"/>
                  <a:pt x="2522850" y="663766"/>
                </a:cubicBezTo>
                <a:cubicBezTo>
                  <a:pt x="2471971" y="665998"/>
                  <a:pt x="2421091" y="664882"/>
                  <a:pt x="2374451" y="671580"/>
                </a:cubicBezTo>
                <a:cubicBezTo>
                  <a:pt x="2349012" y="670464"/>
                  <a:pt x="2327812" y="673812"/>
                  <a:pt x="2306611" y="673812"/>
                </a:cubicBezTo>
                <a:cubicBezTo>
                  <a:pt x="2285412" y="672696"/>
                  <a:pt x="2264213" y="671580"/>
                  <a:pt x="2243013" y="674929"/>
                </a:cubicBezTo>
                <a:cubicBezTo>
                  <a:pt x="2238772" y="676045"/>
                  <a:pt x="2226052" y="676045"/>
                  <a:pt x="2230293" y="672696"/>
                </a:cubicBezTo>
                <a:cubicBezTo>
                  <a:pt x="2230293" y="670464"/>
                  <a:pt x="2230293" y="669347"/>
                  <a:pt x="2221812" y="669347"/>
                </a:cubicBezTo>
                <a:cubicBezTo>
                  <a:pt x="2200612" y="670464"/>
                  <a:pt x="2183653" y="667115"/>
                  <a:pt x="2166692" y="670464"/>
                </a:cubicBezTo>
                <a:cubicBezTo>
                  <a:pt x="2162453" y="671580"/>
                  <a:pt x="2158212" y="671580"/>
                  <a:pt x="2153972" y="670464"/>
                </a:cubicBezTo>
                <a:cubicBezTo>
                  <a:pt x="2145493" y="669347"/>
                  <a:pt x="2137013" y="668231"/>
                  <a:pt x="2124293" y="665998"/>
                </a:cubicBezTo>
                <a:cubicBezTo>
                  <a:pt x="2145493" y="665998"/>
                  <a:pt x="2162453" y="662650"/>
                  <a:pt x="2183653" y="663766"/>
                </a:cubicBezTo>
                <a:cubicBezTo>
                  <a:pt x="2200612" y="663766"/>
                  <a:pt x="2217573" y="660417"/>
                  <a:pt x="2234532" y="661533"/>
                </a:cubicBezTo>
                <a:cubicBezTo>
                  <a:pt x="2251492" y="658184"/>
                  <a:pt x="2272692" y="661533"/>
                  <a:pt x="2289652" y="658184"/>
                </a:cubicBezTo>
                <a:cubicBezTo>
                  <a:pt x="2293892" y="657068"/>
                  <a:pt x="2302372" y="658184"/>
                  <a:pt x="2302372" y="655952"/>
                </a:cubicBezTo>
                <a:cubicBezTo>
                  <a:pt x="2302372" y="653719"/>
                  <a:pt x="2293892" y="652603"/>
                  <a:pt x="2289652" y="652603"/>
                </a:cubicBezTo>
                <a:cubicBezTo>
                  <a:pt x="2285412" y="651487"/>
                  <a:pt x="2276933" y="651487"/>
                  <a:pt x="2272692" y="651487"/>
                </a:cubicBezTo>
                <a:cubicBezTo>
                  <a:pt x="2243013" y="651487"/>
                  <a:pt x="2213332" y="651487"/>
                  <a:pt x="2179413" y="651487"/>
                </a:cubicBezTo>
                <a:cubicBezTo>
                  <a:pt x="2162453" y="651487"/>
                  <a:pt x="2149733" y="651487"/>
                  <a:pt x="2132773" y="650370"/>
                </a:cubicBezTo>
                <a:cubicBezTo>
                  <a:pt x="2115813" y="648138"/>
                  <a:pt x="2098853" y="651487"/>
                  <a:pt x="2081893" y="648138"/>
                </a:cubicBezTo>
                <a:cubicBezTo>
                  <a:pt x="2081893" y="648138"/>
                  <a:pt x="2077654" y="648138"/>
                  <a:pt x="2077654" y="648138"/>
                </a:cubicBezTo>
                <a:cubicBezTo>
                  <a:pt x="2056453" y="649254"/>
                  <a:pt x="2039493" y="650370"/>
                  <a:pt x="2026773" y="644789"/>
                </a:cubicBezTo>
                <a:cubicBezTo>
                  <a:pt x="2026773" y="643672"/>
                  <a:pt x="2018294" y="644789"/>
                  <a:pt x="2014053" y="643672"/>
                </a:cubicBezTo>
                <a:cubicBezTo>
                  <a:pt x="1975893" y="643672"/>
                  <a:pt x="1933494" y="642556"/>
                  <a:pt x="1895333" y="644789"/>
                </a:cubicBezTo>
                <a:cubicBezTo>
                  <a:pt x="1840214" y="647021"/>
                  <a:pt x="1789334" y="645905"/>
                  <a:pt x="1738455" y="645905"/>
                </a:cubicBezTo>
                <a:cubicBezTo>
                  <a:pt x="1683335" y="645905"/>
                  <a:pt x="1632456" y="645905"/>
                  <a:pt x="1577335" y="645905"/>
                </a:cubicBezTo>
                <a:cubicBezTo>
                  <a:pt x="1551896" y="645905"/>
                  <a:pt x="1526456" y="647021"/>
                  <a:pt x="1505256" y="649254"/>
                </a:cubicBezTo>
                <a:cubicBezTo>
                  <a:pt x="1484055" y="651487"/>
                  <a:pt x="1471336" y="647021"/>
                  <a:pt x="1450135" y="648138"/>
                </a:cubicBezTo>
                <a:cubicBezTo>
                  <a:pt x="1441656" y="644789"/>
                  <a:pt x="1428935" y="645905"/>
                  <a:pt x="1420457" y="645905"/>
                </a:cubicBezTo>
                <a:cubicBezTo>
                  <a:pt x="1390776" y="647021"/>
                  <a:pt x="1361096" y="644789"/>
                  <a:pt x="1331416" y="648138"/>
                </a:cubicBezTo>
                <a:cubicBezTo>
                  <a:pt x="1322936" y="649254"/>
                  <a:pt x="1310216" y="648138"/>
                  <a:pt x="1297496" y="648138"/>
                </a:cubicBezTo>
                <a:cubicBezTo>
                  <a:pt x="1289017" y="648138"/>
                  <a:pt x="1284776" y="648138"/>
                  <a:pt x="1284776" y="645905"/>
                </a:cubicBezTo>
                <a:cubicBezTo>
                  <a:pt x="1284776" y="643672"/>
                  <a:pt x="1284776" y="641440"/>
                  <a:pt x="1293257" y="642556"/>
                </a:cubicBezTo>
                <a:lnTo>
                  <a:pt x="1294046" y="642417"/>
                </a:lnTo>
                <a:lnTo>
                  <a:pt x="1318817" y="640107"/>
                </a:lnTo>
                <a:cubicBezTo>
                  <a:pt x="1335777" y="636311"/>
                  <a:pt x="1348497" y="636311"/>
                  <a:pt x="1365457" y="636311"/>
                </a:cubicBezTo>
                <a:cubicBezTo>
                  <a:pt x="1399376" y="636311"/>
                  <a:pt x="1429056" y="636311"/>
                  <a:pt x="1458737" y="636311"/>
                </a:cubicBezTo>
                <a:cubicBezTo>
                  <a:pt x="1462976" y="636311"/>
                  <a:pt x="1471456" y="636311"/>
                  <a:pt x="1475696" y="632514"/>
                </a:cubicBezTo>
                <a:cubicBezTo>
                  <a:pt x="1479936" y="632514"/>
                  <a:pt x="1488417" y="628718"/>
                  <a:pt x="1488417" y="621125"/>
                </a:cubicBezTo>
                <a:cubicBezTo>
                  <a:pt x="1488417" y="613532"/>
                  <a:pt x="1479936" y="617328"/>
                  <a:pt x="1475696" y="613532"/>
                </a:cubicBezTo>
                <a:cubicBezTo>
                  <a:pt x="1458737" y="602142"/>
                  <a:pt x="1437536" y="613532"/>
                  <a:pt x="1420576" y="602142"/>
                </a:cubicBezTo>
                <a:cubicBezTo>
                  <a:pt x="1403616" y="605939"/>
                  <a:pt x="1386656" y="594549"/>
                  <a:pt x="1369696" y="594549"/>
                </a:cubicBezTo>
                <a:cubicBezTo>
                  <a:pt x="1348497" y="598346"/>
                  <a:pt x="1331537" y="586956"/>
                  <a:pt x="1310337" y="586956"/>
                </a:cubicBezTo>
                <a:cubicBezTo>
                  <a:pt x="1323056" y="579364"/>
                  <a:pt x="1331537" y="575567"/>
                  <a:pt x="1340016" y="571771"/>
                </a:cubicBezTo>
                <a:cubicBezTo>
                  <a:pt x="1344257" y="567974"/>
                  <a:pt x="1348497" y="567974"/>
                  <a:pt x="1352736" y="571771"/>
                </a:cubicBezTo>
                <a:cubicBezTo>
                  <a:pt x="1369696" y="583160"/>
                  <a:pt x="1386656" y="571771"/>
                  <a:pt x="1407857" y="575567"/>
                </a:cubicBezTo>
                <a:cubicBezTo>
                  <a:pt x="1416336" y="575567"/>
                  <a:pt x="1416336" y="571771"/>
                  <a:pt x="1416336" y="564178"/>
                </a:cubicBezTo>
                <a:cubicBezTo>
                  <a:pt x="1412097" y="552788"/>
                  <a:pt x="1424817" y="552788"/>
                  <a:pt x="1429056" y="556585"/>
                </a:cubicBezTo>
                <a:cubicBezTo>
                  <a:pt x="1450256" y="567974"/>
                  <a:pt x="1471456" y="564178"/>
                  <a:pt x="1492656" y="560381"/>
                </a:cubicBezTo>
                <a:cubicBezTo>
                  <a:pt x="1513856" y="560381"/>
                  <a:pt x="1535056" y="571771"/>
                  <a:pt x="1560496" y="567974"/>
                </a:cubicBezTo>
                <a:cubicBezTo>
                  <a:pt x="1583816" y="579363"/>
                  <a:pt x="1608196" y="584109"/>
                  <a:pt x="1633106" y="586956"/>
                </a:cubicBezTo>
                <a:lnTo>
                  <a:pt x="1640713" y="587718"/>
                </a:lnTo>
                <a:lnTo>
                  <a:pt x="1646583" y="588679"/>
                </a:lnTo>
                <a:cubicBezTo>
                  <a:pt x="1647644" y="590935"/>
                  <a:pt x="1645523" y="595446"/>
                  <a:pt x="1641283" y="604469"/>
                </a:cubicBezTo>
                <a:cubicBezTo>
                  <a:pt x="1649764" y="604469"/>
                  <a:pt x="1666730" y="608980"/>
                  <a:pt x="1670972" y="604469"/>
                </a:cubicBezTo>
                <a:lnTo>
                  <a:pt x="1675810" y="591235"/>
                </a:lnTo>
                <a:lnTo>
                  <a:pt x="1708895" y="594549"/>
                </a:lnTo>
                <a:cubicBezTo>
                  <a:pt x="1742815" y="598346"/>
                  <a:pt x="1776735" y="594549"/>
                  <a:pt x="1810655" y="583160"/>
                </a:cubicBezTo>
                <a:lnTo>
                  <a:pt x="1821753" y="575621"/>
                </a:lnTo>
                <a:lnTo>
                  <a:pt x="1830549" y="574582"/>
                </a:lnTo>
                <a:cubicBezTo>
                  <a:pt x="1837441" y="570634"/>
                  <a:pt x="1842742" y="563867"/>
                  <a:pt x="1844863" y="554845"/>
                </a:cubicBezTo>
                <a:lnTo>
                  <a:pt x="1850662" y="548677"/>
                </a:lnTo>
                <a:lnTo>
                  <a:pt x="1860747" y="547339"/>
                </a:lnTo>
                <a:lnTo>
                  <a:pt x="1861829" y="550333"/>
                </a:lnTo>
                <a:cubicBezTo>
                  <a:pt x="1878793" y="550333"/>
                  <a:pt x="1887275" y="536799"/>
                  <a:pt x="1899999" y="532288"/>
                </a:cubicBezTo>
                <a:cubicBezTo>
                  <a:pt x="1899999" y="523265"/>
                  <a:pt x="1904241" y="518755"/>
                  <a:pt x="1912724" y="523265"/>
                </a:cubicBezTo>
                <a:cubicBezTo>
                  <a:pt x="1929689" y="523265"/>
                  <a:pt x="1946653" y="509732"/>
                  <a:pt x="1963618" y="514243"/>
                </a:cubicBezTo>
                <a:cubicBezTo>
                  <a:pt x="1967860" y="514243"/>
                  <a:pt x="1967860" y="509732"/>
                  <a:pt x="1967860" y="505220"/>
                </a:cubicBezTo>
                <a:cubicBezTo>
                  <a:pt x="1967860" y="505220"/>
                  <a:pt x="1967860" y="500709"/>
                  <a:pt x="1963618" y="500709"/>
                </a:cubicBezTo>
                <a:cubicBezTo>
                  <a:pt x="1955136" y="500709"/>
                  <a:pt x="1950894" y="500709"/>
                  <a:pt x="1946653" y="500709"/>
                </a:cubicBezTo>
                <a:cubicBezTo>
                  <a:pt x="1942412" y="500709"/>
                  <a:pt x="1938171" y="500709"/>
                  <a:pt x="1933930" y="496197"/>
                </a:cubicBezTo>
                <a:lnTo>
                  <a:pt x="1927754" y="488732"/>
                </a:lnTo>
                <a:lnTo>
                  <a:pt x="1929374" y="488248"/>
                </a:lnTo>
                <a:cubicBezTo>
                  <a:pt x="1935734" y="486350"/>
                  <a:pt x="1938914" y="485401"/>
                  <a:pt x="1938914" y="483977"/>
                </a:cubicBezTo>
                <a:lnTo>
                  <a:pt x="1937455" y="482888"/>
                </a:lnTo>
                <a:lnTo>
                  <a:pt x="1960536" y="482487"/>
                </a:lnTo>
                <a:cubicBezTo>
                  <a:pt x="1990226" y="482487"/>
                  <a:pt x="2024155" y="482487"/>
                  <a:pt x="2058086" y="482487"/>
                </a:cubicBezTo>
                <a:cubicBezTo>
                  <a:pt x="2070809" y="482487"/>
                  <a:pt x="2083532" y="475701"/>
                  <a:pt x="2096257" y="475701"/>
                </a:cubicBezTo>
                <a:cubicBezTo>
                  <a:pt x="2108981" y="479094"/>
                  <a:pt x="2121704" y="475701"/>
                  <a:pt x="2138669" y="472308"/>
                </a:cubicBezTo>
                <a:cubicBezTo>
                  <a:pt x="2155634" y="468916"/>
                  <a:pt x="2176841" y="472308"/>
                  <a:pt x="2193806" y="472308"/>
                </a:cubicBezTo>
                <a:cubicBezTo>
                  <a:pt x="2206529" y="472308"/>
                  <a:pt x="2215012" y="475701"/>
                  <a:pt x="2227736" y="468916"/>
                </a:cubicBezTo>
                <a:cubicBezTo>
                  <a:pt x="2227736" y="465524"/>
                  <a:pt x="2236219" y="468916"/>
                  <a:pt x="2240459" y="465524"/>
                </a:cubicBezTo>
                <a:cubicBezTo>
                  <a:pt x="2257424" y="462131"/>
                  <a:pt x="2274390" y="482487"/>
                  <a:pt x="2291355" y="465524"/>
                </a:cubicBezTo>
                <a:cubicBezTo>
                  <a:pt x="2308320" y="465524"/>
                  <a:pt x="2325284" y="465524"/>
                  <a:pt x="2346491" y="465524"/>
                </a:cubicBezTo>
                <a:cubicBezTo>
                  <a:pt x="2363456" y="465524"/>
                  <a:pt x="2380421" y="468916"/>
                  <a:pt x="2401628" y="465524"/>
                </a:cubicBezTo>
                <a:cubicBezTo>
                  <a:pt x="2410111" y="465524"/>
                  <a:pt x="2422834" y="472308"/>
                  <a:pt x="2427075" y="458738"/>
                </a:cubicBezTo>
                <a:cubicBezTo>
                  <a:pt x="2439798" y="455346"/>
                  <a:pt x="2452523" y="451953"/>
                  <a:pt x="2465247" y="458738"/>
                </a:cubicBezTo>
                <a:cubicBezTo>
                  <a:pt x="2469488" y="462131"/>
                  <a:pt x="2477971" y="462131"/>
                  <a:pt x="2482211" y="458738"/>
                </a:cubicBezTo>
                <a:cubicBezTo>
                  <a:pt x="2499176" y="455346"/>
                  <a:pt x="2511900" y="455346"/>
                  <a:pt x="2528866" y="462131"/>
                </a:cubicBezTo>
                <a:cubicBezTo>
                  <a:pt x="2533107" y="462131"/>
                  <a:pt x="2541589" y="462131"/>
                  <a:pt x="2545830" y="451953"/>
                </a:cubicBezTo>
                <a:cubicBezTo>
                  <a:pt x="2545830" y="448560"/>
                  <a:pt x="2558554" y="451953"/>
                  <a:pt x="2562795" y="451953"/>
                </a:cubicBezTo>
                <a:cubicBezTo>
                  <a:pt x="2562795" y="448560"/>
                  <a:pt x="2567036" y="445169"/>
                  <a:pt x="2567036" y="445169"/>
                </a:cubicBezTo>
                <a:cubicBezTo>
                  <a:pt x="2584002" y="445169"/>
                  <a:pt x="2600967" y="445169"/>
                  <a:pt x="2622173" y="445169"/>
                </a:cubicBezTo>
                <a:cubicBezTo>
                  <a:pt x="2622173" y="445169"/>
                  <a:pt x="2622173" y="448560"/>
                  <a:pt x="2622173" y="451953"/>
                </a:cubicBezTo>
                <a:cubicBezTo>
                  <a:pt x="2656104" y="451953"/>
                  <a:pt x="2694275" y="451953"/>
                  <a:pt x="2728205" y="451953"/>
                </a:cubicBezTo>
                <a:cubicBezTo>
                  <a:pt x="2736687" y="445169"/>
                  <a:pt x="2745169" y="445169"/>
                  <a:pt x="2753652" y="451953"/>
                </a:cubicBezTo>
                <a:cubicBezTo>
                  <a:pt x="2787582" y="451953"/>
                  <a:pt x="2817271" y="441776"/>
                  <a:pt x="2851202" y="445169"/>
                </a:cubicBezTo>
                <a:cubicBezTo>
                  <a:pt x="2851202" y="441776"/>
                  <a:pt x="2851202" y="438383"/>
                  <a:pt x="2851202" y="434990"/>
                </a:cubicBezTo>
                <a:cubicBezTo>
                  <a:pt x="2851202" y="431597"/>
                  <a:pt x="2851202" y="431597"/>
                  <a:pt x="2855442" y="431597"/>
                </a:cubicBezTo>
                <a:cubicBezTo>
                  <a:pt x="2859683" y="428205"/>
                  <a:pt x="2863925" y="431597"/>
                  <a:pt x="2863925" y="434990"/>
                </a:cubicBezTo>
                <a:cubicBezTo>
                  <a:pt x="2889373" y="434990"/>
                  <a:pt x="2919061" y="434990"/>
                  <a:pt x="2944509" y="434990"/>
                </a:cubicBezTo>
                <a:cubicBezTo>
                  <a:pt x="2948751" y="438383"/>
                  <a:pt x="2961474" y="431597"/>
                  <a:pt x="2961474" y="441776"/>
                </a:cubicBezTo>
                <a:cubicBezTo>
                  <a:pt x="2974197" y="441776"/>
                  <a:pt x="2982680" y="441776"/>
                  <a:pt x="2991163" y="441776"/>
                </a:cubicBezTo>
                <a:cubicBezTo>
                  <a:pt x="3003887" y="441776"/>
                  <a:pt x="3016611" y="438383"/>
                  <a:pt x="3020852" y="428205"/>
                </a:cubicBezTo>
                <a:cubicBezTo>
                  <a:pt x="3025093" y="424812"/>
                  <a:pt x="3029334" y="424812"/>
                  <a:pt x="3033575" y="424812"/>
                </a:cubicBezTo>
                <a:cubicBezTo>
                  <a:pt x="3037816" y="424812"/>
                  <a:pt x="3042058" y="424812"/>
                  <a:pt x="3050540" y="424812"/>
                </a:cubicBezTo>
                <a:cubicBezTo>
                  <a:pt x="3054782" y="424812"/>
                  <a:pt x="3054782" y="421420"/>
                  <a:pt x="3054782" y="421420"/>
                </a:cubicBezTo>
                <a:cubicBezTo>
                  <a:pt x="3054782" y="418028"/>
                  <a:pt x="3054782" y="414635"/>
                  <a:pt x="3050540" y="414635"/>
                </a:cubicBezTo>
                <a:cubicBezTo>
                  <a:pt x="3033575" y="418028"/>
                  <a:pt x="3016611" y="407849"/>
                  <a:pt x="2999646" y="407849"/>
                </a:cubicBezTo>
                <a:cubicBezTo>
                  <a:pt x="2991163" y="411242"/>
                  <a:pt x="2986921" y="407849"/>
                  <a:pt x="2986921" y="401065"/>
                </a:cubicBezTo>
                <a:cubicBezTo>
                  <a:pt x="2974197" y="397672"/>
                  <a:pt x="2965715" y="387494"/>
                  <a:pt x="2948751" y="387494"/>
                </a:cubicBezTo>
                <a:cubicBezTo>
                  <a:pt x="2948751" y="394280"/>
                  <a:pt x="2944509" y="394280"/>
                  <a:pt x="2940268" y="390887"/>
                </a:cubicBezTo>
                <a:cubicBezTo>
                  <a:pt x="2936027" y="390887"/>
                  <a:pt x="2931785" y="387494"/>
                  <a:pt x="2931785" y="384101"/>
                </a:cubicBezTo>
                <a:cubicBezTo>
                  <a:pt x="2927544" y="370531"/>
                  <a:pt x="2910579" y="363746"/>
                  <a:pt x="2893615" y="367139"/>
                </a:cubicBezTo>
                <a:cubicBezTo>
                  <a:pt x="2885132" y="373924"/>
                  <a:pt x="2872408" y="370531"/>
                  <a:pt x="2863925" y="377317"/>
                </a:cubicBezTo>
                <a:cubicBezTo>
                  <a:pt x="2863925" y="377317"/>
                  <a:pt x="2859683" y="377317"/>
                  <a:pt x="2859683" y="373924"/>
                </a:cubicBezTo>
                <a:cubicBezTo>
                  <a:pt x="2846960" y="373924"/>
                  <a:pt x="2838477" y="370531"/>
                  <a:pt x="2829996" y="373924"/>
                </a:cubicBezTo>
                <a:cubicBezTo>
                  <a:pt x="2808788" y="373924"/>
                  <a:pt x="2787582" y="367139"/>
                  <a:pt x="2770618" y="384101"/>
                </a:cubicBezTo>
                <a:cubicBezTo>
                  <a:pt x="2766377" y="380708"/>
                  <a:pt x="2766377" y="377317"/>
                  <a:pt x="2766377" y="377317"/>
                </a:cubicBezTo>
                <a:cubicBezTo>
                  <a:pt x="2770618" y="367139"/>
                  <a:pt x="2762135" y="356962"/>
                  <a:pt x="2757894" y="346783"/>
                </a:cubicBezTo>
                <a:cubicBezTo>
                  <a:pt x="2753652" y="343390"/>
                  <a:pt x="2736687" y="346783"/>
                  <a:pt x="2728205" y="346783"/>
                </a:cubicBezTo>
                <a:cubicBezTo>
                  <a:pt x="2736687" y="360353"/>
                  <a:pt x="2736687" y="360353"/>
                  <a:pt x="2719722" y="360353"/>
                </a:cubicBezTo>
                <a:cubicBezTo>
                  <a:pt x="2706999" y="360353"/>
                  <a:pt x="2706999" y="360353"/>
                  <a:pt x="2694275" y="373924"/>
                </a:cubicBezTo>
                <a:cubicBezTo>
                  <a:pt x="2694275" y="377317"/>
                  <a:pt x="2690033" y="377317"/>
                  <a:pt x="2685792" y="377317"/>
                </a:cubicBezTo>
                <a:cubicBezTo>
                  <a:pt x="2681550" y="377317"/>
                  <a:pt x="2673069" y="377317"/>
                  <a:pt x="2668827" y="377317"/>
                </a:cubicBezTo>
                <a:cubicBezTo>
                  <a:pt x="2660344" y="377317"/>
                  <a:pt x="2656104" y="377317"/>
                  <a:pt x="2651863" y="377317"/>
                </a:cubicBezTo>
                <a:cubicBezTo>
                  <a:pt x="2643380" y="377317"/>
                  <a:pt x="2643380" y="377317"/>
                  <a:pt x="2643380" y="384101"/>
                </a:cubicBezTo>
                <a:cubicBezTo>
                  <a:pt x="2639138" y="390887"/>
                  <a:pt x="2643380" y="397672"/>
                  <a:pt x="2639138" y="404457"/>
                </a:cubicBezTo>
                <a:cubicBezTo>
                  <a:pt x="2634897" y="404457"/>
                  <a:pt x="2626414" y="404457"/>
                  <a:pt x="2622173" y="404457"/>
                </a:cubicBezTo>
                <a:cubicBezTo>
                  <a:pt x="2613690" y="401065"/>
                  <a:pt x="2617931" y="397672"/>
                  <a:pt x="2617931" y="394280"/>
                </a:cubicBezTo>
                <a:cubicBezTo>
                  <a:pt x="2605208" y="390887"/>
                  <a:pt x="2596726" y="380708"/>
                  <a:pt x="2584002" y="384101"/>
                </a:cubicBezTo>
                <a:cubicBezTo>
                  <a:pt x="2584002" y="387494"/>
                  <a:pt x="2579761" y="387494"/>
                  <a:pt x="2575519" y="387494"/>
                </a:cubicBezTo>
                <a:cubicBezTo>
                  <a:pt x="2571278" y="387494"/>
                  <a:pt x="2562795" y="387494"/>
                  <a:pt x="2558554" y="387494"/>
                </a:cubicBezTo>
                <a:cubicBezTo>
                  <a:pt x="2558554" y="394280"/>
                  <a:pt x="2554312" y="394280"/>
                  <a:pt x="2550072" y="394280"/>
                </a:cubicBezTo>
                <a:cubicBezTo>
                  <a:pt x="2541589" y="390887"/>
                  <a:pt x="2545830" y="387494"/>
                  <a:pt x="2545830" y="384101"/>
                </a:cubicBezTo>
                <a:cubicBezTo>
                  <a:pt x="2541589" y="384101"/>
                  <a:pt x="2541589" y="384101"/>
                  <a:pt x="2541589" y="384101"/>
                </a:cubicBezTo>
                <a:cubicBezTo>
                  <a:pt x="2524624" y="384101"/>
                  <a:pt x="2516142" y="401065"/>
                  <a:pt x="2503417" y="390887"/>
                </a:cubicBezTo>
                <a:cubicBezTo>
                  <a:pt x="2486453" y="384101"/>
                  <a:pt x="2469488" y="394280"/>
                  <a:pt x="2461005" y="384101"/>
                </a:cubicBezTo>
                <a:cubicBezTo>
                  <a:pt x="2448281" y="384101"/>
                  <a:pt x="2431317" y="380708"/>
                  <a:pt x="2418593" y="387494"/>
                </a:cubicBezTo>
                <a:cubicBezTo>
                  <a:pt x="2401628" y="390887"/>
                  <a:pt x="2384662" y="387494"/>
                  <a:pt x="2367697" y="387494"/>
                </a:cubicBezTo>
                <a:cubicBezTo>
                  <a:pt x="2367697" y="387494"/>
                  <a:pt x="2363456" y="387494"/>
                  <a:pt x="2363456" y="387494"/>
                </a:cubicBezTo>
                <a:cubicBezTo>
                  <a:pt x="2363456" y="384101"/>
                  <a:pt x="2359215" y="387494"/>
                  <a:pt x="2363456" y="390887"/>
                </a:cubicBezTo>
                <a:cubicBezTo>
                  <a:pt x="2363456" y="394280"/>
                  <a:pt x="2367697" y="397672"/>
                  <a:pt x="2376179" y="397672"/>
                </a:cubicBezTo>
                <a:cubicBezTo>
                  <a:pt x="2384662" y="397672"/>
                  <a:pt x="2388903" y="401065"/>
                  <a:pt x="2384662" y="404457"/>
                </a:cubicBezTo>
                <a:cubicBezTo>
                  <a:pt x="2384662" y="411242"/>
                  <a:pt x="2376179" y="407849"/>
                  <a:pt x="2371939" y="407849"/>
                </a:cubicBezTo>
                <a:cubicBezTo>
                  <a:pt x="2376179" y="421420"/>
                  <a:pt x="2388903" y="421420"/>
                  <a:pt x="2401628" y="418028"/>
                </a:cubicBezTo>
                <a:cubicBezTo>
                  <a:pt x="2405869" y="421420"/>
                  <a:pt x="2410111" y="418028"/>
                  <a:pt x="2414352" y="424812"/>
                </a:cubicBezTo>
                <a:cubicBezTo>
                  <a:pt x="2414352" y="431597"/>
                  <a:pt x="2405869" y="428205"/>
                  <a:pt x="2401628" y="431597"/>
                </a:cubicBezTo>
                <a:cubicBezTo>
                  <a:pt x="2388903" y="431597"/>
                  <a:pt x="2376179" y="445169"/>
                  <a:pt x="2371939" y="424812"/>
                </a:cubicBezTo>
                <a:cubicBezTo>
                  <a:pt x="2371939" y="424812"/>
                  <a:pt x="2363456" y="424812"/>
                  <a:pt x="2363456" y="424812"/>
                </a:cubicBezTo>
                <a:cubicBezTo>
                  <a:pt x="2342250" y="438383"/>
                  <a:pt x="2342250" y="438383"/>
                  <a:pt x="2316802" y="431597"/>
                </a:cubicBezTo>
                <a:cubicBezTo>
                  <a:pt x="2308320" y="428205"/>
                  <a:pt x="2295597" y="431597"/>
                  <a:pt x="2287114" y="424812"/>
                </a:cubicBezTo>
                <a:cubicBezTo>
                  <a:pt x="2287114" y="424812"/>
                  <a:pt x="2287114" y="424812"/>
                  <a:pt x="2282872" y="424812"/>
                </a:cubicBezTo>
                <a:cubicBezTo>
                  <a:pt x="2265907" y="434990"/>
                  <a:pt x="2265907" y="431597"/>
                  <a:pt x="2248942" y="431597"/>
                </a:cubicBezTo>
                <a:cubicBezTo>
                  <a:pt x="2231978" y="431597"/>
                  <a:pt x="2219253" y="421420"/>
                  <a:pt x="2202288" y="418028"/>
                </a:cubicBezTo>
                <a:cubicBezTo>
                  <a:pt x="2193806" y="418028"/>
                  <a:pt x="2198046" y="411242"/>
                  <a:pt x="2198046" y="407849"/>
                </a:cubicBezTo>
                <a:cubicBezTo>
                  <a:pt x="2198046" y="401065"/>
                  <a:pt x="2193806" y="401065"/>
                  <a:pt x="2185323" y="397672"/>
                </a:cubicBezTo>
                <a:cubicBezTo>
                  <a:pt x="2164117" y="394280"/>
                  <a:pt x="2142910" y="394280"/>
                  <a:pt x="2121704" y="394280"/>
                </a:cubicBezTo>
                <a:cubicBezTo>
                  <a:pt x="2117464" y="394280"/>
                  <a:pt x="2108981" y="390887"/>
                  <a:pt x="2108981" y="394280"/>
                </a:cubicBezTo>
                <a:cubicBezTo>
                  <a:pt x="2096257" y="404457"/>
                  <a:pt x="2083532" y="397672"/>
                  <a:pt x="2070809" y="394280"/>
                </a:cubicBezTo>
                <a:cubicBezTo>
                  <a:pt x="2064448" y="390887"/>
                  <a:pt x="2058086" y="388342"/>
                  <a:pt x="2051724" y="387918"/>
                </a:cubicBezTo>
                <a:lnTo>
                  <a:pt x="2046930" y="389516"/>
                </a:lnTo>
                <a:lnTo>
                  <a:pt x="2044915" y="382897"/>
                </a:lnTo>
                <a:cubicBezTo>
                  <a:pt x="2042794" y="380049"/>
                  <a:pt x="2039614" y="378151"/>
                  <a:pt x="2035374" y="378151"/>
                </a:cubicBezTo>
                <a:cubicBezTo>
                  <a:pt x="2018414" y="374355"/>
                  <a:pt x="2005694" y="370558"/>
                  <a:pt x="1988734" y="370558"/>
                </a:cubicBezTo>
                <a:cubicBezTo>
                  <a:pt x="1963294" y="370558"/>
                  <a:pt x="1942094" y="370558"/>
                  <a:pt x="1912414" y="370558"/>
                </a:cubicBezTo>
                <a:cubicBezTo>
                  <a:pt x="1925134" y="362965"/>
                  <a:pt x="1937855" y="366762"/>
                  <a:pt x="1946334" y="359169"/>
                </a:cubicBezTo>
                <a:cubicBezTo>
                  <a:pt x="1946334" y="355372"/>
                  <a:pt x="1954814" y="355372"/>
                  <a:pt x="1954814" y="351576"/>
                </a:cubicBezTo>
                <a:cubicBezTo>
                  <a:pt x="1950575" y="343983"/>
                  <a:pt x="1946334" y="343983"/>
                  <a:pt x="1942094" y="343983"/>
                </a:cubicBezTo>
                <a:cubicBezTo>
                  <a:pt x="1925134" y="343983"/>
                  <a:pt x="1908175" y="347779"/>
                  <a:pt x="1891215" y="351576"/>
                </a:cubicBezTo>
                <a:cubicBezTo>
                  <a:pt x="1865774" y="355372"/>
                  <a:pt x="1844575" y="351576"/>
                  <a:pt x="1819135" y="351576"/>
                </a:cubicBezTo>
                <a:cubicBezTo>
                  <a:pt x="1802175" y="351576"/>
                  <a:pt x="1785216" y="347779"/>
                  <a:pt x="1764015" y="336390"/>
                </a:cubicBezTo>
                <a:cubicBezTo>
                  <a:pt x="1793695" y="340186"/>
                  <a:pt x="1814895" y="336390"/>
                  <a:pt x="1836095" y="332593"/>
                </a:cubicBezTo>
                <a:cubicBezTo>
                  <a:pt x="1857295" y="325000"/>
                  <a:pt x="1882734" y="325000"/>
                  <a:pt x="1903935" y="325000"/>
                </a:cubicBezTo>
                <a:cubicBezTo>
                  <a:pt x="1908175" y="325000"/>
                  <a:pt x="1912414" y="325000"/>
                  <a:pt x="1916654" y="325000"/>
                </a:cubicBezTo>
                <a:cubicBezTo>
                  <a:pt x="1916654" y="313611"/>
                  <a:pt x="1908175" y="298425"/>
                  <a:pt x="1929374" y="294629"/>
                </a:cubicBezTo>
                <a:cubicBezTo>
                  <a:pt x="1929374" y="294629"/>
                  <a:pt x="1929374" y="290832"/>
                  <a:pt x="1929374" y="287036"/>
                </a:cubicBezTo>
                <a:cubicBezTo>
                  <a:pt x="1925134" y="283239"/>
                  <a:pt x="1920895" y="287036"/>
                  <a:pt x="1916654" y="283239"/>
                </a:cubicBezTo>
                <a:cubicBezTo>
                  <a:pt x="1903935" y="283239"/>
                  <a:pt x="1886975" y="287036"/>
                  <a:pt x="1874255" y="283239"/>
                </a:cubicBezTo>
                <a:cubicBezTo>
                  <a:pt x="1874255" y="283239"/>
                  <a:pt x="1870015" y="279443"/>
                  <a:pt x="1870015" y="275646"/>
                </a:cubicBezTo>
                <a:cubicBezTo>
                  <a:pt x="1874255" y="275646"/>
                  <a:pt x="1874255" y="271850"/>
                  <a:pt x="1874255" y="271850"/>
                </a:cubicBezTo>
                <a:cubicBezTo>
                  <a:pt x="1886975" y="271850"/>
                  <a:pt x="1903935" y="271850"/>
                  <a:pt x="1916654" y="271850"/>
                </a:cubicBezTo>
                <a:cubicBezTo>
                  <a:pt x="1929374" y="271850"/>
                  <a:pt x="1946334" y="271850"/>
                  <a:pt x="1959054" y="271850"/>
                </a:cubicBezTo>
                <a:cubicBezTo>
                  <a:pt x="1967535" y="271850"/>
                  <a:pt x="1976014" y="271850"/>
                  <a:pt x="1980254" y="271850"/>
                </a:cubicBezTo>
                <a:cubicBezTo>
                  <a:pt x="1992974" y="264257"/>
                  <a:pt x="2001454" y="256664"/>
                  <a:pt x="2014174" y="252868"/>
                </a:cubicBezTo>
                <a:cubicBezTo>
                  <a:pt x="2031135" y="249071"/>
                  <a:pt x="2048093" y="241478"/>
                  <a:pt x="2065053" y="237682"/>
                </a:cubicBezTo>
                <a:cubicBezTo>
                  <a:pt x="2077773" y="237682"/>
                  <a:pt x="2077773" y="233885"/>
                  <a:pt x="2077773" y="226292"/>
                </a:cubicBezTo>
                <a:cubicBezTo>
                  <a:pt x="2077773" y="218699"/>
                  <a:pt x="2073534" y="218699"/>
                  <a:pt x="2065053" y="218699"/>
                </a:cubicBezTo>
                <a:cubicBezTo>
                  <a:pt x="2052334" y="214903"/>
                  <a:pt x="2052334" y="214903"/>
                  <a:pt x="2060814" y="207310"/>
                </a:cubicBezTo>
                <a:cubicBezTo>
                  <a:pt x="2065053" y="199717"/>
                  <a:pt x="2077773" y="195921"/>
                  <a:pt x="2056574" y="192124"/>
                </a:cubicBezTo>
                <a:cubicBezTo>
                  <a:pt x="2052334" y="192124"/>
                  <a:pt x="2056574" y="184531"/>
                  <a:pt x="2056574" y="180735"/>
                </a:cubicBezTo>
                <a:cubicBezTo>
                  <a:pt x="2056574" y="180735"/>
                  <a:pt x="2056574" y="180735"/>
                  <a:pt x="2060814" y="180735"/>
                </a:cubicBezTo>
                <a:cubicBezTo>
                  <a:pt x="2073534" y="165549"/>
                  <a:pt x="2073534" y="165549"/>
                  <a:pt x="2060814" y="154160"/>
                </a:cubicBezTo>
                <a:cubicBezTo>
                  <a:pt x="2052334" y="146567"/>
                  <a:pt x="2035374" y="142770"/>
                  <a:pt x="2026894" y="127584"/>
                </a:cubicBezTo>
                <a:cubicBezTo>
                  <a:pt x="2039614" y="123788"/>
                  <a:pt x="2060814" y="127584"/>
                  <a:pt x="2069294" y="116195"/>
                </a:cubicBezTo>
                <a:cubicBezTo>
                  <a:pt x="2069294" y="116195"/>
                  <a:pt x="2069294" y="112398"/>
                  <a:pt x="2065053" y="112398"/>
                </a:cubicBezTo>
                <a:cubicBezTo>
                  <a:pt x="2009934" y="112398"/>
                  <a:pt x="1954814" y="112398"/>
                  <a:pt x="1895454" y="112398"/>
                </a:cubicBezTo>
                <a:cubicBezTo>
                  <a:pt x="1891215" y="108602"/>
                  <a:pt x="1899694" y="108602"/>
                  <a:pt x="1891215" y="108602"/>
                </a:cubicBezTo>
                <a:cubicBezTo>
                  <a:pt x="1899694" y="108602"/>
                  <a:pt x="1908175" y="108602"/>
                  <a:pt x="1912414" y="104805"/>
                </a:cubicBezTo>
                <a:cubicBezTo>
                  <a:pt x="1918774" y="104805"/>
                  <a:pt x="1926194" y="103856"/>
                  <a:pt x="1932554" y="101009"/>
                </a:cubicBezTo>
                <a:lnTo>
                  <a:pt x="1939721" y="93110"/>
                </a:lnTo>
                <a:lnTo>
                  <a:pt x="1954706" y="92430"/>
                </a:lnTo>
                <a:cubicBezTo>
                  <a:pt x="1963189" y="80870"/>
                  <a:pt x="1980154" y="92430"/>
                  <a:pt x="1997118" y="84723"/>
                </a:cubicBezTo>
                <a:cubicBezTo>
                  <a:pt x="2009843" y="73163"/>
                  <a:pt x="2018326" y="92430"/>
                  <a:pt x="2035290" y="92430"/>
                </a:cubicBezTo>
                <a:cubicBezTo>
                  <a:pt x="2035290" y="92430"/>
                  <a:pt x="2035290" y="92430"/>
                  <a:pt x="2039532" y="92430"/>
                </a:cubicBezTo>
                <a:cubicBezTo>
                  <a:pt x="2039532" y="88576"/>
                  <a:pt x="2035290" y="84723"/>
                  <a:pt x="2043773" y="80870"/>
                </a:cubicBezTo>
                <a:cubicBezTo>
                  <a:pt x="2048013" y="80870"/>
                  <a:pt x="2052255" y="80870"/>
                  <a:pt x="2052255" y="88576"/>
                </a:cubicBezTo>
                <a:cubicBezTo>
                  <a:pt x="2056496" y="88576"/>
                  <a:pt x="2064979" y="88576"/>
                  <a:pt x="2069220" y="88576"/>
                </a:cubicBezTo>
                <a:cubicBezTo>
                  <a:pt x="2073462" y="88576"/>
                  <a:pt x="2077703" y="88576"/>
                  <a:pt x="2077703" y="92430"/>
                </a:cubicBezTo>
                <a:cubicBezTo>
                  <a:pt x="2090427" y="96283"/>
                  <a:pt x="2098909" y="84723"/>
                  <a:pt x="2111632" y="80870"/>
                </a:cubicBezTo>
                <a:cubicBezTo>
                  <a:pt x="2111632" y="77016"/>
                  <a:pt x="2107391" y="73163"/>
                  <a:pt x="2115874" y="69309"/>
                </a:cubicBezTo>
                <a:cubicBezTo>
                  <a:pt x="2120115" y="69309"/>
                  <a:pt x="2128598" y="69309"/>
                  <a:pt x="2132839" y="69309"/>
                </a:cubicBezTo>
                <a:cubicBezTo>
                  <a:pt x="2137081" y="77016"/>
                  <a:pt x="2132839" y="84723"/>
                  <a:pt x="2137081" y="92430"/>
                </a:cubicBezTo>
                <a:cubicBezTo>
                  <a:pt x="2137081" y="100137"/>
                  <a:pt x="2137081" y="100137"/>
                  <a:pt x="2145564" y="100137"/>
                </a:cubicBezTo>
                <a:cubicBezTo>
                  <a:pt x="2149805" y="100137"/>
                  <a:pt x="2154045" y="100137"/>
                  <a:pt x="2162528" y="100137"/>
                </a:cubicBezTo>
                <a:cubicBezTo>
                  <a:pt x="2166770" y="100137"/>
                  <a:pt x="2175251" y="100137"/>
                  <a:pt x="2179493" y="100137"/>
                </a:cubicBezTo>
                <a:cubicBezTo>
                  <a:pt x="2183734" y="100137"/>
                  <a:pt x="2187976" y="100137"/>
                  <a:pt x="2187976" y="103990"/>
                </a:cubicBezTo>
                <a:cubicBezTo>
                  <a:pt x="2200700" y="119404"/>
                  <a:pt x="2200700" y="119404"/>
                  <a:pt x="2213423" y="119404"/>
                </a:cubicBezTo>
                <a:cubicBezTo>
                  <a:pt x="2230388" y="119404"/>
                  <a:pt x="2230388" y="119404"/>
                  <a:pt x="2221906" y="134818"/>
                </a:cubicBezTo>
                <a:cubicBezTo>
                  <a:pt x="2230388" y="134818"/>
                  <a:pt x="2247353" y="138671"/>
                  <a:pt x="2251595" y="134818"/>
                </a:cubicBezTo>
                <a:cubicBezTo>
                  <a:pt x="2255836" y="123258"/>
                  <a:pt x="2264319" y="111697"/>
                  <a:pt x="2260078" y="100137"/>
                </a:cubicBezTo>
                <a:cubicBezTo>
                  <a:pt x="2260078" y="100137"/>
                  <a:pt x="2260078" y="96283"/>
                  <a:pt x="2264319" y="92430"/>
                </a:cubicBezTo>
                <a:cubicBezTo>
                  <a:pt x="2281284" y="111697"/>
                  <a:pt x="2302490" y="103990"/>
                  <a:pt x="2323697" y="103990"/>
                </a:cubicBezTo>
                <a:cubicBezTo>
                  <a:pt x="2332178" y="107844"/>
                  <a:pt x="2340661" y="103990"/>
                  <a:pt x="2353384" y="103990"/>
                </a:cubicBezTo>
                <a:cubicBezTo>
                  <a:pt x="2353384" y="100137"/>
                  <a:pt x="2357626" y="100137"/>
                  <a:pt x="2357626" y="100137"/>
                </a:cubicBezTo>
                <a:cubicBezTo>
                  <a:pt x="2366109" y="107844"/>
                  <a:pt x="2378833" y="103990"/>
                  <a:pt x="2387316" y="111697"/>
                </a:cubicBezTo>
                <a:cubicBezTo>
                  <a:pt x="2404280" y="115551"/>
                  <a:pt x="2421245" y="107844"/>
                  <a:pt x="2425486" y="92430"/>
                </a:cubicBezTo>
                <a:cubicBezTo>
                  <a:pt x="2425486" y="88576"/>
                  <a:pt x="2429728" y="84723"/>
                  <a:pt x="2433969" y="84723"/>
                </a:cubicBezTo>
                <a:cubicBezTo>
                  <a:pt x="2438211" y="80870"/>
                  <a:pt x="2442452" y="80870"/>
                  <a:pt x="2442452" y="88576"/>
                </a:cubicBezTo>
                <a:cubicBezTo>
                  <a:pt x="2459417" y="88576"/>
                  <a:pt x="2467898" y="77016"/>
                  <a:pt x="2480623" y="73163"/>
                </a:cubicBezTo>
                <a:cubicBezTo>
                  <a:pt x="2480623" y="65456"/>
                  <a:pt x="2484864" y="61603"/>
                  <a:pt x="2493347" y="65456"/>
                </a:cubicBezTo>
                <a:cubicBezTo>
                  <a:pt x="2510312" y="65456"/>
                  <a:pt x="2527276" y="53896"/>
                  <a:pt x="2544242" y="57749"/>
                </a:cubicBezTo>
                <a:cubicBezTo>
                  <a:pt x="2548483" y="57749"/>
                  <a:pt x="2548483" y="53896"/>
                  <a:pt x="2548483" y="50042"/>
                </a:cubicBezTo>
                <a:cubicBezTo>
                  <a:pt x="2548483" y="50042"/>
                  <a:pt x="2548483" y="46189"/>
                  <a:pt x="2544242" y="46189"/>
                </a:cubicBezTo>
                <a:cubicBezTo>
                  <a:pt x="2535759" y="46189"/>
                  <a:pt x="2531517" y="46189"/>
                  <a:pt x="2527276" y="46189"/>
                </a:cubicBezTo>
                <a:cubicBezTo>
                  <a:pt x="2523036" y="46189"/>
                  <a:pt x="2518794" y="46189"/>
                  <a:pt x="2514553" y="42335"/>
                </a:cubicBezTo>
                <a:lnTo>
                  <a:pt x="2503748" y="31180"/>
                </a:lnTo>
                <a:lnTo>
                  <a:pt x="2541159" y="30624"/>
                </a:lnTo>
                <a:cubicBezTo>
                  <a:pt x="2570849" y="30624"/>
                  <a:pt x="2604778" y="30624"/>
                  <a:pt x="2638709" y="30624"/>
                </a:cubicBezTo>
                <a:cubicBezTo>
                  <a:pt x="2651432" y="30624"/>
                  <a:pt x="2664156" y="24828"/>
                  <a:pt x="2676880" y="24828"/>
                </a:cubicBezTo>
                <a:cubicBezTo>
                  <a:pt x="2689604" y="27726"/>
                  <a:pt x="2702327" y="24828"/>
                  <a:pt x="2719292" y="21930"/>
                </a:cubicBezTo>
                <a:cubicBezTo>
                  <a:pt x="2736257" y="19032"/>
                  <a:pt x="2757465" y="21930"/>
                  <a:pt x="2774429" y="21930"/>
                </a:cubicBezTo>
                <a:cubicBezTo>
                  <a:pt x="2787152" y="21930"/>
                  <a:pt x="2795635" y="24828"/>
                  <a:pt x="2808359" y="19032"/>
                </a:cubicBezTo>
                <a:cubicBezTo>
                  <a:pt x="2808359" y="16135"/>
                  <a:pt x="2816842" y="19032"/>
                  <a:pt x="2821082" y="16135"/>
                </a:cubicBezTo>
                <a:cubicBezTo>
                  <a:pt x="2838047" y="13237"/>
                  <a:pt x="2855013" y="30624"/>
                  <a:pt x="2871978" y="16135"/>
                </a:cubicBezTo>
                <a:cubicBezTo>
                  <a:pt x="2888943" y="16135"/>
                  <a:pt x="2905908" y="16135"/>
                  <a:pt x="2927115" y="16135"/>
                </a:cubicBezTo>
                <a:cubicBezTo>
                  <a:pt x="2944079" y="16135"/>
                  <a:pt x="2961044" y="19032"/>
                  <a:pt x="2982251" y="16135"/>
                </a:cubicBezTo>
                <a:cubicBezTo>
                  <a:pt x="2990734" y="16135"/>
                  <a:pt x="3003457" y="21930"/>
                  <a:pt x="3007698" y="10339"/>
                </a:cubicBezTo>
                <a:cubicBezTo>
                  <a:pt x="3020421" y="7441"/>
                  <a:pt x="3033146" y="4543"/>
                  <a:pt x="3045870" y="10339"/>
                </a:cubicBezTo>
                <a:cubicBezTo>
                  <a:pt x="3050111" y="13237"/>
                  <a:pt x="3058594" y="13237"/>
                  <a:pt x="3062834" y="10339"/>
                </a:cubicBezTo>
                <a:cubicBezTo>
                  <a:pt x="3079799" y="7441"/>
                  <a:pt x="3092523" y="7441"/>
                  <a:pt x="3109489" y="13237"/>
                </a:cubicBezTo>
                <a:cubicBezTo>
                  <a:pt x="3113730" y="13237"/>
                  <a:pt x="3122212" y="13237"/>
                  <a:pt x="3126454" y="4543"/>
                </a:cubicBezTo>
                <a:cubicBezTo>
                  <a:pt x="3126454" y="1645"/>
                  <a:pt x="3139177" y="4543"/>
                  <a:pt x="3143418" y="454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0C8BCD9-395E-41AA-9D16-154338C2173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5105776" y="1892850"/>
            <a:ext cx="2922958" cy="30723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6524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D075C1DE-E117-4FA9-A867-4ED89AC25A98}"/>
              </a:ext>
            </a:extLst>
          </p:cNvPr>
          <p:cNvSpPr/>
          <p:nvPr userDrawn="1"/>
        </p:nvSpPr>
        <p:spPr>
          <a:xfrm>
            <a:off x="-1" y="1"/>
            <a:ext cx="5621868" cy="685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315581" y="-1"/>
            <a:ext cx="2612571" cy="43736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5581" y="4567162"/>
            <a:ext cx="7876419" cy="2290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E83DDED-D6C7-4848-B289-2830377167D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32191" y="0"/>
            <a:ext cx="353180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84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15433" y="-1209"/>
            <a:ext cx="2810375" cy="5222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718247" y="1635276"/>
            <a:ext cx="2810375" cy="5222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3088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11D5-FC20-4F11-B608-DAD4A015A020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E39-5FEC-4327-B717-E1654827E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3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 userDrawn="1"/>
        </p:nvSpPr>
        <p:spPr>
          <a:xfrm>
            <a:off x="-2915" y="0"/>
            <a:ext cx="12196373" cy="6858002"/>
          </a:xfrm>
          <a:custGeom>
            <a:avLst/>
            <a:gdLst>
              <a:gd name="connsiteX0" fmla="*/ 5519956 w 9169167"/>
              <a:gd name="connsiteY0" fmla="*/ 8389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19956 w 9169167"/>
              <a:gd name="connsiteY6" fmla="*/ 8389 h 6115574"/>
              <a:gd name="connsiteX0" fmla="*/ 5561901 w 9169167"/>
              <a:gd name="connsiteY0" fmla="*/ 0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61901 w 9169167"/>
              <a:gd name="connsiteY6" fmla="*/ 0 h 6115574"/>
              <a:gd name="connsiteX0" fmla="*/ 5561901 w 9169167"/>
              <a:gd name="connsiteY0" fmla="*/ 0 h 6107185"/>
              <a:gd name="connsiteX1" fmla="*/ 0 w 9169167"/>
              <a:gd name="connsiteY1" fmla="*/ 4563611 h 6107185"/>
              <a:gd name="connsiteX2" fmla="*/ 16778 w 9169167"/>
              <a:gd name="connsiteY2" fmla="*/ 6098796 h 6107185"/>
              <a:gd name="connsiteX3" fmla="*/ 4051883 w 9169167"/>
              <a:gd name="connsiteY3" fmla="*/ 6107185 h 6107185"/>
              <a:gd name="connsiteX4" fmla="*/ 9169167 w 9169167"/>
              <a:gd name="connsiteY4" fmla="*/ 1937857 h 6107185"/>
              <a:gd name="connsiteX5" fmla="*/ 9160778 w 9169167"/>
              <a:gd name="connsiteY5" fmla="*/ 0 h 6107185"/>
              <a:gd name="connsiteX6" fmla="*/ 5561901 w 9169167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098796"/>
              <a:gd name="connsiteX1" fmla="*/ 0 w 9154576"/>
              <a:gd name="connsiteY1" fmla="*/ 4563612 h 6098796"/>
              <a:gd name="connsiteX2" fmla="*/ 2187 w 9154576"/>
              <a:gd name="connsiteY2" fmla="*/ 6098796 h 6098796"/>
              <a:gd name="connsiteX3" fmla="*/ 3628730 w 9154576"/>
              <a:gd name="connsiteY3" fmla="*/ 6089860 h 6098796"/>
              <a:gd name="connsiteX4" fmla="*/ 9154576 w 9154576"/>
              <a:gd name="connsiteY4" fmla="*/ 1937857 h 6098796"/>
              <a:gd name="connsiteX5" fmla="*/ 9146187 w 9154576"/>
              <a:gd name="connsiteY5" fmla="*/ 0 h 6098796"/>
              <a:gd name="connsiteX6" fmla="*/ 5547310 w 9154576"/>
              <a:gd name="connsiteY6" fmla="*/ 0 h 6098796"/>
              <a:gd name="connsiteX0" fmla="*/ 5547310 w 9147280"/>
              <a:gd name="connsiteY0" fmla="*/ 0 h 6098796"/>
              <a:gd name="connsiteX1" fmla="*/ 0 w 9147280"/>
              <a:gd name="connsiteY1" fmla="*/ 4563612 h 6098796"/>
              <a:gd name="connsiteX2" fmla="*/ 2187 w 9147280"/>
              <a:gd name="connsiteY2" fmla="*/ 6098796 h 6098796"/>
              <a:gd name="connsiteX3" fmla="*/ 3628730 w 9147280"/>
              <a:gd name="connsiteY3" fmla="*/ 6089860 h 6098796"/>
              <a:gd name="connsiteX4" fmla="*/ 9147280 w 9147280"/>
              <a:gd name="connsiteY4" fmla="*/ 1530712 h 6098796"/>
              <a:gd name="connsiteX5" fmla="*/ 9146187 w 9147280"/>
              <a:gd name="connsiteY5" fmla="*/ 0 h 6098796"/>
              <a:gd name="connsiteX6" fmla="*/ 5547310 w 9147280"/>
              <a:gd name="connsiteY6" fmla="*/ 0 h 6098796"/>
              <a:gd name="connsiteX0" fmla="*/ 5547310 w 9147280"/>
              <a:gd name="connsiteY0" fmla="*/ 0 h 6107186"/>
              <a:gd name="connsiteX1" fmla="*/ 0 w 9147280"/>
              <a:gd name="connsiteY1" fmla="*/ 4563612 h 6107186"/>
              <a:gd name="connsiteX2" fmla="*/ 2187 w 9147280"/>
              <a:gd name="connsiteY2" fmla="*/ 6098796 h 6107186"/>
              <a:gd name="connsiteX3" fmla="*/ 3614138 w 9147280"/>
              <a:gd name="connsiteY3" fmla="*/ 6107186 h 6107186"/>
              <a:gd name="connsiteX4" fmla="*/ 9147280 w 9147280"/>
              <a:gd name="connsiteY4" fmla="*/ 1530712 h 6107186"/>
              <a:gd name="connsiteX5" fmla="*/ 9146187 w 9147280"/>
              <a:gd name="connsiteY5" fmla="*/ 0 h 6107186"/>
              <a:gd name="connsiteX6" fmla="*/ 5547310 w 9147280"/>
              <a:gd name="connsiteY6" fmla="*/ 0 h 610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7280" h="6107186">
                <a:moveTo>
                  <a:pt x="5547310" y="0"/>
                </a:moveTo>
                <a:lnTo>
                  <a:pt x="0" y="4563612"/>
                </a:lnTo>
                <a:lnTo>
                  <a:pt x="2187" y="6098796"/>
                </a:lnTo>
                <a:lnTo>
                  <a:pt x="3614138" y="6107186"/>
                </a:lnTo>
                <a:lnTo>
                  <a:pt x="9147280" y="1530712"/>
                </a:lnTo>
                <a:cubicBezTo>
                  <a:pt x="9144484" y="884760"/>
                  <a:pt x="9148983" y="645952"/>
                  <a:pt x="9146187" y="0"/>
                </a:cubicBezTo>
                <a:lnTo>
                  <a:pt x="55473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0" y="916112"/>
            <a:ext cx="604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756000" y="2798746"/>
            <a:ext cx="529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67" hasCustomPrompt="1"/>
          </p:nvPr>
        </p:nvSpPr>
        <p:spPr>
          <a:xfrm>
            <a:off x="6144000" y="2232281"/>
            <a:ext cx="529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68" hasCustomPrompt="1"/>
          </p:nvPr>
        </p:nvSpPr>
        <p:spPr>
          <a:xfrm>
            <a:off x="6144000" y="4124643"/>
            <a:ext cx="604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217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994757" y="0"/>
            <a:ext cx="252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653378" y="2538000"/>
            <a:ext cx="252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653378" y="-2"/>
            <a:ext cx="252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94757" y="4482000"/>
            <a:ext cx="252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24395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2"/>
          <p:cNvSpPr>
            <a:spLocks noGrp="1"/>
          </p:cNvSpPr>
          <p:nvPr>
            <p:ph type="pic" sz="quarter" idx="47" hasCustomPrompt="1"/>
          </p:nvPr>
        </p:nvSpPr>
        <p:spPr>
          <a:xfrm>
            <a:off x="730232" y="1769006"/>
            <a:ext cx="2052000" cy="29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6" name="그림 개체 틀 2"/>
          <p:cNvSpPr>
            <a:spLocks noGrp="1"/>
          </p:cNvSpPr>
          <p:nvPr>
            <p:ph type="pic" sz="quarter" idx="48" hasCustomPrompt="1"/>
          </p:nvPr>
        </p:nvSpPr>
        <p:spPr>
          <a:xfrm>
            <a:off x="2900507" y="3065006"/>
            <a:ext cx="2052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7" name="그림 개체 틀 2"/>
          <p:cNvSpPr>
            <a:spLocks noGrp="1"/>
          </p:cNvSpPr>
          <p:nvPr>
            <p:ph type="pic" sz="quarter" idx="49" hasCustomPrompt="1"/>
          </p:nvPr>
        </p:nvSpPr>
        <p:spPr>
          <a:xfrm>
            <a:off x="5070782" y="3061809"/>
            <a:ext cx="2052000" cy="29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1" name="그림 개체 틀 2"/>
          <p:cNvSpPr>
            <a:spLocks noGrp="1"/>
          </p:cNvSpPr>
          <p:nvPr>
            <p:ph type="pic" sz="quarter" idx="51" hasCustomPrompt="1"/>
          </p:nvPr>
        </p:nvSpPr>
        <p:spPr>
          <a:xfrm>
            <a:off x="9411334" y="4357809"/>
            <a:ext cx="2052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2" name="그림 개체 틀 2"/>
          <p:cNvSpPr>
            <a:spLocks noGrp="1"/>
          </p:cNvSpPr>
          <p:nvPr>
            <p:ph type="pic" sz="quarter" idx="52" hasCustomPrompt="1"/>
          </p:nvPr>
        </p:nvSpPr>
        <p:spPr>
          <a:xfrm>
            <a:off x="7241057" y="4357809"/>
            <a:ext cx="2052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06294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ED69620-E555-40B2-93DD-C7C19DAE0545}"/>
              </a:ext>
            </a:extLst>
          </p:cNvPr>
          <p:cNvSpPr/>
          <p:nvPr userDrawn="1"/>
        </p:nvSpPr>
        <p:spPr>
          <a:xfrm>
            <a:off x="656282" y="0"/>
            <a:ext cx="8521955" cy="6557065"/>
          </a:xfrm>
          <a:custGeom>
            <a:avLst/>
            <a:gdLst>
              <a:gd name="connsiteX0" fmla="*/ 11254134 w 12594296"/>
              <a:gd name="connsiteY0" fmla="*/ 0 h 9690456"/>
              <a:gd name="connsiteX1" fmla="*/ 12594296 w 12594296"/>
              <a:gd name="connsiteY1" fmla="*/ 0 h 9690456"/>
              <a:gd name="connsiteX2" fmla="*/ 12582464 w 12594296"/>
              <a:gd name="connsiteY2" fmla="*/ 19347 h 9690456"/>
              <a:gd name="connsiteX3" fmla="*/ 7145784 w 12594296"/>
              <a:gd name="connsiteY3" fmla="*/ 7180154 h 9690456"/>
              <a:gd name="connsiteX4" fmla="*/ 6396407 w 12594296"/>
              <a:gd name="connsiteY4" fmla="*/ 7282717 h 9690456"/>
              <a:gd name="connsiteX5" fmla="*/ 6396408 w 12594296"/>
              <a:gd name="connsiteY5" fmla="*/ 7282715 h 9690456"/>
              <a:gd name="connsiteX6" fmla="*/ 6293848 w 12594296"/>
              <a:gd name="connsiteY6" fmla="*/ 6533339 h 9690456"/>
              <a:gd name="connsiteX7" fmla="*/ 9774266 w 12594296"/>
              <a:gd name="connsiteY7" fmla="*/ 0 h 9690456"/>
              <a:gd name="connsiteX8" fmla="*/ 11117286 w 12594296"/>
              <a:gd name="connsiteY8" fmla="*/ 0 h 9690456"/>
              <a:gd name="connsiteX9" fmla="*/ 4208364 w 12594296"/>
              <a:gd name="connsiteY9" fmla="*/ 9099941 h 9690456"/>
              <a:gd name="connsiteX10" fmla="*/ 3458987 w 12594296"/>
              <a:gd name="connsiteY10" fmla="*/ 9202502 h 9690456"/>
              <a:gd name="connsiteX11" fmla="*/ 3458988 w 12594296"/>
              <a:gd name="connsiteY11" fmla="*/ 9202502 h 9690456"/>
              <a:gd name="connsiteX12" fmla="*/ 3356428 w 12594296"/>
              <a:gd name="connsiteY12" fmla="*/ 8453124 h 9690456"/>
              <a:gd name="connsiteX13" fmla="*/ 8294394 w 12594296"/>
              <a:gd name="connsiteY13" fmla="*/ 0 h 9690456"/>
              <a:gd name="connsiteX14" fmla="*/ 9637414 w 12594296"/>
              <a:gd name="connsiteY14" fmla="*/ 0 h 9690456"/>
              <a:gd name="connsiteX15" fmla="*/ 3727151 w 12594296"/>
              <a:gd name="connsiteY15" fmla="*/ 7784579 h 9690456"/>
              <a:gd name="connsiteX16" fmla="*/ 3070193 w 12594296"/>
              <a:gd name="connsiteY16" fmla="*/ 7943663 h 9690456"/>
              <a:gd name="connsiteX17" fmla="*/ 2977775 w 12594296"/>
              <a:gd name="connsiteY17" fmla="*/ 7887140 h 9690456"/>
              <a:gd name="connsiteX18" fmla="*/ 2898498 w 12594296"/>
              <a:gd name="connsiteY18" fmla="*/ 7813309 h 9690456"/>
              <a:gd name="connsiteX19" fmla="*/ 2875214 w 12594296"/>
              <a:gd name="connsiteY19" fmla="*/ 7137763 h 9690456"/>
              <a:gd name="connsiteX20" fmla="*/ 6814526 w 12594296"/>
              <a:gd name="connsiteY20" fmla="*/ 0 h 9690456"/>
              <a:gd name="connsiteX21" fmla="*/ 8157545 w 12594296"/>
              <a:gd name="connsiteY21" fmla="*/ 0 h 9690456"/>
              <a:gd name="connsiteX22" fmla="*/ 960827 w 12594296"/>
              <a:gd name="connsiteY22" fmla="*/ 9479004 h 9690456"/>
              <a:gd name="connsiteX23" fmla="*/ 211450 w 12594296"/>
              <a:gd name="connsiteY23" fmla="*/ 9581567 h 9690456"/>
              <a:gd name="connsiteX24" fmla="*/ 211451 w 12594296"/>
              <a:gd name="connsiteY24" fmla="*/ 9581567 h 9690456"/>
              <a:gd name="connsiteX25" fmla="*/ 108890 w 12594296"/>
              <a:gd name="connsiteY25" fmla="*/ 8832189 h 9690456"/>
              <a:gd name="connsiteX26" fmla="*/ 5334653 w 12594296"/>
              <a:gd name="connsiteY26" fmla="*/ 0 h 9690456"/>
              <a:gd name="connsiteX27" fmla="*/ 6677672 w 12594296"/>
              <a:gd name="connsiteY27" fmla="*/ 0 h 9690456"/>
              <a:gd name="connsiteX28" fmla="*/ 1067450 w 12594296"/>
              <a:gd name="connsiteY28" fmla="*/ 7389388 h 9690456"/>
              <a:gd name="connsiteX29" fmla="*/ 318072 w 12594296"/>
              <a:gd name="connsiteY29" fmla="*/ 7491950 h 9690456"/>
              <a:gd name="connsiteX30" fmla="*/ 318074 w 12594296"/>
              <a:gd name="connsiteY30" fmla="*/ 7491950 h 9690456"/>
              <a:gd name="connsiteX31" fmla="*/ 215512 w 12594296"/>
              <a:gd name="connsiteY31" fmla="*/ 6742571 h 9690456"/>
              <a:gd name="connsiteX32" fmla="*/ 3854783 w 12594296"/>
              <a:gd name="connsiteY32" fmla="*/ 0 h 9690456"/>
              <a:gd name="connsiteX33" fmla="*/ 5197800 w 12594296"/>
              <a:gd name="connsiteY33" fmla="*/ 0 h 9690456"/>
              <a:gd name="connsiteX34" fmla="*/ 1581006 w 12594296"/>
              <a:gd name="connsiteY34" fmla="*/ 4763784 h 9690456"/>
              <a:gd name="connsiteX35" fmla="*/ 831629 w 12594296"/>
              <a:gd name="connsiteY35" fmla="*/ 4866347 h 9690456"/>
              <a:gd name="connsiteX36" fmla="*/ 831630 w 12594296"/>
              <a:gd name="connsiteY36" fmla="*/ 4866347 h 9690456"/>
              <a:gd name="connsiteX37" fmla="*/ 729070 w 12594296"/>
              <a:gd name="connsiteY37" fmla="*/ 4116969 h 9690456"/>
              <a:gd name="connsiteX38" fmla="*/ 2374910 w 12594296"/>
              <a:gd name="connsiteY38" fmla="*/ 0 h 9690456"/>
              <a:gd name="connsiteX39" fmla="*/ 3717928 w 12594296"/>
              <a:gd name="connsiteY39" fmla="*/ 0 h 9690456"/>
              <a:gd name="connsiteX40" fmla="*/ 1403742 w 12594296"/>
              <a:gd name="connsiteY40" fmla="*/ 3048080 h 9690456"/>
              <a:gd name="connsiteX41" fmla="*/ 654366 w 12594296"/>
              <a:gd name="connsiteY41" fmla="*/ 3150642 h 9690456"/>
              <a:gd name="connsiteX42" fmla="*/ 654366 w 12594296"/>
              <a:gd name="connsiteY42" fmla="*/ 3150641 h 9690456"/>
              <a:gd name="connsiteX43" fmla="*/ 551807 w 12594296"/>
              <a:gd name="connsiteY43" fmla="*/ 2401265 h 9690456"/>
              <a:gd name="connsiteX44" fmla="*/ 895038 w 12594296"/>
              <a:gd name="connsiteY44" fmla="*/ 0 h 9690456"/>
              <a:gd name="connsiteX45" fmla="*/ 2238056 w 12594296"/>
              <a:gd name="connsiteY45" fmla="*/ 0 h 9690456"/>
              <a:gd name="connsiteX46" fmla="*/ 1276448 w 12594296"/>
              <a:gd name="connsiteY46" fmla="*/ 1266560 h 9690456"/>
              <a:gd name="connsiteX47" fmla="*/ 527072 w 12594296"/>
              <a:gd name="connsiteY47" fmla="*/ 1369122 h 9690456"/>
              <a:gd name="connsiteX48" fmla="*/ 527074 w 12594296"/>
              <a:gd name="connsiteY48" fmla="*/ 1369122 h 9690456"/>
              <a:gd name="connsiteX49" fmla="*/ 424511 w 12594296"/>
              <a:gd name="connsiteY49" fmla="*/ 619745 h 969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594296" h="9690456">
                <a:moveTo>
                  <a:pt x="11254134" y="0"/>
                </a:moveTo>
                <a:lnTo>
                  <a:pt x="12594296" y="0"/>
                </a:lnTo>
                <a:lnTo>
                  <a:pt x="12582464" y="19347"/>
                </a:lnTo>
                <a:cubicBezTo>
                  <a:pt x="10770238" y="2406284"/>
                  <a:pt x="8958010" y="4793217"/>
                  <a:pt x="7145784" y="7180154"/>
                </a:cubicBezTo>
                <a:cubicBezTo>
                  <a:pt x="6967172" y="7415411"/>
                  <a:pt x="6631664" y="7461331"/>
                  <a:pt x="6396407" y="7282717"/>
                </a:cubicBezTo>
                <a:lnTo>
                  <a:pt x="6396408" y="7282715"/>
                </a:lnTo>
                <a:cubicBezTo>
                  <a:pt x="6161153" y="7104103"/>
                  <a:pt x="6115235" y="6768596"/>
                  <a:pt x="6293848" y="6533339"/>
                </a:cubicBezTo>
                <a:close/>
                <a:moveTo>
                  <a:pt x="9774266" y="0"/>
                </a:moveTo>
                <a:lnTo>
                  <a:pt x="11117286" y="0"/>
                </a:lnTo>
                <a:lnTo>
                  <a:pt x="4208364" y="9099941"/>
                </a:lnTo>
                <a:cubicBezTo>
                  <a:pt x="4029750" y="9335196"/>
                  <a:pt x="3694244" y="9381116"/>
                  <a:pt x="3458987" y="9202502"/>
                </a:cubicBezTo>
                <a:lnTo>
                  <a:pt x="3458988" y="9202502"/>
                </a:lnTo>
                <a:cubicBezTo>
                  <a:pt x="3223732" y="9023889"/>
                  <a:pt x="3177814" y="8688381"/>
                  <a:pt x="3356428" y="8453124"/>
                </a:cubicBezTo>
                <a:close/>
                <a:moveTo>
                  <a:pt x="8294394" y="0"/>
                </a:moveTo>
                <a:lnTo>
                  <a:pt x="9637414" y="0"/>
                </a:lnTo>
                <a:lnTo>
                  <a:pt x="3727151" y="7784579"/>
                </a:lnTo>
                <a:cubicBezTo>
                  <a:pt x="3570864" y="7990429"/>
                  <a:pt x="3294455" y="8051315"/>
                  <a:pt x="3070193" y="7943663"/>
                </a:cubicBezTo>
                <a:lnTo>
                  <a:pt x="2977775" y="7887140"/>
                </a:lnTo>
                <a:lnTo>
                  <a:pt x="2898498" y="7813309"/>
                </a:lnTo>
                <a:cubicBezTo>
                  <a:pt x="2734547" y="7626217"/>
                  <a:pt x="2718928" y="7343612"/>
                  <a:pt x="2875214" y="7137763"/>
                </a:cubicBezTo>
                <a:close/>
                <a:moveTo>
                  <a:pt x="6814526" y="0"/>
                </a:moveTo>
                <a:lnTo>
                  <a:pt x="8157545" y="0"/>
                </a:lnTo>
                <a:lnTo>
                  <a:pt x="960827" y="9479004"/>
                </a:lnTo>
                <a:cubicBezTo>
                  <a:pt x="782213" y="9714262"/>
                  <a:pt x="446706" y="9760180"/>
                  <a:pt x="211450" y="9581567"/>
                </a:cubicBezTo>
                <a:lnTo>
                  <a:pt x="211451" y="9581567"/>
                </a:lnTo>
                <a:cubicBezTo>
                  <a:pt x="-23806" y="9402953"/>
                  <a:pt x="-69724" y="9067446"/>
                  <a:pt x="108890" y="8832189"/>
                </a:cubicBezTo>
                <a:close/>
                <a:moveTo>
                  <a:pt x="5334653" y="0"/>
                </a:moveTo>
                <a:lnTo>
                  <a:pt x="6677672" y="0"/>
                </a:lnTo>
                <a:lnTo>
                  <a:pt x="1067450" y="7389388"/>
                </a:lnTo>
                <a:cubicBezTo>
                  <a:pt x="888834" y="7624646"/>
                  <a:pt x="553328" y="7670563"/>
                  <a:pt x="318072" y="7491950"/>
                </a:cubicBezTo>
                <a:lnTo>
                  <a:pt x="318074" y="7491950"/>
                </a:lnTo>
                <a:cubicBezTo>
                  <a:pt x="82817" y="7313338"/>
                  <a:pt x="36898" y="6977830"/>
                  <a:pt x="215512" y="6742571"/>
                </a:cubicBezTo>
                <a:close/>
                <a:moveTo>
                  <a:pt x="3854783" y="0"/>
                </a:moveTo>
                <a:lnTo>
                  <a:pt x="5197800" y="0"/>
                </a:lnTo>
                <a:lnTo>
                  <a:pt x="1581006" y="4763784"/>
                </a:lnTo>
                <a:cubicBezTo>
                  <a:pt x="1402392" y="4999042"/>
                  <a:pt x="1066886" y="5044960"/>
                  <a:pt x="831629" y="4866347"/>
                </a:cubicBezTo>
                <a:lnTo>
                  <a:pt x="831630" y="4866347"/>
                </a:lnTo>
                <a:cubicBezTo>
                  <a:pt x="596374" y="4687733"/>
                  <a:pt x="550456" y="4352226"/>
                  <a:pt x="729070" y="4116969"/>
                </a:cubicBezTo>
                <a:close/>
                <a:moveTo>
                  <a:pt x="2374910" y="0"/>
                </a:moveTo>
                <a:lnTo>
                  <a:pt x="3717928" y="0"/>
                </a:lnTo>
                <a:lnTo>
                  <a:pt x="1403742" y="3048080"/>
                </a:lnTo>
                <a:cubicBezTo>
                  <a:pt x="1225130" y="3283337"/>
                  <a:pt x="889622" y="3329255"/>
                  <a:pt x="654366" y="3150642"/>
                </a:cubicBezTo>
                <a:lnTo>
                  <a:pt x="654366" y="3150641"/>
                </a:lnTo>
                <a:cubicBezTo>
                  <a:pt x="419111" y="2972028"/>
                  <a:pt x="373193" y="2636522"/>
                  <a:pt x="551807" y="2401265"/>
                </a:cubicBezTo>
                <a:close/>
                <a:moveTo>
                  <a:pt x="895038" y="0"/>
                </a:moveTo>
                <a:lnTo>
                  <a:pt x="2238056" y="0"/>
                </a:lnTo>
                <a:lnTo>
                  <a:pt x="1276448" y="1266560"/>
                </a:lnTo>
                <a:cubicBezTo>
                  <a:pt x="1097836" y="1501817"/>
                  <a:pt x="762328" y="1547736"/>
                  <a:pt x="527072" y="1369122"/>
                </a:cubicBezTo>
                <a:lnTo>
                  <a:pt x="527074" y="1369122"/>
                </a:lnTo>
                <a:cubicBezTo>
                  <a:pt x="291816" y="1190508"/>
                  <a:pt x="245898" y="855002"/>
                  <a:pt x="424511" y="619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07163F96-C234-481E-88AF-E4A1C0E9A1D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35328" y="1"/>
            <a:ext cx="8396198" cy="6460303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396198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502757" y="0"/>
                </a:moveTo>
                <a:lnTo>
                  <a:pt x="8396198" y="0"/>
                </a:lnTo>
                <a:lnTo>
                  <a:pt x="8388310" y="12898"/>
                </a:lnTo>
                <a:cubicBezTo>
                  <a:pt x="7180160" y="1604189"/>
                  <a:pt x="5972008" y="3195478"/>
                  <a:pt x="4763857" y="4786769"/>
                </a:cubicBezTo>
                <a:cubicBezTo>
                  <a:pt x="4644782" y="4943607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27091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9083158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5128948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>
            <a:extLst>
              <a:ext uri="{FF2B5EF4-FFF2-40B4-BE49-F238E27FC236}">
                <a16:creationId xmlns:a16="http://schemas.microsoft.com/office/drawing/2014/main" id="{A2A84B4A-CEB2-40FB-A02E-8EB2AF478368}"/>
              </a:ext>
            </a:extLst>
          </p:cNvPr>
          <p:cNvGrpSpPr/>
          <p:nvPr userDrawn="1"/>
        </p:nvGrpSpPr>
        <p:grpSpPr>
          <a:xfrm>
            <a:off x="6473211" y="396281"/>
            <a:ext cx="5760640" cy="2937987"/>
            <a:chOff x="-612576" y="1705002"/>
            <a:chExt cx="5688632" cy="2537858"/>
          </a:xfrm>
        </p:grpSpPr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F8CA4E56-5CF0-4C8C-A69B-FEC333052C4C}"/>
                </a:ext>
              </a:extLst>
            </p:cNvPr>
            <p:cNvSpPr/>
            <p:nvPr userDrawn="1"/>
          </p:nvSpPr>
          <p:spPr>
            <a:xfrm>
              <a:off x="-612576" y="3738804"/>
              <a:ext cx="5688632" cy="504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pic>
          <p:nvPicPr>
            <p:cNvPr id="19" name="Picture 2" descr="E:\002-KIMS BUSINESS\000-B-KIMS-소스 분류-2014\00-kims-작업건별-재료모음\002-일러-모니터-모바일-타블렛\laptop-01.png">
              <a:extLst>
                <a:ext uri="{FF2B5EF4-FFF2-40B4-BE49-F238E27FC236}">
                  <a16:creationId xmlns:a16="http://schemas.microsoft.com/office/drawing/2014/main" id="{DBFF776C-2C37-432F-8D95-5002FD9DE65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8" y="1705002"/>
              <a:ext cx="4456634" cy="2516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07A15BD4-6D7E-4517-BDED-81FD478CEDA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035116" y="765234"/>
            <a:ext cx="2736304" cy="2037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21" name="Group 14">
            <a:extLst>
              <a:ext uri="{FF2B5EF4-FFF2-40B4-BE49-F238E27FC236}">
                <a16:creationId xmlns:a16="http://schemas.microsoft.com/office/drawing/2014/main" id="{FB0AFAFC-8EB9-4974-915A-249E7E1C57A2}"/>
              </a:ext>
            </a:extLst>
          </p:cNvPr>
          <p:cNvGrpSpPr/>
          <p:nvPr userDrawn="1"/>
        </p:nvGrpSpPr>
        <p:grpSpPr>
          <a:xfrm>
            <a:off x="6473211" y="3496948"/>
            <a:ext cx="5760640" cy="2937987"/>
            <a:chOff x="-612576" y="1705002"/>
            <a:chExt cx="5688632" cy="2537858"/>
          </a:xfrm>
        </p:grpSpPr>
        <p:sp>
          <p:nvSpPr>
            <p:cNvPr id="22" name="Oval 15">
              <a:extLst>
                <a:ext uri="{FF2B5EF4-FFF2-40B4-BE49-F238E27FC236}">
                  <a16:creationId xmlns:a16="http://schemas.microsoft.com/office/drawing/2014/main" id="{59FEB9C5-5FA6-4880-B618-058738C37AD1}"/>
                </a:ext>
              </a:extLst>
            </p:cNvPr>
            <p:cNvSpPr/>
            <p:nvPr userDrawn="1"/>
          </p:nvSpPr>
          <p:spPr>
            <a:xfrm>
              <a:off x="-612576" y="3738804"/>
              <a:ext cx="5688632" cy="504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pic>
          <p:nvPicPr>
            <p:cNvPr id="23" name="Picture 2" descr="E:\002-KIMS BUSINESS\000-B-KIMS-소스 분류-2014\00-kims-작업건별-재료모음\002-일러-모니터-모바일-타블렛\laptop-01.png">
              <a:extLst>
                <a:ext uri="{FF2B5EF4-FFF2-40B4-BE49-F238E27FC236}">
                  <a16:creationId xmlns:a16="http://schemas.microsoft.com/office/drawing/2014/main" id="{3B06E91A-2C0E-4BB0-889E-F881F2C268A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8" y="1705002"/>
              <a:ext cx="4456634" cy="2516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CDA76C3D-8C5A-4664-AF41-B36993816A44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035116" y="3865902"/>
            <a:ext cx="2736304" cy="2037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84517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ang trắ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hidden="1"/>
          <p:cNvSpPr/>
          <p:nvPr/>
        </p:nvSpPr>
        <p:spPr>
          <a:xfrm>
            <a:off x="0" y="4306957"/>
            <a:ext cx="12192000" cy="2551043"/>
          </a:xfrm>
          <a:prstGeom prst="rect">
            <a:avLst/>
          </a:prstGeom>
          <a:gradFill flip="none" rotWithShape="1">
            <a:gsLst>
              <a:gs pos="90000">
                <a:schemeClr val="bg1">
                  <a:lumMod val="85000"/>
                  <a:alpha val="61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2738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40000">
              <a:schemeClr val="accent2"/>
            </a:gs>
            <a:gs pos="7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6623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135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11D5-FC20-4F11-B608-DAD4A015A020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E39-5FEC-4327-B717-E1654827E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33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gradFill>
          <a:gsLst>
            <a:gs pos="0">
              <a:schemeClr val="accent2">
                <a:lumMod val="90000"/>
                <a:lumOff val="1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25000">
              <a:srgbClr val="84CFD2">
                <a:lumMod val="60000"/>
                <a:lumOff val="40000"/>
              </a:srgbClr>
            </a:gs>
            <a:gs pos="75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90000"/>
                <a:lumOff val="1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695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3EBF5BD-BDB4-4EDA-80D9-62417648E9A9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15D09CC-EA41-4CE9-B520-4B37AF49794B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5854025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3EBF5BD-BDB4-4EDA-80D9-62417648E9A9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15D09CC-EA41-4CE9-B520-4B37AF49794B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9452445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051381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gradFill>
          <a:gsLst>
            <a:gs pos="0">
              <a:schemeClr val="accent2">
                <a:lumMod val="90000"/>
                <a:lumOff val="1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25000">
              <a:srgbClr val="84CFD2">
                <a:lumMod val="60000"/>
                <a:lumOff val="40000"/>
              </a:srgbClr>
            </a:gs>
            <a:gs pos="75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90000"/>
                <a:lumOff val="1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6585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2C882D6-F42B-420F-B28D-BA2BD09E51CA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FC47860-F692-40B3-8E78-8914A5700FCB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8737198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41552" y="339509"/>
            <a:ext cx="87551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45677C-8125-4A3E-BB35-BAD773DF67E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>
            <a:gsLst>
              <a:gs pos="0">
                <a:schemeClr val="accent2">
                  <a:lumMod val="90000"/>
                  <a:lumOff val="1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25000">
                <a:srgbClr val="84CFD2">
                  <a:lumMod val="60000"/>
                  <a:lumOff val="40000"/>
                </a:srgbClr>
              </a:gs>
              <a:gs pos="7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04581C-447C-41D2-AB77-0A55193F4D64}"/>
              </a:ext>
            </a:extLst>
          </p:cNvPr>
          <p:cNvGrpSpPr/>
          <p:nvPr userDrawn="1"/>
        </p:nvGrpSpPr>
        <p:grpSpPr>
          <a:xfrm>
            <a:off x="52534" y="5315741"/>
            <a:ext cx="1345500" cy="1533206"/>
            <a:chOff x="35636" y="1136215"/>
            <a:chExt cx="2624846" cy="299102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55351EA-759A-40CD-B878-CEACA9020F32}"/>
                </a:ext>
              </a:extLst>
            </p:cNvPr>
            <p:cNvSpPr/>
            <p:nvPr/>
          </p:nvSpPr>
          <p:spPr>
            <a:xfrm>
              <a:off x="1134977" y="1170148"/>
              <a:ext cx="1525505" cy="2957096"/>
            </a:xfrm>
            <a:custGeom>
              <a:avLst/>
              <a:gdLst>
                <a:gd name="connsiteX0" fmla="*/ 1104814 w 1525504"/>
                <a:gd name="connsiteY0" fmla="*/ 2757552 h 2957097"/>
                <a:gd name="connsiteX1" fmla="*/ 1104814 w 1525504"/>
                <a:gd name="connsiteY1" fmla="*/ 2757552 h 2957097"/>
                <a:gd name="connsiteX2" fmla="*/ 1100829 w 1525504"/>
                <a:gd name="connsiteY2" fmla="*/ 2479842 h 2957097"/>
                <a:gd name="connsiteX3" fmla="*/ 1100829 w 1525504"/>
                <a:gd name="connsiteY3" fmla="*/ 2479842 h 2957097"/>
                <a:gd name="connsiteX4" fmla="*/ 811160 w 1525504"/>
                <a:gd name="connsiteY4" fmla="*/ 2420047 h 2957097"/>
                <a:gd name="connsiteX5" fmla="*/ 811160 w 1525504"/>
                <a:gd name="connsiteY5" fmla="*/ 2420047 h 2957097"/>
                <a:gd name="connsiteX6" fmla="*/ 789367 w 1525504"/>
                <a:gd name="connsiteY6" fmla="*/ 1820093 h 2957097"/>
                <a:gd name="connsiteX7" fmla="*/ 791353 w 1525504"/>
                <a:gd name="connsiteY7" fmla="*/ 1823414 h 2957097"/>
                <a:gd name="connsiteX8" fmla="*/ 769677 w 1525504"/>
                <a:gd name="connsiteY8" fmla="*/ 1826029 h 2957097"/>
                <a:gd name="connsiteX9" fmla="*/ 769537 w 1525504"/>
                <a:gd name="connsiteY9" fmla="*/ 1824965 h 2957097"/>
                <a:gd name="connsiteX10" fmla="*/ 83001 w 1525504"/>
                <a:gd name="connsiteY10" fmla="*/ 1192274 h 2957097"/>
                <a:gd name="connsiteX11" fmla="*/ 83001 w 1525504"/>
                <a:gd name="connsiteY11" fmla="*/ 1192274 h 2957097"/>
                <a:gd name="connsiteX12" fmla="*/ 77686 w 1525504"/>
                <a:gd name="connsiteY12" fmla="*/ 1019535 h 2957097"/>
                <a:gd name="connsiteX13" fmla="*/ 71041 w 1525504"/>
                <a:gd name="connsiteY13" fmla="*/ 1047440 h 2957097"/>
                <a:gd name="connsiteX14" fmla="*/ 77686 w 1525504"/>
                <a:gd name="connsiteY14" fmla="*/ 1019535 h 2957097"/>
                <a:gd name="connsiteX15" fmla="*/ 381971 w 1525504"/>
                <a:gd name="connsiteY15" fmla="*/ 841481 h 2957097"/>
                <a:gd name="connsiteX16" fmla="*/ 381971 w 1525504"/>
                <a:gd name="connsiteY16" fmla="*/ 841481 h 2957097"/>
                <a:gd name="connsiteX17" fmla="*/ 213512 w 1525504"/>
                <a:gd name="connsiteY17" fmla="*/ 797184 h 2957097"/>
                <a:gd name="connsiteX18" fmla="*/ 186644 w 1525504"/>
                <a:gd name="connsiteY18" fmla="*/ 800290 h 2957097"/>
                <a:gd name="connsiteX19" fmla="*/ 213512 w 1525504"/>
                <a:gd name="connsiteY19" fmla="*/ 797184 h 2957097"/>
                <a:gd name="connsiteX20" fmla="*/ 44466 w 1525504"/>
                <a:gd name="connsiteY20" fmla="*/ 773716 h 2957097"/>
                <a:gd name="connsiteX21" fmla="*/ 72371 w 1525504"/>
                <a:gd name="connsiteY21" fmla="*/ 794975 h 2957097"/>
                <a:gd name="connsiteX22" fmla="*/ 44466 w 1525504"/>
                <a:gd name="connsiteY22" fmla="*/ 773716 h 2957097"/>
                <a:gd name="connsiteX23" fmla="*/ 194617 w 1525504"/>
                <a:gd name="connsiteY23" fmla="*/ 614264 h 2957097"/>
                <a:gd name="connsiteX24" fmla="*/ 124191 w 1525504"/>
                <a:gd name="connsiteY24" fmla="*/ 671400 h 2957097"/>
                <a:gd name="connsiteX25" fmla="*/ 194617 w 1525504"/>
                <a:gd name="connsiteY25" fmla="*/ 614264 h 2957097"/>
                <a:gd name="connsiteX26" fmla="*/ 0 w 1525504"/>
                <a:gd name="connsiteY26" fmla="*/ 0 h 2957097"/>
                <a:gd name="connsiteX27" fmla="*/ 1780 w 1525504"/>
                <a:gd name="connsiteY27" fmla="*/ 2724 h 2957097"/>
                <a:gd name="connsiteX28" fmla="*/ 27192 w 1525504"/>
                <a:gd name="connsiteY28" fmla="*/ 114651 h 2957097"/>
                <a:gd name="connsiteX29" fmla="*/ 20549 w 1525504"/>
                <a:gd name="connsiteY29" fmla="*/ 226266 h 2957097"/>
                <a:gd name="connsiteX30" fmla="*/ 121533 w 1525504"/>
                <a:gd name="connsiteY30" fmla="*/ 216964 h 2957097"/>
                <a:gd name="connsiteX31" fmla="*/ 189302 w 1525504"/>
                <a:gd name="connsiteY31" fmla="*/ 254170 h 2957097"/>
                <a:gd name="connsiteX32" fmla="*/ 105588 w 1525504"/>
                <a:gd name="connsiteY32" fmla="*/ 309977 h 2957097"/>
                <a:gd name="connsiteX33" fmla="*/ 113561 w 1525504"/>
                <a:gd name="connsiteY33" fmla="*/ 408306 h 2957097"/>
                <a:gd name="connsiteX34" fmla="*/ 81671 w 1525504"/>
                <a:gd name="connsiteY34" fmla="*/ 587689 h 2957097"/>
                <a:gd name="connsiteX35" fmla="*/ 383300 w 1525504"/>
                <a:gd name="connsiteY35" fmla="*/ 375087 h 2957097"/>
                <a:gd name="connsiteX36" fmla="*/ 350080 w 1525504"/>
                <a:gd name="connsiteY36" fmla="*/ 538524 h 2957097"/>
                <a:gd name="connsiteX37" fmla="*/ 283643 w 1525504"/>
                <a:gd name="connsiteY37" fmla="*/ 675387 h 2957097"/>
                <a:gd name="connsiteX38" fmla="*/ 275670 w 1525504"/>
                <a:gd name="connsiteY38" fmla="*/ 781688 h 2957097"/>
                <a:gd name="connsiteX39" fmla="*/ 574641 w 1525504"/>
                <a:gd name="connsiteY39" fmla="*/ 889316 h 2957097"/>
                <a:gd name="connsiteX40" fmla="*/ 372670 w 1525504"/>
                <a:gd name="connsiteY40" fmla="*/ 973029 h 2957097"/>
                <a:gd name="connsiteX41" fmla="*/ 154753 w 1525504"/>
                <a:gd name="connsiteY41" fmla="*/ 898619 h 2957097"/>
                <a:gd name="connsiteX42" fmla="*/ 59083 w 1525504"/>
                <a:gd name="connsiteY42" fmla="*/ 873371 h 2957097"/>
                <a:gd name="connsiteX43" fmla="*/ 214547 w 1525504"/>
                <a:gd name="connsiteY43" fmla="*/ 1012892 h 2957097"/>
                <a:gd name="connsiteX44" fmla="*/ 538764 w 1525504"/>
                <a:gd name="connsiteY44" fmla="*/ 1072686 h 2957097"/>
                <a:gd name="connsiteX45" fmla="*/ 702202 w 1525504"/>
                <a:gd name="connsiteY45" fmla="*/ 1119193 h 2957097"/>
                <a:gd name="connsiteX46" fmla="*/ 522819 w 1525504"/>
                <a:gd name="connsiteY46" fmla="*/ 1169685 h 2957097"/>
                <a:gd name="connsiteX47" fmla="*/ 456381 w 1525504"/>
                <a:gd name="connsiteY47" fmla="*/ 1192274 h 2957097"/>
                <a:gd name="connsiteX48" fmla="*/ 247766 w 1525504"/>
                <a:gd name="connsiteY48" fmla="*/ 1218849 h 2957097"/>
                <a:gd name="connsiteX49" fmla="*/ 619819 w 1525504"/>
                <a:gd name="connsiteY49" fmla="*/ 1268014 h 2957097"/>
                <a:gd name="connsiteX50" fmla="*/ 773954 w 1525504"/>
                <a:gd name="connsiteY50" fmla="*/ 1310534 h 2957097"/>
                <a:gd name="connsiteX51" fmla="*/ 740736 w 1525504"/>
                <a:gd name="connsiteY51" fmla="*/ 1410189 h 2957097"/>
                <a:gd name="connsiteX52" fmla="*/ 598559 w 1525504"/>
                <a:gd name="connsiteY52" fmla="*/ 1485931 h 2957097"/>
                <a:gd name="connsiteX53" fmla="*/ 464353 w 1525504"/>
                <a:gd name="connsiteY53" fmla="*/ 1505860 h 2957097"/>
                <a:gd name="connsiteX54" fmla="*/ 209232 w 1525504"/>
                <a:gd name="connsiteY54" fmla="*/ 1485931 h 2957097"/>
                <a:gd name="connsiteX55" fmla="*/ 646394 w 1525504"/>
                <a:gd name="connsiteY55" fmla="*/ 1564326 h 2957097"/>
                <a:gd name="connsiteX56" fmla="*/ 860323 w 1525504"/>
                <a:gd name="connsiteY56" fmla="*/ 1645381 h 2957097"/>
                <a:gd name="connsiteX57" fmla="*/ 824448 w 1525504"/>
                <a:gd name="connsiteY57" fmla="*/ 1811476 h 2957097"/>
                <a:gd name="connsiteX58" fmla="*/ 789367 w 1525504"/>
                <a:gd name="connsiteY58" fmla="*/ 1820093 h 2957097"/>
                <a:gd name="connsiteX59" fmla="*/ 787818 w 1525504"/>
                <a:gd name="connsiteY59" fmla="*/ 1817505 h 2957097"/>
                <a:gd name="connsiteX60" fmla="*/ 775283 w 1525504"/>
                <a:gd name="connsiteY60" fmla="*/ 1810147 h 2957097"/>
                <a:gd name="connsiteX61" fmla="*/ 768852 w 1525504"/>
                <a:gd name="connsiteY61" fmla="*/ 1819793 h 2957097"/>
                <a:gd name="connsiteX62" fmla="*/ 769537 w 1525504"/>
                <a:gd name="connsiteY62" fmla="*/ 1824965 h 2957097"/>
                <a:gd name="connsiteX63" fmla="*/ 724977 w 1525504"/>
                <a:gd name="connsiteY63" fmla="*/ 1835912 h 2957097"/>
                <a:gd name="connsiteX64" fmla="*/ 425819 w 1525504"/>
                <a:gd name="connsiteY64" fmla="*/ 1856653 h 2957097"/>
                <a:gd name="connsiteX65" fmla="*/ 758009 w 1525504"/>
                <a:gd name="connsiteY65" fmla="*/ 1895188 h 2957097"/>
                <a:gd name="connsiteX66" fmla="*/ 784584 w 1525504"/>
                <a:gd name="connsiteY66" fmla="*/ 1961626 h 2957097"/>
                <a:gd name="connsiteX67" fmla="*/ 1005159 w 1525504"/>
                <a:gd name="connsiteY67" fmla="*/ 1994844 h 2957097"/>
                <a:gd name="connsiteX68" fmla="*/ 756681 w 1525504"/>
                <a:gd name="connsiteY68" fmla="*/ 2130377 h 2957097"/>
                <a:gd name="connsiteX69" fmla="*/ 642407 w 1525504"/>
                <a:gd name="connsiteY69" fmla="*/ 2208775 h 2957097"/>
                <a:gd name="connsiteX70" fmla="*/ 936062 w 1525504"/>
                <a:gd name="connsiteY70" fmla="*/ 2263254 h 2957097"/>
                <a:gd name="connsiteX71" fmla="*/ 924104 w 1525504"/>
                <a:gd name="connsiteY71" fmla="*/ 2320391 h 2957097"/>
                <a:gd name="connsiteX72" fmla="*/ 857665 w 1525504"/>
                <a:gd name="connsiteY72" fmla="*/ 2370883 h 2957097"/>
                <a:gd name="connsiteX73" fmla="*/ 1180554 w 1525504"/>
                <a:gd name="connsiteY73" fmla="*/ 2382842 h 2957097"/>
                <a:gd name="connsiteX74" fmla="*/ 869625 w 1525504"/>
                <a:gd name="connsiteY74" fmla="*/ 2566210 h 2957097"/>
                <a:gd name="connsiteX75" fmla="*/ 1253636 w 1525504"/>
                <a:gd name="connsiteY75" fmla="*/ 2657895 h 2957097"/>
                <a:gd name="connsiteX76" fmla="*/ 1199158 w 1525504"/>
                <a:gd name="connsiteY76" fmla="*/ 2749578 h 2957097"/>
                <a:gd name="connsiteX77" fmla="*/ 1159294 w 1525504"/>
                <a:gd name="connsiteY77" fmla="*/ 2786784 h 2957097"/>
                <a:gd name="connsiteX78" fmla="*/ 1007816 w 1525504"/>
                <a:gd name="connsiteY78" fmla="*/ 2834619 h 2957097"/>
                <a:gd name="connsiteX79" fmla="*/ 1446306 w 1525504"/>
                <a:gd name="connsiteY79" fmla="*/ 2922318 h 2957097"/>
                <a:gd name="connsiteX80" fmla="*/ 1478819 w 1525504"/>
                <a:gd name="connsiteY80" fmla="*/ 2941564 h 2957097"/>
                <a:gd name="connsiteX81" fmla="*/ 1446714 w 1525504"/>
                <a:gd name="connsiteY81" fmla="*/ 2957097 h 2957097"/>
                <a:gd name="connsiteX82" fmla="*/ 0 w 1525504"/>
                <a:gd name="connsiteY82" fmla="*/ 2957097 h 295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525504" h="2957097">
                  <a:moveTo>
                    <a:pt x="1104814" y="2757552"/>
                  </a:moveTo>
                  <a:cubicBezTo>
                    <a:pt x="1127404" y="2802729"/>
                    <a:pt x="1193843" y="2752237"/>
                    <a:pt x="1104814" y="2757552"/>
                  </a:cubicBezTo>
                  <a:close/>
                  <a:moveTo>
                    <a:pt x="1100829" y="2479842"/>
                  </a:moveTo>
                  <a:cubicBezTo>
                    <a:pt x="1059637" y="2497114"/>
                    <a:pt x="1173910" y="2478512"/>
                    <a:pt x="1100829" y="2479842"/>
                  </a:cubicBezTo>
                  <a:close/>
                  <a:moveTo>
                    <a:pt x="811160" y="2420047"/>
                  </a:moveTo>
                  <a:cubicBezTo>
                    <a:pt x="674297" y="2433334"/>
                    <a:pt x="945364" y="2434663"/>
                    <a:pt x="811160" y="2420047"/>
                  </a:cubicBezTo>
                  <a:close/>
                  <a:moveTo>
                    <a:pt x="789367" y="1820093"/>
                  </a:moveTo>
                  <a:lnTo>
                    <a:pt x="791353" y="1823414"/>
                  </a:lnTo>
                  <a:cubicBezTo>
                    <a:pt x="791269" y="1830183"/>
                    <a:pt x="774411" y="1832216"/>
                    <a:pt x="769677" y="1826029"/>
                  </a:cubicBezTo>
                  <a:lnTo>
                    <a:pt x="769537" y="1824965"/>
                  </a:lnTo>
                  <a:close/>
                  <a:moveTo>
                    <a:pt x="83001" y="1192274"/>
                  </a:moveTo>
                  <a:cubicBezTo>
                    <a:pt x="63068" y="1224164"/>
                    <a:pt x="105588" y="1250739"/>
                    <a:pt x="83001" y="1192274"/>
                  </a:cubicBezTo>
                  <a:close/>
                  <a:moveTo>
                    <a:pt x="77686" y="1019535"/>
                  </a:moveTo>
                  <a:lnTo>
                    <a:pt x="71041" y="1047440"/>
                  </a:lnTo>
                  <a:cubicBezTo>
                    <a:pt x="45796" y="1180315"/>
                    <a:pt x="128178" y="1093946"/>
                    <a:pt x="77686" y="1019535"/>
                  </a:cubicBezTo>
                  <a:close/>
                  <a:moveTo>
                    <a:pt x="381971" y="841481"/>
                  </a:moveTo>
                  <a:cubicBezTo>
                    <a:pt x="323505" y="854769"/>
                    <a:pt x="424491" y="869385"/>
                    <a:pt x="381971" y="841481"/>
                  </a:cubicBezTo>
                  <a:close/>
                  <a:moveTo>
                    <a:pt x="213512" y="797184"/>
                  </a:moveTo>
                  <a:cubicBezTo>
                    <a:pt x="207344" y="796636"/>
                    <a:pt x="198603" y="797467"/>
                    <a:pt x="186644" y="800290"/>
                  </a:cubicBezTo>
                  <a:cubicBezTo>
                    <a:pt x="173855" y="872376"/>
                    <a:pt x="256693" y="801017"/>
                    <a:pt x="213512" y="797184"/>
                  </a:cubicBezTo>
                  <a:close/>
                  <a:moveTo>
                    <a:pt x="44466" y="773716"/>
                  </a:moveTo>
                  <a:lnTo>
                    <a:pt x="72371" y="794975"/>
                  </a:lnTo>
                  <a:cubicBezTo>
                    <a:pt x="210562" y="829523"/>
                    <a:pt x="126849" y="783015"/>
                    <a:pt x="44466" y="773716"/>
                  </a:cubicBezTo>
                  <a:close/>
                  <a:moveTo>
                    <a:pt x="194617" y="614264"/>
                  </a:moveTo>
                  <a:cubicBezTo>
                    <a:pt x="166712" y="627551"/>
                    <a:pt x="153424" y="659442"/>
                    <a:pt x="124191" y="671400"/>
                  </a:cubicBezTo>
                  <a:cubicBezTo>
                    <a:pt x="-84424" y="715249"/>
                    <a:pt x="230491" y="711263"/>
                    <a:pt x="194617" y="614264"/>
                  </a:cubicBezTo>
                  <a:close/>
                  <a:moveTo>
                    <a:pt x="0" y="0"/>
                  </a:moveTo>
                  <a:lnTo>
                    <a:pt x="1780" y="2724"/>
                  </a:lnTo>
                  <a:cubicBezTo>
                    <a:pt x="17725" y="49375"/>
                    <a:pt x="-24629" y="121626"/>
                    <a:pt x="27192" y="114651"/>
                  </a:cubicBezTo>
                  <a:cubicBezTo>
                    <a:pt x="194617" y="5692"/>
                    <a:pt x="44466" y="150527"/>
                    <a:pt x="20549" y="226266"/>
                  </a:cubicBezTo>
                  <a:cubicBezTo>
                    <a:pt x="-11342" y="408306"/>
                    <a:pt x="73698" y="149198"/>
                    <a:pt x="121533" y="216964"/>
                  </a:cubicBezTo>
                  <a:cubicBezTo>
                    <a:pt x="190629" y="202349"/>
                    <a:pt x="298260" y="147869"/>
                    <a:pt x="189302" y="254170"/>
                  </a:cubicBezTo>
                  <a:cubicBezTo>
                    <a:pt x="340780" y="296690"/>
                    <a:pt x="158739" y="303335"/>
                    <a:pt x="105588" y="309977"/>
                  </a:cubicBezTo>
                  <a:cubicBezTo>
                    <a:pt x="207904" y="313965"/>
                    <a:pt x="245109" y="414951"/>
                    <a:pt x="113561" y="408306"/>
                  </a:cubicBezTo>
                  <a:cubicBezTo>
                    <a:pt x="-8684" y="295362"/>
                    <a:pt x="-23300" y="607620"/>
                    <a:pt x="81671" y="587689"/>
                  </a:cubicBezTo>
                  <a:cubicBezTo>
                    <a:pt x="172027" y="474744"/>
                    <a:pt x="241123" y="380402"/>
                    <a:pt x="383300" y="375087"/>
                  </a:cubicBezTo>
                  <a:cubicBezTo>
                    <a:pt x="306233" y="445510"/>
                    <a:pt x="481628" y="490689"/>
                    <a:pt x="350080" y="538524"/>
                  </a:cubicBezTo>
                  <a:cubicBezTo>
                    <a:pt x="529463" y="603634"/>
                    <a:pt x="267698" y="627551"/>
                    <a:pt x="283643" y="675387"/>
                  </a:cubicBezTo>
                  <a:cubicBezTo>
                    <a:pt x="413861" y="692660"/>
                    <a:pt x="352737" y="716578"/>
                    <a:pt x="275670" y="781688"/>
                  </a:cubicBezTo>
                  <a:cubicBezTo>
                    <a:pt x="291615" y="765743"/>
                    <a:pt x="500230" y="829523"/>
                    <a:pt x="574641" y="889316"/>
                  </a:cubicBezTo>
                  <a:cubicBezTo>
                    <a:pt x="537435" y="1002262"/>
                    <a:pt x="409875" y="893304"/>
                    <a:pt x="372670" y="973029"/>
                  </a:cubicBezTo>
                  <a:cubicBezTo>
                    <a:pt x="292944" y="850783"/>
                    <a:pt x="205247" y="1044782"/>
                    <a:pt x="154753" y="898619"/>
                  </a:cubicBezTo>
                  <a:cubicBezTo>
                    <a:pt x="160068" y="1008905"/>
                    <a:pt x="72371" y="933166"/>
                    <a:pt x="59083" y="873371"/>
                  </a:cubicBezTo>
                  <a:cubicBezTo>
                    <a:pt x="-28615" y="903934"/>
                    <a:pt x="174684" y="991631"/>
                    <a:pt x="214547" y="1012892"/>
                  </a:cubicBezTo>
                  <a:cubicBezTo>
                    <a:pt x="253081" y="1143111"/>
                    <a:pt x="464353" y="913234"/>
                    <a:pt x="538764" y="1072686"/>
                  </a:cubicBezTo>
                  <a:cubicBezTo>
                    <a:pt x="599886" y="1023522"/>
                    <a:pt x="904173" y="1095274"/>
                    <a:pt x="702202" y="1119193"/>
                  </a:cubicBezTo>
                  <a:cubicBezTo>
                    <a:pt x="715490" y="1173670"/>
                    <a:pt x="606531" y="1230808"/>
                    <a:pt x="522819" y="1169685"/>
                  </a:cubicBezTo>
                  <a:cubicBezTo>
                    <a:pt x="649051" y="1234794"/>
                    <a:pt x="517504" y="1253396"/>
                    <a:pt x="456381" y="1192274"/>
                  </a:cubicBezTo>
                  <a:cubicBezTo>
                    <a:pt x="457711" y="1307876"/>
                    <a:pt x="310217" y="1213534"/>
                    <a:pt x="247766" y="1218849"/>
                  </a:cubicBezTo>
                  <a:cubicBezTo>
                    <a:pt x="315532" y="1341095"/>
                    <a:pt x="509532" y="1370327"/>
                    <a:pt x="619819" y="1268014"/>
                  </a:cubicBezTo>
                  <a:cubicBezTo>
                    <a:pt x="627791" y="1365012"/>
                    <a:pt x="727447" y="1265356"/>
                    <a:pt x="773954" y="1310534"/>
                  </a:cubicBezTo>
                  <a:cubicBezTo>
                    <a:pt x="934734" y="1311862"/>
                    <a:pt x="769968" y="1345081"/>
                    <a:pt x="740736" y="1410189"/>
                  </a:cubicBezTo>
                  <a:cubicBezTo>
                    <a:pt x="623804" y="1331794"/>
                    <a:pt x="700872" y="1481943"/>
                    <a:pt x="598559" y="1485931"/>
                  </a:cubicBezTo>
                  <a:cubicBezTo>
                    <a:pt x="556039" y="1585586"/>
                    <a:pt x="451066" y="1463341"/>
                    <a:pt x="464353" y="1505860"/>
                  </a:cubicBezTo>
                  <a:cubicBezTo>
                    <a:pt x="362040" y="1481943"/>
                    <a:pt x="331477" y="1524463"/>
                    <a:pt x="209232" y="1485931"/>
                  </a:cubicBezTo>
                  <a:cubicBezTo>
                    <a:pt x="239794" y="1548382"/>
                    <a:pt x="517504" y="1666641"/>
                    <a:pt x="646394" y="1564326"/>
                  </a:cubicBezTo>
                  <a:cubicBezTo>
                    <a:pt x="598559" y="1722450"/>
                    <a:pt x="813818" y="1548382"/>
                    <a:pt x="860323" y="1645381"/>
                  </a:cubicBezTo>
                  <a:cubicBezTo>
                    <a:pt x="1072924" y="1667970"/>
                    <a:pt x="785913" y="1710490"/>
                    <a:pt x="824448" y="1811476"/>
                  </a:cubicBezTo>
                  <a:lnTo>
                    <a:pt x="789367" y="1820093"/>
                  </a:lnTo>
                  <a:lnTo>
                    <a:pt x="787818" y="1817505"/>
                  </a:lnTo>
                  <a:cubicBezTo>
                    <a:pt x="785290" y="1815275"/>
                    <a:pt x="781262" y="1812804"/>
                    <a:pt x="775283" y="1810147"/>
                  </a:cubicBezTo>
                  <a:cubicBezTo>
                    <a:pt x="771629" y="1813967"/>
                    <a:pt x="769636" y="1817165"/>
                    <a:pt x="768852" y="1819793"/>
                  </a:cubicBezTo>
                  <a:lnTo>
                    <a:pt x="769537" y="1824965"/>
                  </a:lnTo>
                  <a:lnTo>
                    <a:pt x="724977" y="1835912"/>
                  </a:lnTo>
                  <a:cubicBezTo>
                    <a:pt x="628621" y="1854411"/>
                    <a:pt x="538432" y="1856653"/>
                    <a:pt x="425819" y="1856653"/>
                  </a:cubicBezTo>
                  <a:cubicBezTo>
                    <a:pt x="363367" y="1900503"/>
                    <a:pt x="688913" y="2022749"/>
                    <a:pt x="758009" y="1895188"/>
                  </a:cubicBezTo>
                  <a:cubicBezTo>
                    <a:pt x="783256" y="1940365"/>
                    <a:pt x="873610" y="1903160"/>
                    <a:pt x="784584" y="1961626"/>
                  </a:cubicBezTo>
                  <a:cubicBezTo>
                    <a:pt x="855008" y="1974914"/>
                    <a:pt x="938720" y="1920434"/>
                    <a:pt x="1005159" y="1994844"/>
                  </a:cubicBezTo>
                  <a:cubicBezTo>
                    <a:pt x="1035720" y="2059953"/>
                    <a:pt x="847035" y="2162268"/>
                    <a:pt x="756681" y="2130377"/>
                  </a:cubicBezTo>
                  <a:cubicBezTo>
                    <a:pt x="885570" y="2200803"/>
                    <a:pt x="715490" y="2234020"/>
                    <a:pt x="642407" y="2208775"/>
                  </a:cubicBezTo>
                  <a:cubicBezTo>
                    <a:pt x="577299" y="2283185"/>
                    <a:pt x="857665" y="2277870"/>
                    <a:pt x="936062" y="2263254"/>
                  </a:cubicBezTo>
                  <a:cubicBezTo>
                    <a:pt x="1041035" y="2195487"/>
                    <a:pt x="1001172" y="2336336"/>
                    <a:pt x="924104" y="2320391"/>
                  </a:cubicBezTo>
                  <a:cubicBezTo>
                    <a:pt x="994529" y="2378856"/>
                    <a:pt x="901515" y="2400116"/>
                    <a:pt x="857665" y="2370883"/>
                  </a:cubicBezTo>
                  <a:cubicBezTo>
                    <a:pt x="922775" y="2489142"/>
                    <a:pt x="1079570" y="2396130"/>
                    <a:pt x="1180554" y="2382842"/>
                  </a:cubicBezTo>
                  <a:cubicBezTo>
                    <a:pt x="1175239" y="2570198"/>
                    <a:pt x="1015788" y="2594115"/>
                    <a:pt x="869625" y="2566210"/>
                  </a:cubicBezTo>
                  <a:cubicBezTo>
                    <a:pt x="876268" y="2696428"/>
                    <a:pt x="1152650" y="2598100"/>
                    <a:pt x="1253636" y="2657895"/>
                  </a:cubicBezTo>
                  <a:cubicBezTo>
                    <a:pt x="1452949" y="2584813"/>
                    <a:pt x="1294827" y="2741606"/>
                    <a:pt x="1199158" y="2749578"/>
                  </a:cubicBezTo>
                  <a:cubicBezTo>
                    <a:pt x="1308116" y="2770839"/>
                    <a:pt x="1211115" y="2794757"/>
                    <a:pt x="1159294" y="2786784"/>
                  </a:cubicBezTo>
                  <a:cubicBezTo>
                    <a:pt x="1250979" y="2882455"/>
                    <a:pt x="1038377" y="2764196"/>
                    <a:pt x="1007816" y="2834619"/>
                  </a:cubicBezTo>
                  <a:cubicBezTo>
                    <a:pt x="1128732" y="2902386"/>
                    <a:pt x="1301471" y="2918331"/>
                    <a:pt x="1446306" y="2922318"/>
                  </a:cubicBezTo>
                  <a:cubicBezTo>
                    <a:pt x="1559915" y="2908366"/>
                    <a:pt x="1533008" y="2917584"/>
                    <a:pt x="1478819" y="2941564"/>
                  </a:cubicBezTo>
                  <a:lnTo>
                    <a:pt x="1446714" y="2957097"/>
                  </a:lnTo>
                  <a:lnTo>
                    <a:pt x="0" y="29570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EA3E210-B1ED-40DF-9B3E-1EC217936C85}"/>
                </a:ext>
              </a:extLst>
            </p:cNvPr>
            <p:cNvSpPr/>
            <p:nvPr/>
          </p:nvSpPr>
          <p:spPr>
            <a:xfrm>
              <a:off x="35636" y="1136215"/>
              <a:ext cx="1113712" cy="2991028"/>
            </a:xfrm>
            <a:custGeom>
              <a:avLst/>
              <a:gdLst>
                <a:gd name="connsiteX0" fmla="*/ 807386 w 1113712"/>
                <a:gd name="connsiteY0" fmla="*/ 1975864 h 2991028"/>
                <a:gd name="connsiteX1" fmla="*/ 807386 w 1113712"/>
                <a:gd name="connsiteY1" fmla="*/ 1975864 h 2991028"/>
                <a:gd name="connsiteX2" fmla="*/ 970824 w 1113712"/>
                <a:gd name="connsiteY2" fmla="*/ 1251690 h 2991028"/>
                <a:gd name="connsiteX3" fmla="*/ 970824 w 1113712"/>
                <a:gd name="connsiteY3" fmla="*/ 1251690 h 2991028"/>
                <a:gd name="connsiteX4" fmla="*/ 701085 w 1113712"/>
                <a:gd name="connsiteY4" fmla="*/ 1251690 h 2991028"/>
                <a:gd name="connsiteX5" fmla="*/ 835291 w 1113712"/>
                <a:gd name="connsiteY5" fmla="*/ 1310157 h 2991028"/>
                <a:gd name="connsiteX6" fmla="*/ 701085 w 1113712"/>
                <a:gd name="connsiteY6" fmla="*/ 1251690 h 2991028"/>
                <a:gd name="connsiteX7" fmla="*/ 1035932 w 1113712"/>
                <a:gd name="connsiteY7" fmla="*/ 1229102 h 2991028"/>
                <a:gd name="connsiteX8" fmla="*/ 1035932 w 1113712"/>
                <a:gd name="connsiteY8" fmla="*/ 1229102 h 2991028"/>
                <a:gd name="connsiteX9" fmla="*/ 1091741 w 1113712"/>
                <a:gd name="connsiteY9" fmla="*/ 1199868 h 2991028"/>
                <a:gd name="connsiteX10" fmla="*/ 1091741 w 1113712"/>
                <a:gd name="connsiteY10" fmla="*/ 1199868 h 2991028"/>
                <a:gd name="connsiteX11" fmla="*/ 954879 w 1113712"/>
                <a:gd name="connsiteY11" fmla="*/ 554092 h 2991028"/>
                <a:gd name="connsiteX12" fmla="*/ 973481 w 1113712"/>
                <a:gd name="connsiteY12" fmla="*/ 597942 h 2991028"/>
                <a:gd name="connsiteX13" fmla="*/ 954879 w 1113712"/>
                <a:gd name="connsiteY13" fmla="*/ 554092 h 2991028"/>
                <a:gd name="connsiteX14" fmla="*/ 986769 w 1113712"/>
                <a:gd name="connsiteY14" fmla="*/ 390655 h 2991028"/>
                <a:gd name="connsiteX15" fmla="*/ 1017330 w 1113712"/>
                <a:gd name="connsiteY15" fmla="*/ 446464 h 2991028"/>
                <a:gd name="connsiteX16" fmla="*/ 986769 w 1113712"/>
                <a:gd name="connsiteY16" fmla="*/ 390655 h 2991028"/>
                <a:gd name="connsiteX17" fmla="*/ 1074467 w 1113712"/>
                <a:gd name="connsiteY17" fmla="*/ 0 h 2991028"/>
                <a:gd name="connsiteX18" fmla="*/ 1101955 w 1113712"/>
                <a:gd name="connsiteY18" fmla="*/ 13529 h 2991028"/>
                <a:gd name="connsiteX19" fmla="*/ 1113712 w 1113712"/>
                <a:gd name="connsiteY19" fmla="*/ 31513 h 2991028"/>
                <a:gd name="connsiteX20" fmla="*/ 1113712 w 1113712"/>
                <a:gd name="connsiteY20" fmla="*/ 2991028 h 2991028"/>
                <a:gd name="connsiteX21" fmla="*/ 380617 w 1113712"/>
                <a:gd name="connsiteY21" fmla="*/ 2991028 h 2991028"/>
                <a:gd name="connsiteX22" fmla="*/ 384865 w 1113712"/>
                <a:gd name="connsiteY22" fmla="*/ 2982557 h 2991028"/>
                <a:gd name="connsiteX23" fmla="*/ 370960 w 1113712"/>
                <a:gd name="connsiteY23" fmla="*/ 2976437 h 2991028"/>
                <a:gd name="connsiteX24" fmla="*/ 337023 w 1113712"/>
                <a:gd name="connsiteY24" fmla="*/ 2991028 h 2991028"/>
                <a:gd name="connsiteX25" fmla="*/ 336998 w 1113712"/>
                <a:gd name="connsiteY25" fmla="*/ 2991028 h 2991028"/>
                <a:gd name="connsiteX26" fmla="*/ 312923 w 1113712"/>
                <a:gd name="connsiteY26" fmla="*/ 2971636 h 2991028"/>
                <a:gd name="connsiteX27" fmla="*/ 116432 w 1113712"/>
                <a:gd name="connsiteY27" fmla="*/ 2908653 h 2991028"/>
                <a:gd name="connsiteX28" fmla="*/ 80556 w 1113712"/>
                <a:gd name="connsiteY28" fmla="*/ 2848859 h 2991028"/>
                <a:gd name="connsiteX29" fmla="*/ 135035 w 1113712"/>
                <a:gd name="connsiteY29" fmla="*/ 2814311 h 2991028"/>
                <a:gd name="connsiteX30" fmla="*/ 590799 w 1113712"/>
                <a:gd name="connsiteY30" fmla="*/ 2786407 h 2991028"/>
                <a:gd name="connsiteX31" fmla="*/ 523032 w 1113712"/>
                <a:gd name="connsiteY31" fmla="*/ 2714654 h 2991028"/>
                <a:gd name="connsiteX32" fmla="*/ 410089 w 1113712"/>
                <a:gd name="connsiteY32" fmla="*/ 2664161 h 2991028"/>
                <a:gd name="connsiteX33" fmla="*/ 218747 w 1113712"/>
                <a:gd name="connsiteY33" fmla="*/ 2660175 h 2991028"/>
                <a:gd name="connsiteX34" fmla="*/ 49994 w 1113712"/>
                <a:gd name="connsiteY34" fmla="*/ 2588422 h 2991028"/>
                <a:gd name="connsiteX35" fmla="*/ 53981 w 1113712"/>
                <a:gd name="connsiteY35" fmla="*/ 2494079 h 2991028"/>
                <a:gd name="connsiteX36" fmla="*/ 593457 w 1113712"/>
                <a:gd name="connsiteY36" fmla="*/ 2444916 h 2991028"/>
                <a:gd name="connsiteX37" fmla="*/ 775496 w 1113712"/>
                <a:gd name="connsiteY37" fmla="*/ 2309383 h 2991028"/>
                <a:gd name="connsiteX38" fmla="*/ 625346 w 1113712"/>
                <a:gd name="connsiteY38" fmla="*/ 2314698 h 2991028"/>
                <a:gd name="connsiteX39" fmla="*/ 519047 w 1113712"/>
                <a:gd name="connsiteY39" fmla="*/ 2345259 h 2991028"/>
                <a:gd name="connsiteX40" fmla="*/ 149652 w 1113712"/>
                <a:gd name="connsiteY40" fmla="*/ 2205739 h 2991028"/>
                <a:gd name="connsiteX41" fmla="*/ 612059 w 1113712"/>
                <a:gd name="connsiteY41" fmla="*/ 2064891 h 2991028"/>
                <a:gd name="connsiteX42" fmla="*/ 639963 w 1113712"/>
                <a:gd name="connsiteY42" fmla="*/ 1961248 h 2991028"/>
                <a:gd name="connsiteX43" fmla="*/ 261267 w 1113712"/>
                <a:gd name="connsiteY43" fmla="*/ 1894811 h 2991028"/>
                <a:gd name="connsiteX44" fmla="*/ 491142 w 1113712"/>
                <a:gd name="connsiteY44" fmla="*/ 1817742 h 2991028"/>
                <a:gd name="connsiteX45" fmla="*/ 321060 w 1113712"/>
                <a:gd name="connsiteY45" fmla="*/ 1670249 h 2991028"/>
                <a:gd name="connsiteX46" fmla="*/ 768853 w 1113712"/>
                <a:gd name="connsiteY46" fmla="*/ 1602483 h 2991028"/>
                <a:gd name="connsiteX47" fmla="*/ 513731 w 1113712"/>
                <a:gd name="connsiteY47" fmla="*/ 1478908 h 2991028"/>
                <a:gd name="connsiteX48" fmla="*/ 322390 w 1113712"/>
                <a:gd name="connsiteY48" fmla="*/ 1347361 h 2991028"/>
                <a:gd name="connsiteX49" fmla="*/ 451278 w 1113712"/>
                <a:gd name="connsiteY49" fmla="*/ 1327429 h 2991028"/>
                <a:gd name="connsiteX50" fmla="*/ 544292 w 1113712"/>
                <a:gd name="connsiteY50" fmla="*/ 1263649 h 2991028"/>
                <a:gd name="connsiteX51" fmla="*/ 491142 w 1113712"/>
                <a:gd name="connsiteY51" fmla="*/ 1170636 h 2991028"/>
                <a:gd name="connsiteX52" fmla="*/ 487156 w 1113712"/>
                <a:gd name="connsiteY52" fmla="*/ 1089582 h 2991028"/>
                <a:gd name="connsiteX53" fmla="*/ 691785 w 1113712"/>
                <a:gd name="connsiteY53" fmla="*/ 1048390 h 2991028"/>
                <a:gd name="connsiteX54" fmla="*/ 1071810 w 1113712"/>
                <a:gd name="connsiteY54" fmla="*/ 951392 h 2991028"/>
                <a:gd name="connsiteX55" fmla="*/ 747592 w 1113712"/>
                <a:gd name="connsiteY55" fmla="*/ 1005870 h 2991028"/>
                <a:gd name="connsiteX56" fmla="*/ 628004 w 1113712"/>
                <a:gd name="connsiteY56" fmla="*/ 950062 h 2991028"/>
                <a:gd name="connsiteX57" fmla="*/ 584155 w 1113712"/>
                <a:gd name="connsiteY57" fmla="*/ 895583 h 2991028"/>
                <a:gd name="connsiteX58" fmla="*/ 491142 w 1113712"/>
                <a:gd name="connsiteY58" fmla="*/ 829146 h 2991028"/>
                <a:gd name="connsiteX59" fmla="*/ 771511 w 1113712"/>
                <a:gd name="connsiteY59" fmla="*/ 853063 h 2991028"/>
                <a:gd name="connsiteX60" fmla="*/ 1071810 w 1113712"/>
                <a:gd name="connsiteY60" fmla="*/ 795926 h 2991028"/>
                <a:gd name="connsiteX61" fmla="*/ 905714 w 1113712"/>
                <a:gd name="connsiteY61" fmla="*/ 790611 h 2991028"/>
                <a:gd name="connsiteX62" fmla="*/ 747592 w 1113712"/>
                <a:gd name="connsiteY62" fmla="*/ 742776 h 2991028"/>
                <a:gd name="connsiteX63" fmla="*/ 731647 w 1113712"/>
                <a:gd name="connsiteY63" fmla="*/ 619202 h 2991028"/>
                <a:gd name="connsiteX64" fmla="*/ 705072 w 1113712"/>
                <a:gd name="connsiteY64" fmla="*/ 522202 h 2991028"/>
                <a:gd name="connsiteX65" fmla="*/ 880468 w 1113712"/>
                <a:gd name="connsiteY65" fmla="*/ 447791 h 2991028"/>
                <a:gd name="connsiteX66" fmla="*/ 891098 w 1113712"/>
                <a:gd name="connsiteY66" fmla="*/ 410586 h 2991028"/>
                <a:gd name="connsiteX67" fmla="*/ 913686 w 1113712"/>
                <a:gd name="connsiteY67" fmla="*/ 260437 h 2991028"/>
                <a:gd name="connsiteX68" fmla="*/ 1018659 w 1113712"/>
                <a:gd name="connsiteY68" fmla="*/ 322888 h 2991028"/>
                <a:gd name="connsiteX69" fmla="*/ 982783 w 1113712"/>
                <a:gd name="connsiteY69" fmla="*/ 136862 h 2991028"/>
                <a:gd name="connsiteX70" fmla="*/ 1074467 w 1113712"/>
                <a:gd name="connsiteY70" fmla="*/ 0 h 299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113712" h="2991028">
                  <a:moveTo>
                    <a:pt x="807386" y="1975864"/>
                  </a:moveTo>
                  <a:cubicBezTo>
                    <a:pt x="657238" y="2001111"/>
                    <a:pt x="706400" y="2051604"/>
                    <a:pt x="807386" y="1975864"/>
                  </a:cubicBezTo>
                  <a:close/>
                  <a:moveTo>
                    <a:pt x="970824" y="1251690"/>
                  </a:moveTo>
                  <a:cubicBezTo>
                    <a:pt x="922989" y="1274279"/>
                    <a:pt x="1014672" y="1270294"/>
                    <a:pt x="970824" y="1251690"/>
                  </a:cubicBezTo>
                  <a:close/>
                  <a:moveTo>
                    <a:pt x="701085" y="1251690"/>
                  </a:moveTo>
                  <a:cubicBezTo>
                    <a:pt x="663880" y="1338060"/>
                    <a:pt x="790113" y="1319456"/>
                    <a:pt x="835291" y="1310157"/>
                  </a:cubicBezTo>
                  <a:cubicBezTo>
                    <a:pt x="1034605" y="1241060"/>
                    <a:pt x="752907" y="1312814"/>
                    <a:pt x="701085" y="1251690"/>
                  </a:cubicBezTo>
                  <a:close/>
                  <a:moveTo>
                    <a:pt x="1035932" y="1229102"/>
                  </a:moveTo>
                  <a:cubicBezTo>
                    <a:pt x="988097" y="1251690"/>
                    <a:pt x="1079782" y="1247704"/>
                    <a:pt x="1035932" y="1229102"/>
                  </a:cubicBezTo>
                  <a:close/>
                  <a:moveTo>
                    <a:pt x="1091741" y="1199868"/>
                  </a:moveTo>
                  <a:cubicBezTo>
                    <a:pt x="1033275" y="1219801"/>
                    <a:pt x="1130274" y="1225116"/>
                    <a:pt x="1091741" y="1199868"/>
                  </a:cubicBezTo>
                  <a:close/>
                  <a:moveTo>
                    <a:pt x="954879" y="554092"/>
                  </a:moveTo>
                  <a:cubicBezTo>
                    <a:pt x="925646" y="556749"/>
                    <a:pt x="974810" y="599269"/>
                    <a:pt x="973481" y="597942"/>
                  </a:cubicBezTo>
                  <a:cubicBezTo>
                    <a:pt x="1071810" y="693613"/>
                    <a:pt x="1050550" y="556749"/>
                    <a:pt x="954879" y="554092"/>
                  </a:cubicBezTo>
                  <a:close/>
                  <a:moveTo>
                    <a:pt x="986769" y="390655"/>
                  </a:moveTo>
                  <a:cubicBezTo>
                    <a:pt x="977467" y="415901"/>
                    <a:pt x="1012015" y="427861"/>
                    <a:pt x="1017330" y="446464"/>
                  </a:cubicBezTo>
                  <a:cubicBezTo>
                    <a:pt x="1057192" y="589969"/>
                    <a:pt x="1077125" y="399956"/>
                    <a:pt x="986769" y="390655"/>
                  </a:cubicBezTo>
                  <a:close/>
                  <a:moveTo>
                    <a:pt x="1074467" y="0"/>
                  </a:moveTo>
                  <a:cubicBezTo>
                    <a:pt x="1086426" y="2990"/>
                    <a:pt x="1095354" y="7661"/>
                    <a:pt x="1101955" y="13529"/>
                  </a:cubicBezTo>
                  <a:lnTo>
                    <a:pt x="1113712" y="31513"/>
                  </a:lnTo>
                  <a:lnTo>
                    <a:pt x="1113712" y="2991028"/>
                  </a:lnTo>
                  <a:lnTo>
                    <a:pt x="380617" y="2991028"/>
                  </a:lnTo>
                  <a:lnTo>
                    <a:pt x="384865" y="2982557"/>
                  </a:lnTo>
                  <a:cubicBezTo>
                    <a:pt x="387715" y="2975254"/>
                    <a:pt x="386090" y="2971491"/>
                    <a:pt x="370960" y="2976437"/>
                  </a:cubicBezTo>
                  <a:lnTo>
                    <a:pt x="337023" y="2991028"/>
                  </a:lnTo>
                  <a:lnTo>
                    <a:pt x="336998" y="2991028"/>
                  </a:lnTo>
                  <a:lnTo>
                    <a:pt x="312923" y="2971636"/>
                  </a:lnTo>
                  <a:cubicBezTo>
                    <a:pt x="249122" y="2938010"/>
                    <a:pt x="138524" y="2977250"/>
                    <a:pt x="116432" y="2908653"/>
                  </a:cubicBezTo>
                  <a:cubicBezTo>
                    <a:pt x="-47004" y="2875434"/>
                    <a:pt x="214761" y="2864804"/>
                    <a:pt x="80556" y="2848859"/>
                  </a:cubicBezTo>
                  <a:cubicBezTo>
                    <a:pt x="-85539" y="2806338"/>
                    <a:pt x="42022" y="2782421"/>
                    <a:pt x="135035" y="2814311"/>
                  </a:cubicBezTo>
                  <a:cubicBezTo>
                    <a:pt x="278540" y="2810325"/>
                    <a:pt x="432676" y="2826269"/>
                    <a:pt x="590799" y="2786407"/>
                  </a:cubicBezTo>
                  <a:cubicBezTo>
                    <a:pt x="739620" y="2754516"/>
                    <a:pt x="609402" y="2701366"/>
                    <a:pt x="523032" y="2714654"/>
                  </a:cubicBezTo>
                  <a:cubicBezTo>
                    <a:pt x="507087" y="2633600"/>
                    <a:pt x="404774" y="2755846"/>
                    <a:pt x="410089" y="2664161"/>
                  </a:cubicBezTo>
                  <a:cubicBezTo>
                    <a:pt x="343650" y="2681435"/>
                    <a:pt x="303788" y="2645558"/>
                    <a:pt x="218747" y="2660175"/>
                  </a:cubicBezTo>
                  <a:cubicBezTo>
                    <a:pt x="254623" y="2584435"/>
                    <a:pt x="-4485" y="2654860"/>
                    <a:pt x="49994" y="2588422"/>
                  </a:cubicBezTo>
                  <a:cubicBezTo>
                    <a:pt x="174897" y="2529957"/>
                    <a:pt x="-49662" y="2540587"/>
                    <a:pt x="53981" y="2494079"/>
                  </a:cubicBezTo>
                  <a:cubicBezTo>
                    <a:pt x="230706" y="2455546"/>
                    <a:pt x="419389" y="2494079"/>
                    <a:pt x="593457" y="2444916"/>
                  </a:cubicBezTo>
                  <a:cubicBezTo>
                    <a:pt x="382184" y="2365191"/>
                    <a:pt x="713045" y="2375821"/>
                    <a:pt x="775496" y="2309383"/>
                  </a:cubicBezTo>
                  <a:cubicBezTo>
                    <a:pt x="717031" y="2240288"/>
                    <a:pt x="677167" y="2342601"/>
                    <a:pt x="625346" y="2314698"/>
                  </a:cubicBezTo>
                  <a:cubicBezTo>
                    <a:pt x="562894" y="2297424"/>
                    <a:pt x="590799" y="2318684"/>
                    <a:pt x="519047" y="2345259"/>
                  </a:cubicBezTo>
                  <a:cubicBezTo>
                    <a:pt x="380855" y="2323999"/>
                    <a:pt x="259938" y="2312040"/>
                    <a:pt x="149652" y="2205739"/>
                  </a:cubicBezTo>
                  <a:cubicBezTo>
                    <a:pt x="225391" y="2135315"/>
                    <a:pt x="479183" y="2126015"/>
                    <a:pt x="612059" y="2064891"/>
                  </a:cubicBezTo>
                  <a:cubicBezTo>
                    <a:pt x="558909" y="1983836"/>
                    <a:pt x="685140" y="1994466"/>
                    <a:pt x="639963" y="1961248"/>
                  </a:cubicBezTo>
                  <a:cubicBezTo>
                    <a:pt x="505758" y="2070206"/>
                    <a:pt x="390156" y="1971878"/>
                    <a:pt x="261267" y="1894811"/>
                  </a:cubicBezTo>
                  <a:cubicBezTo>
                    <a:pt x="230706" y="1811098"/>
                    <a:pt x="701085" y="1910756"/>
                    <a:pt x="491142" y="1817742"/>
                  </a:cubicBezTo>
                  <a:cubicBezTo>
                    <a:pt x="472540" y="1809770"/>
                    <a:pt x="261267" y="1716756"/>
                    <a:pt x="321060" y="1670249"/>
                  </a:cubicBezTo>
                  <a:cubicBezTo>
                    <a:pt x="465896" y="1611784"/>
                    <a:pt x="638634" y="1711441"/>
                    <a:pt x="768853" y="1602483"/>
                  </a:cubicBezTo>
                  <a:cubicBezTo>
                    <a:pt x="718360" y="1648989"/>
                    <a:pt x="614717" y="1476251"/>
                    <a:pt x="513731" y="1478908"/>
                  </a:cubicBezTo>
                  <a:cubicBezTo>
                    <a:pt x="461910" y="1465621"/>
                    <a:pt x="234692" y="1368621"/>
                    <a:pt x="322390" y="1347361"/>
                  </a:cubicBezTo>
                  <a:cubicBezTo>
                    <a:pt x="419389" y="1395197"/>
                    <a:pt x="380855" y="1288897"/>
                    <a:pt x="451278" y="1327429"/>
                  </a:cubicBezTo>
                  <a:cubicBezTo>
                    <a:pt x="590799" y="1416457"/>
                    <a:pt x="459252" y="1262320"/>
                    <a:pt x="544292" y="1263649"/>
                  </a:cubicBezTo>
                  <a:cubicBezTo>
                    <a:pt x="739620" y="1294212"/>
                    <a:pt x="585484" y="1197211"/>
                    <a:pt x="491142" y="1170636"/>
                  </a:cubicBezTo>
                  <a:cubicBezTo>
                    <a:pt x="499115" y="1157348"/>
                    <a:pt x="403444" y="1090911"/>
                    <a:pt x="487156" y="1089582"/>
                  </a:cubicBezTo>
                  <a:cubicBezTo>
                    <a:pt x="546949" y="1021815"/>
                    <a:pt x="775496" y="1136088"/>
                    <a:pt x="691785" y="1048390"/>
                  </a:cubicBezTo>
                  <a:cubicBezTo>
                    <a:pt x="816688" y="1085595"/>
                    <a:pt x="984111" y="1084267"/>
                    <a:pt x="1071810" y="951392"/>
                  </a:cubicBezTo>
                  <a:cubicBezTo>
                    <a:pt x="1058522" y="910199"/>
                    <a:pt x="814031" y="1085595"/>
                    <a:pt x="747592" y="1005870"/>
                  </a:cubicBezTo>
                  <a:cubicBezTo>
                    <a:pt x="915016" y="857049"/>
                    <a:pt x="654580" y="1077622"/>
                    <a:pt x="628004" y="950062"/>
                  </a:cubicBezTo>
                  <a:cubicBezTo>
                    <a:pt x="784798" y="847748"/>
                    <a:pt x="430019" y="1019158"/>
                    <a:pt x="584155" y="895583"/>
                  </a:cubicBezTo>
                  <a:cubicBezTo>
                    <a:pt x="536319" y="904884"/>
                    <a:pt x="303788" y="843761"/>
                    <a:pt x="491142" y="829146"/>
                  </a:cubicBezTo>
                  <a:cubicBezTo>
                    <a:pt x="553594" y="722845"/>
                    <a:pt x="685140" y="857049"/>
                    <a:pt x="771511" y="853063"/>
                  </a:cubicBezTo>
                  <a:cubicBezTo>
                    <a:pt x="699757" y="736132"/>
                    <a:pt x="1114329" y="984610"/>
                    <a:pt x="1071810" y="795926"/>
                  </a:cubicBezTo>
                  <a:cubicBezTo>
                    <a:pt x="988097" y="850406"/>
                    <a:pt x="992084" y="782638"/>
                    <a:pt x="905714" y="790611"/>
                  </a:cubicBezTo>
                  <a:cubicBezTo>
                    <a:pt x="950891" y="712215"/>
                    <a:pt x="812701" y="765365"/>
                    <a:pt x="747592" y="742776"/>
                  </a:cubicBezTo>
                  <a:cubicBezTo>
                    <a:pt x="609402" y="694940"/>
                    <a:pt x="913686" y="682983"/>
                    <a:pt x="731647" y="619202"/>
                  </a:cubicBezTo>
                  <a:cubicBezTo>
                    <a:pt x="618703" y="563394"/>
                    <a:pt x="835291" y="578009"/>
                    <a:pt x="705072" y="522202"/>
                  </a:cubicBezTo>
                  <a:cubicBezTo>
                    <a:pt x="707730" y="475696"/>
                    <a:pt x="1014672" y="631160"/>
                    <a:pt x="880468" y="447791"/>
                  </a:cubicBezTo>
                  <a:cubicBezTo>
                    <a:pt x="964180" y="487655"/>
                    <a:pt x="1000056" y="410586"/>
                    <a:pt x="891098" y="410586"/>
                  </a:cubicBezTo>
                  <a:cubicBezTo>
                    <a:pt x="948234" y="387997"/>
                    <a:pt x="772838" y="205957"/>
                    <a:pt x="913686" y="260437"/>
                  </a:cubicBezTo>
                  <a:cubicBezTo>
                    <a:pt x="954879" y="233862"/>
                    <a:pt x="1004042" y="229874"/>
                    <a:pt x="1018659" y="322888"/>
                  </a:cubicBezTo>
                  <a:cubicBezTo>
                    <a:pt x="1135589" y="429189"/>
                    <a:pt x="965509" y="136862"/>
                    <a:pt x="982783" y="136862"/>
                  </a:cubicBezTo>
                  <a:cubicBezTo>
                    <a:pt x="1107686" y="269738"/>
                    <a:pt x="1059850" y="77069"/>
                    <a:pt x="107446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F767EA1-DCB1-4019-85DD-A7022071EBC2}"/>
              </a:ext>
            </a:extLst>
          </p:cNvPr>
          <p:cNvGrpSpPr/>
          <p:nvPr userDrawn="1"/>
        </p:nvGrpSpPr>
        <p:grpSpPr>
          <a:xfrm>
            <a:off x="719764" y="5726143"/>
            <a:ext cx="973739" cy="1122804"/>
            <a:chOff x="276796" y="1136215"/>
            <a:chExt cx="2593938" cy="299102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86A14DB-06E7-49B9-A5D4-524A47846991}"/>
                </a:ext>
              </a:extLst>
            </p:cNvPr>
            <p:cNvSpPr/>
            <p:nvPr/>
          </p:nvSpPr>
          <p:spPr>
            <a:xfrm>
              <a:off x="1345231" y="1170148"/>
              <a:ext cx="1525503" cy="2957096"/>
            </a:xfrm>
            <a:custGeom>
              <a:avLst/>
              <a:gdLst>
                <a:gd name="connsiteX0" fmla="*/ 1104814 w 1525504"/>
                <a:gd name="connsiteY0" fmla="*/ 2757552 h 2957097"/>
                <a:gd name="connsiteX1" fmla="*/ 1104814 w 1525504"/>
                <a:gd name="connsiteY1" fmla="*/ 2757552 h 2957097"/>
                <a:gd name="connsiteX2" fmla="*/ 1100829 w 1525504"/>
                <a:gd name="connsiteY2" fmla="*/ 2479842 h 2957097"/>
                <a:gd name="connsiteX3" fmla="*/ 1100829 w 1525504"/>
                <a:gd name="connsiteY3" fmla="*/ 2479842 h 2957097"/>
                <a:gd name="connsiteX4" fmla="*/ 811160 w 1525504"/>
                <a:gd name="connsiteY4" fmla="*/ 2420047 h 2957097"/>
                <a:gd name="connsiteX5" fmla="*/ 811160 w 1525504"/>
                <a:gd name="connsiteY5" fmla="*/ 2420047 h 2957097"/>
                <a:gd name="connsiteX6" fmla="*/ 789367 w 1525504"/>
                <a:gd name="connsiteY6" fmla="*/ 1820093 h 2957097"/>
                <a:gd name="connsiteX7" fmla="*/ 791353 w 1525504"/>
                <a:gd name="connsiteY7" fmla="*/ 1823414 h 2957097"/>
                <a:gd name="connsiteX8" fmla="*/ 769677 w 1525504"/>
                <a:gd name="connsiteY8" fmla="*/ 1826029 h 2957097"/>
                <a:gd name="connsiteX9" fmla="*/ 769537 w 1525504"/>
                <a:gd name="connsiteY9" fmla="*/ 1824965 h 2957097"/>
                <a:gd name="connsiteX10" fmla="*/ 83001 w 1525504"/>
                <a:gd name="connsiteY10" fmla="*/ 1192274 h 2957097"/>
                <a:gd name="connsiteX11" fmla="*/ 83001 w 1525504"/>
                <a:gd name="connsiteY11" fmla="*/ 1192274 h 2957097"/>
                <a:gd name="connsiteX12" fmla="*/ 77686 w 1525504"/>
                <a:gd name="connsiteY12" fmla="*/ 1019535 h 2957097"/>
                <a:gd name="connsiteX13" fmla="*/ 71041 w 1525504"/>
                <a:gd name="connsiteY13" fmla="*/ 1047440 h 2957097"/>
                <a:gd name="connsiteX14" fmla="*/ 77686 w 1525504"/>
                <a:gd name="connsiteY14" fmla="*/ 1019535 h 2957097"/>
                <a:gd name="connsiteX15" fmla="*/ 381971 w 1525504"/>
                <a:gd name="connsiteY15" fmla="*/ 841481 h 2957097"/>
                <a:gd name="connsiteX16" fmla="*/ 381971 w 1525504"/>
                <a:gd name="connsiteY16" fmla="*/ 841481 h 2957097"/>
                <a:gd name="connsiteX17" fmla="*/ 213512 w 1525504"/>
                <a:gd name="connsiteY17" fmla="*/ 797184 h 2957097"/>
                <a:gd name="connsiteX18" fmla="*/ 186644 w 1525504"/>
                <a:gd name="connsiteY18" fmla="*/ 800290 h 2957097"/>
                <a:gd name="connsiteX19" fmla="*/ 213512 w 1525504"/>
                <a:gd name="connsiteY19" fmla="*/ 797184 h 2957097"/>
                <a:gd name="connsiteX20" fmla="*/ 44466 w 1525504"/>
                <a:gd name="connsiteY20" fmla="*/ 773716 h 2957097"/>
                <a:gd name="connsiteX21" fmla="*/ 72371 w 1525504"/>
                <a:gd name="connsiteY21" fmla="*/ 794975 h 2957097"/>
                <a:gd name="connsiteX22" fmla="*/ 44466 w 1525504"/>
                <a:gd name="connsiteY22" fmla="*/ 773716 h 2957097"/>
                <a:gd name="connsiteX23" fmla="*/ 194617 w 1525504"/>
                <a:gd name="connsiteY23" fmla="*/ 614264 h 2957097"/>
                <a:gd name="connsiteX24" fmla="*/ 124191 w 1525504"/>
                <a:gd name="connsiteY24" fmla="*/ 671400 h 2957097"/>
                <a:gd name="connsiteX25" fmla="*/ 194617 w 1525504"/>
                <a:gd name="connsiteY25" fmla="*/ 614264 h 2957097"/>
                <a:gd name="connsiteX26" fmla="*/ 0 w 1525504"/>
                <a:gd name="connsiteY26" fmla="*/ 0 h 2957097"/>
                <a:gd name="connsiteX27" fmla="*/ 1780 w 1525504"/>
                <a:gd name="connsiteY27" fmla="*/ 2724 h 2957097"/>
                <a:gd name="connsiteX28" fmla="*/ 27192 w 1525504"/>
                <a:gd name="connsiteY28" fmla="*/ 114651 h 2957097"/>
                <a:gd name="connsiteX29" fmla="*/ 20549 w 1525504"/>
                <a:gd name="connsiteY29" fmla="*/ 226266 h 2957097"/>
                <a:gd name="connsiteX30" fmla="*/ 121533 w 1525504"/>
                <a:gd name="connsiteY30" fmla="*/ 216964 h 2957097"/>
                <a:gd name="connsiteX31" fmla="*/ 189302 w 1525504"/>
                <a:gd name="connsiteY31" fmla="*/ 254170 h 2957097"/>
                <a:gd name="connsiteX32" fmla="*/ 105588 w 1525504"/>
                <a:gd name="connsiteY32" fmla="*/ 309977 h 2957097"/>
                <a:gd name="connsiteX33" fmla="*/ 113561 w 1525504"/>
                <a:gd name="connsiteY33" fmla="*/ 408306 h 2957097"/>
                <a:gd name="connsiteX34" fmla="*/ 81671 w 1525504"/>
                <a:gd name="connsiteY34" fmla="*/ 587689 h 2957097"/>
                <a:gd name="connsiteX35" fmla="*/ 383300 w 1525504"/>
                <a:gd name="connsiteY35" fmla="*/ 375087 h 2957097"/>
                <a:gd name="connsiteX36" fmla="*/ 350080 w 1525504"/>
                <a:gd name="connsiteY36" fmla="*/ 538524 h 2957097"/>
                <a:gd name="connsiteX37" fmla="*/ 283643 w 1525504"/>
                <a:gd name="connsiteY37" fmla="*/ 675387 h 2957097"/>
                <a:gd name="connsiteX38" fmla="*/ 275670 w 1525504"/>
                <a:gd name="connsiteY38" fmla="*/ 781688 h 2957097"/>
                <a:gd name="connsiteX39" fmla="*/ 574641 w 1525504"/>
                <a:gd name="connsiteY39" fmla="*/ 889316 h 2957097"/>
                <a:gd name="connsiteX40" fmla="*/ 372670 w 1525504"/>
                <a:gd name="connsiteY40" fmla="*/ 973029 h 2957097"/>
                <a:gd name="connsiteX41" fmla="*/ 154753 w 1525504"/>
                <a:gd name="connsiteY41" fmla="*/ 898619 h 2957097"/>
                <a:gd name="connsiteX42" fmla="*/ 59083 w 1525504"/>
                <a:gd name="connsiteY42" fmla="*/ 873371 h 2957097"/>
                <a:gd name="connsiteX43" fmla="*/ 214547 w 1525504"/>
                <a:gd name="connsiteY43" fmla="*/ 1012892 h 2957097"/>
                <a:gd name="connsiteX44" fmla="*/ 538764 w 1525504"/>
                <a:gd name="connsiteY44" fmla="*/ 1072686 h 2957097"/>
                <a:gd name="connsiteX45" fmla="*/ 702202 w 1525504"/>
                <a:gd name="connsiteY45" fmla="*/ 1119193 h 2957097"/>
                <a:gd name="connsiteX46" fmla="*/ 522819 w 1525504"/>
                <a:gd name="connsiteY46" fmla="*/ 1169685 h 2957097"/>
                <a:gd name="connsiteX47" fmla="*/ 456381 w 1525504"/>
                <a:gd name="connsiteY47" fmla="*/ 1192274 h 2957097"/>
                <a:gd name="connsiteX48" fmla="*/ 247766 w 1525504"/>
                <a:gd name="connsiteY48" fmla="*/ 1218849 h 2957097"/>
                <a:gd name="connsiteX49" fmla="*/ 619819 w 1525504"/>
                <a:gd name="connsiteY49" fmla="*/ 1268014 h 2957097"/>
                <a:gd name="connsiteX50" fmla="*/ 773954 w 1525504"/>
                <a:gd name="connsiteY50" fmla="*/ 1310534 h 2957097"/>
                <a:gd name="connsiteX51" fmla="*/ 740736 w 1525504"/>
                <a:gd name="connsiteY51" fmla="*/ 1410189 h 2957097"/>
                <a:gd name="connsiteX52" fmla="*/ 598559 w 1525504"/>
                <a:gd name="connsiteY52" fmla="*/ 1485931 h 2957097"/>
                <a:gd name="connsiteX53" fmla="*/ 464353 w 1525504"/>
                <a:gd name="connsiteY53" fmla="*/ 1505860 h 2957097"/>
                <a:gd name="connsiteX54" fmla="*/ 209232 w 1525504"/>
                <a:gd name="connsiteY54" fmla="*/ 1485931 h 2957097"/>
                <a:gd name="connsiteX55" fmla="*/ 646394 w 1525504"/>
                <a:gd name="connsiteY55" fmla="*/ 1564326 h 2957097"/>
                <a:gd name="connsiteX56" fmla="*/ 860323 w 1525504"/>
                <a:gd name="connsiteY56" fmla="*/ 1645381 h 2957097"/>
                <a:gd name="connsiteX57" fmla="*/ 824448 w 1525504"/>
                <a:gd name="connsiteY57" fmla="*/ 1811476 h 2957097"/>
                <a:gd name="connsiteX58" fmla="*/ 789367 w 1525504"/>
                <a:gd name="connsiteY58" fmla="*/ 1820093 h 2957097"/>
                <a:gd name="connsiteX59" fmla="*/ 787818 w 1525504"/>
                <a:gd name="connsiteY59" fmla="*/ 1817505 h 2957097"/>
                <a:gd name="connsiteX60" fmla="*/ 775283 w 1525504"/>
                <a:gd name="connsiteY60" fmla="*/ 1810147 h 2957097"/>
                <a:gd name="connsiteX61" fmla="*/ 768852 w 1525504"/>
                <a:gd name="connsiteY61" fmla="*/ 1819793 h 2957097"/>
                <a:gd name="connsiteX62" fmla="*/ 769537 w 1525504"/>
                <a:gd name="connsiteY62" fmla="*/ 1824965 h 2957097"/>
                <a:gd name="connsiteX63" fmla="*/ 724977 w 1525504"/>
                <a:gd name="connsiteY63" fmla="*/ 1835912 h 2957097"/>
                <a:gd name="connsiteX64" fmla="*/ 425819 w 1525504"/>
                <a:gd name="connsiteY64" fmla="*/ 1856653 h 2957097"/>
                <a:gd name="connsiteX65" fmla="*/ 758009 w 1525504"/>
                <a:gd name="connsiteY65" fmla="*/ 1895188 h 2957097"/>
                <a:gd name="connsiteX66" fmla="*/ 784584 w 1525504"/>
                <a:gd name="connsiteY66" fmla="*/ 1961626 h 2957097"/>
                <a:gd name="connsiteX67" fmla="*/ 1005159 w 1525504"/>
                <a:gd name="connsiteY67" fmla="*/ 1994844 h 2957097"/>
                <a:gd name="connsiteX68" fmla="*/ 756681 w 1525504"/>
                <a:gd name="connsiteY68" fmla="*/ 2130377 h 2957097"/>
                <a:gd name="connsiteX69" fmla="*/ 642407 w 1525504"/>
                <a:gd name="connsiteY69" fmla="*/ 2208775 h 2957097"/>
                <a:gd name="connsiteX70" fmla="*/ 936062 w 1525504"/>
                <a:gd name="connsiteY70" fmla="*/ 2263254 h 2957097"/>
                <a:gd name="connsiteX71" fmla="*/ 924104 w 1525504"/>
                <a:gd name="connsiteY71" fmla="*/ 2320391 h 2957097"/>
                <a:gd name="connsiteX72" fmla="*/ 857665 w 1525504"/>
                <a:gd name="connsiteY72" fmla="*/ 2370883 h 2957097"/>
                <a:gd name="connsiteX73" fmla="*/ 1180554 w 1525504"/>
                <a:gd name="connsiteY73" fmla="*/ 2382842 h 2957097"/>
                <a:gd name="connsiteX74" fmla="*/ 869625 w 1525504"/>
                <a:gd name="connsiteY74" fmla="*/ 2566210 h 2957097"/>
                <a:gd name="connsiteX75" fmla="*/ 1253636 w 1525504"/>
                <a:gd name="connsiteY75" fmla="*/ 2657895 h 2957097"/>
                <a:gd name="connsiteX76" fmla="*/ 1199158 w 1525504"/>
                <a:gd name="connsiteY76" fmla="*/ 2749578 h 2957097"/>
                <a:gd name="connsiteX77" fmla="*/ 1159294 w 1525504"/>
                <a:gd name="connsiteY77" fmla="*/ 2786784 h 2957097"/>
                <a:gd name="connsiteX78" fmla="*/ 1007816 w 1525504"/>
                <a:gd name="connsiteY78" fmla="*/ 2834619 h 2957097"/>
                <a:gd name="connsiteX79" fmla="*/ 1446306 w 1525504"/>
                <a:gd name="connsiteY79" fmla="*/ 2922318 h 2957097"/>
                <a:gd name="connsiteX80" fmla="*/ 1478819 w 1525504"/>
                <a:gd name="connsiteY80" fmla="*/ 2941564 h 2957097"/>
                <a:gd name="connsiteX81" fmla="*/ 1446714 w 1525504"/>
                <a:gd name="connsiteY81" fmla="*/ 2957097 h 2957097"/>
                <a:gd name="connsiteX82" fmla="*/ 0 w 1525504"/>
                <a:gd name="connsiteY82" fmla="*/ 2957097 h 295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525504" h="2957097">
                  <a:moveTo>
                    <a:pt x="1104814" y="2757552"/>
                  </a:moveTo>
                  <a:cubicBezTo>
                    <a:pt x="1127404" y="2802729"/>
                    <a:pt x="1193843" y="2752237"/>
                    <a:pt x="1104814" y="2757552"/>
                  </a:cubicBezTo>
                  <a:close/>
                  <a:moveTo>
                    <a:pt x="1100829" y="2479842"/>
                  </a:moveTo>
                  <a:cubicBezTo>
                    <a:pt x="1059637" y="2497114"/>
                    <a:pt x="1173910" y="2478512"/>
                    <a:pt x="1100829" y="2479842"/>
                  </a:cubicBezTo>
                  <a:close/>
                  <a:moveTo>
                    <a:pt x="811160" y="2420047"/>
                  </a:moveTo>
                  <a:cubicBezTo>
                    <a:pt x="674297" y="2433334"/>
                    <a:pt x="945364" y="2434663"/>
                    <a:pt x="811160" y="2420047"/>
                  </a:cubicBezTo>
                  <a:close/>
                  <a:moveTo>
                    <a:pt x="789367" y="1820093"/>
                  </a:moveTo>
                  <a:lnTo>
                    <a:pt x="791353" y="1823414"/>
                  </a:lnTo>
                  <a:cubicBezTo>
                    <a:pt x="791269" y="1830183"/>
                    <a:pt x="774411" y="1832216"/>
                    <a:pt x="769677" y="1826029"/>
                  </a:cubicBezTo>
                  <a:lnTo>
                    <a:pt x="769537" y="1824965"/>
                  </a:lnTo>
                  <a:close/>
                  <a:moveTo>
                    <a:pt x="83001" y="1192274"/>
                  </a:moveTo>
                  <a:cubicBezTo>
                    <a:pt x="63068" y="1224164"/>
                    <a:pt x="105588" y="1250739"/>
                    <a:pt x="83001" y="1192274"/>
                  </a:cubicBezTo>
                  <a:close/>
                  <a:moveTo>
                    <a:pt x="77686" y="1019535"/>
                  </a:moveTo>
                  <a:lnTo>
                    <a:pt x="71041" y="1047440"/>
                  </a:lnTo>
                  <a:cubicBezTo>
                    <a:pt x="45796" y="1180315"/>
                    <a:pt x="128178" y="1093946"/>
                    <a:pt x="77686" y="1019535"/>
                  </a:cubicBezTo>
                  <a:close/>
                  <a:moveTo>
                    <a:pt x="381971" y="841481"/>
                  </a:moveTo>
                  <a:cubicBezTo>
                    <a:pt x="323505" y="854769"/>
                    <a:pt x="424491" y="869385"/>
                    <a:pt x="381971" y="841481"/>
                  </a:cubicBezTo>
                  <a:close/>
                  <a:moveTo>
                    <a:pt x="213512" y="797184"/>
                  </a:moveTo>
                  <a:cubicBezTo>
                    <a:pt x="207344" y="796636"/>
                    <a:pt x="198603" y="797467"/>
                    <a:pt x="186644" y="800290"/>
                  </a:cubicBezTo>
                  <a:cubicBezTo>
                    <a:pt x="173855" y="872376"/>
                    <a:pt x="256693" y="801017"/>
                    <a:pt x="213512" y="797184"/>
                  </a:cubicBezTo>
                  <a:close/>
                  <a:moveTo>
                    <a:pt x="44466" y="773716"/>
                  </a:moveTo>
                  <a:lnTo>
                    <a:pt x="72371" y="794975"/>
                  </a:lnTo>
                  <a:cubicBezTo>
                    <a:pt x="210562" y="829523"/>
                    <a:pt x="126849" y="783015"/>
                    <a:pt x="44466" y="773716"/>
                  </a:cubicBezTo>
                  <a:close/>
                  <a:moveTo>
                    <a:pt x="194617" y="614264"/>
                  </a:moveTo>
                  <a:cubicBezTo>
                    <a:pt x="166712" y="627551"/>
                    <a:pt x="153424" y="659442"/>
                    <a:pt x="124191" y="671400"/>
                  </a:cubicBezTo>
                  <a:cubicBezTo>
                    <a:pt x="-84424" y="715249"/>
                    <a:pt x="230491" y="711263"/>
                    <a:pt x="194617" y="614264"/>
                  </a:cubicBezTo>
                  <a:close/>
                  <a:moveTo>
                    <a:pt x="0" y="0"/>
                  </a:moveTo>
                  <a:lnTo>
                    <a:pt x="1780" y="2724"/>
                  </a:lnTo>
                  <a:cubicBezTo>
                    <a:pt x="17725" y="49375"/>
                    <a:pt x="-24629" y="121626"/>
                    <a:pt x="27192" y="114651"/>
                  </a:cubicBezTo>
                  <a:cubicBezTo>
                    <a:pt x="194617" y="5692"/>
                    <a:pt x="44466" y="150527"/>
                    <a:pt x="20549" y="226266"/>
                  </a:cubicBezTo>
                  <a:cubicBezTo>
                    <a:pt x="-11342" y="408306"/>
                    <a:pt x="73698" y="149198"/>
                    <a:pt x="121533" y="216964"/>
                  </a:cubicBezTo>
                  <a:cubicBezTo>
                    <a:pt x="190629" y="202349"/>
                    <a:pt x="298260" y="147869"/>
                    <a:pt x="189302" y="254170"/>
                  </a:cubicBezTo>
                  <a:cubicBezTo>
                    <a:pt x="340780" y="296690"/>
                    <a:pt x="158739" y="303335"/>
                    <a:pt x="105588" y="309977"/>
                  </a:cubicBezTo>
                  <a:cubicBezTo>
                    <a:pt x="207904" y="313965"/>
                    <a:pt x="245109" y="414951"/>
                    <a:pt x="113561" y="408306"/>
                  </a:cubicBezTo>
                  <a:cubicBezTo>
                    <a:pt x="-8684" y="295362"/>
                    <a:pt x="-23300" y="607620"/>
                    <a:pt x="81671" y="587689"/>
                  </a:cubicBezTo>
                  <a:cubicBezTo>
                    <a:pt x="172027" y="474744"/>
                    <a:pt x="241123" y="380402"/>
                    <a:pt x="383300" y="375087"/>
                  </a:cubicBezTo>
                  <a:cubicBezTo>
                    <a:pt x="306233" y="445510"/>
                    <a:pt x="481628" y="490689"/>
                    <a:pt x="350080" y="538524"/>
                  </a:cubicBezTo>
                  <a:cubicBezTo>
                    <a:pt x="529463" y="603634"/>
                    <a:pt x="267698" y="627551"/>
                    <a:pt x="283643" y="675387"/>
                  </a:cubicBezTo>
                  <a:cubicBezTo>
                    <a:pt x="413861" y="692660"/>
                    <a:pt x="352737" y="716578"/>
                    <a:pt x="275670" y="781688"/>
                  </a:cubicBezTo>
                  <a:cubicBezTo>
                    <a:pt x="291615" y="765743"/>
                    <a:pt x="500230" y="829523"/>
                    <a:pt x="574641" y="889316"/>
                  </a:cubicBezTo>
                  <a:cubicBezTo>
                    <a:pt x="537435" y="1002262"/>
                    <a:pt x="409875" y="893304"/>
                    <a:pt x="372670" y="973029"/>
                  </a:cubicBezTo>
                  <a:cubicBezTo>
                    <a:pt x="292944" y="850783"/>
                    <a:pt x="205247" y="1044782"/>
                    <a:pt x="154753" y="898619"/>
                  </a:cubicBezTo>
                  <a:cubicBezTo>
                    <a:pt x="160068" y="1008905"/>
                    <a:pt x="72371" y="933166"/>
                    <a:pt x="59083" y="873371"/>
                  </a:cubicBezTo>
                  <a:cubicBezTo>
                    <a:pt x="-28615" y="903934"/>
                    <a:pt x="174684" y="991631"/>
                    <a:pt x="214547" y="1012892"/>
                  </a:cubicBezTo>
                  <a:cubicBezTo>
                    <a:pt x="253081" y="1143111"/>
                    <a:pt x="464353" y="913234"/>
                    <a:pt x="538764" y="1072686"/>
                  </a:cubicBezTo>
                  <a:cubicBezTo>
                    <a:pt x="599886" y="1023522"/>
                    <a:pt x="904173" y="1095274"/>
                    <a:pt x="702202" y="1119193"/>
                  </a:cubicBezTo>
                  <a:cubicBezTo>
                    <a:pt x="715490" y="1173670"/>
                    <a:pt x="606531" y="1230808"/>
                    <a:pt x="522819" y="1169685"/>
                  </a:cubicBezTo>
                  <a:cubicBezTo>
                    <a:pt x="649051" y="1234794"/>
                    <a:pt x="517504" y="1253396"/>
                    <a:pt x="456381" y="1192274"/>
                  </a:cubicBezTo>
                  <a:cubicBezTo>
                    <a:pt x="457711" y="1307876"/>
                    <a:pt x="310217" y="1213534"/>
                    <a:pt x="247766" y="1218849"/>
                  </a:cubicBezTo>
                  <a:cubicBezTo>
                    <a:pt x="315532" y="1341095"/>
                    <a:pt x="509532" y="1370327"/>
                    <a:pt x="619819" y="1268014"/>
                  </a:cubicBezTo>
                  <a:cubicBezTo>
                    <a:pt x="627791" y="1365012"/>
                    <a:pt x="727447" y="1265356"/>
                    <a:pt x="773954" y="1310534"/>
                  </a:cubicBezTo>
                  <a:cubicBezTo>
                    <a:pt x="934734" y="1311862"/>
                    <a:pt x="769968" y="1345081"/>
                    <a:pt x="740736" y="1410189"/>
                  </a:cubicBezTo>
                  <a:cubicBezTo>
                    <a:pt x="623804" y="1331794"/>
                    <a:pt x="700872" y="1481943"/>
                    <a:pt x="598559" y="1485931"/>
                  </a:cubicBezTo>
                  <a:cubicBezTo>
                    <a:pt x="556039" y="1585586"/>
                    <a:pt x="451066" y="1463341"/>
                    <a:pt x="464353" y="1505860"/>
                  </a:cubicBezTo>
                  <a:cubicBezTo>
                    <a:pt x="362040" y="1481943"/>
                    <a:pt x="331477" y="1524463"/>
                    <a:pt x="209232" y="1485931"/>
                  </a:cubicBezTo>
                  <a:cubicBezTo>
                    <a:pt x="239794" y="1548382"/>
                    <a:pt x="517504" y="1666641"/>
                    <a:pt x="646394" y="1564326"/>
                  </a:cubicBezTo>
                  <a:cubicBezTo>
                    <a:pt x="598559" y="1722450"/>
                    <a:pt x="813818" y="1548382"/>
                    <a:pt x="860323" y="1645381"/>
                  </a:cubicBezTo>
                  <a:cubicBezTo>
                    <a:pt x="1072924" y="1667970"/>
                    <a:pt x="785913" y="1710490"/>
                    <a:pt x="824448" y="1811476"/>
                  </a:cubicBezTo>
                  <a:lnTo>
                    <a:pt x="789367" y="1820093"/>
                  </a:lnTo>
                  <a:lnTo>
                    <a:pt x="787818" y="1817505"/>
                  </a:lnTo>
                  <a:cubicBezTo>
                    <a:pt x="785290" y="1815275"/>
                    <a:pt x="781262" y="1812804"/>
                    <a:pt x="775283" y="1810147"/>
                  </a:cubicBezTo>
                  <a:cubicBezTo>
                    <a:pt x="771629" y="1813967"/>
                    <a:pt x="769636" y="1817165"/>
                    <a:pt x="768852" y="1819793"/>
                  </a:cubicBezTo>
                  <a:lnTo>
                    <a:pt x="769537" y="1824965"/>
                  </a:lnTo>
                  <a:lnTo>
                    <a:pt x="724977" y="1835912"/>
                  </a:lnTo>
                  <a:cubicBezTo>
                    <a:pt x="628621" y="1854411"/>
                    <a:pt x="538432" y="1856653"/>
                    <a:pt x="425819" y="1856653"/>
                  </a:cubicBezTo>
                  <a:cubicBezTo>
                    <a:pt x="363367" y="1900503"/>
                    <a:pt x="688913" y="2022749"/>
                    <a:pt x="758009" y="1895188"/>
                  </a:cubicBezTo>
                  <a:cubicBezTo>
                    <a:pt x="783256" y="1940365"/>
                    <a:pt x="873610" y="1903160"/>
                    <a:pt x="784584" y="1961626"/>
                  </a:cubicBezTo>
                  <a:cubicBezTo>
                    <a:pt x="855008" y="1974914"/>
                    <a:pt x="938720" y="1920434"/>
                    <a:pt x="1005159" y="1994844"/>
                  </a:cubicBezTo>
                  <a:cubicBezTo>
                    <a:pt x="1035720" y="2059953"/>
                    <a:pt x="847035" y="2162268"/>
                    <a:pt x="756681" y="2130377"/>
                  </a:cubicBezTo>
                  <a:cubicBezTo>
                    <a:pt x="885570" y="2200803"/>
                    <a:pt x="715490" y="2234020"/>
                    <a:pt x="642407" y="2208775"/>
                  </a:cubicBezTo>
                  <a:cubicBezTo>
                    <a:pt x="577299" y="2283185"/>
                    <a:pt x="857665" y="2277870"/>
                    <a:pt x="936062" y="2263254"/>
                  </a:cubicBezTo>
                  <a:cubicBezTo>
                    <a:pt x="1041035" y="2195487"/>
                    <a:pt x="1001172" y="2336336"/>
                    <a:pt x="924104" y="2320391"/>
                  </a:cubicBezTo>
                  <a:cubicBezTo>
                    <a:pt x="994529" y="2378856"/>
                    <a:pt x="901515" y="2400116"/>
                    <a:pt x="857665" y="2370883"/>
                  </a:cubicBezTo>
                  <a:cubicBezTo>
                    <a:pt x="922775" y="2489142"/>
                    <a:pt x="1079570" y="2396130"/>
                    <a:pt x="1180554" y="2382842"/>
                  </a:cubicBezTo>
                  <a:cubicBezTo>
                    <a:pt x="1175239" y="2570198"/>
                    <a:pt x="1015788" y="2594115"/>
                    <a:pt x="869625" y="2566210"/>
                  </a:cubicBezTo>
                  <a:cubicBezTo>
                    <a:pt x="876268" y="2696428"/>
                    <a:pt x="1152650" y="2598100"/>
                    <a:pt x="1253636" y="2657895"/>
                  </a:cubicBezTo>
                  <a:cubicBezTo>
                    <a:pt x="1452949" y="2584813"/>
                    <a:pt x="1294827" y="2741606"/>
                    <a:pt x="1199158" y="2749578"/>
                  </a:cubicBezTo>
                  <a:cubicBezTo>
                    <a:pt x="1308116" y="2770839"/>
                    <a:pt x="1211115" y="2794757"/>
                    <a:pt x="1159294" y="2786784"/>
                  </a:cubicBezTo>
                  <a:cubicBezTo>
                    <a:pt x="1250979" y="2882455"/>
                    <a:pt x="1038377" y="2764196"/>
                    <a:pt x="1007816" y="2834619"/>
                  </a:cubicBezTo>
                  <a:cubicBezTo>
                    <a:pt x="1128732" y="2902386"/>
                    <a:pt x="1301471" y="2918331"/>
                    <a:pt x="1446306" y="2922318"/>
                  </a:cubicBezTo>
                  <a:cubicBezTo>
                    <a:pt x="1559915" y="2908366"/>
                    <a:pt x="1533008" y="2917584"/>
                    <a:pt x="1478819" y="2941564"/>
                  </a:cubicBezTo>
                  <a:lnTo>
                    <a:pt x="1446714" y="2957097"/>
                  </a:lnTo>
                  <a:lnTo>
                    <a:pt x="0" y="29570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307D085-B667-4D37-A930-54AE1C03F6E4}"/>
                </a:ext>
              </a:extLst>
            </p:cNvPr>
            <p:cNvSpPr/>
            <p:nvPr/>
          </p:nvSpPr>
          <p:spPr>
            <a:xfrm>
              <a:off x="276796" y="1136215"/>
              <a:ext cx="1113713" cy="2991029"/>
            </a:xfrm>
            <a:custGeom>
              <a:avLst/>
              <a:gdLst>
                <a:gd name="connsiteX0" fmla="*/ 807386 w 1113712"/>
                <a:gd name="connsiteY0" fmla="*/ 1975864 h 2991028"/>
                <a:gd name="connsiteX1" fmla="*/ 807386 w 1113712"/>
                <a:gd name="connsiteY1" fmla="*/ 1975864 h 2991028"/>
                <a:gd name="connsiteX2" fmla="*/ 970824 w 1113712"/>
                <a:gd name="connsiteY2" fmla="*/ 1251690 h 2991028"/>
                <a:gd name="connsiteX3" fmla="*/ 970824 w 1113712"/>
                <a:gd name="connsiteY3" fmla="*/ 1251690 h 2991028"/>
                <a:gd name="connsiteX4" fmla="*/ 701085 w 1113712"/>
                <a:gd name="connsiteY4" fmla="*/ 1251690 h 2991028"/>
                <a:gd name="connsiteX5" fmla="*/ 835291 w 1113712"/>
                <a:gd name="connsiteY5" fmla="*/ 1310157 h 2991028"/>
                <a:gd name="connsiteX6" fmla="*/ 701085 w 1113712"/>
                <a:gd name="connsiteY6" fmla="*/ 1251690 h 2991028"/>
                <a:gd name="connsiteX7" fmla="*/ 1035932 w 1113712"/>
                <a:gd name="connsiteY7" fmla="*/ 1229102 h 2991028"/>
                <a:gd name="connsiteX8" fmla="*/ 1035932 w 1113712"/>
                <a:gd name="connsiteY8" fmla="*/ 1229102 h 2991028"/>
                <a:gd name="connsiteX9" fmla="*/ 1091741 w 1113712"/>
                <a:gd name="connsiteY9" fmla="*/ 1199868 h 2991028"/>
                <a:gd name="connsiteX10" fmla="*/ 1091741 w 1113712"/>
                <a:gd name="connsiteY10" fmla="*/ 1199868 h 2991028"/>
                <a:gd name="connsiteX11" fmla="*/ 954879 w 1113712"/>
                <a:gd name="connsiteY11" fmla="*/ 554092 h 2991028"/>
                <a:gd name="connsiteX12" fmla="*/ 973481 w 1113712"/>
                <a:gd name="connsiteY12" fmla="*/ 597942 h 2991028"/>
                <a:gd name="connsiteX13" fmla="*/ 954879 w 1113712"/>
                <a:gd name="connsiteY13" fmla="*/ 554092 h 2991028"/>
                <a:gd name="connsiteX14" fmla="*/ 986769 w 1113712"/>
                <a:gd name="connsiteY14" fmla="*/ 390655 h 2991028"/>
                <a:gd name="connsiteX15" fmla="*/ 1017330 w 1113712"/>
                <a:gd name="connsiteY15" fmla="*/ 446464 h 2991028"/>
                <a:gd name="connsiteX16" fmla="*/ 986769 w 1113712"/>
                <a:gd name="connsiteY16" fmla="*/ 390655 h 2991028"/>
                <a:gd name="connsiteX17" fmla="*/ 1074467 w 1113712"/>
                <a:gd name="connsiteY17" fmla="*/ 0 h 2991028"/>
                <a:gd name="connsiteX18" fmla="*/ 1101955 w 1113712"/>
                <a:gd name="connsiteY18" fmla="*/ 13529 h 2991028"/>
                <a:gd name="connsiteX19" fmla="*/ 1113712 w 1113712"/>
                <a:gd name="connsiteY19" fmla="*/ 31513 h 2991028"/>
                <a:gd name="connsiteX20" fmla="*/ 1113712 w 1113712"/>
                <a:gd name="connsiteY20" fmla="*/ 2991028 h 2991028"/>
                <a:gd name="connsiteX21" fmla="*/ 380617 w 1113712"/>
                <a:gd name="connsiteY21" fmla="*/ 2991028 h 2991028"/>
                <a:gd name="connsiteX22" fmla="*/ 384865 w 1113712"/>
                <a:gd name="connsiteY22" fmla="*/ 2982557 h 2991028"/>
                <a:gd name="connsiteX23" fmla="*/ 370960 w 1113712"/>
                <a:gd name="connsiteY23" fmla="*/ 2976437 h 2991028"/>
                <a:gd name="connsiteX24" fmla="*/ 337023 w 1113712"/>
                <a:gd name="connsiteY24" fmla="*/ 2991028 h 2991028"/>
                <a:gd name="connsiteX25" fmla="*/ 336998 w 1113712"/>
                <a:gd name="connsiteY25" fmla="*/ 2991028 h 2991028"/>
                <a:gd name="connsiteX26" fmla="*/ 312923 w 1113712"/>
                <a:gd name="connsiteY26" fmla="*/ 2971636 h 2991028"/>
                <a:gd name="connsiteX27" fmla="*/ 116432 w 1113712"/>
                <a:gd name="connsiteY27" fmla="*/ 2908653 h 2991028"/>
                <a:gd name="connsiteX28" fmla="*/ 80556 w 1113712"/>
                <a:gd name="connsiteY28" fmla="*/ 2848859 h 2991028"/>
                <a:gd name="connsiteX29" fmla="*/ 135035 w 1113712"/>
                <a:gd name="connsiteY29" fmla="*/ 2814311 h 2991028"/>
                <a:gd name="connsiteX30" fmla="*/ 590799 w 1113712"/>
                <a:gd name="connsiteY30" fmla="*/ 2786407 h 2991028"/>
                <a:gd name="connsiteX31" fmla="*/ 523032 w 1113712"/>
                <a:gd name="connsiteY31" fmla="*/ 2714654 h 2991028"/>
                <a:gd name="connsiteX32" fmla="*/ 410089 w 1113712"/>
                <a:gd name="connsiteY32" fmla="*/ 2664161 h 2991028"/>
                <a:gd name="connsiteX33" fmla="*/ 218747 w 1113712"/>
                <a:gd name="connsiteY33" fmla="*/ 2660175 h 2991028"/>
                <a:gd name="connsiteX34" fmla="*/ 49994 w 1113712"/>
                <a:gd name="connsiteY34" fmla="*/ 2588422 h 2991028"/>
                <a:gd name="connsiteX35" fmla="*/ 53981 w 1113712"/>
                <a:gd name="connsiteY35" fmla="*/ 2494079 h 2991028"/>
                <a:gd name="connsiteX36" fmla="*/ 593457 w 1113712"/>
                <a:gd name="connsiteY36" fmla="*/ 2444916 h 2991028"/>
                <a:gd name="connsiteX37" fmla="*/ 775496 w 1113712"/>
                <a:gd name="connsiteY37" fmla="*/ 2309383 h 2991028"/>
                <a:gd name="connsiteX38" fmla="*/ 625346 w 1113712"/>
                <a:gd name="connsiteY38" fmla="*/ 2314698 h 2991028"/>
                <a:gd name="connsiteX39" fmla="*/ 519047 w 1113712"/>
                <a:gd name="connsiteY39" fmla="*/ 2345259 h 2991028"/>
                <a:gd name="connsiteX40" fmla="*/ 149652 w 1113712"/>
                <a:gd name="connsiteY40" fmla="*/ 2205739 h 2991028"/>
                <a:gd name="connsiteX41" fmla="*/ 612059 w 1113712"/>
                <a:gd name="connsiteY41" fmla="*/ 2064891 h 2991028"/>
                <a:gd name="connsiteX42" fmla="*/ 639963 w 1113712"/>
                <a:gd name="connsiteY42" fmla="*/ 1961248 h 2991028"/>
                <a:gd name="connsiteX43" fmla="*/ 261267 w 1113712"/>
                <a:gd name="connsiteY43" fmla="*/ 1894811 h 2991028"/>
                <a:gd name="connsiteX44" fmla="*/ 491142 w 1113712"/>
                <a:gd name="connsiteY44" fmla="*/ 1817742 h 2991028"/>
                <a:gd name="connsiteX45" fmla="*/ 321060 w 1113712"/>
                <a:gd name="connsiteY45" fmla="*/ 1670249 h 2991028"/>
                <a:gd name="connsiteX46" fmla="*/ 768853 w 1113712"/>
                <a:gd name="connsiteY46" fmla="*/ 1602483 h 2991028"/>
                <a:gd name="connsiteX47" fmla="*/ 513731 w 1113712"/>
                <a:gd name="connsiteY47" fmla="*/ 1478908 h 2991028"/>
                <a:gd name="connsiteX48" fmla="*/ 322390 w 1113712"/>
                <a:gd name="connsiteY48" fmla="*/ 1347361 h 2991028"/>
                <a:gd name="connsiteX49" fmla="*/ 451278 w 1113712"/>
                <a:gd name="connsiteY49" fmla="*/ 1327429 h 2991028"/>
                <a:gd name="connsiteX50" fmla="*/ 544292 w 1113712"/>
                <a:gd name="connsiteY50" fmla="*/ 1263649 h 2991028"/>
                <a:gd name="connsiteX51" fmla="*/ 491142 w 1113712"/>
                <a:gd name="connsiteY51" fmla="*/ 1170636 h 2991028"/>
                <a:gd name="connsiteX52" fmla="*/ 487156 w 1113712"/>
                <a:gd name="connsiteY52" fmla="*/ 1089582 h 2991028"/>
                <a:gd name="connsiteX53" fmla="*/ 691785 w 1113712"/>
                <a:gd name="connsiteY53" fmla="*/ 1048390 h 2991028"/>
                <a:gd name="connsiteX54" fmla="*/ 1071810 w 1113712"/>
                <a:gd name="connsiteY54" fmla="*/ 951392 h 2991028"/>
                <a:gd name="connsiteX55" fmla="*/ 747592 w 1113712"/>
                <a:gd name="connsiteY55" fmla="*/ 1005870 h 2991028"/>
                <a:gd name="connsiteX56" fmla="*/ 628004 w 1113712"/>
                <a:gd name="connsiteY56" fmla="*/ 950062 h 2991028"/>
                <a:gd name="connsiteX57" fmla="*/ 584155 w 1113712"/>
                <a:gd name="connsiteY57" fmla="*/ 895583 h 2991028"/>
                <a:gd name="connsiteX58" fmla="*/ 491142 w 1113712"/>
                <a:gd name="connsiteY58" fmla="*/ 829146 h 2991028"/>
                <a:gd name="connsiteX59" fmla="*/ 771511 w 1113712"/>
                <a:gd name="connsiteY59" fmla="*/ 853063 h 2991028"/>
                <a:gd name="connsiteX60" fmla="*/ 1071810 w 1113712"/>
                <a:gd name="connsiteY60" fmla="*/ 795926 h 2991028"/>
                <a:gd name="connsiteX61" fmla="*/ 905714 w 1113712"/>
                <a:gd name="connsiteY61" fmla="*/ 790611 h 2991028"/>
                <a:gd name="connsiteX62" fmla="*/ 747592 w 1113712"/>
                <a:gd name="connsiteY62" fmla="*/ 742776 h 2991028"/>
                <a:gd name="connsiteX63" fmla="*/ 731647 w 1113712"/>
                <a:gd name="connsiteY63" fmla="*/ 619202 h 2991028"/>
                <a:gd name="connsiteX64" fmla="*/ 705072 w 1113712"/>
                <a:gd name="connsiteY64" fmla="*/ 522202 h 2991028"/>
                <a:gd name="connsiteX65" fmla="*/ 880468 w 1113712"/>
                <a:gd name="connsiteY65" fmla="*/ 447791 h 2991028"/>
                <a:gd name="connsiteX66" fmla="*/ 891098 w 1113712"/>
                <a:gd name="connsiteY66" fmla="*/ 410586 h 2991028"/>
                <a:gd name="connsiteX67" fmla="*/ 913686 w 1113712"/>
                <a:gd name="connsiteY67" fmla="*/ 260437 h 2991028"/>
                <a:gd name="connsiteX68" fmla="*/ 1018659 w 1113712"/>
                <a:gd name="connsiteY68" fmla="*/ 322888 h 2991028"/>
                <a:gd name="connsiteX69" fmla="*/ 982783 w 1113712"/>
                <a:gd name="connsiteY69" fmla="*/ 136862 h 2991028"/>
                <a:gd name="connsiteX70" fmla="*/ 1074467 w 1113712"/>
                <a:gd name="connsiteY70" fmla="*/ 0 h 299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113712" h="2991028">
                  <a:moveTo>
                    <a:pt x="807386" y="1975864"/>
                  </a:moveTo>
                  <a:cubicBezTo>
                    <a:pt x="657238" y="2001111"/>
                    <a:pt x="706400" y="2051604"/>
                    <a:pt x="807386" y="1975864"/>
                  </a:cubicBezTo>
                  <a:close/>
                  <a:moveTo>
                    <a:pt x="970824" y="1251690"/>
                  </a:moveTo>
                  <a:cubicBezTo>
                    <a:pt x="922989" y="1274279"/>
                    <a:pt x="1014672" y="1270294"/>
                    <a:pt x="970824" y="1251690"/>
                  </a:cubicBezTo>
                  <a:close/>
                  <a:moveTo>
                    <a:pt x="701085" y="1251690"/>
                  </a:moveTo>
                  <a:cubicBezTo>
                    <a:pt x="663880" y="1338060"/>
                    <a:pt x="790113" y="1319456"/>
                    <a:pt x="835291" y="1310157"/>
                  </a:cubicBezTo>
                  <a:cubicBezTo>
                    <a:pt x="1034605" y="1241060"/>
                    <a:pt x="752907" y="1312814"/>
                    <a:pt x="701085" y="1251690"/>
                  </a:cubicBezTo>
                  <a:close/>
                  <a:moveTo>
                    <a:pt x="1035932" y="1229102"/>
                  </a:moveTo>
                  <a:cubicBezTo>
                    <a:pt x="988097" y="1251690"/>
                    <a:pt x="1079782" y="1247704"/>
                    <a:pt x="1035932" y="1229102"/>
                  </a:cubicBezTo>
                  <a:close/>
                  <a:moveTo>
                    <a:pt x="1091741" y="1199868"/>
                  </a:moveTo>
                  <a:cubicBezTo>
                    <a:pt x="1033275" y="1219801"/>
                    <a:pt x="1130274" y="1225116"/>
                    <a:pt x="1091741" y="1199868"/>
                  </a:cubicBezTo>
                  <a:close/>
                  <a:moveTo>
                    <a:pt x="954879" y="554092"/>
                  </a:moveTo>
                  <a:cubicBezTo>
                    <a:pt x="925646" y="556749"/>
                    <a:pt x="974810" y="599269"/>
                    <a:pt x="973481" y="597942"/>
                  </a:cubicBezTo>
                  <a:cubicBezTo>
                    <a:pt x="1071810" y="693613"/>
                    <a:pt x="1050550" y="556749"/>
                    <a:pt x="954879" y="554092"/>
                  </a:cubicBezTo>
                  <a:close/>
                  <a:moveTo>
                    <a:pt x="986769" y="390655"/>
                  </a:moveTo>
                  <a:cubicBezTo>
                    <a:pt x="977467" y="415901"/>
                    <a:pt x="1012015" y="427861"/>
                    <a:pt x="1017330" y="446464"/>
                  </a:cubicBezTo>
                  <a:cubicBezTo>
                    <a:pt x="1057192" y="589969"/>
                    <a:pt x="1077125" y="399956"/>
                    <a:pt x="986769" y="390655"/>
                  </a:cubicBezTo>
                  <a:close/>
                  <a:moveTo>
                    <a:pt x="1074467" y="0"/>
                  </a:moveTo>
                  <a:cubicBezTo>
                    <a:pt x="1086426" y="2990"/>
                    <a:pt x="1095354" y="7661"/>
                    <a:pt x="1101955" y="13529"/>
                  </a:cubicBezTo>
                  <a:lnTo>
                    <a:pt x="1113712" y="31513"/>
                  </a:lnTo>
                  <a:lnTo>
                    <a:pt x="1113712" y="2991028"/>
                  </a:lnTo>
                  <a:lnTo>
                    <a:pt x="380617" y="2991028"/>
                  </a:lnTo>
                  <a:lnTo>
                    <a:pt x="384865" y="2982557"/>
                  </a:lnTo>
                  <a:cubicBezTo>
                    <a:pt x="387715" y="2975254"/>
                    <a:pt x="386090" y="2971491"/>
                    <a:pt x="370960" y="2976437"/>
                  </a:cubicBezTo>
                  <a:lnTo>
                    <a:pt x="337023" y="2991028"/>
                  </a:lnTo>
                  <a:lnTo>
                    <a:pt x="336998" y="2991028"/>
                  </a:lnTo>
                  <a:lnTo>
                    <a:pt x="312923" y="2971636"/>
                  </a:lnTo>
                  <a:cubicBezTo>
                    <a:pt x="249122" y="2938010"/>
                    <a:pt x="138524" y="2977250"/>
                    <a:pt x="116432" y="2908653"/>
                  </a:cubicBezTo>
                  <a:cubicBezTo>
                    <a:pt x="-47004" y="2875434"/>
                    <a:pt x="214761" y="2864804"/>
                    <a:pt x="80556" y="2848859"/>
                  </a:cubicBezTo>
                  <a:cubicBezTo>
                    <a:pt x="-85539" y="2806338"/>
                    <a:pt x="42022" y="2782421"/>
                    <a:pt x="135035" y="2814311"/>
                  </a:cubicBezTo>
                  <a:cubicBezTo>
                    <a:pt x="278540" y="2810325"/>
                    <a:pt x="432676" y="2826269"/>
                    <a:pt x="590799" y="2786407"/>
                  </a:cubicBezTo>
                  <a:cubicBezTo>
                    <a:pt x="739620" y="2754516"/>
                    <a:pt x="609402" y="2701366"/>
                    <a:pt x="523032" y="2714654"/>
                  </a:cubicBezTo>
                  <a:cubicBezTo>
                    <a:pt x="507087" y="2633600"/>
                    <a:pt x="404774" y="2755846"/>
                    <a:pt x="410089" y="2664161"/>
                  </a:cubicBezTo>
                  <a:cubicBezTo>
                    <a:pt x="343650" y="2681435"/>
                    <a:pt x="303788" y="2645558"/>
                    <a:pt x="218747" y="2660175"/>
                  </a:cubicBezTo>
                  <a:cubicBezTo>
                    <a:pt x="254623" y="2584435"/>
                    <a:pt x="-4485" y="2654860"/>
                    <a:pt x="49994" y="2588422"/>
                  </a:cubicBezTo>
                  <a:cubicBezTo>
                    <a:pt x="174897" y="2529957"/>
                    <a:pt x="-49662" y="2540587"/>
                    <a:pt x="53981" y="2494079"/>
                  </a:cubicBezTo>
                  <a:cubicBezTo>
                    <a:pt x="230706" y="2455546"/>
                    <a:pt x="419389" y="2494079"/>
                    <a:pt x="593457" y="2444916"/>
                  </a:cubicBezTo>
                  <a:cubicBezTo>
                    <a:pt x="382184" y="2365191"/>
                    <a:pt x="713045" y="2375821"/>
                    <a:pt x="775496" y="2309383"/>
                  </a:cubicBezTo>
                  <a:cubicBezTo>
                    <a:pt x="717031" y="2240288"/>
                    <a:pt x="677167" y="2342601"/>
                    <a:pt x="625346" y="2314698"/>
                  </a:cubicBezTo>
                  <a:cubicBezTo>
                    <a:pt x="562894" y="2297424"/>
                    <a:pt x="590799" y="2318684"/>
                    <a:pt x="519047" y="2345259"/>
                  </a:cubicBezTo>
                  <a:cubicBezTo>
                    <a:pt x="380855" y="2323999"/>
                    <a:pt x="259938" y="2312040"/>
                    <a:pt x="149652" y="2205739"/>
                  </a:cubicBezTo>
                  <a:cubicBezTo>
                    <a:pt x="225391" y="2135315"/>
                    <a:pt x="479183" y="2126015"/>
                    <a:pt x="612059" y="2064891"/>
                  </a:cubicBezTo>
                  <a:cubicBezTo>
                    <a:pt x="558909" y="1983836"/>
                    <a:pt x="685140" y="1994466"/>
                    <a:pt x="639963" y="1961248"/>
                  </a:cubicBezTo>
                  <a:cubicBezTo>
                    <a:pt x="505758" y="2070206"/>
                    <a:pt x="390156" y="1971878"/>
                    <a:pt x="261267" y="1894811"/>
                  </a:cubicBezTo>
                  <a:cubicBezTo>
                    <a:pt x="230706" y="1811098"/>
                    <a:pt x="701085" y="1910756"/>
                    <a:pt x="491142" y="1817742"/>
                  </a:cubicBezTo>
                  <a:cubicBezTo>
                    <a:pt x="472540" y="1809770"/>
                    <a:pt x="261267" y="1716756"/>
                    <a:pt x="321060" y="1670249"/>
                  </a:cubicBezTo>
                  <a:cubicBezTo>
                    <a:pt x="465896" y="1611784"/>
                    <a:pt x="638634" y="1711441"/>
                    <a:pt x="768853" y="1602483"/>
                  </a:cubicBezTo>
                  <a:cubicBezTo>
                    <a:pt x="718360" y="1648989"/>
                    <a:pt x="614717" y="1476251"/>
                    <a:pt x="513731" y="1478908"/>
                  </a:cubicBezTo>
                  <a:cubicBezTo>
                    <a:pt x="461910" y="1465621"/>
                    <a:pt x="234692" y="1368621"/>
                    <a:pt x="322390" y="1347361"/>
                  </a:cubicBezTo>
                  <a:cubicBezTo>
                    <a:pt x="419389" y="1395197"/>
                    <a:pt x="380855" y="1288897"/>
                    <a:pt x="451278" y="1327429"/>
                  </a:cubicBezTo>
                  <a:cubicBezTo>
                    <a:pt x="590799" y="1416457"/>
                    <a:pt x="459252" y="1262320"/>
                    <a:pt x="544292" y="1263649"/>
                  </a:cubicBezTo>
                  <a:cubicBezTo>
                    <a:pt x="739620" y="1294212"/>
                    <a:pt x="585484" y="1197211"/>
                    <a:pt x="491142" y="1170636"/>
                  </a:cubicBezTo>
                  <a:cubicBezTo>
                    <a:pt x="499115" y="1157348"/>
                    <a:pt x="403444" y="1090911"/>
                    <a:pt x="487156" y="1089582"/>
                  </a:cubicBezTo>
                  <a:cubicBezTo>
                    <a:pt x="546949" y="1021815"/>
                    <a:pt x="775496" y="1136088"/>
                    <a:pt x="691785" y="1048390"/>
                  </a:cubicBezTo>
                  <a:cubicBezTo>
                    <a:pt x="816688" y="1085595"/>
                    <a:pt x="984111" y="1084267"/>
                    <a:pt x="1071810" y="951392"/>
                  </a:cubicBezTo>
                  <a:cubicBezTo>
                    <a:pt x="1058522" y="910199"/>
                    <a:pt x="814031" y="1085595"/>
                    <a:pt x="747592" y="1005870"/>
                  </a:cubicBezTo>
                  <a:cubicBezTo>
                    <a:pt x="915016" y="857049"/>
                    <a:pt x="654580" y="1077622"/>
                    <a:pt x="628004" y="950062"/>
                  </a:cubicBezTo>
                  <a:cubicBezTo>
                    <a:pt x="784798" y="847748"/>
                    <a:pt x="430019" y="1019158"/>
                    <a:pt x="584155" y="895583"/>
                  </a:cubicBezTo>
                  <a:cubicBezTo>
                    <a:pt x="536319" y="904884"/>
                    <a:pt x="303788" y="843761"/>
                    <a:pt x="491142" y="829146"/>
                  </a:cubicBezTo>
                  <a:cubicBezTo>
                    <a:pt x="553594" y="722845"/>
                    <a:pt x="685140" y="857049"/>
                    <a:pt x="771511" y="853063"/>
                  </a:cubicBezTo>
                  <a:cubicBezTo>
                    <a:pt x="699757" y="736132"/>
                    <a:pt x="1114329" y="984610"/>
                    <a:pt x="1071810" y="795926"/>
                  </a:cubicBezTo>
                  <a:cubicBezTo>
                    <a:pt x="988097" y="850406"/>
                    <a:pt x="992084" y="782638"/>
                    <a:pt x="905714" y="790611"/>
                  </a:cubicBezTo>
                  <a:cubicBezTo>
                    <a:pt x="950891" y="712215"/>
                    <a:pt x="812701" y="765365"/>
                    <a:pt x="747592" y="742776"/>
                  </a:cubicBezTo>
                  <a:cubicBezTo>
                    <a:pt x="609402" y="694940"/>
                    <a:pt x="913686" y="682983"/>
                    <a:pt x="731647" y="619202"/>
                  </a:cubicBezTo>
                  <a:cubicBezTo>
                    <a:pt x="618703" y="563394"/>
                    <a:pt x="835291" y="578009"/>
                    <a:pt x="705072" y="522202"/>
                  </a:cubicBezTo>
                  <a:cubicBezTo>
                    <a:pt x="707730" y="475696"/>
                    <a:pt x="1014672" y="631160"/>
                    <a:pt x="880468" y="447791"/>
                  </a:cubicBezTo>
                  <a:cubicBezTo>
                    <a:pt x="964180" y="487655"/>
                    <a:pt x="1000056" y="410586"/>
                    <a:pt x="891098" y="410586"/>
                  </a:cubicBezTo>
                  <a:cubicBezTo>
                    <a:pt x="948234" y="387997"/>
                    <a:pt x="772838" y="205957"/>
                    <a:pt x="913686" y="260437"/>
                  </a:cubicBezTo>
                  <a:cubicBezTo>
                    <a:pt x="954879" y="233862"/>
                    <a:pt x="1004042" y="229874"/>
                    <a:pt x="1018659" y="322888"/>
                  </a:cubicBezTo>
                  <a:cubicBezTo>
                    <a:pt x="1135589" y="429189"/>
                    <a:pt x="965509" y="136862"/>
                    <a:pt x="982783" y="136862"/>
                  </a:cubicBezTo>
                  <a:cubicBezTo>
                    <a:pt x="1107686" y="269738"/>
                    <a:pt x="1059850" y="77069"/>
                    <a:pt x="107446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553A449B-1E16-427E-AA1F-1761A105A61E}"/>
              </a:ext>
            </a:extLst>
          </p:cNvPr>
          <p:cNvSpPr/>
          <p:nvPr userDrawn="1"/>
        </p:nvSpPr>
        <p:spPr>
          <a:xfrm>
            <a:off x="2825392" y="0"/>
            <a:ext cx="9366607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3D05169-BAAB-49AE-B6AB-F6EDA5219658}"/>
              </a:ext>
            </a:extLst>
          </p:cNvPr>
          <p:cNvGrpSpPr/>
          <p:nvPr userDrawn="1"/>
        </p:nvGrpSpPr>
        <p:grpSpPr>
          <a:xfrm>
            <a:off x="816240" y="3199974"/>
            <a:ext cx="1505538" cy="2566050"/>
            <a:chOff x="11521621" y="1903133"/>
            <a:chExt cx="2494544" cy="425172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662FEF3-1917-4118-A53E-3734B721FD74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E2EF4D9-4CF5-400C-A9F0-AD7A0BD54A78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28497920-E136-42D7-9412-1BD60605931D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98BF5F43-E851-4EF1-BD30-1A3EA3DBFB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239A8E24-3262-47F3-8EE2-A371E7B0B0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3131A34C-91F3-4276-90E0-38EA36726C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45293FBB-84BA-42C0-8D04-E7711A61D918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D71E92F0-854E-4348-B522-E514A01DE665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77B26116-3BCE-40E9-AE21-3B3AD12ABC44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73A68979-BA70-4ED6-B4C8-3947E4DA45E0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63EC72E7-6A91-4B49-BE33-260E67D58848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33C767EF-BC74-470D-9DE9-80F9E1EBE8B6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7ABAA443-D4A2-4AD3-86E3-A9A56ADD1B2F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985EE30F-3169-41D8-AB7E-5DD444E5D5CF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55D40BAD-C198-4806-9C94-D174ECA8118B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A7BB54F3-47F4-425D-83D1-DEFB6DF87CA2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0AF18DC6-16E1-4799-BB5C-0F3A0C7FA28B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342C8FA0-A3B0-4165-BF81-245EB245A084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334060C5-27F3-4421-A304-B193F9BD3396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id="{5E3F14CE-CF61-4B63-BE02-EF710F602842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id="{C7850172-E89B-4A0E-B003-8BAE9D3F7D76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8" name="Freeform: Shape 67">
                    <a:extLst>
                      <a:ext uri="{FF2B5EF4-FFF2-40B4-BE49-F238E27FC236}">
                        <a16:creationId xmlns:a16="http://schemas.microsoft.com/office/drawing/2014/main" id="{A6584978-73D4-47EC-9C82-C6A2A24E2F98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77846F57-FC7C-4A6D-A2AD-E0934F6F23DA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70" name="Freeform: Shape 69">
                    <a:extLst>
                      <a:ext uri="{FF2B5EF4-FFF2-40B4-BE49-F238E27FC236}">
                        <a16:creationId xmlns:a16="http://schemas.microsoft.com/office/drawing/2014/main" id="{D113772A-09F4-4D1C-82EE-59CB5A04CCF4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1" name="Freeform: Shape 70">
                    <a:extLst>
                      <a:ext uri="{FF2B5EF4-FFF2-40B4-BE49-F238E27FC236}">
                        <a16:creationId xmlns:a16="http://schemas.microsoft.com/office/drawing/2014/main" id="{EE130360-94EB-47DA-9B20-9425A2D818C4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2" name="Freeform: Shape 71">
                    <a:extLst>
                      <a:ext uri="{FF2B5EF4-FFF2-40B4-BE49-F238E27FC236}">
                        <a16:creationId xmlns:a16="http://schemas.microsoft.com/office/drawing/2014/main" id="{54F71D42-7D98-4D72-8ABF-C7257DE6F785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3" name="Freeform: Shape 72">
                    <a:extLst>
                      <a:ext uri="{FF2B5EF4-FFF2-40B4-BE49-F238E27FC236}">
                        <a16:creationId xmlns:a16="http://schemas.microsoft.com/office/drawing/2014/main" id="{AD847D27-5E4A-4825-9586-C0C8432BE2B8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4" name="Freeform: Shape 73">
                    <a:extLst>
                      <a:ext uri="{FF2B5EF4-FFF2-40B4-BE49-F238E27FC236}">
                        <a16:creationId xmlns:a16="http://schemas.microsoft.com/office/drawing/2014/main" id="{FBC8F3F7-E7EA-4E0C-82B1-9EB91449D661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5" name="Freeform: Shape 74">
                    <a:extLst>
                      <a:ext uri="{FF2B5EF4-FFF2-40B4-BE49-F238E27FC236}">
                        <a16:creationId xmlns:a16="http://schemas.microsoft.com/office/drawing/2014/main" id="{75F4C58D-06F2-4C1A-9546-C42BED8D3EDF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id="{9A7E2375-9395-4B49-ABD1-CCE9CD9DDE09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1454EABB-6CD6-439A-B02B-6EDF30909757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52093950-B461-4544-9D34-057C941B61C5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966E3A86-B11A-4D7D-899D-2BB3579B0565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B375DDF1-AA9E-43A0-A8DA-412ADFA996C3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6262C62E-87B3-4A38-8215-10B0952EB444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F9FE7BDD-9751-4BFE-99BE-5AC754AED6C6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78B20492-39E5-40A7-ACED-B12C9199C0A3}"/>
              </a:ext>
            </a:extLst>
          </p:cNvPr>
          <p:cNvGrpSpPr/>
          <p:nvPr userDrawn="1"/>
        </p:nvGrpSpPr>
        <p:grpSpPr>
          <a:xfrm>
            <a:off x="2049853" y="5455304"/>
            <a:ext cx="505821" cy="1063939"/>
            <a:chOff x="3554538" y="3240653"/>
            <a:chExt cx="1265482" cy="2661804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36F2E2E-EA5D-4C3D-A928-33B5386577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42982" y="4338372"/>
              <a:ext cx="141951" cy="6566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D5C2ACA-1653-450B-AA0F-0BB97F26E0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5355" y="4338370"/>
              <a:ext cx="112673" cy="64954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73FA41FE-CF42-45C1-9BF0-04306DF68D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1842" y="4275416"/>
              <a:ext cx="0" cy="71249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39566CF3-AE60-4521-8EAB-A6F38C25F04A}"/>
                </a:ext>
              </a:extLst>
            </p:cNvPr>
            <p:cNvGrpSpPr/>
            <p:nvPr userDrawn="1"/>
          </p:nvGrpSpPr>
          <p:grpSpPr>
            <a:xfrm>
              <a:off x="3554538" y="3240653"/>
              <a:ext cx="1265482" cy="1261388"/>
              <a:chOff x="3839004" y="3765377"/>
              <a:chExt cx="714810" cy="712498"/>
            </a:xfrm>
          </p:grpSpPr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C8C09D40-DCAB-4029-88E4-6AC240FEFF8E}"/>
                  </a:ext>
                </a:extLst>
              </p:cNvPr>
              <p:cNvSpPr/>
              <p:nvPr/>
            </p:nvSpPr>
            <p:spPr>
              <a:xfrm>
                <a:off x="3839004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42426633-1393-44E2-AA45-46F863414611}"/>
                  </a:ext>
                </a:extLst>
              </p:cNvPr>
              <p:cNvSpPr/>
              <p:nvPr/>
            </p:nvSpPr>
            <p:spPr>
              <a:xfrm flipH="1">
                <a:off x="4192173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F2B015FA-498B-47F6-B132-04F6C1EDCF62}"/>
                  </a:ext>
                </a:extLst>
              </p:cNvPr>
              <p:cNvSpPr/>
              <p:nvPr/>
            </p:nvSpPr>
            <p:spPr>
              <a:xfrm flipH="1">
                <a:off x="4193875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36E07A82-657F-4FF7-88AF-B93A968F7965}"/>
                  </a:ext>
                </a:extLst>
              </p:cNvPr>
              <p:cNvSpPr/>
              <p:nvPr/>
            </p:nvSpPr>
            <p:spPr>
              <a:xfrm>
                <a:off x="3982656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9BBFEF9-D843-49F1-9382-AF2855685F57}"/>
                </a:ext>
              </a:extLst>
            </p:cNvPr>
            <p:cNvGrpSpPr/>
            <p:nvPr/>
          </p:nvGrpSpPr>
          <p:grpSpPr>
            <a:xfrm>
              <a:off x="3932377" y="4966662"/>
              <a:ext cx="506449" cy="935795"/>
              <a:chOff x="12470968" y="4604322"/>
              <a:chExt cx="839142" cy="1550531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B5A53FDC-4435-4C8F-900E-227254CAB58C}"/>
                  </a:ext>
                </a:extLst>
              </p:cNvPr>
              <p:cNvGrpSpPr/>
              <p:nvPr/>
            </p:nvGrpSpPr>
            <p:grpSpPr>
              <a:xfrm>
                <a:off x="12710801" y="4604322"/>
                <a:ext cx="471270" cy="1549314"/>
                <a:chOff x="2541356" y="1774680"/>
                <a:chExt cx="1106202" cy="363666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FF814D90-0C97-4607-AAC2-601330052B36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5CDC986E-5166-4168-A33F-9175302338EE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736A043A-9882-426C-B69E-39C5C2F39485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9B57B04E-7E1C-41AF-8909-ACCAE3209E4B}"/>
                    </a:ext>
                  </a:extLst>
                </p:cNvPr>
                <p:cNvSpPr/>
                <p:nvPr/>
              </p:nvSpPr>
              <p:spPr>
                <a:xfrm>
                  <a:off x="2987522" y="3640652"/>
                  <a:ext cx="660036" cy="1102854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  <a:gd name="connsiteX0" fmla="*/ 359092 w 661035"/>
                    <a:gd name="connsiteY0" fmla="*/ 597218 h 1112468"/>
                    <a:gd name="connsiteX1" fmla="*/ 620078 w 661035"/>
                    <a:gd name="connsiteY1" fmla="*/ 739140 h 1112468"/>
                    <a:gd name="connsiteX2" fmla="*/ 584835 w 661035"/>
                    <a:gd name="connsiteY2" fmla="*/ 818198 h 1112468"/>
                    <a:gd name="connsiteX3" fmla="*/ 584836 w 661035"/>
                    <a:gd name="connsiteY3" fmla="*/ 818198 h 1112468"/>
                    <a:gd name="connsiteX4" fmla="*/ 545783 w 661035"/>
                    <a:gd name="connsiteY4" fmla="*/ 882015 h 1112468"/>
                    <a:gd name="connsiteX5" fmla="*/ 538930 w 661035"/>
                    <a:gd name="connsiteY5" fmla="*/ 891439 h 1112468"/>
                    <a:gd name="connsiteX6" fmla="*/ 539116 w 661035"/>
                    <a:gd name="connsiteY6" fmla="*/ 891540 h 1112468"/>
                    <a:gd name="connsiteX7" fmla="*/ 500063 w 661035"/>
                    <a:gd name="connsiteY7" fmla="*/ 940118 h 1112468"/>
                    <a:gd name="connsiteX8" fmla="*/ 500063 w 661035"/>
                    <a:gd name="connsiteY8" fmla="*/ 941070 h 1112468"/>
                    <a:gd name="connsiteX9" fmla="*/ 451485 w 661035"/>
                    <a:gd name="connsiteY9" fmla="*/ 989648 h 1112468"/>
                    <a:gd name="connsiteX10" fmla="*/ 396629 w 661035"/>
                    <a:gd name="connsiteY10" fmla="*/ 1033155 h 1112468"/>
                    <a:gd name="connsiteX11" fmla="*/ 397193 w 661035"/>
                    <a:gd name="connsiteY11" fmla="*/ 1033462 h 1112468"/>
                    <a:gd name="connsiteX12" fmla="*/ 320041 w 661035"/>
                    <a:gd name="connsiteY12" fmla="*/ 1076325 h 1112468"/>
                    <a:gd name="connsiteX13" fmla="*/ 319088 w 661035"/>
                    <a:gd name="connsiteY13" fmla="*/ 1077277 h 1112468"/>
                    <a:gd name="connsiteX14" fmla="*/ 247796 w 661035"/>
                    <a:gd name="connsiteY14" fmla="*/ 1112468 h 1112468"/>
                    <a:gd name="connsiteX15" fmla="*/ 0 w 661035"/>
                    <a:gd name="connsiteY15" fmla="*/ 957262 h 1112468"/>
                    <a:gd name="connsiteX16" fmla="*/ 59055 w 661035"/>
                    <a:gd name="connsiteY16" fmla="*/ 935355 h 1112468"/>
                    <a:gd name="connsiteX17" fmla="*/ 60008 w 661035"/>
                    <a:gd name="connsiteY17" fmla="*/ 935355 h 1112468"/>
                    <a:gd name="connsiteX18" fmla="*/ 135745 w 661035"/>
                    <a:gd name="connsiteY18" fmla="*/ 891807 h 1112468"/>
                    <a:gd name="connsiteX19" fmla="*/ 135255 w 661035"/>
                    <a:gd name="connsiteY19" fmla="*/ 891540 h 1112468"/>
                    <a:gd name="connsiteX20" fmla="*/ 190500 w 661035"/>
                    <a:gd name="connsiteY20" fmla="*/ 847725 h 1112468"/>
                    <a:gd name="connsiteX21" fmla="*/ 239078 w 661035"/>
                    <a:gd name="connsiteY21" fmla="*/ 799148 h 1112468"/>
                    <a:gd name="connsiteX22" fmla="*/ 239078 w 661035"/>
                    <a:gd name="connsiteY22" fmla="*/ 798196 h 1112468"/>
                    <a:gd name="connsiteX23" fmla="*/ 277307 w 661035"/>
                    <a:gd name="connsiteY23" fmla="*/ 750642 h 1112468"/>
                    <a:gd name="connsiteX24" fmla="*/ 277178 w 661035"/>
                    <a:gd name="connsiteY24" fmla="*/ 750571 h 1112468"/>
                    <a:gd name="connsiteX25" fmla="*/ 284798 w 661035"/>
                    <a:gd name="connsiteY25" fmla="*/ 740093 h 1112468"/>
                    <a:gd name="connsiteX26" fmla="*/ 323850 w 661035"/>
                    <a:gd name="connsiteY26" fmla="*/ 676275 h 1112468"/>
                    <a:gd name="connsiteX27" fmla="*/ 359092 w 661035"/>
                    <a:gd name="connsiteY27" fmla="*/ 597218 h 1112468"/>
                    <a:gd name="connsiteX28" fmla="*/ 220980 w 661035"/>
                    <a:gd name="connsiteY28" fmla="*/ 0 h 1112468"/>
                    <a:gd name="connsiteX29" fmla="*/ 481965 w 661035"/>
                    <a:gd name="connsiteY29" fmla="*/ 141922 h 1112468"/>
                    <a:gd name="connsiteX30" fmla="*/ 575310 w 661035"/>
                    <a:gd name="connsiteY30" fmla="*/ 214313 h 1112468"/>
                    <a:gd name="connsiteX31" fmla="*/ 661035 w 661035"/>
                    <a:gd name="connsiteY31" fmla="*/ 504825 h 1112468"/>
                    <a:gd name="connsiteX32" fmla="*/ 621030 w 661035"/>
                    <a:gd name="connsiteY32" fmla="*/ 739140 h 1112468"/>
                    <a:gd name="connsiteX33" fmla="*/ 360045 w 661035"/>
                    <a:gd name="connsiteY33" fmla="*/ 597218 h 1112468"/>
                    <a:gd name="connsiteX34" fmla="*/ 400050 w 661035"/>
                    <a:gd name="connsiteY34" fmla="*/ 362902 h 1112468"/>
                    <a:gd name="connsiteX35" fmla="*/ 314325 w 661035"/>
                    <a:gd name="connsiteY35" fmla="*/ 72390 h 1112468"/>
                    <a:gd name="connsiteX36" fmla="*/ 220980 w 661035"/>
                    <a:gd name="connsiteY36" fmla="*/ 0 h 1112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112468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47796" y="1112468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7D4AEE08-715B-4FC1-9775-92666F4B3616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FCD750D4-4BDF-4312-B443-7EA98BBF00A1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DCEEE83C-0E65-4A03-8C83-3979F03318D8}"/>
                    </a:ext>
                  </a:extLst>
                </p:cNvPr>
                <p:cNvSpPr/>
                <p:nvPr/>
              </p:nvSpPr>
              <p:spPr>
                <a:xfrm>
                  <a:off x="3110832" y="2270955"/>
                  <a:ext cx="457201" cy="495301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5B47C86B-F4FF-4993-9645-5F42218A748E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F639E5E1-FF36-4933-A42A-22242275B7FF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AF475549-82D3-43D8-A2A1-63D1164F97F7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2F4E196A-74CD-4206-A5DE-2AD96F4565D4}"/>
                    </a:ext>
                  </a:extLst>
                </p:cNvPr>
                <p:cNvSpPr/>
                <p:nvPr/>
              </p:nvSpPr>
              <p:spPr>
                <a:xfrm>
                  <a:off x="2708898" y="1774680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BD71692-1EB8-46F8-A5CA-39F79B85B6F4}"/>
                  </a:ext>
                </a:extLst>
              </p:cNvPr>
              <p:cNvSpPr/>
              <p:nvPr/>
            </p:nvSpPr>
            <p:spPr>
              <a:xfrm>
                <a:off x="12579689" y="4661548"/>
                <a:ext cx="730421" cy="1493305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0F30D081-E47B-4D97-90D7-82171E2A220B}"/>
                  </a:ext>
                </a:extLst>
              </p:cNvPr>
              <p:cNvGrpSpPr/>
              <p:nvPr/>
            </p:nvGrpSpPr>
            <p:grpSpPr>
              <a:xfrm>
                <a:off x="12470968" y="4620148"/>
                <a:ext cx="435759" cy="1352099"/>
                <a:chOff x="1968987" y="1811829"/>
                <a:chExt cx="1022846" cy="3173751"/>
              </a:xfrm>
              <a:solidFill>
                <a:schemeClr val="bg1"/>
              </a:solidFill>
            </p:grpSpPr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CB864674-7548-4BA5-B680-15D239DEA13D}"/>
                    </a:ext>
                  </a:extLst>
                </p:cNvPr>
                <p:cNvSpPr/>
                <p:nvPr/>
              </p:nvSpPr>
              <p:spPr>
                <a:xfrm>
                  <a:off x="1975571" y="4195005"/>
                  <a:ext cx="600075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90FA0BA3-B5F1-4AB1-8120-BAD46A7B2B13}"/>
                    </a:ext>
                  </a:extLst>
                </p:cNvPr>
                <p:cNvSpPr/>
                <p:nvPr/>
              </p:nvSpPr>
              <p:spPr>
                <a:xfrm>
                  <a:off x="1968987" y="4089376"/>
                  <a:ext cx="581026" cy="247649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7688CEA0-5AFE-47D7-84ED-8C37C15B6D75}"/>
                    </a:ext>
                  </a:extLst>
                </p:cNvPr>
                <p:cNvSpPr/>
                <p:nvPr/>
              </p:nvSpPr>
              <p:spPr>
                <a:xfrm>
                  <a:off x="2051714" y="1973775"/>
                  <a:ext cx="940119" cy="1580196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689940E3-41B4-407C-A403-D52373191327}"/>
                    </a:ext>
                  </a:extLst>
                </p:cNvPr>
                <p:cNvSpPr/>
                <p:nvPr/>
              </p:nvSpPr>
              <p:spPr>
                <a:xfrm>
                  <a:off x="2714531" y="1811829"/>
                  <a:ext cx="257174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455E06B-1F39-4435-A88E-49A0BEE4344E}"/>
              </a:ext>
            </a:extLst>
          </p:cNvPr>
          <p:cNvGrpSpPr/>
          <p:nvPr userDrawn="1"/>
        </p:nvGrpSpPr>
        <p:grpSpPr>
          <a:xfrm>
            <a:off x="835670" y="4613596"/>
            <a:ext cx="432480" cy="909674"/>
            <a:chOff x="3554538" y="3240653"/>
            <a:chExt cx="1265482" cy="2661804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85E4F8CF-89FD-4BEC-9A6B-746AC0CFA7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30920" y="4338371"/>
              <a:ext cx="141951" cy="656633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16E3B0A3-9898-4F02-8B45-6F8FC64036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5355" y="4338370"/>
              <a:ext cx="112673" cy="64954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6DFF3308-04DB-4E73-8358-096F74C454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9779" y="4275415"/>
              <a:ext cx="0" cy="71249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346BC297-A507-4854-B0C2-20FBF761D2B3}"/>
                </a:ext>
              </a:extLst>
            </p:cNvPr>
            <p:cNvGrpSpPr/>
            <p:nvPr userDrawn="1"/>
          </p:nvGrpSpPr>
          <p:grpSpPr>
            <a:xfrm>
              <a:off x="3554538" y="3240653"/>
              <a:ext cx="1265482" cy="1261388"/>
              <a:chOff x="3839004" y="3765377"/>
              <a:chExt cx="714810" cy="712498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233BF2A0-2247-4157-B685-518331BDE6CB}"/>
                  </a:ext>
                </a:extLst>
              </p:cNvPr>
              <p:cNvSpPr/>
              <p:nvPr/>
            </p:nvSpPr>
            <p:spPr>
              <a:xfrm>
                <a:off x="3839004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D7ADAAD4-B6D4-4BF7-A974-DAB39978061A}"/>
                  </a:ext>
                </a:extLst>
              </p:cNvPr>
              <p:cNvSpPr/>
              <p:nvPr/>
            </p:nvSpPr>
            <p:spPr>
              <a:xfrm flipH="1">
                <a:off x="4192173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7B491406-69C2-44DB-A5CD-88D8D1BEF0CF}"/>
                  </a:ext>
                </a:extLst>
              </p:cNvPr>
              <p:cNvSpPr/>
              <p:nvPr/>
            </p:nvSpPr>
            <p:spPr>
              <a:xfrm flipH="1">
                <a:off x="4193875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73F74B2A-3CC0-4FB6-9B7E-2720B932037C}"/>
                  </a:ext>
                </a:extLst>
              </p:cNvPr>
              <p:cNvSpPr/>
              <p:nvPr/>
            </p:nvSpPr>
            <p:spPr>
              <a:xfrm>
                <a:off x="3982656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61A2B3D3-0BBA-407F-AE8C-CE2700182DA1}"/>
                </a:ext>
              </a:extLst>
            </p:cNvPr>
            <p:cNvGrpSpPr/>
            <p:nvPr/>
          </p:nvGrpSpPr>
          <p:grpSpPr>
            <a:xfrm>
              <a:off x="3932377" y="4966662"/>
              <a:ext cx="506449" cy="935795"/>
              <a:chOff x="12470968" y="4604322"/>
              <a:chExt cx="839142" cy="1550531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DD14744D-0284-4519-A44A-80CAFA613277}"/>
                  </a:ext>
                </a:extLst>
              </p:cNvPr>
              <p:cNvGrpSpPr/>
              <p:nvPr/>
            </p:nvGrpSpPr>
            <p:grpSpPr>
              <a:xfrm>
                <a:off x="12710801" y="4604322"/>
                <a:ext cx="471270" cy="1549314"/>
                <a:chOff x="2541356" y="1774680"/>
                <a:chExt cx="1106202" cy="363666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8B7D02ED-1A26-4E8B-8912-6DDD6822FD36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8E8DB34B-B88D-4347-B321-7D8FAF44FA1B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7872BA3E-8AD2-4FD0-99B8-768D5AE20E0D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943D25C2-FE71-4163-9186-5BD8047B96F7}"/>
                    </a:ext>
                  </a:extLst>
                </p:cNvPr>
                <p:cNvSpPr/>
                <p:nvPr/>
              </p:nvSpPr>
              <p:spPr>
                <a:xfrm>
                  <a:off x="2987522" y="3640652"/>
                  <a:ext cx="660036" cy="1102854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  <a:gd name="connsiteX0" fmla="*/ 359092 w 661035"/>
                    <a:gd name="connsiteY0" fmla="*/ 597218 h 1112468"/>
                    <a:gd name="connsiteX1" fmla="*/ 620078 w 661035"/>
                    <a:gd name="connsiteY1" fmla="*/ 739140 h 1112468"/>
                    <a:gd name="connsiteX2" fmla="*/ 584835 w 661035"/>
                    <a:gd name="connsiteY2" fmla="*/ 818198 h 1112468"/>
                    <a:gd name="connsiteX3" fmla="*/ 584836 w 661035"/>
                    <a:gd name="connsiteY3" fmla="*/ 818198 h 1112468"/>
                    <a:gd name="connsiteX4" fmla="*/ 545783 w 661035"/>
                    <a:gd name="connsiteY4" fmla="*/ 882015 h 1112468"/>
                    <a:gd name="connsiteX5" fmla="*/ 538930 w 661035"/>
                    <a:gd name="connsiteY5" fmla="*/ 891439 h 1112468"/>
                    <a:gd name="connsiteX6" fmla="*/ 539116 w 661035"/>
                    <a:gd name="connsiteY6" fmla="*/ 891540 h 1112468"/>
                    <a:gd name="connsiteX7" fmla="*/ 500063 w 661035"/>
                    <a:gd name="connsiteY7" fmla="*/ 940118 h 1112468"/>
                    <a:gd name="connsiteX8" fmla="*/ 500063 w 661035"/>
                    <a:gd name="connsiteY8" fmla="*/ 941070 h 1112468"/>
                    <a:gd name="connsiteX9" fmla="*/ 451485 w 661035"/>
                    <a:gd name="connsiteY9" fmla="*/ 989648 h 1112468"/>
                    <a:gd name="connsiteX10" fmla="*/ 396629 w 661035"/>
                    <a:gd name="connsiteY10" fmla="*/ 1033155 h 1112468"/>
                    <a:gd name="connsiteX11" fmla="*/ 397193 w 661035"/>
                    <a:gd name="connsiteY11" fmla="*/ 1033462 h 1112468"/>
                    <a:gd name="connsiteX12" fmla="*/ 320041 w 661035"/>
                    <a:gd name="connsiteY12" fmla="*/ 1076325 h 1112468"/>
                    <a:gd name="connsiteX13" fmla="*/ 319088 w 661035"/>
                    <a:gd name="connsiteY13" fmla="*/ 1077277 h 1112468"/>
                    <a:gd name="connsiteX14" fmla="*/ 247796 w 661035"/>
                    <a:gd name="connsiteY14" fmla="*/ 1112468 h 1112468"/>
                    <a:gd name="connsiteX15" fmla="*/ 0 w 661035"/>
                    <a:gd name="connsiteY15" fmla="*/ 957262 h 1112468"/>
                    <a:gd name="connsiteX16" fmla="*/ 59055 w 661035"/>
                    <a:gd name="connsiteY16" fmla="*/ 935355 h 1112468"/>
                    <a:gd name="connsiteX17" fmla="*/ 60008 w 661035"/>
                    <a:gd name="connsiteY17" fmla="*/ 935355 h 1112468"/>
                    <a:gd name="connsiteX18" fmla="*/ 135745 w 661035"/>
                    <a:gd name="connsiteY18" fmla="*/ 891807 h 1112468"/>
                    <a:gd name="connsiteX19" fmla="*/ 135255 w 661035"/>
                    <a:gd name="connsiteY19" fmla="*/ 891540 h 1112468"/>
                    <a:gd name="connsiteX20" fmla="*/ 190500 w 661035"/>
                    <a:gd name="connsiteY20" fmla="*/ 847725 h 1112468"/>
                    <a:gd name="connsiteX21" fmla="*/ 239078 w 661035"/>
                    <a:gd name="connsiteY21" fmla="*/ 799148 h 1112468"/>
                    <a:gd name="connsiteX22" fmla="*/ 239078 w 661035"/>
                    <a:gd name="connsiteY22" fmla="*/ 798196 h 1112468"/>
                    <a:gd name="connsiteX23" fmla="*/ 277307 w 661035"/>
                    <a:gd name="connsiteY23" fmla="*/ 750642 h 1112468"/>
                    <a:gd name="connsiteX24" fmla="*/ 277178 w 661035"/>
                    <a:gd name="connsiteY24" fmla="*/ 750571 h 1112468"/>
                    <a:gd name="connsiteX25" fmla="*/ 284798 w 661035"/>
                    <a:gd name="connsiteY25" fmla="*/ 740093 h 1112468"/>
                    <a:gd name="connsiteX26" fmla="*/ 323850 w 661035"/>
                    <a:gd name="connsiteY26" fmla="*/ 676275 h 1112468"/>
                    <a:gd name="connsiteX27" fmla="*/ 359092 w 661035"/>
                    <a:gd name="connsiteY27" fmla="*/ 597218 h 1112468"/>
                    <a:gd name="connsiteX28" fmla="*/ 220980 w 661035"/>
                    <a:gd name="connsiteY28" fmla="*/ 0 h 1112468"/>
                    <a:gd name="connsiteX29" fmla="*/ 481965 w 661035"/>
                    <a:gd name="connsiteY29" fmla="*/ 141922 h 1112468"/>
                    <a:gd name="connsiteX30" fmla="*/ 575310 w 661035"/>
                    <a:gd name="connsiteY30" fmla="*/ 214313 h 1112468"/>
                    <a:gd name="connsiteX31" fmla="*/ 661035 w 661035"/>
                    <a:gd name="connsiteY31" fmla="*/ 504825 h 1112468"/>
                    <a:gd name="connsiteX32" fmla="*/ 621030 w 661035"/>
                    <a:gd name="connsiteY32" fmla="*/ 739140 h 1112468"/>
                    <a:gd name="connsiteX33" fmla="*/ 360045 w 661035"/>
                    <a:gd name="connsiteY33" fmla="*/ 597218 h 1112468"/>
                    <a:gd name="connsiteX34" fmla="*/ 400050 w 661035"/>
                    <a:gd name="connsiteY34" fmla="*/ 362902 h 1112468"/>
                    <a:gd name="connsiteX35" fmla="*/ 314325 w 661035"/>
                    <a:gd name="connsiteY35" fmla="*/ 72390 h 1112468"/>
                    <a:gd name="connsiteX36" fmla="*/ 220980 w 661035"/>
                    <a:gd name="connsiteY36" fmla="*/ 0 h 1112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112468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47796" y="1112468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16E10B06-9365-4B69-A9B2-58D853DD4805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8D2508CC-9580-4CDC-B945-0527D9CD8BCF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9A6B4527-6C1D-4E70-B70D-060BB6FDCE5C}"/>
                    </a:ext>
                  </a:extLst>
                </p:cNvPr>
                <p:cNvSpPr/>
                <p:nvPr/>
              </p:nvSpPr>
              <p:spPr>
                <a:xfrm>
                  <a:off x="3110832" y="2270955"/>
                  <a:ext cx="457201" cy="495301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BBF6ECC9-4158-4E48-87FB-675A6F827C3F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EF0C6BF0-8D21-43BB-A8C3-ADC1E2594500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5D793B9B-6AC8-4549-9ADB-1E3DF2E2FC47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4CEC876C-6B44-4AFA-B48D-6DFA5BCE9067}"/>
                    </a:ext>
                  </a:extLst>
                </p:cNvPr>
                <p:cNvSpPr/>
                <p:nvPr/>
              </p:nvSpPr>
              <p:spPr>
                <a:xfrm>
                  <a:off x="2708898" y="1774680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272DC14-6DAF-4A56-A5A6-221189C61401}"/>
                  </a:ext>
                </a:extLst>
              </p:cNvPr>
              <p:cNvSpPr/>
              <p:nvPr/>
            </p:nvSpPr>
            <p:spPr>
              <a:xfrm>
                <a:off x="12579689" y="4661548"/>
                <a:ext cx="730421" cy="1493305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7901E2D7-C583-4CE2-8F51-5C524CC1CAA9}"/>
                  </a:ext>
                </a:extLst>
              </p:cNvPr>
              <p:cNvGrpSpPr/>
              <p:nvPr/>
            </p:nvGrpSpPr>
            <p:grpSpPr>
              <a:xfrm>
                <a:off x="12470968" y="4620148"/>
                <a:ext cx="435759" cy="1352099"/>
                <a:chOff x="1968987" y="1811829"/>
                <a:chExt cx="1022846" cy="3173751"/>
              </a:xfrm>
              <a:solidFill>
                <a:schemeClr val="bg1"/>
              </a:solidFill>
            </p:grpSpPr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E6067227-37CF-4C14-B006-6E00ABFD280C}"/>
                    </a:ext>
                  </a:extLst>
                </p:cNvPr>
                <p:cNvSpPr/>
                <p:nvPr/>
              </p:nvSpPr>
              <p:spPr>
                <a:xfrm>
                  <a:off x="1975571" y="4195005"/>
                  <a:ext cx="600075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BE5BB590-239F-4213-8DC4-103945DFEB36}"/>
                    </a:ext>
                  </a:extLst>
                </p:cNvPr>
                <p:cNvSpPr/>
                <p:nvPr/>
              </p:nvSpPr>
              <p:spPr>
                <a:xfrm>
                  <a:off x="1968987" y="4089376"/>
                  <a:ext cx="581026" cy="247649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C7137044-11D7-4101-800A-6BE9664CBF25}"/>
                    </a:ext>
                  </a:extLst>
                </p:cNvPr>
                <p:cNvSpPr/>
                <p:nvPr/>
              </p:nvSpPr>
              <p:spPr>
                <a:xfrm>
                  <a:off x="2051714" y="1973775"/>
                  <a:ext cx="940119" cy="1580196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4346DB45-5CD6-4EEB-AC2C-D34E208FF9E5}"/>
                    </a:ext>
                  </a:extLst>
                </p:cNvPr>
                <p:cNvSpPr/>
                <p:nvPr/>
              </p:nvSpPr>
              <p:spPr>
                <a:xfrm>
                  <a:off x="2714531" y="1811829"/>
                  <a:ext cx="257174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608034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1399AE7-7580-4588-9A58-718AB6B280AE}"/>
              </a:ext>
            </a:extLst>
          </p:cNvPr>
          <p:cNvSpPr/>
          <p:nvPr userDrawn="1"/>
        </p:nvSpPr>
        <p:spPr>
          <a:xfrm>
            <a:off x="342132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BB1D285-297C-40A8-BBFC-EB5A74F5BA1A}"/>
              </a:ext>
            </a:extLst>
          </p:cNvPr>
          <p:cNvSpPr/>
          <p:nvPr userDrawn="1"/>
        </p:nvSpPr>
        <p:spPr>
          <a:xfrm>
            <a:off x="624500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553E31C-BA12-49BE-A5AF-1A7FC60C7778}"/>
              </a:ext>
            </a:extLst>
          </p:cNvPr>
          <p:cNvSpPr/>
          <p:nvPr userDrawn="1"/>
        </p:nvSpPr>
        <p:spPr>
          <a:xfrm>
            <a:off x="906868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EF596D5-CEC7-43FD-9951-E2A4B72BEBA2}"/>
              </a:ext>
            </a:extLst>
          </p:cNvPr>
          <p:cNvSpPr/>
          <p:nvPr userDrawn="1"/>
        </p:nvSpPr>
        <p:spPr>
          <a:xfrm>
            <a:off x="59764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3EE8531-7145-486E-BA3D-B8072229310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0931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F25455DF-3371-4F9D-8C83-89E48289FA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43B5B5EE-27E4-431A-96B6-4FC9F1861A7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53299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FDEDDEF1-98A5-42A9-8088-724EDFC85BF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35667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573598F-7BB1-4E68-AF60-3D907666AA5D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18035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E191B04-08EE-4152-B9E5-26850CA8FC16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B29FDF7-B457-481A-B4C1-27388BB35E88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2282259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CA10AF6-AE9F-480B-B8DE-0048AEEC8A32}"/>
              </a:ext>
            </a:extLst>
          </p:cNvPr>
          <p:cNvSpPr/>
          <p:nvPr userDrawn="1"/>
        </p:nvSpPr>
        <p:spPr>
          <a:xfrm>
            <a:off x="4765528" y="0"/>
            <a:ext cx="6337415" cy="6856506"/>
          </a:xfrm>
          <a:custGeom>
            <a:avLst/>
            <a:gdLst>
              <a:gd name="connsiteX0" fmla="*/ 2415079 w 6337415"/>
              <a:gd name="connsiteY0" fmla="*/ 0 h 6856506"/>
              <a:gd name="connsiteX1" fmla="*/ 5187972 w 6337415"/>
              <a:gd name="connsiteY1" fmla="*/ 0 h 6856506"/>
              <a:gd name="connsiteX2" fmla="*/ 6072084 w 6337415"/>
              <a:gd name="connsiteY2" fmla="*/ 513156 h 6856506"/>
              <a:gd name="connsiteX3" fmla="*/ 6337415 w 6337415"/>
              <a:gd name="connsiteY3" fmla="*/ 972315 h 6856506"/>
              <a:gd name="connsiteX4" fmla="*/ 6337415 w 6337415"/>
              <a:gd name="connsiteY4" fmla="*/ 5884192 h 6856506"/>
              <a:gd name="connsiteX5" fmla="*/ 6072084 w 6337415"/>
              <a:gd name="connsiteY5" fmla="*/ 6343350 h 6856506"/>
              <a:gd name="connsiteX6" fmla="*/ 5184883 w 6337415"/>
              <a:gd name="connsiteY6" fmla="*/ 6856506 h 6856506"/>
              <a:gd name="connsiteX7" fmla="*/ 2411986 w 6337415"/>
              <a:gd name="connsiteY7" fmla="*/ 6856506 h 6856506"/>
              <a:gd name="connsiteX8" fmla="*/ 1524785 w 6337415"/>
              <a:gd name="connsiteY8" fmla="*/ 6343350 h 6856506"/>
              <a:gd name="connsiteX9" fmla="*/ 136790 w 6337415"/>
              <a:gd name="connsiteY9" fmla="*/ 3941411 h 6856506"/>
              <a:gd name="connsiteX10" fmla="*/ 136790 w 6337415"/>
              <a:gd name="connsiteY10" fmla="*/ 2915099 h 6856506"/>
              <a:gd name="connsiteX11" fmla="*/ 1524785 w 6337415"/>
              <a:gd name="connsiteY11" fmla="*/ 513156 h 6856506"/>
              <a:gd name="connsiteX12" fmla="*/ 2415079 w 6337415"/>
              <a:gd name="connsiteY12" fmla="*/ 0 h 68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37415" h="6856506">
                <a:moveTo>
                  <a:pt x="2415079" y="0"/>
                </a:moveTo>
                <a:lnTo>
                  <a:pt x="5187972" y="0"/>
                </a:lnTo>
                <a:cubicBezTo>
                  <a:pt x="5555839" y="0"/>
                  <a:pt x="5892789" y="194754"/>
                  <a:pt x="6072084" y="513156"/>
                </a:cubicBezTo>
                <a:lnTo>
                  <a:pt x="6337415" y="972315"/>
                </a:lnTo>
                <a:lnTo>
                  <a:pt x="6337415" y="5884192"/>
                </a:lnTo>
                <a:lnTo>
                  <a:pt x="6072084" y="6343350"/>
                </a:lnTo>
                <a:cubicBezTo>
                  <a:pt x="5889699" y="6661756"/>
                  <a:pt x="5552745" y="6856506"/>
                  <a:pt x="5184883" y="6856506"/>
                </a:cubicBezTo>
                <a:lnTo>
                  <a:pt x="2411986" y="6856506"/>
                </a:lnTo>
                <a:cubicBezTo>
                  <a:pt x="2047213" y="6856506"/>
                  <a:pt x="1707170" y="6661756"/>
                  <a:pt x="1524785" y="6343350"/>
                </a:cubicBezTo>
                <a:lnTo>
                  <a:pt x="136790" y="3941411"/>
                </a:lnTo>
                <a:cubicBezTo>
                  <a:pt x="-45596" y="3623005"/>
                  <a:pt x="-45596" y="3233501"/>
                  <a:pt x="136790" y="2915099"/>
                </a:cubicBezTo>
                <a:lnTo>
                  <a:pt x="1524785" y="513156"/>
                </a:lnTo>
                <a:cubicBezTo>
                  <a:pt x="1707170" y="194754"/>
                  <a:pt x="2047213" y="0"/>
                  <a:pt x="2415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endParaRPr lang="en-US" sz="2701">
              <a:solidFill>
                <a:schemeClr val="tx1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F1CCBC8-2DEC-4648-8372-311676E798CC}"/>
              </a:ext>
            </a:extLst>
          </p:cNvPr>
          <p:cNvSpPr/>
          <p:nvPr userDrawn="1"/>
        </p:nvSpPr>
        <p:spPr>
          <a:xfrm>
            <a:off x="5085740" y="0"/>
            <a:ext cx="6017203" cy="6856506"/>
          </a:xfrm>
          <a:custGeom>
            <a:avLst/>
            <a:gdLst>
              <a:gd name="connsiteX0" fmla="*/ 2415079 w 6017203"/>
              <a:gd name="connsiteY0" fmla="*/ 0 h 6856506"/>
              <a:gd name="connsiteX1" fmla="*/ 5187972 w 6017203"/>
              <a:gd name="connsiteY1" fmla="*/ 0 h 6856506"/>
              <a:gd name="connsiteX2" fmla="*/ 5997706 w 6017203"/>
              <a:gd name="connsiteY2" fmla="*/ 399690 h 6856506"/>
              <a:gd name="connsiteX3" fmla="*/ 6017203 w 6017203"/>
              <a:gd name="connsiteY3" fmla="*/ 429434 h 6856506"/>
              <a:gd name="connsiteX4" fmla="*/ 6017203 w 6017203"/>
              <a:gd name="connsiteY4" fmla="*/ 6425941 h 6856506"/>
              <a:gd name="connsiteX5" fmla="*/ 5996686 w 6017203"/>
              <a:gd name="connsiteY5" fmla="*/ 6456817 h 6856506"/>
              <a:gd name="connsiteX6" fmla="*/ 5184883 w 6017203"/>
              <a:gd name="connsiteY6" fmla="*/ 6856506 h 6856506"/>
              <a:gd name="connsiteX7" fmla="*/ 2411986 w 6017203"/>
              <a:gd name="connsiteY7" fmla="*/ 6856506 h 6856506"/>
              <a:gd name="connsiteX8" fmla="*/ 1524785 w 6017203"/>
              <a:gd name="connsiteY8" fmla="*/ 6343350 h 6856506"/>
              <a:gd name="connsiteX9" fmla="*/ 136790 w 6017203"/>
              <a:gd name="connsiteY9" fmla="*/ 3941411 h 6856506"/>
              <a:gd name="connsiteX10" fmla="*/ 136790 w 6017203"/>
              <a:gd name="connsiteY10" fmla="*/ 2915099 h 6856506"/>
              <a:gd name="connsiteX11" fmla="*/ 1524785 w 6017203"/>
              <a:gd name="connsiteY11" fmla="*/ 513156 h 6856506"/>
              <a:gd name="connsiteX12" fmla="*/ 2415079 w 6017203"/>
              <a:gd name="connsiteY12" fmla="*/ 0 h 68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17203" h="6856506">
                <a:moveTo>
                  <a:pt x="2415079" y="0"/>
                </a:moveTo>
                <a:lnTo>
                  <a:pt x="5187972" y="0"/>
                </a:lnTo>
                <a:cubicBezTo>
                  <a:pt x="5509856" y="0"/>
                  <a:pt x="5808068" y="149109"/>
                  <a:pt x="5997706" y="399690"/>
                </a:cubicBezTo>
                <a:lnTo>
                  <a:pt x="6017203" y="429434"/>
                </a:lnTo>
                <a:lnTo>
                  <a:pt x="6017203" y="6425941"/>
                </a:lnTo>
                <a:lnTo>
                  <a:pt x="5996686" y="6456817"/>
                </a:lnTo>
                <a:cubicBezTo>
                  <a:pt x="5804978" y="6707401"/>
                  <a:pt x="5506762" y="6856506"/>
                  <a:pt x="5184883" y="6856506"/>
                </a:cubicBezTo>
                <a:lnTo>
                  <a:pt x="2411986" y="6856506"/>
                </a:lnTo>
                <a:cubicBezTo>
                  <a:pt x="2047213" y="6856506"/>
                  <a:pt x="1707170" y="6661756"/>
                  <a:pt x="1524785" y="6343350"/>
                </a:cubicBezTo>
                <a:lnTo>
                  <a:pt x="136790" y="3941411"/>
                </a:lnTo>
                <a:cubicBezTo>
                  <a:pt x="-45596" y="3623005"/>
                  <a:pt x="-45596" y="3233501"/>
                  <a:pt x="136790" y="2915099"/>
                </a:cubicBezTo>
                <a:lnTo>
                  <a:pt x="1524785" y="513156"/>
                </a:lnTo>
                <a:cubicBezTo>
                  <a:pt x="1707170" y="194754"/>
                  <a:pt x="2047213" y="0"/>
                  <a:pt x="2415079" y="0"/>
                </a:cubicBezTo>
                <a:close/>
              </a:path>
            </a:pathLst>
          </a:custGeom>
          <a:solidFill>
            <a:schemeClr val="accent2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endParaRPr lang="en-US" sz="2701">
              <a:solidFill>
                <a:schemeClr val="tx1"/>
              </a:solidFill>
            </a:endParaRPr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E7A5EAFD-E3F5-4EE4-BEE8-EDCA0F3D20A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11683" y="0"/>
            <a:ext cx="6180317" cy="6856499"/>
          </a:xfrm>
          <a:custGeom>
            <a:avLst/>
            <a:gdLst>
              <a:gd name="connsiteX0" fmla="*/ 2415079 w 6180317"/>
              <a:gd name="connsiteY0" fmla="*/ 0 h 6856499"/>
              <a:gd name="connsiteX1" fmla="*/ 6180317 w 6180317"/>
              <a:gd name="connsiteY1" fmla="*/ 1 h 6856499"/>
              <a:gd name="connsiteX2" fmla="*/ 6180317 w 6180317"/>
              <a:gd name="connsiteY2" fmla="*/ 6856499 h 6856499"/>
              <a:gd name="connsiteX3" fmla="*/ 2411986 w 6180317"/>
              <a:gd name="connsiteY3" fmla="*/ 6856498 h 6856499"/>
              <a:gd name="connsiteX4" fmla="*/ 1524785 w 6180317"/>
              <a:gd name="connsiteY4" fmla="*/ 6343343 h 6856499"/>
              <a:gd name="connsiteX5" fmla="*/ 136790 w 6180317"/>
              <a:gd name="connsiteY5" fmla="*/ 3941406 h 6856499"/>
              <a:gd name="connsiteX6" fmla="*/ 136790 w 6180317"/>
              <a:gd name="connsiteY6" fmla="*/ 2915095 h 6856499"/>
              <a:gd name="connsiteX7" fmla="*/ 1524785 w 6180317"/>
              <a:gd name="connsiteY7" fmla="*/ 513155 h 6856499"/>
              <a:gd name="connsiteX8" fmla="*/ 2415079 w 6180317"/>
              <a:gd name="connsiteY8" fmla="*/ 0 h 685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80317" h="6856499">
                <a:moveTo>
                  <a:pt x="2415079" y="0"/>
                </a:moveTo>
                <a:lnTo>
                  <a:pt x="6180317" y="1"/>
                </a:lnTo>
                <a:lnTo>
                  <a:pt x="6180317" y="6856499"/>
                </a:lnTo>
                <a:lnTo>
                  <a:pt x="2411986" y="6856498"/>
                </a:lnTo>
                <a:cubicBezTo>
                  <a:pt x="2047213" y="6856498"/>
                  <a:pt x="1707170" y="6661748"/>
                  <a:pt x="1524785" y="6343343"/>
                </a:cubicBezTo>
                <a:lnTo>
                  <a:pt x="136790" y="3941406"/>
                </a:lnTo>
                <a:cubicBezTo>
                  <a:pt x="-45596" y="3623001"/>
                  <a:pt x="-45596" y="3233498"/>
                  <a:pt x="136790" y="2915095"/>
                </a:cubicBezTo>
                <a:lnTo>
                  <a:pt x="1524785" y="513155"/>
                </a:lnTo>
                <a:cubicBezTo>
                  <a:pt x="1707170" y="194753"/>
                  <a:pt x="2047213" y="0"/>
                  <a:pt x="2415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701" dirty="0"/>
            </a:lvl1pPr>
          </a:lstStyle>
          <a:p>
            <a:pPr marL="0" lvl="0" algn="ctr"/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8425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4C200A-24A8-43AD-A980-E284C50657F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113634" cy="6858000"/>
          </a:xfrm>
          <a:custGeom>
            <a:avLst/>
            <a:gdLst>
              <a:gd name="connsiteX0" fmla="*/ 0 w 3658111"/>
              <a:gd name="connsiteY0" fmla="*/ 0 h 6858000"/>
              <a:gd name="connsiteX1" fmla="*/ 3658111 w 3658111"/>
              <a:gd name="connsiteY1" fmla="*/ 0 h 6858000"/>
              <a:gd name="connsiteX2" fmla="*/ 3658111 w 3658111"/>
              <a:gd name="connsiteY2" fmla="*/ 6858000 h 6858000"/>
              <a:gd name="connsiteX3" fmla="*/ 0 w 3658111"/>
              <a:gd name="connsiteY3" fmla="*/ 6858000 h 6858000"/>
              <a:gd name="connsiteX4" fmla="*/ 0 w 3658111"/>
              <a:gd name="connsiteY4" fmla="*/ 0 h 6858000"/>
              <a:gd name="connsiteX0" fmla="*/ 0 w 6113634"/>
              <a:gd name="connsiteY0" fmla="*/ 0 h 6878548"/>
              <a:gd name="connsiteX1" fmla="*/ 3658111 w 6113634"/>
              <a:gd name="connsiteY1" fmla="*/ 0 h 6878548"/>
              <a:gd name="connsiteX2" fmla="*/ 6113634 w 6113634"/>
              <a:gd name="connsiteY2" fmla="*/ 6878548 h 6878548"/>
              <a:gd name="connsiteX3" fmla="*/ 0 w 6113634"/>
              <a:gd name="connsiteY3" fmla="*/ 6858000 h 6878548"/>
              <a:gd name="connsiteX4" fmla="*/ 0 w 6113634"/>
              <a:gd name="connsiteY4" fmla="*/ 0 h 687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3634" h="6878548">
                <a:moveTo>
                  <a:pt x="0" y="0"/>
                </a:moveTo>
                <a:lnTo>
                  <a:pt x="3658111" y="0"/>
                </a:lnTo>
                <a:lnTo>
                  <a:pt x="6113634" y="6878548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9089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11D5-FC20-4F11-B608-DAD4A015A020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E39-5FEC-4327-B717-E1654827E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708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D5CD35A-2A51-47DD-8590-C25AD44DBD7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1"/>
            <a:ext cx="9258300" cy="5640313"/>
          </a:xfrm>
          <a:custGeom>
            <a:avLst/>
            <a:gdLst>
              <a:gd name="connsiteX0" fmla="*/ 0 w 9258300"/>
              <a:gd name="connsiteY0" fmla="*/ 0 h 5640313"/>
              <a:gd name="connsiteX1" fmla="*/ 7013091 w 9258300"/>
              <a:gd name="connsiteY1" fmla="*/ 0 h 5640313"/>
              <a:gd name="connsiteX2" fmla="*/ 7324470 w 9258300"/>
              <a:gd name="connsiteY2" fmla="*/ 37023 h 5640313"/>
              <a:gd name="connsiteX3" fmla="*/ 8868075 w 9258300"/>
              <a:gd name="connsiteY3" fmla="*/ 500361 h 5640313"/>
              <a:gd name="connsiteX4" fmla="*/ 8997708 w 9258300"/>
              <a:gd name="connsiteY4" fmla="*/ 601188 h 5640313"/>
              <a:gd name="connsiteX5" fmla="*/ 9172240 w 9258300"/>
              <a:gd name="connsiteY5" fmla="*/ 811026 h 5640313"/>
              <a:gd name="connsiteX6" fmla="*/ 9227368 w 9258300"/>
              <a:gd name="connsiteY6" fmla="*/ 921522 h 5640313"/>
              <a:gd name="connsiteX7" fmla="*/ 9258300 w 9258300"/>
              <a:gd name="connsiteY7" fmla="*/ 1095376 h 5640313"/>
              <a:gd name="connsiteX8" fmla="*/ 383700 w 9258300"/>
              <a:gd name="connsiteY8" fmla="*/ 5404804 h 5640313"/>
              <a:gd name="connsiteX9" fmla="*/ 0 w 9258300"/>
              <a:gd name="connsiteY9" fmla="*/ 5640313 h 564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58300" h="5640313">
                <a:moveTo>
                  <a:pt x="0" y="0"/>
                </a:moveTo>
                <a:lnTo>
                  <a:pt x="7013091" y="0"/>
                </a:lnTo>
                <a:lnTo>
                  <a:pt x="7324470" y="37023"/>
                </a:lnTo>
                <a:cubicBezTo>
                  <a:pt x="7947501" y="121817"/>
                  <a:pt x="8511930" y="266553"/>
                  <a:pt x="8868075" y="500361"/>
                </a:cubicBezTo>
                <a:lnTo>
                  <a:pt x="8997708" y="601188"/>
                </a:lnTo>
                <a:lnTo>
                  <a:pt x="9172240" y="811026"/>
                </a:lnTo>
                <a:lnTo>
                  <a:pt x="9227368" y="921522"/>
                </a:lnTo>
                <a:cubicBezTo>
                  <a:pt x="9245774" y="976549"/>
                  <a:pt x="9256316" y="1034456"/>
                  <a:pt x="9258300" y="1095376"/>
                </a:cubicBezTo>
                <a:cubicBezTo>
                  <a:pt x="9258299" y="2714776"/>
                  <a:pt x="4656211" y="2868181"/>
                  <a:pt x="383700" y="5404804"/>
                </a:cubicBezTo>
                <a:lnTo>
                  <a:pt x="0" y="56403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65172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3">
            <a:extLst>
              <a:ext uri="{FF2B5EF4-FFF2-40B4-BE49-F238E27FC236}">
                <a16:creationId xmlns:a16="http://schemas.microsoft.com/office/drawing/2014/main" id="{85E82A15-1989-4CB4-94AD-099C5BEDB3E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344564" y="130767"/>
            <a:ext cx="6758507" cy="6596468"/>
          </a:xfrm>
          <a:custGeom>
            <a:avLst/>
            <a:gdLst>
              <a:gd name="connsiteX0" fmla="*/ 4271471 w 6758506"/>
              <a:gd name="connsiteY0" fmla="*/ 0 h 6596467"/>
              <a:gd name="connsiteX1" fmla="*/ 4351667 w 6758506"/>
              <a:gd name="connsiteY1" fmla="*/ 113994 h 6596467"/>
              <a:gd name="connsiteX2" fmla="*/ 4275691 w 6758506"/>
              <a:gd name="connsiteY2" fmla="*/ 417977 h 6596467"/>
              <a:gd name="connsiteX3" fmla="*/ 4225042 w 6758506"/>
              <a:gd name="connsiteY3" fmla="*/ 451753 h 6596467"/>
              <a:gd name="connsiteX4" fmla="*/ 4212379 w 6758506"/>
              <a:gd name="connsiteY4" fmla="*/ 396867 h 6596467"/>
              <a:gd name="connsiteX5" fmla="*/ 4220821 w 6758506"/>
              <a:gd name="connsiteY5" fmla="*/ 337759 h 6596467"/>
              <a:gd name="connsiteX6" fmla="*/ 4106859 w 6758506"/>
              <a:gd name="connsiteY6" fmla="*/ 557302 h 6596467"/>
              <a:gd name="connsiteX7" fmla="*/ 4165949 w 6758506"/>
              <a:gd name="connsiteY7" fmla="*/ 481307 h 6596467"/>
              <a:gd name="connsiteX8" fmla="*/ 4195495 w 6758506"/>
              <a:gd name="connsiteY8" fmla="*/ 464419 h 6596467"/>
              <a:gd name="connsiteX9" fmla="*/ 4229262 w 6758506"/>
              <a:gd name="connsiteY9" fmla="*/ 493972 h 6596467"/>
              <a:gd name="connsiteX10" fmla="*/ 4208158 w 6758506"/>
              <a:gd name="connsiteY10" fmla="*/ 515083 h 6596467"/>
              <a:gd name="connsiteX11" fmla="*/ 4191275 w 6758506"/>
              <a:gd name="connsiteY11" fmla="*/ 553079 h 6596467"/>
              <a:gd name="connsiteX12" fmla="*/ 4195495 w 6758506"/>
              <a:gd name="connsiteY12" fmla="*/ 650185 h 6596467"/>
              <a:gd name="connsiteX13" fmla="*/ 4161729 w 6758506"/>
              <a:gd name="connsiteY13" fmla="*/ 667074 h 6596467"/>
              <a:gd name="connsiteX14" fmla="*/ 4140625 w 6758506"/>
              <a:gd name="connsiteY14" fmla="*/ 688184 h 6596467"/>
              <a:gd name="connsiteX15" fmla="*/ 4187055 w 6758506"/>
              <a:gd name="connsiteY15" fmla="*/ 789510 h 6596467"/>
              <a:gd name="connsiteX16" fmla="*/ 4195495 w 6758506"/>
              <a:gd name="connsiteY16" fmla="*/ 793733 h 6596467"/>
              <a:gd name="connsiteX17" fmla="*/ 4199718 w 6758506"/>
              <a:gd name="connsiteY17" fmla="*/ 747291 h 6596467"/>
              <a:gd name="connsiteX18" fmla="*/ 4220821 w 6758506"/>
              <a:gd name="connsiteY18" fmla="*/ 721960 h 6596467"/>
              <a:gd name="connsiteX19" fmla="*/ 4237705 w 6758506"/>
              <a:gd name="connsiteY19" fmla="*/ 743069 h 6596467"/>
              <a:gd name="connsiteX20" fmla="*/ 4220821 w 6758506"/>
              <a:gd name="connsiteY20" fmla="*/ 903504 h 6596467"/>
              <a:gd name="connsiteX21" fmla="*/ 4330561 w 6758506"/>
              <a:gd name="connsiteY21" fmla="*/ 810621 h 6596467"/>
              <a:gd name="connsiteX22" fmla="*/ 4339004 w 6758506"/>
              <a:gd name="connsiteY22" fmla="*/ 785290 h 6596467"/>
              <a:gd name="connsiteX23" fmla="*/ 4385434 w 6758506"/>
              <a:gd name="connsiteY23" fmla="*/ 675519 h 6596467"/>
              <a:gd name="connsiteX24" fmla="*/ 4562707 w 6758506"/>
              <a:gd name="connsiteY24" fmla="*/ 531971 h 6596467"/>
              <a:gd name="connsiteX25" fmla="*/ 4626019 w 6758506"/>
              <a:gd name="connsiteY25" fmla="*/ 548859 h 6596467"/>
              <a:gd name="connsiteX26" fmla="*/ 4672449 w 6758506"/>
              <a:gd name="connsiteY26" fmla="*/ 709292 h 6596467"/>
              <a:gd name="connsiteX27" fmla="*/ 4710435 w 6758506"/>
              <a:gd name="connsiteY27" fmla="*/ 781068 h 6596467"/>
              <a:gd name="connsiteX28" fmla="*/ 4718878 w 6758506"/>
              <a:gd name="connsiteY28" fmla="*/ 882396 h 6596467"/>
              <a:gd name="connsiteX29" fmla="*/ 4710435 w 6758506"/>
              <a:gd name="connsiteY29" fmla="*/ 962611 h 6596467"/>
              <a:gd name="connsiteX30" fmla="*/ 4799074 w 6758506"/>
              <a:gd name="connsiteY30" fmla="*/ 941503 h 6596467"/>
              <a:gd name="connsiteX31" fmla="*/ 4997451 w 6758506"/>
              <a:gd name="connsiteY31" fmla="*/ 793733 h 6596467"/>
              <a:gd name="connsiteX32" fmla="*/ 5048100 w 6758506"/>
              <a:gd name="connsiteY32" fmla="*/ 810621 h 6596467"/>
              <a:gd name="connsiteX33" fmla="*/ 5064983 w 6758506"/>
              <a:gd name="connsiteY33" fmla="*/ 835952 h 6596467"/>
              <a:gd name="connsiteX34" fmla="*/ 5073427 w 6758506"/>
              <a:gd name="connsiteY34" fmla="*/ 954169 h 6596467"/>
              <a:gd name="connsiteX35" fmla="*/ 4887711 w 6758506"/>
              <a:gd name="connsiteY35" fmla="*/ 1063940 h 6596467"/>
              <a:gd name="connsiteX36" fmla="*/ 4862385 w 6758506"/>
              <a:gd name="connsiteY36" fmla="*/ 1101939 h 6596467"/>
              <a:gd name="connsiteX37" fmla="*/ 4790631 w 6758506"/>
              <a:gd name="connsiteY37" fmla="*/ 1131492 h 6596467"/>
              <a:gd name="connsiteX38" fmla="*/ 4756865 w 6758506"/>
              <a:gd name="connsiteY38" fmla="*/ 1131492 h 6596467"/>
              <a:gd name="connsiteX39" fmla="*/ 4761085 w 6758506"/>
              <a:gd name="connsiteY39" fmla="*/ 1161046 h 6596467"/>
              <a:gd name="connsiteX40" fmla="*/ 4756865 w 6758506"/>
              <a:gd name="connsiteY40" fmla="*/ 1199045 h 6596467"/>
              <a:gd name="connsiteX41" fmla="*/ 4765305 w 6758506"/>
              <a:gd name="connsiteY41" fmla="*/ 1237041 h 6596467"/>
              <a:gd name="connsiteX42" fmla="*/ 4697772 w 6758506"/>
              <a:gd name="connsiteY42" fmla="*/ 1304593 h 6596467"/>
              <a:gd name="connsiteX43" fmla="*/ 4693552 w 6758506"/>
              <a:gd name="connsiteY43" fmla="*/ 1359480 h 6596467"/>
              <a:gd name="connsiteX44" fmla="*/ 4773748 w 6758506"/>
              <a:gd name="connsiteY44" fmla="*/ 1372146 h 6596467"/>
              <a:gd name="connsiteX45" fmla="*/ 4866607 w 6758506"/>
              <a:gd name="connsiteY45" fmla="*/ 1308816 h 6596467"/>
              <a:gd name="connsiteX46" fmla="*/ 4997451 w 6758506"/>
              <a:gd name="connsiteY46" fmla="*/ 1177934 h 6596467"/>
              <a:gd name="connsiteX47" fmla="*/ 5170505 w 6758506"/>
              <a:gd name="connsiteY47" fmla="*/ 1025944 h 6596467"/>
              <a:gd name="connsiteX48" fmla="*/ 5208493 w 6758506"/>
              <a:gd name="connsiteY48" fmla="*/ 1017498 h 6596467"/>
              <a:gd name="connsiteX49" fmla="*/ 5242259 w 6758506"/>
              <a:gd name="connsiteY49" fmla="*/ 979500 h 6596467"/>
              <a:gd name="connsiteX50" fmla="*/ 5259142 w 6758506"/>
              <a:gd name="connsiteY50" fmla="*/ 954169 h 6596467"/>
              <a:gd name="connsiteX51" fmla="*/ 5440637 w 6758506"/>
              <a:gd name="connsiteY51" fmla="*/ 810621 h 6596467"/>
              <a:gd name="connsiteX52" fmla="*/ 5693886 w 6758506"/>
              <a:gd name="connsiteY52" fmla="*/ 595301 h 6596467"/>
              <a:gd name="connsiteX53" fmla="*/ 5740315 w 6758506"/>
              <a:gd name="connsiteY53" fmla="*/ 565745 h 6596467"/>
              <a:gd name="connsiteX54" fmla="*/ 5778303 w 6758506"/>
              <a:gd name="connsiteY54" fmla="*/ 620632 h 6596467"/>
              <a:gd name="connsiteX55" fmla="*/ 5795185 w 6758506"/>
              <a:gd name="connsiteY55" fmla="*/ 751514 h 6596467"/>
              <a:gd name="connsiteX56" fmla="*/ 5731873 w 6758506"/>
              <a:gd name="connsiteY56" fmla="*/ 848620 h 6596467"/>
              <a:gd name="connsiteX57" fmla="*/ 5698107 w 6758506"/>
              <a:gd name="connsiteY57" fmla="*/ 869728 h 6596467"/>
              <a:gd name="connsiteX58" fmla="*/ 5609470 w 6758506"/>
              <a:gd name="connsiteY58" fmla="*/ 924615 h 6596467"/>
              <a:gd name="connsiteX59" fmla="*/ 5605249 w 6758506"/>
              <a:gd name="connsiteY59" fmla="*/ 979500 h 6596467"/>
              <a:gd name="connsiteX60" fmla="*/ 5609470 w 6758506"/>
              <a:gd name="connsiteY60" fmla="*/ 1009055 h 6596467"/>
              <a:gd name="connsiteX61" fmla="*/ 5575703 w 6758506"/>
              <a:gd name="connsiteY61" fmla="*/ 1004833 h 6596467"/>
              <a:gd name="connsiteX62" fmla="*/ 5512391 w 6758506"/>
              <a:gd name="connsiteY62" fmla="*/ 1025944 h 6596467"/>
              <a:gd name="connsiteX63" fmla="*/ 5373105 w 6758506"/>
              <a:gd name="connsiteY63" fmla="*/ 1232818 h 6596467"/>
              <a:gd name="connsiteX64" fmla="*/ 5322455 w 6758506"/>
              <a:gd name="connsiteY64" fmla="*/ 1329924 h 6596467"/>
              <a:gd name="connsiteX65" fmla="*/ 5330895 w 6758506"/>
              <a:gd name="connsiteY65" fmla="*/ 1351035 h 6596467"/>
              <a:gd name="connsiteX66" fmla="*/ 5381545 w 6758506"/>
              <a:gd name="connsiteY66" fmla="*/ 1359480 h 6596467"/>
              <a:gd name="connsiteX67" fmla="*/ 5402651 w 6758506"/>
              <a:gd name="connsiteY67" fmla="*/ 1329924 h 6596467"/>
              <a:gd name="connsiteX68" fmla="*/ 5427975 w 6758506"/>
              <a:gd name="connsiteY68" fmla="*/ 1275040 h 6596467"/>
              <a:gd name="connsiteX69" fmla="*/ 5601029 w 6758506"/>
              <a:gd name="connsiteY69" fmla="*/ 1131492 h 6596467"/>
              <a:gd name="connsiteX70" fmla="*/ 5647457 w 6758506"/>
              <a:gd name="connsiteY70" fmla="*/ 1123047 h 6596467"/>
              <a:gd name="connsiteX71" fmla="*/ 5723433 w 6758506"/>
              <a:gd name="connsiteY71" fmla="*/ 1097716 h 6596467"/>
              <a:gd name="connsiteX72" fmla="*/ 5820511 w 6758506"/>
              <a:gd name="connsiteY72" fmla="*/ 1101939 h 6596467"/>
              <a:gd name="connsiteX73" fmla="*/ 5850058 w 6758506"/>
              <a:gd name="connsiteY73" fmla="*/ 1101939 h 6596467"/>
              <a:gd name="connsiteX74" fmla="*/ 5972461 w 6758506"/>
              <a:gd name="connsiteY74" fmla="*/ 996388 h 6596467"/>
              <a:gd name="connsiteX75" fmla="*/ 6213047 w 6758506"/>
              <a:gd name="connsiteY75" fmla="*/ 768402 h 6596467"/>
              <a:gd name="connsiteX76" fmla="*/ 6390322 w 6758506"/>
              <a:gd name="connsiteY76" fmla="*/ 620632 h 6596467"/>
              <a:gd name="connsiteX77" fmla="*/ 6424089 w 6758506"/>
              <a:gd name="connsiteY77" fmla="*/ 569968 h 6596467"/>
              <a:gd name="connsiteX78" fmla="*/ 6487401 w 6758506"/>
              <a:gd name="connsiteY78" fmla="*/ 527749 h 6596467"/>
              <a:gd name="connsiteX79" fmla="*/ 6512725 w 6758506"/>
              <a:gd name="connsiteY79" fmla="*/ 510861 h 6596467"/>
              <a:gd name="connsiteX80" fmla="*/ 6567597 w 6758506"/>
              <a:gd name="connsiteY80" fmla="*/ 409532 h 6596467"/>
              <a:gd name="connsiteX81" fmla="*/ 6630910 w 6758506"/>
              <a:gd name="connsiteY81" fmla="*/ 354648 h 6596467"/>
              <a:gd name="connsiteX82" fmla="*/ 6694221 w 6758506"/>
              <a:gd name="connsiteY82" fmla="*/ 384201 h 6596467"/>
              <a:gd name="connsiteX83" fmla="*/ 6706883 w 6758506"/>
              <a:gd name="connsiteY83" fmla="*/ 413755 h 6596467"/>
              <a:gd name="connsiteX84" fmla="*/ 6744870 w 6758506"/>
              <a:gd name="connsiteY84" fmla="*/ 519303 h 6596467"/>
              <a:gd name="connsiteX85" fmla="*/ 6576037 w 6758506"/>
              <a:gd name="connsiteY85" fmla="*/ 721960 h 6596467"/>
              <a:gd name="connsiteX86" fmla="*/ 6525388 w 6758506"/>
              <a:gd name="connsiteY86" fmla="*/ 768402 h 6596467"/>
              <a:gd name="connsiteX87" fmla="*/ 6343893 w 6758506"/>
              <a:gd name="connsiteY87" fmla="*/ 1021721 h 6596467"/>
              <a:gd name="connsiteX88" fmla="*/ 6293243 w 6758506"/>
              <a:gd name="connsiteY88" fmla="*/ 1165269 h 6596467"/>
              <a:gd name="connsiteX89" fmla="*/ 6267919 w 6758506"/>
              <a:gd name="connsiteY89" fmla="*/ 1224376 h 6596467"/>
              <a:gd name="connsiteX90" fmla="*/ 6263697 w 6758506"/>
              <a:gd name="connsiteY90" fmla="*/ 1245486 h 6596467"/>
              <a:gd name="connsiteX91" fmla="*/ 6284802 w 6758506"/>
              <a:gd name="connsiteY91" fmla="*/ 1245486 h 6596467"/>
              <a:gd name="connsiteX92" fmla="*/ 6436751 w 6758506"/>
              <a:gd name="connsiteY92" fmla="*/ 1110382 h 6596467"/>
              <a:gd name="connsiteX93" fmla="*/ 6618247 w 6758506"/>
              <a:gd name="connsiteY93" fmla="*/ 869728 h 6596467"/>
              <a:gd name="connsiteX94" fmla="*/ 6626687 w 6758506"/>
              <a:gd name="connsiteY94" fmla="*/ 857063 h 6596467"/>
              <a:gd name="connsiteX95" fmla="*/ 6694221 w 6758506"/>
              <a:gd name="connsiteY95" fmla="*/ 827509 h 6596467"/>
              <a:gd name="connsiteX96" fmla="*/ 6698443 w 6758506"/>
              <a:gd name="connsiteY96" fmla="*/ 903504 h 6596467"/>
              <a:gd name="connsiteX97" fmla="*/ 6639351 w 6758506"/>
              <a:gd name="connsiteY97" fmla="*/ 1000610 h 6596467"/>
              <a:gd name="connsiteX98" fmla="*/ 6491621 w 6758506"/>
              <a:gd name="connsiteY98" fmla="*/ 1220153 h 6596467"/>
              <a:gd name="connsiteX99" fmla="*/ 6487401 w 6758506"/>
              <a:gd name="connsiteY99" fmla="*/ 1300371 h 6596467"/>
              <a:gd name="connsiteX100" fmla="*/ 6525388 w 6758506"/>
              <a:gd name="connsiteY100" fmla="*/ 1367923 h 6596467"/>
              <a:gd name="connsiteX101" fmla="*/ 6533831 w 6758506"/>
              <a:gd name="connsiteY101" fmla="*/ 1422810 h 6596467"/>
              <a:gd name="connsiteX102" fmla="*/ 6495841 w 6758506"/>
              <a:gd name="connsiteY102" fmla="*/ 1435475 h 6596467"/>
              <a:gd name="connsiteX103" fmla="*/ 6457855 w 6758506"/>
              <a:gd name="connsiteY103" fmla="*/ 1431253 h 6596467"/>
              <a:gd name="connsiteX104" fmla="*/ 6466297 w 6758506"/>
              <a:gd name="connsiteY104" fmla="*/ 1439696 h 6596467"/>
              <a:gd name="connsiteX105" fmla="*/ 6457855 w 6758506"/>
              <a:gd name="connsiteY105" fmla="*/ 1557912 h 6596467"/>
              <a:gd name="connsiteX106" fmla="*/ 6394542 w 6758506"/>
              <a:gd name="connsiteY106" fmla="*/ 1587466 h 6596467"/>
              <a:gd name="connsiteX107" fmla="*/ 6369219 w 6758506"/>
              <a:gd name="connsiteY107" fmla="*/ 1739458 h 6596467"/>
              <a:gd name="connsiteX108" fmla="*/ 6364998 w 6758506"/>
              <a:gd name="connsiteY108" fmla="*/ 1794343 h 6596467"/>
              <a:gd name="connsiteX109" fmla="*/ 6386101 w 6758506"/>
              <a:gd name="connsiteY109" fmla="*/ 1836562 h 6596467"/>
              <a:gd name="connsiteX110" fmla="*/ 6449415 w 6758506"/>
              <a:gd name="connsiteY110" fmla="*/ 1760567 h 6596467"/>
              <a:gd name="connsiteX111" fmla="*/ 6457855 w 6758506"/>
              <a:gd name="connsiteY111" fmla="*/ 1709903 h 6596467"/>
              <a:gd name="connsiteX112" fmla="*/ 6462075 w 6758506"/>
              <a:gd name="connsiteY112" fmla="*/ 1650796 h 6596467"/>
              <a:gd name="connsiteX113" fmla="*/ 6462075 w 6758506"/>
              <a:gd name="connsiteY113" fmla="*/ 1629685 h 6596467"/>
              <a:gd name="connsiteX114" fmla="*/ 6550714 w 6758506"/>
              <a:gd name="connsiteY114" fmla="*/ 1646573 h 6596467"/>
              <a:gd name="connsiteX115" fmla="*/ 6550714 w 6758506"/>
              <a:gd name="connsiteY115" fmla="*/ 1684572 h 6596467"/>
              <a:gd name="connsiteX116" fmla="*/ 6529608 w 6758506"/>
              <a:gd name="connsiteY116" fmla="*/ 1785900 h 6596467"/>
              <a:gd name="connsiteX117" fmla="*/ 6525388 w 6758506"/>
              <a:gd name="connsiteY117" fmla="*/ 1802788 h 6596467"/>
              <a:gd name="connsiteX118" fmla="*/ 6428309 w 6758506"/>
              <a:gd name="connsiteY118" fmla="*/ 2001220 h 6596467"/>
              <a:gd name="connsiteX119" fmla="*/ 6398765 w 6758506"/>
              <a:gd name="connsiteY119" fmla="*/ 2043439 h 6596467"/>
              <a:gd name="connsiteX120" fmla="*/ 6314346 w 6758506"/>
              <a:gd name="connsiteY120" fmla="*/ 2165879 h 6596467"/>
              <a:gd name="connsiteX121" fmla="*/ 6297463 w 6758506"/>
              <a:gd name="connsiteY121" fmla="*/ 2199655 h 6596467"/>
              <a:gd name="connsiteX122" fmla="*/ 6263697 w 6758506"/>
              <a:gd name="connsiteY122" fmla="*/ 2275650 h 6596467"/>
              <a:gd name="connsiteX123" fmla="*/ 6314346 w 6758506"/>
              <a:gd name="connsiteY123" fmla="*/ 2368533 h 6596467"/>
              <a:gd name="connsiteX124" fmla="*/ 6331229 w 6758506"/>
              <a:gd name="connsiteY124" fmla="*/ 2499415 h 6596467"/>
              <a:gd name="connsiteX125" fmla="*/ 6073761 w 6758506"/>
              <a:gd name="connsiteY125" fmla="*/ 2870948 h 6596467"/>
              <a:gd name="connsiteX126" fmla="*/ 5972461 w 6758506"/>
              <a:gd name="connsiteY126" fmla="*/ 2989165 h 6596467"/>
              <a:gd name="connsiteX127" fmla="*/ 5871161 w 6758506"/>
              <a:gd name="connsiteY127" fmla="*/ 3060938 h 6596467"/>
              <a:gd name="connsiteX128" fmla="*/ 5837395 w 6758506"/>
              <a:gd name="connsiteY128" fmla="*/ 3103159 h 6596467"/>
              <a:gd name="connsiteX129" fmla="*/ 5719213 w 6758506"/>
              <a:gd name="connsiteY129" fmla="*/ 3322702 h 6596467"/>
              <a:gd name="connsiteX130" fmla="*/ 5812069 w 6758506"/>
              <a:gd name="connsiteY130" fmla="*/ 3339590 h 6596467"/>
              <a:gd name="connsiteX131" fmla="*/ 5850058 w 6758506"/>
              <a:gd name="connsiteY131" fmla="*/ 3326924 h 6596467"/>
              <a:gd name="connsiteX132" fmla="*/ 5947135 w 6758506"/>
              <a:gd name="connsiteY132" fmla="*/ 3145378 h 6596467"/>
              <a:gd name="connsiteX133" fmla="*/ 6052657 w 6758506"/>
              <a:gd name="connsiteY133" fmla="*/ 3044049 h 6596467"/>
              <a:gd name="connsiteX134" fmla="*/ 6103307 w 6758506"/>
              <a:gd name="connsiteY134" fmla="*/ 2989165 h 6596467"/>
              <a:gd name="connsiteX135" fmla="*/ 6246813 w 6758506"/>
              <a:gd name="connsiteY135" fmla="*/ 2723181 h 6596467"/>
              <a:gd name="connsiteX136" fmla="*/ 6305905 w 6758506"/>
              <a:gd name="connsiteY136" fmla="*/ 2672516 h 6596467"/>
              <a:gd name="connsiteX137" fmla="*/ 6289023 w 6758506"/>
              <a:gd name="connsiteY137" fmla="*/ 2820287 h 6596467"/>
              <a:gd name="connsiteX138" fmla="*/ 6221489 w 6758506"/>
              <a:gd name="connsiteY138" fmla="*/ 3022941 h 6596467"/>
              <a:gd name="connsiteX139" fmla="*/ 6141293 w 6758506"/>
              <a:gd name="connsiteY139" fmla="*/ 3141155 h 6596467"/>
              <a:gd name="connsiteX140" fmla="*/ 6006227 w 6758506"/>
              <a:gd name="connsiteY140" fmla="*/ 3301591 h 6596467"/>
              <a:gd name="connsiteX141" fmla="*/ 5989344 w 6758506"/>
              <a:gd name="connsiteY141" fmla="*/ 3322702 h 6596467"/>
              <a:gd name="connsiteX142" fmla="*/ 5904928 w 6758506"/>
              <a:gd name="connsiteY142" fmla="*/ 3424028 h 6596467"/>
              <a:gd name="connsiteX143" fmla="*/ 5803629 w 6758506"/>
              <a:gd name="connsiteY143" fmla="*/ 3525356 h 6596467"/>
              <a:gd name="connsiteX144" fmla="*/ 5799409 w 6758506"/>
              <a:gd name="connsiteY144" fmla="*/ 3546467 h 6596467"/>
              <a:gd name="connsiteX145" fmla="*/ 5765642 w 6758506"/>
              <a:gd name="connsiteY145" fmla="*/ 3567575 h 6596467"/>
              <a:gd name="connsiteX146" fmla="*/ 5710769 w 6758506"/>
              <a:gd name="connsiteY146" fmla="*/ 3567575 h 6596467"/>
              <a:gd name="connsiteX147" fmla="*/ 5622133 w 6758506"/>
              <a:gd name="connsiteY147" fmla="*/ 3647793 h 6596467"/>
              <a:gd name="connsiteX148" fmla="*/ 5609470 w 6758506"/>
              <a:gd name="connsiteY148" fmla="*/ 3681569 h 6596467"/>
              <a:gd name="connsiteX149" fmla="*/ 5571483 w 6758506"/>
              <a:gd name="connsiteY149" fmla="*/ 3740679 h 6596467"/>
              <a:gd name="connsiteX150" fmla="*/ 5516613 w 6758506"/>
              <a:gd name="connsiteY150" fmla="*/ 3787120 h 6596467"/>
              <a:gd name="connsiteX151" fmla="*/ 5516613 w 6758506"/>
              <a:gd name="connsiteY151" fmla="*/ 3863116 h 6596467"/>
              <a:gd name="connsiteX152" fmla="*/ 5503951 w 6758506"/>
              <a:gd name="connsiteY152" fmla="*/ 3896892 h 6596467"/>
              <a:gd name="connsiteX153" fmla="*/ 5436417 w 6758506"/>
              <a:gd name="connsiteY153" fmla="*/ 3968664 h 6596467"/>
              <a:gd name="connsiteX154" fmla="*/ 5402651 w 6758506"/>
              <a:gd name="connsiteY154" fmla="*/ 3968664 h 6596467"/>
              <a:gd name="connsiteX155" fmla="*/ 5309791 w 6758506"/>
              <a:gd name="connsiteY155" fmla="*/ 3905335 h 6596467"/>
              <a:gd name="connsiteX156" fmla="*/ 5259142 w 6758506"/>
              <a:gd name="connsiteY156" fmla="*/ 3888446 h 6596467"/>
              <a:gd name="connsiteX157" fmla="*/ 5242259 w 6758506"/>
              <a:gd name="connsiteY157" fmla="*/ 3930668 h 6596467"/>
              <a:gd name="connsiteX158" fmla="*/ 5208493 w 6758506"/>
              <a:gd name="connsiteY158" fmla="*/ 3981330 h 6596467"/>
              <a:gd name="connsiteX159" fmla="*/ 5026997 w 6758506"/>
              <a:gd name="connsiteY159" fmla="*/ 4162876 h 6596467"/>
              <a:gd name="connsiteX160" fmla="*/ 4955243 w 6758506"/>
              <a:gd name="connsiteY160" fmla="*/ 4243094 h 6596467"/>
              <a:gd name="connsiteX161" fmla="*/ 4845501 w 6758506"/>
              <a:gd name="connsiteY161" fmla="*/ 4331755 h 6596467"/>
              <a:gd name="connsiteX162" fmla="*/ 4701995 w 6758506"/>
              <a:gd name="connsiteY162" fmla="*/ 4449971 h 6596467"/>
              <a:gd name="connsiteX163" fmla="*/ 4642903 w 6758506"/>
              <a:gd name="connsiteY163" fmla="*/ 4513301 h 6596467"/>
              <a:gd name="connsiteX164" fmla="*/ 4398094 w 6758506"/>
              <a:gd name="connsiteY164" fmla="*/ 4737066 h 6596467"/>
              <a:gd name="connsiteX165" fmla="*/ 4385434 w 6758506"/>
              <a:gd name="connsiteY165" fmla="*/ 4758175 h 6596467"/>
              <a:gd name="connsiteX166" fmla="*/ 4360108 w 6758506"/>
              <a:gd name="connsiteY166" fmla="*/ 4838392 h 6596467"/>
              <a:gd name="connsiteX167" fmla="*/ 4246145 w 6758506"/>
              <a:gd name="connsiteY167" fmla="*/ 5007273 h 6596467"/>
              <a:gd name="connsiteX168" fmla="*/ 4174392 w 6758506"/>
              <a:gd name="connsiteY168" fmla="*/ 5074823 h 6596467"/>
              <a:gd name="connsiteX169" fmla="*/ 4149066 w 6758506"/>
              <a:gd name="connsiteY169" fmla="*/ 5104379 h 6596467"/>
              <a:gd name="connsiteX170" fmla="*/ 4051989 w 6758506"/>
              <a:gd name="connsiteY170" fmla="*/ 5188817 h 6596467"/>
              <a:gd name="connsiteX171" fmla="*/ 4026663 w 6758506"/>
              <a:gd name="connsiteY171" fmla="*/ 5197262 h 6596467"/>
              <a:gd name="connsiteX172" fmla="*/ 4026663 w 6758506"/>
              <a:gd name="connsiteY172" fmla="*/ 5218371 h 6596467"/>
              <a:gd name="connsiteX173" fmla="*/ 4039326 w 6758506"/>
              <a:gd name="connsiteY173" fmla="*/ 5290146 h 6596467"/>
              <a:gd name="connsiteX174" fmla="*/ 4001339 w 6758506"/>
              <a:gd name="connsiteY174" fmla="*/ 5437916 h 6596467"/>
              <a:gd name="connsiteX175" fmla="*/ 3946467 w 6758506"/>
              <a:gd name="connsiteY175" fmla="*/ 5497023 h 6596467"/>
              <a:gd name="connsiteX176" fmla="*/ 3866271 w 6758506"/>
              <a:gd name="connsiteY176" fmla="*/ 5573018 h 6596467"/>
              <a:gd name="connsiteX177" fmla="*/ 3815621 w 6758506"/>
              <a:gd name="connsiteY177" fmla="*/ 5602572 h 6596467"/>
              <a:gd name="connsiteX178" fmla="*/ 3786077 w 6758506"/>
              <a:gd name="connsiteY178" fmla="*/ 5653236 h 6596467"/>
              <a:gd name="connsiteX179" fmla="*/ 3735427 w 6758506"/>
              <a:gd name="connsiteY179" fmla="*/ 5699678 h 6596467"/>
              <a:gd name="connsiteX180" fmla="*/ 3731205 w 6758506"/>
              <a:gd name="connsiteY180" fmla="*/ 5703900 h 6596467"/>
              <a:gd name="connsiteX181" fmla="*/ 3553932 w 6758506"/>
              <a:gd name="connsiteY181" fmla="*/ 5830560 h 6596467"/>
              <a:gd name="connsiteX182" fmla="*/ 3528606 w 6758506"/>
              <a:gd name="connsiteY182" fmla="*/ 5931886 h 6596467"/>
              <a:gd name="connsiteX183" fmla="*/ 3507502 w 6758506"/>
              <a:gd name="connsiteY183" fmla="*/ 5990995 h 6596467"/>
              <a:gd name="connsiteX184" fmla="*/ 3363994 w 6758506"/>
              <a:gd name="connsiteY184" fmla="*/ 6138763 h 6596467"/>
              <a:gd name="connsiteX185" fmla="*/ 3300681 w 6758506"/>
              <a:gd name="connsiteY185" fmla="*/ 6223203 h 6596467"/>
              <a:gd name="connsiteX186" fmla="*/ 3212044 w 6758506"/>
              <a:gd name="connsiteY186" fmla="*/ 6290756 h 6596467"/>
              <a:gd name="connsiteX187" fmla="*/ 3026329 w 6758506"/>
              <a:gd name="connsiteY187" fmla="*/ 6417415 h 6596467"/>
              <a:gd name="connsiteX188" fmla="*/ 2878600 w 6758506"/>
              <a:gd name="connsiteY188" fmla="*/ 6489188 h 6596467"/>
              <a:gd name="connsiteX189" fmla="*/ 2802626 w 6758506"/>
              <a:gd name="connsiteY189" fmla="*/ 6408970 h 6596467"/>
              <a:gd name="connsiteX190" fmla="*/ 2756197 w 6758506"/>
              <a:gd name="connsiteY190" fmla="*/ 6362528 h 6596467"/>
              <a:gd name="connsiteX191" fmla="*/ 2781520 w 6758506"/>
              <a:gd name="connsiteY191" fmla="*/ 6328752 h 6596467"/>
              <a:gd name="connsiteX192" fmla="*/ 2794183 w 6758506"/>
              <a:gd name="connsiteY192" fmla="*/ 6307644 h 6596467"/>
              <a:gd name="connsiteX193" fmla="*/ 2789963 w 6758506"/>
              <a:gd name="connsiteY193" fmla="*/ 6168319 h 6596467"/>
              <a:gd name="connsiteX194" fmla="*/ 2785743 w 6758506"/>
              <a:gd name="connsiteY194" fmla="*/ 6138763 h 6596467"/>
              <a:gd name="connsiteX195" fmla="*/ 2726650 w 6758506"/>
              <a:gd name="connsiteY195" fmla="*/ 6142986 h 6596467"/>
              <a:gd name="connsiteX196" fmla="*/ 2709767 w 6758506"/>
              <a:gd name="connsiteY196" fmla="*/ 6003661 h 6596467"/>
              <a:gd name="connsiteX197" fmla="*/ 2811067 w 6758506"/>
              <a:gd name="connsiteY197" fmla="*/ 5822114 h 6596467"/>
              <a:gd name="connsiteX198" fmla="*/ 2815287 w 6758506"/>
              <a:gd name="connsiteY198" fmla="*/ 5775673 h 6596467"/>
              <a:gd name="connsiteX199" fmla="*/ 2751976 w 6758506"/>
              <a:gd name="connsiteY199" fmla="*/ 5775673 h 6596467"/>
              <a:gd name="connsiteX200" fmla="*/ 2688664 w 6758506"/>
              <a:gd name="connsiteY200" fmla="*/ 5847448 h 6596467"/>
              <a:gd name="connsiteX201" fmla="*/ 2562038 w 6758506"/>
              <a:gd name="connsiteY201" fmla="*/ 5999438 h 6596467"/>
              <a:gd name="connsiteX202" fmla="*/ 2549375 w 6758506"/>
              <a:gd name="connsiteY202" fmla="*/ 6012104 h 6596467"/>
              <a:gd name="connsiteX203" fmla="*/ 2448076 w 6758506"/>
              <a:gd name="connsiteY203" fmla="*/ 6096544 h 6596467"/>
              <a:gd name="connsiteX204" fmla="*/ 2076644 w 6758506"/>
              <a:gd name="connsiteY204" fmla="*/ 6573628 h 6596467"/>
              <a:gd name="connsiteX205" fmla="*/ 2030215 w 6758506"/>
              <a:gd name="connsiteY205" fmla="*/ 6590516 h 6596467"/>
              <a:gd name="connsiteX206" fmla="*/ 2017552 w 6758506"/>
              <a:gd name="connsiteY206" fmla="*/ 6548297 h 6596467"/>
              <a:gd name="connsiteX207" fmla="*/ 2038658 w 6758506"/>
              <a:gd name="connsiteY207" fmla="*/ 6430081 h 6596467"/>
              <a:gd name="connsiteX208" fmla="*/ 2085085 w 6758506"/>
              <a:gd name="connsiteY208" fmla="*/ 6307644 h 6596467"/>
              <a:gd name="connsiteX209" fmla="*/ 2144177 w 6758506"/>
              <a:gd name="connsiteY209" fmla="*/ 6193650 h 6596467"/>
              <a:gd name="connsiteX210" fmla="*/ 2093528 w 6758506"/>
              <a:gd name="connsiteY210" fmla="*/ 6113432 h 6596467"/>
              <a:gd name="connsiteX211" fmla="*/ 2063981 w 6758506"/>
              <a:gd name="connsiteY211" fmla="*/ 6096544 h 6596467"/>
              <a:gd name="connsiteX212" fmla="*/ 2089307 w 6758506"/>
              <a:gd name="connsiteY212" fmla="*/ 6079656 h 6596467"/>
              <a:gd name="connsiteX213" fmla="*/ 2131514 w 6758506"/>
              <a:gd name="connsiteY213" fmla="*/ 6003661 h 6596467"/>
              <a:gd name="connsiteX214" fmla="*/ 2068201 w 6758506"/>
              <a:gd name="connsiteY214" fmla="*/ 5982550 h 6596467"/>
              <a:gd name="connsiteX215" fmla="*/ 1975345 w 6758506"/>
              <a:gd name="connsiteY215" fmla="*/ 6050102 h 6596467"/>
              <a:gd name="connsiteX216" fmla="*/ 1950019 w 6758506"/>
              <a:gd name="connsiteY216" fmla="*/ 6075433 h 6596467"/>
              <a:gd name="connsiteX217" fmla="*/ 1937358 w 6758506"/>
              <a:gd name="connsiteY217" fmla="*/ 6050102 h 6596467"/>
              <a:gd name="connsiteX218" fmla="*/ 1903592 w 6758506"/>
              <a:gd name="connsiteY218" fmla="*/ 6033214 h 6596467"/>
              <a:gd name="connsiteX219" fmla="*/ 1730537 w 6758506"/>
              <a:gd name="connsiteY219" fmla="*/ 6151431 h 6596467"/>
              <a:gd name="connsiteX220" fmla="*/ 1591250 w 6758506"/>
              <a:gd name="connsiteY220" fmla="*/ 6278090 h 6596467"/>
              <a:gd name="connsiteX221" fmla="*/ 1565924 w 6758506"/>
              <a:gd name="connsiteY221" fmla="*/ 6282311 h 6596467"/>
              <a:gd name="connsiteX222" fmla="*/ 1561704 w 6758506"/>
              <a:gd name="connsiteY222" fmla="*/ 6261202 h 6596467"/>
              <a:gd name="connsiteX223" fmla="*/ 1591250 w 6758506"/>
              <a:gd name="connsiteY223" fmla="*/ 6037437 h 6596467"/>
              <a:gd name="connsiteX224" fmla="*/ 1633457 w 6758506"/>
              <a:gd name="connsiteY224" fmla="*/ 5885444 h 6596467"/>
              <a:gd name="connsiteX225" fmla="*/ 1519497 w 6758506"/>
              <a:gd name="connsiteY225" fmla="*/ 5927666 h 6596467"/>
              <a:gd name="connsiteX226" fmla="*/ 1473068 w 6758506"/>
              <a:gd name="connsiteY226" fmla="*/ 5919220 h 6596467"/>
              <a:gd name="connsiteX227" fmla="*/ 1473068 w 6758506"/>
              <a:gd name="connsiteY227" fmla="*/ 5830560 h 6596467"/>
              <a:gd name="connsiteX228" fmla="*/ 1489951 w 6758506"/>
              <a:gd name="connsiteY228" fmla="*/ 5716566 h 6596467"/>
              <a:gd name="connsiteX229" fmla="*/ 1485728 w 6758506"/>
              <a:gd name="connsiteY229" fmla="*/ 5682789 h 6596467"/>
              <a:gd name="connsiteX230" fmla="*/ 1447742 w 6758506"/>
              <a:gd name="connsiteY230" fmla="*/ 5695455 h 6596467"/>
              <a:gd name="connsiteX231" fmla="*/ 1422418 w 6758506"/>
              <a:gd name="connsiteY231" fmla="*/ 5725008 h 6596467"/>
              <a:gd name="connsiteX232" fmla="*/ 1236702 w 6758506"/>
              <a:gd name="connsiteY232" fmla="*/ 5952996 h 6596467"/>
              <a:gd name="connsiteX233" fmla="*/ 1122740 w 6758506"/>
              <a:gd name="connsiteY233" fmla="*/ 5974107 h 6596467"/>
              <a:gd name="connsiteX234" fmla="*/ 1067867 w 6758506"/>
              <a:gd name="connsiteY234" fmla="*/ 5974107 h 6596467"/>
              <a:gd name="connsiteX235" fmla="*/ 1050984 w 6758506"/>
              <a:gd name="connsiteY235" fmla="*/ 5986773 h 6596467"/>
              <a:gd name="connsiteX236" fmla="*/ 966568 w 6758506"/>
              <a:gd name="connsiteY236" fmla="*/ 5965662 h 6596467"/>
              <a:gd name="connsiteX237" fmla="*/ 991894 w 6758506"/>
              <a:gd name="connsiteY237" fmla="*/ 5898112 h 6596467"/>
              <a:gd name="connsiteX238" fmla="*/ 1152284 w 6758506"/>
              <a:gd name="connsiteY238" fmla="*/ 5661679 h 6596467"/>
              <a:gd name="connsiteX239" fmla="*/ 1139623 w 6758506"/>
              <a:gd name="connsiteY239" fmla="*/ 5606794 h 6596467"/>
              <a:gd name="connsiteX240" fmla="*/ 1093193 w 6758506"/>
              <a:gd name="connsiteY240" fmla="*/ 5619460 h 6596467"/>
              <a:gd name="connsiteX241" fmla="*/ 1004557 w 6758506"/>
              <a:gd name="connsiteY241" fmla="*/ 5703900 h 6596467"/>
              <a:gd name="connsiteX242" fmla="*/ 953907 w 6758506"/>
              <a:gd name="connsiteY242" fmla="*/ 5703900 h 6596467"/>
              <a:gd name="connsiteX243" fmla="*/ 983451 w 6758506"/>
              <a:gd name="connsiteY243" fmla="*/ 5670124 h 6596467"/>
              <a:gd name="connsiteX244" fmla="*/ 1008777 w 6758506"/>
              <a:gd name="connsiteY244" fmla="*/ 5653236 h 6596467"/>
              <a:gd name="connsiteX245" fmla="*/ 987674 w 6758506"/>
              <a:gd name="connsiteY245" fmla="*/ 5568795 h 6596467"/>
              <a:gd name="connsiteX246" fmla="*/ 970790 w 6758506"/>
              <a:gd name="connsiteY246" fmla="*/ 5535019 h 6596467"/>
              <a:gd name="connsiteX247" fmla="*/ 1080530 w 6758506"/>
              <a:gd name="connsiteY247" fmla="*/ 5332365 h 6596467"/>
              <a:gd name="connsiteX248" fmla="*/ 1240922 w 6758506"/>
              <a:gd name="connsiteY248" fmla="*/ 5146598 h 6596467"/>
              <a:gd name="connsiteX249" fmla="*/ 1397092 w 6758506"/>
              <a:gd name="connsiteY249" fmla="*/ 4927055 h 6596467"/>
              <a:gd name="connsiteX250" fmla="*/ 1422418 w 6758506"/>
              <a:gd name="connsiteY250" fmla="*/ 4901722 h 6596467"/>
              <a:gd name="connsiteX251" fmla="*/ 1700990 w 6758506"/>
              <a:gd name="connsiteY251" fmla="*/ 4606184 h 6596467"/>
              <a:gd name="connsiteX252" fmla="*/ 1713653 w 6758506"/>
              <a:gd name="connsiteY252" fmla="*/ 4534412 h 6596467"/>
              <a:gd name="connsiteX253" fmla="*/ 1637680 w 6758506"/>
              <a:gd name="connsiteY253" fmla="*/ 4547077 h 6596467"/>
              <a:gd name="connsiteX254" fmla="*/ 1477288 w 6758506"/>
              <a:gd name="connsiteY254" fmla="*/ 4724401 h 6596467"/>
              <a:gd name="connsiteX255" fmla="*/ 1397092 w 6758506"/>
              <a:gd name="connsiteY255" fmla="*/ 4728621 h 6596467"/>
              <a:gd name="connsiteX256" fmla="*/ 1342222 w 6758506"/>
              <a:gd name="connsiteY256" fmla="*/ 4724401 h 6596467"/>
              <a:gd name="connsiteX257" fmla="*/ 962348 w 6758506"/>
              <a:gd name="connsiteY257" fmla="*/ 5053715 h 6596467"/>
              <a:gd name="connsiteX258" fmla="*/ 763969 w 6758506"/>
              <a:gd name="connsiteY258" fmla="*/ 5159264 h 6596467"/>
              <a:gd name="connsiteX259" fmla="*/ 717539 w 6758506"/>
              <a:gd name="connsiteY259" fmla="*/ 5184595 h 6596467"/>
              <a:gd name="connsiteX260" fmla="*/ 531824 w 6758506"/>
              <a:gd name="connsiteY260" fmla="*/ 5328142 h 6596467"/>
              <a:gd name="connsiteX261" fmla="*/ 400978 w 6758506"/>
              <a:gd name="connsiteY261" fmla="*/ 5416805 h 6596467"/>
              <a:gd name="connsiteX262" fmla="*/ 329225 w 6758506"/>
              <a:gd name="connsiteY262" fmla="*/ 5433693 h 6596467"/>
              <a:gd name="connsiteX263" fmla="*/ 308121 w 6758506"/>
              <a:gd name="connsiteY263" fmla="*/ 5370363 h 6596467"/>
              <a:gd name="connsiteX264" fmla="*/ 417861 w 6758506"/>
              <a:gd name="connsiteY264" fmla="*/ 5167709 h 6596467"/>
              <a:gd name="connsiteX265" fmla="*/ 219483 w 6758506"/>
              <a:gd name="connsiteY265" fmla="*/ 5273258 h 6596467"/>
              <a:gd name="connsiteX266" fmla="*/ 181496 w 6758506"/>
              <a:gd name="connsiteY266" fmla="*/ 5290146 h 6596467"/>
              <a:gd name="connsiteX267" fmla="*/ 177275 w 6758506"/>
              <a:gd name="connsiteY267" fmla="*/ 5256370 h 6596467"/>
              <a:gd name="connsiteX268" fmla="*/ 151949 w 6758506"/>
              <a:gd name="connsiteY268" fmla="*/ 5218371 h 6596467"/>
              <a:gd name="connsiteX269" fmla="*/ 118183 w 6758506"/>
              <a:gd name="connsiteY269" fmla="*/ 5247927 h 6596467"/>
              <a:gd name="connsiteX270" fmla="*/ 71756 w 6758506"/>
              <a:gd name="connsiteY270" fmla="*/ 5290146 h 6596467"/>
              <a:gd name="connsiteX271" fmla="*/ 0 w 6758506"/>
              <a:gd name="connsiteY271" fmla="*/ 5252147 h 6596467"/>
              <a:gd name="connsiteX272" fmla="*/ 59093 w 6758506"/>
              <a:gd name="connsiteY272" fmla="*/ 5222593 h 6596467"/>
              <a:gd name="connsiteX273" fmla="*/ 84416 w 6758506"/>
              <a:gd name="connsiteY273" fmla="*/ 5218371 h 6596467"/>
              <a:gd name="connsiteX274" fmla="*/ 42210 w 6758506"/>
              <a:gd name="connsiteY274" fmla="*/ 5197262 h 6596467"/>
              <a:gd name="connsiteX275" fmla="*/ 33767 w 6758506"/>
              <a:gd name="connsiteY275" fmla="*/ 5150821 h 6596467"/>
              <a:gd name="connsiteX276" fmla="*/ 46430 w 6758506"/>
              <a:gd name="connsiteY276" fmla="*/ 5125487 h 6596467"/>
              <a:gd name="connsiteX277" fmla="*/ 67533 w 6758506"/>
              <a:gd name="connsiteY277" fmla="*/ 4948164 h 6596467"/>
              <a:gd name="connsiteX278" fmla="*/ 109743 w 6758506"/>
              <a:gd name="connsiteY278" fmla="*/ 4766620 h 6596467"/>
              <a:gd name="connsiteX279" fmla="*/ 122406 w 6758506"/>
              <a:gd name="connsiteY279" fmla="*/ 4724401 h 6596467"/>
              <a:gd name="connsiteX280" fmla="*/ 151949 w 6758506"/>
              <a:gd name="connsiteY280" fmla="*/ 4601962 h 6596467"/>
              <a:gd name="connsiteX281" fmla="*/ 130846 w 6758506"/>
              <a:gd name="connsiteY281" fmla="*/ 4521744 h 6596467"/>
              <a:gd name="connsiteX282" fmla="*/ 135066 w 6758506"/>
              <a:gd name="connsiteY282" fmla="*/ 4458414 h 6596467"/>
              <a:gd name="connsiteX283" fmla="*/ 139289 w 6758506"/>
              <a:gd name="connsiteY283" fmla="*/ 4420418 h 6596467"/>
              <a:gd name="connsiteX284" fmla="*/ 130846 w 6758506"/>
              <a:gd name="connsiteY284" fmla="*/ 4407750 h 6596467"/>
              <a:gd name="connsiteX285" fmla="*/ 160392 w 6758506"/>
              <a:gd name="connsiteY285" fmla="*/ 4302201 h 6596467"/>
              <a:gd name="connsiteX286" fmla="*/ 156172 w 6758506"/>
              <a:gd name="connsiteY286" fmla="*/ 4251537 h 6596467"/>
              <a:gd name="connsiteX287" fmla="*/ 206822 w 6758506"/>
              <a:gd name="connsiteY287" fmla="*/ 4141765 h 6596467"/>
              <a:gd name="connsiteX288" fmla="*/ 337668 w 6758506"/>
              <a:gd name="connsiteY288" fmla="*/ 4031994 h 6596467"/>
              <a:gd name="connsiteX289" fmla="*/ 350328 w 6758506"/>
              <a:gd name="connsiteY289" fmla="*/ 4015106 h 6596467"/>
              <a:gd name="connsiteX290" fmla="*/ 493837 w 6758506"/>
              <a:gd name="connsiteY290" fmla="*/ 3778675 h 6596467"/>
              <a:gd name="connsiteX291" fmla="*/ 650006 w 6758506"/>
              <a:gd name="connsiteY291" fmla="*/ 3529579 h 6596467"/>
              <a:gd name="connsiteX292" fmla="*/ 873711 w 6758506"/>
              <a:gd name="connsiteY292" fmla="*/ 3238261 h 6596467"/>
              <a:gd name="connsiteX293" fmla="*/ 1063647 w 6758506"/>
              <a:gd name="connsiteY293" fmla="*/ 2896282 h 6596467"/>
              <a:gd name="connsiteX294" fmla="*/ 1059427 w 6758506"/>
              <a:gd name="connsiteY294" fmla="*/ 2803398 h 6596467"/>
              <a:gd name="connsiteX295" fmla="*/ 1059427 w 6758506"/>
              <a:gd name="connsiteY295" fmla="*/ 2765400 h 6596467"/>
              <a:gd name="connsiteX296" fmla="*/ 1287352 w 6758506"/>
              <a:gd name="connsiteY296" fmla="*/ 2402310 h 6596467"/>
              <a:gd name="connsiteX297" fmla="*/ 1422418 w 6758506"/>
              <a:gd name="connsiteY297" fmla="*/ 2110992 h 6596467"/>
              <a:gd name="connsiteX298" fmla="*/ 1439301 w 6758506"/>
              <a:gd name="connsiteY298" fmla="*/ 2068773 h 6596467"/>
              <a:gd name="connsiteX299" fmla="*/ 1321118 w 6758506"/>
              <a:gd name="connsiteY299" fmla="*/ 2110992 h 6596467"/>
              <a:gd name="connsiteX300" fmla="*/ 1278909 w 6758506"/>
              <a:gd name="connsiteY300" fmla="*/ 2136325 h 6596467"/>
              <a:gd name="connsiteX301" fmla="*/ 1126960 w 6758506"/>
              <a:gd name="connsiteY301" fmla="*/ 2153213 h 6596467"/>
              <a:gd name="connsiteX302" fmla="*/ 1114297 w 6758506"/>
              <a:gd name="connsiteY302" fmla="*/ 2157433 h 6596467"/>
              <a:gd name="connsiteX303" fmla="*/ 975011 w 6758506"/>
              <a:gd name="connsiteY303" fmla="*/ 2203875 h 6596467"/>
              <a:gd name="connsiteX304" fmla="*/ 493837 w 6758506"/>
              <a:gd name="connsiteY304" fmla="*/ 2334757 h 6596467"/>
              <a:gd name="connsiteX305" fmla="*/ 422084 w 6758506"/>
              <a:gd name="connsiteY305" fmla="*/ 2351645 h 6596467"/>
              <a:gd name="connsiteX306" fmla="*/ 371434 w 6758506"/>
              <a:gd name="connsiteY306" fmla="*/ 2334757 h 6596467"/>
              <a:gd name="connsiteX307" fmla="*/ 405201 w 6758506"/>
              <a:gd name="connsiteY307" fmla="*/ 2300981 h 6596467"/>
              <a:gd name="connsiteX308" fmla="*/ 721762 w 6758506"/>
              <a:gd name="connsiteY308" fmla="*/ 2174321 h 6596467"/>
              <a:gd name="connsiteX309" fmla="*/ 1181830 w 6758506"/>
              <a:gd name="connsiteY309" fmla="*/ 2030774 h 6596467"/>
              <a:gd name="connsiteX310" fmla="*/ 1219819 w 6758506"/>
              <a:gd name="connsiteY310" fmla="*/ 2022331 h 6596467"/>
              <a:gd name="connsiteX311" fmla="*/ 1232480 w 6758506"/>
              <a:gd name="connsiteY311" fmla="*/ 2001220 h 6596467"/>
              <a:gd name="connsiteX312" fmla="*/ 1211376 w 6758506"/>
              <a:gd name="connsiteY312" fmla="*/ 1988555 h 6596467"/>
              <a:gd name="connsiteX313" fmla="*/ 903258 w 6758506"/>
              <a:gd name="connsiteY313" fmla="*/ 2034997 h 6596467"/>
              <a:gd name="connsiteX314" fmla="*/ 877931 w 6758506"/>
              <a:gd name="connsiteY314" fmla="*/ 2030774 h 6596467"/>
              <a:gd name="connsiteX315" fmla="*/ 877931 w 6758506"/>
              <a:gd name="connsiteY315" fmla="*/ 2001220 h 6596467"/>
              <a:gd name="connsiteX316" fmla="*/ 970790 w 6758506"/>
              <a:gd name="connsiteY316" fmla="*/ 1937891 h 6596467"/>
              <a:gd name="connsiteX317" fmla="*/ 1034101 w 6758506"/>
              <a:gd name="connsiteY317" fmla="*/ 1878784 h 6596467"/>
              <a:gd name="connsiteX318" fmla="*/ 1097414 w 6758506"/>
              <a:gd name="connsiteY318" fmla="*/ 1832342 h 6596467"/>
              <a:gd name="connsiteX319" fmla="*/ 1283129 w 6758506"/>
              <a:gd name="connsiteY319" fmla="*/ 1790120 h 6596467"/>
              <a:gd name="connsiteX320" fmla="*/ 1608134 w 6758506"/>
              <a:gd name="connsiteY320" fmla="*/ 1714125 h 6596467"/>
              <a:gd name="connsiteX321" fmla="*/ 1409755 w 6758506"/>
              <a:gd name="connsiteY321" fmla="*/ 1684572 h 6596467"/>
              <a:gd name="connsiteX322" fmla="*/ 1228259 w 6758506"/>
              <a:gd name="connsiteY322" fmla="*/ 1735236 h 6596467"/>
              <a:gd name="connsiteX323" fmla="*/ 1181830 w 6758506"/>
              <a:gd name="connsiteY323" fmla="*/ 1726791 h 6596467"/>
              <a:gd name="connsiteX324" fmla="*/ 1359105 w 6758506"/>
              <a:gd name="connsiteY324" fmla="*/ 1659241 h 6596467"/>
              <a:gd name="connsiteX325" fmla="*/ 1283129 w 6758506"/>
              <a:gd name="connsiteY325" fmla="*/ 1646573 h 6596467"/>
              <a:gd name="connsiteX326" fmla="*/ 1232480 w 6758506"/>
              <a:gd name="connsiteY326" fmla="*/ 1667684 h 6596467"/>
              <a:gd name="connsiteX327" fmla="*/ 1194493 w 6758506"/>
              <a:gd name="connsiteY327" fmla="*/ 1663461 h 6596467"/>
              <a:gd name="connsiteX328" fmla="*/ 1207156 w 6758506"/>
              <a:gd name="connsiteY328" fmla="*/ 1629685 h 6596467"/>
              <a:gd name="connsiteX329" fmla="*/ 1240922 w 6758506"/>
              <a:gd name="connsiteY329" fmla="*/ 1591688 h 6596467"/>
              <a:gd name="connsiteX330" fmla="*/ 983451 w 6758506"/>
              <a:gd name="connsiteY330" fmla="*/ 1633907 h 6596467"/>
              <a:gd name="connsiteX331" fmla="*/ 738645 w 6758506"/>
              <a:gd name="connsiteY331" fmla="*/ 1633907 h 6596467"/>
              <a:gd name="connsiteX332" fmla="*/ 1316896 w 6758506"/>
              <a:gd name="connsiteY332" fmla="*/ 1494583 h 6596467"/>
              <a:gd name="connsiteX333" fmla="*/ 1274689 w 6758506"/>
              <a:gd name="connsiteY333" fmla="*/ 1473472 h 6596467"/>
              <a:gd name="connsiteX334" fmla="*/ 1321118 w 6758506"/>
              <a:gd name="connsiteY334" fmla="*/ 1448141 h 6596467"/>
              <a:gd name="connsiteX335" fmla="*/ 1574367 w 6758506"/>
              <a:gd name="connsiteY335" fmla="*/ 1376366 h 6596467"/>
              <a:gd name="connsiteX336" fmla="*/ 1785406 w 6758506"/>
              <a:gd name="connsiteY336" fmla="*/ 1367923 h 6596467"/>
              <a:gd name="connsiteX337" fmla="*/ 1924695 w 6758506"/>
              <a:gd name="connsiteY337" fmla="*/ 1342592 h 6596467"/>
              <a:gd name="connsiteX338" fmla="*/ 2055541 w 6758506"/>
              <a:gd name="connsiteY338" fmla="*/ 1300371 h 6596467"/>
              <a:gd name="connsiteX339" fmla="*/ 2089307 w 6758506"/>
              <a:gd name="connsiteY339" fmla="*/ 1266595 h 6596467"/>
              <a:gd name="connsiteX340" fmla="*/ 2030215 w 6758506"/>
              <a:gd name="connsiteY340" fmla="*/ 1199045 h 6596467"/>
              <a:gd name="connsiteX341" fmla="*/ 1975345 w 6758506"/>
              <a:gd name="connsiteY341" fmla="*/ 1203265 h 6596467"/>
              <a:gd name="connsiteX342" fmla="*/ 1840279 w 6758506"/>
              <a:gd name="connsiteY342" fmla="*/ 1156823 h 6596467"/>
              <a:gd name="connsiteX343" fmla="*/ 1709433 w 6758506"/>
              <a:gd name="connsiteY343" fmla="*/ 1173711 h 6596467"/>
              <a:gd name="connsiteX344" fmla="*/ 1726316 w 6758506"/>
              <a:gd name="connsiteY344" fmla="*/ 1148380 h 6596467"/>
              <a:gd name="connsiteX345" fmla="*/ 1966902 w 6758506"/>
              <a:gd name="connsiteY345" fmla="*/ 1068163 h 6596467"/>
              <a:gd name="connsiteX346" fmla="*/ 2034435 w 6758506"/>
              <a:gd name="connsiteY346" fmla="*/ 1097716 h 6596467"/>
              <a:gd name="connsiteX347" fmla="*/ 2106190 w 6758506"/>
              <a:gd name="connsiteY347" fmla="*/ 1135715 h 6596467"/>
              <a:gd name="connsiteX348" fmla="*/ 2148397 w 6758506"/>
              <a:gd name="connsiteY348" fmla="*/ 1127270 h 6596467"/>
              <a:gd name="connsiteX349" fmla="*/ 2194827 w 6758506"/>
              <a:gd name="connsiteY349" fmla="*/ 1148380 h 6596467"/>
              <a:gd name="connsiteX350" fmla="*/ 2177944 w 6758506"/>
              <a:gd name="connsiteY350" fmla="*/ 1190599 h 6596467"/>
              <a:gd name="connsiteX351" fmla="*/ 2156840 w 6758506"/>
              <a:gd name="connsiteY351" fmla="*/ 1220153 h 6596467"/>
              <a:gd name="connsiteX352" fmla="*/ 2177944 w 6758506"/>
              <a:gd name="connsiteY352" fmla="*/ 1237041 h 6596467"/>
              <a:gd name="connsiteX353" fmla="*/ 2199047 w 6758506"/>
              <a:gd name="connsiteY353" fmla="*/ 1211710 h 6596467"/>
              <a:gd name="connsiteX354" fmla="*/ 2224373 w 6758506"/>
              <a:gd name="connsiteY354" fmla="*/ 1177934 h 6596467"/>
              <a:gd name="connsiteX355" fmla="*/ 2308789 w 6758506"/>
              <a:gd name="connsiteY355" fmla="*/ 1169489 h 6596467"/>
              <a:gd name="connsiteX356" fmla="*/ 2397426 w 6758506"/>
              <a:gd name="connsiteY356" fmla="*/ 1156823 h 6596467"/>
              <a:gd name="connsiteX357" fmla="*/ 2397426 w 6758506"/>
              <a:gd name="connsiteY357" fmla="*/ 1152603 h 6596467"/>
              <a:gd name="connsiteX358" fmla="*/ 2646454 w 6758506"/>
              <a:gd name="connsiteY358" fmla="*/ 852840 h 6596467"/>
              <a:gd name="connsiteX359" fmla="*/ 2768860 w 6758506"/>
              <a:gd name="connsiteY359" fmla="*/ 755737 h 6596467"/>
              <a:gd name="connsiteX360" fmla="*/ 2794183 w 6758506"/>
              <a:gd name="connsiteY360" fmla="*/ 721960 h 6596467"/>
              <a:gd name="connsiteX361" fmla="*/ 2887042 w 6758506"/>
              <a:gd name="connsiteY361" fmla="*/ 574190 h 6596467"/>
              <a:gd name="connsiteX362" fmla="*/ 3060095 w 6758506"/>
              <a:gd name="connsiteY362" fmla="*/ 527749 h 6596467"/>
              <a:gd name="connsiteX363" fmla="*/ 3110745 w 6758506"/>
              <a:gd name="connsiteY363" fmla="*/ 599521 h 6596467"/>
              <a:gd name="connsiteX364" fmla="*/ 3064315 w 6758506"/>
              <a:gd name="connsiteY364" fmla="*/ 835952 h 6596467"/>
              <a:gd name="connsiteX365" fmla="*/ 3060095 w 6758506"/>
              <a:gd name="connsiteY365" fmla="*/ 873951 h 6596467"/>
              <a:gd name="connsiteX366" fmla="*/ 3106525 w 6758506"/>
              <a:gd name="connsiteY366" fmla="*/ 865508 h 6596467"/>
              <a:gd name="connsiteX367" fmla="*/ 3190941 w 6758506"/>
              <a:gd name="connsiteY367" fmla="*/ 755737 h 6596467"/>
              <a:gd name="connsiteX368" fmla="*/ 3515943 w 6758506"/>
              <a:gd name="connsiteY368" fmla="*/ 350425 h 6596467"/>
              <a:gd name="connsiteX369" fmla="*/ 3583476 w 6758506"/>
              <a:gd name="connsiteY369" fmla="*/ 295538 h 6596467"/>
              <a:gd name="connsiteX370" fmla="*/ 3629905 w 6758506"/>
              <a:gd name="connsiteY370" fmla="*/ 295538 h 6596467"/>
              <a:gd name="connsiteX371" fmla="*/ 3659452 w 6758506"/>
              <a:gd name="connsiteY371" fmla="*/ 295538 h 6596467"/>
              <a:gd name="connsiteX372" fmla="*/ 3748088 w 6758506"/>
              <a:gd name="connsiteY372" fmla="*/ 333537 h 6596467"/>
              <a:gd name="connsiteX373" fmla="*/ 3756531 w 6758506"/>
              <a:gd name="connsiteY373" fmla="*/ 346202 h 6596467"/>
              <a:gd name="connsiteX374" fmla="*/ 3781854 w 6758506"/>
              <a:gd name="connsiteY374" fmla="*/ 485530 h 6596467"/>
              <a:gd name="connsiteX375" fmla="*/ 3769194 w 6758506"/>
              <a:gd name="connsiteY375" fmla="*/ 510861 h 6596467"/>
              <a:gd name="connsiteX376" fmla="*/ 3828284 w 6758506"/>
              <a:gd name="connsiteY376" fmla="*/ 603744 h 6596467"/>
              <a:gd name="connsiteX377" fmla="*/ 3836727 w 6758506"/>
              <a:gd name="connsiteY377" fmla="*/ 599521 h 6596467"/>
              <a:gd name="connsiteX378" fmla="*/ 3946467 w 6758506"/>
              <a:gd name="connsiteY378" fmla="*/ 489750 h 6596467"/>
              <a:gd name="connsiteX379" fmla="*/ 4026663 w 6758506"/>
              <a:gd name="connsiteY379" fmla="*/ 413755 h 6596467"/>
              <a:gd name="connsiteX380" fmla="*/ 3988676 w 6758506"/>
              <a:gd name="connsiteY380" fmla="*/ 291318 h 6596467"/>
              <a:gd name="connsiteX381" fmla="*/ 4009779 w 6758506"/>
              <a:gd name="connsiteY381" fmla="*/ 274430 h 6596467"/>
              <a:gd name="connsiteX382" fmla="*/ 4014000 w 6758506"/>
              <a:gd name="connsiteY382" fmla="*/ 299761 h 6596467"/>
              <a:gd name="connsiteX383" fmla="*/ 4014000 w 6758506"/>
              <a:gd name="connsiteY383" fmla="*/ 341982 h 6596467"/>
              <a:gd name="connsiteX384" fmla="*/ 4039326 w 6758506"/>
              <a:gd name="connsiteY384" fmla="*/ 312429 h 6596467"/>
              <a:gd name="connsiteX385" fmla="*/ 4064649 w 6758506"/>
              <a:gd name="connsiteY385" fmla="*/ 173101 h 6596467"/>
              <a:gd name="connsiteX386" fmla="*/ 4161729 w 6758506"/>
              <a:gd name="connsiteY386" fmla="*/ 71775 h 6596467"/>
              <a:gd name="connsiteX387" fmla="*/ 4191275 w 6758506"/>
              <a:gd name="connsiteY387" fmla="*/ 50664 h 6596467"/>
              <a:gd name="connsiteX388" fmla="*/ 4271471 w 6758506"/>
              <a:gd name="connsiteY388" fmla="*/ 0 h 659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</a:cxnLst>
            <a:rect l="l" t="t" r="r" b="b"/>
            <a:pathLst>
              <a:path w="6758506" h="6596467">
                <a:moveTo>
                  <a:pt x="4271471" y="0"/>
                </a:moveTo>
                <a:cubicBezTo>
                  <a:pt x="4292575" y="0"/>
                  <a:pt x="4355887" y="88663"/>
                  <a:pt x="4351667" y="113994"/>
                </a:cubicBezTo>
                <a:cubicBezTo>
                  <a:pt x="4326341" y="215323"/>
                  <a:pt x="4301017" y="316649"/>
                  <a:pt x="4275691" y="417977"/>
                </a:cubicBezTo>
                <a:cubicBezTo>
                  <a:pt x="4267251" y="443308"/>
                  <a:pt x="4250368" y="460196"/>
                  <a:pt x="4225042" y="451753"/>
                </a:cubicBezTo>
                <a:cubicBezTo>
                  <a:pt x="4195495" y="443308"/>
                  <a:pt x="4208158" y="417977"/>
                  <a:pt x="4212379" y="396867"/>
                </a:cubicBezTo>
                <a:cubicBezTo>
                  <a:pt x="4212379" y="379978"/>
                  <a:pt x="4225042" y="363090"/>
                  <a:pt x="4220821" y="337759"/>
                </a:cubicBezTo>
                <a:cubicBezTo>
                  <a:pt x="4153288" y="401089"/>
                  <a:pt x="4127962" y="472862"/>
                  <a:pt x="4106859" y="557302"/>
                </a:cubicBezTo>
                <a:cubicBezTo>
                  <a:pt x="4149066" y="540414"/>
                  <a:pt x="4153288" y="510861"/>
                  <a:pt x="4165949" y="481307"/>
                </a:cubicBezTo>
                <a:cubicBezTo>
                  <a:pt x="4170172" y="468641"/>
                  <a:pt x="4178612" y="460196"/>
                  <a:pt x="4195495" y="464419"/>
                </a:cubicBezTo>
                <a:cubicBezTo>
                  <a:pt x="4212379" y="468641"/>
                  <a:pt x="4225042" y="477084"/>
                  <a:pt x="4229262" y="493972"/>
                </a:cubicBezTo>
                <a:cubicBezTo>
                  <a:pt x="4233484" y="515083"/>
                  <a:pt x="4220821" y="515083"/>
                  <a:pt x="4208158" y="515083"/>
                </a:cubicBezTo>
                <a:cubicBezTo>
                  <a:pt x="4182832" y="523526"/>
                  <a:pt x="4182832" y="536191"/>
                  <a:pt x="4191275" y="553079"/>
                </a:cubicBezTo>
                <a:cubicBezTo>
                  <a:pt x="4216601" y="586856"/>
                  <a:pt x="4203938" y="616409"/>
                  <a:pt x="4195495" y="650185"/>
                </a:cubicBezTo>
                <a:cubicBezTo>
                  <a:pt x="4191275" y="671296"/>
                  <a:pt x="4182832" y="675519"/>
                  <a:pt x="4161729" y="667074"/>
                </a:cubicBezTo>
                <a:cubicBezTo>
                  <a:pt x="4140625" y="658631"/>
                  <a:pt x="4140625" y="688184"/>
                  <a:pt x="4140625" y="688184"/>
                </a:cubicBezTo>
                <a:cubicBezTo>
                  <a:pt x="4191275" y="709292"/>
                  <a:pt x="4170172" y="759957"/>
                  <a:pt x="4187055" y="789510"/>
                </a:cubicBezTo>
                <a:cubicBezTo>
                  <a:pt x="4191275" y="793733"/>
                  <a:pt x="4191275" y="793733"/>
                  <a:pt x="4195495" y="793733"/>
                </a:cubicBezTo>
                <a:cubicBezTo>
                  <a:pt x="4220821" y="781068"/>
                  <a:pt x="4195495" y="764179"/>
                  <a:pt x="4199718" y="747291"/>
                </a:cubicBezTo>
                <a:cubicBezTo>
                  <a:pt x="4199718" y="730403"/>
                  <a:pt x="4208158" y="721960"/>
                  <a:pt x="4220821" y="721960"/>
                </a:cubicBezTo>
                <a:cubicBezTo>
                  <a:pt x="4233484" y="721960"/>
                  <a:pt x="4237705" y="730403"/>
                  <a:pt x="4237705" y="743069"/>
                </a:cubicBezTo>
                <a:cubicBezTo>
                  <a:pt x="4246145" y="793733"/>
                  <a:pt x="4225042" y="840175"/>
                  <a:pt x="4220821" y="903504"/>
                </a:cubicBezTo>
                <a:cubicBezTo>
                  <a:pt x="4258808" y="857063"/>
                  <a:pt x="4288354" y="823286"/>
                  <a:pt x="4330561" y="810621"/>
                </a:cubicBezTo>
                <a:cubicBezTo>
                  <a:pt x="4339004" y="806398"/>
                  <a:pt x="4343224" y="793733"/>
                  <a:pt x="4339004" y="785290"/>
                </a:cubicBezTo>
                <a:cubicBezTo>
                  <a:pt x="4326341" y="734626"/>
                  <a:pt x="4364328" y="709292"/>
                  <a:pt x="4385434" y="675519"/>
                </a:cubicBezTo>
                <a:cubicBezTo>
                  <a:pt x="4423420" y="599521"/>
                  <a:pt x="4512057" y="595301"/>
                  <a:pt x="4562707" y="531971"/>
                </a:cubicBezTo>
                <a:cubicBezTo>
                  <a:pt x="4579589" y="506638"/>
                  <a:pt x="4609136" y="515083"/>
                  <a:pt x="4626019" y="548859"/>
                </a:cubicBezTo>
                <a:cubicBezTo>
                  <a:pt x="4651345" y="599521"/>
                  <a:pt x="4693552" y="641743"/>
                  <a:pt x="4672449" y="709292"/>
                </a:cubicBezTo>
                <a:cubicBezTo>
                  <a:pt x="4668229" y="734626"/>
                  <a:pt x="4693552" y="759957"/>
                  <a:pt x="4710435" y="781068"/>
                </a:cubicBezTo>
                <a:cubicBezTo>
                  <a:pt x="4739981" y="814844"/>
                  <a:pt x="4744202" y="844397"/>
                  <a:pt x="4718878" y="882396"/>
                </a:cubicBezTo>
                <a:cubicBezTo>
                  <a:pt x="4706215" y="907727"/>
                  <a:pt x="4685111" y="941503"/>
                  <a:pt x="4710435" y="962611"/>
                </a:cubicBezTo>
                <a:cubicBezTo>
                  <a:pt x="4744202" y="987945"/>
                  <a:pt x="4773748" y="966834"/>
                  <a:pt x="4799074" y="941503"/>
                </a:cubicBezTo>
                <a:cubicBezTo>
                  <a:pt x="4862385" y="886616"/>
                  <a:pt x="4925697" y="831732"/>
                  <a:pt x="4997451" y="793733"/>
                </a:cubicBezTo>
                <a:cubicBezTo>
                  <a:pt x="5022777" y="781068"/>
                  <a:pt x="5039660" y="781068"/>
                  <a:pt x="5048100" y="810621"/>
                </a:cubicBezTo>
                <a:cubicBezTo>
                  <a:pt x="5048100" y="823286"/>
                  <a:pt x="5052323" y="831732"/>
                  <a:pt x="5064983" y="835952"/>
                </a:cubicBezTo>
                <a:cubicBezTo>
                  <a:pt x="5124076" y="861285"/>
                  <a:pt x="5128296" y="924615"/>
                  <a:pt x="5073427" y="954169"/>
                </a:cubicBezTo>
                <a:cubicBezTo>
                  <a:pt x="5010113" y="987945"/>
                  <a:pt x="4959464" y="1042829"/>
                  <a:pt x="4887711" y="1063940"/>
                </a:cubicBezTo>
                <a:cubicBezTo>
                  <a:pt x="4870827" y="1068163"/>
                  <a:pt x="4862385" y="1080828"/>
                  <a:pt x="4862385" y="1101939"/>
                </a:cubicBezTo>
                <a:cubicBezTo>
                  <a:pt x="4858165" y="1139935"/>
                  <a:pt x="4824398" y="1152603"/>
                  <a:pt x="4790631" y="1131492"/>
                </a:cubicBezTo>
                <a:cubicBezTo>
                  <a:pt x="4777969" y="1127270"/>
                  <a:pt x="4765305" y="1118827"/>
                  <a:pt x="4756865" y="1131492"/>
                </a:cubicBezTo>
                <a:cubicBezTo>
                  <a:pt x="4744202" y="1144158"/>
                  <a:pt x="4752645" y="1152603"/>
                  <a:pt x="4761085" y="1161046"/>
                </a:cubicBezTo>
                <a:cubicBezTo>
                  <a:pt x="4782189" y="1177934"/>
                  <a:pt x="4777969" y="1190599"/>
                  <a:pt x="4756865" y="1199045"/>
                </a:cubicBezTo>
                <a:cubicBezTo>
                  <a:pt x="4710435" y="1224376"/>
                  <a:pt x="4756865" y="1224376"/>
                  <a:pt x="4765305" y="1237041"/>
                </a:cubicBezTo>
                <a:cubicBezTo>
                  <a:pt x="4739981" y="1258152"/>
                  <a:pt x="4710435" y="1270817"/>
                  <a:pt x="4697772" y="1304593"/>
                </a:cubicBezTo>
                <a:cubicBezTo>
                  <a:pt x="4693552" y="1321481"/>
                  <a:pt x="4668229" y="1342592"/>
                  <a:pt x="4693552" y="1359480"/>
                </a:cubicBezTo>
                <a:cubicBezTo>
                  <a:pt x="4714655" y="1376366"/>
                  <a:pt x="4748422" y="1393254"/>
                  <a:pt x="4773748" y="1372146"/>
                </a:cubicBezTo>
                <a:cubicBezTo>
                  <a:pt x="4803295" y="1342592"/>
                  <a:pt x="4853944" y="1329924"/>
                  <a:pt x="4866607" y="1308816"/>
                </a:cubicBezTo>
                <a:cubicBezTo>
                  <a:pt x="4896151" y="1245486"/>
                  <a:pt x="4959464" y="1228598"/>
                  <a:pt x="4997451" y="1177934"/>
                </a:cubicBezTo>
                <a:cubicBezTo>
                  <a:pt x="5043880" y="1114604"/>
                  <a:pt x="5124076" y="1089273"/>
                  <a:pt x="5170505" y="1025944"/>
                </a:cubicBezTo>
                <a:cubicBezTo>
                  <a:pt x="5178946" y="1017498"/>
                  <a:pt x="5195829" y="1017498"/>
                  <a:pt x="5208493" y="1017498"/>
                </a:cubicBezTo>
                <a:cubicBezTo>
                  <a:pt x="5229595" y="1013276"/>
                  <a:pt x="5259142" y="1017498"/>
                  <a:pt x="5242259" y="979500"/>
                </a:cubicBezTo>
                <a:cubicBezTo>
                  <a:pt x="5238039" y="966834"/>
                  <a:pt x="5250701" y="958391"/>
                  <a:pt x="5259142" y="954169"/>
                </a:cubicBezTo>
                <a:cubicBezTo>
                  <a:pt x="5343558" y="933058"/>
                  <a:pt x="5377325" y="852840"/>
                  <a:pt x="5440637" y="810621"/>
                </a:cubicBezTo>
                <a:cubicBezTo>
                  <a:pt x="5529274" y="747291"/>
                  <a:pt x="5584147" y="637520"/>
                  <a:pt x="5693886" y="595301"/>
                </a:cubicBezTo>
                <a:cubicBezTo>
                  <a:pt x="5710769" y="591078"/>
                  <a:pt x="5723433" y="578413"/>
                  <a:pt x="5740315" y="565745"/>
                </a:cubicBezTo>
                <a:cubicBezTo>
                  <a:pt x="5757199" y="582633"/>
                  <a:pt x="5757199" y="603744"/>
                  <a:pt x="5778303" y="620632"/>
                </a:cubicBezTo>
                <a:cubicBezTo>
                  <a:pt x="5816291" y="645963"/>
                  <a:pt x="5824732" y="709292"/>
                  <a:pt x="5795185" y="751514"/>
                </a:cubicBezTo>
                <a:cubicBezTo>
                  <a:pt x="5769862" y="781068"/>
                  <a:pt x="5731873" y="802178"/>
                  <a:pt x="5731873" y="848620"/>
                </a:cubicBezTo>
                <a:cubicBezTo>
                  <a:pt x="5731873" y="865508"/>
                  <a:pt x="5710769" y="865508"/>
                  <a:pt x="5698107" y="869728"/>
                </a:cubicBezTo>
                <a:cubicBezTo>
                  <a:pt x="5660119" y="873951"/>
                  <a:pt x="5634796" y="899282"/>
                  <a:pt x="5609470" y="924615"/>
                </a:cubicBezTo>
                <a:cubicBezTo>
                  <a:pt x="5588367" y="945726"/>
                  <a:pt x="5579923" y="958391"/>
                  <a:pt x="5605249" y="979500"/>
                </a:cubicBezTo>
                <a:cubicBezTo>
                  <a:pt x="5613690" y="987945"/>
                  <a:pt x="5617913" y="1000610"/>
                  <a:pt x="5609470" y="1009055"/>
                </a:cubicBezTo>
                <a:cubicBezTo>
                  <a:pt x="5596807" y="1025944"/>
                  <a:pt x="5584147" y="1013276"/>
                  <a:pt x="5575703" y="1004833"/>
                </a:cubicBezTo>
                <a:cubicBezTo>
                  <a:pt x="5541937" y="979500"/>
                  <a:pt x="5525053" y="996388"/>
                  <a:pt x="5512391" y="1025944"/>
                </a:cubicBezTo>
                <a:cubicBezTo>
                  <a:pt x="5474404" y="1101939"/>
                  <a:pt x="5432195" y="1173711"/>
                  <a:pt x="5373105" y="1232818"/>
                </a:cubicBezTo>
                <a:cubicBezTo>
                  <a:pt x="5347779" y="1262374"/>
                  <a:pt x="5373105" y="1313036"/>
                  <a:pt x="5322455" y="1329924"/>
                </a:cubicBezTo>
                <a:cubicBezTo>
                  <a:pt x="5318235" y="1329924"/>
                  <a:pt x="5326675" y="1346812"/>
                  <a:pt x="5330895" y="1351035"/>
                </a:cubicBezTo>
                <a:cubicBezTo>
                  <a:pt x="5347779" y="1367923"/>
                  <a:pt x="5364661" y="1367923"/>
                  <a:pt x="5381545" y="1359480"/>
                </a:cubicBezTo>
                <a:cubicBezTo>
                  <a:pt x="5394208" y="1355258"/>
                  <a:pt x="5415311" y="1346812"/>
                  <a:pt x="5402651" y="1329924"/>
                </a:cubicBezTo>
                <a:cubicBezTo>
                  <a:pt x="5389987" y="1300371"/>
                  <a:pt x="5411091" y="1291928"/>
                  <a:pt x="5427975" y="1275040"/>
                </a:cubicBezTo>
                <a:cubicBezTo>
                  <a:pt x="5487067" y="1228598"/>
                  <a:pt x="5558820" y="1199045"/>
                  <a:pt x="5601029" y="1131492"/>
                </a:cubicBezTo>
                <a:cubicBezTo>
                  <a:pt x="5613690" y="1110382"/>
                  <a:pt x="5630573" y="1118827"/>
                  <a:pt x="5647457" y="1123047"/>
                </a:cubicBezTo>
                <a:cubicBezTo>
                  <a:pt x="5681223" y="1139935"/>
                  <a:pt x="5702329" y="1127270"/>
                  <a:pt x="5723433" y="1097716"/>
                </a:cubicBezTo>
                <a:cubicBezTo>
                  <a:pt x="5757199" y="1051275"/>
                  <a:pt x="5786745" y="1051275"/>
                  <a:pt x="5820511" y="1101939"/>
                </a:cubicBezTo>
                <a:cubicBezTo>
                  <a:pt x="5837395" y="1123047"/>
                  <a:pt x="5841615" y="1106159"/>
                  <a:pt x="5850058" y="1101939"/>
                </a:cubicBezTo>
                <a:cubicBezTo>
                  <a:pt x="5892265" y="1068163"/>
                  <a:pt x="5934474" y="1034386"/>
                  <a:pt x="5972461" y="996388"/>
                </a:cubicBezTo>
                <a:cubicBezTo>
                  <a:pt x="6052657" y="920392"/>
                  <a:pt x="6145513" y="857063"/>
                  <a:pt x="6213047" y="768402"/>
                </a:cubicBezTo>
                <a:cubicBezTo>
                  <a:pt x="6255256" y="705072"/>
                  <a:pt x="6327009" y="667074"/>
                  <a:pt x="6390322" y="620632"/>
                </a:cubicBezTo>
                <a:cubicBezTo>
                  <a:pt x="6411425" y="603744"/>
                  <a:pt x="6419868" y="595301"/>
                  <a:pt x="6424089" y="569968"/>
                </a:cubicBezTo>
                <a:cubicBezTo>
                  <a:pt x="6432531" y="544637"/>
                  <a:pt x="6432531" y="493972"/>
                  <a:pt x="6487401" y="527749"/>
                </a:cubicBezTo>
                <a:cubicBezTo>
                  <a:pt x="6500064" y="536191"/>
                  <a:pt x="6516947" y="523526"/>
                  <a:pt x="6512725" y="510861"/>
                </a:cubicBezTo>
                <a:cubicBezTo>
                  <a:pt x="6491621" y="451753"/>
                  <a:pt x="6542271" y="439086"/>
                  <a:pt x="6567597" y="409532"/>
                </a:cubicBezTo>
                <a:cubicBezTo>
                  <a:pt x="6588701" y="388424"/>
                  <a:pt x="6609804" y="371536"/>
                  <a:pt x="6630910" y="354648"/>
                </a:cubicBezTo>
                <a:cubicBezTo>
                  <a:pt x="6673117" y="329314"/>
                  <a:pt x="6690000" y="337759"/>
                  <a:pt x="6694221" y="384201"/>
                </a:cubicBezTo>
                <a:cubicBezTo>
                  <a:pt x="6698443" y="396867"/>
                  <a:pt x="6694221" y="405312"/>
                  <a:pt x="6706883" y="413755"/>
                </a:cubicBezTo>
                <a:cubicBezTo>
                  <a:pt x="6753313" y="434865"/>
                  <a:pt x="6774417" y="477084"/>
                  <a:pt x="6744870" y="519303"/>
                </a:cubicBezTo>
                <a:cubicBezTo>
                  <a:pt x="6698443" y="595301"/>
                  <a:pt x="6652013" y="671296"/>
                  <a:pt x="6576037" y="721960"/>
                </a:cubicBezTo>
                <a:cubicBezTo>
                  <a:pt x="6554934" y="734626"/>
                  <a:pt x="6533831" y="747291"/>
                  <a:pt x="6525388" y="768402"/>
                </a:cubicBezTo>
                <a:cubicBezTo>
                  <a:pt x="6483181" y="865508"/>
                  <a:pt x="6411425" y="945726"/>
                  <a:pt x="6343893" y="1021721"/>
                </a:cubicBezTo>
                <a:cubicBezTo>
                  <a:pt x="6305905" y="1059717"/>
                  <a:pt x="6272139" y="1101939"/>
                  <a:pt x="6293243" y="1165269"/>
                </a:cubicBezTo>
                <a:cubicBezTo>
                  <a:pt x="6297463" y="1186377"/>
                  <a:pt x="6284802" y="1207488"/>
                  <a:pt x="6267919" y="1224376"/>
                </a:cubicBezTo>
                <a:cubicBezTo>
                  <a:pt x="6259476" y="1228598"/>
                  <a:pt x="6255256" y="1237041"/>
                  <a:pt x="6263697" y="1245486"/>
                </a:cubicBezTo>
                <a:cubicBezTo>
                  <a:pt x="6272139" y="1249707"/>
                  <a:pt x="6280579" y="1249707"/>
                  <a:pt x="6284802" y="1245486"/>
                </a:cubicBezTo>
                <a:cubicBezTo>
                  <a:pt x="6331229" y="1194822"/>
                  <a:pt x="6373439" y="1144158"/>
                  <a:pt x="6436751" y="1110382"/>
                </a:cubicBezTo>
                <a:cubicBezTo>
                  <a:pt x="6462075" y="1004833"/>
                  <a:pt x="6567597" y="958391"/>
                  <a:pt x="6618247" y="869728"/>
                </a:cubicBezTo>
                <a:cubicBezTo>
                  <a:pt x="6622467" y="865508"/>
                  <a:pt x="6622467" y="861285"/>
                  <a:pt x="6626687" y="857063"/>
                </a:cubicBezTo>
                <a:cubicBezTo>
                  <a:pt x="6647793" y="844397"/>
                  <a:pt x="6660454" y="806398"/>
                  <a:pt x="6694221" y="827509"/>
                </a:cubicBezTo>
                <a:cubicBezTo>
                  <a:pt x="6727987" y="848620"/>
                  <a:pt x="6706883" y="878173"/>
                  <a:pt x="6698443" y="903504"/>
                </a:cubicBezTo>
                <a:cubicBezTo>
                  <a:pt x="6690000" y="941503"/>
                  <a:pt x="6668897" y="975279"/>
                  <a:pt x="6639351" y="1000610"/>
                </a:cubicBezTo>
                <a:cubicBezTo>
                  <a:pt x="6580258" y="1068163"/>
                  <a:pt x="6546491" y="1152603"/>
                  <a:pt x="6491621" y="1220153"/>
                </a:cubicBezTo>
                <a:cubicBezTo>
                  <a:pt x="6474738" y="1241264"/>
                  <a:pt x="6500064" y="1270817"/>
                  <a:pt x="6487401" y="1300371"/>
                </a:cubicBezTo>
                <a:cubicBezTo>
                  <a:pt x="6478959" y="1329924"/>
                  <a:pt x="6478959" y="1359480"/>
                  <a:pt x="6525388" y="1367923"/>
                </a:cubicBezTo>
                <a:cubicBezTo>
                  <a:pt x="6550714" y="1372146"/>
                  <a:pt x="6542271" y="1401699"/>
                  <a:pt x="6533831" y="1422810"/>
                </a:cubicBezTo>
                <a:cubicBezTo>
                  <a:pt x="6525388" y="1439696"/>
                  <a:pt x="6512725" y="1448141"/>
                  <a:pt x="6495841" y="1435475"/>
                </a:cubicBezTo>
                <a:cubicBezTo>
                  <a:pt x="6487401" y="1427030"/>
                  <a:pt x="6474738" y="1414365"/>
                  <a:pt x="6457855" y="1431253"/>
                </a:cubicBezTo>
                <a:cubicBezTo>
                  <a:pt x="6462075" y="1431253"/>
                  <a:pt x="6466297" y="1439696"/>
                  <a:pt x="6466297" y="1439696"/>
                </a:cubicBezTo>
                <a:cubicBezTo>
                  <a:pt x="6529608" y="1490360"/>
                  <a:pt x="6525388" y="1524136"/>
                  <a:pt x="6457855" y="1557912"/>
                </a:cubicBezTo>
                <a:cubicBezTo>
                  <a:pt x="6436751" y="1570578"/>
                  <a:pt x="6398765" y="1562135"/>
                  <a:pt x="6394542" y="1587466"/>
                </a:cubicBezTo>
                <a:cubicBezTo>
                  <a:pt x="6386101" y="1638130"/>
                  <a:pt x="6360775" y="1688794"/>
                  <a:pt x="6369219" y="1739458"/>
                </a:cubicBezTo>
                <a:cubicBezTo>
                  <a:pt x="6373439" y="1760567"/>
                  <a:pt x="6381881" y="1777455"/>
                  <a:pt x="6364998" y="1794343"/>
                </a:cubicBezTo>
                <a:cubicBezTo>
                  <a:pt x="6339672" y="1823897"/>
                  <a:pt x="6369219" y="1832342"/>
                  <a:pt x="6386101" y="1836562"/>
                </a:cubicBezTo>
                <a:cubicBezTo>
                  <a:pt x="6415648" y="1845007"/>
                  <a:pt x="6457855" y="1790120"/>
                  <a:pt x="6449415" y="1760567"/>
                </a:cubicBezTo>
                <a:cubicBezTo>
                  <a:pt x="6440971" y="1739458"/>
                  <a:pt x="6440971" y="1726791"/>
                  <a:pt x="6457855" y="1709903"/>
                </a:cubicBezTo>
                <a:cubicBezTo>
                  <a:pt x="6474738" y="1693015"/>
                  <a:pt x="6512725" y="1671906"/>
                  <a:pt x="6462075" y="1650796"/>
                </a:cubicBezTo>
                <a:cubicBezTo>
                  <a:pt x="6453635" y="1646573"/>
                  <a:pt x="6457855" y="1638130"/>
                  <a:pt x="6462075" y="1629685"/>
                </a:cubicBezTo>
                <a:cubicBezTo>
                  <a:pt x="6495841" y="1608577"/>
                  <a:pt x="6516947" y="1650796"/>
                  <a:pt x="6550714" y="1646573"/>
                </a:cubicBezTo>
                <a:cubicBezTo>
                  <a:pt x="6567597" y="1646573"/>
                  <a:pt x="6554934" y="1667684"/>
                  <a:pt x="6550714" y="1684572"/>
                </a:cubicBezTo>
                <a:cubicBezTo>
                  <a:pt x="6542271" y="1718348"/>
                  <a:pt x="6508505" y="1747901"/>
                  <a:pt x="6529608" y="1785900"/>
                </a:cubicBezTo>
                <a:cubicBezTo>
                  <a:pt x="6533831" y="1790120"/>
                  <a:pt x="6529608" y="1798566"/>
                  <a:pt x="6525388" y="1802788"/>
                </a:cubicBezTo>
                <a:cubicBezTo>
                  <a:pt x="6453635" y="1849230"/>
                  <a:pt x="6478959" y="1946336"/>
                  <a:pt x="6428309" y="2001220"/>
                </a:cubicBezTo>
                <a:cubicBezTo>
                  <a:pt x="6415648" y="2013886"/>
                  <a:pt x="6411425" y="2030774"/>
                  <a:pt x="6398765" y="2043439"/>
                </a:cubicBezTo>
                <a:cubicBezTo>
                  <a:pt x="6356555" y="2077216"/>
                  <a:pt x="6335452" y="2119437"/>
                  <a:pt x="6314346" y="2165879"/>
                </a:cubicBezTo>
                <a:cubicBezTo>
                  <a:pt x="6310126" y="2178544"/>
                  <a:pt x="6301685" y="2186987"/>
                  <a:pt x="6297463" y="2199655"/>
                </a:cubicBezTo>
                <a:cubicBezTo>
                  <a:pt x="6297463" y="2229208"/>
                  <a:pt x="6208827" y="2216543"/>
                  <a:pt x="6263697" y="2275650"/>
                </a:cubicBezTo>
                <a:cubicBezTo>
                  <a:pt x="6284802" y="2300981"/>
                  <a:pt x="6280579" y="2338980"/>
                  <a:pt x="6314346" y="2368533"/>
                </a:cubicBezTo>
                <a:cubicBezTo>
                  <a:pt x="6352335" y="2402310"/>
                  <a:pt x="6360775" y="2452974"/>
                  <a:pt x="6331229" y="2499415"/>
                </a:cubicBezTo>
                <a:cubicBezTo>
                  <a:pt x="6251035" y="2626075"/>
                  <a:pt x="6175060" y="2756954"/>
                  <a:pt x="6073761" y="2870948"/>
                </a:cubicBezTo>
                <a:cubicBezTo>
                  <a:pt x="6039994" y="2908947"/>
                  <a:pt x="6002007" y="2946946"/>
                  <a:pt x="5972461" y="2989165"/>
                </a:cubicBezTo>
                <a:cubicBezTo>
                  <a:pt x="5951357" y="3022941"/>
                  <a:pt x="5904928" y="3039829"/>
                  <a:pt x="5871161" y="3060938"/>
                </a:cubicBezTo>
                <a:cubicBezTo>
                  <a:pt x="5854278" y="3069383"/>
                  <a:pt x="5841615" y="3082048"/>
                  <a:pt x="5837395" y="3103159"/>
                </a:cubicBezTo>
                <a:cubicBezTo>
                  <a:pt x="5807849" y="3179154"/>
                  <a:pt x="5769862" y="3246707"/>
                  <a:pt x="5719213" y="3322702"/>
                </a:cubicBezTo>
                <a:cubicBezTo>
                  <a:pt x="5752979" y="3326924"/>
                  <a:pt x="5782525" y="3335367"/>
                  <a:pt x="5812069" y="3339590"/>
                </a:cubicBezTo>
                <a:cubicBezTo>
                  <a:pt x="5828952" y="3343812"/>
                  <a:pt x="5845835" y="3339590"/>
                  <a:pt x="5850058" y="3326924"/>
                </a:cubicBezTo>
                <a:cubicBezTo>
                  <a:pt x="5866941" y="3259372"/>
                  <a:pt x="5959798" y="3229818"/>
                  <a:pt x="5947135" y="3145378"/>
                </a:cubicBezTo>
                <a:cubicBezTo>
                  <a:pt x="5989344" y="3124267"/>
                  <a:pt x="5964018" y="3031384"/>
                  <a:pt x="6052657" y="3044049"/>
                </a:cubicBezTo>
                <a:cubicBezTo>
                  <a:pt x="6077981" y="3048272"/>
                  <a:pt x="6082203" y="3006053"/>
                  <a:pt x="6103307" y="2989165"/>
                </a:cubicBezTo>
                <a:cubicBezTo>
                  <a:pt x="6187723" y="2921613"/>
                  <a:pt x="6229930" y="2828730"/>
                  <a:pt x="6246813" y="2723181"/>
                </a:cubicBezTo>
                <a:cubicBezTo>
                  <a:pt x="6255256" y="2689405"/>
                  <a:pt x="6272139" y="2672516"/>
                  <a:pt x="6305905" y="2672516"/>
                </a:cubicBezTo>
                <a:cubicBezTo>
                  <a:pt x="6331229" y="2723181"/>
                  <a:pt x="6318569" y="2769622"/>
                  <a:pt x="6289023" y="2820287"/>
                </a:cubicBezTo>
                <a:cubicBezTo>
                  <a:pt x="6251035" y="2879394"/>
                  <a:pt x="6242593" y="2955389"/>
                  <a:pt x="6221489" y="3022941"/>
                </a:cubicBezTo>
                <a:cubicBezTo>
                  <a:pt x="6208827" y="3073605"/>
                  <a:pt x="6187723" y="3111602"/>
                  <a:pt x="6141293" y="3141155"/>
                </a:cubicBezTo>
                <a:cubicBezTo>
                  <a:pt x="6082203" y="3179154"/>
                  <a:pt x="6061097" y="3255149"/>
                  <a:pt x="6006227" y="3301591"/>
                </a:cubicBezTo>
                <a:cubicBezTo>
                  <a:pt x="6002007" y="3310036"/>
                  <a:pt x="5997785" y="3322702"/>
                  <a:pt x="5989344" y="3322702"/>
                </a:cubicBezTo>
                <a:cubicBezTo>
                  <a:pt x="5926031" y="3326924"/>
                  <a:pt x="5926031" y="3386031"/>
                  <a:pt x="5904928" y="3424028"/>
                </a:cubicBezTo>
                <a:cubicBezTo>
                  <a:pt x="5879602" y="3466249"/>
                  <a:pt x="5841615" y="3495803"/>
                  <a:pt x="5803629" y="3525356"/>
                </a:cubicBezTo>
                <a:cubicBezTo>
                  <a:pt x="5795185" y="3529579"/>
                  <a:pt x="5795185" y="3538022"/>
                  <a:pt x="5799409" y="3546467"/>
                </a:cubicBezTo>
                <a:cubicBezTo>
                  <a:pt x="5799409" y="3576020"/>
                  <a:pt x="5769862" y="3580243"/>
                  <a:pt x="5765642" y="3567575"/>
                </a:cubicBezTo>
                <a:cubicBezTo>
                  <a:pt x="5744536" y="3529579"/>
                  <a:pt x="5727653" y="3554910"/>
                  <a:pt x="5710769" y="3567575"/>
                </a:cubicBezTo>
                <a:cubicBezTo>
                  <a:pt x="5681223" y="3592909"/>
                  <a:pt x="5664340" y="3635128"/>
                  <a:pt x="5622133" y="3647793"/>
                </a:cubicBezTo>
                <a:cubicBezTo>
                  <a:pt x="5609470" y="3652016"/>
                  <a:pt x="5605249" y="3668904"/>
                  <a:pt x="5609470" y="3681569"/>
                </a:cubicBezTo>
                <a:cubicBezTo>
                  <a:pt x="5622133" y="3715345"/>
                  <a:pt x="5601029" y="3728011"/>
                  <a:pt x="5571483" y="3740679"/>
                </a:cubicBezTo>
                <a:cubicBezTo>
                  <a:pt x="5554600" y="3753344"/>
                  <a:pt x="5508171" y="3732233"/>
                  <a:pt x="5516613" y="3787120"/>
                </a:cubicBezTo>
                <a:cubicBezTo>
                  <a:pt x="5520833" y="3808229"/>
                  <a:pt x="5478624" y="3833562"/>
                  <a:pt x="5516613" y="3863116"/>
                </a:cubicBezTo>
                <a:cubicBezTo>
                  <a:pt x="5529274" y="3871558"/>
                  <a:pt x="5512391" y="3888446"/>
                  <a:pt x="5503951" y="3896892"/>
                </a:cubicBezTo>
                <a:cubicBezTo>
                  <a:pt x="5478624" y="3918000"/>
                  <a:pt x="5444857" y="3926445"/>
                  <a:pt x="5436417" y="3968664"/>
                </a:cubicBezTo>
                <a:cubicBezTo>
                  <a:pt x="5432195" y="3985552"/>
                  <a:pt x="5415311" y="3977110"/>
                  <a:pt x="5402651" y="3968664"/>
                </a:cubicBezTo>
                <a:cubicBezTo>
                  <a:pt x="5373105" y="3947554"/>
                  <a:pt x="5339338" y="3926445"/>
                  <a:pt x="5309791" y="3905335"/>
                </a:cubicBezTo>
                <a:cubicBezTo>
                  <a:pt x="5292909" y="3892669"/>
                  <a:pt x="5276025" y="3880004"/>
                  <a:pt x="5259142" y="3888446"/>
                </a:cubicBezTo>
                <a:cubicBezTo>
                  <a:pt x="5238039" y="3896892"/>
                  <a:pt x="5242259" y="3913780"/>
                  <a:pt x="5242259" y="3930668"/>
                </a:cubicBezTo>
                <a:cubicBezTo>
                  <a:pt x="5246479" y="3960221"/>
                  <a:pt x="5233819" y="3968664"/>
                  <a:pt x="5208493" y="3981330"/>
                </a:cubicBezTo>
                <a:cubicBezTo>
                  <a:pt x="5128296" y="4019329"/>
                  <a:pt x="5064983" y="4082658"/>
                  <a:pt x="5026997" y="4162876"/>
                </a:cubicBezTo>
                <a:cubicBezTo>
                  <a:pt x="5010113" y="4196652"/>
                  <a:pt x="4984790" y="4221983"/>
                  <a:pt x="4955243" y="4243094"/>
                </a:cubicBezTo>
                <a:cubicBezTo>
                  <a:pt x="4917257" y="4272648"/>
                  <a:pt x="4883491" y="4314867"/>
                  <a:pt x="4845501" y="4331755"/>
                </a:cubicBezTo>
                <a:cubicBezTo>
                  <a:pt x="4782189" y="4357088"/>
                  <a:pt x="4752645" y="4416195"/>
                  <a:pt x="4701995" y="4449971"/>
                </a:cubicBezTo>
                <a:cubicBezTo>
                  <a:pt x="4676669" y="4466859"/>
                  <a:pt x="4659785" y="4487968"/>
                  <a:pt x="4642903" y="4513301"/>
                </a:cubicBezTo>
                <a:cubicBezTo>
                  <a:pt x="4579589" y="4606184"/>
                  <a:pt x="4499396" y="4682179"/>
                  <a:pt x="4398094" y="4737066"/>
                </a:cubicBezTo>
                <a:cubicBezTo>
                  <a:pt x="4389654" y="4741286"/>
                  <a:pt x="4376991" y="4745509"/>
                  <a:pt x="4385434" y="4758175"/>
                </a:cubicBezTo>
                <a:cubicBezTo>
                  <a:pt x="4410757" y="4796173"/>
                  <a:pt x="4381211" y="4817284"/>
                  <a:pt x="4360108" y="4838392"/>
                </a:cubicBezTo>
                <a:cubicBezTo>
                  <a:pt x="4309458" y="4884834"/>
                  <a:pt x="4292575" y="4952386"/>
                  <a:pt x="4246145" y="5007273"/>
                </a:cubicBezTo>
                <a:cubicBezTo>
                  <a:pt x="4275691" y="5087491"/>
                  <a:pt x="4220821" y="5074823"/>
                  <a:pt x="4174392" y="5074823"/>
                </a:cubicBezTo>
                <a:cubicBezTo>
                  <a:pt x="4161729" y="5074823"/>
                  <a:pt x="4144845" y="5083268"/>
                  <a:pt x="4149066" y="5104379"/>
                </a:cubicBezTo>
                <a:cubicBezTo>
                  <a:pt x="4153288" y="5167709"/>
                  <a:pt x="4119522" y="5197262"/>
                  <a:pt x="4051989" y="5188817"/>
                </a:cubicBezTo>
                <a:cubicBezTo>
                  <a:pt x="4043546" y="5188817"/>
                  <a:pt x="4035106" y="5188817"/>
                  <a:pt x="4026663" y="5197262"/>
                </a:cubicBezTo>
                <a:cubicBezTo>
                  <a:pt x="4022443" y="5201483"/>
                  <a:pt x="4022443" y="5209928"/>
                  <a:pt x="4026663" y="5218371"/>
                </a:cubicBezTo>
                <a:cubicBezTo>
                  <a:pt x="4039326" y="5239481"/>
                  <a:pt x="4115299" y="5252147"/>
                  <a:pt x="4039326" y="5290146"/>
                </a:cubicBezTo>
                <a:cubicBezTo>
                  <a:pt x="4064649" y="5349253"/>
                  <a:pt x="4005559" y="5383029"/>
                  <a:pt x="4001339" y="5437916"/>
                </a:cubicBezTo>
                <a:cubicBezTo>
                  <a:pt x="3997116" y="5463247"/>
                  <a:pt x="3984456" y="5484357"/>
                  <a:pt x="3946467" y="5497023"/>
                </a:cubicBezTo>
                <a:cubicBezTo>
                  <a:pt x="3916923" y="5505466"/>
                  <a:pt x="3891597" y="5543465"/>
                  <a:pt x="3866271" y="5573018"/>
                </a:cubicBezTo>
                <a:cubicBezTo>
                  <a:pt x="3849387" y="5585684"/>
                  <a:pt x="3836727" y="5598349"/>
                  <a:pt x="3815621" y="5602572"/>
                </a:cubicBezTo>
                <a:cubicBezTo>
                  <a:pt x="3794518" y="5606794"/>
                  <a:pt x="3743868" y="5602572"/>
                  <a:pt x="3786077" y="5653236"/>
                </a:cubicBezTo>
                <a:cubicBezTo>
                  <a:pt x="3752311" y="5653236"/>
                  <a:pt x="3798738" y="5729231"/>
                  <a:pt x="3735427" y="5699678"/>
                </a:cubicBezTo>
                <a:cubicBezTo>
                  <a:pt x="3735427" y="5699678"/>
                  <a:pt x="3731205" y="5699678"/>
                  <a:pt x="3731205" y="5703900"/>
                </a:cubicBezTo>
                <a:cubicBezTo>
                  <a:pt x="3688998" y="5767230"/>
                  <a:pt x="3583476" y="5741897"/>
                  <a:pt x="3553932" y="5830560"/>
                </a:cubicBezTo>
                <a:cubicBezTo>
                  <a:pt x="3545489" y="5864336"/>
                  <a:pt x="3520165" y="5893889"/>
                  <a:pt x="3528606" y="5931886"/>
                </a:cubicBezTo>
                <a:cubicBezTo>
                  <a:pt x="3532826" y="5957219"/>
                  <a:pt x="3520165" y="5974107"/>
                  <a:pt x="3507502" y="5990995"/>
                </a:cubicBezTo>
                <a:cubicBezTo>
                  <a:pt x="3461073" y="6041660"/>
                  <a:pt x="3418866" y="6100767"/>
                  <a:pt x="3363994" y="6138763"/>
                </a:cubicBezTo>
                <a:cubicBezTo>
                  <a:pt x="3330227" y="6159874"/>
                  <a:pt x="3317566" y="6193650"/>
                  <a:pt x="3300681" y="6223203"/>
                </a:cubicBezTo>
                <a:cubicBezTo>
                  <a:pt x="3283798" y="6261202"/>
                  <a:pt x="3254254" y="6286533"/>
                  <a:pt x="3212044" y="6290756"/>
                </a:cubicBezTo>
                <a:cubicBezTo>
                  <a:pt x="3127628" y="6299199"/>
                  <a:pt x="3068538" y="6345640"/>
                  <a:pt x="3026329" y="6417415"/>
                </a:cubicBezTo>
                <a:cubicBezTo>
                  <a:pt x="2992562" y="6480745"/>
                  <a:pt x="2937692" y="6489188"/>
                  <a:pt x="2878600" y="6489188"/>
                </a:cubicBezTo>
                <a:cubicBezTo>
                  <a:pt x="2844833" y="6489188"/>
                  <a:pt x="2798404" y="6434303"/>
                  <a:pt x="2802626" y="6408970"/>
                </a:cubicBezTo>
                <a:cubicBezTo>
                  <a:pt x="2806846" y="6358308"/>
                  <a:pt x="2806846" y="6358308"/>
                  <a:pt x="2756197" y="6362528"/>
                </a:cubicBezTo>
                <a:cubicBezTo>
                  <a:pt x="2751976" y="6341420"/>
                  <a:pt x="2768860" y="6337197"/>
                  <a:pt x="2781520" y="6328752"/>
                </a:cubicBezTo>
                <a:cubicBezTo>
                  <a:pt x="2785743" y="6324532"/>
                  <a:pt x="2802626" y="6316087"/>
                  <a:pt x="2794183" y="6307644"/>
                </a:cubicBezTo>
                <a:cubicBezTo>
                  <a:pt x="2747754" y="6265422"/>
                  <a:pt x="2798404" y="6214761"/>
                  <a:pt x="2789963" y="6168319"/>
                </a:cubicBezTo>
                <a:cubicBezTo>
                  <a:pt x="2789963" y="6159874"/>
                  <a:pt x="2785743" y="6147208"/>
                  <a:pt x="2785743" y="6138763"/>
                </a:cubicBezTo>
                <a:cubicBezTo>
                  <a:pt x="2764637" y="6134543"/>
                  <a:pt x="2726650" y="6164096"/>
                  <a:pt x="2726650" y="6142986"/>
                </a:cubicBezTo>
                <a:cubicBezTo>
                  <a:pt x="2722430" y="6096544"/>
                  <a:pt x="2671780" y="6054325"/>
                  <a:pt x="2709767" y="6003661"/>
                </a:cubicBezTo>
                <a:cubicBezTo>
                  <a:pt x="2751976" y="5948774"/>
                  <a:pt x="2789963" y="5889667"/>
                  <a:pt x="2811067" y="5822114"/>
                </a:cubicBezTo>
                <a:cubicBezTo>
                  <a:pt x="2815287" y="5805226"/>
                  <a:pt x="2832170" y="5792561"/>
                  <a:pt x="2815287" y="5775673"/>
                </a:cubicBezTo>
                <a:cubicBezTo>
                  <a:pt x="2798404" y="5763007"/>
                  <a:pt x="2773080" y="5763007"/>
                  <a:pt x="2751976" y="5775673"/>
                </a:cubicBezTo>
                <a:cubicBezTo>
                  <a:pt x="2726650" y="5796783"/>
                  <a:pt x="2705547" y="5817894"/>
                  <a:pt x="2688664" y="5847448"/>
                </a:cubicBezTo>
                <a:cubicBezTo>
                  <a:pt x="2659117" y="5906555"/>
                  <a:pt x="2612688" y="5952996"/>
                  <a:pt x="2562038" y="5999438"/>
                </a:cubicBezTo>
                <a:cubicBezTo>
                  <a:pt x="2557818" y="6003661"/>
                  <a:pt x="2553598" y="6016326"/>
                  <a:pt x="2549375" y="6012104"/>
                </a:cubicBezTo>
                <a:cubicBezTo>
                  <a:pt x="2486065" y="6007883"/>
                  <a:pt x="2473402" y="6062768"/>
                  <a:pt x="2448076" y="6096544"/>
                </a:cubicBezTo>
                <a:cubicBezTo>
                  <a:pt x="2329893" y="6261202"/>
                  <a:pt x="2177944" y="6400527"/>
                  <a:pt x="2076644" y="6573628"/>
                </a:cubicBezTo>
                <a:cubicBezTo>
                  <a:pt x="2063981" y="6594739"/>
                  <a:pt x="2051318" y="6603182"/>
                  <a:pt x="2030215" y="6590516"/>
                </a:cubicBezTo>
                <a:cubicBezTo>
                  <a:pt x="2013331" y="6577851"/>
                  <a:pt x="2009111" y="6565185"/>
                  <a:pt x="2017552" y="6548297"/>
                </a:cubicBezTo>
                <a:cubicBezTo>
                  <a:pt x="2038658" y="6510298"/>
                  <a:pt x="2038658" y="6468079"/>
                  <a:pt x="2038658" y="6430081"/>
                </a:cubicBezTo>
                <a:cubicBezTo>
                  <a:pt x="2038658" y="6379416"/>
                  <a:pt x="2055541" y="6341420"/>
                  <a:pt x="2085085" y="6307644"/>
                </a:cubicBezTo>
                <a:cubicBezTo>
                  <a:pt x="2110411" y="6273868"/>
                  <a:pt x="2127294" y="6231649"/>
                  <a:pt x="2144177" y="6193650"/>
                </a:cubicBezTo>
                <a:cubicBezTo>
                  <a:pt x="2165281" y="6138763"/>
                  <a:pt x="2135737" y="6126098"/>
                  <a:pt x="2093528" y="6113432"/>
                </a:cubicBezTo>
                <a:cubicBezTo>
                  <a:pt x="2080864" y="6113432"/>
                  <a:pt x="2063981" y="6113432"/>
                  <a:pt x="2063981" y="6096544"/>
                </a:cubicBezTo>
                <a:cubicBezTo>
                  <a:pt x="2063981" y="6079656"/>
                  <a:pt x="2080864" y="6083879"/>
                  <a:pt x="2089307" y="6079656"/>
                </a:cubicBezTo>
                <a:cubicBezTo>
                  <a:pt x="2118854" y="6062768"/>
                  <a:pt x="2131514" y="6028992"/>
                  <a:pt x="2131514" y="6003661"/>
                </a:cubicBezTo>
                <a:cubicBezTo>
                  <a:pt x="2127294" y="5969885"/>
                  <a:pt x="2089307" y="5978327"/>
                  <a:pt x="2068201" y="5982550"/>
                </a:cubicBezTo>
                <a:cubicBezTo>
                  <a:pt x="2025995" y="5990995"/>
                  <a:pt x="1992228" y="6007883"/>
                  <a:pt x="1975345" y="6050102"/>
                </a:cubicBezTo>
                <a:cubicBezTo>
                  <a:pt x="1971125" y="6058545"/>
                  <a:pt x="1966902" y="6075433"/>
                  <a:pt x="1950019" y="6075433"/>
                </a:cubicBezTo>
                <a:cubicBezTo>
                  <a:pt x="1937358" y="6075433"/>
                  <a:pt x="1937358" y="6058545"/>
                  <a:pt x="1937358" y="6050102"/>
                </a:cubicBezTo>
                <a:cubicBezTo>
                  <a:pt x="1933135" y="6028992"/>
                  <a:pt x="1920475" y="6028992"/>
                  <a:pt x="1903592" y="6033214"/>
                </a:cubicBezTo>
                <a:cubicBezTo>
                  <a:pt x="1836059" y="6058545"/>
                  <a:pt x="1772746" y="6083879"/>
                  <a:pt x="1730537" y="6151431"/>
                </a:cubicBezTo>
                <a:cubicBezTo>
                  <a:pt x="1696770" y="6202093"/>
                  <a:pt x="1637680" y="6235869"/>
                  <a:pt x="1591250" y="6278090"/>
                </a:cubicBezTo>
                <a:cubicBezTo>
                  <a:pt x="1587030" y="6286533"/>
                  <a:pt x="1574367" y="6286533"/>
                  <a:pt x="1565924" y="6282311"/>
                </a:cubicBezTo>
                <a:cubicBezTo>
                  <a:pt x="1561704" y="6278090"/>
                  <a:pt x="1561704" y="6265422"/>
                  <a:pt x="1561704" y="6261202"/>
                </a:cubicBezTo>
                <a:cubicBezTo>
                  <a:pt x="1587030" y="6189427"/>
                  <a:pt x="1574367" y="6109209"/>
                  <a:pt x="1591250" y="6037437"/>
                </a:cubicBezTo>
                <a:cubicBezTo>
                  <a:pt x="1599691" y="5986773"/>
                  <a:pt x="1612354" y="5936108"/>
                  <a:pt x="1633457" y="5885444"/>
                </a:cubicBezTo>
                <a:cubicBezTo>
                  <a:pt x="1582808" y="5872779"/>
                  <a:pt x="1544821" y="5885444"/>
                  <a:pt x="1519497" y="5927666"/>
                </a:cubicBezTo>
                <a:cubicBezTo>
                  <a:pt x="1498391" y="5961442"/>
                  <a:pt x="1485728" y="5948774"/>
                  <a:pt x="1473068" y="5919220"/>
                </a:cubicBezTo>
                <a:cubicBezTo>
                  <a:pt x="1456184" y="5889667"/>
                  <a:pt x="1473068" y="5860113"/>
                  <a:pt x="1473068" y="5830560"/>
                </a:cubicBezTo>
                <a:cubicBezTo>
                  <a:pt x="1477288" y="5792561"/>
                  <a:pt x="1485728" y="5754564"/>
                  <a:pt x="1489951" y="5716566"/>
                </a:cubicBezTo>
                <a:cubicBezTo>
                  <a:pt x="1489951" y="5703900"/>
                  <a:pt x="1498391" y="5687012"/>
                  <a:pt x="1485728" y="5682789"/>
                </a:cubicBezTo>
                <a:cubicBezTo>
                  <a:pt x="1468845" y="5674347"/>
                  <a:pt x="1456184" y="5687012"/>
                  <a:pt x="1447742" y="5695455"/>
                </a:cubicBezTo>
                <a:cubicBezTo>
                  <a:pt x="1439301" y="5703900"/>
                  <a:pt x="1430858" y="5716566"/>
                  <a:pt x="1422418" y="5725008"/>
                </a:cubicBezTo>
                <a:cubicBezTo>
                  <a:pt x="1363325" y="5801006"/>
                  <a:pt x="1300013" y="5881224"/>
                  <a:pt x="1236702" y="5952996"/>
                </a:cubicBezTo>
                <a:cubicBezTo>
                  <a:pt x="1207156" y="5982550"/>
                  <a:pt x="1169167" y="6003661"/>
                  <a:pt x="1122740" y="5974107"/>
                </a:cubicBezTo>
                <a:cubicBezTo>
                  <a:pt x="1105856" y="5961442"/>
                  <a:pt x="1084751" y="5965662"/>
                  <a:pt x="1067867" y="5974107"/>
                </a:cubicBezTo>
                <a:cubicBezTo>
                  <a:pt x="1063647" y="5978327"/>
                  <a:pt x="1055207" y="5982550"/>
                  <a:pt x="1050984" y="5986773"/>
                </a:cubicBezTo>
                <a:cubicBezTo>
                  <a:pt x="1021440" y="5986773"/>
                  <a:pt x="983451" y="5990995"/>
                  <a:pt x="966568" y="5965662"/>
                </a:cubicBezTo>
                <a:cubicBezTo>
                  <a:pt x="949685" y="5940331"/>
                  <a:pt x="970790" y="5914998"/>
                  <a:pt x="991894" y="5898112"/>
                </a:cubicBezTo>
                <a:cubicBezTo>
                  <a:pt x="1059427" y="5830560"/>
                  <a:pt x="1114297" y="5754564"/>
                  <a:pt x="1152284" y="5661679"/>
                </a:cubicBezTo>
                <a:cubicBezTo>
                  <a:pt x="1164947" y="5636348"/>
                  <a:pt x="1156506" y="5623682"/>
                  <a:pt x="1139623" y="5606794"/>
                </a:cubicBezTo>
                <a:cubicBezTo>
                  <a:pt x="1118517" y="5585684"/>
                  <a:pt x="1105856" y="5606794"/>
                  <a:pt x="1093193" y="5619460"/>
                </a:cubicBezTo>
                <a:cubicBezTo>
                  <a:pt x="1063647" y="5649013"/>
                  <a:pt x="1034101" y="5678567"/>
                  <a:pt x="1004557" y="5703900"/>
                </a:cubicBezTo>
                <a:cubicBezTo>
                  <a:pt x="987674" y="5716566"/>
                  <a:pt x="966568" y="5725008"/>
                  <a:pt x="953907" y="5703900"/>
                </a:cubicBezTo>
                <a:cubicBezTo>
                  <a:pt x="941244" y="5682789"/>
                  <a:pt x="970790" y="5682789"/>
                  <a:pt x="983451" y="5670124"/>
                </a:cubicBezTo>
                <a:cubicBezTo>
                  <a:pt x="991894" y="5665901"/>
                  <a:pt x="1000334" y="5657459"/>
                  <a:pt x="1008777" y="5653236"/>
                </a:cubicBezTo>
                <a:cubicBezTo>
                  <a:pt x="1067867" y="5598349"/>
                  <a:pt x="1067867" y="5594129"/>
                  <a:pt x="987674" y="5568795"/>
                </a:cubicBezTo>
                <a:cubicBezTo>
                  <a:pt x="966568" y="5560353"/>
                  <a:pt x="970790" y="5551907"/>
                  <a:pt x="970790" y="5535019"/>
                </a:cubicBezTo>
                <a:cubicBezTo>
                  <a:pt x="983451" y="5454802"/>
                  <a:pt x="1004557" y="5383029"/>
                  <a:pt x="1080530" y="5332365"/>
                </a:cubicBezTo>
                <a:cubicBezTo>
                  <a:pt x="1148063" y="5281700"/>
                  <a:pt x="1198713" y="5218371"/>
                  <a:pt x="1240922" y="5146598"/>
                </a:cubicBezTo>
                <a:cubicBezTo>
                  <a:pt x="1287352" y="5070603"/>
                  <a:pt x="1363325" y="5015716"/>
                  <a:pt x="1397092" y="4927055"/>
                </a:cubicBezTo>
                <a:cubicBezTo>
                  <a:pt x="1401312" y="4914390"/>
                  <a:pt x="1413975" y="4905945"/>
                  <a:pt x="1422418" y="4901722"/>
                </a:cubicBezTo>
                <a:cubicBezTo>
                  <a:pt x="1536380" y="4821504"/>
                  <a:pt x="1620797" y="4715956"/>
                  <a:pt x="1700990" y="4606184"/>
                </a:cubicBezTo>
                <a:cubicBezTo>
                  <a:pt x="1717873" y="4585074"/>
                  <a:pt x="1738979" y="4559743"/>
                  <a:pt x="1713653" y="4534412"/>
                </a:cubicBezTo>
                <a:cubicBezTo>
                  <a:pt x="1688330" y="4504856"/>
                  <a:pt x="1663004" y="4525966"/>
                  <a:pt x="1637680" y="4547077"/>
                </a:cubicBezTo>
                <a:cubicBezTo>
                  <a:pt x="1578587" y="4597741"/>
                  <a:pt x="1506834" y="4635738"/>
                  <a:pt x="1477288" y="4724401"/>
                </a:cubicBezTo>
                <a:cubicBezTo>
                  <a:pt x="1464625" y="4766620"/>
                  <a:pt x="1426638" y="4770842"/>
                  <a:pt x="1397092" y="4728621"/>
                </a:cubicBezTo>
                <a:cubicBezTo>
                  <a:pt x="1375988" y="4707513"/>
                  <a:pt x="1363325" y="4707513"/>
                  <a:pt x="1342222" y="4724401"/>
                </a:cubicBezTo>
                <a:cubicBezTo>
                  <a:pt x="1211376" y="4829950"/>
                  <a:pt x="1076310" y="4931278"/>
                  <a:pt x="962348" y="5053715"/>
                </a:cubicBezTo>
                <a:cubicBezTo>
                  <a:pt x="907478" y="5112822"/>
                  <a:pt x="852605" y="5163486"/>
                  <a:pt x="763969" y="5159264"/>
                </a:cubicBezTo>
                <a:cubicBezTo>
                  <a:pt x="747086" y="5159264"/>
                  <a:pt x="730202" y="5167709"/>
                  <a:pt x="717539" y="5184595"/>
                </a:cubicBezTo>
                <a:cubicBezTo>
                  <a:pt x="671112" y="5252147"/>
                  <a:pt x="599357" y="5285923"/>
                  <a:pt x="531824" y="5328142"/>
                </a:cubicBezTo>
                <a:cubicBezTo>
                  <a:pt x="485394" y="5357698"/>
                  <a:pt x="443187" y="5387252"/>
                  <a:pt x="400978" y="5416805"/>
                </a:cubicBezTo>
                <a:cubicBezTo>
                  <a:pt x="379874" y="5429471"/>
                  <a:pt x="354551" y="5442136"/>
                  <a:pt x="329225" y="5433693"/>
                </a:cubicBezTo>
                <a:cubicBezTo>
                  <a:pt x="303901" y="5421028"/>
                  <a:pt x="278575" y="5408360"/>
                  <a:pt x="308121" y="5370363"/>
                </a:cubicBezTo>
                <a:cubicBezTo>
                  <a:pt x="358771" y="5315477"/>
                  <a:pt x="375654" y="5243704"/>
                  <a:pt x="417861" y="5167709"/>
                </a:cubicBezTo>
                <a:cubicBezTo>
                  <a:pt x="337668" y="5197262"/>
                  <a:pt x="265912" y="5214151"/>
                  <a:pt x="219483" y="5273258"/>
                </a:cubicBezTo>
                <a:cubicBezTo>
                  <a:pt x="211042" y="5285923"/>
                  <a:pt x="198379" y="5294368"/>
                  <a:pt x="181496" y="5290146"/>
                </a:cubicBezTo>
                <a:cubicBezTo>
                  <a:pt x="164612" y="5281700"/>
                  <a:pt x="173055" y="5269035"/>
                  <a:pt x="177275" y="5256370"/>
                </a:cubicBezTo>
                <a:cubicBezTo>
                  <a:pt x="181496" y="5235259"/>
                  <a:pt x="168833" y="5222593"/>
                  <a:pt x="151949" y="5218371"/>
                </a:cubicBezTo>
                <a:cubicBezTo>
                  <a:pt x="126626" y="5209928"/>
                  <a:pt x="118183" y="5231039"/>
                  <a:pt x="118183" y="5247927"/>
                </a:cubicBezTo>
                <a:cubicBezTo>
                  <a:pt x="118183" y="5281700"/>
                  <a:pt x="97079" y="5290146"/>
                  <a:pt x="71756" y="5290146"/>
                </a:cubicBezTo>
                <a:cubicBezTo>
                  <a:pt x="37989" y="5294368"/>
                  <a:pt x="4223" y="5281700"/>
                  <a:pt x="0" y="5252147"/>
                </a:cubicBezTo>
                <a:cubicBezTo>
                  <a:pt x="0" y="5222593"/>
                  <a:pt x="33767" y="5226816"/>
                  <a:pt x="59093" y="5222593"/>
                </a:cubicBezTo>
                <a:cubicBezTo>
                  <a:pt x="67533" y="5222593"/>
                  <a:pt x="71756" y="5218371"/>
                  <a:pt x="84416" y="5218371"/>
                </a:cubicBezTo>
                <a:cubicBezTo>
                  <a:pt x="75976" y="5193040"/>
                  <a:pt x="54873" y="5205705"/>
                  <a:pt x="42210" y="5197262"/>
                </a:cubicBezTo>
                <a:cubicBezTo>
                  <a:pt x="21106" y="5184595"/>
                  <a:pt x="0" y="5171929"/>
                  <a:pt x="33767" y="5150821"/>
                </a:cubicBezTo>
                <a:cubicBezTo>
                  <a:pt x="46430" y="5142376"/>
                  <a:pt x="50650" y="5142376"/>
                  <a:pt x="46430" y="5125487"/>
                </a:cubicBezTo>
                <a:cubicBezTo>
                  <a:pt x="37989" y="5062158"/>
                  <a:pt x="50650" y="5003051"/>
                  <a:pt x="67533" y="4948164"/>
                </a:cubicBezTo>
                <a:cubicBezTo>
                  <a:pt x="88639" y="4889057"/>
                  <a:pt x="109743" y="4829950"/>
                  <a:pt x="109743" y="4766620"/>
                </a:cubicBezTo>
                <a:cubicBezTo>
                  <a:pt x="109743" y="4753954"/>
                  <a:pt x="113963" y="4732844"/>
                  <a:pt x="122406" y="4724401"/>
                </a:cubicBezTo>
                <a:cubicBezTo>
                  <a:pt x="168833" y="4690625"/>
                  <a:pt x="156172" y="4639960"/>
                  <a:pt x="151949" y="4601962"/>
                </a:cubicBezTo>
                <a:cubicBezTo>
                  <a:pt x="151949" y="4580853"/>
                  <a:pt x="143509" y="4538632"/>
                  <a:pt x="130846" y="4521744"/>
                </a:cubicBezTo>
                <a:cubicBezTo>
                  <a:pt x="101300" y="4492190"/>
                  <a:pt x="118183" y="4479525"/>
                  <a:pt x="135066" y="4458414"/>
                </a:cubicBezTo>
                <a:cubicBezTo>
                  <a:pt x="147729" y="4445749"/>
                  <a:pt x="160392" y="4437306"/>
                  <a:pt x="139289" y="4420418"/>
                </a:cubicBezTo>
                <a:cubicBezTo>
                  <a:pt x="135066" y="4416195"/>
                  <a:pt x="135066" y="4411972"/>
                  <a:pt x="130846" y="4407750"/>
                </a:cubicBezTo>
                <a:cubicBezTo>
                  <a:pt x="181496" y="4382419"/>
                  <a:pt x="130846" y="4331755"/>
                  <a:pt x="160392" y="4302201"/>
                </a:cubicBezTo>
                <a:cubicBezTo>
                  <a:pt x="168833" y="4289536"/>
                  <a:pt x="160392" y="4268425"/>
                  <a:pt x="156172" y="4251537"/>
                </a:cubicBezTo>
                <a:cubicBezTo>
                  <a:pt x="143509" y="4200875"/>
                  <a:pt x="160392" y="4167099"/>
                  <a:pt x="206822" y="4141765"/>
                </a:cubicBezTo>
                <a:cubicBezTo>
                  <a:pt x="257471" y="4116434"/>
                  <a:pt x="303901" y="4082658"/>
                  <a:pt x="337668" y="4031994"/>
                </a:cubicBezTo>
                <a:cubicBezTo>
                  <a:pt x="341888" y="4027771"/>
                  <a:pt x="350328" y="4023551"/>
                  <a:pt x="350328" y="4015106"/>
                </a:cubicBezTo>
                <a:cubicBezTo>
                  <a:pt x="362991" y="3918000"/>
                  <a:pt x="455850" y="3863116"/>
                  <a:pt x="493837" y="3778675"/>
                </a:cubicBezTo>
                <a:cubicBezTo>
                  <a:pt x="536044" y="3690014"/>
                  <a:pt x="599357" y="3614019"/>
                  <a:pt x="650006" y="3529579"/>
                </a:cubicBezTo>
                <a:cubicBezTo>
                  <a:pt x="713319" y="3419807"/>
                  <a:pt x="797735" y="3335367"/>
                  <a:pt x="873711" y="3238261"/>
                </a:cubicBezTo>
                <a:cubicBezTo>
                  <a:pt x="953907" y="3132712"/>
                  <a:pt x="1004557" y="3010276"/>
                  <a:pt x="1063647" y="2896282"/>
                </a:cubicBezTo>
                <a:cubicBezTo>
                  <a:pt x="1080530" y="2866728"/>
                  <a:pt x="1101634" y="2828730"/>
                  <a:pt x="1059427" y="2803398"/>
                </a:cubicBezTo>
                <a:cubicBezTo>
                  <a:pt x="1046764" y="2790730"/>
                  <a:pt x="1055207" y="2778065"/>
                  <a:pt x="1059427" y="2765400"/>
                </a:cubicBezTo>
                <a:cubicBezTo>
                  <a:pt x="1110077" y="2630295"/>
                  <a:pt x="1194493" y="2516303"/>
                  <a:pt x="1287352" y="2402310"/>
                </a:cubicBezTo>
                <a:cubicBezTo>
                  <a:pt x="1359105" y="2317869"/>
                  <a:pt x="1418195" y="2224986"/>
                  <a:pt x="1422418" y="2110992"/>
                </a:cubicBezTo>
                <a:cubicBezTo>
                  <a:pt x="1422418" y="2094104"/>
                  <a:pt x="1439301" y="2085661"/>
                  <a:pt x="1439301" y="2068773"/>
                </a:cubicBezTo>
                <a:cubicBezTo>
                  <a:pt x="1388651" y="2056107"/>
                  <a:pt x="1350662" y="2068773"/>
                  <a:pt x="1321118" y="2110992"/>
                </a:cubicBezTo>
                <a:cubicBezTo>
                  <a:pt x="1308455" y="2127880"/>
                  <a:pt x="1300013" y="2140545"/>
                  <a:pt x="1278909" y="2136325"/>
                </a:cubicBezTo>
                <a:cubicBezTo>
                  <a:pt x="1228259" y="2123657"/>
                  <a:pt x="1177610" y="2153213"/>
                  <a:pt x="1126960" y="2153213"/>
                </a:cubicBezTo>
                <a:cubicBezTo>
                  <a:pt x="1122740" y="2153213"/>
                  <a:pt x="1118517" y="2153213"/>
                  <a:pt x="1114297" y="2157433"/>
                </a:cubicBezTo>
                <a:cubicBezTo>
                  <a:pt x="1088973" y="2229208"/>
                  <a:pt x="1021440" y="2191209"/>
                  <a:pt x="975011" y="2203875"/>
                </a:cubicBezTo>
                <a:cubicBezTo>
                  <a:pt x="814619" y="2250317"/>
                  <a:pt x="654229" y="2292538"/>
                  <a:pt x="493837" y="2334757"/>
                </a:cubicBezTo>
                <a:cubicBezTo>
                  <a:pt x="472734" y="2343202"/>
                  <a:pt x="447407" y="2347423"/>
                  <a:pt x="422084" y="2351645"/>
                </a:cubicBezTo>
                <a:cubicBezTo>
                  <a:pt x="405201" y="2355868"/>
                  <a:pt x="379874" y="2360088"/>
                  <a:pt x="371434" y="2334757"/>
                </a:cubicBezTo>
                <a:cubicBezTo>
                  <a:pt x="367211" y="2313646"/>
                  <a:pt x="392538" y="2305203"/>
                  <a:pt x="405201" y="2300981"/>
                </a:cubicBezTo>
                <a:cubicBezTo>
                  <a:pt x="510720" y="2258762"/>
                  <a:pt x="616240" y="2216543"/>
                  <a:pt x="721762" y="2174321"/>
                </a:cubicBezTo>
                <a:cubicBezTo>
                  <a:pt x="873711" y="2115214"/>
                  <a:pt x="1029881" y="2077216"/>
                  <a:pt x="1181830" y="2030774"/>
                </a:cubicBezTo>
                <a:cubicBezTo>
                  <a:pt x="1194493" y="2030774"/>
                  <a:pt x="1207156" y="2026551"/>
                  <a:pt x="1219819" y="2022331"/>
                </a:cubicBezTo>
                <a:cubicBezTo>
                  <a:pt x="1228259" y="2018108"/>
                  <a:pt x="1236702" y="2009666"/>
                  <a:pt x="1232480" y="2001220"/>
                </a:cubicBezTo>
                <a:cubicBezTo>
                  <a:pt x="1232480" y="1992778"/>
                  <a:pt x="1219819" y="1984332"/>
                  <a:pt x="1211376" y="1988555"/>
                </a:cubicBezTo>
                <a:cubicBezTo>
                  <a:pt x="1110077" y="2026551"/>
                  <a:pt x="1000334" y="1992778"/>
                  <a:pt x="903258" y="2034997"/>
                </a:cubicBezTo>
                <a:cubicBezTo>
                  <a:pt x="894815" y="2034997"/>
                  <a:pt x="886372" y="2039219"/>
                  <a:pt x="877931" y="2030774"/>
                </a:cubicBezTo>
                <a:cubicBezTo>
                  <a:pt x="869489" y="2018108"/>
                  <a:pt x="869489" y="2009666"/>
                  <a:pt x="877931" y="2001220"/>
                </a:cubicBezTo>
                <a:cubicBezTo>
                  <a:pt x="907478" y="1975890"/>
                  <a:pt x="932801" y="1946336"/>
                  <a:pt x="970790" y="1937891"/>
                </a:cubicBezTo>
                <a:cubicBezTo>
                  <a:pt x="1004557" y="1929448"/>
                  <a:pt x="1025660" y="1908337"/>
                  <a:pt x="1034101" y="1878784"/>
                </a:cubicBezTo>
                <a:cubicBezTo>
                  <a:pt x="1042544" y="1845007"/>
                  <a:pt x="1059427" y="1828119"/>
                  <a:pt x="1097414" y="1832342"/>
                </a:cubicBezTo>
                <a:cubicBezTo>
                  <a:pt x="1164947" y="1840785"/>
                  <a:pt x="1219819" y="1794343"/>
                  <a:pt x="1283129" y="1790120"/>
                </a:cubicBezTo>
                <a:cubicBezTo>
                  <a:pt x="1392872" y="1777455"/>
                  <a:pt x="1481508" y="1684572"/>
                  <a:pt x="1608134" y="1714125"/>
                </a:cubicBezTo>
                <a:cubicBezTo>
                  <a:pt x="1557484" y="1663461"/>
                  <a:pt x="1481508" y="1655018"/>
                  <a:pt x="1409755" y="1684572"/>
                </a:cubicBezTo>
                <a:cubicBezTo>
                  <a:pt x="1350662" y="1705682"/>
                  <a:pt x="1291572" y="1722571"/>
                  <a:pt x="1228259" y="1735236"/>
                </a:cubicBezTo>
                <a:cubicBezTo>
                  <a:pt x="1211376" y="1739458"/>
                  <a:pt x="1198713" y="1747901"/>
                  <a:pt x="1181830" y="1726791"/>
                </a:cubicBezTo>
                <a:cubicBezTo>
                  <a:pt x="1236702" y="1693015"/>
                  <a:pt x="1300013" y="1680349"/>
                  <a:pt x="1359105" y="1659241"/>
                </a:cubicBezTo>
                <a:cubicBezTo>
                  <a:pt x="1325339" y="1633907"/>
                  <a:pt x="1316896" y="1633907"/>
                  <a:pt x="1283129" y="1646573"/>
                </a:cubicBezTo>
                <a:cubicBezTo>
                  <a:pt x="1266246" y="1655018"/>
                  <a:pt x="1249363" y="1659241"/>
                  <a:pt x="1232480" y="1667684"/>
                </a:cubicBezTo>
                <a:cubicBezTo>
                  <a:pt x="1215596" y="1676129"/>
                  <a:pt x="1202936" y="1680349"/>
                  <a:pt x="1194493" y="1663461"/>
                </a:cubicBezTo>
                <a:cubicBezTo>
                  <a:pt x="1181830" y="1642353"/>
                  <a:pt x="1198713" y="1638130"/>
                  <a:pt x="1207156" y="1629685"/>
                </a:cubicBezTo>
                <a:cubicBezTo>
                  <a:pt x="1219819" y="1621242"/>
                  <a:pt x="1236702" y="1617019"/>
                  <a:pt x="1240922" y="1591688"/>
                </a:cubicBezTo>
                <a:cubicBezTo>
                  <a:pt x="1152284" y="1608577"/>
                  <a:pt x="1063647" y="1587466"/>
                  <a:pt x="983451" y="1633907"/>
                </a:cubicBezTo>
                <a:cubicBezTo>
                  <a:pt x="907478" y="1680349"/>
                  <a:pt x="831502" y="1676129"/>
                  <a:pt x="738645" y="1633907"/>
                </a:cubicBezTo>
                <a:cubicBezTo>
                  <a:pt x="932801" y="1562135"/>
                  <a:pt x="1110077" y="1473472"/>
                  <a:pt x="1316896" y="1494583"/>
                </a:cubicBezTo>
                <a:cubicBezTo>
                  <a:pt x="1308455" y="1469252"/>
                  <a:pt x="1274689" y="1498805"/>
                  <a:pt x="1274689" y="1473472"/>
                </a:cubicBezTo>
                <a:cubicBezTo>
                  <a:pt x="1274689" y="1448141"/>
                  <a:pt x="1304235" y="1448141"/>
                  <a:pt x="1321118" y="1448141"/>
                </a:cubicBezTo>
                <a:cubicBezTo>
                  <a:pt x="1409755" y="1443918"/>
                  <a:pt x="1489951" y="1401699"/>
                  <a:pt x="1574367" y="1376366"/>
                </a:cubicBezTo>
                <a:cubicBezTo>
                  <a:pt x="1641900" y="1355258"/>
                  <a:pt x="1713653" y="1355258"/>
                  <a:pt x="1785406" y="1367923"/>
                </a:cubicBezTo>
                <a:cubicBezTo>
                  <a:pt x="1836059" y="1380589"/>
                  <a:pt x="1882486" y="1376366"/>
                  <a:pt x="1924695" y="1342592"/>
                </a:cubicBezTo>
                <a:cubicBezTo>
                  <a:pt x="1958462" y="1313036"/>
                  <a:pt x="2009111" y="1308816"/>
                  <a:pt x="2055541" y="1300371"/>
                </a:cubicBezTo>
                <a:cubicBezTo>
                  <a:pt x="2072424" y="1296148"/>
                  <a:pt x="2110411" y="1304593"/>
                  <a:pt x="2089307" y="1266595"/>
                </a:cubicBezTo>
                <a:cubicBezTo>
                  <a:pt x="2076644" y="1241264"/>
                  <a:pt x="2089307" y="1186377"/>
                  <a:pt x="2030215" y="1199045"/>
                </a:cubicBezTo>
                <a:cubicBezTo>
                  <a:pt x="2013331" y="1207488"/>
                  <a:pt x="1996448" y="1207488"/>
                  <a:pt x="1975345" y="1203265"/>
                </a:cubicBezTo>
                <a:cubicBezTo>
                  <a:pt x="1928915" y="1194822"/>
                  <a:pt x="1886708" y="1161046"/>
                  <a:pt x="1840279" y="1156823"/>
                </a:cubicBezTo>
                <a:cubicBezTo>
                  <a:pt x="1798070" y="1152603"/>
                  <a:pt x="1755863" y="1190599"/>
                  <a:pt x="1709433" y="1173711"/>
                </a:cubicBezTo>
                <a:cubicBezTo>
                  <a:pt x="1705213" y="1156823"/>
                  <a:pt x="1713653" y="1152603"/>
                  <a:pt x="1726316" y="1148380"/>
                </a:cubicBezTo>
                <a:cubicBezTo>
                  <a:pt x="1806512" y="1131492"/>
                  <a:pt x="1886708" y="1093494"/>
                  <a:pt x="1966902" y="1068163"/>
                </a:cubicBezTo>
                <a:cubicBezTo>
                  <a:pt x="1996448" y="1059717"/>
                  <a:pt x="2021774" y="1051275"/>
                  <a:pt x="2034435" y="1097716"/>
                </a:cubicBezTo>
                <a:cubicBezTo>
                  <a:pt x="2038658" y="1131492"/>
                  <a:pt x="2072424" y="1135715"/>
                  <a:pt x="2106190" y="1135715"/>
                </a:cubicBezTo>
                <a:cubicBezTo>
                  <a:pt x="2118854" y="1135715"/>
                  <a:pt x="2131514" y="1127270"/>
                  <a:pt x="2148397" y="1127270"/>
                </a:cubicBezTo>
                <a:cubicBezTo>
                  <a:pt x="2169503" y="1123047"/>
                  <a:pt x="2186387" y="1131492"/>
                  <a:pt x="2194827" y="1148380"/>
                </a:cubicBezTo>
                <a:cubicBezTo>
                  <a:pt x="2207490" y="1169489"/>
                  <a:pt x="2190607" y="1182156"/>
                  <a:pt x="2177944" y="1190599"/>
                </a:cubicBezTo>
                <a:cubicBezTo>
                  <a:pt x="2165281" y="1199045"/>
                  <a:pt x="2152620" y="1207488"/>
                  <a:pt x="2156840" y="1220153"/>
                </a:cubicBezTo>
                <a:cubicBezTo>
                  <a:pt x="2161060" y="1228598"/>
                  <a:pt x="2169503" y="1237041"/>
                  <a:pt x="2177944" y="1237041"/>
                </a:cubicBezTo>
                <a:cubicBezTo>
                  <a:pt x="2194827" y="1241264"/>
                  <a:pt x="2190607" y="1220153"/>
                  <a:pt x="2199047" y="1211710"/>
                </a:cubicBezTo>
                <a:cubicBezTo>
                  <a:pt x="2207490" y="1199045"/>
                  <a:pt x="2215930" y="1190599"/>
                  <a:pt x="2224373" y="1177934"/>
                </a:cubicBezTo>
                <a:cubicBezTo>
                  <a:pt x="2249697" y="1144158"/>
                  <a:pt x="2275023" y="1135715"/>
                  <a:pt x="2308789" y="1169489"/>
                </a:cubicBezTo>
                <a:cubicBezTo>
                  <a:pt x="2338336" y="1199045"/>
                  <a:pt x="2372102" y="1194822"/>
                  <a:pt x="2397426" y="1156823"/>
                </a:cubicBezTo>
                <a:cubicBezTo>
                  <a:pt x="2397426" y="1156823"/>
                  <a:pt x="2397426" y="1152603"/>
                  <a:pt x="2397426" y="1152603"/>
                </a:cubicBezTo>
                <a:cubicBezTo>
                  <a:pt x="2452298" y="1030164"/>
                  <a:pt x="2553598" y="945726"/>
                  <a:pt x="2646454" y="852840"/>
                </a:cubicBezTo>
                <a:cubicBezTo>
                  <a:pt x="2684441" y="814844"/>
                  <a:pt x="2701324" y="755737"/>
                  <a:pt x="2768860" y="755737"/>
                </a:cubicBezTo>
                <a:cubicBezTo>
                  <a:pt x="2781520" y="755737"/>
                  <a:pt x="2789963" y="734626"/>
                  <a:pt x="2794183" y="721960"/>
                </a:cubicBezTo>
                <a:cubicBezTo>
                  <a:pt x="2806846" y="658631"/>
                  <a:pt x="2840613" y="607966"/>
                  <a:pt x="2887042" y="574190"/>
                </a:cubicBezTo>
                <a:cubicBezTo>
                  <a:pt x="2937692" y="540414"/>
                  <a:pt x="2984119" y="477084"/>
                  <a:pt x="3060095" y="527749"/>
                </a:cubicBezTo>
                <a:cubicBezTo>
                  <a:pt x="3089641" y="548859"/>
                  <a:pt x="3110745" y="561525"/>
                  <a:pt x="3110745" y="599521"/>
                </a:cubicBezTo>
                <a:cubicBezTo>
                  <a:pt x="3110745" y="679739"/>
                  <a:pt x="3089641" y="759957"/>
                  <a:pt x="3064315" y="835952"/>
                </a:cubicBezTo>
                <a:cubicBezTo>
                  <a:pt x="3060095" y="848620"/>
                  <a:pt x="3043212" y="861285"/>
                  <a:pt x="3060095" y="873951"/>
                </a:cubicBezTo>
                <a:cubicBezTo>
                  <a:pt x="3076978" y="886616"/>
                  <a:pt x="3093862" y="878173"/>
                  <a:pt x="3106525" y="865508"/>
                </a:cubicBezTo>
                <a:cubicBezTo>
                  <a:pt x="3136071" y="831732"/>
                  <a:pt x="3165615" y="797956"/>
                  <a:pt x="3190941" y="755737"/>
                </a:cubicBezTo>
                <a:cubicBezTo>
                  <a:pt x="3275357" y="603744"/>
                  <a:pt x="3410423" y="485530"/>
                  <a:pt x="3515943" y="350425"/>
                </a:cubicBezTo>
                <a:cubicBezTo>
                  <a:pt x="3532826" y="329314"/>
                  <a:pt x="3562372" y="312429"/>
                  <a:pt x="3583476" y="295538"/>
                </a:cubicBezTo>
                <a:cubicBezTo>
                  <a:pt x="3600359" y="282873"/>
                  <a:pt x="3617245" y="270207"/>
                  <a:pt x="3629905" y="295538"/>
                </a:cubicBezTo>
                <a:cubicBezTo>
                  <a:pt x="3638348" y="308206"/>
                  <a:pt x="3651011" y="299761"/>
                  <a:pt x="3659452" y="295538"/>
                </a:cubicBezTo>
                <a:cubicBezTo>
                  <a:pt x="3710101" y="265984"/>
                  <a:pt x="3735427" y="278652"/>
                  <a:pt x="3748088" y="333537"/>
                </a:cubicBezTo>
                <a:cubicBezTo>
                  <a:pt x="3748088" y="337759"/>
                  <a:pt x="3752311" y="346202"/>
                  <a:pt x="3756531" y="346202"/>
                </a:cubicBezTo>
                <a:cubicBezTo>
                  <a:pt x="3832504" y="379978"/>
                  <a:pt x="3790297" y="434865"/>
                  <a:pt x="3781854" y="485530"/>
                </a:cubicBezTo>
                <a:cubicBezTo>
                  <a:pt x="3777634" y="493972"/>
                  <a:pt x="3773414" y="502415"/>
                  <a:pt x="3769194" y="510861"/>
                </a:cubicBezTo>
                <a:cubicBezTo>
                  <a:pt x="3743868" y="578413"/>
                  <a:pt x="3760751" y="603744"/>
                  <a:pt x="3828284" y="603744"/>
                </a:cubicBezTo>
                <a:cubicBezTo>
                  <a:pt x="3832504" y="603744"/>
                  <a:pt x="3836727" y="603744"/>
                  <a:pt x="3836727" y="599521"/>
                </a:cubicBezTo>
                <a:cubicBezTo>
                  <a:pt x="3853610" y="544637"/>
                  <a:pt x="3933806" y="553079"/>
                  <a:pt x="3946467" y="489750"/>
                </a:cubicBezTo>
                <a:cubicBezTo>
                  <a:pt x="3954910" y="447531"/>
                  <a:pt x="3980233" y="422200"/>
                  <a:pt x="4026663" y="413755"/>
                </a:cubicBezTo>
                <a:cubicBezTo>
                  <a:pt x="3976013" y="384201"/>
                  <a:pt x="3967573" y="350425"/>
                  <a:pt x="3988676" y="291318"/>
                </a:cubicBezTo>
                <a:cubicBezTo>
                  <a:pt x="3992896" y="282873"/>
                  <a:pt x="3997116" y="270207"/>
                  <a:pt x="4009779" y="274430"/>
                </a:cubicBezTo>
                <a:cubicBezTo>
                  <a:pt x="4022443" y="278652"/>
                  <a:pt x="4018222" y="291318"/>
                  <a:pt x="4014000" y="299761"/>
                </a:cubicBezTo>
                <a:cubicBezTo>
                  <a:pt x="4009779" y="312429"/>
                  <a:pt x="4005559" y="325094"/>
                  <a:pt x="4014000" y="341982"/>
                </a:cubicBezTo>
                <a:cubicBezTo>
                  <a:pt x="4035106" y="341982"/>
                  <a:pt x="4039326" y="325094"/>
                  <a:pt x="4039326" y="312429"/>
                </a:cubicBezTo>
                <a:cubicBezTo>
                  <a:pt x="4039326" y="265984"/>
                  <a:pt x="4056209" y="219543"/>
                  <a:pt x="4064649" y="173101"/>
                </a:cubicBezTo>
                <a:cubicBezTo>
                  <a:pt x="4077312" y="118217"/>
                  <a:pt x="4102639" y="80218"/>
                  <a:pt x="4161729" y="71775"/>
                </a:cubicBezTo>
                <a:cubicBezTo>
                  <a:pt x="4174392" y="67552"/>
                  <a:pt x="4187055" y="67552"/>
                  <a:pt x="4191275" y="50664"/>
                </a:cubicBezTo>
                <a:cubicBezTo>
                  <a:pt x="4203938" y="12666"/>
                  <a:pt x="4237705" y="4223"/>
                  <a:pt x="427147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38011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6163A38-FF1F-4D4D-BD61-25510A4F4A10}"/>
              </a:ext>
            </a:extLst>
          </p:cNvPr>
          <p:cNvSpPr/>
          <p:nvPr userDrawn="1"/>
        </p:nvSpPr>
        <p:spPr>
          <a:xfrm>
            <a:off x="152400" y="-1"/>
            <a:ext cx="6562726" cy="6858001"/>
          </a:xfrm>
          <a:custGeom>
            <a:avLst/>
            <a:gdLst>
              <a:gd name="connsiteX0" fmla="*/ 0 w 6543676"/>
              <a:gd name="connsiteY0" fmla="*/ 0 h 6858001"/>
              <a:gd name="connsiteX1" fmla="*/ 4981576 w 6543676"/>
              <a:gd name="connsiteY1" fmla="*/ 0 h 6858001"/>
              <a:gd name="connsiteX2" fmla="*/ 6543676 w 6543676"/>
              <a:gd name="connsiteY2" fmla="*/ 1638300 h 6858001"/>
              <a:gd name="connsiteX3" fmla="*/ 5140390 w 6543676"/>
              <a:gd name="connsiteY3" fmla="*/ 6545233 h 6858001"/>
              <a:gd name="connsiteX4" fmla="*/ 5134165 w 6543676"/>
              <a:gd name="connsiteY4" fmla="*/ 6858001 h 6858001"/>
              <a:gd name="connsiteX5" fmla="*/ 552 w 6543676"/>
              <a:gd name="connsiteY5" fmla="*/ 6858001 h 6858001"/>
              <a:gd name="connsiteX6" fmla="*/ 0 w 6543676"/>
              <a:gd name="connsiteY6" fmla="*/ 6858000 h 6858001"/>
              <a:gd name="connsiteX0" fmla="*/ 0 w 6562726"/>
              <a:gd name="connsiteY0" fmla="*/ 0 h 6858001"/>
              <a:gd name="connsiteX1" fmla="*/ 4981576 w 6562726"/>
              <a:gd name="connsiteY1" fmla="*/ 0 h 6858001"/>
              <a:gd name="connsiteX2" fmla="*/ 6562726 w 6562726"/>
              <a:gd name="connsiteY2" fmla="*/ 1638300 h 6858001"/>
              <a:gd name="connsiteX3" fmla="*/ 5140390 w 6562726"/>
              <a:gd name="connsiteY3" fmla="*/ 6545233 h 6858001"/>
              <a:gd name="connsiteX4" fmla="*/ 5134165 w 6562726"/>
              <a:gd name="connsiteY4" fmla="*/ 6858001 h 6858001"/>
              <a:gd name="connsiteX5" fmla="*/ 552 w 6562726"/>
              <a:gd name="connsiteY5" fmla="*/ 6858001 h 6858001"/>
              <a:gd name="connsiteX6" fmla="*/ 0 w 6562726"/>
              <a:gd name="connsiteY6" fmla="*/ 6858000 h 6858001"/>
              <a:gd name="connsiteX7" fmla="*/ 0 w 6562726"/>
              <a:gd name="connsiteY7" fmla="*/ 0 h 6858001"/>
              <a:gd name="connsiteX0" fmla="*/ 0 w 6562726"/>
              <a:gd name="connsiteY0" fmla="*/ 0 h 6858001"/>
              <a:gd name="connsiteX1" fmla="*/ 4981576 w 6562726"/>
              <a:gd name="connsiteY1" fmla="*/ 0 h 6858001"/>
              <a:gd name="connsiteX2" fmla="*/ 6562726 w 6562726"/>
              <a:gd name="connsiteY2" fmla="*/ 1638300 h 6858001"/>
              <a:gd name="connsiteX3" fmla="*/ 5140390 w 6562726"/>
              <a:gd name="connsiteY3" fmla="*/ 6545233 h 6858001"/>
              <a:gd name="connsiteX4" fmla="*/ 5134165 w 6562726"/>
              <a:gd name="connsiteY4" fmla="*/ 6858001 h 6858001"/>
              <a:gd name="connsiteX5" fmla="*/ 552 w 6562726"/>
              <a:gd name="connsiteY5" fmla="*/ 6858001 h 6858001"/>
              <a:gd name="connsiteX6" fmla="*/ 0 w 6562726"/>
              <a:gd name="connsiteY6" fmla="*/ 6858000 h 6858001"/>
              <a:gd name="connsiteX7" fmla="*/ 0 w 6562726"/>
              <a:gd name="connsiteY7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2726" h="6858001">
                <a:moveTo>
                  <a:pt x="0" y="0"/>
                </a:moveTo>
                <a:lnTo>
                  <a:pt x="4981576" y="0"/>
                </a:lnTo>
                <a:cubicBezTo>
                  <a:pt x="5006977" y="371475"/>
                  <a:pt x="5765801" y="1114425"/>
                  <a:pt x="6562726" y="1638300"/>
                </a:cubicBezTo>
                <a:cubicBezTo>
                  <a:pt x="5759055" y="2900363"/>
                  <a:pt x="5204223" y="4907496"/>
                  <a:pt x="5140390" y="6545233"/>
                </a:cubicBezTo>
                <a:lnTo>
                  <a:pt x="5134165" y="6858001"/>
                </a:lnTo>
                <a:lnTo>
                  <a:pt x="552" y="6858001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35A586F4-88B7-45EE-9708-47716F743070}"/>
              </a:ext>
            </a:extLst>
          </p:cNvPr>
          <p:cNvSpPr/>
          <p:nvPr userDrawn="1"/>
        </p:nvSpPr>
        <p:spPr>
          <a:xfrm flipV="1">
            <a:off x="152400" y="-1"/>
            <a:ext cx="6238876" cy="6848475"/>
          </a:xfrm>
          <a:custGeom>
            <a:avLst/>
            <a:gdLst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5" fmla="*/ 0 w 6238876"/>
              <a:gd name="connsiteY5" fmla="*/ 0 h 6858000"/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5" fmla="*/ 0 w 623887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8876" h="6858000">
                <a:moveTo>
                  <a:pt x="0" y="0"/>
                </a:moveTo>
                <a:lnTo>
                  <a:pt x="4819651" y="0"/>
                </a:lnTo>
                <a:cubicBezTo>
                  <a:pt x="4819651" y="1689100"/>
                  <a:pt x="5153027" y="4273550"/>
                  <a:pt x="6238876" y="5229225"/>
                </a:cubicBezTo>
                <a:cubicBezTo>
                  <a:pt x="5286376" y="5778500"/>
                  <a:pt x="4883152" y="6283325"/>
                  <a:pt x="481965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E34B3B3A-542A-46E1-A720-8928C9B91FC2}"/>
              </a:ext>
            </a:extLst>
          </p:cNvPr>
          <p:cNvCxnSpPr>
            <a:cxnSpLocks/>
          </p:cNvCxnSpPr>
          <p:nvPr userDrawn="1"/>
        </p:nvCxnSpPr>
        <p:spPr>
          <a:xfrm>
            <a:off x="6238876" y="1638302"/>
            <a:ext cx="5953124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F31766EE-B13B-4F0C-AAE1-FB140846B8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543676" cy="6867525"/>
          </a:xfrm>
          <a:custGeom>
            <a:avLst/>
            <a:gdLst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162877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0" fmla="*/ 0 w 6543676"/>
              <a:gd name="connsiteY0" fmla="*/ 0 h 6858000"/>
              <a:gd name="connsiteX1" fmla="*/ 4819651 w 6543676"/>
              <a:gd name="connsiteY1" fmla="*/ 0 h 6858000"/>
              <a:gd name="connsiteX2" fmla="*/ 6543676 w 6543676"/>
              <a:gd name="connsiteY2" fmla="*/ 1638300 h 6858000"/>
              <a:gd name="connsiteX3" fmla="*/ 4819651 w 6543676"/>
              <a:gd name="connsiteY3" fmla="*/ 6858000 h 6858000"/>
              <a:gd name="connsiteX4" fmla="*/ 0 w 6543676"/>
              <a:gd name="connsiteY4" fmla="*/ 6858000 h 6858000"/>
              <a:gd name="connsiteX5" fmla="*/ 0 w 6543676"/>
              <a:gd name="connsiteY5" fmla="*/ 0 h 6858000"/>
              <a:gd name="connsiteX0" fmla="*/ 0 w 6543676"/>
              <a:gd name="connsiteY0" fmla="*/ 0 h 6858000"/>
              <a:gd name="connsiteX1" fmla="*/ 4819651 w 6543676"/>
              <a:gd name="connsiteY1" fmla="*/ 0 h 6858000"/>
              <a:gd name="connsiteX2" fmla="*/ 6543676 w 6543676"/>
              <a:gd name="connsiteY2" fmla="*/ 1638300 h 6858000"/>
              <a:gd name="connsiteX3" fmla="*/ 4819651 w 6543676"/>
              <a:gd name="connsiteY3" fmla="*/ 6858000 h 6858000"/>
              <a:gd name="connsiteX4" fmla="*/ 0 w 6543676"/>
              <a:gd name="connsiteY4" fmla="*/ 6858000 h 6858000"/>
              <a:gd name="connsiteX5" fmla="*/ 0 w 6543676"/>
              <a:gd name="connsiteY5" fmla="*/ 0 h 6858000"/>
              <a:gd name="connsiteX0" fmla="*/ 0 w 6543676"/>
              <a:gd name="connsiteY0" fmla="*/ 0 h 6858000"/>
              <a:gd name="connsiteX1" fmla="*/ 4819651 w 6543676"/>
              <a:gd name="connsiteY1" fmla="*/ 0 h 6858000"/>
              <a:gd name="connsiteX2" fmla="*/ 6543676 w 6543676"/>
              <a:gd name="connsiteY2" fmla="*/ 1638300 h 6858000"/>
              <a:gd name="connsiteX3" fmla="*/ 4819651 w 6543676"/>
              <a:gd name="connsiteY3" fmla="*/ 6858000 h 6858000"/>
              <a:gd name="connsiteX4" fmla="*/ 0 w 6543676"/>
              <a:gd name="connsiteY4" fmla="*/ 6858000 h 6858000"/>
              <a:gd name="connsiteX5" fmla="*/ 0 w 6543676"/>
              <a:gd name="connsiteY5" fmla="*/ 0 h 6858000"/>
              <a:gd name="connsiteX0" fmla="*/ 0 w 6543676"/>
              <a:gd name="connsiteY0" fmla="*/ 0 h 6858000"/>
              <a:gd name="connsiteX1" fmla="*/ 4819651 w 6543676"/>
              <a:gd name="connsiteY1" fmla="*/ 0 h 6858000"/>
              <a:gd name="connsiteX2" fmla="*/ 6543676 w 6543676"/>
              <a:gd name="connsiteY2" fmla="*/ 1638300 h 6858000"/>
              <a:gd name="connsiteX3" fmla="*/ 4819651 w 6543676"/>
              <a:gd name="connsiteY3" fmla="*/ 6858000 h 6858000"/>
              <a:gd name="connsiteX4" fmla="*/ 0 w 6543676"/>
              <a:gd name="connsiteY4" fmla="*/ 6858000 h 6858000"/>
              <a:gd name="connsiteX5" fmla="*/ 0 w 6543676"/>
              <a:gd name="connsiteY5" fmla="*/ 0 h 6858000"/>
              <a:gd name="connsiteX0" fmla="*/ 0 w 6543676"/>
              <a:gd name="connsiteY0" fmla="*/ 0 h 6867525"/>
              <a:gd name="connsiteX1" fmla="*/ 4819651 w 6543676"/>
              <a:gd name="connsiteY1" fmla="*/ 0 h 6867525"/>
              <a:gd name="connsiteX2" fmla="*/ 6543676 w 6543676"/>
              <a:gd name="connsiteY2" fmla="*/ 1638300 h 6867525"/>
              <a:gd name="connsiteX3" fmla="*/ 5219701 w 6543676"/>
              <a:gd name="connsiteY3" fmla="*/ 6867525 h 6867525"/>
              <a:gd name="connsiteX4" fmla="*/ 0 w 6543676"/>
              <a:gd name="connsiteY4" fmla="*/ 6858000 h 6867525"/>
              <a:gd name="connsiteX5" fmla="*/ 0 w 6543676"/>
              <a:gd name="connsiteY5" fmla="*/ 0 h 6867525"/>
              <a:gd name="connsiteX0" fmla="*/ 0 w 6543676"/>
              <a:gd name="connsiteY0" fmla="*/ 0 h 6867525"/>
              <a:gd name="connsiteX1" fmla="*/ 4981576 w 6543676"/>
              <a:gd name="connsiteY1" fmla="*/ 19050 h 6867525"/>
              <a:gd name="connsiteX2" fmla="*/ 6543676 w 6543676"/>
              <a:gd name="connsiteY2" fmla="*/ 1638300 h 6867525"/>
              <a:gd name="connsiteX3" fmla="*/ 5219701 w 6543676"/>
              <a:gd name="connsiteY3" fmla="*/ 6867525 h 6867525"/>
              <a:gd name="connsiteX4" fmla="*/ 0 w 6543676"/>
              <a:gd name="connsiteY4" fmla="*/ 6858000 h 6867525"/>
              <a:gd name="connsiteX5" fmla="*/ 0 w 6543676"/>
              <a:gd name="connsiteY5" fmla="*/ 0 h 6867525"/>
              <a:gd name="connsiteX0" fmla="*/ 0 w 6543676"/>
              <a:gd name="connsiteY0" fmla="*/ 0 h 6867525"/>
              <a:gd name="connsiteX1" fmla="*/ 4981576 w 6543676"/>
              <a:gd name="connsiteY1" fmla="*/ 0 h 6867525"/>
              <a:gd name="connsiteX2" fmla="*/ 6543676 w 6543676"/>
              <a:gd name="connsiteY2" fmla="*/ 1638300 h 6867525"/>
              <a:gd name="connsiteX3" fmla="*/ 5219701 w 6543676"/>
              <a:gd name="connsiteY3" fmla="*/ 6867525 h 6867525"/>
              <a:gd name="connsiteX4" fmla="*/ 0 w 6543676"/>
              <a:gd name="connsiteY4" fmla="*/ 6858000 h 6867525"/>
              <a:gd name="connsiteX5" fmla="*/ 0 w 6543676"/>
              <a:gd name="connsiteY5" fmla="*/ 0 h 6867525"/>
              <a:gd name="connsiteX0" fmla="*/ 0 w 6543676"/>
              <a:gd name="connsiteY0" fmla="*/ 0 h 6867525"/>
              <a:gd name="connsiteX1" fmla="*/ 4981576 w 6543676"/>
              <a:gd name="connsiteY1" fmla="*/ 0 h 6867525"/>
              <a:gd name="connsiteX2" fmla="*/ 6543676 w 6543676"/>
              <a:gd name="connsiteY2" fmla="*/ 1638300 h 6867525"/>
              <a:gd name="connsiteX3" fmla="*/ 5133976 w 6543676"/>
              <a:gd name="connsiteY3" fmla="*/ 6867525 h 6867525"/>
              <a:gd name="connsiteX4" fmla="*/ 0 w 6543676"/>
              <a:gd name="connsiteY4" fmla="*/ 6858000 h 6867525"/>
              <a:gd name="connsiteX5" fmla="*/ 0 w 6543676"/>
              <a:gd name="connsiteY5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43676" h="6867525">
                <a:moveTo>
                  <a:pt x="0" y="0"/>
                </a:moveTo>
                <a:lnTo>
                  <a:pt x="4981576" y="0"/>
                </a:lnTo>
                <a:cubicBezTo>
                  <a:pt x="5006977" y="371475"/>
                  <a:pt x="5699126" y="1152525"/>
                  <a:pt x="6543676" y="1638300"/>
                </a:cubicBezTo>
                <a:cubicBezTo>
                  <a:pt x="5686427" y="2984500"/>
                  <a:pt x="5133976" y="5178425"/>
                  <a:pt x="5133976" y="6867525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0806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A57F89BA-4424-4190-B93E-48930D457F2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804231" y="1031577"/>
            <a:ext cx="6521207" cy="5391435"/>
          </a:xfrm>
          <a:custGeom>
            <a:avLst/>
            <a:gdLst>
              <a:gd name="connsiteX0" fmla="*/ 1923143 w 5498207"/>
              <a:gd name="connsiteY0" fmla="*/ 0 h 4545665"/>
              <a:gd name="connsiteX1" fmla="*/ 3371680 w 5498207"/>
              <a:gd name="connsiteY1" fmla="*/ 1448537 h 4545665"/>
              <a:gd name="connsiteX2" fmla="*/ 3393443 w 5498207"/>
              <a:gd name="connsiteY2" fmla="*/ 1454481 h 4545665"/>
              <a:gd name="connsiteX3" fmla="*/ 3442007 w 5498207"/>
              <a:gd name="connsiteY3" fmla="*/ 1444874 h 4545665"/>
              <a:gd name="connsiteX4" fmla="*/ 3468347 w 5498207"/>
              <a:gd name="connsiteY4" fmla="*/ 1420720 h 4545665"/>
              <a:gd name="connsiteX5" fmla="*/ 3474932 w 5498207"/>
              <a:gd name="connsiteY5" fmla="*/ 1376805 h 4545665"/>
              <a:gd name="connsiteX6" fmla="*/ 3474932 w 5498207"/>
              <a:gd name="connsiteY6" fmla="*/ 1348259 h 4545665"/>
              <a:gd name="connsiteX7" fmla="*/ 3516637 w 5498207"/>
              <a:gd name="connsiteY7" fmla="*/ 1332889 h 4545665"/>
              <a:gd name="connsiteX8" fmla="*/ 3549562 w 5498207"/>
              <a:gd name="connsiteY8" fmla="*/ 1365826 h 4545665"/>
              <a:gd name="connsiteX9" fmla="*/ 3569317 w 5498207"/>
              <a:gd name="connsiteY9" fmla="*/ 1383392 h 4545665"/>
              <a:gd name="connsiteX10" fmla="*/ 3591267 w 5498207"/>
              <a:gd name="connsiteY10" fmla="*/ 1368021 h 4545665"/>
              <a:gd name="connsiteX11" fmla="*/ 3608827 w 5498207"/>
              <a:gd name="connsiteY11" fmla="*/ 1310931 h 4545665"/>
              <a:gd name="connsiteX12" fmla="*/ 3621997 w 5498207"/>
              <a:gd name="connsiteY12" fmla="*/ 1293365 h 4545665"/>
              <a:gd name="connsiteX13" fmla="*/ 3643947 w 5498207"/>
              <a:gd name="connsiteY13" fmla="*/ 1295560 h 4545665"/>
              <a:gd name="connsiteX14" fmla="*/ 3668092 w 5498207"/>
              <a:gd name="connsiteY14" fmla="*/ 1317518 h 4545665"/>
              <a:gd name="connsiteX15" fmla="*/ 3703212 w 5498207"/>
              <a:gd name="connsiteY15" fmla="*/ 1348259 h 4545665"/>
              <a:gd name="connsiteX16" fmla="*/ 3758087 w 5498207"/>
              <a:gd name="connsiteY16" fmla="*/ 1315323 h 4545665"/>
              <a:gd name="connsiteX17" fmla="*/ 3793207 w 5498207"/>
              <a:gd name="connsiteY17" fmla="*/ 1256036 h 4545665"/>
              <a:gd name="connsiteX18" fmla="*/ 3819547 w 5498207"/>
              <a:gd name="connsiteY18" fmla="*/ 1247253 h 4545665"/>
              <a:gd name="connsiteX19" fmla="*/ 3843692 w 5498207"/>
              <a:gd name="connsiteY19" fmla="*/ 1321910 h 4545665"/>
              <a:gd name="connsiteX20" fmla="*/ 3839302 w 5498207"/>
              <a:gd name="connsiteY20" fmla="*/ 1328497 h 4545665"/>
              <a:gd name="connsiteX21" fmla="*/ 3883202 w 5498207"/>
              <a:gd name="connsiteY21" fmla="*/ 1341672 h 4545665"/>
              <a:gd name="connsiteX22" fmla="*/ 3920517 w 5498207"/>
              <a:gd name="connsiteY22" fmla="*/ 1324106 h 4545665"/>
              <a:gd name="connsiteX23" fmla="*/ 3927102 w 5498207"/>
              <a:gd name="connsiteY23" fmla="*/ 1317518 h 4545665"/>
              <a:gd name="connsiteX24" fmla="*/ 3999536 w 5498207"/>
              <a:gd name="connsiteY24" fmla="*/ 1313127 h 4545665"/>
              <a:gd name="connsiteX25" fmla="*/ 4041242 w 5498207"/>
              <a:gd name="connsiteY25" fmla="*/ 1308735 h 4545665"/>
              <a:gd name="connsiteX26" fmla="*/ 4065386 w 5498207"/>
              <a:gd name="connsiteY26" fmla="*/ 1251645 h 4545665"/>
              <a:gd name="connsiteX27" fmla="*/ 4102702 w 5498207"/>
              <a:gd name="connsiteY27" fmla="*/ 1135268 h 4545665"/>
              <a:gd name="connsiteX28" fmla="*/ 4135626 w 5498207"/>
              <a:gd name="connsiteY28" fmla="*/ 1084765 h 4545665"/>
              <a:gd name="connsiteX29" fmla="*/ 4192696 w 5498207"/>
              <a:gd name="connsiteY29" fmla="*/ 1071590 h 4545665"/>
              <a:gd name="connsiteX30" fmla="*/ 4170746 w 5498207"/>
              <a:gd name="connsiteY30" fmla="*/ 1146247 h 4545665"/>
              <a:gd name="connsiteX31" fmla="*/ 4148796 w 5498207"/>
              <a:gd name="connsiteY31" fmla="*/ 1234078 h 4545665"/>
              <a:gd name="connsiteX32" fmla="*/ 4124652 w 5498207"/>
              <a:gd name="connsiteY32" fmla="*/ 1319714 h 4545665"/>
              <a:gd name="connsiteX33" fmla="*/ 4179526 w 5498207"/>
              <a:gd name="connsiteY33" fmla="*/ 1383392 h 4545665"/>
              <a:gd name="connsiteX34" fmla="*/ 4192696 w 5498207"/>
              <a:gd name="connsiteY34" fmla="*/ 1374609 h 4545665"/>
              <a:gd name="connsiteX35" fmla="*/ 4199282 w 5498207"/>
              <a:gd name="connsiteY35" fmla="*/ 1359238 h 4545665"/>
              <a:gd name="connsiteX36" fmla="*/ 4243181 w 5498207"/>
              <a:gd name="connsiteY36" fmla="*/ 1341672 h 4545665"/>
              <a:gd name="connsiteX37" fmla="*/ 4267326 w 5498207"/>
              <a:gd name="connsiteY37" fmla="*/ 1376805 h 4545665"/>
              <a:gd name="connsiteX38" fmla="*/ 4267326 w 5498207"/>
              <a:gd name="connsiteY38" fmla="*/ 1394371 h 4545665"/>
              <a:gd name="connsiteX39" fmla="*/ 4333176 w 5498207"/>
              <a:gd name="connsiteY39" fmla="*/ 1480007 h 4545665"/>
              <a:gd name="connsiteX40" fmla="*/ 4363906 w 5498207"/>
              <a:gd name="connsiteY40" fmla="*/ 1477811 h 4545665"/>
              <a:gd name="connsiteX41" fmla="*/ 4456096 w 5498207"/>
              <a:gd name="connsiteY41" fmla="*/ 1455853 h 4545665"/>
              <a:gd name="connsiteX42" fmla="*/ 4475851 w 5498207"/>
              <a:gd name="connsiteY42" fmla="*/ 1464636 h 4545665"/>
              <a:gd name="connsiteX43" fmla="*/ 4499996 w 5498207"/>
              <a:gd name="connsiteY43" fmla="*/ 1495377 h 4545665"/>
              <a:gd name="connsiteX44" fmla="*/ 4526336 w 5498207"/>
              <a:gd name="connsiteY44" fmla="*/ 1499769 h 4545665"/>
              <a:gd name="connsiteX45" fmla="*/ 4535116 w 5498207"/>
              <a:gd name="connsiteY45" fmla="*/ 1490985 h 4545665"/>
              <a:gd name="connsiteX46" fmla="*/ 4554871 w 5498207"/>
              <a:gd name="connsiteY46" fmla="*/ 1490985 h 4545665"/>
              <a:gd name="connsiteX47" fmla="*/ 4550481 w 5498207"/>
              <a:gd name="connsiteY47" fmla="*/ 1510748 h 4545665"/>
              <a:gd name="connsiteX48" fmla="*/ 4504386 w 5498207"/>
              <a:gd name="connsiteY48" fmla="*/ 1565642 h 4545665"/>
              <a:gd name="connsiteX49" fmla="*/ 4510971 w 5498207"/>
              <a:gd name="connsiteY49" fmla="*/ 1585404 h 4545665"/>
              <a:gd name="connsiteX50" fmla="*/ 4543896 w 5498207"/>
              <a:gd name="connsiteY50" fmla="*/ 1581013 h 4545665"/>
              <a:gd name="connsiteX51" fmla="*/ 4579016 w 5498207"/>
              <a:gd name="connsiteY51" fmla="*/ 1585404 h 4545665"/>
              <a:gd name="connsiteX52" fmla="*/ 4592186 w 5498207"/>
              <a:gd name="connsiteY52" fmla="*/ 1635907 h 4545665"/>
              <a:gd name="connsiteX53" fmla="*/ 4576821 w 5498207"/>
              <a:gd name="connsiteY53" fmla="*/ 1642495 h 4545665"/>
              <a:gd name="connsiteX54" fmla="*/ 4583406 w 5498207"/>
              <a:gd name="connsiteY54" fmla="*/ 1677627 h 4545665"/>
              <a:gd name="connsiteX55" fmla="*/ 4658036 w 5498207"/>
              <a:gd name="connsiteY55" fmla="*/ 1769850 h 4545665"/>
              <a:gd name="connsiteX56" fmla="*/ 4723886 w 5498207"/>
              <a:gd name="connsiteY56" fmla="*/ 1785221 h 4545665"/>
              <a:gd name="connsiteX57" fmla="*/ 4772176 w 5498207"/>
              <a:gd name="connsiteY57" fmla="*/ 1804983 h 4545665"/>
              <a:gd name="connsiteX58" fmla="*/ 4763396 w 5498207"/>
              <a:gd name="connsiteY58" fmla="*/ 1835724 h 4545665"/>
              <a:gd name="connsiteX59" fmla="*/ 4723886 w 5498207"/>
              <a:gd name="connsiteY59" fmla="*/ 1914772 h 4545665"/>
              <a:gd name="connsiteX60" fmla="*/ 4765591 w 5498207"/>
              <a:gd name="connsiteY60" fmla="*/ 2026757 h 4545665"/>
              <a:gd name="connsiteX61" fmla="*/ 4785346 w 5498207"/>
              <a:gd name="connsiteY61" fmla="*/ 2031149 h 4545665"/>
              <a:gd name="connsiteX62" fmla="*/ 4840221 w 5498207"/>
              <a:gd name="connsiteY62" fmla="*/ 2026757 h 4545665"/>
              <a:gd name="connsiteX63" fmla="*/ 4873146 w 5498207"/>
              <a:gd name="connsiteY63" fmla="*/ 2088239 h 4545665"/>
              <a:gd name="connsiteX64" fmla="*/ 4835831 w 5498207"/>
              <a:gd name="connsiteY64" fmla="*/ 2156309 h 4545665"/>
              <a:gd name="connsiteX65" fmla="*/ 4816076 w 5498207"/>
              <a:gd name="connsiteY65" fmla="*/ 2158505 h 4545665"/>
              <a:gd name="connsiteX66" fmla="*/ 4798516 w 5498207"/>
              <a:gd name="connsiteY66" fmla="*/ 2167288 h 4545665"/>
              <a:gd name="connsiteX67" fmla="*/ 4780956 w 5498207"/>
              <a:gd name="connsiteY67" fmla="*/ 2193637 h 4545665"/>
              <a:gd name="connsiteX68" fmla="*/ 4787541 w 5498207"/>
              <a:gd name="connsiteY68" fmla="*/ 2224378 h 4545665"/>
              <a:gd name="connsiteX69" fmla="*/ 4833636 w 5498207"/>
              <a:gd name="connsiteY69" fmla="*/ 2323189 h 4545665"/>
              <a:gd name="connsiteX70" fmla="*/ 4855586 w 5498207"/>
              <a:gd name="connsiteY70" fmla="*/ 2331972 h 4545665"/>
              <a:gd name="connsiteX71" fmla="*/ 4873146 w 5498207"/>
              <a:gd name="connsiteY71" fmla="*/ 2345146 h 4545665"/>
              <a:gd name="connsiteX72" fmla="*/ 4807296 w 5498207"/>
              <a:gd name="connsiteY72" fmla="*/ 2384671 h 4545665"/>
              <a:gd name="connsiteX73" fmla="*/ 4776566 w 5498207"/>
              <a:gd name="connsiteY73" fmla="*/ 2424195 h 4545665"/>
              <a:gd name="connsiteX74" fmla="*/ 4776566 w 5498207"/>
              <a:gd name="connsiteY74" fmla="*/ 2428586 h 4545665"/>
              <a:gd name="connsiteX75" fmla="*/ 4816076 w 5498207"/>
              <a:gd name="connsiteY75" fmla="*/ 2472502 h 4545665"/>
              <a:gd name="connsiteX76" fmla="*/ 4864366 w 5498207"/>
              <a:gd name="connsiteY76" fmla="*/ 2516418 h 4545665"/>
              <a:gd name="connsiteX77" fmla="*/ 4864366 w 5498207"/>
              <a:gd name="connsiteY77" fmla="*/ 2538376 h 4545665"/>
              <a:gd name="connsiteX78" fmla="*/ 4846806 w 5498207"/>
              <a:gd name="connsiteY78" fmla="*/ 2542767 h 4545665"/>
              <a:gd name="connsiteX79" fmla="*/ 4778761 w 5498207"/>
              <a:gd name="connsiteY79" fmla="*/ 2560334 h 4545665"/>
              <a:gd name="connsiteX80" fmla="*/ 4767786 w 5498207"/>
              <a:gd name="connsiteY80" fmla="*/ 2571312 h 4545665"/>
              <a:gd name="connsiteX81" fmla="*/ 4726081 w 5498207"/>
              <a:gd name="connsiteY81" fmla="*/ 2637186 h 4545665"/>
              <a:gd name="connsiteX82" fmla="*/ 4706326 w 5498207"/>
              <a:gd name="connsiteY82" fmla="*/ 2663535 h 4545665"/>
              <a:gd name="connsiteX83" fmla="*/ 4699741 w 5498207"/>
              <a:gd name="connsiteY83" fmla="*/ 2700864 h 4545665"/>
              <a:gd name="connsiteX84" fmla="*/ 4748031 w 5498207"/>
              <a:gd name="connsiteY84" fmla="*/ 2744780 h 4545665"/>
              <a:gd name="connsiteX85" fmla="*/ 4813881 w 5498207"/>
              <a:gd name="connsiteY85" fmla="*/ 2766737 h 4545665"/>
              <a:gd name="connsiteX86" fmla="*/ 4875341 w 5498207"/>
              <a:gd name="connsiteY86" fmla="*/ 2757954 h 4545665"/>
              <a:gd name="connsiteX87" fmla="*/ 4903876 w 5498207"/>
              <a:gd name="connsiteY87" fmla="*/ 2740388 h 4545665"/>
              <a:gd name="connsiteX88" fmla="*/ 4952166 w 5498207"/>
              <a:gd name="connsiteY88" fmla="*/ 2689885 h 4545665"/>
              <a:gd name="connsiteX89" fmla="*/ 5033380 w 5498207"/>
              <a:gd name="connsiteY89" fmla="*/ 2604249 h 4545665"/>
              <a:gd name="connsiteX90" fmla="*/ 5138740 w 5498207"/>
              <a:gd name="connsiteY90" fmla="*/ 2562529 h 4545665"/>
              <a:gd name="connsiteX91" fmla="*/ 5224346 w 5498207"/>
              <a:gd name="connsiteY91" fmla="*/ 2514222 h 4545665"/>
              <a:gd name="connsiteX92" fmla="*/ 5230930 w 5498207"/>
              <a:gd name="connsiteY92" fmla="*/ 2507635 h 4545665"/>
              <a:gd name="connsiteX93" fmla="*/ 5318730 w 5498207"/>
              <a:gd name="connsiteY93" fmla="*/ 2470306 h 4545665"/>
              <a:gd name="connsiteX94" fmla="*/ 5428480 w 5498207"/>
              <a:gd name="connsiteY94" fmla="*/ 2448348 h 4545665"/>
              <a:gd name="connsiteX95" fmla="*/ 5489940 w 5498207"/>
              <a:gd name="connsiteY95" fmla="*/ 2479089 h 4545665"/>
              <a:gd name="connsiteX96" fmla="*/ 5496525 w 5498207"/>
              <a:gd name="connsiteY96" fmla="*/ 2490068 h 4545665"/>
              <a:gd name="connsiteX97" fmla="*/ 5485550 w 5498207"/>
              <a:gd name="connsiteY97" fmla="*/ 2566921 h 4545665"/>
              <a:gd name="connsiteX98" fmla="*/ 5435065 w 5498207"/>
              <a:gd name="connsiteY98" fmla="*/ 2613032 h 4545665"/>
              <a:gd name="connsiteX99" fmla="*/ 5388970 w 5498207"/>
              <a:gd name="connsiteY99" fmla="*/ 2617424 h 4545665"/>
              <a:gd name="connsiteX100" fmla="*/ 5329705 w 5498207"/>
              <a:gd name="connsiteY100" fmla="*/ 2615228 h 4545665"/>
              <a:gd name="connsiteX101" fmla="*/ 5316535 w 5498207"/>
              <a:gd name="connsiteY101" fmla="*/ 2624011 h 4545665"/>
              <a:gd name="connsiteX102" fmla="*/ 5263856 w 5498207"/>
              <a:gd name="connsiteY102" fmla="*/ 2650361 h 4545665"/>
              <a:gd name="connsiteX103" fmla="*/ 5215566 w 5498207"/>
              <a:gd name="connsiteY103" fmla="*/ 2670123 h 4545665"/>
              <a:gd name="connsiteX104" fmla="*/ 5105816 w 5498207"/>
              <a:gd name="connsiteY104" fmla="*/ 2700864 h 4545665"/>
              <a:gd name="connsiteX105" fmla="*/ 5000456 w 5498207"/>
              <a:gd name="connsiteY105" fmla="*/ 2744780 h 4545665"/>
              <a:gd name="connsiteX106" fmla="*/ 4934606 w 5498207"/>
              <a:gd name="connsiteY106" fmla="*/ 2795283 h 4545665"/>
              <a:gd name="connsiteX107" fmla="*/ 4903876 w 5498207"/>
              <a:gd name="connsiteY107" fmla="*/ 2815045 h 4545665"/>
              <a:gd name="connsiteX108" fmla="*/ 4778761 w 5498207"/>
              <a:gd name="connsiteY108" fmla="*/ 2887506 h 4545665"/>
              <a:gd name="connsiteX109" fmla="*/ 4710716 w 5498207"/>
              <a:gd name="connsiteY109" fmla="*/ 2911659 h 4545665"/>
              <a:gd name="connsiteX110" fmla="*/ 4684376 w 5498207"/>
              <a:gd name="connsiteY110" fmla="*/ 2902876 h 4545665"/>
              <a:gd name="connsiteX111" fmla="*/ 4660231 w 5498207"/>
              <a:gd name="connsiteY111" fmla="*/ 2900680 h 4545665"/>
              <a:gd name="connsiteX112" fmla="*/ 4644866 w 5498207"/>
              <a:gd name="connsiteY112" fmla="*/ 2922638 h 4545665"/>
              <a:gd name="connsiteX113" fmla="*/ 4658036 w 5498207"/>
              <a:gd name="connsiteY113" fmla="*/ 2940205 h 4545665"/>
              <a:gd name="connsiteX114" fmla="*/ 4675596 w 5498207"/>
              <a:gd name="connsiteY114" fmla="*/ 2946792 h 4545665"/>
              <a:gd name="connsiteX115" fmla="*/ 4706326 w 5498207"/>
              <a:gd name="connsiteY115" fmla="*/ 2968750 h 4545665"/>
              <a:gd name="connsiteX116" fmla="*/ 4745836 w 5498207"/>
              <a:gd name="connsiteY116" fmla="*/ 3008274 h 4545665"/>
              <a:gd name="connsiteX117" fmla="*/ 4914850 w 5498207"/>
              <a:gd name="connsiteY117" fmla="*/ 3069756 h 4545665"/>
              <a:gd name="connsiteX118" fmla="*/ 4952166 w 5498207"/>
              <a:gd name="connsiteY118" fmla="*/ 3082931 h 4545665"/>
              <a:gd name="connsiteX119" fmla="*/ 5002650 w 5498207"/>
              <a:gd name="connsiteY119" fmla="*/ 3076343 h 4545665"/>
              <a:gd name="connsiteX120" fmla="*/ 5031186 w 5498207"/>
              <a:gd name="connsiteY120" fmla="*/ 3071952 h 4545665"/>
              <a:gd name="connsiteX121" fmla="*/ 5061916 w 5498207"/>
              <a:gd name="connsiteY121" fmla="*/ 3080735 h 4545665"/>
              <a:gd name="connsiteX122" fmla="*/ 5075086 w 5498207"/>
              <a:gd name="connsiteY122" fmla="*/ 3096105 h 4545665"/>
              <a:gd name="connsiteX123" fmla="*/ 5018016 w 5498207"/>
              <a:gd name="connsiteY123" fmla="*/ 3212482 h 4545665"/>
              <a:gd name="connsiteX124" fmla="*/ 4956556 w 5498207"/>
              <a:gd name="connsiteY124" fmla="*/ 3212482 h 4545665"/>
              <a:gd name="connsiteX125" fmla="*/ 4906071 w 5498207"/>
              <a:gd name="connsiteY125" fmla="*/ 3177349 h 4545665"/>
              <a:gd name="connsiteX126" fmla="*/ 4851196 w 5498207"/>
              <a:gd name="connsiteY126" fmla="*/ 3166370 h 4545665"/>
              <a:gd name="connsiteX127" fmla="*/ 4794126 w 5498207"/>
              <a:gd name="connsiteY127" fmla="*/ 3137825 h 4545665"/>
              <a:gd name="connsiteX128" fmla="*/ 4761201 w 5498207"/>
              <a:gd name="connsiteY128" fmla="*/ 3085126 h 4545665"/>
              <a:gd name="connsiteX129" fmla="*/ 4708521 w 5498207"/>
              <a:gd name="connsiteY129" fmla="*/ 3060973 h 4545665"/>
              <a:gd name="connsiteX130" fmla="*/ 4693156 w 5498207"/>
              <a:gd name="connsiteY130" fmla="*/ 3058777 h 4545665"/>
              <a:gd name="connsiteX131" fmla="*/ 4620721 w 5498207"/>
              <a:gd name="connsiteY131" fmla="*/ 3065364 h 4545665"/>
              <a:gd name="connsiteX132" fmla="*/ 4565846 w 5498207"/>
              <a:gd name="connsiteY132" fmla="*/ 3065364 h 4545665"/>
              <a:gd name="connsiteX133" fmla="*/ 4524141 w 5498207"/>
              <a:gd name="connsiteY133" fmla="*/ 3039015 h 4545665"/>
              <a:gd name="connsiteX134" fmla="*/ 4502191 w 5498207"/>
              <a:gd name="connsiteY134" fmla="*/ 3034623 h 4545665"/>
              <a:gd name="connsiteX135" fmla="*/ 4486826 w 5498207"/>
              <a:gd name="connsiteY135" fmla="*/ 3023644 h 4545665"/>
              <a:gd name="connsiteX136" fmla="*/ 4447316 w 5498207"/>
              <a:gd name="connsiteY136" fmla="*/ 3017057 h 4545665"/>
              <a:gd name="connsiteX137" fmla="*/ 4407806 w 5498207"/>
              <a:gd name="connsiteY137" fmla="*/ 3076343 h 4545665"/>
              <a:gd name="connsiteX138" fmla="*/ 4372686 w 5498207"/>
              <a:gd name="connsiteY138" fmla="*/ 3087322 h 4545665"/>
              <a:gd name="connsiteX139" fmla="*/ 4366101 w 5498207"/>
              <a:gd name="connsiteY139" fmla="*/ 3085126 h 4545665"/>
              <a:gd name="connsiteX140" fmla="*/ 4335371 w 5498207"/>
              <a:gd name="connsiteY140" fmla="*/ 3065364 h 4545665"/>
              <a:gd name="connsiteX141" fmla="*/ 4302446 w 5498207"/>
              <a:gd name="connsiteY141" fmla="*/ 3085126 h 4545665"/>
              <a:gd name="connsiteX142" fmla="*/ 4273911 w 5498207"/>
              <a:gd name="connsiteY142" fmla="*/ 3113672 h 4545665"/>
              <a:gd name="connsiteX143" fmla="*/ 4210256 w 5498207"/>
              <a:gd name="connsiteY143" fmla="*/ 3140021 h 4545665"/>
              <a:gd name="connsiteX144" fmla="*/ 4194892 w 5498207"/>
              <a:gd name="connsiteY144" fmla="*/ 3137825 h 4545665"/>
              <a:gd name="connsiteX145" fmla="*/ 4089532 w 5498207"/>
              <a:gd name="connsiteY145" fmla="*/ 3201503 h 4545665"/>
              <a:gd name="connsiteX146" fmla="*/ 4023682 w 5498207"/>
              <a:gd name="connsiteY146" fmla="*/ 3247615 h 4545665"/>
              <a:gd name="connsiteX147" fmla="*/ 3938077 w 5498207"/>
              <a:gd name="connsiteY147" fmla="*/ 3289335 h 4545665"/>
              <a:gd name="connsiteX148" fmla="*/ 3924907 w 5498207"/>
              <a:gd name="connsiteY148" fmla="*/ 3302509 h 4545665"/>
              <a:gd name="connsiteX149" fmla="*/ 3907347 w 5498207"/>
              <a:gd name="connsiteY149" fmla="*/ 3357404 h 4545665"/>
              <a:gd name="connsiteX150" fmla="*/ 3900762 w 5498207"/>
              <a:gd name="connsiteY150" fmla="*/ 3368383 h 4545665"/>
              <a:gd name="connsiteX151" fmla="*/ 3821742 w 5498207"/>
              <a:gd name="connsiteY151" fmla="*/ 3447431 h 4545665"/>
              <a:gd name="connsiteX152" fmla="*/ 3810767 w 5498207"/>
              <a:gd name="connsiteY152" fmla="*/ 3456214 h 4545665"/>
              <a:gd name="connsiteX153" fmla="*/ 3703212 w 5498207"/>
              <a:gd name="connsiteY153" fmla="*/ 3506717 h 4545665"/>
              <a:gd name="connsiteX154" fmla="*/ 3604437 w 5498207"/>
              <a:gd name="connsiteY154" fmla="*/ 3581374 h 4545665"/>
              <a:gd name="connsiteX155" fmla="*/ 3560537 w 5498207"/>
              <a:gd name="connsiteY155" fmla="*/ 3625290 h 4545665"/>
              <a:gd name="connsiteX156" fmla="*/ 3560537 w 5498207"/>
              <a:gd name="connsiteY156" fmla="*/ 3640660 h 4545665"/>
              <a:gd name="connsiteX157" fmla="*/ 3564927 w 5498207"/>
              <a:gd name="connsiteY157" fmla="*/ 3647248 h 4545665"/>
              <a:gd name="connsiteX158" fmla="*/ 3545172 w 5498207"/>
              <a:gd name="connsiteY158" fmla="*/ 3717513 h 4545665"/>
              <a:gd name="connsiteX159" fmla="*/ 3494687 w 5498207"/>
              <a:gd name="connsiteY159" fmla="*/ 3748254 h 4545665"/>
              <a:gd name="connsiteX160" fmla="*/ 3529807 w 5498207"/>
              <a:gd name="connsiteY160" fmla="*/ 3757037 h 4545665"/>
              <a:gd name="connsiteX161" fmla="*/ 3562732 w 5498207"/>
              <a:gd name="connsiteY161" fmla="*/ 3754841 h 4545665"/>
              <a:gd name="connsiteX162" fmla="*/ 3573707 w 5498207"/>
              <a:gd name="connsiteY162" fmla="*/ 3761429 h 4545665"/>
              <a:gd name="connsiteX163" fmla="*/ 3617607 w 5498207"/>
              <a:gd name="connsiteY163" fmla="*/ 3785582 h 4545665"/>
              <a:gd name="connsiteX164" fmla="*/ 3698822 w 5498207"/>
              <a:gd name="connsiteY164" fmla="*/ 3851456 h 4545665"/>
              <a:gd name="connsiteX165" fmla="*/ 3711992 w 5498207"/>
              <a:gd name="connsiteY165" fmla="*/ 3912938 h 4545665"/>
              <a:gd name="connsiteX166" fmla="*/ 3670287 w 5498207"/>
              <a:gd name="connsiteY166" fmla="*/ 3978811 h 4545665"/>
              <a:gd name="connsiteX167" fmla="*/ 3668092 w 5498207"/>
              <a:gd name="connsiteY167" fmla="*/ 3994182 h 4545665"/>
              <a:gd name="connsiteX168" fmla="*/ 3679067 w 5498207"/>
              <a:gd name="connsiteY168" fmla="*/ 4068839 h 4545665"/>
              <a:gd name="connsiteX169" fmla="*/ 3624192 w 5498207"/>
              <a:gd name="connsiteY169" fmla="*/ 4169845 h 4545665"/>
              <a:gd name="connsiteX170" fmla="*/ 3571512 w 5498207"/>
              <a:gd name="connsiteY170" fmla="*/ 4193999 h 4545665"/>
              <a:gd name="connsiteX171" fmla="*/ 3463957 w 5498207"/>
              <a:gd name="connsiteY171" fmla="*/ 4178628 h 4545665"/>
              <a:gd name="connsiteX172" fmla="*/ 3389327 w 5498207"/>
              <a:gd name="connsiteY172" fmla="*/ 4055664 h 4545665"/>
              <a:gd name="connsiteX173" fmla="*/ 3389327 w 5498207"/>
              <a:gd name="connsiteY173" fmla="*/ 4038098 h 4545665"/>
              <a:gd name="connsiteX174" fmla="*/ 3378352 w 5498207"/>
              <a:gd name="connsiteY174" fmla="*/ 4005161 h 4545665"/>
              <a:gd name="connsiteX175" fmla="*/ 3349817 w 5498207"/>
              <a:gd name="connsiteY175" fmla="*/ 4000769 h 4545665"/>
              <a:gd name="connsiteX176" fmla="*/ 3242262 w 5498207"/>
              <a:gd name="connsiteY176" fmla="*/ 3991986 h 4545665"/>
              <a:gd name="connsiteX177" fmla="*/ 3224702 w 5498207"/>
              <a:gd name="connsiteY177" fmla="*/ 3996378 h 4545665"/>
              <a:gd name="connsiteX178" fmla="*/ 3237872 w 5498207"/>
              <a:gd name="connsiteY178" fmla="*/ 4009552 h 4545665"/>
              <a:gd name="connsiteX179" fmla="*/ 3248848 w 5498207"/>
              <a:gd name="connsiteY179" fmla="*/ 4027119 h 4545665"/>
              <a:gd name="connsiteX180" fmla="*/ 3308112 w 5498207"/>
              <a:gd name="connsiteY180" fmla="*/ 4018336 h 4545665"/>
              <a:gd name="connsiteX181" fmla="*/ 3319087 w 5498207"/>
              <a:gd name="connsiteY181" fmla="*/ 4031510 h 4545665"/>
              <a:gd name="connsiteX182" fmla="*/ 3310307 w 5498207"/>
              <a:gd name="connsiteY182" fmla="*/ 4046881 h 4545665"/>
              <a:gd name="connsiteX183" fmla="*/ 3237872 w 5498207"/>
              <a:gd name="connsiteY183" fmla="*/ 4046881 h 4545665"/>
              <a:gd name="connsiteX184" fmla="*/ 3213728 w 5498207"/>
              <a:gd name="connsiteY184" fmla="*/ 4060056 h 4545665"/>
              <a:gd name="connsiteX185" fmla="*/ 3253238 w 5498207"/>
              <a:gd name="connsiteY185" fmla="*/ 4141300 h 4545665"/>
              <a:gd name="connsiteX186" fmla="*/ 3325672 w 5498207"/>
              <a:gd name="connsiteY186" fmla="*/ 4187411 h 4545665"/>
              <a:gd name="connsiteX187" fmla="*/ 3347622 w 5498207"/>
              <a:gd name="connsiteY187" fmla="*/ 4189607 h 4545665"/>
              <a:gd name="connsiteX188" fmla="*/ 3362987 w 5498207"/>
              <a:gd name="connsiteY188" fmla="*/ 4196194 h 4545665"/>
              <a:gd name="connsiteX189" fmla="*/ 3380547 w 5498207"/>
              <a:gd name="connsiteY189" fmla="*/ 4204977 h 4545665"/>
              <a:gd name="connsiteX190" fmla="*/ 3358597 w 5498207"/>
              <a:gd name="connsiteY190" fmla="*/ 4220348 h 4545665"/>
              <a:gd name="connsiteX191" fmla="*/ 3343232 w 5498207"/>
              <a:gd name="connsiteY191" fmla="*/ 4213761 h 4545665"/>
              <a:gd name="connsiteX192" fmla="*/ 3231288 w 5498207"/>
              <a:gd name="connsiteY192" fmla="*/ 4154474 h 4545665"/>
              <a:gd name="connsiteX193" fmla="*/ 3215922 w 5498207"/>
              <a:gd name="connsiteY193" fmla="*/ 4147887 h 4545665"/>
              <a:gd name="connsiteX194" fmla="*/ 3169828 w 5498207"/>
              <a:gd name="connsiteY194" fmla="*/ 4176432 h 4545665"/>
              <a:gd name="connsiteX195" fmla="*/ 3169828 w 5498207"/>
              <a:gd name="connsiteY195" fmla="*/ 4207173 h 4545665"/>
              <a:gd name="connsiteX196" fmla="*/ 3169828 w 5498207"/>
              <a:gd name="connsiteY196" fmla="*/ 4240110 h 4545665"/>
              <a:gd name="connsiteX197" fmla="*/ 3112758 w 5498207"/>
              <a:gd name="connsiteY197" fmla="*/ 4240110 h 4545665"/>
              <a:gd name="connsiteX198" fmla="*/ 3068858 w 5498207"/>
              <a:gd name="connsiteY198" fmla="*/ 4284026 h 4545665"/>
              <a:gd name="connsiteX199" fmla="*/ 3031543 w 5498207"/>
              <a:gd name="connsiteY199" fmla="*/ 4319158 h 4545665"/>
              <a:gd name="connsiteX200" fmla="*/ 2994228 w 5498207"/>
              <a:gd name="connsiteY200" fmla="*/ 4321354 h 4545665"/>
              <a:gd name="connsiteX201" fmla="*/ 2930573 w 5498207"/>
              <a:gd name="connsiteY201" fmla="*/ 4334529 h 4545665"/>
              <a:gd name="connsiteX202" fmla="*/ 2923988 w 5498207"/>
              <a:gd name="connsiteY202" fmla="*/ 4345508 h 4545665"/>
              <a:gd name="connsiteX203" fmla="*/ 2915208 w 5498207"/>
              <a:gd name="connsiteY203" fmla="*/ 4417969 h 4545665"/>
              <a:gd name="connsiteX204" fmla="*/ 2902038 w 5498207"/>
              <a:gd name="connsiteY204" fmla="*/ 4439927 h 4545665"/>
              <a:gd name="connsiteX205" fmla="*/ 2891063 w 5498207"/>
              <a:gd name="connsiteY205" fmla="*/ 4435535 h 4545665"/>
              <a:gd name="connsiteX206" fmla="*/ 2888868 w 5498207"/>
              <a:gd name="connsiteY206" fmla="*/ 4382836 h 4545665"/>
              <a:gd name="connsiteX207" fmla="*/ 2873503 w 5498207"/>
              <a:gd name="connsiteY207" fmla="*/ 4363074 h 4545665"/>
              <a:gd name="connsiteX208" fmla="*/ 2842773 w 5498207"/>
              <a:gd name="connsiteY208" fmla="*/ 4376249 h 4545665"/>
              <a:gd name="connsiteX209" fmla="*/ 2823018 w 5498207"/>
              <a:gd name="connsiteY209" fmla="*/ 4396011 h 4545665"/>
              <a:gd name="connsiteX210" fmla="*/ 2820823 w 5498207"/>
              <a:gd name="connsiteY210" fmla="*/ 4356487 h 4545665"/>
              <a:gd name="connsiteX211" fmla="*/ 2812043 w 5498207"/>
              <a:gd name="connsiteY211" fmla="*/ 4336725 h 4545665"/>
              <a:gd name="connsiteX212" fmla="*/ 2792288 w 5498207"/>
              <a:gd name="connsiteY212" fmla="*/ 4343312 h 4545665"/>
              <a:gd name="connsiteX213" fmla="*/ 2783508 w 5498207"/>
              <a:gd name="connsiteY213" fmla="*/ 4398207 h 4545665"/>
              <a:gd name="connsiteX214" fmla="*/ 2765948 w 5498207"/>
              <a:gd name="connsiteY214" fmla="*/ 4510192 h 4545665"/>
              <a:gd name="connsiteX215" fmla="*/ 2765948 w 5498207"/>
              <a:gd name="connsiteY215" fmla="*/ 4529954 h 4545665"/>
              <a:gd name="connsiteX216" fmla="*/ 2757168 w 5498207"/>
              <a:gd name="connsiteY216" fmla="*/ 4545324 h 4545665"/>
              <a:gd name="connsiteX217" fmla="*/ 2741803 w 5498207"/>
              <a:gd name="connsiteY217" fmla="*/ 4532150 h 4545665"/>
              <a:gd name="connsiteX218" fmla="*/ 2739608 w 5498207"/>
              <a:gd name="connsiteY218" fmla="*/ 4516779 h 4545665"/>
              <a:gd name="connsiteX219" fmla="*/ 2750583 w 5498207"/>
              <a:gd name="connsiteY219" fmla="*/ 4475059 h 4545665"/>
              <a:gd name="connsiteX220" fmla="*/ 2754973 w 5498207"/>
              <a:gd name="connsiteY220" fmla="*/ 4437731 h 4545665"/>
              <a:gd name="connsiteX221" fmla="*/ 2757168 w 5498207"/>
              <a:gd name="connsiteY221" fmla="*/ 4413577 h 4545665"/>
              <a:gd name="connsiteX222" fmla="*/ 2759363 w 5498207"/>
              <a:gd name="connsiteY222" fmla="*/ 4360878 h 4545665"/>
              <a:gd name="connsiteX223" fmla="*/ 2737413 w 5498207"/>
              <a:gd name="connsiteY223" fmla="*/ 4301592 h 4545665"/>
              <a:gd name="connsiteX224" fmla="*/ 2713268 w 5498207"/>
              <a:gd name="connsiteY224" fmla="*/ 4341116 h 4545665"/>
              <a:gd name="connsiteX225" fmla="*/ 2695708 w 5498207"/>
              <a:gd name="connsiteY225" fmla="*/ 4439927 h 4545665"/>
              <a:gd name="connsiteX226" fmla="*/ 2678148 w 5498207"/>
              <a:gd name="connsiteY226" fmla="*/ 4497017 h 4545665"/>
              <a:gd name="connsiteX227" fmla="*/ 2658393 w 5498207"/>
              <a:gd name="connsiteY227" fmla="*/ 4501409 h 4545665"/>
              <a:gd name="connsiteX228" fmla="*/ 2654003 w 5498207"/>
              <a:gd name="connsiteY228" fmla="*/ 4488234 h 4545665"/>
              <a:gd name="connsiteX229" fmla="*/ 2678148 w 5498207"/>
              <a:gd name="connsiteY229" fmla="*/ 4389424 h 4545665"/>
              <a:gd name="connsiteX230" fmla="*/ 2686928 w 5498207"/>
              <a:gd name="connsiteY230" fmla="*/ 4356487 h 4545665"/>
              <a:gd name="connsiteX231" fmla="*/ 2673758 w 5498207"/>
              <a:gd name="connsiteY231" fmla="*/ 4301592 h 4545665"/>
              <a:gd name="connsiteX232" fmla="*/ 2671563 w 5498207"/>
              <a:gd name="connsiteY232" fmla="*/ 4242306 h 4545665"/>
              <a:gd name="connsiteX233" fmla="*/ 2671563 w 5498207"/>
              <a:gd name="connsiteY233" fmla="*/ 4196194 h 4545665"/>
              <a:gd name="connsiteX234" fmla="*/ 2645223 w 5498207"/>
              <a:gd name="connsiteY234" fmla="*/ 4141300 h 4545665"/>
              <a:gd name="connsiteX235" fmla="*/ 2616688 w 5498207"/>
              <a:gd name="connsiteY235" fmla="*/ 4132516 h 4545665"/>
              <a:gd name="connsiteX236" fmla="*/ 2583763 w 5498207"/>
              <a:gd name="connsiteY236" fmla="*/ 4121538 h 4545665"/>
              <a:gd name="connsiteX237" fmla="*/ 2533278 w 5498207"/>
              <a:gd name="connsiteY237" fmla="*/ 4108363 h 4545665"/>
              <a:gd name="connsiteX238" fmla="*/ 2441088 w 5498207"/>
              <a:gd name="connsiteY238" fmla="*/ 4125929 h 4545665"/>
              <a:gd name="connsiteX239" fmla="*/ 2401578 w 5498207"/>
              <a:gd name="connsiteY239" fmla="*/ 4114950 h 4545665"/>
              <a:gd name="connsiteX240" fmla="*/ 2300609 w 5498207"/>
              <a:gd name="connsiteY240" fmla="*/ 4018336 h 4545665"/>
              <a:gd name="connsiteX241" fmla="*/ 2234759 w 5498207"/>
              <a:gd name="connsiteY241" fmla="*/ 3904155 h 4545665"/>
              <a:gd name="connsiteX242" fmla="*/ 2190859 w 5498207"/>
              <a:gd name="connsiteY242" fmla="*/ 3822911 h 4545665"/>
              <a:gd name="connsiteX243" fmla="*/ 2118424 w 5498207"/>
              <a:gd name="connsiteY243" fmla="*/ 3761429 h 4545665"/>
              <a:gd name="connsiteX244" fmla="*/ 2083304 w 5498207"/>
              <a:gd name="connsiteY244" fmla="*/ 3772408 h 4545665"/>
              <a:gd name="connsiteX245" fmla="*/ 2063549 w 5498207"/>
              <a:gd name="connsiteY245" fmla="*/ 3789974 h 4545665"/>
              <a:gd name="connsiteX246" fmla="*/ 2021844 w 5498207"/>
              <a:gd name="connsiteY246" fmla="*/ 3781191 h 4545665"/>
              <a:gd name="connsiteX247" fmla="*/ 2008717 w 5498207"/>
              <a:gd name="connsiteY247" fmla="*/ 3760713 h 4545665"/>
              <a:gd name="connsiteX248" fmla="*/ 1923143 w 5498207"/>
              <a:gd name="connsiteY248" fmla="*/ 3846286 h 4545665"/>
              <a:gd name="connsiteX249" fmla="*/ 1859631 w 5498207"/>
              <a:gd name="connsiteY249" fmla="*/ 3782774 h 4545665"/>
              <a:gd name="connsiteX250" fmla="*/ 1853652 w 5498207"/>
              <a:gd name="connsiteY250" fmla="*/ 3782563 h 4545665"/>
              <a:gd name="connsiteX251" fmla="*/ 1835269 w 5498207"/>
              <a:gd name="connsiteY251" fmla="*/ 3796561 h 4545665"/>
              <a:gd name="connsiteX252" fmla="*/ 1791369 w 5498207"/>
              <a:gd name="connsiteY252" fmla="*/ 3849260 h 4545665"/>
              <a:gd name="connsiteX253" fmla="*/ 1760639 w 5498207"/>
              <a:gd name="connsiteY253" fmla="*/ 3869022 h 4545665"/>
              <a:gd name="connsiteX254" fmla="*/ 1738689 w 5498207"/>
              <a:gd name="connsiteY254" fmla="*/ 3904155 h 4545665"/>
              <a:gd name="connsiteX255" fmla="*/ 1732104 w 5498207"/>
              <a:gd name="connsiteY255" fmla="*/ 3945875 h 4545665"/>
              <a:gd name="connsiteX256" fmla="*/ 1740884 w 5498207"/>
              <a:gd name="connsiteY256" fmla="*/ 3967833 h 4545665"/>
              <a:gd name="connsiteX257" fmla="*/ 1756249 w 5498207"/>
              <a:gd name="connsiteY257" fmla="*/ 4024923 h 4545665"/>
              <a:gd name="connsiteX258" fmla="*/ 1723324 w 5498207"/>
              <a:gd name="connsiteY258" fmla="*/ 3987595 h 4545665"/>
              <a:gd name="connsiteX259" fmla="*/ 1701374 w 5498207"/>
              <a:gd name="connsiteY259" fmla="*/ 3965637 h 4545665"/>
              <a:gd name="connsiteX260" fmla="*/ 1688204 w 5498207"/>
              <a:gd name="connsiteY260" fmla="*/ 3963441 h 4545665"/>
              <a:gd name="connsiteX261" fmla="*/ 1644304 w 5498207"/>
              <a:gd name="connsiteY261" fmla="*/ 3923917 h 4545665"/>
              <a:gd name="connsiteX262" fmla="*/ 1593819 w 5498207"/>
              <a:gd name="connsiteY262" fmla="*/ 3906350 h 4545665"/>
              <a:gd name="connsiteX263" fmla="*/ 1571869 w 5498207"/>
              <a:gd name="connsiteY263" fmla="*/ 3888784 h 4545665"/>
              <a:gd name="connsiteX264" fmla="*/ 1484069 w 5498207"/>
              <a:gd name="connsiteY264" fmla="*/ 3811932 h 4545665"/>
              <a:gd name="connsiteX265" fmla="*/ 1468705 w 5498207"/>
              <a:gd name="connsiteY265" fmla="*/ 3811932 h 4545665"/>
              <a:gd name="connsiteX266" fmla="*/ 1468705 w 5498207"/>
              <a:gd name="connsiteY266" fmla="*/ 3822911 h 4545665"/>
              <a:gd name="connsiteX267" fmla="*/ 1549919 w 5498207"/>
              <a:gd name="connsiteY267" fmla="*/ 3928308 h 4545665"/>
              <a:gd name="connsiteX268" fmla="*/ 1563089 w 5498207"/>
              <a:gd name="connsiteY268" fmla="*/ 3952462 h 4545665"/>
              <a:gd name="connsiteX269" fmla="*/ 1536749 w 5498207"/>
              <a:gd name="connsiteY269" fmla="*/ 3983203 h 4545665"/>
              <a:gd name="connsiteX270" fmla="*/ 1512604 w 5498207"/>
              <a:gd name="connsiteY270" fmla="*/ 3967833 h 4545665"/>
              <a:gd name="connsiteX271" fmla="*/ 1495044 w 5498207"/>
              <a:gd name="connsiteY271" fmla="*/ 3952462 h 4545665"/>
              <a:gd name="connsiteX272" fmla="*/ 1481874 w 5498207"/>
              <a:gd name="connsiteY272" fmla="*/ 3932700 h 4545665"/>
              <a:gd name="connsiteX273" fmla="*/ 1448950 w 5498207"/>
              <a:gd name="connsiteY273" fmla="*/ 3866826 h 4545665"/>
              <a:gd name="connsiteX274" fmla="*/ 1427000 w 5498207"/>
              <a:gd name="connsiteY274" fmla="*/ 3818519 h 4545665"/>
              <a:gd name="connsiteX275" fmla="*/ 1394075 w 5498207"/>
              <a:gd name="connsiteY275" fmla="*/ 3739471 h 4545665"/>
              <a:gd name="connsiteX276" fmla="*/ 1361150 w 5498207"/>
              <a:gd name="connsiteY276" fmla="*/ 3634073 h 4545665"/>
              <a:gd name="connsiteX277" fmla="*/ 1334810 w 5498207"/>
              <a:gd name="connsiteY277" fmla="*/ 3605528 h 4545665"/>
              <a:gd name="connsiteX278" fmla="*/ 1317250 w 5498207"/>
              <a:gd name="connsiteY278" fmla="*/ 3587961 h 4545665"/>
              <a:gd name="connsiteX279" fmla="*/ 1295300 w 5498207"/>
              <a:gd name="connsiteY279" fmla="*/ 3552829 h 4545665"/>
              <a:gd name="connsiteX280" fmla="*/ 1273350 w 5498207"/>
              <a:gd name="connsiteY280" fmla="*/ 3671401 h 4545665"/>
              <a:gd name="connsiteX281" fmla="*/ 1293105 w 5498207"/>
              <a:gd name="connsiteY281" fmla="*/ 3704338 h 4545665"/>
              <a:gd name="connsiteX282" fmla="*/ 1308470 w 5498207"/>
              <a:gd name="connsiteY282" fmla="*/ 3759233 h 4545665"/>
              <a:gd name="connsiteX283" fmla="*/ 1308470 w 5498207"/>
              <a:gd name="connsiteY283" fmla="*/ 3800953 h 4545665"/>
              <a:gd name="connsiteX284" fmla="*/ 1262375 w 5498207"/>
              <a:gd name="connsiteY284" fmla="*/ 3759233 h 4545665"/>
              <a:gd name="connsiteX285" fmla="*/ 1233840 w 5498207"/>
              <a:gd name="connsiteY285" fmla="*/ 3721904 h 4545665"/>
              <a:gd name="connsiteX286" fmla="*/ 1216280 w 5498207"/>
              <a:gd name="connsiteY286" fmla="*/ 3699947 h 4545665"/>
              <a:gd name="connsiteX287" fmla="*/ 1194330 w 5498207"/>
              <a:gd name="connsiteY287" fmla="*/ 3649443 h 4545665"/>
              <a:gd name="connsiteX288" fmla="*/ 1178965 w 5498207"/>
              <a:gd name="connsiteY288" fmla="*/ 3596745 h 4545665"/>
              <a:gd name="connsiteX289" fmla="*/ 1157015 w 5498207"/>
              <a:gd name="connsiteY289" fmla="*/ 3570395 h 4545665"/>
              <a:gd name="connsiteX290" fmla="*/ 1135065 w 5498207"/>
              <a:gd name="connsiteY290" fmla="*/ 3519892 h 4545665"/>
              <a:gd name="connsiteX291" fmla="*/ 1167990 w 5498207"/>
              <a:gd name="connsiteY291" fmla="*/ 3515501 h 4545665"/>
              <a:gd name="connsiteX292" fmla="*/ 1185550 w 5498207"/>
              <a:gd name="connsiteY292" fmla="*/ 3478172 h 4545665"/>
              <a:gd name="connsiteX293" fmla="*/ 1196525 w 5498207"/>
              <a:gd name="connsiteY293" fmla="*/ 3451823 h 4545665"/>
              <a:gd name="connsiteX294" fmla="*/ 1211890 w 5498207"/>
              <a:gd name="connsiteY294" fmla="*/ 3443040 h 4545665"/>
              <a:gd name="connsiteX295" fmla="*/ 1196525 w 5498207"/>
              <a:gd name="connsiteY295" fmla="*/ 3436452 h 4545665"/>
              <a:gd name="connsiteX296" fmla="*/ 1185550 w 5498207"/>
              <a:gd name="connsiteY296" fmla="*/ 3414494 h 4545665"/>
              <a:gd name="connsiteX297" fmla="*/ 1200915 w 5498207"/>
              <a:gd name="connsiteY297" fmla="*/ 3394732 h 4545665"/>
              <a:gd name="connsiteX298" fmla="*/ 1238230 w 5498207"/>
              <a:gd name="connsiteY298" fmla="*/ 3355208 h 4545665"/>
              <a:gd name="connsiteX299" fmla="*/ 1242620 w 5498207"/>
              <a:gd name="connsiteY299" fmla="*/ 3333250 h 4545665"/>
              <a:gd name="connsiteX300" fmla="*/ 1167990 w 5498207"/>
              <a:gd name="connsiteY300" fmla="*/ 3383753 h 4545665"/>
              <a:gd name="connsiteX301" fmla="*/ 1159210 w 5498207"/>
              <a:gd name="connsiteY301" fmla="*/ 3392536 h 4545665"/>
              <a:gd name="connsiteX302" fmla="*/ 1143845 w 5498207"/>
              <a:gd name="connsiteY302" fmla="*/ 3392536 h 4545665"/>
              <a:gd name="connsiteX303" fmla="*/ 1143845 w 5498207"/>
              <a:gd name="connsiteY303" fmla="*/ 3379362 h 4545665"/>
              <a:gd name="connsiteX304" fmla="*/ 1187745 w 5498207"/>
              <a:gd name="connsiteY304" fmla="*/ 3337642 h 4545665"/>
              <a:gd name="connsiteX305" fmla="*/ 1203110 w 5498207"/>
              <a:gd name="connsiteY305" fmla="*/ 3282747 h 4545665"/>
              <a:gd name="connsiteX306" fmla="*/ 1174575 w 5498207"/>
              <a:gd name="connsiteY306" fmla="*/ 3245419 h 4545665"/>
              <a:gd name="connsiteX307" fmla="*/ 1141650 w 5498207"/>
              <a:gd name="connsiteY307" fmla="*/ 3227853 h 4545665"/>
              <a:gd name="connsiteX308" fmla="*/ 1110920 w 5498207"/>
              <a:gd name="connsiteY308" fmla="*/ 3151000 h 4545665"/>
              <a:gd name="connsiteX309" fmla="*/ 1108725 w 5498207"/>
              <a:gd name="connsiteY309" fmla="*/ 3074148 h 4545665"/>
              <a:gd name="connsiteX310" fmla="*/ 1067020 w 5498207"/>
              <a:gd name="connsiteY310" fmla="*/ 3025840 h 4545665"/>
              <a:gd name="connsiteX311" fmla="*/ 1025315 w 5498207"/>
              <a:gd name="connsiteY311" fmla="*/ 2990708 h 4545665"/>
              <a:gd name="connsiteX312" fmla="*/ 1018730 w 5498207"/>
              <a:gd name="connsiteY312" fmla="*/ 2977533 h 4545665"/>
              <a:gd name="connsiteX313" fmla="*/ 1022125 w 5498207"/>
              <a:gd name="connsiteY313" fmla="*/ 2945268 h 4545665"/>
              <a:gd name="connsiteX314" fmla="*/ 0 w 5498207"/>
              <a:gd name="connsiteY314" fmla="*/ 1923143 h 4545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5498207" h="4545665">
                <a:moveTo>
                  <a:pt x="1923143" y="0"/>
                </a:moveTo>
                <a:lnTo>
                  <a:pt x="3371680" y="1448537"/>
                </a:lnTo>
                <a:lnTo>
                  <a:pt x="3393443" y="1454481"/>
                </a:lnTo>
                <a:cubicBezTo>
                  <a:pt x="3409082" y="1455304"/>
                  <a:pt x="3425545" y="1450363"/>
                  <a:pt x="3442007" y="1444874"/>
                </a:cubicBezTo>
                <a:cubicBezTo>
                  <a:pt x="3455177" y="1440482"/>
                  <a:pt x="3468347" y="1431699"/>
                  <a:pt x="3468347" y="1420720"/>
                </a:cubicBezTo>
                <a:cubicBezTo>
                  <a:pt x="3468347" y="1405350"/>
                  <a:pt x="3488102" y="1394371"/>
                  <a:pt x="3474932" y="1376805"/>
                </a:cubicBezTo>
                <a:cubicBezTo>
                  <a:pt x="3466152" y="1365826"/>
                  <a:pt x="3463957" y="1354847"/>
                  <a:pt x="3474932" y="1348259"/>
                </a:cubicBezTo>
                <a:cubicBezTo>
                  <a:pt x="3488102" y="1337280"/>
                  <a:pt x="3503467" y="1326302"/>
                  <a:pt x="3516637" y="1332889"/>
                </a:cubicBezTo>
                <a:cubicBezTo>
                  <a:pt x="3529807" y="1339476"/>
                  <a:pt x="3551757" y="1341672"/>
                  <a:pt x="3549562" y="1365826"/>
                </a:cubicBezTo>
                <a:cubicBezTo>
                  <a:pt x="3547367" y="1376805"/>
                  <a:pt x="3556147" y="1383392"/>
                  <a:pt x="3569317" y="1383392"/>
                </a:cubicBezTo>
                <a:cubicBezTo>
                  <a:pt x="3580292" y="1385588"/>
                  <a:pt x="3589072" y="1379000"/>
                  <a:pt x="3591267" y="1368021"/>
                </a:cubicBezTo>
                <a:cubicBezTo>
                  <a:pt x="3597852" y="1350455"/>
                  <a:pt x="3606632" y="1330693"/>
                  <a:pt x="3608827" y="1310931"/>
                </a:cubicBezTo>
                <a:cubicBezTo>
                  <a:pt x="3611022" y="1297756"/>
                  <a:pt x="3617607" y="1299952"/>
                  <a:pt x="3621997" y="1293365"/>
                </a:cubicBezTo>
                <a:cubicBezTo>
                  <a:pt x="3632972" y="1282386"/>
                  <a:pt x="3637362" y="1295560"/>
                  <a:pt x="3643947" y="1295560"/>
                </a:cubicBezTo>
                <a:cubicBezTo>
                  <a:pt x="3657117" y="1297756"/>
                  <a:pt x="3665897" y="1308735"/>
                  <a:pt x="3668092" y="1317518"/>
                </a:cubicBezTo>
                <a:cubicBezTo>
                  <a:pt x="3672482" y="1337280"/>
                  <a:pt x="3690042" y="1339476"/>
                  <a:pt x="3703212" y="1348259"/>
                </a:cubicBezTo>
                <a:cubicBezTo>
                  <a:pt x="3720772" y="1335085"/>
                  <a:pt x="3747112" y="1339476"/>
                  <a:pt x="3758087" y="1315323"/>
                </a:cubicBezTo>
                <a:cubicBezTo>
                  <a:pt x="3769062" y="1295560"/>
                  <a:pt x="3782232" y="1275798"/>
                  <a:pt x="3793207" y="1256036"/>
                </a:cubicBezTo>
                <a:cubicBezTo>
                  <a:pt x="3799792" y="1242862"/>
                  <a:pt x="3810767" y="1240666"/>
                  <a:pt x="3819547" y="1247253"/>
                </a:cubicBezTo>
                <a:cubicBezTo>
                  <a:pt x="3841497" y="1262624"/>
                  <a:pt x="3850277" y="1288973"/>
                  <a:pt x="3843692" y="1321910"/>
                </a:cubicBezTo>
                <a:cubicBezTo>
                  <a:pt x="3843692" y="1324106"/>
                  <a:pt x="3839302" y="1326302"/>
                  <a:pt x="3839302" y="1328497"/>
                </a:cubicBezTo>
                <a:cubicBezTo>
                  <a:pt x="3839302" y="1332889"/>
                  <a:pt x="3876617" y="1343868"/>
                  <a:pt x="3883202" y="1341672"/>
                </a:cubicBezTo>
                <a:cubicBezTo>
                  <a:pt x="3898567" y="1339476"/>
                  <a:pt x="3911737" y="1337280"/>
                  <a:pt x="3920517" y="1324106"/>
                </a:cubicBezTo>
                <a:cubicBezTo>
                  <a:pt x="3922712" y="1321910"/>
                  <a:pt x="3924907" y="1319714"/>
                  <a:pt x="3927102" y="1317518"/>
                </a:cubicBezTo>
                <a:cubicBezTo>
                  <a:pt x="3955637" y="1291169"/>
                  <a:pt x="3966612" y="1288973"/>
                  <a:pt x="3999536" y="1313127"/>
                </a:cubicBezTo>
                <a:cubicBezTo>
                  <a:pt x="4019292" y="1326302"/>
                  <a:pt x="4023682" y="1326302"/>
                  <a:pt x="4041242" y="1308735"/>
                </a:cubicBezTo>
                <a:cubicBezTo>
                  <a:pt x="4056606" y="1293365"/>
                  <a:pt x="4058802" y="1271407"/>
                  <a:pt x="4065386" y="1251645"/>
                </a:cubicBezTo>
                <a:cubicBezTo>
                  <a:pt x="4078556" y="1214316"/>
                  <a:pt x="4087336" y="1174792"/>
                  <a:pt x="4102702" y="1135268"/>
                </a:cubicBezTo>
                <a:cubicBezTo>
                  <a:pt x="4109286" y="1117702"/>
                  <a:pt x="4120262" y="1097940"/>
                  <a:pt x="4135626" y="1084765"/>
                </a:cubicBezTo>
                <a:cubicBezTo>
                  <a:pt x="4148796" y="1069394"/>
                  <a:pt x="4166356" y="1062807"/>
                  <a:pt x="4192696" y="1071590"/>
                </a:cubicBezTo>
                <a:cubicBezTo>
                  <a:pt x="4168552" y="1093548"/>
                  <a:pt x="4190502" y="1124289"/>
                  <a:pt x="4170746" y="1146247"/>
                </a:cubicBezTo>
                <a:cubicBezTo>
                  <a:pt x="4172942" y="1179184"/>
                  <a:pt x="4155382" y="1205533"/>
                  <a:pt x="4148796" y="1234078"/>
                </a:cubicBezTo>
                <a:cubicBezTo>
                  <a:pt x="4144406" y="1262624"/>
                  <a:pt x="4135626" y="1293365"/>
                  <a:pt x="4124652" y="1319714"/>
                </a:cubicBezTo>
                <a:cubicBezTo>
                  <a:pt x="4104896" y="1363630"/>
                  <a:pt x="4144406" y="1389979"/>
                  <a:pt x="4179526" y="1383392"/>
                </a:cubicBezTo>
                <a:cubicBezTo>
                  <a:pt x="4186112" y="1383392"/>
                  <a:pt x="4190502" y="1379000"/>
                  <a:pt x="4192696" y="1374609"/>
                </a:cubicBezTo>
                <a:cubicBezTo>
                  <a:pt x="4197086" y="1370217"/>
                  <a:pt x="4197086" y="1363630"/>
                  <a:pt x="4199282" y="1359238"/>
                </a:cubicBezTo>
                <a:cubicBezTo>
                  <a:pt x="4212451" y="1346064"/>
                  <a:pt x="4227816" y="1337280"/>
                  <a:pt x="4243181" y="1341672"/>
                </a:cubicBezTo>
                <a:cubicBezTo>
                  <a:pt x="4260741" y="1346064"/>
                  <a:pt x="4262936" y="1363630"/>
                  <a:pt x="4267326" y="1376805"/>
                </a:cubicBezTo>
                <a:cubicBezTo>
                  <a:pt x="4269521" y="1383392"/>
                  <a:pt x="4267326" y="1389979"/>
                  <a:pt x="4267326" y="1394371"/>
                </a:cubicBezTo>
                <a:cubicBezTo>
                  <a:pt x="4269521" y="1438287"/>
                  <a:pt x="4293666" y="1471223"/>
                  <a:pt x="4333176" y="1480007"/>
                </a:cubicBezTo>
                <a:cubicBezTo>
                  <a:pt x="4341956" y="1482202"/>
                  <a:pt x="4352931" y="1482202"/>
                  <a:pt x="4363906" y="1477811"/>
                </a:cubicBezTo>
                <a:cubicBezTo>
                  <a:pt x="4392441" y="1464636"/>
                  <a:pt x="4425366" y="1469028"/>
                  <a:pt x="4456096" y="1455853"/>
                </a:cubicBezTo>
                <a:cubicBezTo>
                  <a:pt x="4460486" y="1453657"/>
                  <a:pt x="4471461" y="1460244"/>
                  <a:pt x="4475851" y="1464636"/>
                </a:cubicBezTo>
                <a:cubicBezTo>
                  <a:pt x="4484631" y="1473419"/>
                  <a:pt x="4493411" y="1482202"/>
                  <a:pt x="4499996" y="1495377"/>
                </a:cubicBezTo>
                <a:cubicBezTo>
                  <a:pt x="4504386" y="1508552"/>
                  <a:pt x="4513166" y="1508552"/>
                  <a:pt x="4526336" y="1499769"/>
                </a:cubicBezTo>
                <a:cubicBezTo>
                  <a:pt x="4528531" y="1497573"/>
                  <a:pt x="4530726" y="1493181"/>
                  <a:pt x="4535116" y="1490985"/>
                </a:cubicBezTo>
                <a:cubicBezTo>
                  <a:pt x="4541701" y="1488790"/>
                  <a:pt x="4550481" y="1486594"/>
                  <a:pt x="4554871" y="1490985"/>
                </a:cubicBezTo>
                <a:cubicBezTo>
                  <a:pt x="4561456" y="1499769"/>
                  <a:pt x="4554871" y="1504160"/>
                  <a:pt x="4550481" y="1510748"/>
                </a:cubicBezTo>
                <a:cubicBezTo>
                  <a:pt x="4535116" y="1528314"/>
                  <a:pt x="4510971" y="1539293"/>
                  <a:pt x="4504386" y="1565642"/>
                </a:cubicBezTo>
                <a:cubicBezTo>
                  <a:pt x="4502191" y="1574425"/>
                  <a:pt x="4504386" y="1585404"/>
                  <a:pt x="4510971" y="1585404"/>
                </a:cubicBezTo>
                <a:cubicBezTo>
                  <a:pt x="4521946" y="1585404"/>
                  <a:pt x="4532921" y="1587600"/>
                  <a:pt x="4543896" y="1581013"/>
                </a:cubicBezTo>
                <a:cubicBezTo>
                  <a:pt x="4552676" y="1574425"/>
                  <a:pt x="4570236" y="1572230"/>
                  <a:pt x="4579016" y="1585404"/>
                </a:cubicBezTo>
                <a:cubicBezTo>
                  <a:pt x="4587796" y="1600775"/>
                  <a:pt x="4598771" y="1616145"/>
                  <a:pt x="4592186" y="1635907"/>
                </a:cubicBezTo>
                <a:cubicBezTo>
                  <a:pt x="4589991" y="1638103"/>
                  <a:pt x="4579016" y="1638103"/>
                  <a:pt x="4576821" y="1642495"/>
                </a:cubicBezTo>
                <a:cubicBezTo>
                  <a:pt x="4574626" y="1653474"/>
                  <a:pt x="4572431" y="1666648"/>
                  <a:pt x="4583406" y="1677627"/>
                </a:cubicBezTo>
                <a:cubicBezTo>
                  <a:pt x="4611941" y="1703977"/>
                  <a:pt x="4633891" y="1736914"/>
                  <a:pt x="4658036" y="1769850"/>
                </a:cubicBezTo>
                <a:cubicBezTo>
                  <a:pt x="4673401" y="1789612"/>
                  <a:pt x="4697546" y="1794004"/>
                  <a:pt x="4723886" y="1785221"/>
                </a:cubicBezTo>
                <a:cubicBezTo>
                  <a:pt x="4756811" y="1774242"/>
                  <a:pt x="4756811" y="1776438"/>
                  <a:pt x="4772176" y="1804983"/>
                </a:cubicBezTo>
                <a:cubicBezTo>
                  <a:pt x="4778761" y="1818158"/>
                  <a:pt x="4783151" y="1824745"/>
                  <a:pt x="4763396" y="1835724"/>
                </a:cubicBezTo>
                <a:cubicBezTo>
                  <a:pt x="4734861" y="1851094"/>
                  <a:pt x="4723886" y="1879640"/>
                  <a:pt x="4723886" y="1914772"/>
                </a:cubicBezTo>
                <a:cubicBezTo>
                  <a:pt x="4723886" y="1958688"/>
                  <a:pt x="4739251" y="1993821"/>
                  <a:pt x="4765591" y="2026757"/>
                </a:cubicBezTo>
                <a:cubicBezTo>
                  <a:pt x="4769981" y="2033345"/>
                  <a:pt x="4774371" y="2037736"/>
                  <a:pt x="4785346" y="2031149"/>
                </a:cubicBezTo>
                <a:cubicBezTo>
                  <a:pt x="4802906" y="2020170"/>
                  <a:pt x="4822661" y="2024562"/>
                  <a:pt x="4840221" y="2026757"/>
                </a:cubicBezTo>
                <a:cubicBezTo>
                  <a:pt x="4864366" y="2028953"/>
                  <a:pt x="4884121" y="2064086"/>
                  <a:pt x="4873146" y="2088239"/>
                </a:cubicBezTo>
                <a:cubicBezTo>
                  <a:pt x="4862171" y="2112393"/>
                  <a:pt x="4853391" y="2136547"/>
                  <a:pt x="4835831" y="2156309"/>
                </a:cubicBezTo>
                <a:cubicBezTo>
                  <a:pt x="4829246" y="2162896"/>
                  <a:pt x="4824856" y="2167288"/>
                  <a:pt x="4816076" y="2158505"/>
                </a:cubicBezTo>
                <a:cubicBezTo>
                  <a:pt x="4809491" y="2151917"/>
                  <a:pt x="4800711" y="2160700"/>
                  <a:pt x="4798516" y="2167288"/>
                </a:cubicBezTo>
                <a:cubicBezTo>
                  <a:pt x="4794126" y="2176071"/>
                  <a:pt x="4785346" y="2184854"/>
                  <a:pt x="4780956" y="2193637"/>
                </a:cubicBezTo>
                <a:cubicBezTo>
                  <a:pt x="4778761" y="2202420"/>
                  <a:pt x="4785346" y="2213399"/>
                  <a:pt x="4787541" y="2224378"/>
                </a:cubicBezTo>
                <a:cubicBezTo>
                  <a:pt x="4794126" y="2261707"/>
                  <a:pt x="4800711" y="2299035"/>
                  <a:pt x="4833636" y="2323189"/>
                </a:cubicBezTo>
                <a:cubicBezTo>
                  <a:pt x="4840221" y="2329776"/>
                  <a:pt x="4846806" y="2334168"/>
                  <a:pt x="4855586" y="2331972"/>
                </a:cubicBezTo>
                <a:cubicBezTo>
                  <a:pt x="4864366" y="2331972"/>
                  <a:pt x="4866561" y="2340755"/>
                  <a:pt x="4873146" y="2345146"/>
                </a:cubicBezTo>
                <a:cubicBezTo>
                  <a:pt x="4857781" y="2369300"/>
                  <a:pt x="4833636" y="2378083"/>
                  <a:pt x="4807296" y="2384671"/>
                </a:cubicBezTo>
                <a:cubicBezTo>
                  <a:pt x="4785346" y="2391258"/>
                  <a:pt x="4778761" y="2402237"/>
                  <a:pt x="4776566" y="2424195"/>
                </a:cubicBezTo>
                <a:cubicBezTo>
                  <a:pt x="4776566" y="2426391"/>
                  <a:pt x="4776566" y="2426391"/>
                  <a:pt x="4776566" y="2428586"/>
                </a:cubicBezTo>
                <a:cubicBezTo>
                  <a:pt x="4776566" y="2465915"/>
                  <a:pt x="4776566" y="2468110"/>
                  <a:pt x="4816076" y="2472502"/>
                </a:cubicBezTo>
                <a:cubicBezTo>
                  <a:pt x="4842416" y="2476894"/>
                  <a:pt x="4857781" y="2492264"/>
                  <a:pt x="4864366" y="2516418"/>
                </a:cubicBezTo>
                <a:cubicBezTo>
                  <a:pt x="4866561" y="2523005"/>
                  <a:pt x="4866561" y="2531788"/>
                  <a:pt x="4864366" y="2538376"/>
                </a:cubicBezTo>
                <a:cubicBezTo>
                  <a:pt x="4862171" y="2547159"/>
                  <a:pt x="4851196" y="2540571"/>
                  <a:pt x="4846806" y="2542767"/>
                </a:cubicBezTo>
                <a:cubicBezTo>
                  <a:pt x="4824856" y="2553746"/>
                  <a:pt x="4802906" y="2562529"/>
                  <a:pt x="4778761" y="2560334"/>
                </a:cubicBezTo>
                <a:cubicBezTo>
                  <a:pt x="4772176" y="2560334"/>
                  <a:pt x="4772176" y="2566921"/>
                  <a:pt x="4767786" y="2571312"/>
                </a:cubicBezTo>
                <a:cubicBezTo>
                  <a:pt x="4750226" y="2591075"/>
                  <a:pt x="4743641" y="2617424"/>
                  <a:pt x="4726081" y="2637186"/>
                </a:cubicBezTo>
                <a:cubicBezTo>
                  <a:pt x="4719496" y="2645969"/>
                  <a:pt x="4712911" y="2659144"/>
                  <a:pt x="4706326" y="2663535"/>
                </a:cubicBezTo>
                <a:cubicBezTo>
                  <a:pt x="4684376" y="2674514"/>
                  <a:pt x="4695351" y="2692081"/>
                  <a:pt x="4699741" y="2700864"/>
                </a:cubicBezTo>
                <a:cubicBezTo>
                  <a:pt x="4708521" y="2720626"/>
                  <a:pt x="4723886" y="2738192"/>
                  <a:pt x="4748031" y="2744780"/>
                </a:cubicBezTo>
                <a:cubicBezTo>
                  <a:pt x="4769981" y="2751367"/>
                  <a:pt x="4791931" y="2760150"/>
                  <a:pt x="4813881" y="2766737"/>
                </a:cubicBezTo>
                <a:cubicBezTo>
                  <a:pt x="4835831" y="2773325"/>
                  <a:pt x="4855586" y="2777716"/>
                  <a:pt x="4875341" y="2757954"/>
                </a:cubicBezTo>
                <a:cubicBezTo>
                  <a:pt x="4884121" y="2751367"/>
                  <a:pt x="4892901" y="2742584"/>
                  <a:pt x="4903876" y="2740388"/>
                </a:cubicBezTo>
                <a:cubicBezTo>
                  <a:pt x="4928020" y="2729409"/>
                  <a:pt x="4938996" y="2709647"/>
                  <a:pt x="4952166" y="2689885"/>
                </a:cubicBezTo>
                <a:cubicBezTo>
                  <a:pt x="4971920" y="2654752"/>
                  <a:pt x="4996066" y="2621816"/>
                  <a:pt x="5033380" y="2604249"/>
                </a:cubicBezTo>
                <a:cubicBezTo>
                  <a:pt x="5068500" y="2591075"/>
                  <a:pt x="5103620" y="2573508"/>
                  <a:pt x="5138740" y="2562529"/>
                </a:cubicBezTo>
                <a:cubicBezTo>
                  <a:pt x="5189226" y="2544963"/>
                  <a:pt x="5198006" y="2540571"/>
                  <a:pt x="5224346" y="2514222"/>
                </a:cubicBezTo>
                <a:cubicBezTo>
                  <a:pt x="5226540" y="2512026"/>
                  <a:pt x="5228736" y="2507635"/>
                  <a:pt x="5230930" y="2507635"/>
                </a:cubicBezTo>
                <a:cubicBezTo>
                  <a:pt x="5268245" y="2514222"/>
                  <a:pt x="5290195" y="2481285"/>
                  <a:pt x="5318730" y="2470306"/>
                </a:cubicBezTo>
                <a:cubicBezTo>
                  <a:pt x="5356045" y="2454936"/>
                  <a:pt x="5391165" y="2443957"/>
                  <a:pt x="5428480" y="2448348"/>
                </a:cubicBezTo>
                <a:cubicBezTo>
                  <a:pt x="5452625" y="2450544"/>
                  <a:pt x="5472380" y="2461523"/>
                  <a:pt x="5489940" y="2479089"/>
                </a:cubicBezTo>
                <a:cubicBezTo>
                  <a:pt x="5492135" y="2481285"/>
                  <a:pt x="5496525" y="2485677"/>
                  <a:pt x="5496525" y="2490068"/>
                </a:cubicBezTo>
                <a:cubicBezTo>
                  <a:pt x="5500915" y="2516418"/>
                  <a:pt x="5496525" y="2542767"/>
                  <a:pt x="5485550" y="2566921"/>
                </a:cubicBezTo>
                <a:cubicBezTo>
                  <a:pt x="5476770" y="2588879"/>
                  <a:pt x="5459210" y="2602053"/>
                  <a:pt x="5435065" y="2613032"/>
                </a:cubicBezTo>
                <a:cubicBezTo>
                  <a:pt x="5419700" y="2621816"/>
                  <a:pt x="5408725" y="2626207"/>
                  <a:pt x="5388970" y="2617424"/>
                </a:cubicBezTo>
                <a:cubicBezTo>
                  <a:pt x="5371410" y="2608641"/>
                  <a:pt x="5349460" y="2613032"/>
                  <a:pt x="5329705" y="2615228"/>
                </a:cubicBezTo>
                <a:cubicBezTo>
                  <a:pt x="5323120" y="2615228"/>
                  <a:pt x="5318730" y="2619620"/>
                  <a:pt x="5316535" y="2624011"/>
                </a:cubicBezTo>
                <a:cubicBezTo>
                  <a:pt x="5301170" y="2639382"/>
                  <a:pt x="5285805" y="2648165"/>
                  <a:pt x="5263856" y="2650361"/>
                </a:cubicBezTo>
                <a:cubicBezTo>
                  <a:pt x="5246296" y="2650361"/>
                  <a:pt x="5233126" y="2663535"/>
                  <a:pt x="5215566" y="2670123"/>
                </a:cubicBezTo>
                <a:cubicBezTo>
                  <a:pt x="5191420" y="2683298"/>
                  <a:pt x="5129960" y="2698668"/>
                  <a:pt x="5105816" y="2700864"/>
                </a:cubicBezTo>
                <a:cubicBezTo>
                  <a:pt x="5066306" y="2705255"/>
                  <a:pt x="5035576" y="2727213"/>
                  <a:pt x="5000456" y="2744780"/>
                </a:cubicBezTo>
                <a:cubicBezTo>
                  <a:pt x="4976310" y="2757954"/>
                  <a:pt x="4958750" y="2782108"/>
                  <a:pt x="4934606" y="2795283"/>
                </a:cubicBezTo>
                <a:cubicBezTo>
                  <a:pt x="4923630" y="2801870"/>
                  <a:pt x="4912656" y="2810653"/>
                  <a:pt x="4903876" y="2815045"/>
                </a:cubicBezTo>
                <a:cubicBezTo>
                  <a:pt x="4857781" y="2834807"/>
                  <a:pt x="4818271" y="2861156"/>
                  <a:pt x="4778761" y="2887506"/>
                </a:cubicBezTo>
                <a:cubicBezTo>
                  <a:pt x="4765591" y="2898485"/>
                  <a:pt x="4723886" y="2911659"/>
                  <a:pt x="4710716" y="2911659"/>
                </a:cubicBezTo>
                <a:cubicBezTo>
                  <a:pt x="4699741" y="2913855"/>
                  <a:pt x="4690961" y="2911659"/>
                  <a:pt x="4684376" y="2902876"/>
                </a:cubicBezTo>
                <a:cubicBezTo>
                  <a:pt x="4675596" y="2891897"/>
                  <a:pt x="4669011" y="2898485"/>
                  <a:pt x="4660231" y="2900680"/>
                </a:cubicBezTo>
                <a:cubicBezTo>
                  <a:pt x="4644866" y="2905072"/>
                  <a:pt x="4644866" y="2911659"/>
                  <a:pt x="4644866" y="2922638"/>
                </a:cubicBezTo>
                <a:cubicBezTo>
                  <a:pt x="4644866" y="2931421"/>
                  <a:pt x="4644866" y="2940205"/>
                  <a:pt x="4658036" y="2940205"/>
                </a:cubicBezTo>
                <a:cubicBezTo>
                  <a:pt x="4664621" y="2940205"/>
                  <a:pt x="4669011" y="2948988"/>
                  <a:pt x="4675596" y="2946792"/>
                </a:cubicBezTo>
                <a:cubicBezTo>
                  <a:pt x="4693156" y="2946792"/>
                  <a:pt x="4697546" y="2962162"/>
                  <a:pt x="4706326" y="2968750"/>
                </a:cubicBezTo>
                <a:cubicBezTo>
                  <a:pt x="4701936" y="2999491"/>
                  <a:pt x="4728276" y="2999491"/>
                  <a:pt x="4745836" y="3008274"/>
                </a:cubicBezTo>
                <a:cubicBezTo>
                  <a:pt x="4800711" y="3036819"/>
                  <a:pt x="4857781" y="3052190"/>
                  <a:pt x="4914850" y="3069756"/>
                </a:cubicBezTo>
                <a:cubicBezTo>
                  <a:pt x="4925826" y="3074148"/>
                  <a:pt x="4938996" y="3078539"/>
                  <a:pt x="4952166" y="3082931"/>
                </a:cubicBezTo>
                <a:cubicBezTo>
                  <a:pt x="4969726" y="3089518"/>
                  <a:pt x="4989480" y="3093910"/>
                  <a:pt x="5002650" y="3076343"/>
                </a:cubicBezTo>
                <a:cubicBezTo>
                  <a:pt x="5011430" y="3067560"/>
                  <a:pt x="5022406" y="3069756"/>
                  <a:pt x="5031186" y="3071952"/>
                </a:cubicBezTo>
                <a:cubicBezTo>
                  <a:pt x="5042160" y="3071952"/>
                  <a:pt x="5050940" y="3082931"/>
                  <a:pt x="5061916" y="3080735"/>
                </a:cubicBezTo>
                <a:cubicBezTo>
                  <a:pt x="5066306" y="3080735"/>
                  <a:pt x="5075086" y="3089518"/>
                  <a:pt x="5075086" y="3096105"/>
                </a:cubicBezTo>
                <a:cubicBezTo>
                  <a:pt x="5081670" y="3131238"/>
                  <a:pt x="5064110" y="3188328"/>
                  <a:pt x="5018016" y="3212482"/>
                </a:cubicBezTo>
                <a:cubicBezTo>
                  <a:pt x="4993870" y="3225657"/>
                  <a:pt x="4978506" y="3230048"/>
                  <a:pt x="4956556" y="3212482"/>
                </a:cubicBezTo>
                <a:cubicBezTo>
                  <a:pt x="4941190" y="3199307"/>
                  <a:pt x="4921436" y="3190524"/>
                  <a:pt x="4906071" y="3177349"/>
                </a:cubicBezTo>
                <a:cubicBezTo>
                  <a:pt x="4890706" y="3166370"/>
                  <a:pt x="4875341" y="3148804"/>
                  <a:pt x="4851196" y="3166370"/>
                </a:cubicBezTo>
                <a:cubicBezTo>
                  <a:pt x="4835831" y="3175154"/>
                  <a:pt x="4807296" y="3155392"/>
                  <a:pt x="4794126" y="3137825"/>
                </a:cubicBezTo>
                <a:cubicBezTo>
                  <a:pt x="4783151" y="3120259"/>
                  <a:pt x="4778761" y="3098301"/>
                  <a:pt x="4761201" y="3085126"/>
                </a:cubicBezTo>
                <a:cubicBezTo>
                  <a:pt x="4745836" y="3069756"/>
                  <a:pt x="4732666" y="3056581"/>
                  <a:pt x="4708521" y="3060973"/>
                </a:cubicBezTo>
                <a:cubicBezTo>
                  <a:pt x="4704131" y="3063169"/>
                  <a:pt x="4695351" y="3063169"/>
                  <a:pt x="4693156" y="3058777"/>
                </a:cubicBezTo>
                <a:cubicBezTo>
                  <a:pt x="4664621" y="3032428"/>
                  <a:pt x="4642671" y="3054385"/>
                  <a:pt x="4620721" y="3065364"/>
                </a:cubicBezTo>
                <a:cubicBezTo>
                  <a:pt x="4600966" y="3078539"/>
                  <a:pt x="4583406" y="3080735"/>
                  <a:pt x="4565846" y="3065364"/>
                </a:cubicBezTo>
                <a:cubicBezTo>
                  <a:pt x="4552676" y="3056581"/>
                  <a:pt x="4532921" y="3054385"/>
                  <a:pt x="4524141" y="3039015"/>
                </a:cubicBezTo>
                <a:cubicBezTo>
                  <a:pt x="4517556" y="3032428"/>
                  <a:pt x="4510971" y="3034623"/>
                  <a:pt x="4502191" y="3034623"/>
                </a:cubicBezTo>
                <a:cubicBezTo>
                  <a:pt x="4493411" y="3036819"/>
                  <a:pt x="4491216" y="3032428"/>
                  <a:pt x="4486826" y="3023644"/>
                </a:cubicBezTo>
                <a:cubicBezTo>
                  <a:pt x="4478046" y="3003882"/>
                  <a:pt x="4462681" y="3006078"/>
                  <a:pt x="4447316" y="3017057"/>
                </a:cubicBezTo>
                <a:cubicBezTo>
                  <a:pt x="4427561" y="3032428"/>
                  <a:pt x="4418781" y="3054385"/>
                  <a:pt x="4407806" y="3076343"/>
                </a:cubicBezTo>
                <a:cubicBezTo>
                  <a:pt x="4396831" y="3100497"/>
                  <a:pt x="4394636" y="3100497"/>
                  <a:pt x="4372686" y="3087322"/>
                </a:cubicBezTo>
                <a:cubicBezTo>
                  <a:pt x="4370491" y="3087322"/>
                  <a:pt x="4366101" y="3087322"/>
                  <a:pt x="4366101" y="3085126"/>
                </a:cubicBezTo>
                <a:cubicBezTo>
                  <a:pt x="4359516" y="3071952"/>
                  <a:pt x="4344151" y="3065364"/>
                  <a:pt x="4335371" y="3065364"/>
                </a:cubicBezTo>
                <a:cubicBezTo>
                  <a:pt x="4324396" y="3063169"/>
                  <a:pt x="4311226" y="3076343"/>
                  <a:pt x="4302446" y="3085126"/>
                </a:cubicBezTo>
                <a:cubicBezTo>
                  <a:pt x="4291471" y="3093910"/>
                  <a:pt x="4278301" y="3102693"/>
                  <a:pt x="4273911" y="3113672"/>
                </a:cubicBezTo>
                <a:cubicBezTo>
                  <a:pt x="4262936" y="3148804"/>
                  <a:pt x="4236596" y="3142217"/>
                  <a:pt x="4210256" y="3140021"/>
                </a:cubicBezTo>
                <a:cubicBezTo>
                  <a:pt x="4205866" y="3140021"/>
                  <a:pt x="4203672" y="3131238"/>
                  <a:pt x="4194892" y="3137825"/>
                </a:cubicBezTo>
                <a:cubicBezTo>
                  <a:pt x="4161966" y="3164175"/>
                  <a:pt x="4135626" y="3197111"/>
                  <a:pt x="4089532" y="3201503"/>
                </a:cubicBezTo>
                <a:cubicBezTo>
                  <a:pt x="4071972" y="3223461"/>
                  <a:pt x="4043436" y="3225657"/>
                  <a:pt x="4023682" y="3247615"/>
                </a:cubicBezTo>
                <a:cubicBezTo>
                  <a:pt x="3990756" y="3282747"/>
                  <a:pt x="3990756" y="3282747"/>
                  <a:pt x="3938077" y="3289335"/>
                </a:cubicBezTo>
                <a:cubicBezTo>
                  <a:pt x="3927102" y="3291530"/>
                  <a:pt x="3924907" y="3293726"/>
                  <a:pt x="3924907" y="3302509"/>
                </a:cubicBezTo>
                <a:cubicBezTo>
                  <a:pt x="3927102" y="3322271"/>
                  <a:pt x="3916127" y="3339838"/>
                  <a:pt x="3907347" y="3357404"/>
                </a:cubicBezTo>
                <a:cubicBezTo>
                  <a:pt x="3905152" y="3361795"/>
                  <a:pt x="3907347" y="3366187"/>
                  <a:pt x="3900762" y="3368383"/>
                </a:cubicBezTo>
                <a:cubicBezTo>
                  <a:pt x="3861252" y="3381558"/>
                  <a:pt x="3841497" y="3416690"/>
                  <a:pt x="3821742" y="3447431"/>
                </a:cubicBezTo>
                <a:cubicBezTo>
                  <a:pt x="3817352" y="3451823"/>
                  <a:pt x="3817352" y="3458410"/>
                  <a:pt x="3810767" y="3456214"/>
                </a:cubicBezTo>
                <a:cubicBezTo>
                  <a:pt x="3766867" y="3454019"/>
                  <a:pt x="3736137" y="3484760"/>
                  <a:pt x="3703212" y="3506717"/>
                </a:cubicBezTo>
                <a:cubicBezTo>
                  <a:pt x="3670287" y="3530871"/>
                  <a:pt x="3639557" y="3559416"/>
                  <a:pt x="3604437" y="3581374"/>
                </a:cubicBezTo>
                <a:cubicBezTo>
                  <a:pt x="3586877" y="3592353"/>
                  <a:pt x="3573707" y="3609919"/>
                  <a:pt x="3560537" y="3625290"/>
                </a:cubicBezTo>
                <a:cubicBezTo>
                  <a:pt x="3553952" y="3629681"/>
                  <a:pt x="3556147" y="3636269"/>
                  <a:pt x="3560537" y="3640660"/>
                </a:cubicBezTo>
                <a:cubicBezTo>
                  <a:pt x="3562732" y="3642856"/>
                  <a:pt x="3564927" y="3645052"/>
                  <a:pt x="3564927" y="3647248"/>
                </a:cubicBezTo>
                <a:cubicBezTo>
                  <a:pt x="3575902" y="3688968"/>
                  <a:pt x="3575902" y="3688968"/>
                  <a:pt x="3545172" y="3717513"/>
                </a:cubicBezTo>
                <a:cubicBezTo>
                  <a:pt x="3532002" y="3730688"/>
                  <a:pt x="3523222" y="3754841"/>
                  <a:pt x="3494687" y="3748254"/>
                </a:cubicBezTo>
                <a:cubicBezTo>
                  <a:pt x="3507857" y="3759233"/>
                  <a:pt x="3521027" y="3750450"/>
                  <a:pt x="3529807" y="3757037"/>
                </a:cubicBezTo>
                <a:cubicBezTo>
                  <a:pt x="3542977" y="3761429"/>
                  <a:pt x="3551757" y="3770212"/>
                  <a:pt x="3562732" y="3754841"/>
                </a:cubicBezTo>
                <a:cubicBezTo>
                  <a:pt x="3564927" y="3754841"/>
                  <a:pt x="3571512" y="3757037"/>
                  <a:pt x="3573707" y="3761429"/>
                </a:cubicBezTo>
                <a:cubicBezTo>
                  <a:pt x="3586877" y="3772408"/>
                  <a:pt x="3602242" y="3778995"/>
                  <a:pt x="3617607" y="3785582"/>
                </a:cubicBezTo>
                <a:cubicBezTo>
                  <a:pt x="3652727" y="3796561"/>
                  <a:pt x="3674677" y="3825106"/>
                  <a:pt x="3698822" y="3851456"/>
                </a:cubicBezTo>
                <a:cubicBezTo>
                  <a:pt x="3714187" y="3866826"/>
                  <a:pt x="3720772" y="3888784"/>
                  <a:pt x="3711992" y="3912938"/>
                </a:cubicBezTo>
                <a:cubicBezTo>
                  <a:pt x="3703212" y="3937092"/>
                  <a:pt x="3694432" y="3963441"/>
                  <a:pt x="3670287" y="3978811"/>
                </a:cubicBezTo>
                <a:cubicBezTo>
                  <a:pt x="3665897" y="3983203"/>
                  <a:pt x="3665897" y="3987595"/>
                  <a:pt x="3668092" y="3994182"/>
                </a:cubicBezTo>
                <a:cubicBezTo>
                  <a:pt x="3670287" y="4020531"/>
                  <a:pt x="3681262" y="4044685"/>
                  <a:pt x="3679067" y="4068839"/>
                </a:cubicBezTo>
                <a:cubicBezTo>
                  <a:pt x="3679067" y="4110559"/>
                  <a:pt x="3659312" y="4143495"/>
                  <a:pt x="3624192" y="4169845"/>
                </a:cubicBezTo>
                <a:cubicBezTo>
                  <a:pt x="3606632" y="4180824"/>
                  <a:pt x="3593462" y="4196194"/>
                  <a:pt x="3571512" y="4193999"/>
                </a:cubicBezTo>
                <a:cubicBezTo>
                  <a:pt x="3536392" y="4191803"/>
                  <a:pt x="3499077" y="4202782"/>
                  <a:pt x="3463957" y="4178628"/>
                </a:cubicBezTo>
                <a:cubicBezTo>
                  <a:pt x="3420057" y="4147887"/>
                  <a:pt x="3387132" y="4112754"/>
                  <a:pt x="3389327" y="4055664"/>
                </a:cubicBezTo>
                <a:cubicBezTo>
                  <a:pt x="3389327" y="4051272"/>
                  <a:pt x="3391522" y="4044685"/>
                  <a:pt x="3389327" y="4038098"/>
                </a:cubicBezTo>
                <a:cubicBezTo>
                  <a:pt x="3387132" y="4027119"/>
                  <a:pt x="3384937" y="4013944"/>
                  <a:pt x="3378352" y="4005161"/>
                </a:cubicBezTo>
                <a:cubicBezTo>
                  <a:pt x="3373962" y="3998574"/>
                  <a:pt x="3358597" y="4000769"/>
                  <a:pt x="3349817" y="4000769"/>
                </a:cubicBezTo>
                <a:cubicBezTo>
                  <a:pt x="3312502" y="4005161"/>
                  <a:pt x="3279577" y="3985399"/>
                  <a:pt x="3242262" y="3991986"/>
                </a:cubicBezTo>
                <a:cubicBezTo>
                  <a:pt x="3235678" y="3994182"/>
                  <a:pt x="3229092" y="3989790"/>
                  <a:pt x="3224702" y="3996378"/>
                </a:cubicBezTo>
                <a:cubicBezTo>
                  <a:pt x="3222508" y="4007357"/>
                  <a:pt x="3242262" y="3994182"/>
                  <a:pt x="3237872" y="4009552"/>
                </a:cubicBezTo>
                <a:cubicBezTo>
                  <a:pt x="3231288" y="4027119"/>
                  <a:pt x="3237872" y="4033706"/>
                  <a:pt x="3248848" y="4027119"/>
                </a:cubicBezTo>
                <a:cubicBezTo>
                  <a:pt x="3268602" y="4016140"/>
                  <a:pt x="3288357" y="4020531"/>
                  <a:pt x="3308112" y="4018336"/>
                </a:cubicBezTo>
                <a:cubicBezTo>
                  <a:pt x="3316892" y="4018336"/>
                  <a:pt x="3321282" y="4020531"/>
                  <a:pt x="3319087" y="4031510"/>
                </a:cubicBezTo>
                <a:cubicBezTo>
                  <a:pt x="3319087" y="4038098"/>
                  <a:pt x="3321282" y="4044685"/>
                  <a:pt x="3310307" y="4046881"/>
                </a:cubicBezTo>
                <a:cubicBezTo>
                  <a:pt x="3286162" y="4049077"/>
                  <a:pt x="3262018" y="4064447"/>
                  <a:pt x="3237872" y="4046881"/>
                </a:cubicBezTo>
                <a:cubicBezTo>
                  <a:pt x="3231288" y="4042489"/>
                  <a:pt x="3215922" y="4053468"/>
                  <a:pt x="3213728" y="4060056"/>
                </a:cubicBezTo>
                <a:cubicBezTo>
                  <a:pt x="3207142" y="4092992"/>
                  <a:pt x="3220312" y="4125929"/>
                  <a:pt x="3253238" y="4141300"/>
                </a:cubicBezTo>
                <a:cubicBezTo>
                  <a:pt x="3279577" y="4152279"/>
                  <a:pt x="3305917" y="4165453"/>
                  <a:pt x="3325672" y="4187411"/>
                </a:cubicBezTo>
                <a:cubicBezTo>
                  <a:pt x="3332257" y="4193999"/>
                  <a:pt x="3338842" y="4198390"/>
                  <a:pt x="3347622" y="4189607"/>
                </a:cubicBezTo>
                <a:cubicBezTo>
                  <a:pt x="3354207" y="4180824"/>
                  <a:pt x="3356402" y="4196194"/>
                  <a:pt x="3362987" y="4196194"/>
                </a:cubicBezTo>
                <a:cubicBezTo>
                  <a:pt x="3369572" y="4193999"/>
                  <a:pt x="3384937" y="4191803"/>
                  <a:pt x="3380547" y="4204977"/>
                </a:cubicBezTo>
                <a:cubicBezTo>
                  <a:pt x="3378352" y="4213761"/>
                  <a:pt x="3371767" y="4222544"/>
                  <a:pt x="3358597" y="4220348"/>
                </a:cubicBezTo>
                <a:cubicBezTo>
                  <a:pt x="3352012" y="4220348"/>
                  <a:pt x="3347622" y="4215956"/>
                  <a:pt x="3343232" y="4213761"/>
                </a:cubicBezTo>
                <a:cubicBezTo>
                  <a:pt x="3303722" y="4200586"/>
                  <a:pt x="3270797" y="4174236"/>
                  <a:pt x="3231288" y="4154474"/>
                </a:cubicBezTo>
                <a:cubicBezTo>
                  <a:pt x="3226898" y="4152279"/>
                  <a:pt x="3222508" y="4150083"/>
                  <a:pt x="3215922" y="4147887"/>
                </a:cubicBezTo>
                <a:cubicBezTo>
                  <a:pt x="3191778" y="4136908"/>
                  <a:pt x="3172022" y="4150083"/>
                  <a:pt x="3169828" y="4176432"/>
                </a:cubicBezTo>
                <a:cubicBezTo>
                  <a:pt x="3169828" y="4185215"/>
                  <a:pt x="3169828" y="4196194"/>
                  <a:pt x="3169828" y="4207173"/>
                </a:cubicBezTo>
                <a:cubicBezTo>
                  <a:pt x="3169828" y="4215956"/>
                  <a:pt x="3169828" y="4226935"/>
                  <a:pt x="3169828" y="4240110"/>
                </a:cubicBezTo>
                <a:cubicBezTo>
                  <a:pt x="3150072" y="4240110"/>
                  <a:pt x="3128122" y="4233523"/>
                  <a:pt x="3112758" y="4240110"/>
                </a:cubicBezTo>
                <a:cubicBezTo>
                  <a:pt x="3095198" y="4248893"/>
                  <a:pt x="3084222" y="4268655"/>
                  <a:pt x="3068858" y="4284026"/>
                </a:cubicBezTo>
                <a:cubicBezTo>
                  <a:pt x="3055688" y="4295005"/>
                  <a:pt x="3044712" y="4308179"/>
                  <a:pt x="3031543" y="4319158"/>
                </a:cubicBezTo>
                <a:cubicBezTo>
                  <a:pt x="3016178" y="4334529"/>
                  <a:pt x="3016178" y="4334529"/>
                  <a:pt x="2994228" y="4321354"/>
                </a:cubicBezTo>
                <a:cubicBezTo>
                  <a:pt x="2976668" y="4312571"/>
                  <a:pt x="2943743" y="4319158"/>
                  <a:pt x="2930573" y="4334529"/>
                </a:cubicBezTo>
                <a:cubicBezTo>
                  <a:pt x="2926183" y="4338920"/>
                  <a:pt x="2923988" y="4343312"/>
                  <a:pt x="2923988" y="4345508"/>
                </a:cubicBezTo>
                <a:cubicBezTo>
                  <a:pt x="2930573" y="4371857"/>
                  <a:pt x="2913013" y="4393815"/>
                  <a:pt x="2915208" y="4417969"/>
                </a:cubicBezTo>
                <a:cubicBezTo>
                  <a:pt x="2917403" y="4428948"/>
                  <a:pt x="2908623" y="4435535"/>
                  <a:pt x="2902038" y="4439927"/>
                </a:cubicBezTo>
                <a:cubicBezTo>
                  <a:pt x="2897648" y="4442122"/>
                  <a:pt x="2891063" y="4439927"/>
                  <a:pt x="2891063" y="4435535"/>
                </a:cubicBezTo>
                <a:cubicBezTo>
                  <a:pt x="2888868" y="4417969"/>
                  <a:pt x="2888868" y="4400402"/>
                  <a:pt x="2888868" y="4382836"/>
                </a:cubicBezTo>
                <a:cubicBezTo>
                  <a:pt x="2891063" y="4365270"/>
                  <a:pt x="2886673" y="4356487"/>
                  <a:pt x="2873503" y="4363074"/>
                </a:cubicBezTo>
                <a:cubicBezTo>
                  <a:pt x="2862528" y="4365270"/>
                  <a:pt x="2851553" y="4371857"/>
                  <a:pt x="2842773" y="4376249"/>
                </a:cubicBezTo>
                <a:cubicBezTo>
                  <a:pt x="2836188" y="4382836"/>
                  <a:pt x="2831798" y="4389424"/>
                  <a:pt x="2823018" y="4396011"/>
                </a:cubicBezTo>
                <a:cubicBezTo>
                  <a:pt x="2812043" y="4382836"/>
                  <a:pt x="2812043" y="4367466"/>
                  <a:pt x="2820823" y="4356487"/>
                </a:cubicBezTo>
                <a:cubicBezTo>
                  <a:pt x="2833993" y="4341116"/>
                  <a:pt x="2818628" y="4338920"/>
                  <a:pt x="2812043" y="4336725"/>
                </a:cubicBezTo>
                <a:cubicBezTo>
                  <a:pt x="2807653" y="4334529"/>
                  <a:pt x="2794483" y="4330137"/>
                  <a:pt x="2792288" y="4343312"/>
                </a:cubicBezTo>
                <a:cubicBezTo>
                  <a:pt x="2792288" y="4363074"/>
                  <a:pt x="2783508" y="4378445"/>
                  <a:pt x="2783508" y="4398207"/>
                </a:cubicBezTo>
                <a:cubicBezTo>
                  <a:pt x="2779118" y="4435535"/>
                  <a:pt x="2779118" y="4472863"/>
                  <a:pt x="2765948" y="4510192"/>
                </a:cubicBezTo>
                <a:cubicBezTo>
                  <a:pt x="2763753" y="4514583"/>
                  <a:pt x="2765948" y="4523366"/>
                  <a:pt x="2765948" y="4529954"/>
                </a:cubicBezTo>
                <a:cubicBezTo>
                  <a:pt x="2765948" y="4538737"/>
                  <a:pt x="2768143" y="4547520"/>
                  <a:pt x="2757168" y="4545324"/>
                </a:cubicBezTo>
                <a:cubicBezTo>
                  <a:pt x="2748388" y="4545324"/>
                  <a:pt x="2743998" y="4538737"/>
                  <a:pt x="2741803" y="4532150"/>
                </a:cubicBezTo>
                <a:cubicBezTo>
                  <a:pt x="2737413" y="4527758"/>
                  <a:pt x="2741803" y="4521171"/>
                  <a:pt x="2739608" y="4516779"/>
                </a:cubicBezTo>
                <a:cubicBezTo>
                  <a:pt x="2735218" y="4499213"/>
                  <a:pt x="2750583" y="4490430"/>
                  <a:pt x="2750583" y="4475059"/>
                </a:cubicBezTo>
                <a:cubicBezTo>
                  <a:pt x="2748388" y="4464080"/>
                  <a:pt x="2743998" y="4448710"/>
                  <a:pt x="2754973" y="4437731"/>
                </a:cubicBezTo>
                <a:cubicBezTo>
                  <a:pt x="2761558" y="4431143"/>
                  <a:pt x="2757168" y="4422360"/>
                  <a:pt x="2757168" y="4413577"/>
                </a:cubicBezTo>
                <a:cubicBezTo>
                  <a:pt x="2759363" y="4396011"/>
                  <a:pt x="2754973" y="4376249"/>
                  <a:pt x="2759363" y="4360878"/>
                </a:cubicBezTo>
                <a:cubicBezTo>
                  <a:pt x="2765948" y="4334529"/>
                  <a:pt x="2757168" y="4316963"/>
                  <a:pt x="2737413" y="4301592"/>
                </a:cubicBezTo>
                <a:cubicBezTo>
                  <a:pt x="2715463" y="4305984"/>
                  <a:pt x="2728633" y="4332333"/>
                  <a:pt x="2713268" y="4341116"/>
                </a:cubicBezTo>
                <a:cubicBezTo>
                  <a:pt x="2715463" y="4376249"/>
                  <a:pt x="2695708" y="4404794"/>
                  <a:pt x="2695708" y="4439927"/>
                </a:cubicBezTo>
                <a:cubicBezTo>
                  <a:pt x="2695708" y="4459689"/>
                  <a:pt x="2680343" y="4477255"/>
                  <a:pt x="2678148" y="4497017"/>
                </a:cubicBezTo>
                <a:cubicBezTo>
                  <a:pt x="2675953" y="4505800"/>
                  <a:pt x="2664978" y="4503604"/>
                  <a:pt x="2658393" y="4501409"/>
                </a:cubicBezTo>
                <a:cubicBezTo>
                  <a:pt x="2651808" y="4501409"/>
                  <a:pt x="2651808" y="4492625"/>
                  <a:pt x="2654003" y="4488234"/>
                </a:cubicBezTo>
                <a:cubicBezTo>
                  <a:pt x="2669368" y="4457493"/>
                  <a:pt x="2667173" y="4420165"/>
                  <a:pt x="2678148" y="4389424"/>
                </a:cubicBezTo>
                <a:cubicBezTo>
                  <a:pt x="2682538" y="4378445"/>
                  <a:pt x="2682538" y="4367466"/>
                  <a:pt x="2686928" y="4356487"/>
                </a:cubicBezTo>
                <a:cubicBezTo>
                  <a:pt x="2693513" y="4338920"/>
                  <a:pt x="2680343" y="4319158"/>
                  <a:pt x="2673758" y="4301592"/>
                </a:cubicBezTo>
                <a:cubicBezTo>
                  <a:pt x="2667173" y="4281830"/>
                  <a:pt x="2664978" y="4259872"/>
                  <a:pt x="2671563" y="4242306"/>
                </a:cubicBezTo>
                <a:cubicBezTo>
                  <a:pt x="2680343" y="4224740"/>
                  <a:pt x="2673758" y="4211565"/>
                  <a:pt x="2671563" y="4196194"/>
                </a:cubicBezTo>
                <a:cubicBezTo>
                  <a:pt x="2667173" y="4174236"/>
                  <a:pt x="2656198" y="4158866"/>
                  <a:pt x="2645223" y="4141300"/>
                </a:cubicBezTo>
                <a:cubicBezTo>
                  <a:pt x="2640833" y="4130321"/>
                  <a:pt x="2632053" y="4121538"/>
                  <a:pt x="2616688" y="4132516"/>
                </a:cubicBezTo>
                <a:cubicBezTo>
                  <a:pt x="2605713" y="4139104"/>
                  <a:pt x="2590348" y="4134712"/>
                  <a:pt x="2583763" y="4121538"/>
                </a:cubicBezTo>
                <a:cubicBezTo>
                  <a:pt x="2570593" y="4101775"/>
                  <a:pt x="2550838" y="4103971"/>
                  <a:pt x="2533278" y="4108363"/>
                </a:cubicBezTo>
                <a:cubicBezTo>
                  <a:pt x="2502548" y="4117146"/>
                  <a:pt x="2474013" y="4123733"/>
                  <a:pt x="2441088" y="4125929"/>
                </a:cubicBezTo>
                <a:cubicBezTo>
                  <a:pt x="2427918" y="4125929"/>
                  <a:pt x="2414748" y="4119342"/>
                  <a:pt x="2401578" y="4114950"/>
                </a:cubicBezTo>
                <a:cubicBezTo>
                  <a:pt x="2357679" y="4092992"/>
                  <a:pt x="2326949" y="4057860"/>
                  <a:pt x="2300609" y="4018336"/>
                </a:cubicBezTo>
                <a:cubicBezTo>
                  <a:pt x="2276464" y="3981007"/>
                  <a:pt x="2254514" y="3943679"/>
                  <a:pt x="2234759" y="3904155"/>
                </a:cubicBezTo>
                <a:cubicBezTo>
                  <a:pt x="2221589" y="3877805"/>
                  <a:pt x="2199639" y="3851456"/>
                  <a:pt x="2190859" y="3822911"/>
                </a:cubicBezTo>
                <a:cubicBezTo>
                  <a:pt x="2177689" y="3785582"/>
                  <a:pt x="2151349" y="3772408"/>
                  <a:pt x="2118424" y="3761429"/>
                </a:cubicBezTo>
                <a:cubicBezTo>
                  <a:pt x="2094279" y="3754841"/>
                  <a:pt x="2092084" y="3752645"/>
                  <a:pt x="2083304" y="3772408"/>
                </a:cubicBezTo>
                <a:cubicBezTo>
                  <a:pt x="2076719" y="3781191"/>
                  <a:pt x="2074524" y="3789974"/>
                  <a:pt x="2063549" y="3789974"/>
                </a:cubicBezTo>
                <a:cubicBezTo>
                  <a:pt x="2048184" y="3789974"/>
                  <a:pt x="2035014" y="3792170"/>
                  <a:pt x="2021844" y="3781191"/>
                </a:cubicBezTo>
                <a:lnTo>
                  <a:pt x="2008717" y="3760713"/>
                </a:lnTo>
                <a:lnTo>
                  <a:pt x="1923143" y="3846286"/>
                </a:lnTo>
                <a:lnTo>
                  <a:pt x="1859631" y="3782774"/>
                </a:lnTo>
                <a:lnTo>
                  <a:pt x="1853652" y="3782563"/>
                </a:lnTo>
                <a:cubicBezTo>
                  <a:pt x="1846793" y="3784485"/>
                  <a:pt x="1840757" y="3788876"/>
                  <a:pt x="1835269" y="3796561"/>
                </a:cubicBezTo>
                <a:cubicBezTo>
                  <a:pt x="1822099" y="3814127"/>
                  <a:pt x="1797954" y="3825106"/>
                  <a:pt x="1791369" y="3849260"/>
                </a:cubicBezTo>
                <a:cubicBezTo>
                  <a:pt x="1776004" y="3849260"/>
                  <a:pt x="1771614" y="3866826"/>
                  <a:pt x="1760639" y="3869022"/>
                </a:cubicBezTo>
                <a:cubicBezTo>
                  <a:pt x="1738689" y="3873414"/>
                  <a:pt x="1740884" y="3888784"/>
                  <a:pt x="1738689" y="3904155"/>
                </a:cubicBezTo>
                <a:cubicBezTo>
                  <a:pt x="1738689" y="3917329"/>
                  <a:pt x="1745274" y="3932700"/>
                  <a:pt x="1732104" y="3945875"/>
                </a:cubicBezTo>
                <a:cubicBezTo>
                  <a:pt x="1727714" y="3948070"/>
                  <a:pt x="1725519" y="3961245"/>
                  <a:pt x="1740884" y="3967833"/>
                </a:cubicBezTo>
                <a:cubicBezTo>
                  <a:pt x="1762834" y="3978811"/>
                  <a:pt x="1756249" y="4005161"/>
                  <a:pt x="1756249" y="4024923"/>
                </a:cubicBezTo>
                <a:cubicBezTo>
                  <a:pt x="1734299" y="4022727"/>
                  <a:pt x="1725519" y="4007357"/>
                  <a:pt x="1723324" y="3987595"/>
                </a:cubicBezTo>
                <a:cubicBezTo>
                  <a:pt x="1721129" y="3974420"/>
                  <a:pt x="1714544" y="3967833"/>
                  <a:pt x="1701374" y="3965637"/>
                </a:cubicBezTo>
                <a:cubicBezTo>
                  <a:pt x="1696984" y="3965637"/>
                  <a:pt x="1692594" y="3965637"/>
                  <a:pt x="1688204" y="3963441"/>
                </a:cubicBezTo>
                <a:cubicBezTo>
                  <a:pt x="1675034" y="3950266"/>
                  <a:pt x="1661864" y="3930504"/>
                  <a:pt x="1644304" y="3923917"/>
                </a:cubicBezTo>
                <a:cubicBezTo>
                  <a:pt x="1628939" y="3917329"/>
                  <a:pt x="1609184" y="3917329"/>
                  <a:pt x="1593819" y="3906350"/>
                </a:cubicBezTo>
                <a:cubicBezTo>
                  <a:pt x="1587234" y="3901959"/>
                  <a:pt x="1576259" y="3897567"/>
                  <a:pt x="1571869" y="3888784"/>
                </a:cubicBezTo>
                <a:cubicBezTo>
                  <a:pt x="1545529" y="3860239"/>
                  <a:pt x="1508214" y="3842673"/>
                  <a:pt x="1484069" y="3811932"/>
                </a:cubicBezTo>
                <a:cubicBezTo>
                  <a:pt x="1479679" y="3807540"/>
                  <a:pt x="1473095" y="3805344"/>
                  <a:pt x="1468705" y="3811932"/>
                </a:cubicBezTo>
                <a:cubicBezTo>
                  <a:pt x="1466510" y="3814127"/>
                  <a:pt x="1466510" y="3818519"/>
                  <a:pt x="1468705" y="3822911"/>
                </a:cubicBezTo>
                <a:cubicBezTo>
                  <a:pt x="1490654" y="3862435"/>
                  <a:pt x="1514799" y="3901959"/>
                  <a:pt x="1549919" y="3928308"/>
                </a:cubicBezTo>
                <a:cubicBezTo>
                  <a:pt x="1560894" y="3937092"/>
                  <a:pt x="1565284" y="3941483"/>
                  <a:pt x="1563089" y="3952462"/>
                </a:cubicBezTo>
                <a:cubicBezTo>
                  <a:pt x="1563089" y="3965637"/>
                  <a:pt x="1547724" y="3981007"/>
                  <a:pt x="1536749" y="3983203"/>
                </a:cubicBezTo>
                <a:cubicBezTo>
                  <a:pt x="1523579" y="3985399"/>
                  <a:pt x="1512604" y="3978811"/>
                  <a:pt x="1512604" y="3967833"/>
                </a:cubicBezTo>
                <a:cubicBezTo>
                  <a:pt x="1510409" y="3954658"/>
                  <a:pt x="1495044" y="3961245"/>
                  <a:pt x="1495044" y="3952462"/>
                </a:cubicBezTo>
                <a:cubicBezTo>
                  <a:pt x="1495044" y="3941483"/>
                  <a:pt x="1486264" y="3939287"/>
                  <a:pt x="1481874" y="3932700"/>
                </a:cubicBezTo>
                <a:cubicBezTo>
                  <a:pt x="1464315" y="3912938"/>
                  <a:pt x="1451145" y="3893176"/>
                  <a:pt x="1448950" y="3866826"/>
                </a:cubicBezTo>
                <a:cubicBezTo>
                  <a:pt x="1448950" y="3847064"/>
                  <a:pt x="1429195" y="3838281"/>
                  <a:pt x="1427000" y="3818519"/>
                </a:cubicBezTo>
                <a:cubicBezTo>
                  <a:pt x="1427000" y="3787778"/>
                  <a:pt x="1400660" y="3768016"/>
                  <a:pt x="1394075" y="3739471"/>
                </a:cubicBezTo>
                <a:cubicBezTo>
                  <a:pt x="1385295" y="3704338"/>
                  <a:pt x="1367735" y="3671401"/>
                  <a:pt x="1361150" y="3634073"/>
                </a:cubicBezTo>
                <a:cubicBezTo>
                  <a:pt x="1358955" y="3618702"/>
                  <a:pt x="1347980" y="3612115"/>
                  <a:pt x="1334810" y="3605528"/>
                </a:cubicBezTo>
                <a:cubicBezTo>
                  <a:pt x="1326030" y="3603332"/>
                  <a:pt x="1317250" y="3596745"/>
                  <a:pt x="1317250" y="3587961"/>
                </a:cubicBezTo>
                <a:cubicBezTo>
                  <a:pt x="1319445" y="3570395"/>
                  <a:pt x="1304080" y="3563808"/>
                  <a:pt x="1295300" y="3552829"/>
                </a:cubicBezTo>
                <a:cubicBezTo>
                  <a:pt x="1277740" y="3592353"/>
                  <a:pt x="1271155" y="3634073"/>
                  <a:pt x="1273350" y="3671401"/>
                </a:cubicBezTo>
                <a:cubicBezTo>
                  <a:pt x="1273350" y="3688968"/>
                  <a:pt x="1286520" y="3693359"/>
                  <a:pt x="1293105" y="3704338"/>
                </a:cubicBezTo>
                <a:cubicBezTo>
                  <a:pt x="1304080" y="3721904"/>
                  <a:pt x="1310665" y="3737275"/>
                  <a:pt x="1308470" y="3759233"/>
                </a:cubicBezTo>
                <a:cubicBezTo>
                  <a:pt x="1308470" y="3772408"/>
                  <a:pt x="1308470" y="3783386"/>
                  <a:pt x="1308470" y="3800953"/>
                </a:cubicBezTo>
                <a:cubicBezTo>
                  <a:pt x="1286520" y="3792170"/>
                  <a:pt x="1264570" y="3789974"/>
                  <a:pt x="1262375" y="3759233"/>
                </a:cubicBezTo>
                <a:cubicBezTo>
                  <a:pt x="1262375" y="3746058"/>
                  <a:pt x="1249205" y="3724100"/>
                  <a:pt x="1233840" y="3721904"/>
                </a:cubicBezTo>
                <a:cubicBezTo>
                  <a:pt x="1216280" y="3719709"/>
                  <a:pt x="1218475" y="3706534"/>
                  <a:pt x="1216280" y="3699947"/>
                </a:cubicBezTo>
                <a:cubicBezTo>
                  <a:pt x="1211890" y="3682380"/>
                  <a:pt x="1205305" y="3662618"/>
                  <a:pt x="1194330" y="3649443"/>
                </a:cubicBezTo>
                <a:cubicBezTo>
                  <a:pt x="1181160" y="3634073"/>
                  <a:pt x="1189940" y="3614311"/>
                  <a:pt x="1178965" y="3596745"/>
                </a:cubicBezTo>
                <a:cubicBezTo>
                  <a:pt x="1172380" y="3587961"/>
                  <a:pt x="1172380" y="3576983"/>
                  <a:pt x="1157015" y="3570395"/>
                </a:cubicBezTo>
                <a:cubicBezTo>
                  <a:pt x="1137260" y="3561612"/>
                  <a:pt x="1128480" y="3544046"/>
                  <a:pt x="1135065" y="3519892"/>
                </a:cubicBezTo>
                <a:cubicBezTo>
                  <a:pt x="1146040" y="3517696"/>
                  <a:pt x="1159210" y="3519892"/>
                  <a:pt x="1167990" y="3515501"/>
                </a:cubicBezTo>
                <a:cubicBezTo>
                  <a:pt x="1178965" y="3506717"/>
                  <a:pt x="1185550" y="3493543"/>
                  <a:pt x="1185550" y="3478172"/>
                </a:cubicBezTo>
                <a:cubicBezTo>
                  <a:pt x="1185550" y="3467193"/>
                  <a:pt x="1198720" y="3464997"/>
                  <a:pt x="1196525" y="3451823"/>
                </a:cubicBezTo>
                <a:cubicBezTo>
                  <a:pt x="1194330" y="3445235"/>
                  <a:pt x="1209695" y="3451823"/>
                  <a:pt x="1211890" y="3443040"/>
                </a:cubicBezTo>
                <a:cubicBezTo>
                  <a:pt x="1211890" y="3440844"/>
                  <a:pt x="1200915" y="3440844"/>
                  <a:pt x="1196525" y="3436452"/>
                </a:cubicBezTo>
                <a:cubicBezTo>
                  <a:pt x="1192135" y="3429865"/>
                  <a:pt x="1189940" y="3423277"/>
                  <a:pt x="1185550" y="3414494"/>
                </a:cubicBezTo>
                <a:cubicBezTo>
                  <a:pt x="1183355" y="3403515"/>
                  <a:pt x="1187745" y="3396928"/>
                  <a:pt x="1200915" y="3394732"/>
                </a:cubicBezTo>
                <a:cubicBezTo>
                  <a:pt x="1227255" y="3392536"/>
                  <a:pt x="1236035" y="3383753"/>
                  <a:pt x="1238230" y="3355208"/>
                </a:cubicBezTo>
                <a:cubicBezTo>
                  <a:pt x="1238230" y="3346425"/>
                  <a:pt x="1253595" y="3344229"/>
                  <a:pt x="1242620" y="3333250"/>
                </a:cubicBezTo>
                <a:cubicBezTo>
                  <a:pt x="1211890" y="3342033"/>
                  <a:pt x="1194330" y="3368383"/>
                  <a:pt x="1167990" y="3383753"/>
                </a:cubicBezTo>
                <a:cubicBezTo>
                  <a:pt x="1163600" y="3385949"/>
                  <a:pt x="1161405" y="3390341"/>
                  <a:pt x="1159210" y="3392536"/>
                </a:cubicBezTo>
                <a:cubicBezTo>
                  <a:pt x="1152625" y="3396928"/>
                  <a:pt x="1148235" y="3396928"/>
                  <a:pt x="1143845" y="3392536"/>
                </a:cubicBezTo>
                <a:cubicBezTo>
                  <a:pt x="1141650" y="3388145"/>
                  <a:pt x="1141650" y="3383753"/>
                  <a:pt x="1143845" y="3379362"/>
                </a:cubicBezTo>
                <a:cubicBezTo>
                  <a:pt x="1159210" y="3366187"/>
                  <a:pt x="1172380" y="3348621"/>
                  <a:pt x="1187745" y="3337642"/>
                </a:cubicBezTo>
                <a:cubicBezTo>
                  <a:pt x="1209695" y="3322271"/>
                  <a:pt x="1207500" y="3300313"/>
                  <a:pt x="1203110" y="3282747"/>
                </a:cubicBezTo>
                <a:cubicBezTo>
                  <a:pt x="1198720" y="3269572"/>
                  <a:pt x="1196525" y="3249810"/>
                  <a:pt x="1174575" y="3245419"/>
                </a:cubicBezTo>
                <a:cubicBezTo>
                  <a:pt x="1163600" y="3243223"/>
                  <a:pt x="1152625" y="3234440"/>
                  <a:pt x="1141650" y="3227853"/>
                </a:cubicBezTo>
                <a:cubicBezTo>
                  <a:pt x="1110920" y="3210286"/>
                  <a:pt x="1099945" y="3183937"/>
                  <a:pt x="1110920" y="3151000"/>
                </a:cubicBezTo>
                <a:cubicBezTo>
                  <a:pt x="1119700" y="3124651"/>
                  <a:pt x="1126285" y="3100497"/>
                  <a:pt x="1108725" y="3074148"/>
                </a:cubicBezTo>
                <a:cubicBezTo>
                  <a:pt x="1097750" y="3060973"/>
                  <a:pt x="1082385" y="3036819"/>
                  <a:pt x="1067020" y="3025840"/>
                </a:cubicBezTo>
                <a:cubicBezTo>
                  <a:pt x="1053850" y="3014861"/>
                  <a:pt x="1045070" y="2997295"/>
                  <a:pt x="1025315" y="2990708"/>
                </a:cubicBezTo>
                <a:cubicBezTo>
                  <a:pt x="1018730" y="2988512"/>
                  <a:pt x="1018730" y="2981924"/>
                  <a:pt x="1018730" y="2977533"/>
                </a:cubicBezTo>
                <a:lnTo>
                  <a:pt x="1022125" y="2945268"/>
                </a:lnTo>
                <a:lnTo>
                  <a:pt x="0" y="19231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92506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009B150-532D-45FE-A6D6-8A190897518A}"/>
              </a:ext>
            </a:extLst>
          </p:cNvPr>
          <p:cNvSpPr>
            <a:spLocks noGrp="1"/>
          </p:cNvSpPr>
          <p:nvPr userDrawn="1">
            <p:ph type="pic" idx="1" hasCustomPrompt="1"/>
          </p:nvPr>
        </p:nvSpPr>
        <p:spPr>
          <a:xfrm>
            <a:off x="0" y="0"/>
            <a:ext cx="7865615" cy="6858000"/>
          </a:xfrm>
          <a:custGeom>
            <a:avLst/>
            <a:gdLst>
              <a:gd name="connsiteX0" fmla="*/ 0 w 7865615"/>
              <a:gd name="connsiteY0" fmla="*/ 0 h 6858000"/>
              <a:gd name="connsiteX1" fmla="*/ 2246577 w 7865615"/>
              <a:gd name="connsiteY1" fmla="*/ 0 h 6858000"/>
              <a:gd name="connsiteX2" fmla="*/ 3408550 w 7865615"/>
              <a:gd name="connsiteY2" fmla="*/ 0 h 6858000"/>
              <a:gd name="connsiteX3" fmla="*/ 4510701 w 7865615"/>
              <a:gd name="connsiteY3" fmla="*/ 0 h 6858000"/>
              <a:gd name="connsiteX4" fmla="*/ 7804883 w 7865615"/>
              <a:gd name="connsiteY4" fmla="*/ 3294183 h 6858000"/>
              <a:gd name="connsiteX5" fmla="*/ 7804883 w 7865615"/>
              <a:gd name="connsiteY5" fmla="*/ 3587426 h 6858000"/>
              <a:gd name="connsiteX6" fmla="*/ 4534309 w 7865615"/>
              <a:gd name="connsiteY6" fmla="*/ 6858000 h 6858000"/>
              <a:gd name="connsiteX7" fmla="*/ 3384942 w 7865615"/>
              <a:gd name="connsiteY7" fmla="*/ 6858000 h 6858000"/>
              <a:gd name="connsiteX8" fmla="*/ 653352 w 7865615"/>
              <a:gd name="connsiteY8" fmla="*/ 6858000 h 6858000"/>
              <a:gd name="connsiteX9" fmla="*/ 0 w 7865615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65615" h="6858000">
                <a:moveTo>
                  <a:pt x="0" y="0"/>
                </a:moveTo>
                <a:lnTo>
                  <a:pt x="2246577" y="0"/>
                </a:lnTo>
                <a:lnTo>
                  <a:pt x="3408550" y="0"/>
                </a:lnTo>
                <a:lnTo>
                  <a:pt x="4510701" y="0"/>
                </a:lnTo>
                <a:lnTo>
                  <a:pt x="7804883" y="3294183"/>
                </a:lnTo>
                <a:cubicBezTo>
                  <a:pt x="7885860" y="3375159"/>
                  <a:pt x="7885860" y="3506449"/>
                  <a:pt x="7804883" y="3587426"/>
                </a:cubicBezTo>
                <a:lnTo>
                  <a:pt x="4534309" y="6858000"/>
                </a:lnTo>
                <a:lnTo>
                  <a:pt x="3384942" y="6858000"/>
                </a:lnTo>
                <a:lnTo>
                  <a:pt x="6533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B3E2BDC-790D-4A9E-9558-CA4C10A1FB05}"/>
              </a:ext>
            </a:extLst>
          </p:cNvPr>
          <p:cNvSpPr>
            <a:spLocks noGrp="1"/>
          </p:cNvSpPr>
          <p:nvPr userDrawn="1"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B6F2E21-3216-4F90-A6E2-E51A550D522D}"/>
              </a:ext>
            </a:extLst>
          </p:cNvPr>
          <p:cNvSpPr>
            <a:spLocks noGrp="1"/>
          </p:cNvSpPr>
          <p:nvPr userDrawn="1"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228B4EE-0DCA-498B-BE6D-C126351A4694}"/>
              </a:ext>
            </a:extLst>
          </p:cNvPr>
          <p:cNvSpPr>
            <a:spLocks noGrp="1"/>
          </p:cNvSpPr>
          <p:nvPr userDrawn="1"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1335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2FE957E-B654-4424-ACDA-8DED4BC6F6D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733116 h 6858000"/>
              <a:gd name="connsiteX3" fmla="*/ 11907421 w 12192000"/>
              <a:gd name="connsiteY3" fmla="*/ 754971 h 6858000"/>
              <a:gd name="connsiteX4" fmla="*/ 4835485 w 12192000"/>
              <a:gd name="connsiteY4" fmla="*/ 4225159 h 6858000"/>
              <a:gd name="connsiteX5" fmla="*/ 3131054 w 12192000"/>
              <a:gd name="connsiteY5" fmla="*/ 6545165 h 6858000"/>
              <a:gd name="connsiteX6" fmla="*/ 2967653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733116"/>
                </a:lnTo>
                <a:lnTo>
                  <a:pt x="11907421" y="754971"/>
                </a:lnTo>
                <a:cubicBezTo>
                  <a:pt x="9224455" y="1029960"/>
                  <a:pt x="6712117" y="2253165"/>
                  <a:pt x="4835485" y="4225159"/>
                </a:cubicBezTo>
                <a:cubicBezTo>
                  <a:pt x="4165259" y="4929443"/>
                  <a:pt x="3594441" y="5709981"/>
                  <a:pt x="3131054" y="6545165"/>
                </a:cubicBezTo>
                <a:lnTo>
                  <a:pt x="29676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lIns="1737360" tIns="2194560" anchor="t">
            <a:noAutofit/>
          </a:bodyPr>
          <a:lstStyle>
            <a:lvl1pPr marL="0" indent="0" algn="l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66311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8671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892BE04D-7D92-4AC1-9A7B-9F84DF96E9F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334000" y="77076"/>
            <a:ext cx="6858000" cy="6780924"/>
          </a:xfrm>
          <a:custGeom>
            <a:avLst/>
            <a:gdLst>
              <a:gd name="connsiteX0" fmla="*/ 4899238 w 6858000"/>
              <a:gd name="connsiteY0" fmla="*/ 480718 h 6780924"/>
              <a:gd name="connsiteX1" fmla="*/ 5079238 w 6858000"/>
              <a:gd name="connsiteY1" fmla="*/ 660719 h 6780924"/>
              <a:gd name="connsiteX2" fmla="*/ 5079238 w 6858000"/>
              <a:gd name="connsiteY2" fmla="*/ 813109 h 6780924"/>
              <a:gd name="connsiteX3" fmla="*/ 4899238 w 6858000"/>
              <a:gd name="connsiteY3" fmla="*/ 993109 h 6780924"/>
              <a:gd name="connsiteX4" fmla="*/ 4719238 w 6858000"/>
              <a:gd name="connsiteY4" fmla="*/ 813109 h 6780924"/>
              <a:gd name="connsiteX5" fmla="*/ 4719238 w 6858000"/>
              <a:gd name="connsiteY5" fmla="*/ 660719 h 6780924"/>
              <a:gd name="connsiteX6" fmla="*/ 4899238 w 6858000"/>
              <a:gd name="connsiteY6" fmla="*/ 480718 h 6780924"/>
              <a:gd name="connsiteX7" fmla="*/ 4172418 w 6858000"/>
              <a:gd name="connsiteY7" fmla="*/ 49104 h 6780924"/>
              <a:gd name="connsiteX8" fmla="*/ 4352418 w 6858000"/>
              <a:gd name="connsiteY8" fmla="*/ 229104 h 6780924"/>
              <a:gd name="connsiteX9" fmla="*/ 4352418 w 6858000"/>
              <a:gd name="connsiteY9" fmla="*/ 958969 h 6780924"/>
              <a:gd name="connsiteX10" fmla="*/ 4355828 w 6858000"/>
              <a:gd name="connsiteY10" fmla="*/ 958280 h 6780924"/>
              <a:gd name="connsiteX11" fmla="*/ 4355828 w 6858000"/>
              <a:gd name="connsiteY11" fmla="*/ 910422 h 6780924"/>
              <a:gd name="connsiteX12" fmla="*/ 4535826 w 6858000"/>
              <a:gd name="connsiteY12" fmla="*/ 730422 h 6780924"/>
              <a:gd name="connsiteX13" fmla="*/ 4715828 w 6858000"/>
              <a:gd name="connsiteY13" fmla="*/ 910422 h 6780924"/>
              <a:gd name="connsiteX14" fmla="*/ 4715828 w 6858000"/>
              <a:gd name="connsiteY14" fmla="*/ 1581340 h 6780924"/>
              <a:gd name="connsiteX15" fmla="*/ 4720198 w 6858000"/>
              <a:gd name="connsiteY15" fmla="*/ 1582222 h 6780924"/>
              <a:gd name="connsiteX16" fmla="*/ 4722896 w 6858000"/>
              <a:gd name="connsiteY16" fmla="*/ 1555465 h 6780924"/>
              <a:gd name="connsiteX17" fmla="*/ 4899238 w 6858000"/>
              <a:gd name="connsiteY17" fmla="*/ 1411741 h 6780924"/>
              <a:gd name="connsiteX18" fmla="*/ 5075580 w 6858000"/>
              <a:gd name="connsiteY18" fmla="*/ 1555465 h 6780924"/>
              <a:gd name="connsiteX19" fmla="*/ 5078522 w 6858000"/>
              <a:gd name="connsiteY19" fmla="*/ 1584654 h 6780924"/>
              <a:gd name="connsiteX20" fmla="*/ 5082646 w 6858000"/>
              <a:gd name="connsiteY20" fmla="*/ 1583821 h 6780924"/>
              <a:gd name="connsiteX21" fmla="*/ 5082646 w 6858000"/>
              <a:gd name="connsiteY21" fmla="*/ 1244357 h 6780924"/>
              <a:gd name="connsiteX22" fmla="*/ 5262646 w 6858000"/>
              <a:gd name="connsiteY22" fmla="*/ 1064357 h 6780924"/>
              <a:gd name="connsiteX23" fmla="*/ 5442646 w 6858000"/>
              <a:gd name="connsiteY23" fmla="*/ 1244357 h 6780924"/>
              <a:gd name="connsiteX24" fmla="*/ 5442646 w 6858000"/>
              <a:gd name="connsiteY24" fmla="*/ 1916269 h 6780924"/>
              <a:gd name="connsiteX25" fmla="*/ 5448480 w 6858000"/>
              <a:gd name="connsiteY25" fmla="*/ 1915093 h 6780924"/>
              <a:gd name="connsiteX26" fmla="*/ 5449714 w 6858000"/>
              <a:gd name="connsiteY26" fmla="*/ 1902847 h 6780924"/>
              <a:gd name="connsiteX27" fmla="*/ 5626056 w 6858000"/>
              <a:gd name="connsiteY27" fmla="*/ 1759123 h 6780924"/>
              <a:gd name="connsiteX28" fmla="*/ 5791912 w 6858000"/>
              <a:gd name="connsiteY28" fmla="*/ 1869059 h 6780924"/>
              <a:gd name="connsiteX29" fmla="*/ 5800744 w 6858000"/>
              <a:gd name="connsiteY29" fmla="*/ 1897511 h 6780924"/>
              <a:gd name="connsiteX30" fmla="*/ 5800744 w 6858000"/>
              <a:gd name="connsiteY30" fmla="*/ 1457324 h 6780924"/>
              <a:gd name="connsiteX31" fmla="*/ 5981718 w 6858000"/>
              <a:gd name="connsiteY31" fmla="*/ 1276349 h 6780924"/>
              <a:gd name="connsiteX32" fmla="*/ 6159016 w 6858000"/>
              <a:gd name="connsiteY32" fmla="*/ 1420851 h 6780924"/>
              <a:gd name="connsiteX33" fmla="*/ 6162690 w 6858000"/>
              <a:gd name="connsiteY33" fmla="*/ 1457285 h 6780924"/>
              <a:gd name="connsiteX34" fmla="*/ 6162690 w 6858000"/>
              <a:gd name="connsiteY34" fmla="*/ 1132146 h 6780924"/>
              <a:gd name="connsiteX35" fmla="*/ 6343664 w 6858000"/>
              <a:gd name="connsiteY35" fmla="*/ 951170 h 6780924"/>
              <a:gd name="connsiteX36" fmla="*/ 6524640 w 6858000"/>
              <a:gd name="connsiteY36" fmla="*/ 1132146 h 6780924"/>
              <a:gd name="connsiteX37" fmla="*/ 6524640 w 6858000"/>
              <a:gd name="connsiteY37" fmla="*/ 1636217 h 6780924"/>
              <a:gd name="connsiteX38" fmla="*/ 6526784 w 6858000"/>
              <a:gd name="connsiteY38" fmla="*/ 1614950 h 6780924"/>
              <a:gd name="connsiteX39" fmla="*/ 6703126 w 6858000"/>
              <a:gd name="connsiteY39" fmla="*/ 1471226 h 6780924"/>
              <a:gd name="connsiteX40" fmla="*/ 6830404 w 6858000"/>
              <a:gd name="connsiteY40" fmla="*/ 1523946 h 6780924"/>
              <a:gd name="connsiteX41" fmla="*/ 6857998 w 6858000"/>
              <a:gd name="connsiteY41" fmla="*/ 1564874 h 6780924"/>
              <a:gd name="connsiteX42" fmla="*/ 6857998 w 6858000"/>
              <a:gd name="connsiteY42" fmla="*/ 4674715 h 6780924"/>
              <a:gd name="connsiteX43" fmla="*/ 6858000 w 6858000"/>
              <a:gd name="connsiteY43" fmla="*/ 4674715 h 6780924"/>
              <a:gd name="connsiteX44" fmla="*/ 6858000 w 6858000"/>
              <a:gd name="connsiteY44" fmla="*/ 4842542 h 6780924"/>
              <a:gd name="connsiteX45" fmla="*/ 6678000 w 6858000"/>
              <a:gd name="connsiteY45" fmla="*/ 5022542 h 6780924"/>
              <a:gd name="connsiteX46" fmla="*/ 6512145 w 6858000"/>
              <a:gd name="connsiteY46" fmla="*/ 4912606 h 6780924"/>
              <a:gd name="connsiteX47" fmla="*/ 6502414 w 6858000"/>
              <a:gd name="connsiteY47" fmla="*/ 4864407 h 6780924"/>
              <a:gd name="connsiteX48" fmla="*/ 6502414 w 6858000"/>
              <a:gd name="connsiteY48" fmla="*/ 5285377 h 6780924"/>
              <a:gd name="connsiteX49" fmla="*/ 6322414 w 6858000"/>
              <a:gd name="connsiteY49" fmla="*/ 5465377 h 6780924"/>
              <a:gd name="connsiteX50" fmla="*/ 6146071 w 6858000"/>
              <a:gd name="connsiteY50" fmla="*/ 5321653 h 6780924"/>
              <a:gd name="connsiteX51" fmla="*/ 6143463 w 6858000"/>
              <a:gd name="connsiteY51" fmla="*/ 5295783 h 6780924"/>
              <a:gd name="connsiteX52" fmla="*/ 6143463 w 6858000"/>
              <a:gd name="connsiteY52" fmla="*/ 6254957 h 6780924"/>
              <a:gd name="connsiteX53" fmla="*/ 5962488 w 6858000"/>
              <a:gd name="connsiteY53" fmla="*/ 6435932 h 6780924"/>
              <a:gd name="connsiteX54" fmla="*/ 5795735 w 6858000"/>
              <a:gd name="connsiteY54" fmla="*/ 6325401 h 6780924"/>
              <a:gd name="connsiteX55" fmla="*/ 5795551 w 6858000"/>
              <a:gd name="connsiteY55" fmla="*/ 6324808 h 6780924"/>
              <a:gd name="connsiteX56" fmla="*/ 5795456 w 6858000"/>
              <a:gd name="connsiteY56" fmla="*/ 6324667 h 6780924"/>
              <a:gd name="connsiteX57" fmla="*/ 5781311 w 6858000"/>
              <a:gd name="connsiteY57" fmla="*/ 6254603 h 6780924"/>
              <a:gd name="connsiteX58" fmla="*/ 5781311 w 6858000"/>
              <a:gd name="connsiteY58" fmla="*/ 6006221 h 6780924"/>
              <a:gd name="connsiteX59" fmla="*/ 5781513 w 6858000"/>
              <a:gd name="connsiteY59" fmla="*/ 6004217 h 6780924"/>
              <a:gd name="connsiteX60" fmla="*/ 5781513 w 6858000"/>
              <a:gd name="connsiteY60" fmla="*/ 5761749 h 6780924"/>
              <a:gd name="connsiteX61" fmla="*/ 5780208 w 6858000"/>
              <a:gd name="connsiteY61" fmla="*/ 5761749 h 6780924"/>
              <a:gd name="connsiteX62" fmla="*/ 5780208 w 6858000"/>
              <a:gd name="connsiteY62" fmla="*/ 5773159 h 6780924"/>
              <a:gd name="connsiteX63" fmla="*/ 5600208 w 6858000"/>
              <a:gd name="connsiteY63" fmla="*/ 5953159 h 6780924"/>
              <a:gd name="connsiteX64" fmla="*/ 5420208 w 6858000"/>
              <a:gd name="connsiteY64" fmla="*/ 5773159 h 6780924"/>
              <a:gd name="connsiteX65" fmla="*/ 5420208 w 6858000"/>
              <a:gd name="connsiteY65" fmla="*/ 5761749 h 6780924"/>
              <a:gd name="connsiteX66" fmla="*/ 5419105 w 6858000"/>
              <a:gd name="connsiteY66" fmla="*/ 5761749 h 6780924"/>
              <a:gd name="connsiteX67" fmla="*/ 5419105 w 6858000"/>
              <a:gd name="connsiteY67" fmla="*/ 6780924 h 6780924"/>
              <a:gd name="connsiteX68" fmla="*/ 5229225 w 6858000"/>
              <a:gd name="connsiteY68" fmla="*/ 6780924 h 6780924"/>
              <a:gd name="connsiteX69" fmla="*/ 5059105 w 6858000"/>
              <a:gd name="connsiteY69" fmla="*/ 6780924 h 6780924"/>
              <a:gd name="connsiteX70" fmla="*/ 5009857 w 6858000"/>
              <a:gd name="connsiteY70" fmla="*/ 6780924 h 6780924"/>
              <a:gd name="connsiteX71" fmla="*/ 4857750 w 6858000"/>
              <a:gd name="connsiteY71" fmla="*/ 6780924 h 6780924"/>
              <a:gd name="connsiteX72" fmla="*/ 4746147 w 6858000"/>
              <a:gd name="connsiteY72" fmla="*/ 6780924 h 6780924"/>
              <a:gd name="connsiteX73" fmla="*/ 4712147 w 6858000"/>
              <a:gd name="connsiteY73" fmla="*/ 6730496 h 6780924"/>
              <a:gd name="connsiteX74" fmla="*/ 4698002 w 6858000"/>
              <a:gd name="connsiteY74" fmla="*/ 6660431 h 6780924"/>
              <a:gd name="connsiteX75" fmla="*/ 4698002 w 6858000"/>
              <a:gd name="connsiteY75" fmla="*/ 5925639 h 6780924"/>
              <a:gd name="connsiteX76" fmla="*/ 4686136 w 6858000"/>
              <a:gd name="connsiteY76" fmla="*/ 5928313 h 6780924"/>
              <a:gd name="connsiteX77" fmla="*/ 4686136 w 6858000"/>
              <a:gd name="connsiteY77" fmla="*/ 6026357 h 6780924"/>
              <a:gd name="connsiteX78" fmla="*/ 4505161 w 6858000"/>
              <a:gd name="connsiteY78" fmla="*/ 6207332 h 6780924"/>
              <a:gd name="connsiteX79" fmla="*/ 4324186 w 6858000"/>
              <a:gd name="connsiteY79" fmla="*/ 6026357 h 6780924"/>
              <a:gd name="connsiteX80" fmla="*/ 4324186 w 6858000"/>
              <a:gd name="connsiteY80" fmla="*/ 6003902 h 6780924"/>
              <a:gd name="connsiteX81" fmla="*/ 4308074 w 6858000"/>
              <a:gd name="connsiteY81" fmla="*/ 6005915 h 6780924"/>
              <a:gd name="connsiteX82" fmla="*/ 4308074 w 6858000"/>
              <a:gd name="connsiteY82" fmla="*/ 6780924 h 6780924"/>
              <a:gd name="connsiteX83" fmla="*/ 3948076 w 6858000"/>
              <a:gd name="connsiteY83" fmla="*/ 6780924 h 6780924"/>
              <a:gd name="connsiteX84" fmla="*/ 3948076 w 6858000"/>
              <a:gd name="connsiteY84" fmla="*/ 6542799 h 6780924"/>
              <a:gd name="connsiteX85" fmla="*/ 3944666 w 6858000"/>
              <a:gd name="connsiteY85" fmla="*/ 6542799 h 6780924"/>
              <a:gd name="connsiteX86" fmla="*/ 3944666 w 6858000"/>
              <a:gd name="connsiteY86" fmla="*/ 6555998 h 6780924"/>
              <a:gd name="connsiteX87" fmla="*/ 3764666 w 6858000"/>
              <a:gd name="connsiteY87" fmla="*/ 6735998 h 6780924"/>
              <a:gd name="connsiteX88" fmla="*/ 3584666 w 6858000"/>
              <a:gd name="connsiteY88" fmla="*/ 6555998 h 6780924"/>
              <a:gd name="connsiteX89" fmla="*/ 3584666 w 6858000"/>
              <a:gd name="connsiteY89" fmla="*/ 6542799 h 6780924"/>
              <a:gd name="connsiteX90" fmla="*/ 3581256 w 6858000"/>
              <a:gd name="connsiteY90" fmla="*/ 6542799 h 6780924"/>
              <a:gd name="connsiteX91" fmla="*/ 3581256 w 6858000"/>
              <a:gd name="connsiteY91" fmla="*/ 6779446 h 6780924"/>
              <a:gd name="connsiteX92" fmla="*/ 3581107 w 6858000"/>
              <a:gd name="connsiteY92" fmla="*/ 6780924 h 6780924"/>
              <a:gd name="connsiteX93" fmla="*/ 3221405 w 6858000"/>
              <a:gd name="connsiteY93" fmla="*/ 6780924 h 6780924"/>
              <a:gd name="connsiteX94" fmla="*/ 3221256 w 6858000"/>
              <a:gd name="connsiteY94" fmla="*/ 6779446 h 6780924"/>
              <a:gd name="connsiteX95" fmla="*/ 3221256 w 6858000"/>
              <a:gd name="connsiteY95" fmla="*/ 6753018 h 6780924"/>
              <a:gd name="connsiteX96" fmla="*/ 3217846 w 6858000"/>
              <a:gd name="connsiteY96" fmla="*/ 6753706 h 6780924"/>
              <a:gd name="connsiteX97" fmla="*/ 3217846 w 6858000"/>
              <a:gd name="connsiteY97" fmla="*/ 6780924 h 6780924"/>
              <a:gd name="connsiteX98" fmla="*/ 2857846 w 6858000"/>
              <a:gd name="connsiteY98" fmla="*/ 6780924 h 6780924"/>
              <a:gd name="connsiteX99" fmla="*/ 2857846 w 6858000"/>
              <a:gd name="connsiteY99" fmla="*/ 6753312 h 6780924"/>
              <a:gd name="connsiteX100" fmla="*/ 2854436 w 6858000"/>
              <a:gd name="connsiteY100" fmla="*/ 6754001 h 6780924"/>
              <a:gd name="connsiteX101" fmla="*/ 2854436 w 6858000"/>
              <a:gd name="connsiteY101" fmla="*/ 6780924 h 6780924"/>
              <a:gd name="connsiteX102" fmla="*/ 2494436 w 6858000"/>
              <a:gd name="connsiteY102" fmla="*/ 6780924 h 6780924"/>
              <a:gd name="connsiteX103" fmla="*/ 2494436 w 6858000"/>
              <a:gd name="connsiteY103" fmla="*/ 6130942 h 6780924"/>
              <a:gd name="connsiteX104" fmla="*/ 2490066 w 6858000"/>
              <a:gd name="connsiteY104" fmla="*/ 6130059 h 6780924"/>
              <a:gd name="connsiteX105" fmla="*/ 2487368 w 6858000"/>
              <a:gd name="connsiteY105" fmla="*/ 6156817 h 6780924"/>
              <a:gd name="connsiteX106" fmla="*/ 2311026 w 6858000"/>
              <a:gd name="connsiteY106" fmla="*/ 6300541 h 6780924"/>
              <a:gd name="connsiteX107" fmla="*/ 2134684 w 6858000"/>
              <a:gd name="connsiteY107" fmla="*/ 6156817 h 6780924"/>
              <a:gd name="connsiteX108" fmla="*/ 2131742 w 6858000"/>
              <a:gd name="connsiteY108" fmla="*/ 6127628 h 6780924"/>
              <a:gd name="connsiteX109" fmla="*/ 2127618 w 6858000"/>
              <a:gd name="connsiteY109" fmla="*/ 6128461 h 6780924"/>
              <a:gd name="connsiteX110" fmla="*/ 2127618 w 6858000"/>
              <a:gd name="connsiteY110" fmla="*/ 6467924 h 6780924"/>
              <a:gd name="connsiteX111" fmla="*/ 1947618 w 6858000"/>
              <a:gd name="connsiteY111" fmla="*/ 6647924 h 6780924"/>
              <a:gd name="connsiteX112" fmla="*/ 1767618 w 6858000"/>
              <a:gd name="connsiteY112" fmla="*/ 6467924 h 6780924"/>
              <a:gd name="connsiteX113" fmla="*/ 1767618 w 6858000"/>
              <a:gd name="connsiteY113" fmla="*/ 5796012 h 6780924"/>
              <a:gd name="connsiteX114" fmla="*/ 1761784 w 6858000"/>
              <a:gd name="connsiteY114" fmla="*/ 5797189 h 6780924"/>
              <a:gd name="connsiteX115" fmla="*/ 1760550 w 6858000"/>
              <a:gd name="connsiteY115" fmla="*/ 5809435 h 6780924"/>
              <a:gd name="connsiteX116" fmla="*/ 1584208 w 6858000"/>
              <a:gd name="connsiteY116" fmla="*/ 5953159 h 6780924"/>
              <a:gd name="connsiteX117" fmla="*/ 1418352 w 6858000"/>
              <a:gd name="connsiteY117" fmla="*/ 5843223 h 6780924"/>
              <a:gd name="connsiteX118" fmla="*/ 1409520 w 6858000"/>
              <a:gd name="connsiteY118" fmla="*/ 5814770 h 6780924"/>
              <a:gd name="connsiteX119" fmla="*/ 1409520 w 6858000"/>
              <a:gd name="connsiteY119" fmla="*/ 6254958 h 6780924"/>
              <a:gd name="connsiteX120" fmla="*/ 1228546 w 6858000"/>
              <a:gd name="connsiteY120" fmla="*/ 6435933 h 6780924"/>
              <a:gd name="connsiteX121" fmla="*/ 1051248 w 6858000"/>
              <a:gd name="connsiteY121" fmla="*/ 6291431 h 6780924"/>
              <a:gd name="connsiteX122" fmla="*/ 1047574 w 6858000"/>
              <a:gd name="connsiteY122" fmla="*/ 6254997 h 6780924"/>
              <a:gd name="connsiteX123" fmla="*/ 1047574 w 6858000"/>
              <a:gd name="connsiteY123" fmla="*/ 6580136 h 6780924"/>
              <a:gd name="connsiteX124" fmla="*/ 866600 w 6858000"/>
              <a:gd name="connsiteY124" fmla="*/ 6761111 h 6780924"/>
              <a:gd name="connsiteX125" fmla="*/ 685625 w 6858000"/>
              <a:gd name="connsiteY125" fmla="*/ 6580136 h 6780924"/>
              <a:gd name="connsiteX126" fmla="*/ 685625 w 6858000"/>
              <a:gd name="connsiteY126" fmla="*/ 6076064 h 6780924"/>
              <a:gd name="connsiteX127" fmla="*/ 683480 w 6858000"/>
              <a:gd name="connsiteY127" fmla="*/ 6097332 h 6780924"/>
              <a:gd name="connsiteX128" fmla="*/ 507138 w 6858000"/>
              <a:gd name="connsiteY128" fmla="*/ 6241056 h 6780924"/>
              <a:gd name="connsiteX129" fmla="*/ 379860 w 6858000"/>
              <a:gd name="connsiteY129" fmla="*/ 6188335 h 6780924"/>
              <a:gd name="connsiteX130" fmla="*/ 352266 w 6858000"/>
              <a:gd name="connsiteY130" fmla="*/ 6147408 h 6780924"/>
              <a:gd name="connsiteX131" fmla="*/ 352266 w 6858000"/>
              <a:gd name="connsiteY131" fmla="*/ 6050281 h 6780924"/>
              <a:gd name="connsiteX132" fmla="*/ 352264 w 6858000"/>
              <a:gd name="connsiteY132" fmla="*/ 6050271 h 6780924"/>
              <a:gd name="connsiteX133" fmla="*/ 352264 w 6858000"/>
              <a:gd name="connsiteY133" fmla="*/ 5788251 h 6780924"/>
              <a:gd name="connsiteX134" fmla="*/ 344945 w 6858000"/>
              <a:gd name="connsiteY134" fmla="*/ 5824500 h 6780924"/>
              <a:gd name="connsiteX135" fmla="*/ 179091 w 6858000"/>
              <a:gd name="connsiteY135" fmla="*/ 5934436 h 6780924"/>
              <a:gd name="connsiteX136" fmla="*/ 2748 w 6858000"/>
              <a:gd name="connsiteY136" fmla="*/ 5790712 h 6780924"/>
              <a:gd name="connsiteX137" fmla="*/ 0 w 6858000"/>
              <a:gd name="connsiteY137" fmla="*/ 5763453 h 6780924"/>
              <a:gd name="connsiteX138" fmla="*/ 0 w 6858000"/>
              <a:gd name="connsiteY138" fmla="*/ 3970142 h 6780924"/>
              <a:gd name="connsiteX139" fmla="*/ 2748 w 6858000"/>
              <a:gd name="connsiteY139" fmla="*/ 3942883 h 6780924"/>
              <a:gd name="connsiteX140" fmla="*/ 179091 w 6858000"/>
              <a:gd name="connsiteY140" fmla="*/ 3799159 h 6780924"/>
              <a:gd name="connsiteX141" fmla="*/ 344945 w 6858000"/>
              <a:gd name="connsiteY141" fmla="*/ 3909095 h 6780924"/>
              <a:gd name="connsiteX142" fmla="*/ 352264 w 6858000"/>
              <a:gd name="connsiteY142" fmla="*/ 3945346 h 6780924"/>
              <a:gd name="connsiteX143" fmla="*/ 352264 w 6858000"/>
              <a:gd name="connsiteY143" fmla="*/ 2869739 h 6780924"/>
              <a:gd name="connsiteX144" fmla="*/ 532264 w 6858000"/>
              <a:gd name="connsiteY144" fmla="*/ 2689739 h 6780924"/>
              <a:gd name="connsiteX145" fmla="*/ 698119 w 6858000"/>
              <a:gd name="connsiteY145" fmla="*/ 2799676 h 6780924"/>
              <a:gd name="connsiteX146" fmla="*/ 707850 w 6858000"/>
              <a:gd name="connsiteY146" fmla="*/ 2847874 h 6780924"/>
              <a:gd name="connsiteX147" fmla="*/ 707850 w 6858000"/>
              <a:gd name="connsiteY147" fmla="*/ 2426905 h 6780924"/>
              <a:gd name="connsiteX148" fmla="*/ 887850 w 6858000"/>
              <a:gd name="connsiteY148" fmla="*/ 2246904 h 6780924"/>
              <a:gd name="connsiteX149" fmla="*/ 1064193 w 6858000"/>
              <a:gd name="connsiteY149" fmla="*/ 2390628 h 6780924"/>
              <a:gd name="connsiteX150" fmla="*/ 1066801 w 6858000"/>
              <a:gd name="connsiteY150" fmla="*/ 2416498 h 6780924"/>
              <a:gd name="connsiteX151" fmla="*/ 1066801 w 6858000"/>
              <a:gd name="connsiteY151" fmla="*/ 1457325 h 6780924"/>
              <a:gd name="connsiteX152" fmla="*/ 1247776 w 6858000"/>
              <a:gd name="connsiteY152" fmla="*/ 1276350 h 6780924"/>
              <a:gd name="connsiteX153" fmla="*/ 1414529 w 6858000"/>
              <a:gd name="connsiteY153" fmla="*/ 1386880 h 6780924"/>
              <a:gd name="connsiteX154" fmla="*/ 1414713 w 6858000"/>
              <a:gd name="connsiteY154" fmla="*/ 1387474 h 6780924"/>
              <a:gd name="connsiteX155" fmla="*/ 1414808 w 6858000"/>
              <a:gd name="connsiteY155" fmla="*/ 1387615 h 6780924"/>
              <a:gd name="connsiteX156" fmla="*/ 1428953 w 6858000"/>
              <a:gd name="connsiteY156" fmla="*/ 1457678 h 6780924"/>
              <a:gd name="connsiteX157" fmla="*/ 1428953 w 6858000"/>
              <a:gd name="connsiteY157" fmla="*/ 1706061 h 6780924"/>
              <a:gd name="connsiteX158" fmla="*/ 1428751 w 6858000"/>
              <a:gd name="connsiteY158" fmla="*/ 1708065 h 6780924"/>
              <a:gd name="connsiteX159" fmla="*/ 1428751 w 6858000"/>
              <a:gd name="connsiteY159" fmla="*/ 2186419 h 6780924"/>
              <a:gd name="connsiteX160" fmla="*/ 1428953 w 6858000"/>
              <a:gd name="connsiteY160" fmla="*/ 2188423 h 6780924"/>
              <a:gd name="connsiteX161" fmla="*/ 1428953 w 6858000"/>
              <a:gd name="connsiteY161" fmla="*/ 2344473 h 6780924"/>
              <a:gd name="connsiteX162" fmla="*/ 1430056 w 6858000"/>
              <a:gd name="connsiteY162" fmla="*/ 2343631 h 6780924"/>
              <a:gd name="connsiteX163" fmla="*/ 1430056 w 6858000"/>
              <a:gd name="connsiteY163" fmla="*/ 1939123 h 6780924"/>
              <a:gd name="connsiteX164" fmla="*/ 1610056 w 6858000"/>
              <a:gd name="connsiteY164" fmla="*/ 1759123 h 6780924"/>
              <a:gd name="connsiteX165" fmla="*/ 1790056 w 6858000"/>
              <a:gd name="connsiteY165" fmla="*/ 1939123 h 6780924"/>
              <a:gd name="connsiteX166" fmla="*/ 1790056 w 6858000"/>
              <a:gd name="connsiteY166" fmla="*/ 2094491 h 6780924"/>
              <a:gd name="connsiteX167" fmla="*/ 1791159 w 6858000"/>
              <a:gd name="connsiteY167" fmla="*/ 2093833 h 6780924"/>
              <a:gd name="connsiteX168" fmla="*/ 1791159 w 6858000"/>
              <a:gd name="connsiteY168" fmla="*/ 452552 h 6780924"/>
              <a:gd name="connsiteX169" fmla="*/ 1971159 w 6858000"/>
              <a:gd name="connsiteY169" fmla="*/ 272552 h 6780924"/>
              <a:gd name="connsiteX170" fmla="*/ 2151159 w 6858000"/>
              <a:gd name="connsiteY170" fmla="*/ 452552 h 6780924"/>
              <a:gd name="connsiteX171" fmla="*/ 2151159 w 6858000"/>
              <a:gd name="connsiteY171" fmla="*/ 1123074 h 6780924"/>
              <a:gd name="connsiteX172" fmla="*/ 2152262 w 6858000"/>
              <a:gd name="connsiteY172" fmla="*/ 1123074 h 6780924"/>
              <a:gd name="connsiteX173" fmla="*/ 2152262 w 6858000"/>
              <a:gd name="connsiteY173" fmla="*/ 1051851 h 6780924"/>
              <a:gd name="connsiteX174" fmla="*/ 2332262 w 6858000"/>
              <a:gd name="connsiteY174" fmla="*/ 871849 h 6780924"/>
              <a:gd name="connsiteX175" fmla="*/ 2512262 w 6858000"/>
              <a:gd name="connsiteY175" fmla="*/ 1051851 h 6780924"/>
              <a:gd name="connsiteX176" fmla="*/ 2512262 w 6858000"/>
              <a:gd name="connsiteY176" fmla="*/ 1786643 h 6780924"/>
              <a:gd name="connsiteX177" fmla="*/ 2524128 w 6858000"/>
              <a:gd name="connsiteY177" fmla="*/ 1783969 h 6780924"/>
              <a:gd name="connsiteX178" fmla="*/ 2524128 w 6858000"/>
              <a:gd name="connsiteY178" fmla="*/ 1685924 h 6780924"/>
              <a:gd name="connsiteX179" fmla="*/ 2705103 w 6858000"/>
              <a:gd name="connsiteY179" fmla="*/ 1504950 h 6780924"/>
              <a:gd name="connsiteX180" fmla="*/ 2886078 w 6858000"/>
              <a:gd name="connsiteY180" fmla="*/ 1685924 h 6780924"/>
              <a:gd name="connsiteX181" fmla="*/ 2886078 w 6858000"/>
              <a:gd name="connsiteY181" fmla="*/ 1708380 h 6780924"/>
              <a:gd name="connsiteX182" fmla="*/ 2902190 w 6858000"/>
              <a:gd name="connsiteY182" fmla="*/ 1706366 h 6780924"/>
              <a:gd name="connsiteX183" fmla="*/ 2902190 w 6858000"/>
              <a:gd name="connsiteY183" fmla="*/ 788060 h 6780924"/>
              <a:gd name="connsiteX184" fmla="*/ 3082188 w 6858000"/>
              <a:gd name="connsiteY184" fmla="*/ 608060 h 6780924"/>
              <a:gd name="connsiteX185" fmla="*/ 3262188 w 6858000"/>
              <a:gd name="connsiteY185" fmla="*/ 788060 h 6780924"/>
              <a:gd name="connsiteX186" fmla="*/ 3262188 w 6858000"/>
              <a:gd name="connsiteY186" fmla="*/ 1123074 h 6780924"/>
              <a:gd name="connsiteX187" fmla="*/ 3272303 w 6858000"/>
              <a:gd name="connsiteY187" fmla="*/ 1123074 h 6780924"/>
              <a:gd name="connsiteX188" fmla="*/ 3279744 w 6858000"/>
              <a:gd name="connsiteY188" fmla="*/ 1086219 h 6780924"/>
              <a:gd name="connsiteX189" fmla="*/ 3445598 w 6858000"/>
              <a:gd name="connsiteY189" fmla="*/ 976284 h 6780924"/>
              <a:gd name="connsiteX190" fmla="*/ 3611453 w 6858000"/>
              <a:gd name="connsiteY190" fmla="*/ 1086219 h 6780924"/>
              <a:gd name="connsiteX191" fmla="*/ 3618893 w 6858000"/>
              <a:gd name="connsiteY191" fmla="*/ 1123074 h 6780924"/>
              <a:gd name="connsiteX192" fmla="*/ 3629008 w 6858000"/>
              <a:gd name="connsiteY192" fmla="*/ 1123074 h 6780924"/>
              <a:gd name="connsiteX193" fmla="*/ 3629008 w 6858000"/>
              <a:gd name="connsiteY193" fmla="*/ 932835 h 6780924"/>
              <a:gd name="connsiteX194" fmla="*/ 3809008 w 6858000"/>
              <a:gd name="connsiteY194" fmla="*/ 752835 h 6780924"/>
              <a:gd name="connsiteX195" fmla="*/ 3989008 w 6858000"/>
              <a:gd name="connsiteY195" fmla="*/ 932835 h 6780924"/>
              <a:gd name="connsiteX196" fmla="*/ 3989008 w 6858000"/>
              <a:gd name="connsiteY196" fmla="*/ 959263 h 6780924"/>
              <a:gd name="connsiteX197" fmla="*/ 3992418 w 6858000"/>
              <a:gd name="connsiteY197" fmla="*/ 958575 h 6780924"/>
              <a:gd name="connsiteX198" fmla="*/ 3992418 w 6858000"/>
              <a:gd name="connsiteY198" fmla="*/ 229104 h 6780924"/>
              <a:gd name="connsiteX199" fmla="*/ 4172418 w 6858000"/>
              <a:gd name="connsiteY199" fmla="*/ 49104 h 6780924"/>
              <a:gd name="connsiteX200" fmla="*/ 3082188 w 6858000"/>
              <a:gd name="connsiteY200" fmla="*/ 0 h 6780924"/>
              <a:gd name="connsiteX201" fmla="*/ 3262188 w 6858000"/>
              <a:gd name="connsiteY201" fmla="*/ 180000 h 6780924"/>
              <a:gd name="connsiteX202" fmla="*/ 3262188 w 6858000"/>
              <a:gd name="connsiteY202" fmla="*/ 332390 h 6780924"/>
              <a:gd name="connsiteX203" fmla="*/ 3082188 w 6858000"/>
              <a:gd name="connsiteY203" fmla="*/ 512390 h 6780924"/>
              <a:gd name="connsiteX204" fmla="*/ 2902190 w 6858000"/>
              <a:gd name="connsiteY204" fmla="*/ 332390 h 6780924"/>
              <a:gd name="connsiteX205" fmla="*/ 2902190 w 6858000"/>
              <a:gd name="connsiteY205" fmla="*/ 180000 h 6780924"/>
              <a:gd name="connsiteX206" fmla="*/ 3082188 w 6858000"/>
              <a:gd name="connsiteY206" fmla="*/ 0 h 678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6858000" h="6780924">
                <a:moveTo>
                  <a:pt x="4899238" y="480718"/>
                </a:moveTo>
                <a:cubicBezTo>
                  <a:pt x="4998650" y="480718"/>
                  <a:pt x="5079238" y="561307"/>
                  <a:pt x="5079238" y="660719"/>
                </a:cubicBezTo>
                <a:lnTo>
                  <a:pt x="5079238" y="813109"/>
                </a:lnTo>
                <a:cubicBezTo>
                  <a:pt x="5079238" y="912519"/>
                  <a:pt x="4998650" y="993109"/>
                  <a:pt x="4899238" y="993109"/>
                </a:cubicBezTo>
                <a:cubicBezTo>
                  <a:pt x="4799828" y="993109"/>
                  <a:pt x="4719238" y="912519"/>
                  <a:pt x="4719238" y="813109"/>
                </a:cubicBezTo>
                <a:lnTo>
                  <a:pt x="4719238" y="660719"/>
                </a:lnTo>
                <a:cubicBezTo>
                  <a:pt x="4719238" y="561307"/>
                  <a:pt x="4799828" y="480718"/>
                  <a:pt x="4899238" y="480718"/>
                </a:cubicBezTo>
                <a:close/>
                <a:moveTo>
                  <a:pt x="4172418" y="49104"/>
                </a:moveTo>
                <a:cubicBezTo>
                  <a:pt x="4271828" y="49104"/>
                  <a:pt x="4352418" y="129694"/>
                  <a:pt x="4352418" y="229104"/>
                </a:cubicBezTo>
                <a:lnTo>
                  <a:pt x="4352418" y="958969"/>
                </a:lnTo>
                <a:lnTo>
                  <a:pt x="4355828" y="958280"/>
                </a:lnTo>
                <a:lnTo>
                  <a:pt x="4355828" y="910422"/>
                </a:lnTo>
                <a:cubicBezTo>
                  <a:pt x="4355828" y="811012"/>
                  <a:pt x="4436416" y="730422"/>
                  <a:pt x="4535826" y="730422"/>
                </a:cubicBezTo>
                <a:cubicBezTo>
                  <a:pt x="4635238" y="730422"/>
                  <a:pt x="4715828" y="811012"/>
                  <a:pt x="4715828" y="910422"/>
                </a:cubicBezTo>
                <a:lnTo>
                  <a:pt x="4715828" y="1581340"/>
                </a:lnTo>
                <a:lnTo>
                  <a:pt x="4720198" y="1582222"/>
                </a:lnTo>
                <a:lnTo>
                  <a:pt x="4722896" y="1555465"/>
                </a:lnTo>
                <a:cubicBezTo>
                  <a:pt x="4739680" y="1473443"/>
                  <a:pt x="4812252" y="1411741"/>
                  <a:pt x="4899238" y="1411741"/>
                </a:cubicBezTo>
                <a:cubicBezTo>
                  <a:pt x="4986222" y="1411741"/>
                  <a:pt x="5058796" y="1473443"/>
                  <a:pt x="5075580" y="1555465"/>
                </a:cubicBezTo>
                <a:lnTo>
                  <a:pt x="5078522" y="1584654"/>
                </a:lnTo>
                <a:lnTo>
                  <a:pt x="5082646" y="1583821"/>
                </a:lnTo>
                <a:lnTo>
                  <a:pt x="5082646" y="1244357"/>
                </a:lnTo>
                <a:cubicBezTo>
                  <a:pt x="5082646" y="1144948"/>
                  <a:pt x="5163236" y="1064357"/>
                  <a:pt x="5262646" y="1064357"/>
                </a:cubicBezTo>
                <a:cubicBezTo>
                  <a:pt x="5362058" y="1064357"/>
                  <a:pt x="5442646" y="1144948"/>
                  <a:pt x="5442646" y="1244357"/>
                </a:cubicBezTo>
                <a:lnTo>
                  <a:pt x="5442646" y="1916269"/>
                </a:lnTo>
                <a:lnTo>
                  <a:pt x="5448480" y="1915093"/>
                </a:lnTo>
                <a:lnTo>
                  <a:pt x="5449714" y="1902847"/>
                </a:lnTo>
                <a:cubicBezTo>
                  <a:pt x="5466498" y="1820824"/>
                  <a:pt x="5539072" y="1759123"/>
                  <a:pt x="5626056" y="1759123"/>
                </a:cubicBezTo>
                <a:cubicBezTo>
                  <a:pt x="5700616" y="1759123"/>
                  <a:pt x="5764586" y="1804454"/>
                  <a:pt x="5791912" y="1869059"/>
                </a:cubicBezTo>
                <a:lnTo>
                  <a:pt x="5800744" y="1897511"/>
                </a:lnTo>
                <a:lnTo>
                  <a:pt x="5800744" y="1457324"/>
                </a:lnTo>
                <a:cubicBezTo>
                  <a:pt x="5800744" y="1357374"/>
                  <a:pt x="5881768" y="1276349"/>
                  <a:pt x="5981718" y="1276349"/>
                </a:cubicBezTo>
                <a:cubicBezTo>
                  <a:pt x="6069174" y="1276349"/>
                  <a:pt x="6142142" y="1338383"/>
                  <a:pt x="6159016" y="1420851"/>
                </a:cubicBezTo>
                <a:lnTo>
                  <a:pt x="6162690" y="1457285"/>
                </a:lnTo>
                <a:lnTo>
                  <a:pt x="6162690" y="1132146"/>
                </a:lnTo>
                <a:cubicBezTo>
                  <a:pt x="6162690" y="1032196"/>
                  <a:pt x="6243714" y="951170"/>
                  <a:pt x="6343664" y="951170"/>
                </a:cubicBezTo>
                <a:cubicBezTo>
                  <a:pt x="6443614" y="951170"/>
                  <a:pt x="6524640" y="1032196"/>
                  <a:pt x="6524640" y="1132146"/>
                </a:cubicBezTo>
                <a:lnTo>
                  <a:pt x="6524640" y="1636217"/>
                </a:lnTo>
                <a:lnTo>
                  <a:pt x="6526784" y="1614950"/>
                </a:lnTo>
                <a:cubicBezTo>
                  <a:pt x="6543568" y="1532926"/>
                  <a:pt x="6616142" y="1471226"/>
                  <a:pt x="6703126" y="1471226"/>
                </a:cubicBezTo>
                <a:cubicBezTo>
                  <a:pt x="6752830" y="1471226"/>
                  <a:pt x="6797830" y="1491374"/>
                  <a:pt x="6830404" y="1523946"/>
                </a:cubicBezTo>
                <a:lnTo>
                  <a:pt x="6857998" y="1564874"/>
                </a:lnTo>
                <a:lnTo>
                  <a:pt x="6857998" y="4674715"/>
                </a:lnTo>
                <a:lnTo>
                  <a:pt x="6858000" y="4674715"/>
                </a:lnTo>
                <a:lnTo>
                  <a:pt x="6858000" y="4842542"/>
                </a:lnTo>
                <a:cubicBezTo>
                  <a:pt x="6858000" y="4941953"/>
                  <a:pt x="6777411" y="5022542"/>
                  <a:pt x="6678000" y="5022542"/>
                </a:cubicBezTo>
                <a:cubicBezTo>
                  <a:pt x="6603442" y="5022542"/>
                  <a:pt x="6539471" y="4977210"/>
                  <a:pt x="6512145" y="4912606"/>
                </a:cubicBezTo>
                <a:lnTo>
                  <a:pt x="6502414" y="4864407"/>
                </a:lnTo>
                <a:lnTo>
                  <a:pt x="6502414" y="5285377"/>
                </a:lnTo>
                <a:cubicBezTo>
                  <a:pt x="6502414" y="5384788"/>
                  <a:pt x="6421825" y="5465377"/>
                  <a:pt x="6322414" y="5465377"/>
                </a:cubicBezTo>
                <a:cubicBezTo>
                  <a:pt x="6235430" y="5465377"/>
                  <a:pt x="6162855" y="5403676"/>
                  <a:pt x="6146071" y="5321653"/>
                </a:cubicBezTo>
                <a:lnTo>
                  <a:pt x="6143463" y="5295783"/>
                </a:lnTo>
                <a:lnTo>
                  <a:pt x="6143463" y="6254957"/>
                </a:lnTo>
                <a:cubicBezTo>
                  <a:pt x="6143463" y="6354907"/>
                  <a:pt x="6062438" y="6435932"/>
                  <a:pt x="5962488" y="6435932"/>
                </a:cubicBezTo>
                <a:cubicBezTo>
                  <a:pt x="5887526" y="6435932"/>
                  <a:pt x="5823208" y="6390355"/>
                  <a:pt x="5795735" y="6325401"/>
                </a:cubicBezTo>
                <a:lnTo>
                  <a:pt x="5795551" y="6324808"/>
                </a:lnTo>
                <a:lnTo>
                  <a:pt x="5795456" y="6324667"/>
                </a:lnTo>
                <a:cubicBezTo>
                  <a:pt x="5786348" y="6303133"/>
                  <a:pt x="5781311" y="6279456"/>
                  <a:pt x="5781311" y="6254603"/>
                </a:cubicBezTo>
                <a:lnTo>
                  <a:pt x="5781311" y="6006221"/>
                </a:lnTo>
                <a:lnTo>
                  <a:pt x="5781513" y="6004217"/>
                </a:lnTo>
                <a:lnTo>
                  <a:pt x="5781513" y="5761749"/>
                </a:lnTo>
                <a:lnTo>
                  <a:pt x="5780208" y="5761749"/>
                </a:lnTo>
                <a:lnTo>
                  <a:pt x="5780208" y="5773159"/>
                </a:lnTo>
                <a:cubicBezTo>
                  <a:pt x="5780208" y="5872570"/>
                  <a:pt x="5699619" y="5953159"/>
                  <a:pt x="5600208" y="5953159"/>
                </a:cubicBezTo>
                <a:cubicBezTo>
                  <a:pt x="5500797" y="5953159"/>
                  <a:pt x="5420208" y="5872570"/>
                  <a:pt x="5420208" y="5773159"/>
                </a:cubicBezTo>
                <a:lnTo>
                  <a:pt x="5420208" y="5761749"/>
                </a:lnTo>
                <a:lnTo>
                  <a:pt x="5419105" y="5761749"/>
                </a:lnTo>
                <a:lnTo>
                  <a:pt x="5419105" y="6780924"/>
                </a:lnTo>
                <a:lnTo>
                  <a:pt x="5229225" y="6780924"/>
                </a:lnTo>
                <a:lnTo>
                  <a:pt x="5059105" y="6780924"/>
                </a:lnTo>
                <a:lnTo>
                  <a:pt x="5009857" y="6780924"/>
                </a:lnTo>
                <a:lnTo>
                  <a:pt x="4857750" y="6780924"/>
                </a:lnTo>
                <a:lnTo>
                  <a:pt x="4746147" y="6780924"/>
                </a:lnTo>
                <a:lnTo>
                  <a:pt x="4712147" y="6730496"/>
                </a:lnTo>
                <a:cubicBezTo>
                  <a:pt x="4703039" y="6708961"/>
                  <a:pt x="4698002" y="6685284"/>
                  <a:pt x="4698002" y="6660431"/>
                </a:cubicBezTo>
                <a:lnTo>
                  <a:pt x="4698002" y="5925639"/>
                </a:lnTo>
                <a:lnTo>
                  <a:pt x="4686136" y="5928313"/>
                </a:lnTo>
                <a:lnTo>
                  <a:pt x="4686136" y="6026357"/>
                </a:lnTo>
                <a:cubicBezTo>
                  <a:pt x="4686136" y="6126307"/>
                  <a:pt x="4605111" y="6207332"/>
                  <a:pt x="4505161" y="6207332"/>
                </a:cubicBezTo>
                <a:cubicBezTo>
                  <a:pt x="4405211" y="6207332"/>
                  <a:pt x="4324186" y="6126307"/>
                  <a:pt x="4324186" y="6026357"/>
                </a:cubicBezTo>
                <a:lnTo>
                  <a:pt x="4324186" y="6003902"/>
                </a:lnTo>
                <a:lnTo>
                  <a:pt x="4308074" y="6005915"/>
                </a:lnTo>
                <a:lnTo>
                  <a:pt x="4308074" y="6780924"/>
                </a:lnTo>
                <a:lnTo>
                  <a:pt x="3948076" y="6780924"/>
                </a:lnTo>
                <a:lnTo>
                  <a:pt x="3948076" y="6542799"/>
                </a:lnTo>
                <a:lnTo>
                  <a:pt x="3944666" y="6542799"/>
                </a:lnTo>
                <a:lnTo>
                  <a:pt x="3944666" y="6555998"/>
                </a:lnTo>
                <a:cubicBezTo>
                  <a:pt x="3944666" y="6655409"/>
                  <a:pt x="3864076" y="6735998"/>
                  <a:pt x="3764666" y="6735998"/>
                </a:cubicBezTo>
                <a:cubicBezTo>
                  <a:pt x="3665254" y="6735998"/>
                  <a:pt x="3584666" y="6655409"/>
                  <a:pt x="3584666" y="6555998"/>
                </a:cubicBezTo>
                <a:lnTo>
                  <a:pt x="3584666" y="6542799"/>
                </a:lnTo>
                <a:lnTo>
                  <a:pt x="3581256" y="6542799"/>
                </a:lnTo>
                <a:lnTo>
                  <a:pt x="3581256" y="6779446"/>
                </a:lnTo>
                <a:lnTo>
                  <a:pt x="3581107" y="6780924"/>
                </a:lnTo>
                <a:lnTo>
                  <a:pt x="3221405" y="6780924"/>
                </a:lnTo>
                <a:lnTo>
                  <a:pt x="3221256" y="6779446"/>
                </a:lnTo>
                <a:lnTo>
                  <a:pt x="3221256" y="6753018"/>
                </a:lnTo>
                <a:lnTo>
                  <a:pt x="3217846" y="6753706"/>
                </a:lnTo>
                <a:lnTo>
                  <a:pt x="3217846" y="6780924"/>
                </a:lnTo>
                <a:lnTo>
                  <a:pt x="2857846" y="6780924"/>
                </a:lnTo>
                <a:lnTo>
                  <a:pt x="2857846" y="6753312"/>
                </a:lnTo>
                <a:lnTo>
                  <a:pt x="2854436" y="6754001"/>
                </a:lnTo>
                <a:lnTo>
                  <a:pt x="2854436" y="6780924"/>
                </a:lnTo>
                <a:lnTo>
                  <a:pt x="2494436" y="6780924"/>
                </a:lnTo>
                <a:lnTo>
                  <a:pt x="2494436" y="6130942"/>
                </a:lnTo>
                <a:lnTo>
                  <a:pt x="2490066" y="6130059"/>
                </a:lnTo>
                <a:lnTo>
                  <a:pt x="2487368" y="6156817"/>
                </a:lnTo>
                <a:cubicBezTo>
                  <a:pt x="2470584" y="6238839"/>
                  <a:pt x="2398012" y="6300541"/>
                  <a:pt x="2311026" y="6300541"/>
                </a:cubicBezTo>
                <a:cubicBezTo>
                  <a:pt x="2224043" y="6300541"/>
                  <a:pt x="2151468" y="6238839"/>
                  <a:pt x="2134684" y="6156817"/>
                </a:cubicBezTo>
                <a:lnTo>
                  <a:pt x="2131742" y="6127628"/>
                </a:lnTo>
                <a:lnTo>
                  <a:pt x="2127618" y="6128461"/>
                </a:lnTo>
                <a:lnTo>
                  <a:pt x="2127618" y="6467924"/>
                </a:lnTo>
                <a:cubicBezTo>
                  <a:pt x="2127618" y="6567334"/>
                  <a:pt x="2047028" y="6647924"/>
                  <a:pt x="1947618" y="6647924"/>
                </a:cubicBezTo>
                <a:cubicBezTo>
                  <a:pt x="1848206" y="6647924"/>
                  <a:pt x="1767618" y="6567334"/>
                  <a:pt x="1767618" y="6467924"/>
                </a:cubicBezTo>
                <a:lnTo>
                  <a:pt x="1767618" y="5796012"/>
                </a:lnTo>
                <a:lnTo>
                  <a:pt x="1761784" y="5797189"/>
                </a:lnTo>
                <a:lnTo>
                  <a:pt x="1760550" y="5809435"/>
                </a:lnTo>
                <a:cubicBezTo>
                  <a:pt x="1743766" y="5891458"/>
                  <a:pt x="1671192" y="5953159"/>
                  <a:pt x="1584208" y="5953159"/>
                </a:cubicBezTo>
                <a:cubicBezTo>
                  <a:pt x="1509649" y="5953159"/>
                  <a:pt x="1445678" y="5907827"/>
                  <a:pt x="1418352" y="5843223"/>
                </a:cubicBezTo>
                <a:lnTo>
                  <a:pt x="1409520" y="5814770"/>
                </a:lnTo>
                <a:lnTo>
                  <a:pt x="1409520" y="6254958"/>
                </a:lnTo>
                <a:cubicBezTo>
                  <a:pt x="1409520" y="6354908"/>
                  <a:pt x="1328496" y="6435933"/>
                  <a:pt x="1228546" y="6435933"/>
                </a:cubicBezTo>
                <a:cubicBezTo>
                  <a:pt x="1141090" y="6435933"/>
                  <a:pt x="1068122" y="6373898"/>
                  <a:pt x="1051248" y="6291431"/>
                </a:cubicBezTo>
                <a:lnTo>
                  <a:pt x="1047574" y="6254997"/>
                </a:lnTo>
                <a:lnTo>
                  <a:pt x="1047574" y="6580136"/>
                </a:lnTo>
                <a:cubicBezTo>
                  <a:pt x="1047574" y="6680086"/>
                  <a:pt x="966550" y="6761111"/>
                  <a:pt x="866600" y="6761111"/>
                </a:cubicBezTo>
                <a:cubicBezTo>
                  <a:pt x="766650" y="6761111"/>
                  <a:pt x="685625" y="6680086"/>
                  <a:pt x="685625" y="6580136"/>
                </a:cubicBezTo>
                <a:lnTo>
                  <a:pt x="685625" y="6076064"/>
                </a:lnTo>
                <a:lnTo>
                  <a:pt x="683480" y="6097332"/>
                </a:lnTo>
                <a:cubicBezTo>
                  <a:pt x="666696" y="6179355"/>
                  <a:pt x="594123" y="6241056"/>
                  <a:pt x="507138" y="6241056"/>
                </a:cubicBezTo>
                <a:cubicBezTo>
                  <a:pt x="457434" y="6241056"/>
                  <a:pt x="412434" y="6220908"/>
                  <a:pt x="379860" y="6188335"/>
                </a:cubicBezTo>
                <a:lnTo>
                  <a:pt x="352266" y="6147408"/>
                </a:lnTo>
                <a:lnTo>
                  <a:pt x="352266" y="6050281"/>
                </a:lnTo>
                <a:lnTo>
                  <a:pt x="352264" y="6050271"/>
                </a:lnTo>
                <a:lnTo>
                  <a:pt x="352264" y="5788251"/>
                </a:lnTo>
                <a:lnTo>
                  <a:pt x="344945" y="5824500"/>
                </a:lnTo>
                <a:cubicBezTo>
                  <a:pt x="317620" y="5889105"/>
                  <a:pt x="253649" y="5934436"/>
                  <a:pt x="179091" y="5934436"/>
                </a:cubicBezTo>
                <a:cubicBezTo>
                  <a:pt x="92106" y="5934436"/>
                  <a:pt x="19532" y="5872735"/>
                  <a:pt x="2748" y="5790712"/>
                </a:cubicBezTo>
                <a:lnTo>
                  <a:pt x="0" y="5763453"/>
                </a:lnTo>
                <a:lnTo>
                  <a:pt x="0" y="3970142"/>
                </a:lnTo>
                <a:lnTo>
                  <a:pt x="2748" y="3942883"/>
                </a:lnTo>
                <a:cubicBezTo>
                  <a:pt x="19532" y="3860860"/>
                  <a:pt x="92106" y="3799159"/>
                  <a:pt x="179091" y="3799159"/>
                </a:cubicBezTo>
                <a:cubicBezTo>
                  <a:pt x="253649" y="3799159"/>
                  <a:pt x="317620" y="3844491"/>
                  <a:pt x="344945" y="3909095"/>
                </a:cubicBezTo>
                <a:lnTo>
                  <a:pt x="352264" y="3945346"/>
                </a:lnTo>
                <a:lnTo>
                  <a:pt x="352264" y="2869739"/>
                </a:lnTo>
                <a:cubicBezTo>
                  <a:pt x="352264" y="2770328"/>
                  <a:pt x="432853" y="2689739"/>
                  <a:pt x="532264" y="2689739"/>
                </a:cubicBezTo>
                <a:cubicBezTo>
                  <a:pt x="606822" y="2689739"/>
                  <a:pt x="670793" y="2735072"/>
                  <a:pt x="698119" y="2799676"/>
                </a:cubicBezTo>
                <a:lnTo>
                  <a:pt x="707850" y="2847874"/>
                </a:lnTo>
                <a:lnTo>
                  <a:pt x="707850" y="2426905"/>
                </a:lnTo>
                <a:cubicBezTo>
                  <a:pt x="707850" y="2327493"/>
                  <a:pt x="788439" y="2246904"/>
                  <a:pt x="887850" y="2246904"/>
                </a:cubicBezTo>
                <a:cubicBezTo>
                  <a:pt x="974834" y="2246904"/>
                  <a:pt x="1047409" y="2308606"/>
                  <a:pt x="1064193" y="2390628"/>
                </a:cubicBezTo>
                <a:lnTo>
                  <a:pt x="1066801" y="2416498"/>
                </a:lnTo>
                <a:lnTo>
                  <a:pt x="1066801" y="1457325"/>
                </a:lnTo>
                <a:cubicBezTo>
                  <a:pt x="1066801" y="1357374"/>
                  <a:pt x="1147826" y="1276350"/>
                  <a:pt x="1247776" y="1276350"/>
                </a:cubicBezTo>
                <a:cubicBezTo>
                  <a:pt x="1322738" y="1276350"/>
                  <a:pt x="1387056" y="1321927"/>
                  <a:pt x="1414529" y="1386880"/>
                </a:cubicBezTo>
                <a:lnTo>
                  <a:pt x="1414713" y="1387474"/>
                </a:lnTo>
                <a:lnTo>
                  <a:pt x="1414808" y="1387615"/>
                </a:lnTo>
                <a:cubicBezTo>
                  <a:pt x="1423916" y="1409148"/>
                  <a:pt x="1428953" y="1432825"/>
                  <a:pt x="1428953" y="1457678"/>
                </a:cubicBezTo>
                <a:lnTo>
                  <a:pt x="1428953" y="1706061"/>
                </a:lnTo>
                <a:lnTo>
                  <a:pt x="1428751" y="1708065"/>
                </a:lnTo>
                <a:lnTo>
                  <a:pt x="1428751" y="2186419"/>
                </a:lnTo>
                <a:lnTo>
                  <a:pt x="1428953" y="2188423"/>
                </a:lnTo>
                <a:lnTo>
                  <a:pt x="1428953" y="2344473"/>
                </a:lnTo>
                <a:lnTo>
                  <a:pt x="1430056" y="2343631"/>
                </a:lnTo>
                <a:lnTo>
                  <a:pt x="1430056" y="1939123"/>
                </a:lnTo>
                <a:cubicBezTo>
                  <a:pt x="1430056" y="1839712"/>
                  <a:pt x="1510645" y="1759123"/>
                  <a:pt x="1610056" y="1759123"/>
                </a:cubicBezTo>
                <a:cubicBezTo>
                  <a:pt x="1709467" y="1759123"/>
                  <a:pt x="1790056" y="1839712"/>
                  <a:pt x="1790056" y="1939123"/>
                </a:cubicBezTo>
                <a:lnTo>
                  <a:pt x="1790056" y="2094491"/>
                </a:lnTo>
                <a:lnTo>
                  <a:pt x="1791159" y="2093833"/>
                </a:lnTo>
                <a:lnTo>
                  <a:pt x="1791159" y="452552"/>
                </a:lnTo>
                <a:cubicBezTo>
                  <a:pt x="1791159" y="353142"/>
                  <a:pt x="1871748" y="272552"/>
                  <a:pt x="1971159" y="272552"/>
                </a:cubicBezTo>
                <a:cubicBezTo>
                  <a:pt x="2070570" y="272552"/>
                  <a:pt x="2151159" y="353142"/>
                  <a:pt x="2151159" y="452552"/>
                </a:cubicBezTo>
                <a:lnTo>
                  <a:pt x="2151159" y="1123074"/>
                </a:lnTo>
                <a:lnTo>
                  <a:pt x="2152262" y="1123074"/>
                </a:lnTo>
                <a:lnTo>
                  <a:pt x="2152262" y="1051851"/>
                </a:lnTo>
                <a:cubicBezTo>
                  <a:pt x="2152262" y="952438"/>
                  <a:pt x="2232851" y="871849"/>
                  <a:pt x="2332262" y="871849"/>
                </a:cubicBezTo>
                <a:cubicBezTo>
                  <a:pt x="2431673" y="871849"/>
                  <a:pt x="2512262" y="952438"/>
                  <a:pt x="2512262" y="1051851"/>
                </a:cubicBezTo>
                <a:lnTo>
                  <a:pt x="2512262" y="1786643"/>
                </a:lnTo>
                <a:lnTo>
                  <a:pt x="2524128" y="1783969"/>
                </a:lnTo>
                <a:lnTo>
                  <a:pt x="2524128" y="1685924"/>
                </a:lnTo>
                <a:cubicBezTo>
                  <a:pt x="2524128" y="1585975"/>
                  <a:pt x="2605153" y="1504950"/>
                  <a:pt x="2705103" y="1504950"/>
                </a:cubicBezTo>
                <a:cubicBezTo>
                  <a:pt x="2805053" y="1504950"/>
                  <a:pt x="2886078" y="1585975"/>
                  <a:pt x="2886078" y="1685924"/>
                </a:cubicBezTo>
                <a:lnTo>
                  <a:pt x="2886078" y="1708380"/>
                </a:lnTo>
                <a:lnTo>
                  <a:pt x="2902190" y="1706366"/>
                </a:lnTo>
                <a:lnTo>
                  <a:pt x="2902190" y="788060"/>
                </a:lnTo>
                <a:cubicBezTo>
                  <a:pt x="2902190" y="688649"/>
                  <a:pt x="2982779" y="608060"/>
                  <a:pt x="3082188" y="608060"/>
                </a:cubicBezTo>
                <a:cubicBezTo>
                  <a:pt x="3181600" y="608060"/>
                  <a:pt x="3262188" y="688649"/>
                  <a:pt x="3262188" y="788060"/>
                </a:cubicBezTo>
                <a:lnTo>
                  <a:pt x="3262188" y="1123074"/>
                </a:lnTo>
                <a:lnTo>
                  <a:pt x="3272303" y="1123074"/>
                </a:lnTo>
                <a:lnTo>
                  <a:pt x="3279744" y="1086219"/>
                </a:lnTo>
                <a:cubicBezTo>
                  <a:pt x="3307069" y="1021615"/>
                  <a:pt x="3371041" y="976284"/>
                  <a:pt x="3445598" y="976284"/>
                </a:cubicBezTo>
                <a:cubicBezTo>
                  <a:pt x="3520157" y="976284"/>
                  <a:pt x="3584127" y="1021615"/>
                  <a:pt x="3611453" y="1086219"/>
                </a:cubicBezTo>
                <a:lnTo>
                  <a:pt x="3618893" y="1123074"/>
                </a:lnTo>
                <a:lnTo>
                  <a:pt x="3629008" y="1123074"/>
                </a:lnTo>
                <a:lnTo>
                  <a:pt x="3629008" y="932835"/>
                </a:lnTo>
                <a:cubicBezTo>
                  <a:pt x="3629008" y="833424"/>
                  <a:pt x="3709596" y="752835"/>
                  <a:pt x="3809008" y="752835"/>
                </a:cubicBezTo>
                <a:cubicBezTo>
                  <a:pt x="3908418" y="752835"/>
                  <a:pt x="3989008" y="833424"/>
                  <a:pt x="3989008" y="932835"/>
                </a:cubicBezTo>
                <a:lnTo>
                  <a:pt x="3989008" y="959263"/>
                </a:lnTo>
                <a:lnTo>
                  <a:pt x="3992418" y="958575"/>
                </a:lnTo>
                <a:lnTo>
                  <a:pt x="3992418" y="229104"/>
                </a:lnTo>
                <a:cubicBezTo>
                  <a:pt x="3992418" y="129694"/>
                  <a:pt x="4073006" y="49104"/>
                  <a:pt x="4172418" y="49104"/>
                </a:cubicBezTo>
                <a:close/>
                <a:moveTo>
                  <a:pt x="3082188" y="0"/>
                </a:moveTo>
                <a:cubicBezTo>
                  <a:pt x="3181600" y="0"/>
                  <a:pt x="3262188" y="80590"/>
                  <a:pt x="3262188" y="180000"/>
                </a:cubicBezTo>
                <a:lnTo>
                  <a:pt x="3262188" y="332390"/>
                </a:lnTo>
                <a:cubicBezTo>
                  <a:pt x="3262188" y="431802"/>
                  <a:pt x="3181600" y="512390"/>
                  <a:pt x="3082188" y="512390"/>
                </a:cubicBezTo>
                <a:cubicBezTo>
                  <a:pt x="2982779" y="512390"/>
                  <a:pt x="2902190" y="431802"/>
                  <a:pt x="2902190" y="332390"/>
                </a:cubicBezTo>
                <a:lnTo>
                  <a:pt x="2902190" y="180000"/>
                </a:lnTo>
                <a:cubicBezTo>
                  <a:pt x="2902190" y="80590"/>
                  <a:pt x="2982779" y="0"/>
                  <a:pt x="30821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59458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1457619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558267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11D5-FC20-4F11-B608-DAD4A015A020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E39-5FEC-4327-B717-E1654827E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375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F4C67A-16CF-4A87-952C-7DC81D7DC0EA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65142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31D701F7-6536-4EA0-BC87-9BB13963D926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F0F9403A-8AFF-4B2B-B648-FF5CBFC9A8B3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1448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1796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F921D975-47B7-40FA-B919-8B79C77FC0F2}"/>
              </a:ext>
            </a:extLst>
          </p:cNvPr>
          <p:cNvGrpSpPr/>
          <p:nvPr userDrawn="1"/>
        </p:nvGrpSpPr>
        <p:grpSpPr>
          <a:xfrm>
            <a:off x="6096001" y="516096"/>
            <a:ext cx="6092916" cy="6342037"/>
            <a:chOff x="4572000" y="387072"/>
            <a:chExt cx="4569687" cy="4756528"/>
          </a:xfrm>
        </p:grpSpPr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3D941B2F-ACDE-44DC-AD51-21CFD90B9D89}"/>
                </a:ext>
              </a:extLst>
            </p:cNvPr>
            <p:cNvSpPr/>
            <p:nvPr userDrawn="1"/>
          </p:nvSpPr>
          <p:spPr>
            <a:xfrm>
              <a:off x="4572000" y="1408870"/>
              <a:ext cx="4569687" cy="3734730"/>
            </a:xfrm>
            <a:custGeom>
              <a:avLst/>
              <a:gdLst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63923 w 4569687"/>
                <a:gd name="connsiteY30" fmla="*/ 3304336 h 3734631"/>
                <a:gd name="connsiteX31" fmla="*/ 1334207 w 4569687"/>
                <a:gd name="connsiteY31" fmla="*/ 3340352 h 3734631"/>
                <a:gd name="connsiteX32" fmla="*/ 1046262 w 4569687"/>
                <a:gd name="connsiteY32" fmla="*/ 3459623 h 3734631"/>
                <a:gd name="connsiteX33" fmla="*/ 647319 w 4569687"/>
                <a:gd name="connsiteY33" fmla="*/ 3134475 h 3734631"/>
                <a:gd name="connsiteX34" fmla="*/ 642925 w 4569687"/>
                <a:gd name="connsiteY34" fmla="*/ 3090891 h 3734631"/>
                <a:gd name="connsiteX35" fmla="*/ 634894 w 4569687"/>
                <a:gd name="connsiteY35" fmla="*/ 3098188 h 3734631"/>
                <a:gd name="connsiteX36" fmla="*/ 407216 w 4569687"/>
                <a:gd name="connsiteY36" fmla="*/ 3167734 h 3734631"/>
                <a:gd name="connsiteX37" fmla="*/ 0 w 4569687"/>
                <a:gd name="connsiteY37" fmla="*/ 2760518 h 3734631"/>
                <a:gd name="connsiteX38" fmla="*/ 407216 w 4569687"/>
                <a:gd name="connsiteY38" fmla="*/ 2353302 h 3734631"/>
                <a:gd name="connsiteX39" fmla="*/ 489284 w 4569687"/>
                <a:gd name="connsiteY39" fmla="*/ 2361575 h 3734631"/>
                <a:gd name="connsiteX40" fmla="*/ 508084 w 4569687"/>
                <a:gd name="connsiteY40" fmla="*/ 2367411 h 3734631"/>
                <a:gd name="connsiteX41" fmla="*/ 503849 w 4569687"/>
                <a:gd name="connsiteY41" fmla="*/ 2325400 h 3734631"/>
                <a:gd name="connsiteX42" fmla="*/ 1121688 w 4569687"/>
                <a:gd name="connsiteY42" fmla="*/ 1707561 h 3734631"/>
                <a:gd name="connsiteX43" fmla="*/ 1246204 w 4569687"/>
                <a:gd name="connsiteY43" fmla="*/ 1720113 h 3734631"/>
                <a:gd name="connsiteX44" fmla="*/ 1284356 w 4569687"/>
                <a:gd name="connsiteY44" fmla="*/ 1731957 h 3734631"/>
                <a:gd name="connsiteX45" fmla="*/ 1305976 w 4569687"/>
                <a:gd name="connsiteY45" fmla="*/ 1705754 h 3734631"/>
                <a:gd name="connsiteX46" fmla="*/ 1742854 w 4569687"/>
                <a:gd name="connsiteY46" fmla="*/ 1524793 h 3734631"/>
                <a:gd name="connsiteX47" fmla="*/ 1760288 w 4569687"/>
                <a:gd name="connsiteY47" fmla="*/ 1526551 h 3734631"/>
                <a:gd name="connsiteX48" fmla="*/ 1748032 w 4569687"/>
                <a:gd name="connsiteY48" fmla="*/ 1487068 h 3734631"/>
                <a:gd name="connsiteX49" fmla="*/ 1742854 w 4569687"/>
                <a:gd name="connsiteY49" fmla="*/ 1435701 h 3734631"/>
                <a:gd name="connsiteX50" fmla="*/ 1946367 w 4569687"/>
                <a:gd name="connsiteY50" fmla="*/ 1185999 h 3734631"/>
                <a:gd name="connsiteX51" fmla="*/ 1956892 w 4569687"/>
                <a:gd name="connsiteY51" fmla="*/ 1184938 h 3734631"/>
                <a:gd name="connsiteX52" fmla="*/ 1963928 w 4569687"/>
                <a:gd name="connsiteY52" fmla="*/ 1115143 h 3734631"/>
                <a:gd name="connsiteX53" fmla="*/ 2450363 w 4569687"/>
                <a:gd name="connsiteY53" fmla="*/ 718687 h 3734631"/>
                <a:gd name="connsiteX54" fmla="*/ 2520904 w 4569687"/>
                <a:gd name="connsiteY54" fmla="*/ 725798 h 3734631"/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34207 w 4569687"/>
                <a:gd name="connsiteY30" fmla="*/ 3340352 h 3734631"/>
                <a:gd name="connsiteX31" fmla="*/ 1046262 w 4569687"/>
                <a:gd name="connsiteY31" fmla="*/ 3459623 h 3734631"/>
                <a:gd name="connsiteX32" fmla="*/ 647319 w 4569687"/>
                <a:gd name="connsiteY32" fmla="*/ 3134475 h 3734631"/>
                <a:gd name="connsiteX33" fmla="*/ 642925 w 4569687"/>
                <a:gd name="connsiteY33" fmla="*/ 3090891 h 3734631"/>
                <a:gd name="connsiteX34" fmla="*/ 634894 w 4569687"/>
                <a:gd name="connsiteY34" fmla="*/ 3098188 h 3734631"/>
                <a:gd name="connsiteX35" fmla="*/ 407216 w 4569687"/>
                <a:gd name="connsiteY35" fmla="*/ 3167734 h 3734631"/>
                <a:gd name="connsiteX36" fmla="*/ 0 w 4569687"/>
                <a:gd name="connsiteY36" fmla="*/ 2760518 h 3734631"/>
                <a:gd name="connsiteX37" fmla="*/ 407216 w 4569687"/>
                <a:gd name="connsiteY37" fmla="*/ 2353302 h 3734631"/>
                <a:gd name="connsiteX38" fmla="*/ 489284 w 4569687"/>
                <a:gd name="connsiteY38" fmla="*/ 2361575 h 3734631"/>
                <a:gd name="connsiteX39" fmla="*/ 508084 w 4569687"/>
                <a:gd name="connsiteY39" fmla="*/ 2367411 h 3734631"/>
                <a:gd name="connsiteX40" fmla="*/ 503849 w 4569687"/>
                <a:gd name="connsiteY40" fmla="*/ 2325400 h 3734631"/>
                <a:gd name="connsiteX41" fmla="*/ 1121688 w 4569687"/>
                <a:gd name="connsiteY41" fmla="*/ 1707561 h 3734631"/>
                <a:gd name="connsiteX42" fmla="*/ 1246204 w 4569687"/>
                <a:gd name="connsiteY42" fmla="*/ 1720113 h 3734631"/>
                <a:gd name="connsiteX43" fmla="*/ 1284356 w 4569687"/>
                <a:gd name="connsiteY43" fmla="*/ 1731957 h 3734631"/>
                <a:gd name="connsiteX44" fmla="*/ 1305976 w 4569687"/>
                <a:gd name="connsiteY44" fmla="*/ 1705754 h 3734631"/>
                <a:gd name="connsiteX45" fmla="*/ 1742854 w 4569687"/>
                <a:gd name="connsiteY45" fmla="*/ 1524793 h 3734631"/>
                <a:gd name="connsiteX46" fmla="*/ 1760288 w 4569687"/>
                <a:gd name="connsiteY46" fmla="*/ 1526551 h 3734631"/>
                <a:gd name="connsiteX47" fmla="*/ 1748032 w 4569687"/>
                <a:gd name="connsiteY47" fmla="*/ 1487068 h 3734631"/>
                <a:gd name="connsiteX48" fmla="*/ 1742854 w 4569687"/>
                <a:gd name="connsiteY48" fmla="*/ 1435701 h 3734631"/>
                <a:gd name="connsiteX49" fmla="*/ 1946367 w 4569687"/>
                <a:gd name="connsiteY49" fmla="*/ 1185999 h 3734631"/>
                <a:gd name="connsiteX50" fmla="*/ 1956892 w 4569687"/>
                <a:gd name="connsiteY50" fmla="*/ 1184938 h 3734631"/>
                <a:gd name="connsiteX51" fmla="*/ 1963928 w 4569687"/>
                <a:gd name="connsiteY51" fmla="*/ 1115143 h 3734631"/>
                <a:gd name="connsiteX52" fmla="*/ 2450363 w 4569687"/>
                <a:gd name="connsiteY52" fmla="*/ 718687 h 3734631"/>
                <a:gd name="connsiteX53" fmla="*/ 2520904 w 4569687"/>
                <a:gd name="connsiteY53" fmla="*/ 725798 h 3734631"/>
                <a:gd name="connsiteX54" fmla="*/ 2611712 w 4569687"/>
                <a:gd name="connsiteY54" fmla="*/ 0 h 3734631"/>
                <a:gd name="connsiteX0" fmla="*/ 2611712 w 4569687"/>
                <a:gd name="connsiteY0" fmla="*/ 0 h 3743131"/>
                <a:gd name="connsiteX1" fmla="*/ 2927539 w 4569687"/>
                <a:gd name="connsiteY1" fmla="*/ 0 h 3743131"/>
                <a:gd name="connsiteX2" fmla="*/ 3010471 w 4569687"/>
                <a:gd name="connsiteY2" fmla="*/ 662843 h 3743131"/>
                <a:gd name="connsiteX3" fmla="*/ 3062414 w 4569687"/>
                <a:gd name="connsiteY3" fmla="*/ 672782 h 3743131"/>
                <a:gd name="connsiteX4" fmla="*/ 3375104 w 4569687"/>
                <a:gd name="connsiteY4" fmla="*/ 893768 h 3743131"/>
                <a:gd name="connsiteX5" fmla="*/ 3401966 w 4569687"/>
                <a:gd name="connsiteY5" fmla="*/ 943258 h 3743131"/>
                <a:gd name="connsiteX6" fmla="*/ 3444529 w 4569687"/>
                <a:gd name="connsiteY6" fmla="*/ 938967 h 3743131"/>
                <a:gd name="connsiteX7" fmla="*/ 3941882 w 4569687"/>
                <a:gd name="connsiteY7" fmla="*/ 1268635 h 3743131"/>
                <a:gd name="connsiteX8" fmla="*/ 3950232 w 4569687"/>
                <a:gd name="connsiteY8" fmla="*/ 1295533 h 3743131"/>
                <a:gd name="connsiteX9" fmla="*/ 3968452 w 4569687"/>
                <a:gd name="connsiteY9" fmla="*/ 1289878 h 3743131"/>
                <a:gd name="connsiteX10" fmla="*/ 4041773 w 4569687"/>
                <a:gd name="connsiteY10" fmla="*/ 1282486 h 3743131"/>
                <a:gd name="connsiteX11" fmla="*/ 4398197 w 4569687"/>
                <a:gd name="connsiteY11" fmla="*/ 1572980 h 3743131"/>
                <a:gd name="connsiteX12" fmla="*/ 4401113 w 4569687"/>
                <a:gd name="connsiteY12" fmla="*/ 1601912 h 3743131"/>
                <a:gd name="connsiteX13" fmla="*/ 4509768 w 4569687"/>
                <a:gd name="connsiteY13" fmla="*/ 1612865 h 3743131"/>
                <a:gd name="connsiteX14" fmla="*/ 4569687 w 4569687"/>
                <a:gd name="connsiteY14" fmla="*/ 1630661 h 3743131"/>
                <a:gd name="connsiteX15" fmla="*/ 4569687 w 4569687"/>
                <a:gd name="connsiteY15" fmla="*/ 3685776 h 3743131"/>
                <a:gd name="connsiteX16" fmla="*/ 4479175 w 4569687"/>
                <a:gd name="connsiteY16" fmla="*/ 3694900 h 3743131"/>
                <a:gd name="connsiteX17" fmla="*/ 4083674 w 4569687"/>
                <a:gd name="connsiteY17" fmla="*/ 3574092 h 3743131"/>
                <a:gd name="connsiteX18" fmla="*/ 4051094 w 4569687"/>
                <a:gd name="connsiteY18" fmla="*/ 3547210 h 3743131"/>
                <a:gd name="connsiteX19" fmla="*/ 4009782 w 4569687"/>
                <a:gd name="connsiteY19" fmla="*/ 3581295 h 3743131"/>
                <a:gd name="connsiteX20" fmla="*/ 3782104 w 4569687"/>
                <a:gd name="connsiteY20" fmla="*/ 3650841 h 3743131"/>
                <a:gd name="connsiteX21" fmla="*/ 3494159 w 4569687"/>
                <a:gd name="connsiteY21" fmla="*/ 3531570 h 3743131"/>
                <a:gd name="connsiteX22" fmla="*/ 3452428 w 4569687"/>
                <a:gd name="connsiteY22" fmla="*/ 3480992 h 3743131"/>
                <a:gd name="connsiteX23" fmla="*/ 3441126 w 4569687"/>
                <a:gd name="connsiteY23" fmla="*/ 3501813 h 3743131"/>
                <a:gd name="connsiteX24" fmla="*/ 3103456 w 4569687"/>
                <a:gd name="connsiteY24" fmla="*/ 3681351 h 3743131"/>
                <a:gd name="connsiteX25" fmla="*/ 2815511 w 4569687"/>
                <a:gd name="connsiteY25" fmla="*/ 3562080 h 3743131"/>
                <a:gd name="connsiteX26" fmla="*/ 2772231 w 4569687"/>
                <a:gd name="connsiteY26" fmla="*/ 3509625 h 3743131"/>
                <a:gd name="connsiteX27" fmla="*/ 2697608 w 4569687"/>
                <a:gd name="connsiteY27" fmla="*/ 3571194 h 3743131"/>
                <a:gd name="connsiteX28" fmla="*/ 2162552 w 4569687"/>
                <a:gd name="connsiteY28" fmla="*/ 3734631 h 3743131"/>
                <a:gd name="connsiteX29" fmla="*/ 1334207 w 4569687"/>
                <a:gd name="connsiteY29" fmla="*/ 3340352 h 3743131"/>
                <a:gd name="connsiteX30" fmla="*/ 1046262 w 4569687"/>
                <a:gd name="connsiteY30" fmla="*/ 3459623 h 3743131"/>
                <a:gd name="connsiteX31" fmla="*/ 647319 w 4569687"/>
                <a:gd name="connsiteY31" fmla="*/ 3134475 h 3743131"/>
                <a:gd name="connsiteX32" fmla="*/ 642925 w 4569687"/>
                <a:gd name="connsiteY32" fmla="*/ 3090891 h 3743131"/>
                <a:gd name="connsiteX33" fmla="*/ 634894 w 4569687"/>
                <a:gd name="connsiteY33" fmla="*/ 3098188 h 3743131"/>
                <a:gd name="connsiteX34" fmla="*/ 407216 w 4569687"/>
                <a:gd name="connsiteY34" fmla="*/ 3167734 h 3743131"/>
                <a:gd name="connsiteX35" fmla="*/ 0 w 4569687"/>
                <a:gd name="connsiteY35" fmla="*/ 2760518 h 3743131"/>
                <a:gd name="connsiteX36" fmla="*/ 407216 w 4569687"/>
                <a:gd name="connsiteY36" fmla="*/ 2353302 h 3743131"/>
                <a:gd name="connsiteX37" fmla="*/ 489284 w 4569687"/>
                <a:gd name="connsiteY37" fmla="*/ 2361575 h 3743131"/>
                <a:gd name="connsiteX38" fmla="*/ 508084 w 4569687"/>
                <a:gd name="connsiteY38" fmla="*/ 2367411 h 3743131"/>
                <a:gd name="connsiteX39" fmla="*/ 503849 w 4569687"/>
                <a:gd name="connsiteY39" fmla="*/ 2325400 h 3743131"/>
                <a:gd name="connsiteX40" fmla="*/ 1121688 w 4569687"/>
                <a:gd name="connsiteY40" fmla="*/ 1707561 h 3743131"/>
                <a:gd name="connsiteX41" fmla="*/ 1246204 w 4569687"/>
                <a:gd name="connsiteY41" fmla="*/ 1720113 h 3743131"/>
                <a:gd name="connsiteX42" fmla="*/ 1284356 w 4569687"/>
                <a:gd name="connsiteY42" fmla="*/ 1731957 h 3743131"/>
                <a:gd name="connsiteX43" fmla="*/ 1305976 w 4569687"/>
                <a:gd name="connsiteY43" fmla="*/ 1705754 h 3743131"/>
                <a:gd name="connsiteX44" fmla="*/ 1742854 w 4569687"/>
                <a:gd name="connsiteY44" fmla="*/ 1524793 h 3743131"/>
                <a:gd name="connsiteX45" fmla="*/ 1760288 w 4569687"/>
                <a:gd name="connsiteY45" fmla="*/ 1526551 h 3743131"/>
                <a:gd name="connsiteX46" fmla="*/ 1748032 w 4569687"/>
                <a:gd name="connsiteY46" fmla="*/ 1487068 h 3743131"/>
                <a:gd name="connsiteX47" fmla="*/ 1742854 w 4569687"/>
                <a:gd name="connsiteY47" fmla="*/ 1435701 h 3743131"/>
                <a:gd name="connsiteX48" fmla="*/ 1946367 w 4569687"/>
                <a:gd name="connsiteY48" fmla="*/ 1185999 h 3743131"/>
                <a:gd name="connsiteX49" fmla="*/ 1956892 w 4569687"/>
                <a:gd name="connsiteY49" fmla="*/ 1184938 h 3743131"/>
                <a:gd name="connsiteX50" fmla="*/ 1963928 w 4569687"/>
                <a:gd name="connsiteY50" fmla="*/ 1115143 h 3743131"/>
                <a:gd name="connsiteX51" fmla="*/ 2450363 w 4569687"/>
                <a:gd name="connsiteY51" fmla="*/ 718687 h 3743131"/>
                <a:gd name="connsiteX52" fmla="*/ 2520904 w 4569687"/>
                <a:gd name="connsiteY52" fmla="*/ 725798 h 3743131"/>
                <a:gd name="connsiteX53" fmla="*/ 2611712 w 4569687"/>
                <a:gd name="connsiteY53" fmla="*/ 0 h 3743131"/>
                <a:gd name="connsiteX0" fmla="*/ 2611712 w 4569687"/>
                <a:gd name="connsiteY0" fmla="*/ 0 h 3741630"/>
                <a:gd name="connsiteX1" fmla="*/ 2927539 w 4569687"/>
                <a:gd name="connsiteY1" fmla="*/ 0 h 3741630"/>
                <a:gd name="connsiteX2" fmla="*/ 3010471 w 4569687"/>
                <a:gd name="connsiteY2" fmla="*/ 662843 h 3741630"/>
                <a:gd name="connsiteX3" fmla="*/ 3062414 w 4569687"/>
                <a:gd name="connsiteY3" fmla="*/ 672782 h 3741630"/>
                <a:gd name="connsiteX4" fmla="*/ 3375104 w 4569687"/>
                <a:gd name="connsiteY4" fmla="*/ 893768 h 3741630"/>
                <a:gd name="connsiteX5" fmla="*/ 3401966 w 4569687"/>
                <a:gd name="connsiteY5" fmla="*/ 943258 h 3741630"/>
                <a:gd name="connsiteX6" fmla="*/ 3444529 w 4569687"/>
                <a:gd name="connsiteY6" fmla="*/ 938967 h 3741630"/>
                <a:gd name="connsiteX7" fmla="*/ 3941882 w 4569687"/>
                <a:gd name="connsiteY7" fmla="*/ 1268635 h 3741630"/>
                <a:gd name="connsiteX8" fmla="*/ 3950232 w 4569687"/>
                <a:gd name="connsiteY8" fmla="*/ 1295533 h 3741630"/>
                <a:gd name="connsiteX9" fmla="*/ 3968452 w 4569687"/>
                <a:gd name="connsiteY9" fmla="*/ 1289878 h 3741630"/>
                <a:gd name="connsiteX10" fmla="*/ 4041773 w 4569687"/>
                <a:gd name="connsiteY10" fmla="*/ 1282486 h 3741630"/>
                <a:gd name="connsiteX11" fmla="*/ 4398197 w 4569687"/>
                <a:gd name="connsiteY11" fmla="*/ 1572980 h 3741630"/>
                <a:gd name="connsiteX12" fmla="*/ 4401113 w 4569687"/>
                <a:gd name="connsiteY12" fmla="*/ 1601912 h 3741630"/>
                <a:gd name="connsiteX13" fmla="*/ 4509768 w 4569687"/>
                <a:gd name="connsiteY13" fmla="*/ 1612865 h 3741630"/>
                <a:gd name="connsiteX14" fmla="*/ 4569687 w 4569687"/>
                <a:gd name="connsiteY14" fmla="*/ 1630661 h 3741630"/>
                <a:gd name="connsiteX15" fmla="*/ 4569687 w 4569687"/>
                <a:gd name="connsiteY15" fmla="*/ 3685776 h 3741630"/>
                <a:gd name="connsiteX16" fmla="*/ 4479175 w 4569687"/>
                <a:gd name="connsiteY16" fmla="*/ 3694900 h 3741630"/>
                <a:gd name="connsiteX17" fmla="*/ 4083674 w 4569687"/>
                <a:gd name="connsiteY17" fmla="*/ 3574092 h 3741630"/>
                <a:gd name="connsiteX18" fmla="*/ 4051094 w 4569687"/>
                <a:gd name="connsiteY18" fmla="*/ 3547210 h 3741630"/>
                <a:gd name="connsiteX19" fmla="*/ 4009782 w 4569687"/>
                <a:gd name="connsiteY19" fmla="*/ 3581295 h 3741630"/>
                <a:gd name="connsiteX20" fmla="*/ 3782104 w 4569687"/>
                <a:gd name="connsiteY20" fmla="*/ 3650841 h 3741630"/>
                <a:gd name="connsiteX21" fmla="*/ 3494159 w 4569687"/>
                <a:gd name="connsiteY21" fmla="*/ 3531570 h 3741630"/>
                <a:gd name="connsiteX22" fmla="*/ 3452428 w 4569687"/>
                <a:gd name="connsiteY22" fmla="*/ 3480992 h 3741630"/>
                <a:gd name="connsiteX23" fmla="*/ 3441126 w 4569687"/>
                <a:gd name="connsiteY23" fmla="*/ 3501813 h 3741630"/>
                <a:gd name="connsiteX24" fmla="*/ 3103456 w 4569687"/>
                <a:gd name="connsiteY24" fmla="*/ 3681351 h 3741630"/>
                <a:gd name="connsiteX25" fmla="*/ 2815511 w 4569687"/>
                <a:gd name="connsiteY25" fmla="*/ 3562080 h 3741630"/>
                <a:gd name="connsiteX26" fmla="*/ 2772231 w 4569687"/>
                <a:gd name="connsiteY26" fmla="*/ 3509625 h 3741630"/>
                <a:gd name="connsiteX27" fmla="*/ 2697608 w 4569687"/>
                <a:gd name="connsiteY27" fmla="*/ 3571194 h 3741630"/>
                <a:gd name="connsiteX28" fmla="*/ 2162552 w 4569687"/>
                <a:gd name="connsiteY28" fmla="*/ 3734631 h 3741630"/>
                <a:gd name="connsiteX29" fmla="*/ 1390478 w 4569687"/>
                <a:gd name="connsiteY29" fmla="*/ 3368488 h 3741630"/>
                <a:gd name="connsiteX30" fmla="*/ 1046262 w 4569687"/>
                <a:gd name="connsiteY30" fmla="*/ 3459623 h 3741630"/>
                <a:gd name="connsiteX31" fmla="*/ 647319 w 4569687"/>
                <a:gd name="connsiteY31" fmla="*/ 3134475 h 3741630"/>
                <a:gd name="connsiteX32" fmla="*/ 642925 w 4569687"/>
                <a:gd name="connsiteY32" fmla="*/ 3090891 h 3741630"/>
                <a:gd name="connsiteX33" fmla="*/ 634894 w 4569687"/>
                <a:gd name="connsiteY33" fmla="*/ 3098188 h 3741630"/>
                <a:gd name="connsiteX34" fmla="*/ 407216 w 4569687"/>
                <a:gd name="connsiteY34" fmla="*/ 3167734 h 3741630"/>
                <a:gd name="connsiteX35" fmla="*/ 0 w 4569687"/>
                <a:gd name="connsiteY35" fmla="*/ 2760518 h 3741630"/>
                <a:gd name="connsiteX36" fmla="*/ 407216 w 4569687"/>
                <a:gd name="connsiteY36" fmla="*/ 2353302 h 3741630"/>
                <a:gd name="connsiteX37" fmla="*/ 489284 w 4569687"/>
                <a:gd name="connsiteY37" fmla="*/ 2361575 h 3741630"/>
                <a:gd name="connsiteX38" fmla="*/ 508084 w 4569687"/>
                <a:gd name="connsiteY38" fmla="*/ 2367411 h 3741630"/>
                <a:gd name="connsiteX39" fmla="*/ 503849 w 4569687"/>
                <a:gd name="connsiteY39" fmla="*/ 2325400 h 3741630"/>
                <a:gd name="connsiteX40" fmla="*/ 1121688 w 4569687"/>
                <a:gd name="connsiteY40" fmla="*/ 1707561 h 3741630"/>
                <a:gd name="connsiteX41" fmla="*/ 1246204 w 4569687"/>
                <a:gd name="connsiteY41" fmla="*/ 1720113 h 3741630"/>
                <a:gd name="connsiteX42" fmla="*/ 1284356 w 4569687"/>
                <a:gd name="connsiteY42" fmla="*/ 1731957 h 3741630"/>
                <a:gd name="connsiteX43" fmla="*/ 1305976 w 4569687"/>
                <a:gd name="connsiteY43" fmla="*/ 1705754 h 3741630"/>
                <a:gd name="connsiteX44" fmla="*/ 1742854 w 4569687"/>
                <a:gd name="connsiteY44" fmla="*/ 1524793 h 3741630"/>
                <a:gd name="connsiteX45" fmla="*/ 1760288 w 4569687"/>
                <a:gd name="connsiteY45" fmla="*/ 1526551 h 3741630"/>
                <a:gd name="connsiteX46" fmla="*/ 1748032 w 4569687"/>
                <a:gd name="connsiteY46" fmla="*/ 1487068 h 3741630"/>
                <a:gd name="connsiteX47" fmla="*/ 1742854 w 4569687"/>
                <a:gd name="connsiteY47" fmla="*/ 1435701 h 3741630"/>
                <a:gd name="connsiteX48" fmla="*/ 1946367 w 4569687"/>
                <a:gd name="connsiteY48" fmla="*/ 1185999 h 3741630"/>
                <a:gd name="connsiteX49" fmla="*/ 1956892 w 4569687"/>
                <a:gd name="connsiteY49" fmla="*/ 1184938 h 3741630"/>
                <a:gd name="connsiteX50" fmla="*/ 1963928 w 4569687"/>
                <a:gd name="connsiteY50" fmla="*/ 1115143 h 3741630"/>
                <a:gd name="connsiteX51" fmla="*/ 2450363 w 4569687"/>
                <a:gd name="connsiteY51" fmla="*/ 718687 h 3741630"/>
                <a:gd name="connsiteX52" fmla="*/ 2520904 w 4569687"/>
                <a:gd name="connsiteY52" fmla="*/ 725798 h 3741630"/>
                <a:gd name="connsiteX53" fmla="*/ 2611712 w 4569687"/>
                <a:gd name="connsiteY53" fmla="*/ 0 h 37416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569687" h="3734730">
                  <a:moveTo>
                    <a:pt x="2611712" y="0"/>
                  </a:moveTo>
                  <a:lnTo>
                    <a:pt x="2927539" y="0"/>
                  </a:lnTo>
                  <a:lnTo>
                    <a:pt x="3010471" y="662843"/>
                  </a:lnTo>
                  <a:lnTo>
                    <a:pt x="3062414" y="672782"/>
                  </a:lnTo>
                  <a:cubicBezTo>
                    <a:pt x="3191764" y="706062"/>
                    <a:pt x="3302353" y="786083"/>
                    <a:pt x="3375104" y="893768"/>
                  </a:cubicBezTo>
                  <a:lnTo>
                    <a:pt x="3401966" y="943258"/>
                  </a:lnTo>
                  <a:lnTo>
                    <a:pt x="3444529" y="938967"/>
                  </a:lnTo>
                  <a:cubicBezTo>
                    <a:pt x="3668109" y="938967"/>
                    <a:pt x="3859940" y="1074903"/>
                    <a:pt x="3941882" y="1268635"/>
                  </a:cubicBezTo>
                  <a:lnTo>
                    <a:pt x="3950232" y="1295533"/>
                  </a:lnTo>
                  <a:lnTo>
                    <a:pt x="3968452" y="1289878"/>
                  </a:lnTo>
                  <a:cubicBezTo>
                    <a:pt x="3992135" y="1285031"/>
                    <a:pt x="4016657" y="1282486"/>
                    <a:pt x="4041773" y="1282486"/>
                  </a:cubicBezTo>
                  <a:cubicBezTo>
                    <a:pt x="4217586" y="1282486"/>
                    <a:pt x="4364272" y="1407196"/>
                    <a:pt x="4398197" y="1572980"/>
                  </a:cubicBezTo>
                  <a:lnTo>
                    <a:pt x="4401113" y="1601912"/>
                  </a:lnTo>
                  <a:lnTo>
                    <a:pt x="4509768" y="1612865"/>
                  </a:lnTo>
                  <a:lnTo>
                    <a:pt x="4569687" y="1630661"/>
                  </a:lnTo>
                  <a:lnTo>
                    <a:pt x="4569687" y="3685776"/>
                  </a:lnTo>
                  <a:lnTo>
                    <a:pt x="4479175" y="3694900"/>
                  </a:lnTo>
                  <a:cubicBezTo>
                    <a:pt x="4332673" y="3694900"/>
                    <a:pt x="4196572" y="3650364"/>
                    <a:pt x="4083674" y="3574092"/>
                  </a:cubicBezTo>
                  <a:lnTo>
                    <a:pt x="4051094" y="3547210"/>
                  </a:lnTo>
                  <a:lnTo>
                    <a:pt x="4009782" y="3581295"/>
                  </a:lnTo>
                  <a:cubicBezTo>
                    <a:pt x="3944790" y="3625203"/>
                    <a:pt x="3866441" y="3650841"/>
                    <a:pt x="3782104" y="3650841"/>
                  </a:cubicBezTo>
                  <a:cubicBezTo>
                    <a:pt x="3669655" y="3650841"/>
                    <a:pt x="3567851" y="3605262"/>
                    <a:pt x="3494159" y="3531570"/>
                  </a:cubicBezTo>
                  <a:lnTo>
                    <a:pt x="3452428" y="3480992"/>
                  </a:lnTo>
                  <a:lnTo>
                    <a:pt x="3441126" y="3501813"/>
                  </a:lnTo>
                  <a:cubicBezTo>
                    <a:pt x="3367946" y="3610134"/>
                    <a:pt x="3244018" y="3681351"/>
                    <a:pt x="3103456" y="3681351"/>
                  </a:cubicBezTo>
                  <a:cubicBezTo>
                    <a:pt x="2991007" y="3681351"/>
                    <a:pt x="2889203" y="3635772"/>
                    <a:pt x="2815511" y="3562080"/>
                  </a:cubicBezTo>
                  <a:lnTo>
                    <a:pt x="2772231" y="3509625"/>
                  </a:lnTo>
                  <a:lnTo>
                    <a:pt x="2697608" y="3571194"/>
                  </a:lnTo>
                  <a:cubicBezTo>
                    <a:pt x="2544873" y="3674380"/>
                    <a:pt x="2382991" y="3737583"/>
                    <a:pt x="2162552" y="3734631"/>
                  </a:cubicBezTo>
                  <a:cubicBezTo>
                    <a:pt x="1740716" y="3728982"/>
                    <a:pt x="1534323" y="3547967"/>
                    <a:pt x="1390478" y="3368488"/>
                  </a:cubicBezTo>
                  <a:cubicBezTo>
                    <a:pt x="1316786" y="3442180"/>
                    <a:pt x="1170122" y="3498625"/>
                    <a:pt x="1046262" y="3459623"/>
                  </a:cubicBezTo>
                  <a:cubicBezTo>
                    <a:pt x="922402" y="3420621"/>
                    <a:pt x="685290" y="3320037"/>
                    <a:pt x="647319" y="3134475"/>
                  </a:cubicBezTo>
                  <a:lnTo>
                    <a:pt x="642925" y="3090891"/>
                  </a:lnTo>
                  <a:lnTo>
                    <a:pt x="634894" y="3098188"/>
                  </a:lnTo>
                  <a:cubicBezTo>
                    <a:pt x="569902" y="3142096"/>
                    <a:pt x="491553" y="3167734"/>
                    <a:pt x="407216" y="3167734"/>
                  </a:cubicBezTo>
                  <a:cubicBezTo>
                    <a:pt x="182317" y="3167734"/>
                    <a:pt x="0" y="2985417"/>
                    <a:pt x="0" y="2760518"/>
                  </a:cubicBezTo>
                  <a:cubicBezTo>
                    <a:pt x="0" y="2535619"/>
                    <a:pt x="182317" y="2353302"/>
                    <a:pt x="407216" y="2353302"/>
                  </a:cubicBezTo>
                  <a:cubicBezTo>
                    <a:pt x="435328" y="2353302"/>
                    <a:pt x="462775" y="2356151"/>
                    <a:pt x="489284" y="2361575"/>
                  </a:cubicBezTo>
                  <a:lnTo>
                    <a:pt x="508084" y="2367411"/>
                  </a:lnTo>
                  <a:lnTo>
                    <a:pt x="503849" y="2325400"/>
                  </a:lnTo>
                  <a:cubicBezTo>
                    <a:pt x="503849" y="1984177"/>
                    <a:pt x="780465" y="1707561"/>
                    <a:pt x="1121688" y="1707561"/>
                  </a:cubicBezTo>
                  <a:cubicBezTo>
                    <a:pt x="1164341" y="1707561"/>
                    <a:pt x="1205984" y="1711883"/>
                    <a:pt x="1246204" y="1720113"/>
                  </a:cubicBezTo>
                  <a:lnTo>
                    <a:pt x="1284356" y="1731957"/>
                  </a:lnTo>
                  <a:lnTo>
                    <a:pt x="1305976" y="1705754"/>
                  </a:lnTo>
                  <a:cubicBezTo>
                    <a:pt x="1417783" y="1593947"/>
                    <a:pt x="1572242" y="1524793"/>
                    <a:pt x="1742854" y="1524793"/>
                  </a:cubicBezTo>
                  <a:lnTo>
                    <a:pt x="1760288" y="1526551"/>
                  </a:lnTo>
                  <a:lnTo>
                    <a:pt x="1748032" y="1487068"/>
                  </a:lnTo>
                  <a:cubicBezTo>
                    <a:pt x="1744637" y="1470476"/>
                    <a:pt x="1742854" y="1453297"/>
                    <a:pt x="1742854" y="1435701"/>
                  </a:cubicBezTo>
                  <a:cubicBezTo>
                    <a:pt x="1742854" y="1312531"/>
                    <a:pt x="1830222" y="1209766"/>
                    <a:pt x="1946367" y="1185999"/>
                  </a:cubicBezTo>
                  <a:lnTo>
                    <a:pt x="1956892" y="1184938"/>
                  </a:lnTo>
                  <a:lnTo>
                    <a:pt x="1963928" y="1115143"/>
                  </a:lnTo>
                  <a:cubicBezTo>
                    <a:pt x="2010227" y="888886"/>
                    <a:pt x="2210419" y="718687"/>
                    <a:pt x="2450363" y="718687"/>
                  </a:cubicBezTo>
                  <a:lnTo>
                    <a:pt x="2520904" y="725798"/>
                  </a:lnTo>
                  <a:lnTo>
                    <a:pt x="26117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400"/>
            </a:p>
          </p:txBody>
        </p: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F6BA73B4-BC5C-4378-A083-948505655B7B}"/>
                </a:ext>
              </a:extLst>
            </p:cNvPr>
            <p:cNvGrpSpPr/>
            <p:nvPr userDrawn="1"/>
          </p:nvGrpSpPr>
          <p:grpSpPr>
            <a:xfrm>
              <a:off x="6992136" y="387072"/>
              <a:ext cx="704897" cy="1355021"/>
              <a:chOff x="5304862" y="-789923"/>
              <a:chExt cx="645890" cy="1241591"/>
            </a:xfrm>
          </p:grpSpPr>
          <p:grpSp>
            <p:nvGrpSpPr>
              <p:cNvPr id="29" name="그룹 28">
                <a:extLst>
                  <a:ext uri="{FF2B5EF4-FFF2-40B4-BE49-F238E27FC236}">
                    <a16:creationId xmlns:a16="http://schemas.microsoft.com/office/drawing/2014/main" id="{269974D1-7996-4667-BA09-83671B53C878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34" name="이등변 삼각형 49">
                  <a:extLst>
                    <a:ext uri="{FF2B5EF4-FFF2-40B4-BE49-F238E27FC236}">
                      <a16:creationId xmlns:a16="http://schemas.microsoft.com/office/drawing/2014/main" id="{28E40F27-2EBF-4762-A766-35C37FBBB4FC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/>
                </a:p>
              </p:txBody>
            </p:sp>
            <p:sp>
              <p:nvSpPr>
                <p:cNvPr id="35" name="자유형: 도형 34">
                  <a:extLst>
                    <a:ext uri="{FF2B5EF4-FFF2-40B4-BE49-F238E27FC236}">
                      <a16:creationId xmlns:a16="http://schemas.microsoft.com/office/drawing/2014/main" id="{8F48F4F8-139B-4033-8A10-8F6699C3926C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36" name="자유형: 도형 35">
                  <a:extLst>
                    <a:ext uri="{FF2B5EF4-FFF2-40B4-BE49-F238E27FC236}">
                      <a16:creationId xmlns:a16="http://schemas.microsoft.com/office/drawing/2014/main" id="{1B13B33C-E953-4CCE-A9B0-8BAF1A14BCD1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</p:grpSp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id="{C8CF60D7-5C5A-451E-BE72-BA888208BAF2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47DE17EC-22E7-4731-8B49-B51235A1DF1F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548997DE-64C7-44A9-A88E-2031BD44F473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4E2EBBBA-5F6E-4A7C-B230-6E02F5B0DE65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</p:grpSp>
      <p:sp>
        <p:nvSpPr>
          <p:cNvPr id="10" name="Text Placeholder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31371" y="3717033"/>
            <a:ext cx="5088565" cy="1440161"/>
          </a:xfrm>
          <a:prstGeom prst="rect">
            <a:avLst/>
          </a:prstGeom>
        </p:spPr>
        <p:txBody>
          <a:bodyPr anchor="ctr"/>
          <a:lstStyle>
            <a:lvl1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ea typeface="맑은 고딕" pitchFamily="50" charset="-127"/>
              </a:rPr>
              <a:t>FREE PPT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ea typeface="맑은 고딕" pitchFamily="50" charset="-127"/>
              </a:rPr>
              <a:t>TEMPLATES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1174" y="5157192"/>
            <a:ext cx="5088565" cy="672075"/>
          </a:xfrm>
          <a:prstGeom prst="rect">
            <a:avLst/>
          </a:prstGeom>
        </p:spPr>
        <p:txBody>
          <a:bodyPr anchor="ctr"/>
          <a:lstStyle>
            <a:lvl1pPr marL="0" indent="0" algn="l" fontAlgn="auto">
              <a:spcBef>
                <a:spcPts val="0"/>
              </a:spcBef>
              <a:spcAft>
                <a:spcPts val="0"/>
              </a:spcAft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INSERT THE TITLE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OF YOUR PRESENTATION HERE   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309320"/>
            <a:ext cx="1219200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8887091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7" name="그룹 3076">
            <a:extLst>
              <a:ext uri="{FF2B5EF4-FFF2-40B4-BE49-F238E27FC236}">
                <a16:creationId xmlns:a16="http://schemas.microsoft.com/office/drawing/2014/main" id="{98E1F27A-257B-4D1A-B672-BC3E23A06118}"/>
              </a:ext>
            </a:extLst>
          </p:cNvPr>
          <p:cNvGrpSpPr/>
          <p:nvPr userDrawn="1"/>
        </p:nvGrpSpPr>
        <p:grpSpPr>
          <a:xfrm>
            <a:off x="2536949" y="2050023"/>
            <a:ext cx="7493412" cy="4798013"/>
            <a:chOff x="2401342" y="248706"/>
            <a:chExt cx="5620059" cy="3598510"/>
          </a:xfrm>
          <a:solidFill>
            <a:schemeClr val="bg1"/>
          </a:solidFill>
        </p:grpSpPr>
        <p:sp>
          <p:nvSpPr>
            <p:cNvPr id="26" name="Oval 11">
              <a:extLst>
                <a:ext uri="{FF2B5EF4-FFF2-40B4-BE49-F238E27FC236}">
                  <a16:creationId xmlns:a16="http://schemas.microsoft.com/office/drawing/2014/main" id="{AFA52AFD-A09C-4B39-B8D1-31F5FF21F177}"/>
                </a:ext>
              </a:extLst>
            </p:cNvPr>
            <p:cNvSpPr/>
            <p:nvPr userDrawn="1"/>
          </p:nvSpPr>
          <p:spPr>
            <a:xfrm>
              <a:off x="4283968" y="941198"/>
              <a:ext cx="956850" cy="956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7" name="Oval 11">
              <a:extLst>
                <a:ext uri="{FF2B5EF4-FFF2-40B4-BE49-F238E27FC236}">
                  <a16:creationId xmlns:a16="http://schemas.microsoft.com/office/drawing/2014/main" id="{28048BEE-7C53-42D0-A506-848E3F17217E}"/>
                </a:ext>
              </a:extLst>
            </p:cNvPr>
            <p:cNvSpPr/>
            <p:nvPr userDrawn="1"/>
          </p:nvSpPr>
          <p:spPr>
            <a:xfrm>
              <a:off x="4080672" y="1386488"/>
              <a:ext cx="491180" cy="4911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8" name="Oval 11">
              <a:extLst>
                <a:ext uri="{FF2B5EF4-FFF2-40B4-BE49-F238E27FC236}">
                  <a16:creationId xmlns:a16="http://schemas.microsoft.com/office/drawing/2014/main" id="{55B93957-A57C-44E0-A336-699EE6B4F6CC}"/>
                </a:ext>
              </a:extLst>
            </p:cNvPr>
            <p:cNvSpPr/>
            <p:nvPr userDrawn="1"/>
          </p:nvSpPr>
          <p:spPr>
            <a:xfrm>
              <a:off x="3485352" y="1717923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9" name="Oval 11">
              <a:extLst>
                <a:ext uri="{FF2B5EF4-FFF2-40B4-BE49-F238E27FC236}">
                  <a16:creationId xmlns:a16="http://schemas.microsoft.com/office/drawing/2014/main" id="{0C21273E-B44A-44F4-BED0-FE6BE1C84CED}"/>
                </a:ext>
              </a:extLst>
            </p:cNvPr>
            <p:cNvSpPr/>
            <p:nvPr userDrawn="1"/>
          </p:nvSpPr>
          <p:spPr>
            <a:xfrm>
              <a:off x="2886827" y="1894030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0" name="Oval 11">
              <a:extLst>
                <a:ext uri="{FF2B5EF4-FFF2-40B4-BE49-F238E27FC236}">
                  <a16:creationId xmlns:a16="http://schemas.microsoft.com/office/drawing/2014/main" id="{C9498B36-2DEE-4230-ADEC-8236BBAE4F80}"/>
                </a:ext>
              </a:extLst>
            </p:cNvPr>
            <p:cNvSpPr/>
            <p:nvPr userDrawn="1"/>
          </p:nvSpPr>
          <p:spPr>
            <a:xfrm>
              <a:off x="2401342" y="251623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1" name="Oval 11">
              <a:extLst>
                <a:ext uri="{FF2B5EF4-FFF2-40B4-BE49-F238E27FC236}">
                  <a16:creationId xmlns:a16="http://schemas.microsoft.com/office/drawing/2014/main" id="{EEE0F05A-0627-4B21-8C58-1FF2AFA50934}"/>
                </a:ext>
              </a:extLst>
            </p:cNvPr>
            <p:cNvSpPr/>
            <p:nvPr userDrawn="1"/>
          </p:nvSpPr>
          <p:spPr>
            <a:xfrm>
              <a:off x="3017096" y="279748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2" name="Oval 11">
              <a:extLst>
                <a:ext uri="{FF2B5EF4-FFF2-40B4-BE49-F238E27FC236}">
                  <a16:creationId xmlns:a16="http://schemas.microsoft.com/office/drawing/2014/main" id="{5AC876EE-8F1E-42E3-85E8-F082493EA4B2}"/>
                </a:ext>
              </a:extLst>
            </p:cNvPr>
            <p:cNvSpPr/>
            <p:nvPr userDrawn="1"/>
          </p:nvSpPr>
          <p:spPr>
            <a:xfrm>
              <a:off x="3562974" y="2003019"/>
              <a:ext cx="1844197" cy="18441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3" name="Oval 11">
              <a:extLst>
                <a:ext uri="{FF2B5EF4-FFF2-40B4-BE49-F238E27FC236}">
                  <a16:creationId xmlns:a16="http://schemas.microsoft.com/office/drawing/2014/main" id="{AE727798-AF92-4B1B-B34B-6A0B5F01364D}"/>
                </a:ext>
              </a:extLst>
            </p:cNvPr>
            <p:cNvSpPr/>
            <p:nvPr userDrawn="1"/>
          </p:nvSpPr>
          <p:spPr>
            <a:xfrm>
              <a:off x="4999309" y="3011131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4" name="Oval 11">
              <a:extLst>
                <a:ext uri="{FF2B5EF4-FFF2-40B4-BE49-F238E27FC236}">
                  <a16:creationId xmlns:a16="http://schemas.microsoft.com/office/drawing/2014/main" id="{0A1A70B0-8EC9-4232-A569-700F9CB90D86}"/>
                </a:ext>
              </a:extLst>
            </p:cNvPr>
            <p:cNvSpPr/>
            <p:nvPr userDrawn="1"/>
          </p:nvSpPr>
          <p:spPr>
            <a:xfrm>
              <a:off x="5653222" y="2981733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5" name="Oval 11">
              <a:extLst>
                <a:ext uri="{FF2B5EF4-FFF2-40B4-BE49-F238E27FC236}">
                  <a16:creationId xmlns:a16="http://schemas.microsoft.com/office/drawing/2014/main" id="{8468AA9A-5D52-41E9-AE95-D453CCCDE517}"/>
                </a:ext>
              </a:extLst>
            </p:cNvPr>
            <p:cNvSpPr/>
            <p:nvPr userDrawn="1"/>
          </p:nvSpPr>
          <p:spPr>
            <a:xfrm>
              <a:off x="6035666" y="2445747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6" name="Oval 11">
              <a:extLst>
                <a:ext uri="{FF2B5EF4-FFF2-40B4-BE49-F238E27FC236}">
                  <a16:creationId xmlns:a16="http://schemas.microsoft.com/office/drawing/2014/main" id="{F238635E-ADE2-4689-B906-BFA3780205D3}"/>
                </a:ext>
              </a:extLst>
            </p:cNvPr>
            <p:cNvSpPr/>
            <p:nvPr userDrawn="1"/>
          </p:nvSpPr>
          <p:spPr>
            <a:xfrm>
              <a:off x="7037784" y="2729409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7" name="Oval 11">
              <a:extLst>
                <a:ext uri="{FF2B5EF4-FFF2-40B4-BE49-F238E27FC236}">
                  <a16:creationId xmlns:a16="http://schemas.microsoft.com/office/drawing/2014/main" id="{4A66CCF7-4F34-4CEF-A93F-D4C3FBBC31C8}"/>
                </a:ext>
              </a:extLst>
            </p:cNvPr>
            <p:cNvSpPr/>
            <p:nvPr userDrawn="1"/>
          </p:nvSpPr>
          <p:spPr>
            <a:xfrm>
              <a:off x="6658215" y="1725625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8" name="Oval 11">
              <a:extLst>
                <a:ext uri="{FF2B5EF4-FFF2-40B4-BE49-F238E27FC236}">
                  <a16:creationId xmlns:a16="http://schemas.microsoft.com/office/drawing/2014/main" id="{ED5842E9-7C7B-4145-8777-A72EAA033919}"/>
                </a:ext>
              </a:extLst>
            </p:cNvPr>
            <p:cNvSpPr/>
            <p:nvPr userDrawn="1"/>
          </p:nvSpPr>
          <p:spPr>
            <a:xfrm>
              <a:off x="4702059" y="880592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9" name="Oval 11">
              <a:extLst>
                <a:ext uri="{FF2B5EF4-FFF2-40B4-BE49-F238E27FC236}">
                  <a16:creationId xmlns:a16="http://schemas.microsoft.com/office/drawing/2014/main" id="{FE795315-79B9-4ACC-A173-0FF1208985F1}"/>
                </a:ext>
              </a:extLst>
            </p:cNvPr>
            <p:cNvSpPr/>
            <p:nvPr userDrawn="1"/>
          </p:nvSpPr>
          <p:spPr>
            <a:xfrm>
              <a:off x="5200227" y="115344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0" name="Oval 11">
              <a:extLst>
                <a:ext uri="{FF2B5EF4-FFF2-40B4-BE49-F238E27FC236}">
                  <a16:creationId xmlns:a16="http://schemas.microsoft.com/office/drawing/2014/main" id="{3C261F52-1234-4DC3-A2FF-D2EDCDFBD59B}"/>
                </a:ext>
              </a:extLst>
            </p:cNvPr>
            <p:cNvSpPr/>
            <p:nvPr userDrawn="1"/>
          </p:nvSpPr>
          <p:spPr>
            <a:xfrm>
              <a:off x="5945245" y="1484448"/>
              <a:ext cx="701108" cy="7011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1" name="Oval 11">
              <a:extLst>
                <a:ext uri="{FF2B5EF4-FFF2-40B4-BE49-F238E27FC236}">
                  <a16:creationId xmlns:a16="http://schemas.microsoft.com/office/drawing/2014/main" id="{8898D16D-0930-4BB5-A3BE-871D589D05A2}"/>
                </a:ext>
              </a:extLst>
            </p:cNvPr>
            <p:cNvSpPr/>
            <p:nvPr userDrawn="1"/>
          </p:nvSpPr>
          <p:spPr>
            <a:xfrm>
              <a:off x="6121822" y="179221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2" name="Oval 11">
              <a:extLst>
                <a:ext uri="{FF2B5EF4-FFF2-40B4-BE49-F238E27FC236}">
                  <a16:creationId xmlns:a16="http://schemas.microsoft.com/office/drawing/2014/main" id="{7BD6D6B7-F491-44FF-BEFA-1D7F73C5CB3B}"/>
                </a:ext>
              </a:extLst>
            </p:cNvPr>
            <p:cNvSpPr/>
            <p:nvPr userDrawn="1"/>
          </p:nvSpPr>
          <p:spPr>
            <a:xfrm>
              <a:off x="4251327" y="1369850"/>
              <a:ext cx="2136016" cy="2136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7" name="사다리꼴 6">
              <a:extLst>
                <a:ext uri="{FF2B5EF4-FFF2-40B4-BE49-F238E27FC236}">
                  <a16:creationId xmlns:a16="http://schemas.microsoft.com/office/drawing/2014/main" id="{A3711D92-0D82-4A0C-98E5-DF2B26ADA064}"/>
                </a:ext>
              </a:extLst>
            </p:cNvPr>
            <p:cNvSpPr/>
            <p:nvPr userDrawn="1"/>
          </p:nvSpPr>
          <p:spPr>
            <a:xfrm>
              <a:off x="4765704" y="248706"/>
              <a:ext cx="608632" cy="1216152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4" name="Rectangle 3"/>
          <p:cNvSpPr/>
          <p:nvPr userDrawn="1"/>
        </p:nvSpPr>
        <p:spPr>
          <a:xfrm>
            <a:off x="0" y="0"/>
            <a:ext cx="12192000" cy="1796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5064987"/>
            <a:ext cx="12192000" cy="1793013"/>
            <a:chOff x="0" y="3798740"/>
            <a:chExt cx="9144000" cy="134476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4731990"/>
              <a:ext cx="9144000" cy="41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2400"/>
            </a:p>
          </p:txBody>
        </p:sp>
        <p:sp>
          <p:nvSpPr>
            <p:cNvPr id="2" name="Oval 1"/>
            <p:cNvSpPr/>
            <p:nvPr userDrawn="1"/>
          </p:nvSpPr>
          <p:spPr>
            <a:xfrm>
              <a:off x="2195736" y="4299942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1772072" y="4361681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1330152" y="4539308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7092280" y="3798740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6495678" y="4341143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6991200" y="4240063"/>
              <a:ext cx="697682" cy="6976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7392378" y="4244602"/>
              <a:ext cx="593007" cy="5930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7812360" y="4435486"/>
              <a:ext cx="593007" cy="5930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101075"/>
            <a:ext cx="12192000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496517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8714128" y="1472678"/>
            <a:ext cx="897131" cy="648281"/>
            <a:chOff x="6495678" y="1779663"/>
            <a:chExt cx="672848" cy="486211"/>
          </a:xfrm>
        </p:grpSpPr>
        <p:sp>
          <p:nvSpPr>
            <p:cNvPr id="17" name="Oval 16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2798603" y="2910860"/>
            <a:ext cx="699460" cy="505441"/>
            <a:chOff x="6495678" y="1779663"/>
            <a:chExt cx="672848" cy="486211"/>
          </a:xfrm>
        </p:grpSpPr>
        <p:sp>
          <p:nvSpPr>
            <p:cNvPr id="22" name="Oval 21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3076" name="그룹 3075">
            <a:extLst>
              <a:ext uri="{FF2B5EF4-FFF2-40B4-BE49-F238E27FC236}">
                <a16:creationId xmlns:a16="http://schemas.microsoft.com/office/drawing/2014/main" id="{D94CBEB5-5417-46B1-88F6-CC8EAFA04538}"/>
              </a:ext>
            </a:extLst>
          </p:cNvPr>
          <p:cNvGrpSpPr/>
          <p:nvPr userDrawn="1"/>
        </p:nvGrpSpPr>
        <p:grpSpPr>
          <a:xfrm>
            <a:off x="5665407" y="663449"/>
            <a:ext cx="861187" cy="1655455"/>
            <a:chOff x="5304862" y="-789923"/>
            <a:chExt cx="645890" cy="1241591"/>
          </a:xfrm>
        </p:grpSpPr>
        <p:grpSp>
          <p:nvGrpSpPr>
            <p:cNvPr id="3072" name="그룹 3071">
              <a:extLst>
                <a:ext uri="{FF2B5EF4-FFF2-40B4-BE49-F238E27FC236}">
                  <a16:creationId xmlns:a16="http://schemas.microsoft.com/office/drawing/2014/main" id="{1EDC8D9B-3ACF-4259-97AD-31C89A94208E}"/>
                </a:ext>
              </a:extLst>
            </p:cNvPr>
            <p:cNvGrpSpPr/>
            <p:nvPr userDrawn="1"/>
          </p:nvGrpSpPr>
          <p:grpSpPr>
            <a:xfrm>
              <a:off x="5377232" y="-789923"/>
              <a:ext cx="495969" cy="1052585"/>
              <a:chOff x="5868144" y="-857099"/>
              <a:chExt cx="495969" cy="1052585"/>
            </a:xfrm>
          </p:grpSpPr>
          <p:sp>
            <p:nvSpPr>
              <p:cNvPr id="50" name="이등변 삼각형 49">
                <a:extLst>
                  <a:ext uri="{FF2B5EF4-FFF2-40B4-BE49-F238E27FC236}">
                    <a16:creationId xmlns:a16="http://schemas.microsoft.com/office/drawing/2014/main" id="{91D8E74F-74D1-42AF-878A-87DB5086DFB8}"/>
                  </a:ext>
                </a:extLst>
              </p:cNvPr>
              <p:cNvSpPr/>
              <p:nvPr userDrawn="1"/>
            </p:nvSpPr>
            <p:spPr>
              <a:xfrm>
                <a:off x="5868144" y="-853769"/>
                <a:ext cx="495969" cy="1049255"/>
              </a:xfrm>
              <a:custGeom>
                <a:avLst/>
                <a:gdLst>
                  <a:gd name="connsiteX0" fmla="*/ 0 w 311344"/>
                  <a:gd name="connsiteY0" fmla="*/ 1049255 h 1049255"/>
                  <a:gd name="connsiteX1" fmla="*/ 155672 w 311344"/>
                  <a:gd name="connsiteY1" fmla="*/ 0 h 1049255"/>
                  <a:gd name="connsiteX2" fmla="*/ 311344 w 311344"/>
                  <a:gd name="connsiteY2" fmla="*/ 1049255 h 1049255"/>
                  <a:gd name="connsiteX3" fmla="*/ 0 w 311344"/>
                  <a:gd name="connsiteY3" fmla="*/ 1049255 h 1049255"/>
                  <a:gd name="connsiteX0" fmla="*/ 45684 w 357028"/>
                  <a:gd name="connsiteY0" fmla="*/ 1049255 h 1049255"/>
                  <a:gd name="connsiteX1" fmla="*/ 201356 w 357028"/>
                  <a:gd name="connsiteY1" fmla="*/ 0 h 1049255"/>
                  <a:gd name="connsiteX2" fmla="*/ 357028 w 357028"/>
                  <a:gd name="connsiteY2" fmla="*/ 1049255 h 1049255"/>
                  <a:gd name="connsiteX3" fmla="*/ 45684 w 357028"/>
                  <a:gd name="connsiteY3" fmla="*/ 1049255 h 1049255"/>
                  <a:gd name="connsiteX0" fmla="*/ 45684 w 416158"/>
                  <a:gd name="connsiteY0" fmla="*/ 1049255 h 1049255"/>
                  <a:gd name="connsiteX1" fmla="*/ 201356 w 416158"/>
                  <a:gd name="connsiteY1" fmla="*/ 0 h 1049255"/>
                  <a:gd name="connsiteX2" fmla="*/ 357028 w 416158"/>
                  <a:gd name="connsiteY2" fmla="*/ 1049255 h 1049255"/>
                  <a:gd name="connsiteX3" fmla="*/ 45684 w 416158"/>
                  <a:gd name="connsiteY3" fmla="*/ 1049255 h 1049255"/>
                  <a:gd name="connsiteX0" fmla="*/ 87161 w 457635"/>
                  <a:gd name="connsiteY0" fmla="*/ 1049255 h 1049255"/>
                  <a:gd name="connsiteX1" fmla="*/ 242833 w 457635"/>
                  <a:gd name="connsiteY1" fmla="*/ 0 h 1049255"/>
                  <a:gd name="connsiteX2" fmla="*/ 398505 w 457635"/>
                  <a:gd name="connsiteY2" fmla="*/ 1049255 h 1049255"/>
                  <a:gd name="connsiteX3" fmla="*/ 87161 w 457635"/>
                  <a:gd name="connsiteY3" fmla="*/ 1049255 h 1049255"/>
                  <a:gd name="connsiteX0" fmla="*/ 87161 w 500627"/>
                  <a:gd name="connsiteY0" fmla="*/ 1049255 h 1049255"/>
                  <a:gd name="connsiteX1" fmla="*/ 242833 w 500627"/>
                  <a:gd name="connsiteY1" fmla="*/ 0 h 1049255"/>
                  <a:gd name="connsiteX2" fmla="*/ 398505 w 500627"/>
                  <a:gd name="connsiteY2" fmla="*/ 1049255 h 1049255"/>
                  <a:gd name="connsiteX3" fmla="*/ 87161 w 500627"/>
                  <a:gd name="connsiteY3" fmla="*/ 1049255 h 1049255"/>
                  <a:gd name="connsiteX0" fmla="*/ 91187 w 504653"/>
                  <a:gd name="connsiteY0" fmla="*/ 1049255 h 1049255"/>
                  <a:gd name="connsiteX1" fmla="*/ 246859 w 504653"/>
                  <a:gd name="connsiteY1" fmla="*/ 0 h 1049255"/>
                  <a:gd name="connsiteX2" fmla="*/ 402531 w 504653"/>
                  <a:gd name="connsiteY2" fmla="*/ 1049255 h 1049255"/>
                  <a:gd name="connsiteX3" fmla="*/ 91187 w 504653"/>
                  <a:gd name="connsiteY3" fmla="*/ 1049255 h 1049255"/>
                  <a:gd name="connsiteX0" fmla="*/ 91187 w 500775"/>
                  <a:gd name="connsiteY0" fmla="*/ 1049255 h 1049255"/>
                  <a:gd name="connsiteX1" fmla="*/ 246859 w 500775"/>
                  <a:gd name="connsiteY1" fmla="*/ 0 h 1049255"/>
                  <a:gd name="connsiteX2" fmla="*/ 402531 w 500775"/>
                  <a:gd name="connsiteY2" fmla="*/ 1049255 h 1049255"/>
                  <a:gd name="connsiteX3" fmla="*/ 91187 w 500775"/>
                  <a:gd name="connsiteY3" fmla="*/ 1049255 h 1049255"/>
                  <a:gd name="connsiteX0" fmla="*/ 91187 w 484758"/>
                  <a:gd name="connsiteY0" fmla="*/ 1049255 h 1049255"/>
                  <a:gd name="connsiteX1" fmla="*/ 246859 w 484758"/>
                  <a:gd name="connsiteY1" fmla="*/ 0 h 1049255"/>
                  <a:gd name="connsiteX2" fmla="*/ 402531 w 484758"/>
                  <a:gd name="connsiteY2" fmla="*/ 1049255 h 1049255"/>
                  <a:gd name="connsiteX3" fmla="*/ 91187 w 484758"/>
                  <a:gd name="connsiteY3" fmla="*/ 1049255 h 1049255"/>
                  <a:gd name="connsiteX0" fmla="*/ 91187 w 488692"/>
                  <a:gd name="connsiteY0" fmla="*/ 1049255 h 1049255"/>
                  <a:gd name="connsiteX1" fmla="*/ 246859 w 488692"/>
                  <a:gd name="connsiteY1" fmla="*/ 0 h 1049255"/>
                  <a:gd name="connsiteX2" fmla="*/ 402531 w 488692"/>
                  <a:gd name="connsiteY2" fmla="*/ 1049255 h 1049255"/>
                  <a:gd name="connsiteX3" fmla="*/ 91187 w 488692"/>
                  <a:gd name="connsiteY3" fmla="*/ 1049255 h 1049255"/>
                  <a:gd name="connsiteX0" fmla="*/ 91187 w 492707"/>
                  <a:gd name="connsiteY0" fmla="*/ 1049255 h 1049255"/>
                  <a:gd name="connsiteX1" fmla="*/ 246859 w 492707"/>
                  <a:gd name="connsiteY1" fmla="*/ 0 h 1049255"/>
                  <a:gd name="connsiteX2" fmla="*/ 402531 w 492707"/>
                  <a:gd name="connsiteY2" fmla="*/ 1049255 h 1049255"/>
                  <a:gd name="connsiteX3" fmla="*/ 91187 w 492707"/>
                  <a:gd name="connsiteY3" fmla="*/ 1049255 h 1049255"/>
                  <a:gd name="connsiteX0" fmla="*/ 95257 w 496777"/>
                  <a:gd name="connsiteY0" fmla="*/ 1049255 h 1049255"/>
                  <a:gd name="connsiteX1" fmla="*/ 250929 w 496777"/>
                  <a:gd name="connsiteY1" fmla="*/ 0 h 1049255"/>
                  <a:gd name="connsiteX2" fmla="*/ 406601 w 496777"/>
                  <a:gd name="connsiteY2" fmla="*/ 1049255 h 1049255"/>
                  <a:gd name="connsiteX3" fmla="*/ 95257 w 496777"/>
                  <a:gd name="connsiteY3" fmla="*/ 1049255 h 1049255"/>
                  <a:gd name="connsiteX0" fmla="*/ 95257 w 485293"/>
                  <a:gd name="connsiteY0" fmla="*/ 1049255 h 1049255"/>
                  <a:gd name="connsiteX1" fmla="*/ 250929 w 485293"/>
                  <a:gd name="connsiteY1" fmla="*/ 0 h 1049255"/>
                  <a:gd name="connsiteX2" fmla="*/ 406601 w 485293"/>
                  <a:gd name="connsiteY2" fmla="*/ 1049255 h 1049255"/>
                  <a:gd name="connsiteX3" fmla="*/ 95257 w 485293"/>
                  <a:gd name="connsiteY3" fmla="*/ 1049255 h 1049255"/>
                  <a:gd name="connsiteX0" fmla="*/ 95257 w 494828"/>
                  <a:gd name="connsiteY0" fmla="*/ 1049255 h 1049255"/>
                  <a:gd name="connsiteX1" fmla="*/ 250929 w 494828"/>
                  <a:gd name="connsiteY1" fmla="*/ 0 h 1049255"/>
                  <a:gd name="connsiteX2" fmla="*/ 406601 w 494828"/>
                  <a:gd name="connsiteY2" fmla="*/ 1049255 h 1049255"/>
                  <a:gd name="connsiteX3" fmla="*/ 95257 w 494828"/>
                  <a:gd name="connsiteY3" fmla="*/ 1049255 h 1049255"/>
                  <a:gd name="connsiteX0" fmla="*/ 95257 w 493814"/>
                  <a:gd name="connsiteY0" fmla="*/ 1049255 h 1049255"/>
                  <a:gd name="connsiteX1" fmla="*/ 250929 w 493814"/>
                  <a:gd name="connsiteY1" fmla="*/ 0 h 1049255"/>
                  <a:gd name="connsiteX2" fmla="*/ 406601 w 493814"/>
                  <a:gd name="connsiteY2" fmla="*/ 1049255 h 1049255"/>
                  <a:gd name="connsiteX3" fmla="*/ 95257 w 493814"/>
                  <a:gd name="connsiteY3" fmla="*/ 1049255 h 1049255"/>
                  <a:gd name="connsiteX0" fmla="*/ 95257 w 496864"/>
                  <a:gd name="connsiteY0" fmla="*/ 1049255 h 1049255"/>
                  <a:gd name="connsiteX1" fmla="*/ 250929 w 496864"/>
                  <a:gd name="connsiteY1" fmla="*/ 0 h 1049255"/>
                  <a:gd name="connsiteX2" fmla="*/ 406601 w 496864"/>
                  <a:gd name="connsiteY2" fmla="*/ 1049255 h 1049255"/>
                  <a:gd name="connsiteX3" fmla="*/ 95257 w 496864"/>
                  <a:gd name="connsiteY3" fmla="*/ 1049255 h 1049255"/>
                  <a:gd name="connsiteX0" fmla="*/ 95257 w 497887"/>
                  <a:gd name="connsiteY0" fmla="*/ 1049255 h 1049255"/>
                  <a:gd name="connsiteX1" fmla="*/ 250929 w 497887"/>
                  <a:gd name="connsiteY1" fmla="*/ 0 h 1049255"/>
                  <a:gd name="connsiteX2" fmla="*/ 406601 w 497887"/>
                  <a:gd name="connsiteY2" fmla="*/ 1049255 h 1049255"/>
                  <a:gd name="connsiteX3" fmla="*/ 95257 w 497887"/>
                  <a:gd name="connsiteY3" fmla="*/ 1049255 h 1049255"/>
                  <a:gd name="connsiteX0" fmla="*/ 95257 w 495969"/>
                  <a:gd name="connsiteY0" fmla="*/ 1049255 h 1049255"/>
                  <a:gd name="connsiteX1" fmla="*/ 250929 w 495969"/>
                  <a:gd name="connsiteY1" fmla="*/ 0 h 1049255"/>
                  <a:gd name="connsiteX2" fmla="*/ 406601 w 495969"/>
                  <a:gd name="connsiteY2" fmla="*/ 1049255 h 1049255"/>
                  <a:gd name="connsiteX3" fmla="*/ 95257 w 495969"/>
                  <a:gd name="connsiteY3" fmla="*/ 1049255 h 1049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969" h="1049255">
                    <a:moveTo>
                      <a:pt x="95257" y="1049255"/>
                    </a:moveTo>
                    <a:cubicBezTo>
                      <a:pt x="6676" y="723357"/>
                      <a:pt x="-121664" y="317947"/>
                      <a:pt x="250929" y="0"/>
                    </a:cubicBezTo>
                    <a:cubicBezTo>
                      <a:pt x="612920" y="328549"/>
                      <a:pt x="489882" y="781667"/>
                      <a:pt x="406601" y="1049255"/>
                    </a:cubicBezTo>
                    <a:lnTo>
                      <a:pt x="95257" y="104925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3" name="자유형: 도형 62">
                <a:extLst>
                  <a:ext uri="{FF2B5EF4-FFF2-40B4-BE49-F238E27FC236}">
                    <a16:creationId xmlns:a16="http://schemas.microsoft.com/office/drawing/2014/main" id="{AE1386C1-5A88-4DFD-B9C6-1BD9FD99E884}"/>
                  </a:ext>
                </a:extLst>
              </p:cNvPr>
              <p:cNvSpPr/>
              <p:nvPr userDrawn="1"/>
            </p:nvSpPr>
            <p:spPr>
              <a:xfrm>
                <a:off x="5939427" y="102551"/>
                <a:ext cx="364003" cy="92935"/>
              </a:xfrm>
              <a:custGeom>
                <a:avLst/>
                <a:gdLst>
                  <a:gd name="connsiteX0" fmla="*/ 0 w 364003"/>
                  <a:gd name="connsiteY0" fmla="*/ 0 h 92935"/>
                  <a:gd name="connsiteX1" fmla="*/ 364003 w 364003"/>
                  <a:gd name="connsiteY1" fmla="*/ 0 h 92935"/>
                  <a:gd name="connsiteX2" fmla="*/ 336518 w 364003"/>
                  <a:gd name="connsiteY2" fmla="*/ 92935 h 92935"/>
                  <a:gd name="connsiteX3" fmla="*/ 25174 w 364003"/>
                  <a:gd name="connsiteY3" fmla="*/ 92935 h 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003" h="92935">
                    <a:moveTo>
                      <a:pt x="0" y="0"/>
                    </a:moveTo>
                    <a:lnTo>
                      <a:pt x="364003" y="0"/>
                    </a:lnTo>
                    <a:lnTo>
                      <a:pt x="336518" y="92935"/>
                    </a:lnTo>
                    <a:lnTo>
                      <a:pt x="25174" y="9293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2" name="자유형: 도형 61">
                <a:extLst>
                  <a:ext uri="{FF2B5EF4-FFF2-40B4-BE49-F238E27FC236}">
                    <a16:creationId xmlns:a16="http://schemas.microsoft.com/office/drawing/2014/main" id="{54B26653-6B23-4EFE-8B06-375137532FD8}"/>
                  </a:ext>
                </a:extLst>
              </p:cNvPr>
              <p:cNvSpPr/>
              <p:nvPr userDrawn="1"/>
            </p:nvSpPr>
            <p:spPr>
              <a:xfrm>
                <a:off x="5893989" y="-857099"/>
                <a:ext cx="444279" cy="350537"/>
              </a:xfrm>
              <a:custGeom>
                <a:avLst/>
                <a:gdLst>
                  <a:gd name="connsiteX0" fmla="*/ 227272 w 444279"/>
                  <a:gd name="connsiteY0" fmla="*/ 0 h 350537"/>
                  <a:gd name="connsiteX1" fmla="*/ 440556 w 444279"/>
                  <a:gd name="connsiteY1" fmla="*/ 335046 h 350537"/>
                  <a:gd name="connsiteX2" fmla="*/ 444279 w 444279"/>
                  <a:gd name="connsiteY2" fmla="*/ 350537 h 350537"/>
                  <a:gd name="connsiteX3" fmla="*/ 0 w 444279"/>
                  <a:gd name="connsiteY3" fmla="*/ 350537 h 350537"/>
                  <a:gd name="connsiteX4" fmla="*/ 8223 w 444279"/>
                  <a:gd name="connsiteY4" fmla="*/ 318604 h 350537"/>
                  <a:gd name="connsiteX5" fmla="*/ 227272 w 444279"/>
                  <a:gd name="connsiteY5" fmla="*/ 0 h 35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4279" h="350537">
                    <a:moveTo>
                      <a:pt x="227272" y="0"/>
                    </a:moveTo>
                    <a:cubicBezTo>
                      <a:pt x="340394" y="102672"/>
                      <a:pt x="406151" y="217508"/>
                      <a:pt x="440556" y="335046"/>
                    </a:cubicBezTo>
                    <a:lnTo>
                      <a:pt x="444279" y="350537"/>
                    </a:lnTo>
                    <a:lnTo>
                      <a:pt x="0" y="350537"/>
                    </a:lnTo>
                    <a:lnTo>
                      <a:pt x="8223" y="318604"/>
                    </a:lnTo>
                    <a:cubicBezTo>
                      <a:pt x="43321" y="207258"/>
                      <a:pt x="110837" y="99358"/>
                      <a:pt x="2272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  <p:sp>
          <p:nvSpPr>
            <p:cNvPr id="60" name="타원 59">
              <a:extLst>
                <a:ext uri="{FF2B5EF4-FFF2-40B4-BE49-F238E27FC236}">
                  <a16:creationId xmlns:a16="http://schemas.microsoft.com/office/drawing/2014/main" id="{12D3E034-244B-447C-9103-515EC73ED955}"/>
                </a:ext>
              </a:extLst>
            </p:cNvPr>
            <p:cNvSpPr/>
            <p:nvPr userDrawn="1"/>
          </p:nvSpPr>
          <p:spPr>
            <a:xfrm>
              <a:off x="5535216" y="-351600"/>
              <a:ext cx="180000" cy="18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073" name="직사각형 3072">
              <a:extLst>
                <a:ext uri="{FF2B5EF4-FFF2-40B4-BE49-F238E27FC236}">
                  <a16:creationId xmlns:a16="http://schemas.microsoft.com/office/drawing/2014/main" id="{B8AC1995-F1DB-45F4-BAD9-8612F17EC7CF}"/>
                </a:ext>
              </a:extLst>
            </p:cNvPr>
            <p:cNvSpPr/>
            <p:nvPr userDrawn="1"/>
          </p:nvSpPr>
          <p:spPr>
            <a:xfrm flipH="1">
              <a:off x="5614416" y="6445"/>
              <a:ext cx="21600" cy="43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075" name="자유형: 도형 3074">
              <a:extLst>
                <a:ext uri="{FF2B5EF4-FFF2-40B4-BE49-F238E27FC236}">
                  <a16:creationId xmlns:a16="http://schemas.microsoft.com/office/drawing/2014/main" id="{1B2C1A3C-1B19-4A94-822F-AE9B5A703575}"/>
                </a:ext>
              </a:extLst>
            </p:cNvPr>
            <p:cNvSpPr/>
            <p:nvPr userDrawn="1"/>
          </p:nvSpPr>
          <p:spPr>
            <a:xfrm>
              <a:off x="5304862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DA97839E-8AFB-4B9F-9CA8-740B072EF2C1}"/>
                </a:ext>
              </a:extLst>
            </p:cNvPr>
            <p:cNvSpPr/>
            <p:nvPr userDrawn="1"/>
          </p:nvSpPr>
          <p:spPr>
            <a:xfrm flipH="1">
              <a:off x="5807099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1033049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0340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2174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6368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42AE78-78C5-4911-B617-90D14010A947}"/>
              </a:ext>
            </a:extLst>
          </p:cNvPr>
          <p:cNvGrpSpPr/>
          <p:nvPr userDrawn="1"/>
        </p:nvGrpSpPr>
        <p:grpSpPr>
          <a:xfrm flipH="1">
            <a:off x="10856438" y="5136827"/>
            <a:ext cx="1174335" cy="1584931"/>
            <a:chOff x="10073923" y="4329846"/>
            <a:chExt cx="1822803" cy="2460131"/>
          </a:xfrm>
          <a:solidFill>
            <a:schemeClr val="accent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E0C48E1-C97E-4AE3-8E59-52BB45A6FE56}"/>
                </a:ext>
              </a:extLst>
            </p:cNvPr>
            <p:cNvSpPr/>
            <p:nvPr/>
          </p:nvSpPr>
          <p:spPr>
            <a:xfrm>
              <a:off x="10073923" y="4329846"/>
              <a:ext cx="1385397" cy="2351375"/>
            </a:xfrm>
            <a:custGeom>
              <a:avLst/>
              <a:gdLst>
                <a:gd name="connsiteX0" fmla="*/ 789622 w 1385397"/>
                <a:gd name="connsiteY0" fmla="*/ 0 h 2351375"/>
                <a:gd name="connsiteX1" fmla="*/ 865822 w 1385397"/>
                <a:gd name="connsiteY1" fmla="*/ 0 h 2351375"/>
                <a:gd name="connsiteX2" fmla="*/ 954405 w 1385397"/>
                <a:gd name="connsiteY2" fmla="*/ 58102 h 2351375"/>
                <a:gd name="connsiteX3" fmla="*/ 1050607 w 1385397"/>
                <a:gd name="connsiteY3" fmla="*/ 123825 h 2351375"/>
                <a:gd name="connsiteX4" fmla="*/ 1062990 w 1385397"/>
                <a:gd name="connsiteY4" fmla="*/ 136207 h 2351375"/>
                <a:gd name="connsiteX5" fmla="*/ 1102995 w 1385397"/>
                <a:gd name="connsiteY5" fmla="*/ 269557 h 2351375"/>
                <a:gd name="connsiteX6" fmla="*/ 1099185 w 1385397"/>
                <a:gd name="connsiteY6" fmla="*/ 284797 h 2351375"/>
                <a:gd name="connsiteX7" fmla="*/ 1084897 w 1385397"/>
                <a:gd name="connsiteY7" fmla="*/ 276225 h 2351375"/>
                <a:gd name="connsiteX8" fmla="*/ 1031557 w 1385397"/>
                <a:gd name="connsiteY8" fmla="*/ 202882 h 2351375"/>
                <a:gd name="connsiteX9" fmla="*/ 1015365 w 1385397"/>
                <a:gd name="connsiteY9" fmla="*/ 192405 h 2351375"/>
                <a:gd name="connsiteX10" fmla="*/ 957262 w 1385397"/>
                <a:gd name="connsiteY10" fmla="*/ 158115 h 2351375"/>
                <a:gd name="connsiteX11" fmla="*/ 950595 w 1385397"/>
                <a:gd name="connsiteY11" fmla="*/ 152400 h 2351375"/>
                <a:gd name="connsiteX12" fmla="*/ 934402 w 1385397"/>
                <a:gd name="connsiteY12" fmla="*/ 171450 h 2351375"/>
                <a:gd name="connsiteX13" fmla="*/ 934402 w 1385397"/>
                <a:gd name="connsiteY13" fmla="*/ 175260 h 2351375"/>
                <a:gd name="connsiteX14" fmla="*/ 934402 w 1385397"/>
                <a:gd name="connsiteY14" fmla="*/ 223837 h 2351375"/>
                <a:gd name="connsiteX15" fmla="*/ 901065 w 1385397"/>
                <a:gd name="connsiteY15" fmla="*/ 259080 h 2351375"/>
                <a:gd name="connsiteX16" fmla="*/ 863917 w 1385397"/>
                <a:gd name="connsiteY16" fmla="*/ 273367 h 2351375"/>
                <a:gd name="connsiteX17" fmla="*/ 817245 w 1385397"/>
                <a:gd name="connsiteY17" fmla="*/ 269557 h 2351375"/>
                <a:gd name="connsiteX18" fmla="*/ 842010 w 1385397"/>
                <a:gd name="connsiteY18" fmla="*/ 287655 h 2351375"/>
                <a:gd name="connsiteX19" fmla="*/ 848677 w 1385397"/>
                <a:gd name="connsiteY19" fmla="*/ 324802 h 2351375"/>
                <a:gd name="connsiteX20" fmla="*/ 761047 w 1385397"/>
                <a:gd name="connsiteY20" fmla="*/ 467677 h 2351375"/>
                <a:gd name="connsiteX21" fmla="*/ 752475 w 1385397"/>
                <a:gd name="connsiteY21" fmla="*/ 481965 h 2351375"/>
                <a:gd name="connsiteX22" fmla="*/ 806767 w 1385397"/>
                <a:gd name="connsiteY22" fmla="*/ 450532 h 2351375"/>
                <a:gd name="connsiteX23" fmla="*/ 942975 w 1385397"/>
                <a:gd name="connsiteY23" fmla="*/ 391477 h 2351375"/>
                <a:gd name="connsiteX24" fmla="*/ 1303020 w 1385397"/>
                <a:gd name="connsiteY24" fmla="*/ 489585 h 2351375"/>
                <a:gd name="connsiteX25" fmla="*/ 1372552 w 1385397"/>
                <a:gd name="connsiteY25" fmla="*/ 596265 h 2351375"/>
                <a:gd name="connsiteX26" fmla="*/ 1383030 w 1385397"/>
                <a:gd name="connsiteY26" fmla="*/ 732472 h 2351375"/>
                <a:gd name="connsiteX27" fmla="*/ 1380172 w 1385397"/>
                <a:gd name="connsiteY27" fmla="*/ 796290 h 2351375"/>
                <a:gd name="connsiteX28" fmla="*/ 1376362 w 1385397"/>
                <a:gd name="connsiteY28" fmla="*/ 808672 h 2351375"/>
                <a:gd name="connsiteX29" fmla="*/ 1365885 w 1385397"/>
                <a:gd name="connsiteY29" fmla="*/ 802957 h 2351375"/>
                <a:gd name="connsiteX30" fmla="*/ 1364932 w 1385397"/>
                <a:gd name="connsiteY30" fmla="*/ 802005 h 2351375"/>
                <a:gd name="connsiteX31" fmla="*/ 1263967 w 1385397"/>
                <a:gd name="connsiteY31" fmla="*/ 672465 h 2351375"/>
                <a:gd name="connsiteX32" fmla="*/ 1260157 w 1385397"/>
                <a:gd name="connsiteY32" fmla="*/ 675322 h 2351375"/>
                <a:gd name="connsiteX33" fmla="*/ 1265872 w 1385397"/>
                <a:gd name="connsiteY33" fmla="*/ 710565 h 2351375"/>
                <a:gd name="connsiteX34" fmla="*/ 1254442 w 1385397"/>
                <a:gd name="connsiteY34" fmla="*/ 720090 h 2351375"/>
                <a:gd name="connsiteX35" fmla="*/ 1194435 w 1385397"/>
                <a:gd name="connsiteY35" fmla="*/ 685800 h 2351375"/>
                <a:gd name="connsiteX36" fmla="*/ 1182052 w 1385397"/>
                <a:gd name="connsiteY36" fmla="*/ 677227 h 2351375"/>
                <a:gd name="connsiteX37" fmla="*/ 1148715 w 1385397"/>
                <a:gd name="connsiteY37" fmla="*/ 626745 h 2351375"/>
                <a:gd name="connsiteX38" fmla="*/ 1088707 w 1385397"/>
                <a:gd name="connsiteY38" fmla="*/ 515302 h 2351375"/>
                <a:gd name="connsiteX39" fmla="*/ 1110615 w 1385397"/>
                <a:gd name="connsiteY39" fmla="*/ 598170 h 2351375"/>
                <a:gd name="connsiteX40" fmla="*/ 1114425 w 1385397"/>
                <a:gd name="connsiteY40" fmla="*/ 626745 h 2351375"/>
                <a:gd name="connsiteX41" fmla="*/ 1100137 w 1385397"/>
                <a:gd name="connsiteY41" fmla="*/ 638175 h 2351375"/>
                <a:gd name="connsiteX42" fmla="*/ 1003935 w 1385397"/>
                <a:gd name="connsiteY42" fmla="*/ 612457 h 2351375"/>
                <a:gd name="connsiteX43" fmla="*/ 855345 w 1385397"/>
                <a:gd name="connsiteY43" fmla="*/ 625792 h 2351375"/>
                <a:gd name="connsiteX44" fmla="*/ 833437 w 1385397"/>
                <a:gd name="connsiteY44" fmla="*/ 669607 h 2351375"/>
                <a:gd name="connsiteX45" fmla="*/ 826770 w 1385397"/>
                <a:gd name="connsiteY45" fmla="*/ 765810 h 2351375"/>
                <a:gd name="connsiteX46" fmla="*/ 794385 w 1385397"/>
                <a:gd name="connsiteY46" fmla="*/ 834390 h 2351375"/>
                <a:gd name="connsiteX47" fmla="*/ 788670 w 1385397"/>
                <a:gd name="connsiteY47" fmla="*/ 909637 h 2351375"/>
                <a:gd name="connsiteX48" fmla="*/ 783907 w 1385397"/>
                <a:gd name="connsiteY48" fmla="*/ 929640 h 2351375"/>
                <a:gd name="connsiteX49" fmla="*/ 767715 w 1385397"/>
                <a:gd name="connsiteY49" fmla="*/ 916305 h 2351375"/>
                <a:gd name="connsiteX50" fmla="*/ 705802 w 1385397"/>
                <a:gd name="connsiteY50" fmla="*/ 834390 h 2351375"/>
                <a:gd name="connsiteX51" fmla="*/ 701040 w 1385397"/>
                <a:gd name="connsiteY51" fmla="*/ 807720 h 2351375"/>
                <a:gd name="connsiteX52" fmla="*/ 703897 w 1385397"/>
                <a:gd name="connsiteY52" fmla="*/ 730567 h 2351375"/>
                <a:gd name="connsiteX53" fmla="*/ 698182 w 1385397"/>
                <a:gd name="connsiteY53" fmla="*/ 724852 h 2351375"/>
                <a:gd name="connsiteX54" fmla="*/ 678180 w 1385397"/>
                <a:gd name="connsiteY54" fmla="*/ 767715 h 2351375"/>
                <a:gd name="connsiteX55" fmla="*/ 608647 w 1385397"/>
                <a:gd name="connsiteY55" fmla="*/ 994410 h 2351375"/>
                <a:gd name="connsiteX56" fmla="*/ 536257 w 1385397"/>
                <a:gd name="connsiteY56" fmla="*/ 1337310 h 2351375"/>
                <a:gd name="connsiteX57" fmla="*/ 519112 w 1385397"/>
                <a:gd name="connsiteY57" fmla="*/ 1524952 h 2351375"/>
                <a:gd name="connsiteX58" fmla="*/ 543877 w 1385397"/>
                <a:gd name="connsiteY58" fmla="*/ 1808797 h 2351375"/>
                <a:gd name="connsiteX59" fmla="*/ 629602 w 1385397"/>
                <a:gd name="connsiteY59" fmla="*/ 1998345 h 2351375"/>
                <a:gd name="connsiteX60" fmla="*/ 803910 w 1385397"/>
                <a:gd name="connsiteY60" fmla="*/ 2204085 h 2351375"/>
                <a:gd name="connsiteX61" fmla="*/ 883920 w 1385397"/>
                <a:gd name="connsiteY61" fmla="*/ 2251710 h 2351375"/>
                <a:gd name="connsiteX62" fmla="*/ 902970 w 1385397"/>
                <a:gd name="connsiteY62" fmla="*/ 2253615 h 2351375"/>
                <a:gd name="connsiteX63" fmla="*/ 912996 w 1385397"/>
                <a:gd name="connsiteY63" fmla="*/ 2252226 h 2351375"/>
                <a:gd name="connsiteX64" fmla="*/ 701023 w 1385397"/>
                <a:gd name="connsiteY64" fmla="*/ 2351375 h 2351375"/>
                <a:gd name="connsiteX65" fmla="*/ 696277 w 1385397"/>
                <a:gd name="connsiteY65" fmla="*/ 2346007 h 2351375"/>
                <a:gd name="connsiteX66" fmla="*/ 544830 w 1385397"/>
                <a:gd name="connsiteY66" fmla="*/ 2207895 h 2351375"/>
                <a:gd name="connsiteX67" fmla="*/ 397192 w 1385397"/>
                <a:gd name="connsiteY67" fmla="*/ 1887855 h 2351375"/>
                <a:gd name="connsiteX68" fmla="*/ 368617 w 1385397"/>
                <a:gd name="connsiteY68" fmla="*/ 1643062 h 2351375"/>
                <a:gd name="connsiteX69" fmla="*/ 374332 w 1385397"/>
                <a:gd name="connsiteY69" fmla="*/ 1531620 h 2351375"/>
                <a:gd name="connsiteX70" fmla="*/ 397192 w 1385397"/>
                <a:gd name="connsiteY70" fmla="*/ 1335405 h 2351375"/>
                <a:gd name="connsiteX71" fmla="*/ 459105 w 1385397"/>
                <a:gd name="connsiteY71" fmla="*/ 1087755 h 2351375"/>
                <a:gd name="connsiteX72" fmla="*/ 603885 w 1385397"/>
                <a:gd name="connsiteY72" fmla="*/ 725805 h 2351375"/>
                <a:gd name="connsiteX73" fmla="*/ 620077 w 1385397"/>
                <a:gd name="connsiteY73" fmla="*/ 696277 h 2351375"/>
                <a:gd name="connsiteX74" fmla="*/ 577215 w 1385397"/>
                <a:gd name="connsiteY74" fmla="*/ 716280 h 2351375"/>
                <a:gd name="connsiteX75" fmla="*/ 545782 w 1385397"/>
                <a:gd name="connsiteY75" fmla="*/ 753427 h 2351375"/>
                <a:gd name="connsiteX76" fmla="*/ 490537 w 1385397"/>
                <a:gd name="connsiteY76" fmla="*/ 767715 h 2351375"/>
                <a:gd name="connsiteX77" fmla="*/ 417195 w 1385397"/>
                <a:gd name="connsiteY77" fmla="*/ 742950 h 2351375"/>
                <a:gd name="connsiteX78" fmla="*/ 462915 w 1385397"/>
                <a:gd name="connsiteY78" fmla="*/ 788670 h 2351375"/>
                <a:gd name="connsiteX79" fmla="*/ 466725 w 1385397"/>
                <a:gd name="connsiteY79" fmla="*/ 845820 h 2351375"/>
                <a:gd name="connsiteX80" fmla="*/ 435292 w 1385397"/>
                <a:gd name="connsiteY80" fmla="*/ 854392 h 2351375"/>
                <a:gd name="connsiteX81" fmla="*/ 379095 w 1385397"/>
                <a:gd name="connsiteY81" fmla="*/ 834390 h 2351375"/>
                <a:gd name="connsiteX82" fmla="*/ 421957 w 1385397"/>
                <a:gd name="connsiteY82" fmla="*/ 890587 h 2351375"/>
                <a:gd name="connsiteX83" fmla="*/ 422910 w 1385397"/>
                <a:gd name="connsiteY83" fmla="*/ 915352 h 2351375"/>
                <a:gd name="connsiteX84" fmla="*/ 392430 w 1385397"/>
                <a:gd name="connsiteY84" fmla="*/ 965835 h 2351375"/>
                <a:gd name="connsiteX85" fmla="*/ 346710 w 1385397"/>
                <a:gd name="connsiteY85" fmla="*/ 983932 h 2351375"/>
                <a:gd name="connsiteX86" fmla="*/ 343852 w 1385397"/>
                <a:gd name="connsiteY86" fmla="*/ 984885 h 2351375"/>
                <a:gd name="connsiteX87" fmla="*/ 348615 w 1385397"/>
                <a:gd name="connsiteY87" fmla="*/ 988695 h 2351375"/>
                <a:gd name="connsiteX88" fmla="*/ 361950 w 1385397"/>
                <a:gd name="connsiteY88" fmla="*/ 1034415 h 2351375"/>
                <a:gd name="connsiteX89" fmla="*/ 319087 w 1385397"/>
                <a:gd name="connsiteY89" fmla="*/ 1044892 h 2351375"/>
                <a:gd name="connsiteX90" fmla="*/ 278130 w 1385397"/>
                <a:gd name="connsiteY90" fmla="*/ 1025842 h 2351375"/>
                <a:gd name="connsiteX91" fmla="*/ 343852 w 1385397"/>
                <a:gd name="connsiteY91" fmla="*/ 1088707 h 2351375"/>
                <a:gd name="connsiteX92" fmla="*/ 350520 w 1385397"/>
                <a:gd name="connsiteY92" fmla="*/ 1123950 h 2351375"/>
                <a:gd name="connsiteX93" fmla="*/ 321945 w 1385397"/>
                <a:gd name="connsiteY93" fmla="*/ 1132522 h 2351375"/>
                <a:gd name="connsiteX94" fmla="*/ 303847 w 1385397"/>
                <a:gd name="connsiteY94" fmla="*/ 1126807 h 2351375"/>
                <a:gd name="connsiteX95" fmla="*/ 345757 w 1385397"/>
                <a:gd name="connsiteY95" fmla="*/ 1203007 h 2351375"/>
                <a:gd name="connsiteX96" fmla="*/ 363855 w 1385397"/>
                <a:gd name="connsiteY96" fmla="*/ 1291590 h 2351375"/>
                <a:gd name="connsiteX97" fmla="*/ 362902 w 1385397"/>
                <a:gd name="connsiteY97" fmla="*/ 1301115 h 2351375"/>
                <a:gd name="connsiteX98" fmla="*/ 354330 w 1385397"/>
                <a:gd name="connsiteY98" fmla="*/ 1299210 h 2351375"/>
                <a:gd name="connsiteX99" fmla="*/ 309562 w 1385397"/>
                <a:gd name="connsiteY99" fmla="*/ 1268730 h 2351375"/>
                <a:gd name="connsiteX100" fmla="*/ 228600 w 1385397"/>
                <a:gd name="connsiteY100" fmla="*/ 1180147 h 2351375"/>
                <a:gd name="connsiteX101" fmla="*/ 180975 w 1385397"/>
                <a:gd name="connsiteY101" fmla="*/ 1088707 h 2351375"/>
                <a:gd name="connsiteX102" fmla="*/ 181927 w 1385397"/>
                <a:gd name="connsiteY102" fmla="*/ 1042035 h 2351375"/>
                <a:gd name="connsiteX103" fmla="*/ 179070 w 1385397"/>
                <a:gd name="connsiteY103" fmla="*/ 922972 h 2351375"/>
                <a:gd name="connsiteX104" fmla="*/ 185737 w 1385397"/>
                <a:gd name="connsiteY104" fmla="*/ 900112 h 2351375"/>
                <a:gd name="connsiteX105" fmla="*/ 258127 w 1385397"/>
                <a:gd name="connsiteY105" fmla="*/ 788670 h 2351375"/>
                <a:gd name="connsiteX106" fmla="*/ 340042 w 1385397"/>
                <a:gd name="connsiteY106" fmla="*/ 704850 h 2351375"/>
                <a:gd name="connsiteX107" fmla="*/ 425767 w 1385397"/>
                <a:gd name="connsiteY107" fmla="*/ 656272 h 2351375"/>
                <a:gd name="connsiteX108" fmla="*/ 438150 w 1385397"/>
                <a:gd name="connsiteY108" fmla="*/ 644842 h 2351375"/>
                <a:gd name="connsiteX109" fmla="*/ 275272 w 1385397"/>
                <a:gd name="connsiteY109" fmla="*/ 600075 h 2351375"/>
                <a:gd name="connsiteX110" fmla="*/ 264795 w 1385397"/>
                <a:gd name="connsiteY110" fmla="*/ 594360 h 2351375"/>
                <a:gd name="connsiteX111" fmla="*/ 242887 w 1385397"/>
                <a:gd name="connsiteY111" fmla="*/ 583882 h 2351375"/>
                <a:gd name="connsiteX112" fmla="*/ 336232 w 1385397"/>
                <a:gd name="connsiteY112" fmla="*/ 676275 h 2351375"/>
                <a:gd name="connsiteX113" fmla="*/ 263842 w 1385397"/>
                <a:gd name="connsiteY113" fmla="*/ 700087 h 2351375"/>
                <a:gd name="connsiteX114" fmla="*/ 240030 w 1385397"/>
                <a:gd name="connsiteY114" fmla="*/ 719137 h 2351375"/>
                <a:gd name="connsiteX115" fmla="*/ 160972 w 1385397"/>
                <a:gd name="connsiteY115" fmla="*/ 728662 h 2351375"/>
                <a:gd name="connsiteX116" fmla="*/ 186690 w 1385397"/>
                <a:gd name="connsiteY116" fmla="*/ 762952 h 2351375"/>
                <a:gd name="connsiteX117" fmla="*/ 189547 w 1385397"/>
                <a:gd name="connsiteY117" fmla="*/ 780097 h 2351375"/>
                <a:gd name="connsiteX118" fmla="*/ 160972 w 1385397"/>
                <a:gd name="connsiteY118" fmla="*/ 849630 h 2351375"/>
                <a:gd name="connsiteX119" fmla="*/ 148590 w 1385397"/>
                <a:gd name="connsiteY119" fmla="*/ 880110 h 2351375"/>
                <a:gd name="connsiteX120" fmla="*/ 130492 w 1385397"/>
                <a:gd name="connsiteY120" fmla="*/ 882015 h 2351375"/>
                <a:gd name="connsiteX121" fmla="*/ 121920 w 1385397"/>
                <a:gd name="connsiteY121" fmla="*/ 874395 h 2351375"/>
                <a:gd name="connsiteX122" fmla="*/ 139065 w 1385397"/>
                <a:gd name="connsiteY122" fmla="*/ 917257 h 2351375"/>
                <a:gd name="connsiteX123" fmla="*/ 133350 w 1385397"/>
                <a:gd name="connsiteY123" fmla="*/ 979170 h 2351375"/>
                <a:gd name="connsiteX124" fmla="*/ 122872 w 1385397"/>
                <a:gd name="connsiteY124" fmla="*/ 1010602 h 2351375"/>
                <a:gd name="connsiteX125" fmla="*/ 103822 w 1385397"/>
                <a:gd name="connsiteY125" fmla="*/ 1012507 h 2351375"/>
                <a:gd name="connsiteX126" fmla="*/ 88582 w 1385397"/>
                <a:gd name="connsiteY126" fmla="*/ 986790 h 2351375"/>
                <a:gd name="connsiteX127" fmla="*/ 0 w 1385397"/>
                <a:gd name="connsiteY127" fmla="*/ 771525 h 2351375"/>
                <a:gd name="connsiteX128" fmla="*/ 0 w 1385397"/>
                <a:gd name="connsiteY128" fmla="*/ 714375 h 2351375"/>
                <a:gd name="connsiteX129" fmla="*/ 2857 w 1385397"/>
                <a:gd name="connsiteY129" fmla="*/ 708660 h 2351375"/>
                <a:gd name="connsiteX130" fmla="*/ 195262 w 1385397"/>
                <a:gd name="connsiteY130" fmla="*/ 469582 h 2351375"/>
                <a:gd name="connsiteX131" fmla="*/ 325755 w 1385397"/>
                <a:gd name="connsiteY131" fmla="*/ 436245 h 2351375"/>
                <a:gd name="connsiteX132" fmla="*/ 431482 w 1385397"/>
                <a:gd name="connsiteY132" fmla="*/ 460057 h 2351375"/>
                <a:gd name="connsiteX133" fmla="*/ 560070 w 1385397"/>
                <a:gd name="connsiteY133" fmla="*/ 499110 h 2351375"/>
                <a:gd name="connsiteX134" fmla="*/ 570547 w 1385397"/>
                <a:gd name="connsiteY134" fmla="*/ 490537 h 2351375"/>
                <a:gd name="connsiteX135" fmla="*/ 539115 w 1385397"/>
                <a:gd name="connsiteY135" fmla="*/ 420052 h 2351375"/>
                <a:gd name="connsiteX136" fmla="*/ 437197 w 1385397"/>
                <a:gd name="connsiteY136" fmla="*/ 306705 h 2351375"/>
                <a:gd name="connsiteX137" fmla="*/ 427672 w 1385397"/>
                <a:gd name="connsiteY137" fmla="*/ 284797 h 2351375"/>
                <a:gd name="connsiteX138" fmla="*/ 436245 w 1385397"/>
                <a:gd name="connsiteY138" fmla="*/ 220980 h 2351375"/>
                <a:gd name="connsiteX139" fmla="*/ 410527 w 1385397"/>
                <a:gd name="connsiteY139" fmla="*/ 273367 h 2351375"/>
                <a:gd name="connsiteX140" fmla="*/ 381952 w 1385397"/>
                <a:gd name="connsiteY140" fmla="*/ 288607 h 2351375"/>
                <a:gd name="connsiteX141" fmla="*/ 332422 w 1385397"/>
                <a:gd name="connsiteY141" fmla="*/ 280035 h 2351375"/>
                <a:gd name="connsiteX142" fmla="*/ 301942 w 1385397"/>
                <a:gd name="connsiteY142" fmla="*/ 246697 h 2351375"/>
                <a:gd name="connsiteX143" fmla="*/ 300037 w 1385397"/>
                <a:gd name="connsiteY143" fmla="*/ 243840 h 2351375"/>
                <a:gd name="connsiteX144" fmla="*/ 246697 w 1385397"/>
                <a:gd name="connsiteY144" fmla="*/ 281940 h 2351375"/>
                <a:gd name="connsiteX145" fmla="*/ 185737 w 1385397"/>
                <a:gd name="connsiteY145" fmla="*/ 314325 h 2351375"/>
                <a:gd name="connsiteX146" fmla="*/ 162877 w 1385397"/>
                <a:gd name="connsiteY146" fmla="*/ 311467 h 2351375"/>
                <a:gd name="connsiteX147" fmla="*/ 145732 w 1385397"/>
                <a:gd name="connsiteY147" fmla="*/ 262890 h 2351375"/>
                <a:gd name="connsiteX148" fmla="*/ 145732 w 1385397"/>
                <a:gd name="connsiteY148" fmla="*/ 220027 h 2351375"/>
                <a:gd name="connsiteX149" fmla="*/ 141922 w 1385397"/>
                <a:gd name="connsiteY149" fmla="*/ 229552 h 2351375"/>
                <a:gd name="connsiteX150" fmla="*/ 139065 w 1385397"/>
                <a:gd name="connsiteY150" fmla="*/ 362902 h 2351375"/>
                <a:gd name="connsiteX151" fmla="*/ 120967 w 1385397"/>
                <a:gd name="connsiteY151" fmla="*/ 405765 h 2351375"/>
                <a:gd name="connsiteX152" fmla="*/ 67627 w 1385397"/>
                <a:gd name="connsiteY152" fmla="*/ 398145 h 2351375"/>
                <a:gd name="connsiteX153" fmla="*/ 60007 w 1385397"/>
                <a:gd name="connsiteY153" fmla="*/ 242887 h 2351375"/>
                <a:gd name="connsiteX154" fmla="*/ 61912 w 1385397"/>
                <a:gd name="connsiteY154" fmla="*/ 239077 h 2351375"/>
                <a:gd name="connsiteX155" fmla="*/ 142875 w 1385397"/>
                <a:gd name="connsiteY155" fmla="*/ 88582 h 2351375"/>
                <a:gd name="connsiteX156" fmla="*/ 155257 w 1385397"/>
                <a:gd name="connsiteY156" fmla="*/ 73342 h 2351375"/>
                <a:gd name="connsiteX157" fmla="*/ 322897 w 1385397"/>
                <a:gd name="connsiteY157" fmla="*/ 40005 h 2351375"/>
                <a:gd name="connsiteX158" fmla="*/ 420052 w 1385397"/>
                <a:gd name="connsiteY158" fmla="*/ 60960 h 2351375"/>
                <a:gd name="connsiteX159" fmla="*/ 500062 w 1385397"/>
                <a:gd name="connsiteY159" fmla="*/ 113347 h 2351375"/>
                <a:gd name="connsiteX160" fmla="*/ 562927 w 1385397"/>
                <a:gd name="connsiteY160" fmla="*/ 205740 h 2351375"/>
                <a:gd name="connsiteX161" fmla="*/ 613410 w 1385397"/>
                <a:gd name="connsiteY161" fmla="*/ 316230 h 2351375"/>
                <a:gd name="connsiteX162" fmla="*/ 626745 w 1385397"/>
                <a:gd name="connsiteY162" fmla="*/ 367665 h 2351375"/>
                <a:gd name="connsiteX163" fmla="*/ 678180 w 1385397"/>
                <a:gd name="connsiteY163" fmla="*/ 199072 h 2351375"/>
                <a:gd name="connsiteX164" fmla="*/ 728662 w 1385397"/>
                <a:gd name="connsiteY164" fmla="*/ 156210 h 2351375"/>
                <a:gd name="connsiteX165" fmla="*/ 772477 w 1385397"/>
                <a:gd name="connsiteY165" fmla="*/ 140970 h 2351375"/>
                <a:gd name="connsiteX166" fmla="*/ 741997 w 1385397"/>
                <a:gd name="connsiteY166" fmla="*/ 138112 h 2351375"/>
                <a:gd name="connsiteX167" fmla="*/ 721042 w 1385397"/>
                <a:gd name="connsiteY167" fmla="*/ 90487 h 2351375"/>
                <a:gd name="connsiteX168" fmla="*/ 753427 w 1385397"/>
                <a:gd name="connsiteY168" fmla="*/ 46672 h 2351375"/>
                <a:gd name="connsiteX169" fmla="*/ 778192 w 1385397"/>
                <a:gd name="connsiteY169" fmla="*/ 35242 h 2351375"/>
                <a:gd name="connsiteX170" fmla="*/ 816292 w 1385397"/>
                <a:gd name="connsiteY170" fmla="*/ 40005 h 2351375"/>
                <a:gd name="connsiteX171" fmla="*/ 795337 w 1385397"/>
                <a:gd name="connsiteY171" fmla="*/ 22860 h 2351375"/>
                <a:gd name="connsiteX172" fmla="*/ 789622 w 1385397"/>
                <a:gd name="connsiteY172" fmla="*/ 0 h 235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1385397" h="2351375">
                  <a:moveTo>
                    <a:pt x="789622" y="0"/>
                  </a:moveTo>
                  <a:cubicBezTo>
                    <a:pt x="815340" y="0"/>
                    <a:pt x="840105" y="0"/>
                    <a:pt x="865822" y="0"/>
                  </a:cubicBezTo>
                  <a:cubicBezTo>
                    <a:pt x="895350" y="19050"/>
                    <a:pt x="924877" y="38100"/>
                    <a:pt x="954405" y="58102"/>
                  </a:cubicBezTo>
                  <a:cubicBezTo>
                    <a:pt x="986790" y="79057"/>
                    <a:pt x="1019175" y="100965"/>
                    <a:pt x="1050607" y="123825"/>
                  </a:cubicBezTo>
                  <a:cubicBezTo>
                    <a:pt x="1055370" y="127635"/>
                    <a:pt x="1060132" y="131445"/>
                    <a:pt x="1062990" y="136207"/>
                  </a:cubicBezTo>
                  <a:cubicBezTo>
                    <a:pt x="1087755" y="177165"/>
                    <a:pt x="1100137" y="221932"/>
                    <a:pt x="1102995" y="269557"/>
                  </a:cubicBezTo>
                  <a:cubicBezTo>
                    <a:pt x="1102995" y="274320"/>
                    <a:pt x="1105852" y="281940"/>
                    <a:pt x="1099185" y="284797"/>
                  </a:cubicBezTo>
                  <a:cubicBezTo>
                    <a:pt x="1091565" y="287655"/>
                    <a:pt x="1088707" y="280035"/>
                    <a:pt x="1084897" y="276225"/>
                  </a:cubicBezTo>
                  <a:cubicBezTo>
                    <a:pt x="1066800" y="252412"/>
                    <a:pt x="1048702" y="227647"/>
                    <a:pt x="1031557" y="202882"/>
                  </a:cubicBezTo>
                  <a:cubicBezTo>
                    <a:pt x="1027747" y="197167"/>
                    <a:pt x="1023937" y="190500"/>
                    <a:pt x="1015365" y="192405"/>
                  </a:cubicBezTo>
                  <a:cubicBezTo>
                    <a:pt x="986790" y="196215"/>
                    <a:pt x="966787" y="186690"/>
                    <a:pt x="957262" y="158115"/>
                  </a:cubicBezTo>
                  <a:cubicBezTo>
                    <a:pt x="956310" y="155257"/>
                    <a:pt x="954405" y="152400"/>
                    <a:pt x="950595" y="152400"/>
                  </a:cubicBezTo>
                  <a:cubicBezTo>
                    <a:pt x="944880" y="158115"/>
                    <a:pt x="957262" y="180975"/>
                    <a:pt x="934402" y="171450"/>
                  </a:cubicBezTo>
                  <a:cubicBezTo>
                    <a:pt x="934402" y="173355"/>
                    <a:pt x="934402" y="174307"/>
                    <a:pt x="934402" y="175260"/>
                  </a:cubicBezTo>
                  <a:cubicBezTo>
                    <a:pt x="956310" y="196215"/>
                    <a:pt x="956310" y="200977"/>
                    <a:pt x="934402" y="223837"/>
                  </a:cubicBezTo>
                  <a:cubicBezTo>
                    <a:pt x="922972" y="235267"/>
                    <a:pt x="912495" y="247650"/>
                    <a:pt x="901065" y="259080"/>
                  </a:cubicBezTo>
                  <a:cubicBezTo>
                    <a:pt x="890587" y="270510"/>
                    <a:pt x="879157" y="276225"/>
                    <a:pt x="863917" y="273367"/>
                  </a:cubicBezTo>
                  <a:cubicBezTo>
                    <a:pt x="849630" y="270510"/>
                    <a:pt x="835342" y="270510"/>
                    <a:pt x="817245" y="269557"/>
                  </a:cubicBezTo>
                  <a:cubicBezTo>
                    <a:pt x="827722" y="277177"/>
                    <a:pt x="835342" y="281940"/>
                    <a:pt x="842010" y="287655"/>
                  </a:cubicBezTo>
                  <a:cubicBezTo>
                    <a:pt x="856297" y="299085"/>
                    <a:pt x="858202" y="308610"/>
                    <a:pt x="848677" y="324802"/>
                  </a:cubicBezTo>
                  <a:cubicBezTo>
                    <a:pt x="819150" y="372427"/>
                    <a:pt x="790575" y="420052"/>
                    <a:pt x="761047" y="467677"/>
                  </a:cubicBezTo>
                  <a:cubicBezTo>
                    <a:pt x="759142" y="471487"/>
                    <a:pt x="756285" y="475297"/>
                    <a:pt x="752475" y="481965"/>
                  </a:cubicBezTo>
                  <a:cubicBezTo>
                    <a:pt x="773430" y="472440"/>
                    <a:pt x="789622" y="461962"/>
                    <a:pt x="806767" y="450532"/>
                  </a:cubicBezTo>
                  <a:cubicBezTo>
                    <a:pt x="848677" y="421957"/>
                    <a:pt x="892492" y="401955"/>
                    <a:pt x="942975" y="391477"/>
                  </a:cubicBezTo>
                  <a:cubicBezTo>
                    <a:pt x="1080135" y="363855"/>
                    <a:pt x="1200150" y="399097"/>
                    <a:pt x="1303020" y="489585"/>
                  </a:cubicBezTo>
                  <a:cubicBezTo>
                    <a:pt x="1335405" y="518160"/>
                    <a:pt x="1360170" y="554355"/>
                    <a:pt x="1372552" y="596265"/>
                  </a:cubicBezTo>
                  <a:cubicBezTo>
                    <a:pt x="1385887" y="640080"/>
                    <a:pt x="1387792" y="686752"/>
                    <a:pt x="1383030" y="732472"/>
                  </a:cubicBezTo>
                  <a:cubicBezTo>
                    <a:pt x="1381125" y="753427"/>
                    <a:pt x="1382077" y="774382"/>
                    <a:pt x="1380172" y="796290"/>
                  </a:cubicBezTo>
                  <a:cubicBezTo>
                    <a:pt x="1380172" y="801052"/>
                    <a:pt x="1381125" y="806767"/>
                    <a:pt x="1376362" y="808672"/>
                  </a:cubicBezTo>
                  <a:cubicBezTo>
                    <a:pt x="1372552" y="810577"/>
                    <a:pt x="1369695" y="805815"/>
                    <a:pt x="1365885" y="802957"/>
                  </a:cubicBezTo>
                  <a:cubicBezTo>
                    <a:pt x="1365885" y="802957"/>
                    <a:pt x="1364932" y="802005"/>
                    <a:pt x="1364932" y="802005"/>
                  </a:cubicBezTo>
                  <a:cubicBezTo>
                    <a:pt x="1319212" y="768667"/>
                    <a:pt x="1275397" y="733425"/>
                    <a:pt x="1263967" y="672465"/>
                  </a:cubicBezTo>
                  <a:cubicBezTo>
                    <a:pt x="1263015" y="673417"/>
                    <a:pt x="1261110" y="674370"/>
                    <a:pt x="1260157" y="675322"/>
                  </a:cubicBezTo>
                  <a:cubicBezTo>
                    <a:pt x="1262062" y="686752"/>
                    <a:pt x="1263967" y="698182"/>
                    <a:pt x="1265872" y="710565"/>
                  </a:cubicBezTo>
                  <a:cubicBezTo>
                    <a:pt x="1267777" y="720090"/>
                    <a:pt x="1263967" y="722947"/>
                    <a:pt x="1254442" y="720090"/>
                  </a:cubicBezTo>
                  <a:cubicBezTo>
                    <a:pt x="1232535" y="711517"/>
                    <a:pt x="1213485" y="699135"/>
                    <a:pt x="1194435" y="685800"/>
                  </a:cubicBezTo>
                  <a:cubicBezTo>
                    <a:pt x="1190625" y="682942"/>
                    <a:pt x="1186815" y="679132"/>
                    <a:pt x="1182052" y="677227"/>
                  </a:cubicBezTo>
                  <a:cubicBezTo>
                    <a:pt x="1163002" y="665797"/>
                    <a:pt x="1152525" y="650557"/>
                    <a:pt x="1148715" y="626745"/>
                  </a:cubicBezTo>
                  <a:cubicBezTo>
                    <a:pt x="1143000" y="587692"/>
                    <a:pt x="1119187" y="548640"/>
                    <a:pt x="1088707" y="515302"/>
                  </a:cubicBezTo>
                  <a:cubicBezTo>
                    <a:pt x="1097280" y="544830"/>
                    <a:pt x="1106805" y="570547"/>
                    <a:pt x="1110615" y="598170"/>
                  </a:cubicBezTo>
                  <a:cubicBezTo>
                    <a:pt x="1111567" y="607695"/>
                    <a:pt x="1113472" y="617220"/>
                    <a:pt x="1114425" y="626745"/>
                  </a:cubicBezTo>
                  <a:cubicBezTo>
                    <a:pt x="1115377" y="637222"/>
                    <a:pt x="1112520" y="641032"/>
                    <a:pt x="1100137" y="638175"/>
                  </a:cubicBezTo>
                  <a:cubicBezTo>
                    <a:pt x="1067752" y="629602"/>
                    <a:pt x="1036320" y="619125"/>
                    <a:pt x="1003935" y="612457"/>
                  </a:cubicBezTo>
                  <a:cubicBezTo>
                    <a:pt x="952500" y="602932"/>
                    <a:pt x="903922" y="612457"/>
                    <a:pt x="855345" y="625792"/>
                  </a:cubicBezTo>
                  <a:cubicBezTo>
                    <a:pt x="833437" y="631507"/>
                    <a:pt x="824865" y="649605"/>
                    <a:pt x="833437" y="669607"/>
                  </a:cubicBezTo>
                  <a:cubicBezTo>
                    <a:pt x="846772" y="702945"/>
                    <a:pt x="841057" y="734377"/>
                    <a:pt x="826770" y="765810"/>
                  </a:cubicBezTo>
                  <a:cubicBezTo>
                    <a:pt x="816292" y="788670"/>
                    <a:pt x="803910" y="810577"/>
                    <a:pt x="794385" y="834390"/>
                  </a:cubicBezTo>
                  <a:cubicBezTo>
                    <a:pt x="784860" y="859155"/>
                    <a:pt x="789622" y="883920"/>
                    <a:pt x="788670" y="909637"/>
                  </a:cubicBezTo>
                  <a:cubicBezTo>
                    <a:pt x="788670" y="916305"/>
                    <a:pt x="792480" y="926782"/>
                    <a:pt x="783907" y="929640"/>
                  </a:cubicBezTo>
                  <a:cubicBezTo>
                    <a:pt x="775335" y="932497"/>
                    <a:pt x="772477" y="922020"/>
                    <a:pt x="767715" y="916305"/>
                  </a:cubicBezTo>
                  <a:cubicBezTo>
                    <a:pt x="746760" y="888682"/>
                    <a:pt x="726757" y="861060"/>
                    <a:pt x="705802" y="834390"/>
                  </a:cubicBezTo>
                  <a:cubicBezTo>
                    <a:pt x="699135" y="825817"/>
                    <a:pt x="698182" y="818197"/>
                    <a:pt x="701040" y="807720"/>
                  </a:cubicBezTo>
                  <a:cubicBezTo>
                    <a:pt x="708660" y="782002"/>
                    <a:pt x="713422" y="756285"/>
                    <a:pt x="703897" y="730567"/>
                  </a:cubicBezTo>
                  <a:cubicBezTo>
                    <a:pt x="702945" y="728662"/>
                    <a:pt x="701992" y="725805"/>
                    <a:pt x="698182" y="724852"/>
                  </a:cubicBezTo>
                  <a:cubicBezTo>
                    <a:pt x="689610" y="738187"/>
                    <a:pt x="683895" y="752475"/>
                    <a:pt x="678180" y="767715"/>
                  </a:cubicBezTo>
                  <a:cubicBezTo>
                    <a:pt x="647700" y="841057"/>
                    <a:pt x="630555" y="918210"/>
                    <a:pt x="608647" y="994410"/>
                  </a:cubicBezTo>
                  <a:cubicBezTo>
                    <a:pt x="577215" y="1106805"/>
                    <a:pt x="551497" y="1221105"/>
                    <a:pt x="536257" y="1337310"/>
                  </a:cubicBezTo>
                  <a:cubicBezTo>
                    <a:pt x="528637" y="1400175"/>
                    <a:pt x="522922" y="1462087"/>
                    <a:pt x="519112" y="1524952"/>
                  </a:cubicBezTo>
                  <a:cubicBezTo>
                    <a:pt x="512445" y="1621155"/>
                    <a:pt x="525780" y="1715452"/>
                    <a:pt x="543877" y="1808797"/>
                  </a:cubicBezTo>
                  <a:cubicBezTo>
                    <a:pt x="557212" y="1878330"/>
                    <a:pt x="592455" y="1939290"/>
                    <a:pt x="629602" y="1998345"/>
                  </a:cubicBezTo>
                  <a:cubicBezTo>
                    <a:pt x="677227" y="2075497"/>
                    <a:pt x="731520" y="2147887"/>
                    <a:pt x="803910" y="2204085"/>
                  </a:cubicBezTo>
                  <a:cubicBezTo>
                    <a:pt x="828675" y="2223135"/>
                    <a:pt x="856297" y="2238375"/>
                    <a:pt x="883920" y="2251710"/>
                  </a:cubicBezTo>
                  <a:cubicBezTo>
                    <a:pt x="889635" y="2254567"/>
                    <a:pt x="896302" y="2255520"/>
                    <a:pt x="902970" y="2253615"/>
                  </a:cubicBezTo>
                  <a:lnTo>
                    <a:pt x="912996" y="2252226"/>
                  </a:lnTo>
                  <a:lnTo>
                    <a:pt x="701023" y="2351375"/>
                  </a:lnTo>
                  <a:lnTo>
                    <a:pt x="696277" y="2346007"/>
                  </a:lnTo>
                  <a:cubicBezTo>
                    <a:pt x="640080" y="2306002"/>
                    <a:pt x="588645" y="2261235"/>
                    <a:pt x="544830" y="2207895"/>
                  </a:cubicBezTo>
                  <a:cubicBezTo>
                    <a:pt x="468630" y="2113597"/>
                    <a:pt x="415290" y="2009775"/>
                    <a:pt x="397192" y="1887855"/>
                  </a:cubicBezTo>
                  <a:cubicBezTo>
                    <a:pt x="385762" y="1806892"/>
                    <a:pt x="368617" y="1725930"/>
                    <a:pt x="368617" y="1643062"/>
                  </a:cubicBezTo>
                  <a:cubicBezTo>
                    <a:pt x="368617" y="1605915"/>
                    <a:pt x="371475" y="1568767"/>
                    <a:pt x="374332" y="1531620"/>
                  </a:cubicBezTo>
                  <a:cubicBezTo>
                    <a:pt x="379095" y="1465897"/>
                    <a:pt x="387667" y="1400175"/>
                    <a:pt x="397192" y="1335405"/>
                  </a:cubicBezTo>
                  <a:cubicBezTo>
                    <a:pt x="410527" y="1250632"/>
                    <a:pt x="433387" y="1169670"/>
                    <a:pt x="459105" y="1087755"/>
                  </a:cubicBezTo>
                  <a:cubicBezTo>
                    <a:pt x="498157" y="963930"/>
                    <a:pt x="541972" y="841057"/>
                    <a:pt x="603885" y="725805"/>
                  </a:cubicBezTo>
                  <a:cubicBezTo>
                    <a:pt x="608647" y="716280"/>
                    <a:pt x="614362" y="706755"/>
                    <a:pt x="620077" y="696277"/>
                  </a:cubicBezTo>
                  <a:cubicBezTo>
                    <a:pt x="600075" y="694372"/>
                    <a:pt x="588645" y="703897"/>
                    <a:pt x="577215" y="716280"/>
                  </a:cubicBezTo>
                  <a:cubicBezTo>
                    <a:pt x="566737" y="728662"/>
                    <a:pt x="556260" y="741045"/>
                    <a:pt x="545782" y="753427"/>
                  </a:cubicBezTo>
                  <a:cubicBezTo>
                    <a:pt x="530542" y="771525"/>
                    <a:pt x="512445" y="776287"/>
                    <a:pt x="490537" y="767715"/>
                  </a:cubicBezTo>
                  <a:cubicBezTo>
                    <a:pt x="467677" y="759142"/>
                    <a:pt x="443865" y="752475"/>
                    <a:pt x="417195" y="742950"/>
                  </a:cubicBezTo>
                  <a:cubicBezTo>
                    <a:pt x="434340" y="760095"/>
                    <a:pt x="448627" y="773430"/>
                    <a:pt x="462915" y="788670"/>
                  </a:cubicBezTo>
                  <a:cubicBezTo>
                    <a:pt x="492442" y="819150"/>
                    <a:pt x="490537" y="808672"/>
                    <a:pt x="466725" y="845820"/>
                  </a:cubicBezTo>
                  <a:cubicBezTo>
                    <a:pt x="459105" y="857250"/>
                    <a:pt x="448627" y="860107"/>
                    <a:pt x="435292" y="854392"/>
                  </a:cubicBezTo>
                  <a:cubicBezTo>
                    <a:pt x="418147" y="847725"/>
                    <a:pt x="400050" y="842010"/>
                    <a:pt x="379095" y="834390"/>
                  </a:cubicBezTo>
                  <a:cubicBezTo>
                    <a:pt x="395287" y="855345"/>
                    <a:pt x="408622" y="873442"/>
                    <a:pt x="421957" y="890587"/>
                  </a:cubicBezTo>
                  <a:cubicBezTo>
                    <a:pt x="428625" y="899160"/>
                    <a:pt x="428625" y="905827"/>
                    <a:pt x="422910" y="915352"/>
                  </a:cubicBezTo>
                  <a:cubicBezTo>
                    <a:pt x="412432" y="931545"/>
                    <a:pt x="401955" y="948690"/>
                    <a:pt x="392430" y="965835"/>
                  </a:cubicBezTo>
                  <a:cubicBezTo>
                    <a:pt x="376237" y="992505"/>
                    <a:pt x="376237" y="992505"/>
                    <a:pt x="346710" y="983932"/>
                  </a:cubicBezTo>
                  <a:cubicBezTo>
                    <a:pt x="345757" y="983932"/>
                    <a:pt x="343852" y="982027"/>
                    <a:pt x="343852" y="984885"/>
                  </a:cubicBezTo>
                  <a:cubicBezTo>
                    <a:pt x="345757" y="985837"/>
                    <a:pt x="346710" y="986790"/>
                    <a:pt x="348615" y="988695"/>
                  </a:cubicBezTo>
                  <a:cubicBezTo>
                    <a:pt x="366712" y="1002982"/>
                    <a:pt x="370522" y="1018222"/>
                    <a:pt x="361950" y="1034415"/>
                  </a:cubicBezTo>
                  <a:cubicBezTo>
                    <a:pt x="354330" y="1047750"/>
                    <a:pt x="340042" y="1051560"/>
                    <a:pt x="319087" y="1044892"/>
                  </a:cubicBezTo>
                  <a:cubicBezTo>
                    <a:pt x="304800" y="1040130"/>
                    <a:pt x="291465" y="1032510"/>
                    <a:pt x="278130" y="1025842"/>
                  </a:cubicBezTo>
                  <a:cubicBezTo>
                    <a:pt x="299085" y="1047750"/>
                    <a:pt x="319087" y="1070610"/>
                    <a:pt x="343852" y="1088707"/>
                  </a:cubicBezTo>
                  <a:cubicBezTo>
                    <a:pt x="354330" y="1096327"/>
                    <a:pt x="356235" y="1113472"/>
                    <a:pt x="350520" y="1123950"/>
                  </a:cubicBezTo>
                  <a:cubicBezTo>
                    <a:pt x="343852" y="1135380"/>
                    <a:pt x="333375" y="1136332"/>
                    <a:pt x="321945" y="1132522"/>
                  </a:cubicBezTo>
                  <a:cubicBezTo>
                    <a:pt x="316230" y="1130617"/>
                    <a:pt x="309562" y="1128712"/>
                    <a:pt x="303847" y="1126807"/>
                  </a:cubicBezTo>
                  <a:cubicBezTo>
                    <a:pt x="325755" y="1147762"/>
                    <a:pt x="342900" y="1169670"/>
                    <a:pt x="345757" y="1203007"/>
                  </a:cubicBezTo>
                  <a:cubicBezTo>
                    <a:pt x="348615" y="1232535"/>
                    <a:pt x="358140" y="1262062"/>
                    <a:pt x="363855" y="1291590"/>
                  </a:cubicBezTo>
                  <a:cubicBezTo>
                    <a:pt x="364807" y="1294447"/>
                    <a:pt x="366712" y="1299210"/>
                    <a:pt x="362902" y="1301115"/>
                  </a:cubicBezTo>
                  <a:cubicBezTo>
                    <a:pt x="360045" y="1303020"/>
                    <a:pt x="357187" y="1300162"/>
                    <a:pt x="354330" y="1299210"/>
                  </a:cubicBezTo>
                  <a:cubicBezTo>
                    <a:pt x="338137" y="1290637"/>
                    <a:pt x="322897" y="1281112"/>
                    <a:pt x="309562" y="1268730"/>
                  </a:cubicBezTo>
                  <a:cubicBezTo>
                    <a:pt x="280987" y="1241107"/>
                    <a:pt x="254317" y="1211580"/>
                    <a:pt x="228600" y="1180147"/>
                  </a:cubicBezTo>
                  <a:cubicBezTo>
                    <a:pt x="206692" y="1153477"/>
                    <a:pt x="185737" y="1124902"/>
                    <a:pt x="180975" y="1088707"/>
                  </a:cubicBezTo>
                  <a:cubicBezTo>
                    <a:pt x="179070" y="1072515"/>
                    <a:pt x="183832" y="1057275"/>
                    <a:pt x="181927" y="1042035"/>
                  </a:cubicBezTo>
                  <a:cubicBezTo>
                    <a:pt x="178117" y="1002030"/>
                    <a:pt x="180022" y="962025"/>
                    <a:pt x="179070" y="922972"/>
                  </a:cubicBezTo>
                  <a:cubicBezTo>
                    <a:pt x="179070" y="914400"/>
                    <a:pt x="180975" y="906780"/>
                    <a:pt x="185737" y="900112"/>
                  </a:cubicBezTo>
                  <a:cubicBezTo>
                    <a:pt x="208597" y="862012"/>
                    <a:pt x="230505" y="823912"/>
                    <a:pt x="258127" y="788670"/>
                  </a:cubicBezTo>
                  <a:cubicBezTo>
                    <a:pt x="281940" y="757237"/>
                    <a:pt x="304800" y="724852"/>
                    <a:pt x="340042" y="704850"/>
                  </a:cubicBezTo>
                  <a:cubicBezTo>
                    <a:pt x="368617" y="688657"/>
                    <a:pt x="396240" y="670560"/>
                    <a:pt x="425767" y="656272"/>
                  </a:cubicBezTo>
                  <a:cubicBezTo>
                    <a:pt x="429577" y="654367"/>
                    <a:pt x="435292" y="653415"/>
                    <a:pt x="438150" y="644842"/>
                  </a:cubicBezTo>
                  <a:cubicBezTo>
                    <a:pt x="374332" y="662940"/>
                    <a:pt x="323850" y="633412"/>
                    <a:pt x="275272" y="600075"/>
                  </a:cubicBezTo>
                  <a:cubicBezTo>
                    <a:pt x="272415" y="598170"/>
                    <a:pt x="268605" y="596265"/>
                    <a:pt x="264795" y="594360"/>
                  </a:cubicBezTo>
                  <a:cubicBezTo>
                    <a:pt x="257175" y="590550"/>
                    <a:pt x="249555" y="586740"/>
                    <a:pt x="242887" y="583882"/>
                  </a:cubicBezTo>
                  <a:cubicBezTo>
                    <a:pt x="270510" y="616267"/>
                    <a:pt x="306705" y="640080"/>
                    <a:pt x="336232" y="676275"/>
                  </a:cubicBezTo>
                  <a:cubicBezTo>
                    <a:pt x="304800" y="673417"/>
                    <a:pt x="282892" y="683895"/>
                    <a:pt x="263842" y="700087"/>
                  </a:cubicBezTo>
                  <a:cubicBezTo>
                    <a:pt x="256222" y="706755"/>
                    <a:pt x="248602" y="712470"/>
                    <a:pt x="240030" y="719137"/>
                  </a:cubicBezTo>
                  <a:cubicBezTo>
                    <a:pt x="215265" y="738187"/>
                    <a:pt x="190500" y="748665"/>
                    <a:pt x="160972" y="728662"/>
                  </a:cubicBezTo>
                  <a:cubicBezTo>
                    <a:pt x="169545" y="741045"/>
                    <a:pt x="178117" y="751522"/>
                    <a:pt x="186690" y="762952"/>
                  </a:cubicBezTo>
                  <a:cubicBezTo>
                    <a:pt x="190500" y="767715"/>
                    <a:pt x="195262" y="773430"/>
                    <a:pt x="189547" y="780097"/>
                  </a:cubicBezTo>
                  <a:cubicBezTo>
                    <a:pt x="172402" y="800100"/>
                    <a:pt x="167640" y="824865"/>
                    <a:pt x="160972" y="849630"/>
                  </a:cubicBezTo>
                  <a:cubicBezTo>
                    <a:pt x="158115" y="860107"/>
                    <a:pt x="155257" y="871537"/>
                    <a:pt x="148590" y="880110"/>
                  </a:cubicBezTo>
                  <a:cubicBezTo>
                    <a:pt x="143827" y="887730"/>
                    <a:pt x="137160" y="890587"/>
                    <a:pt x="130492" y="882015"/>
                  </a:cubicBezTo>
                  <a:cubicBezTo>
                    <a:pt x="128587" y="880110"/>
                    <a:pt x="126682" y="878205"/>
                    <a:pt x="121920" y="874395"/>
                  </a:cubicBezTo>
                  <a:cubicBezTo>
                    <a:pt x="128587" y="890587"/>
                    <a:pt x="140017" y="902017"/>
                    <a:pt x="139065" y="917257"/>
                  </a:cubicBezTo>
                  <a:cubicBezTo>
                    <a:pt x="137160" y="938212"/>
                    <a:pt x="136207" y="958215"/>
                    <a:pt x="133350" y="979170"/>
                  </a:cubicBezTo>
                  <a:cubicBezTo>
                    <a:pt x="132397" y="990600"/>
                    <a:pt x="128587" y="1001077"/>
                    <a:pt x="122872" y="1010602"/>
                  </a:cubicBezTo>
                  <a:cubicBezTo>
                    <a:pt x="115252" y="1024890"/>
                    <a:pt x="112395" y="1024890"/>
                    <a:pt x="103822" y="1012507"/>
                  </a:cubicBezTo>
                  <a:cubicBezTo>
                    <a:pt x="98107" y="1003935"/>
                    <a:pt x="92392" y="995362"/>
                    <a:pt x="88582" y="986790"/>
                  </a:cubicBezTo>
                  <a:cubicBezTo>
                    <a:pt x="51435" y="912495"/>
                    <a:pt x="19050" y="844867"/>
                    <a:pt x="0" y="771525"/>
                  </a:cubicBezTo>
                  <a:cubicBezTo>
                    <a:pt x="0" y="752475"/>
                    <a:pt x="0" y="733425"/>
                    <a:pt x="0" y="714375"/>
                  </a:cubicBezTo>
                  <a:cubicBezTo>
                    <a:pt x="952" y="712470"/>
                    <a:pt x="1905" y="710565"/>
                    <a:pt x="2857" y="708660"/>
                  </a:cubicBezTo>
                  <a:cubicBezTo>
                    <a:pt x="42862" y="609600"/>
                    <a:pt x="99060" y="524827"/>
                    <a:pt x="195262" y="469582"/>
                  </a:cubicBezTo>
                  <a:cubicBezTo>
                    <a:pt x="236220" y="445770"/>
                    <a:pt x="279082" y="431482"/>
                    <a:pt x="325755" y="436245"/>
                  </a:cubicBezTo>
                  <a:cubicBezTo>
                    <a:pt x="361950" y="440055"/>
                    <a:pt x="397192" y="449580"/>
                    <a:pt x="431482" y="460057"/>
                  </a:cubicBezTo>
                  <a:cubicBezTo>
                    <a:pt x="474345" y="473392"/>
                    <a:pt x="517207" y="485775"/>
                    <a:pt x="560070" y="499110"/>
                  </a:cubicBezTo>
                  <a:cubicBezTo>
                    <a:pt x="569595" y="501967"/>
                    <a:pt x="574357" y="501967"/>
                    <a:pt x="570547" y="490537"/>
                  </a:cubicBezTo>
                  <a:cubicBezTo>
                    <a:pt x="561975" y="466725"/>
                    <a:pt x="555307" y="441007"/>
                    <a:pt x="539115" y="420052"/>
                  </a:cubicBezTo>
                  <a:cubicBezTo>
                    <a:pt x="508635" y="379095"/>
                    <a:pt x="478155" y="338137"/>
                    <a:pt x="437197" y="306705"/>
                  </a:cubicBezTo>
                  <a:cubicBezTo>
                    <a:pt x="429577" y="300990"/>
                    <a:pt x="426720" y="294322"/>
                    <a:pt x="427672" y="284797"/>
                  </a:cubicBezTo>
                  <a:cubicBezTo>
                    <a:pt x="430530" y="263842"/>
                    <a:pt x="433387" y="241935"/>
                    <a:pt x="436245" y="220980"/>
                  </a:cubicBezTo>
                  <a:cubicBezTo>
                    <a:pt x="426720" y="238125"/>
                    <a:pt x="417195" y="255270"/>
                    <a:pt x="410527" y="273367"/>
                  </a:cubicBezTo>
                  <a:cubicBezTo>
                    <a:pt x="404812" y="288607"/>
                    <a:pt x="396240" y="291465"/>
                    <a:pt x="381952" y="288607"/>
                  </a:cubicBezTo>
                  <a:cubicBezTo>
                    <a:pt x="365760" y="284797"/>
                    <a:pt x="349567" y="282892"/>
                    <a:pt x="332422" y="280035"/>
                  </a:cubicBezTo>
                  <a:cubicBezTo>
                    <a:pt x="301942" y="275272"/>
                    <a:pt x="303847" y="277177"/>
                    <a:pt x="301942" y="246697"/>
                  </a:cubicBezTo>
                  <a:cubicBezTo>
                    <a:pt x="301942" y="245745"/>
                    <a:pt x="300990" y="245745"/>
                    <a:pt x="300037" y="243840"/>
                  </a:cubicBezTo>
                  <a:cubicBezTo>
                    <a:pt x="289560" y="267652"/>
                    <a:pt x="268605" y="274320"/>
                    <a:pt x="246697" y="281940"/>
                  </a:cubicBezTo>
                  <a:cubicBezTo>
                    <a:pt x="224790" y="289560"/>
                    <a:pt x="202882" y="296227"/>
                    <a:pt x="185737" y="314325"/>
                  </a:cubicBezTo>
                  <a:cubicBezTo>
                    <a:pt x="178117" y="322897"/>
                    <a:pt x="168592" y="319087"/>
                    <a:pt x="162877" y="311467"/>
                  </a:cubicBezTo>
                  <a:cubicBezTo>
                    <a:pt x="151447" y="297180"/>
                    <a:pt x="145732" y="280987"/>
                    <a:pt x="145732" y="262890"/>
                  </a:cubicBezTo>
                  <a:cubicBezTo>
                    <a:pt x="145732" y="249555"/>
                    <a:pt x="145732" y="235267"/>
                    <a:pt x="145732" y="220027"/>
                  </a:cubicBezTo>
                  <a:cubicBezTo>
                    <a:pt x="140017" y="222885"/>
                    <a:pt x="141922" y="226695"/>
                    <a:pt x="141922" y="229552"/>
                  </a:cubicBezTo>
                  <a:cubicBezTo>
                    <a:pt x="140970" y="274320"/>
                    <a:pt x="139065" y="318135"/>
                    <a:pt x="139065" y="362902"/>
                  </a:cubicBezTo>
                  <a:cubicBezTo>
                    <a:pt x="139065" y="381000"/>
                    <a:pt x="133350" y="393382"/>
                    <a:pt x="120967" y="405765"/>
                  </a:cubicBezTo>
                  <a:cubicBezTo>
                    <a:pt x="100965" y="425767"/>
                    <a:pt x="79057" y="423862"/>
                    <a:pt x="67627" y="398145"/>
                  </a:cubicBezTo>
                  <a:cubicBezTo>
                    <a:pt x="44767" y="347662"/>
                    <a:pt x="46672" y="295275"/>
                    <a:pt x="60007" y="242887"/>
                  </a:cubicBezTo>
                  <a:cubicBezTo>
                    <a:pt x="60007" y="240982"/>
                    <a:pt x="60960" y="240030"/>
                    <a:pt x="61912" y="239077"/>
                  </a:cubicBezTo>
                  <a:cubicBezTo>
                    <a:pt x="87630" y="186690"/>
                    <a:pt x="114300" y="137160"/>
                    <a:pt x="142875" y="88582"/>
                  </a:cubicBezTo>
                  <a:cubicBezTo>
                    <a:pt x="145732" y="82867"/>
                    <a:pt x="148590" y="77152"/>
                    <a:pt x="155257" y="73342"/>
                  </a:cubicBezTo>
                  <a:cubicBezTo>
                    <a:pt x="208597" y="47625"/>
                    <a:pt x="262890" y="30480"/>
                    <a:pt x="322897" y="40005"/>
                  </a:cubicBezTo>
                  <a:cubicBezTo>
                    <a:pt x="356235" y="44767"/>
                    <a:pt x="387667" y="53340"/>
                    <a:pt x="420052" y="60960"/>
                  </a:cubicBezTo>
                  <a:cubicBezTo>
                    <a:pt x="453390" y="68580"/>
                    <a:pt x="479107" y="84772"/>
                    <a:pt x="500062" y="113347"/>
                  </a:cubicBezTo>
                  <a:cubicBezTo>
                    <a:pt x="521970" y="143827"/>
                    <a:pt x="540067" y="176212"/>
                    <a:pt x="562927" y="205740"/>
                  </a:cubicBezTo>
                  <a:cubicBezTo>
                    <a:pt x="588645" y="239077"/>
                    <a:pt x="603885" y="276225"/>
                    <a:pt x="613410" y="316230"/>
                  </a:cubicBezTo>
                  <a:cubicBezTo>
                    <a:pt x="617220" y="332422"/>
                    <a:pt x="621982" y="347662"/>
                    <a:pt x="626745" y="367665"/>
                  </a:cubicBezTo>
                  <a:cubicBezTo>
                    <a:pt x="644842" y="308610"/>
                    <a:pt x="661035" y="253365"/>
                    <a:pt x="678180" y="199072"/>
                  </a:cubicBezTo>
                  <a:cubicBezTo>
                    <a:pt x="690562" y="160020"/>
                    <a:pt x="680085" y="163830"/>
                    <a:pt x="728662" y="156210"/>
                  </a:cubicBezTo>
                  <a:cubicBezTo>
                    <a:pt x="742950" y="154305"/>
                    <a:pt x="758190" y="152400"/>
                    <a:pt x="772477" y="140970"/>
                  </a:cubicBezTo>
                  <a:cubicBezTo>
                    <a:pt x="761047" y="140017"/>
                    <a:pt x="751522" y="140017"/>
                    <a:pt x="741997" y="138112"/>
                  </a:cubicBezTo>
                  <a:cubicBezTo>
                    <a:pt x="712470" y="133350"/>
                    <a:pt x="703897" y="115252"/>
                    <a:pt x="721042" y="90487"/>
                  </a:cubicBezTo>
                  <a:cubicBezTo>
                    <a:pt x="730567" y="75247"/>
                    <a:pt x="741997" y="60960"/>
                    <a:pt x="753427" y="46672"/>
                  </a:cubicBezTo>
                  <a:cubicBezTo>
                    <a:pt x="760095" y="38100"/>
                    <a:pt x="768667" y="35242"/>
                    <a:pt x="778192" y="35242"/>
                  </a:cubicBezTo>
                  <a:cubicBezTo>
                    <a:pt x="789622" y="34290"/>
                    <a:pt x="801052" y="38100"/>
                    <a:pt x="816292" y="40005"/>
                  </a:cubicBezTo>
                  <a:cubicBezTo>
                    <a:pt x="807720" y="33337"/>
                    <a:pt x="802005" y="27622"/>
                    <a:pt x="795337" y="22860"/>
                  </a:cubicBezTo>
                  <a:cubicBezTo>
                    <a:pt x="787717" y="16192"/>
                    <a:pt x="784860" y="9525"/>
                    <a:pt x="78962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2D00879-9F70-419E-802C-A97259DEE847}"/>
                </a:ext>
              </a:extLst>
            </p:cNvPr>
            <p:cNvSpPr/>
            <p:nvPr/>
          </p:nvSpPr>
          <p:spPr>
            <a:xfrm>
              <a:off x="10898822" y="5108406"/>
              <a:ext cx="997904" cy="1681571"/>
            </a:xfrm>
            <a:custGeom>
              <a:avLst/>
              <a:gdLst>
                <a:gd name="connsiteX0" fmla="*/ 518320 w 1386208"/>
                <a:gd name="connsiteY0" fmla="*/ 0 h 2335903"/>
                <a:gd name="connsiteX1" fmla="*/ 593568 w 1386208"/>
                <a:gd name="connsiteY1" fmla="*/ 0 h 2335903"/>
                <a:gd name="connsiteX2" fmla="*/ 588805 w 1386208"/>
                <a:gd name="connsiteY2" fmla="*/ 22860 h 2335903"/>
                <a:gd name="connsiteX3" fmla="*/ 568803 w 1386208"/>
                <a:gd name="connsiteY3" fmla="*/ 40005 h 2335903"/>
                <a:gd name="connsiteX4" fmla="*/ 600235 w 1386208"/>
                <a:gd name="connsiteY4" fmla="*/ 35242 h 2335903"/>
                <a:gd name="connsiteX5" fmla="*/ 626905 w 1386208"/>
                <a:gd name="connsiteY5" fmla="*/ 41910 h 2335903"/>
                <a:gd name="connsiteX6" fmla="*/ 668815 w 1386208"/>
                <a:gd name="connsiteY6" fmla="*/ 100965 h 2335903"/>
                <a:gd name="connsiteX7" fmla="*/ 649765 w 1386208"/>
                <a:gd name="connsiteY7" fmla="*/ 137160 h 2335903"/>
                <a:gd name="connsiteX8" fmla="*/ 611665 w 1386208"/>
                <a:gd name="connsiteY8" fmla="*/ 140970 h 2335903"/>
                <a:gd name="connsiteX9" fmla="*/ 638335 w 1386208"/>
                <a:gd name="connsiteY9" fmla="*/ 153352 h 2335903"/>
                <a:gd name="connsiteX10" fmla="*/ 677388 w 1386208"/>
                <a:gd name="connsiteY10" fmla="*/ 160020 h 2335903"/>
                <a:gd name="connsiteX11" fmla="*/ 701200 w 1386208"/>
                <a:gd name="connsiteY11" fmla="*/ 180975 h 2335903"/>
                <a:gd name="connsiteX12" fmla="*/ 738348 w 1386208"/>
                <a:gd name="connsiteY12" fmla="*/ 302895 h 2335903"/>
                <a:gd name="connsiteX13" fmla="*/ 758350 w 1386208"/>
                <a:gd name="connsiteY13" fmla="*/ 368617 h 2335903"/>
                <a:gd name="connsiteX14" fmla="*/ 765970 w 1386208"/>
                <a:gd name="connsiteY14" fmla="*/ 338137 h 2335903"/>
                <a:gd name="connsiteX15" fmla="*/ 805975 w 1386208"/>
                <a:gd name="connsiteY15" fmla="*/ 229552 h 2335903"/>
                <a:gd name="connsiteX16" fmla="*/ 851695 w 1386208"/>
                <a:gd name="connsiteY16" fmla="*/ 160020 h 2335903"/>
                <a:gd name="connsiteX17" fmla="*/ 1001238 w 1386208"/>
                <a:gd name="connsiteY17" fmla="*/ 53340 h 2335903"/>
                <a:gd name="connsiteX18" fmla="*/ 1221265 w 1386208"/>
                <a:gd name="connsiteY18" fmla="*/ 71437 h 2335903"/>
                <a:gd name="connsiteX19" fmla="*/ 1242220 w 1386208"/>
                <a:gd name="connsiteY19" fmla="*/ 90487 h 2335903"/>
                <a:gd name="connsiteX20" fmla="*/ 1277463 w 1386208"/>
                <a:gd name="connsiteY20" fmla="*/ 153352 h 2335903"/>
                <a:gd name="connsiteX21" fmla="*/ 1330803 w 1386208"/>
                <a:gd name="connsiteY21" fmla="*/ 338137 h 2335903"/>
                <a:gd name="connsiteX22" fmla="*/ 1330803 w 1386208"/>
                <a:gd name="connsiteY22" fmla="*/ 342900 h 2335903"/>
                <a:gd name="connsiteX23" fmla="*/ 1313658 w 1386208"/>
                <a:gd name="connsiteY23" fmla="*/ 400050 h 2335903"/>
                <a:gd name="connsiteX24" fmla="*/ 1278415 w 1386208"/>
                <a:gd name="connsiteY24" fmla="*/ 417195 h 2335903"/>
                <a:gd name="connsiteX25" fmla="*/ 1244125 w 1386208"/>
                <a:gd name="connsiteY25" fmla="*/ 369570 h 2335903"/>
                <a:gd name="connsiteX26" fmla="*/ 1241268 w 1386208"/>
                <a:gd name="connsiteY26" fmla="*/ 228600 h 2335903"/>
                <a:gd name="connsiteX27" fmla="*/ 1237458 w 1386208"/>
                <a:gd name="connsiteY27" fmla="*/ 220027 h 2335903"/>
                <a:gd name="connsiteX28" fmla="*/ 1237458 w 1386208"/>
                <a:gd name="connsiteY28" fmla="*/ 262890 h 2335903"/>
                <a:gd name="connsiteX29" fmla="*/ 1221265 w 1386208"/>
                <a:gd name="connsiteY29" fmla="*/ 310515 h 2335903"/>
                <a:gd name="connsiteX30" fmla="*/ 1198405 w 1386208"/>
                <a:gd name="connsiteY30" fmla="*/ 315277 h 2335903"/>
                <a:gd name="connsiteX31" fmla="*/ 1128873 w 1386208"/>
                <a:gd name="connsiteY31" fmla="*/ 280035 h 2335903"/>
                <a:gd name="connsiteX32" fmla="*/ 1081248 w 1386208"/>
                <a:gd name="connsiteY32" fmla="*/ 241935 h 2335903"/>
                <a:gd name="connsiteX33" fmla="*/ 1080295 w 1386208"/>
                <a:gd name="connsiteY33" fmla="*/ 255270 h 2335903"/>
                <a:gd name="connsiteX34" fmla="*/ 1059340 w 1386208"/>
                <a:gd name="connsiteY34" fmla="*/ 280035 h 2335903"/>
                <a:gd name="connsiteX35" fmla="*/ 993618 w 1386208"/>
                <a:gd name="connsiteY35" fmla="*/ 290512 h 2335903"/>
                <a:gd name="connsiteX36" fmla="*/ 976473 w 1386208"/>
                <a:gd name="connsiteY36" fmla="*/ 280987 h 2335903"/>
                <a:gd name="connsiteX37" fmla="*/ 949803 w 1386208"/>
                <a:gd name="connsiteY37" fmla="*/ 221932 h 2335903"/>
                <a:gd name="connsiteX38" fmla="*/ 955518 w 1386208"/>
                <a:gd name="connsiteY38" fmla="*/ 276225 h 2335903"/>
                <a:gd name="connsiteX39" fmla="*/ 941230 w 1386208"/>
                <a:gd name="connsiteY39" fmla="*/ 314325 h 2335903"/>
                <a:gd name="connsiteX40" fmla="*/ 817405 w 1386208"/>
                <a:gd name="connsiteY40" fmla="*/ 483870 h 2335903"/>
                <a:gd name="connsiteX41" fmla="*/ 814548 w 1386208"/>
                <a:gd name="connsiteY41" fmla="*/ 501015 h 2335903"/>
                <a:gd name="connsiteX42" fmla="*/ 831693 w 1386208"/>
                <a:gd name="connsiteY42" fmla="*/ 499110 h 2335903"/>
                <a:gd name="connsiteX43" fmla="*/ 1041243 w 1386208"/>
                <a:gd name="connsiteY43" fmla="*/ 441007 h 2335903"/>
                <a:gd name="connsiteX44" fmla="*/ 1154590 w 1386208"/>
                <a:gd name="connsiteY44" fmla="*/ 452437 h 2335903"/>
                <a:gd name="connsiteX45" fmla="*/ 1296513 w 1386208"/>
                <a:gd name="connsiteY45" fmla="*/ 558165 h 2335903"/>
                <a:gd name="connsiteX46" fmla="*/ 1369855 w 1386208"/>
                <a:gd name="connsiteY46" fmla="*/ 679132 h 2335903"/>
                <a:gd name="connsiteX47" fmla="*/ 1381285 w 1386208"/>
                <a:gd name="connsiteY47" fmla="*/ 782955 h 2335903"/>
                <a:gd name="connsiteX48" fmla="*/ 1326040 w 1386208"/>
                <a:gd name="connsiteY48" fmla="*/ 926782 h 2335903"/>
                <a:gd name="connsiteX49" fmla="*/ 1283178 w 1386208"/>
                <a:gd name="connsiteY49" fmla="*/ 1007745 h 2335903"/>
                <a:gd name="connsiteX50" fmla="*/ 1266985 w 1386208"/>
                <a:gd name="connsiteY50" fmla="*/ 1006792 h 2335903"/>
                <a:gd name="connsiteX51" fmla="*/ 1254603 w 1386208"/>
                <a:gd name="connsiteY51" fmla="*/ 971550 h 2335903"/>
                <a:gd name="connsiteX52" fmla="*/ 1265080 w 1386208"/>
                <a:gd name="connsiteY52" fmla="*/ 869632 h 2335903"/>
                <a:gd name="connsiteX53" fmla="*/ 1232695 w 1386208"/>
                <a:gd name="connsiteY53" fmla="*/ 860107 h 2335903"/>
                <a:gd name="connsiteX54" fmla="*/ 1226028 w 1386208"/>
                <a:gd name="connsiteY54" fmla="*/ 840105 h 2335903"/>
                <a:gd name="connsiteX55" fmla="*/ 1200310 w 1386208"/>
                <a:gd name="connsiteY55" fmla="*/ 777240 h 2335903"/>
                <a:gd name="connsiteX56" fmla="*/ 1201263 w 1386208"/>
                <a:gd name="connsiteY56" fmla="*/ 755332 h 2335903"/>
                <a:gd name="connsiteX57" fmla="*/ 1214598 w 1386208"/>
                <a:gd name="connsiteY57" fmla="*/ 739140 h 2335903"/>
                <a:gd name="connsiteX58" fmla="*/ 1226980 w 1386208"/>
                <a:gd name="connsiteY58" fmla="*/ 723900 h 2335903"/>
                <a:gd name="connsiteX59" fmla="*/ 1154590 w 1386208"/>
                <a:gd name="connsiteY59" fmla="*/ 719137 h 2335903"/>
                <a:gd name="connsiteX60" fmla="*/ 1134588 w 1386208"/>
                <a:gd name="connsiteY60" fmla="*/ 703897 h 2335903"/>
                <a:gd name="connsiteX61" fmla="*/ 1049815 w 1386208"/>
                <a:gd name="connsiteY61" fmla="*/ 671512 h 2335903"/>
                <a:gd name="connsiteX62" fmla="*/ 1145065 w 1386208"/>
                <a:gd name="connsiteY62" fmla="*/ 581025 h 2335903"/>
                <a:gd name="connsiteX63" fmla="*/ 1130778 w 1386208"/>
                <a:gd name="connsiteY63" fmla="*/ 585787 h 2335903"/>
                <a:gd name="connsiteX64" fmla="*/ 1046005 w 1386208"/>
                <a:gd name="connsiteY64" fmla="*/ 635317 h 2335903"/>
                <a:gd name="connsiteX65" fmla="*/ 1016478 w 1386208"/>
                <a:gd name="connsiteY65" fmla="*/ 643890 h 2335903"/>
                <a:gd name="connsiteX66" fmla="*/ 948850 w 1386208"/>
                <a:gd name="connsiteY66" fmla="*/ 643890 h 2335903"/>
                <a:gd name="connsiteX67" fmla="*/ 1034575 w 1386208"/>
                <a:gd name="connsiteY67" fmla="*/ 695325 h 2335903"/>
                <a:gd name="connsiteX68" fmla="*/ 1086963 w 1386208"/>
                <a:gd name="connsiteY68" fmla="*/ 735330 h 2335903"/>
                <a:gd name="connsiteX69" fmla="*/ 1191738 w 1386208"/>
                <a:gd name="connsiteY69" fmla="*/ 882015 h 2335903"/>
                <a:gd name="connsiteX70" fmla="*/ 1206978 w 1386208"/>
                <a:gd name="connsiteY70" fmla="*/ 939165 h 2335903"/>
                <a:gd name="connsiteX71" fmla="*/ 1205073 w 1386208"/>
                <a:gd name="connsiteY71" fmla="*/ 1052512 h 2335903"/>
                <a:gd name="connsiteX72" fmla="*/ 1183165 w 1386208"/>
                <a:gd name="connsiteY72" fmla="*/ 1141095 h 2335903"/>
                <a:gd name="connsiteX73" fmla="*/ 1068865 w 1386208"/>
                <a:gd name="connsiteY73" fmla="*/ 1271587 h 2335903"/>
                <a:gd name="connsiteX74" fmla="*/ 1030765 w 1386208"/>
                <a:gd name="connsiteY74" fmla="*/ 1296352 h 2335903"/>
                <a:gd name="connsiteX75" fmla="*/ 1022193 w 1386208"/>
                <a:gd name="connsiteY75" fmla="*/ 1290637 h 2335903"/>
                <a:gd name="connsiteX76" fmla="*/ 1025050 w 1386208"/>
                <a:gd name="connsiteY76" fmla="*/ 1279207 h 2335903"/>
                <a:gd name="connsiteX77" fmla="*/ 1044100 w 1386208"/>
                <a:gd name="connsiteY77" fmla="*/ 1187767 h 2335903"/>
                <a:gd name="connsiteX78" fmla="*/ 1061245 w 1386208"/>
                <a:gd name="connsiteY78" fmla="*/ 1148715 h 2335903"/>
                <a:gd name="connsiteX79" fmla="*/ 1083153 w 1386208"/>
                <a:gd name="connsiteY79" fmla="*/ 1125855 h 2335903"/>
                <a:gd name="connsiteX80" fmla="*/ 1066960 w 1386208"/>
                <a:gd name="connsiteY80" fmla="*/ 1128712 h 2335903"/>
                <a:gd name="connsiteX81" fmla="*/ 1034575 w 1386208"/>
                <a:gd name="connsiteY81" fmla="*/ 1121092 h 2335903"/>
                <a:gd name="connsiteX82" fmla="*/ 1044100 w 1386208"/>
                <a:gd name="connsiteY82" fmla="*/ 1082040 h 2335903"/>
                <a:gd name="connsiteX83" fmla="*/ 1106965 w 1386208"/>
                <a:gd name="connsiteY83" fmla="*/ 1022032 h 2335903"/>
                <a:gd name="connsiteX84" fmla="*/ 1055530 w 1386208"/>
                <a:gd name="connsiteY84" fmla="*/ 1042987 h 2335903"/>
                <a:gd name="connsiteX85" fmla="*/ 1018383 w 1386208"/>
                <a:gd name="connsiteY85" fmla="*/ 1006792 h 2335903"/>
                <a:gd name="connsiteX86" fmla="*/ 1042195 w 1386208"/>
                <a:gd name="connsiteY86" fmla="*/ 977265 h 2335903"/>
                <a:gd name="connsiteX87" fmla="*/ 1025050 w 1386208"/>
                <a:gd name="connsiteY87" fmla="*/ 982980 h 2335903"/>
                <a:gd name="connsiteX88" fmla="*/ 997428 w 1386208"/>
                <a:gd name="connsiteY88" fmla="*/ 973455 h 2335903"/>
                <a:gd name="connsiteX89" fmla="*/ 961233 w 1386208"/>
                <a:gd name="connsiteY89" fmla="*/ 914400 h 2335903"/>
                <a:gd name="connsiteX90" fmla="*/ 963138 w 1386208"/>
                <a:gd name="connsiteY90" fmla="*/ 883920 h 2335903"/>
                <a:gd name="connsiteX91" fmla="*/ 1001238 w 1386208"/>
                <a:gd name="connsiteY91" fmla="*/ 835342 h 2335903"/>
                <a:gd name="connsiteX92" fmla="*/ 947898 w 1386208"/>
                <a:gd name="connsiteY92" fmla="*/ 851535 h 2335903"/>
                <a:gd name="connsiteX93" fmla="*/ 915513 w 1386208"/>
                <a:gd name="connsiteY93" fmla="*/ 842010 h 2335903"/>
                <a:gd name="connsiteX94" fmla="*/ 905035 w 1386208"/>
                <a:gd name="connsiteY94" fmla="*/ 826770 h 2335903"/>
                <a:gd name="connsiteX95" fmla="*/ 907893 w 1386208"/>
                <a:gd name="connsiteY95" fmla="*/ 797242 h 2335903"/>
                <a:gd name="connsiteX96" fmla="*/ 965995 w 1386208"/>
                <a:gd name="connsiteY96" fmla="*/ 740092 h 2335903"/>
                <a:gd name="connsiteX97" fmla="*/ 886938 w 1386208"/>
                <a:gd name="connsiteY97" fmla="*/ 766762 h 2335903"/>
                <a:gd name="connsiteX98" fmla="*/ 841218 w 1386208"/>
                <a:gd name="connsiteY98" fmla="*/ 755332 h 2335903"/>
                <a:gd name="connsiteX99" fmla="*/ 808833 w 1386208"/>
                <a:gd name="connsiteY99" fmla="*/ 717232 h 2335903"/>
                <a:gd name="connsiteX100" fmla="*/ 772638 w 1386208"/>
                <a:gd name="connsiteY100" fmla="*/ 693420 h 2335903"/>
                <a:gd name="connsiteX101" fmla="*/ 759303 w 1386208"/>
                <a:gd name="connsiteY101" fmla="*/ 695325 h 2335903"/>
                <a:gd name="connsiteX102" fmla="*/ 762160 w 1386208"/>
                <a:gd name="connsiteY102" fmla="*/ 707707 h 2335903"/>
                <a:gd name="connsiteX103" fmla="*/ 946945 w 1386208"/>
                <a:gd name="connsiteY103" fmla="*/ 1187767 h 2335903"/>
                <a:gd name="connsiteX104" fmla="*/ 990760 w 1386208"/>
                <a:gd name="connsiteY104" fmla="*/ 1419225 h 2335903"/>
                <a:gd name="connsiteX105" fmla="*/ 1007905 w 1386208"/>
                <a:gd name="connsiteY105" fmla="*/ 1619250 h 2335903"/>
                <a:gd name="connsiteX106" fmla="*/ 984093 w 1386208"/>
                <a:gd name="connsiteY106" fmla="*/ 1861185 h 2335903"/>
                <a:gd name="connsiteX107" fmla="*/ 934563 w 1386208"/>
                <a:gd name="connsiteY107" fmla="*/ 2043112 h 2335903"/>
                <a:gd name="connsiteX108" fmla="*/ 757621 w 1386208"/>
                <a:gd name="connsiteY108" fmla="*/ 2281133 h 2335903"/>
                <a:gd name="connsiteX109" fmla="*/ 687604 w 1386208"/>
                <a:gd name="connsiteY109" fmla="*/ 2335903 h 2335903"/>
                <a:gd name="connsiteX110" fmla="*/ 686954 w 1386208"/>
                <a:gd name="connsiteY110" fmla="*/ 2335462 h 2335903"/>
                <a:gd name="connsiteX111" fmla="*/ 652160 w 1386208"/>
                <a:gd name="connsiteY111" fmla="*/ 2327790 h 2335903"/>
                <a:gd name="connsiteX112" fmla="*/ 647930 w 1386208"/>
                <a:gd name="connsiteY112" fmla="*/ 2327278 h 2335903"/>
                <a:gd name="connsiteX113" fmla="*/ 508263 w 1386208"/>
                <a:gd name="connsiteY113" fmla="*/ 2243561 h 2335903"/>
                <a:gd name="connsiteX114" fmla="*/ 519273 w 1386208"/>
                <a:gd name="connsiteY114" fmla="*/ 2243137 h 2335903"/>
                <a:gd name="connsiteX115" fmla="*/ 682150 w 1386208"/>
                <a:gd name="connsiteY115" fmla="*/ 2110740 h 2335903"/>
                <a:gd name="connsiteX116" fmla="*/ 827883 w 1386208"/>
                <a:gd name="connsiteY116" fmla="*/ 1872615 h 2335903"/>
                <a:gd name="connsiteX117" fmla="*/ 865030 w 1386208"/>
                <a:gd name="connsiteY117" fmla="*/ 1706880 h 2335903"/>
                <a:gd name="connsiteX118" fmla="*/ 866935 w 1386208"/>
                <a:gd name="connsiteY118" fmla="*/ 1430655 h 2335903"/>
                <a:gd name="connsiteX119" fmla="*/ 751683 w 1386208"/>
                <a:gd name="connsiteY119" fmla="*/ 872490 h 2335903"/>
                <a:gd name="connsiteX120" fmla="*/ 698343 w 1386208"/>
                <a:gd name="connsiteY120" fmla="*/ 727710 h 2335903"/>
                <a:gd name="connsiteX121" fmla="*/ 689770 w 1386208"/>
                <a:gd name="connsiteY121" fmla="*/ 716280 h 2335903"/>
                <a:gd name="connsiteX122" fmla="*/ 681198 w 1386208"/>
                <a:gd name="connsiteY122" fmla="*/ 729615 h 2335903"/>
                <a:gd name="connsiteX123" fmla="*/ 684055 w 1386208"/>
                <a:gd name="connsiteY123" fmla="*/ 803910 h 2335903"/>
                <a:gd name="connsiteX124" fmla="*/ 679293 w 1386208"/>
                <a:gd name="connsiteY124" fmla="*/ 831532 h 2335903"/>
                <a:gd name="connsiteX125" fmla="*/ 613570 w 1386208"/>
                <a:gd name="connsiteY125" fmla="*/ 918210 h 2335903"/>
                <a:gd name="connsiteX126" fmla="*/ 600235 w 1386208"/>
                <a:gd name="connsiteY126" fmla="*/ 926782 h 2335903"/>
                <a:gd name="connsiteX127" fmla="*/ 595473 w 1386208"/>
                <a:gd name="connsiteY127" fmla="*/ 912495 h 2335903"/>
                <a:gd name="connsiteX128" fmla="*/ 585948 w 1386208"/>
                <a:gd name="connsiteY128" fmla="*/ 820102 h 2335903"/>
                <a:gd name="connsiteX129" fmla="*/ 560230 w 1386208"/>
                <a:gd name="connsiteY129" fmla="*/ 768667 h 2335903"/>
                <a:gd name="connsiteX130" fmla="*/ 551658 w 1386208"/>
                <a:gd name="connsiteY130" fmla="*/ 664845 h 2335903"/>
                <a:gd name="connsiteX131" fmla="*/ 527845 w 1386208"/>
                <a:gd name="connsiteY131" fmla="*/ 621982 h 2335903"/>
                <a:gd name="connsiteX132" fmla="*/ 447835 w 1386208"/>
                <a:gd name="connsiteY132" fmla="*/ 606742 h 2335903"/>
                <a:gd name="connsiteX133" fmla="*/ 334488 w 1386208"/>
                <a:gd name="connsiteY133" fmla="*/ 620077 h 2335903"/>
                <a:gd name="connsiteX134" fmla="*/ 289720 w 1386208"/>
                <a:gd name="connsiteY134" fmla="*/ 633412 h 2335903"/>
                <a:gd name="connsiteX135" fmla="*/ 270670 w 1386208"/>
                <a:gd name="connsiteY135" fmla="*/ 618172 h 2335903"/>
                <a:gd name="connsiteX136" fmla="*/ 290673 w 1386208"/>
                <a:gd name="connsiteY136" fmla="*/ 526732 h 2335903"/>
                <a:gd name="connsiteX137" fmla="*/ 294483 w 1386208"/>
                <a:gd name="connsiteY137" fmla="*/ 514350 h 2335903"/>
                <a:gd name="connsiteX138" fmla="*/ 231618 w 1386208"/>
                <a:gd name="connsiteY138" fmla="*/ 636270 h 2335903"/>
                <a:gd name="connsiteX139" fmla="*/ 218283 w 1386208"/>
                <a:gd name="connsiteY139" fmla="*/ 660082 h 2335903"/>
                <a:gd name="connsiteX140" fmla="*/ 133510 w 1386208"/>
                <a:gd name="connsiteY140" fmla="*/ 715327 h 2335903"/>
                <a:gd name="connsiteX141" fmla="*/ 118270 w 1386208"/>
                <a:gd name="connsiteY141" fmla="*/ 702945 h 2335903"/>
                <a:gd name="connsiteX142" fmla="*/ 121128 w 1386208"/>
                <a:gd name="connsiteY142" fmla="*/ 672465 h 2335903"/>
                <a:gd name="connsiteX143" fmla="*/ 103030 w 1386208"/>
                <a:gd name="connsiteY143" fmla="*/ 713422 h 2335903"/>
                <a:gd name="connsiteX144" fmla="*/ 65883 w 1386208"/>
                <a:gd name="connsiteY144" fmla="*/ 762000 h 2335903"/>
                <a:gd name="connsiteX145" fmla="*/ 16353 w 1386208"/>
                <a:gd name="connsiteY145" fmla="*/ 802005 h 2335903"/>
                <a:gd name="connsiteX146" fmla="*/ 7780 w 1386208"/>
                <a:gd name="connsiteY146" fmla="*/ 806767 h 2335903"/>
                <a:gd name="connsiteX147" fmla="*/ 3970 w 1386208"/>
                <a:gd name="connsiteY147" fmla="*/ 797242 h 2335903"/>
                <a:gd name="connsiteX148" fmla="*/ 9685 w 1386208"/>
                <a:gd name="connsiteY148" fmla="*/ 600075 h 2335903"/>
                <a:gd name="connsiteX149" fmla="*/ 16353 w 1386208"/>
                <a:gd name="connsiteY149" fmla="*/ 580072 h 2335903"/>
                <a:gd name="connsiteX150" fmla="*/ 109698 w 1386208"/>
                <a:gd name="connsiteY150" fmla="*/ 464820 h 2335903"/>
                <a:gd name="connsiteX151" fmla="*/ 294483 w 1386208"/>
                <a:gd name="connsiteY151" fmla="*/ 383857 h 2335903"/>
                <a:gd name="connsiteX152" fmla="*/ 567850 w 1386208"/>
                <a:gd name="connsiteY152" fmla="*/ 441007 h 2335903"/>
                <a:gd name="connsiteX153" fmla="*/ 632620 w 1386208"/>
                <a:gd name="connsiteY153" fmla="*/ 480060 h 2335903"/>
                <a:gd name="connsiteX154" fmla="*/ 544038 w 1386208"/>
                <a:gd name="connsiteY154" fmla="*/ 336232 h 2335903"/>
                <a:gd name="connsiteX155" fmla="*/ 557373 w 1386208"/>
                <a:gd name="connsiteY155" fmla="*/ 275272 h 2335903"/>
                <a:gd name="connsiteX156" fmla="*/ 566898 w 1386208"/>
                <a:gd name="connsiteY156" fmla="*/ 267652 h 2335903"/>
                <a:gd name="connsiteX157" fmla="*/ 521178 w 1386208"/>
                <a:gd name="connsiteY157" fmla="*/ 271462 h 2335903"/>
                <a:gd name="connsiteX158" fmla="*/ 484030 w 1386208"/>
                <a:gd name="connsiteY158" fmla="*/ 257175 h 2335903"/>
                <a:gd name="connsiteX159" fmla="*/ 452598 w 1386208"/>
                <a:gd name="connsiteY159" fmla="*/ 223837 h 2335903"/>
                <a:gd name="connsiteX160" fmla="*/ 450693 w 1386208"/>
                <a:gd name="connsiteY160" fmla="*/ 172402 h 2335903"/>
                <a:gd name="connsiteX161" fmla="*/ 432595 w 1386208"/>
                <a:gd name="connsiteY161" fmla="*/ 150495 h 2335903"/>
                <a:gd name="connsiteX162" fmla="*/ 420213 w 1386208"/>
                <a:gd name="connsiteY162" fmla="*/ 169545 h 2335903"/>
                <a:gd name="connsiteX163" fmla="*/ 385923 w 1386208"/>
                <a:gd name="connsiteY163" fmla="*/ 191452 h 2335903"/>
                <a:gd name="connsiteX164" fmla="*/ 344965 w 1386208"/>
                <a:gd name="connsiteY164" fmla="*/ 213360 h 2335903"/>
                <a:gd name="connsiteX165" fmla="*/ 299245 w 1386208"/>
                <a:gd name="connsiteY165" fmla="*/ 275272 h 2335903"/>
                <a:gd name="connsiteX166" fmla="*/ 284958 w 1386208"/>
                <a:gd name="connsiteY166" fmla="*/ 284797 h 2335903"/>
                <a:gd name="connsiteX167" fmla="*/ 281148 w 1386208"/>
                <a:gd name="connsiteY167" fmla="*/ 269557 h 2335903"/>
                <a:gd name="connsiteX168" fmla="*/ 321153 w 1386208"/>
                <a:gd name="connsiteY168" fmla="*/ 136207 h 2335903"/>
                <a:gd name="connsiteX169" fmla="*/ 336393 w 1386208"/>
                <a:gd name="connsiteY169" fmla="*/ 121920 h 2335903"/>
                <a:gd name="connsiteX170" fmla="*/ 483078 w 1386208"/>
                <a:gd name="connsiteY170" fmla="*/ 22860 h 2335903"/>
                <a:gd name="connsiteX171" fmla="*/ 518320 w 1386208"/>
                <a:gd name="connsiteY171" fmla="*/ 0 h 233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1386208" h="2335903">
                  <a:moveTo>
                    <a:pt x="518320" y="0"/>
                  </a:moveTo>
                  <a:cubicBezTo>
                    <a:pt x="543085" y="0"/>
                    <a:pt x="568803" y="0"/>
                    <a:pt x="593568" y="0"/>
                  </a:cubicBezTo>
                  <a:cubicBezTo>
                    <a:pt x="599283" y="9525"/>
                    <a:pt x="595473" y="16192"/>
                    <a:pt x="588805" y="22860"/>
                  </a:cubicBezTo>
                  <a:cubicBezTo>
                    <a:pt x="583090" y="27622"/>
                    <a:pt x="576423" y="33337"/>
                    <a:pt x="568803" y="40005"/>
                  </a:cubicBezTo>
                  <a:cubicBezTo>
                    <a:pt x="581185" y="38100"/>
                    <a:pt x="590710" y="36195"/>
                    <a:pt x="600235" y="35242"/>
                  </a:cubicBezTo>
                  <a:cubicBezTo>
                    <a:pt x="609760" y="34290"/>
                    <a:pt x="621190" y="34290"/>
                    <a:pt x="626905" y="41910"/>
                  </a:cubicBezTo>
                  <a:cubicBezTo>
                    <a:pt x="642145" y="60960"/>
                    <a:pt x="659290" y="78105"/>
                    <a:pt x="668815" y="100965"/>
                  </a:cubicBezTo>
                  <a:cubicBezTo>
                    <a:pt x="677388" y="119062"/>
                    <a:pt x="668815" y="132397"/>
                    <a:pt x="649765" y="137160"/>
                  </a:cubicBezTo>
                  <a:cubicBezTo>
                    <a:pt x="638335" y="140017"/>
                    <a:pt x="625953" y="139065"/>
                    <a:pt x="611665" y="140970"/>
                  </a:cubicBezTo>
                  <a:cubicBezTo>
                    <a:pt x="621190" y="148590"/>
                    <a:pt x="629763" y="151447"/>
                    <a:pt x="638335" y="153352"/>
                  </a:cubicBezTo>
                  <a:cubicBezTo>
                    <a:pt x="650718" y="156210"/>
                    <a:pt x="664053" y="158115"/>
                    <a:pt x="677388" y="160020"/>
                  </a:cubicBezTo>
                  <a:cubicBezTo>
                    <a:pt x="690723" y="161925"/>
                    <a:pt x="697390" y="167640"/>
                    <a:pt x="701200" y="180975"/>
                  </a:cubicBezTo>
                  <a:cubicBezTo>
                    <a:pt x="712630" y="221932"/>
                    <a:pt x="725965" y="261937"/>
                    <a:pt x="738348" y="302895"/>
                  </a:cubicBezTo>
                  <a:cubicBezTo>
                    <a:pt x="745015" y="323850"/>
                    <a:pt x="750730" y="343852"/>
                    <a:pt x="758350" y="368617"/>
                  </a:cubicBezTo>
                  <a:cubicBezTo>
                    <a:pt x="761208" y="355282"/>
                    <a:pt x="764065" y="346710"/>
                    <a:pt x="765970" y="338137"/>
                  </a:cubicBezTo>
                  <a:cubicBezTo>
                    <a:pt x="775495" y="300037"/>
                    <a:pt x="783115" y="261937"/>
                    <a:pt x="805975" y="229552"/>
                  </a:cubicBezTo>
                  <a:cubicBezTo>
                    <a:pt x="822168" y="206692"/>
                    <a:pt x="835503" y="182880"/>
                    <a:pt x="851695" y="160020"/>
                  </a:cubicBezTo>
                  <a:cubicBezTo>
                    <a:pt x="906940" y="79057"/>
                    <a:pt x="906940" y="79057"/>
                    <a:pt x="1001238" y="53340"/>
                  </a:cubicBezTo>
                  <a:cubicBezTo>
                    <a:pt x="1077438" y="32385"/>
                    <a:pt x="1150780" y="35242"/>
                    <a:pt x="1221265" y="71437"/>
                  </a:cubicBezTo>
                  <a:cubicBezTo>
                    <a:pt x="1229838" y="76200"/>
                    <a:pt x="1237458" y="81915"/>
                    <a:pt x="1242220" y="90487"/>
                  </a:cubicBezTo>
                  <a:cubicBezTo>
                    <a:pt x="1253650" y="111442"/>
                    <a:pt x="1266033" y="132397"/>
                    <a:pt x="1277463" y="153352"/>
                  </a:cubicBezTo>
                  <a:cubicBezTo>
                    <a:pt x="1308895" y="210502"/>
                    <a:pt x="1341280" y="268605"/>
                    <a:pt x="1330803" y="338137"/>
                  </a:cubicBezTo>
                  <a:cubicBezTo>
                    <a:pt x="1330803" y="340042"/>
                    <a:pt x="1330803" y="340995"/>
                    <a:pt x="1330803" y="342900"/>
                  </a:cubicBezTo>
                  <a:cubicBezTo>
                    <a:pt x="1328898" y="362902"/>
                    <a:pt x="1324135" y="382905"/>
                    <a:pt x="1313658" y="400050"/>
                  </a:cubicBezTo>
                  <a:cubicBezTo>
                    <a:pt x="1305085" y="415290"/>
                    <a:pt x="1290798" y="421005"/>
                    <a:pt x="1278415" y="417195"/>
                  </a:cubicBezTo>
                  <a:cubicBezTo>
                    <a:pt x="1261270" y="411480"/>
                    <a:pt x="1245078" y="387667"/>
                    <a:pt x="1244125" y="369570"/>
                  </a:cubicBezTo>
                  <a:cubicBezTo>
                    <a:pt x="1243173" y="322897"/>
                    <a:pt x="1242220" y="276225"/>
                    <a:pt x="1241268" y="228600"/>
                  </a:cubicBezTo>
                  <a:cubicBezTo>
                    <a:pt x="1241268" y="225742"/>
                    <a:pt x="1243173" y="222885"/>
                    <a:pt x="1237458" y="220027"/>
                  </a:cubicBezTo>
                  <a:cubicBezTo>
                    <a:pt x="1237458" y="235267"/>
                    <a:pt x="1237458" y="248602"/>
                    <a:pt x="1237458" y="262890"/>
                  </a:cubicBezTo>
                  <a:cubicBezTo>
                    <a:pt x="1237458" y="280987"/>
                    <a:pt x="1231743" y="296227"/>
                    <a:pt x="1221265" y="310515"/>
                  </a:cubicBezTo>
                  <a:cubicBezTo>
                    <a:pt x="1215550" y="318135"/>
                    <a:pt x="1206025" y="323850"/>
                    <a:pt x="1198405" y="315277"/>
                  </a:cubicBezTo>
                  <a:cubicBezTo>
                    <a:pt x="1179355" y="294322"/>
                    <a:pt x="1153638" y="288607"/>
                    <a:pt x="1128873" y="280035"/>
                  </a:cubicBezTo>
                  <a:cubicBezTo>
                    <a:pt x="1109823" y="273367"/>
                    <a:pt x="1091725" y="264795"/>
                    <a:pt x="1081248" y="241935"/>
                  </a:cubicBezTo>
                  <a:cubicBezTo>
                    <a:pt x="1080295" y="248602"/>
                    <a:pt x="1080295" y="252412"/>
                    <a:pt x="1080295" y="255270"/>
                  </a:cubicBezTo>
                  <a:cubicBezTo>
                    <a:pt x="1081248" y="270510"/>
                    <a:pt x="1074580" y="278130"/>
                    <a:pt x="1059340" y="280035"/>
                  </a:cubicBezTo>
                  <a:cubicBezTo>
                    <a:pt x="1037433" y="282892"/>
                    <a:pt x="1015525" y="286702"/>
                    <a:pt x="993618" y="290512"/>
                  </a:cubicBezTo>
                  <a:cubicBezTo>
                    <a:pt x="984093" y="292417"/>
                    <a:pt x="980283" y="289560"/>
                    <a:pt x="976473" y="280987"/>
                  </a:cubicBezTo>
                  <a:cubicBezTo>
                    <a:pt x="967900" y="260985"/>
                    <a:pt x="958375" y="240982"/>
                    <a:pt x="949803" y="221932"/>
                  </a:cubicBezTo>
                  <a:cubicBezTo>
                    <a:pt x="950755" y="240982"/>
                    <a:pt x="952660" y="258127"/>
                    <a:pt x="955518" y="276225"/>
                  </a:cubicBezTo>
                  <a:cubicBezTo>
                    <a:pt x="958375" y="292417"/>
                    <a:pt x="953613" y="302895"/>
                    <a:pt x="941230" y="314325"/>
                  </a:cubicBezTo>
                  <a:cubicBezTo>
                    <a:pt x="887890" y="361950"/>
                    <a:pt x="839313" y="413385"/>
                    <a:pt x="817405" y="483870"/>
                  </a:cubicBezTo>
                  <a:cubicBezTo>
                    <a:pt x="815500" y="489585"/>
                    <a:pt x="810738" y="496252"/>
                    <a:pt x="814548" y="501015"/>
                  </a:cubicBezTo>
                  <a:cubicBezTo>
                    <a:pt x="819310" y="506730"/>
                    <a:pt x="825978" y="501015"/>
                    <a:pt x="831693" y="499110"/>
                  </a:cubicBezTo>
                  <a:cubicBezTo>
                    <a:pt x="901225" y="479107"/>
                    <a:pt x="969805" y="455295"/>
                    <a:pt x="1041243" y="441007"/>
                  </a:cubicBezTo>
                  <a:cubicBezTo>
                    <a:pt x="1080295" y="433387"/>
                    <a:pt x="1119348" y="436245"/>
                    <a:pt x="1154590" y="452437"/>
                  </a:cubicBezTo>
                  <a:cubicBezTo>
                    <a:pt x="1207930" y="478155"/>
                    <a:pt x="1257460" y="511492"/>
                    <a:pt x="1296513" y="558165"/>
                  </a:cubicBezTo>
                  <a:cubicBezTo>
                    <a:pt x="1326993" y="595312"/>
                    <a:pt x="1347948" y="637222"/>
                    <a:pt x="1369855" y="679132"/>
                  </a:cubicBezTo>
                  <a:cubicBezTo>
                    <a:pt x="1387953" y="713422"/>
                    <a:pt x="1389858" y="746760"/>
                    <a:pt x="1381285" y="782955"/>
                  </a:cubicBezTo>
                  <a:cubicBezTo>
                    <a:pt x="1369855" y="833437"/>
                    <a:pt x="1347948" y="880110"/>
                    <a:pt x="1326040" y="926782"/>
                  </a:cubicBezTo>
                  <a:cubicBezTo>
                    <a:pt x="1312705" y="954405"/>
                    <a:pt x="1300323" y="982980"/>
                    <a:pt x="1283178" y="1007745"/>
                  </a:cubicBezTo>
                  <a:cubicBezTo>
                    <a:pt x="1276510" y="1016317"/>
                    <a:pt x="1272700" y="1016317"/>
                    <a:pt x="1266985" y="1006792"/>
                  </a:cubicBezTo>
                  <a:cubicBezTo>
                    <a:pt x="1260318" y="995362"/>
                    <a:pt x="1255555" y="983932"/>
                    <a:pt x="1254603" y="971550"/>
                  </a:cubicBezTo>
                  <a:cubicBezTo>
                    <a:pt x="1251745" y="937260"/>
                    <a:pt x="1238410" y="902017"/>
                    <a:pt x="1265080" y="869632"/>
                  </a:cubicBezTo>
                  <a:cubicBezTo>
                    <a:pt x="1246030" y="884872"/>
                    <a:pt x="1241268" y="882967"/>
                    <a:pt x="1232695" y="860107"/>
                  </a:cubicBezTo>
                  <a:cubicBezTo>
                    <a:pt x="1229838" y="853440"/>
                    <a:pt x="1228885" y="846772"/>
                    <a:pt x="1226028" y="840105"/>
                  </a:cubicBezTo>
                  <a:cubicBezTo>
                    <a:pt x="1219360" y="818197"/>
                    <a:pt x="1215550" y="795337"/>
                    <a:pt x="1200310" y="777240"/>
                  </a:cubicBezTo>
                  <a:cubicBezTo>
                    <a:pt x="1192690" y="768667"/>
                    <a:pt x="1194595" y="762000"/>
                    <a:pt x="1201263" y="755332"/>
                  </a:cubicBezTo>
                  <a:cubicBezTo>
                    <a:pt x="1206025" y="749617"/>
                    <a:pt x="1209835" y="744855"/>
                    <a:pt x="1214598" y="739140"/>
                  </a:cubicBezTo>
                  <a:cubicBezTo>
                    <a:pt x="1218408" y="734377"/>
                    <a:pt x="1223170" y="728662"/>
                    <a:pt x="1226980" y="723900"/>
                  </a:cubicBezTo>
                  <a:cubicBezTo>
                    <a:pt x="1201263" y="739140"/>
                    <a:pt x="1177450" y="734377"/>
                    <a:pt x="1154590" y="719137"/>
                  </a:cubicBezTo>
                  <a:cubicBezTo>
                    <a:pt x="1147923" y="714375"/>
                    <a:pt x="1141255" y="708660"/>
                    <a:pt x="1134588" y="703897"/>
                  </a:cubicBezTo>
                  <a:cubicBezTo>
                    <a:pt x="1111728" y="684847"/>
                    <a:pt x="1087915" y="666750"/>
                    <a:pt x="1049815" y="671512"/>
                  </a:cubicBezTo>
                  <a:cubicBezTo>
                    <a:pt x="1079343" y="635317"/>
                    <a:pt x="1115538" y="611505"/>
                    <a:pt x="1145065" y="581025"/>
                  </a:cubicBezTo>
                  <a:cubicBezTo>
                    <a:pt x="1138398" y="580072"/>
                    <a:pt x="1134588" y="583882"/>
                    <a:pt x="1130778" y="585787"/>
                  </a:cubicBezTo>
                  <a:cubicBezTo>
                    <a:pt x="1101250" y="599122"/>
                    <a:pt x="1073628" y="618172"/>
                    <a:pt x="1046005" y="635317"/>
                  </a:cubicBezTo>
                  <a:cubicBezTo>
                    <a:pt x="1036480" y="641032"/>
                    <a:pt x="1026955" y="643890"/>
                    <a:pt x="1016478" y="643890"/>
                  </a:cubicBezTo>
                  <a:cubicBezTo>
                    <a:pt x="993618" y="643890"/>
                    <a:pt x="971710" y="643890"/>
                    <a:pt x="948850" y="643890"/>
                  </a:cubicBezTo>
                  <a:cubicBezTo>
                    <a:pt x="978378" y="660082"/>
                    <a:pt x="1006000" y="678180"/>
                    <a:pt x="1034575" y="695325"/>
                  </a:cubicBezTo>
                  <a:cubicBezTo>
                    <a:pt x="1053625" y="706755"/>
                    <a:pt x="1072675" y="718185"/>
                    <a:pt x="1086963" y="735330"/>
                  </a:cubicBezTo>
                  <a:cubicBezTo>
                    <a:pt x="1126968" y="780097"/>
                    <a:pt x="1160305" y="830580"/>
                    <a:pt x="1191738" y="882015"/>
                  </a:cubicBezTo>
                  <a:cubicBezTo>
                    <a:pt x="1202215" y="900112"/>
                    <a:pt x="1207930" y="918210"/>
                    <a:pt x="1206978" y="939165"/>
                  </a:cubicBezTo>
                  <a:cubicBezTo>
                    <a:pt x="1206025" y="977265"/>
                    <a:pt x="1203168" y="1015365"/>
                    <a:pt x="1205073" y="1052512"/>
                  </a:cubicBezTo>
                  <a:cubicBezTo>
                    <a:pt x="1206978" y="1085850"/>
                    <a:pt x="1201263" y="1114425"/>
                    <a:pt x="1183165" y="1141095"/>
                  </a:cubicBezTo>
                  <a:cubicBezTo>
                    <a:pt x="1151733" y="1189672"/>
                    <a:pt x="1110775" y="1231582"/>
                    <a:pt x="1068865" y="1271587"/>
                  </a:cubicBezTo>
                  <a:cubicBezTo>
                    <a:pt x="1058388" y="1282065"/>
                    <a:pt x="1044100" y="1289685"/>
                    <a:pt x="1030765" y="1296352"/>
                  </a:cubicBezTo>
                  <a:cubicBezTo>
                    <a:pt x="1024098" y="1300162"/>
                    <a:pt x="1020288" y="1300162"/>
                    <a:pt x="1022193" y="1290637"/>
                  </a:cubicBezTo>
                  <a:cubicBezTo>
                    <a:pt x="1023145" y="1286827"/>
                    <a:pt x="1024098" y="1283017"/>
                    <a:pt x="1025050" y="1279207"/>
                  </a:cubicBezTo>
                  <a:cubicBezTo>
                    <a:pt x="1031718" y="1248727"/>
                    <a:pt x="1041243" y="1218247"/>
                    <a:pt x="1044100" y="1187767"/>
                  </a:cubicBezTo>
                  <a:cubicBezTo>
                    <a:pt x="1046005" y="1172527"/>
                    <a:pt x="1050768" y="1159192"/>
                    <a:pt x="1061245" y="1148715"/>
                  </a:cubicBezTo>
                  <a:cubicBezTo>
                    <a:pt x="1068865" y="1141095"/>
                    <a:pt x="1076485" y="1133475"/>
                    <a:pt x="1083153" y="1125855"/>
                  </a:cubicBezTo>
                  <a:cubicBezTo>
                    <a:pt x="1076485" y="1125855"/>
                    <a:pt x="1071723" y="1127760"/>
                    <a:pt x="1066960" y="1128712"/>
                  </a:cubicBezTo>
                  <a:cubicBezTo>
                    <a:pt x="1054578" y="1132522"/>
                    <a:pt x="1043148" y="1134427"/>
                    <a:pt x="1034575" y="1121092"/>
                  </a:cubicBezTo>
                  <a:cubicBezTo>
                    <a:pt x="1026955" y="1108710"/>
                    <a:pt x="1030765" y="1092517"/>
                    <a:pt x="1044100" y="1082040"/>
                  </a:cubicBezTo>
                  <a:cubicBezTo>
                    <a:pt x="1067913" y="1064895"/>
                    <a:pt x="1086010" y="1042987"/>
                    <a:pt x="1106965" y="1022032"/>
                  </a:cubicBezTo>
                  <a:cubicBezTo>
                    <a:pt x="1090773" y="1030605"/>
                    <a:pt x="1074580" y="1040130"/>
                    <a:pt x="1055530" y="1042987"/>
                  </a:cubicBezTo>
                  <a:cubicBezTo>
                    <a:pt x="1030765" y="1047750"/>
                    <a:pt x="1014573" y="1030605"/>
                    <a:pt x="1018383" y="1006792"/>
                  </a:cubicBezTo>
                  <a:cubicBezTo>
                    <a:pt x="1020288" y="993457"/>
                    <a:pt x="1031718" y="987742"/>
                    <a:pt x="1042195" y="977265"/>
                  </a:cubicBezTo>
                  <a:cubicBezTo>
                    <a:pt x="1034575" y="980122"/>
                    <a:pt x="1029813" y="981075"/>
                    <a:pt x="1025050" y="982980"/>
                  </a:cubicBezTo>
                  <a:cubicBezTo>
                    <a:pt x="1012668" y="989647"/>
                    <a:pt x="1004095" y="986790"/>
                    <a:pt x="997428" y="973455"/>
                  </a:cubicBezTo>
                  <a:cubicBezTo>
                    <a:pt x="986950" y="953452"/>
                    <a:pt x="974568" y="933450"/>
                    <a:pt x="961233" y="914400"/>
                  </a:cubicBezTo>
                  <a:cubicBezTo>
                    <a:pt x="953613" y="902970"/>
                    <a:pt x="953613" y="894397"/>
                    <a:pt x="963138" y="883920"/>
                  </a:cubicBezTo>
                  <a:cubicBezTo>
                    <a:pt x="976473" y="867727"/>
                    <a:pt x="988855" y="851535"/>
                    <a:pt x="1001238" y="835342"/>
                  </a:cubicBezTo>
                  <a:cubicBezTo>
                    <a:pt x="982188" y="839152"/>
                    <a:pt x="965043" y="843915"/>
                    <a:pt x="947898" y="851535"/>
                  </a:cubicBezTo>
                  <a:cubicBezTo>
                    <a:pt x="933610" y="857250"/>
                    <a:pt x="923133" y="854392"/>
                    <a:pt x="915513" y="842010"/>
                  </a:cubicBezTo>
                  <a:cubicBezTo>
                    <a:pt x="911703" y="837247"/>
                    <a:pt x="909798" y="831532"/>
                    <a:pt x="905035" y="826770"/>
                  </a:cubicBezTo>
                  <a:cubicBezTo>
                    <a:pt x="895510" y="815340"/>
                    <a:pt x="896463" y="806767"/>
                    <a:pt x="907893" y="797242"/>
                  </a:cubicBezTo>
                  <a:cubicBezTo>
                    <a:pt x="926943" y="780097"/>
                    <a:pt x="944088" y="761047"/>
                    <a:pt x="965995" y="740092"/>
                  </a:cubicBezTo>
                  <a:cubicBezTo>
                    <a:pt x="936468" y="749617"/>
                    <a:pt x="911703" y="758190"/>
                    <a:pt x="886938" y="766762"/>
                  </a:cubicBezTo>
                  <a:cubicBezTo>
                    <a:pt x="868840" y="772477"/>
                    <a:pt x="853600" y="769620"/>
                    <a:pt x="841218" y="755332"/>
                  </a:cubicBezTo>
                  <a:cubicBezTo>
                    <a:pt x="829788" y="742950"/>
                    <a:pt x="819310" y="730567"/>
                    <a:pt x="808833" y="717232"/>
                  </a:cubicBezTo>
                  <a:cubicBezTo>
                    <a:pt x="799308" y="705802"/>
                    <a:pt x="787878" y="696277"/>
                    <a:pt x="772638" y="693420"/>
                  </a:cubicBezTo>
                  <a:cubicBezTo>
                    <a:pt x="767875" y="692467"/>
                    <a:pt x="763113" y="691515"/>
                    <a:pt x="759303" y="695325"/>
                  </a:cubicBezTo>
                  <a:cubicBezTo>
                    <a:pt x="755493" y="700087"/>
                    <a:pt x="760255" y="703897"/>
                    <a:pt x="762160" y="707707"/>
                  </a:cubicBezTo>
                  <a:cubicBezTo>
                    <a:pt x="847885" y="858202"/>
                    <a:pt x="899320" y="1022032"/>
                    <a:pt x="946945" y="1187767"/>
                  </a:cubicBezTo>
                  <a:cubicBezTo>
                    <a:pt x="968853" y="1263015"/>
                    <a:pt x="981235" y="1341120"/>
                    <a:pt x="990760" y="1419225"/>
                  </a:cubicBezTo>
                  <a:cubicBezTo>
                    <a:pt x="998380" y="1485900"/>
                    <a:pt x="1005048" y="1552575"/>
                    <a:pt x="1007905" y="1619250"/>
                  </a:cubicBezTo>
                  <a:cubicBezTo>
                    <a:pt x="1010763" y="1701165"/>
                    <a:pt x="997428" y="1781175"/>
                    <a:pt x="984093" y="1861185"/>
                  </a:cubicBezTo>
                  <a:cubicBezTo>
                    <a:pt x="973615" y="1923097"/>
                    <a:pt x="961233" y="1985010"/>
                    <a:pt x="934563" y="2043112"/>
                  </a:cubicBezTo>
                  <a:cubicBezTo>
                    <a:pt x="890986" y="2135981"/>
                    <a:pt x="831871" y="2214919"/>
                    <a:pt x="757621" y="2281133"/>
                  </a:cubicBezTo>
                  <a:lnTo>
                    <a:pt x="687604" y="2335903"/>
                  </a:lnTo>
                  <a:lnTo>
                    <a:pt x="686954" y="2335462"/>
                  </a:lnTo>
                  <a:cubicBezTo>
                    <a:pt x="676465" y="2328640"/>
                    <a:pt x="675014" y="2329959"/>
                    <a:pt x="652160" y="2327790"/>
                  </a:cubicBezTo>
                  <a:lnTo>
                    <a:pt x="647930" y="2327278"/>
                  </a:lnTo>
                  <a:lnTo>
                    <a:pt x="508263" y="2243561"/>
                  </a:lnTo>
                  <a:lnTo>
                    <a:pt x="519273" y="2243137"/>
                  </a:lnTo>
                  <a:cubicBezTo>
                    <a:pt x="585948" y="2214562"/>
                    <a:pt x="637383" y="2165985"/>
                    <a:pt x="682150" y="2110740"/>
                  </a:cubicBezTo>
                  <a:cubicBezTo>
                    <a:pt x="741205" y="2037397"/>
                    <a:pt x="790735" y="1959292"/>
                    <a:pt x="827883" y="1872615"/>
                  </a:cubicBezTo>
                  <a:cubicBezTo>
                    <a:pt x="850743" y="1819275"/>
                    <a:pt x="856458" y="1762125"/>
                    <a:pt x="865030" y="1706880"/>
                  </a:cubicBezTo>
                  <a:cubicBezTo>
                    <a:pt x="879318" y="1615440"/>
                    <a:pt x="874555" y="1523047"/>
                    <a:pt x="866935" y="1430655"/>
                  </a:cubicBezTo>
                  <a:cubicBezTo>
                    <a:pt x="850743" y="1240155"/>
                    <a:pt x="804070" y="1055370"/>
                    <a:pt x="751683" y="872490"/>
                  </a:cubicBezTo>
                  <a:cubicBezTo>
                    <a:pt x="737395" y="822960"/>
                    <a:pt x="722155" y="774382"/>
                    <a:pt x="698343" y="727710"/>
                  </a:cubicBezTo>
                  <a:cubicBezTo>
                    <a:pt x="696438" y="722947"/>
                    <a:pt x="695485" y="716280"/>
                    <a:pt x="689770" y="716280"/>
                  </a:cubicBezTo>
                  <a:cubicBezTo>
                    <a:pt x="683103" y="716280"/>
                    <a:pt x="683103" y="723900"/>
                    <a:pt x="681198" y="729615"/>
                  </a:cubicBezTo>
                  <a:cubicBezTo>
                    <a:pt x="672625" y="754380"/>
                    <a:pt x="676435" y="779145"/>
                    <a:pt x="684055" y="803910"/>
                  </a:cubicBezTo>
                  <a:cubicBezTo>
                    <a:pt x="687865" y="814387"/>
                    <a:pt x="686913" y="822960"/>
                    <a:pt x="679293" y="831532"/>
                  </a:cubicBezTo>
                  <a:cubicBezTo>
                    <a:pt x="657385" y="860107"/>
                    <a:pt x="635478" y="889635"/>
                    <a:pt x="613570" y="918210"/>
                  </a:cubicBezTo>
                  <a:cubicBezTo>
                    <a:pt x="610713" y="922972"/>
                    <a:pt x="606903" y="928687"/>
                    <a:pt x="600235" y="926782"/>
                  </a:cubicBezTo>
                  <a:cubicBezTo>
                    <a:pt x="593568" y="924877"/>
                    <a:pt x="595473" y="917257"/>
                    <a:pt x="595473" y="912495"/>
                  </a:cubicBezTo>
                  <a:cubicBezTo>
                    <a:pt x="595473" y="881062"/>
                    <a:pt x="600235" y="849630"/>
                    <a:pt x="585948" y="820102"/>
                  </a:cubicBezTo>
                  <a:cubicBezTo>
                    <a:pt x="577375" y="802957"/>
                    <a:pt x="568803" y="785812"/>
                    <a:pt x="560230" y="768667"/>
                  </a:cubicBezTo>
                  <a:cubicBezTo>
                    <a:pt x="544038" y="735330"/>
                    <a:pt x="536418" y="701992"/>
                    <a:pt x="551658" y="664845"/>
                  </a:cubicBezTo>
                  <a:cubicBezTo>
                    <a:pt x="560230" y="644842"/>
                    <a:pt x="550705" y="630555"/>
                    <a:pt x="527845" y="621982"/>
                  </a:cubicBezTo>
                  <a:cubicBezTo>
                    <a:pt x="502128" y="612457"/>
                    <a:pt x="474505" y="611505"/>
                    <a:pt x="447835" y="606742"/>
                  </a:cubicBezTo>
                  <a:cubicBezTo>
                    <a:pt x="408783" y="600075"/>
                    <a:pt x="371635" y="609600"/>
                    <a:pt x="334488" y="620077"/>
                  </a:cubicBezTo>
                  <a:cubicBezTo>
                    <a:pt x="319248" y="623887"/>
                    <a:pt x="304008" y="628650"/>
                    <a:pt x="289720" y="633412"/>
                  </a:cubicBezTo>
                  <a:cubicBezTo>
                    <a:pt x="269718" y="639127"/>
                    <a:pt x="268765" y="637222"/>
                    <a:pt x="270670" y="618172"/>
                  </a:cubicBezTo>
                  <a:cubicBezTo>
                    <a:pt x="273528" y="586740"/>
                    <a:pt x="281148" y="556260"/>
                    <a:pt x="290673" y="526732"/>
                  </a:cubicBezTo>
                  <a:cubicBezTo>
                    <a:pt x="291625" y="522922"/>
                    <a:pt x="293530" y="519112"/>
                    <a:pt x="294483" y="514350"/>
                  </a:cubicBezTo>
                  <a:cubicBezTo>
                    <a:pt x="266860" y="535305"/>
                    <a:pt x="236380" y="594360"/>
                    <a:pt x="231618" y="636270"/>
                  </a:cubicBezTo>
                  <a:cubicBezTo>
                    <a:pt x="230665" y="646747"/>
                    <a:pt x="226855" y="654367"/>
                    <a:pt x="218283" y="660082"/>
                  </a:cubicBezTo>
                  <a:cubicBezTo>
                    <a:pt x="190660" y="680085"/>
                    <a:pt x="165895" y="702945"/>
                    <a:pt x="133510" y="715327"/>
                  </a:cubicBezTo>
                  <a:cubicBezTo>
                    <a:pt x="118270" y="721042"/>
                    <a:pt x="115413" y="720090"/>
                    <a:pt x="118270" y="702945"/>
                  </a:cubicBezTo>
                  <a:cubicBezTo>
                    <a:pt x="119223" y="693420"/>
                    <a:pt x="122080" y="682942"/>
                    <a:pt x="121128" y="672465"/>
                  </a:cubicBezTo>
                  <a:cubicBezTo>
                    <a:pt x="115413" y="685800"/>
                    <a:pt x="108745" y="699135"/>
                    <a:pt x="103030" y="713422"/>
                  </a:cubicBezTo>
                  <a:cubicBezTo>
                    <a:pt x="95410" y="733425"/>
                    <a:pt x="83028" y="749617"/>
                    <a:pt x="65883" y="762000"/>
                  </a:cubicBezTo>
                  <a:cubicBezTo>
                    <a:pt x="48738" y="774382"/>
                    <a:pt x="32545" y="788670"/>
                    <a:pt x="16353" y="802005"/>
                  </a:cubicBezTo>
                  <a:cubicBezTo>
                    <a:pt x="13495" y="803910"/>
                    <a:pt x="11590" y="807720"/>
                    <a:pt x="7780" y="806767"/>
                  </a:cubicBezTo>
                  <a:cubicBezTo>
                    <a:pt x="3970" y="805815"/>
                    <a:pt x="3970" y="801052"/>
                    <a:pt x="3970" y="797242"/>
                  </a:cubicBezTo>
                  <a:cubicBezTo>
                    <a:pt x="2065" y="731520"/>
                    <a:pt x="-6507" y="665797"/>
                    <a:pt x="9685" y="600075"/>
                  </a:cubicBezTo>
                  <a:cubicBezTo>
                    <a:pt x="11590" y="593407"/>
                    <a:pt x="13495" y="585787"/>
                    <a:pt x="16353" y="580072"/>
                  </a:cubicBezTo>
                  <a:cubicBezTo>
                    <a:pt x="40165" y="536257"/>
                    <a:pt x="66835" y="494347"/>
                    <a:pt x="109698" y="464820"/>
                  </a:cubicBezTo>
                  <a:cubicBezTo>
                    <a:pt x="166848" y="426720"/>
                    <a:pt x="224950" y="390525"/>
                    <a:pt x="294483" y="383857"/>
                  </a:cubicBezTo>
                  <a:cubicBezTo>
                    <a:pt x="391638" y="374332"/>
                    <a:pt x="484983" y="383857"/>
                    <a:pt x="567850" y="441007"/>
                  </a:cubicBezTo>
                  <a:cubicBezTo>
                    <a:pt x="587853" y="454342"/>
                    <a:pt x="607855" y="467677"/>
                    <a:pt x="632620" y="480060"/>
                  </a:cubicBezTo>
                  <a:cubicBezTo>
                    <a:pt x="602140" y="429577"/>
                    <a:pt x="573565" y="382905"/>
                    <a:pt x="544038" y="336232"/>
                  </a:cubicBezTo>
                  <a:cubicBezTo>
                    <a:pt x="522130" y="300990"/>
                    <a:pt x="523083" y="299085"/>
                    <a:pt x="557373" y="275272"/>
                  </a:cubicBezTo>
                  <a:cubicBezTo>
                    <a:pt x="559278" y="273367"/>
                    <a:pt x="562135" y="271462"/>
                    <a:pt x="566898" y="267652"/>
                  </a:cubicBezTo>
                  <a:cubicBezTo>
                    <a:pt x="549753" y="269557"/>
                    <a:pt x="535465" y="268605"/>
                    <a:pt x="521178" y="271462"/>
                  </a:cubicBezTo>
                  <a:cubicBezTo>
                    <a:pt x="504985" y="274320"/>
                    <a:pt x="493555" y="268605"/>
                    <a:pt x="484030" y="257175"/>
                  </a:cubicBezTo>
                  <a:cubicBezTo>
                    <a:pt x="473553" y="245745"/>
                    <a:pt x="464028" y="235267"/>
                    <a:pt x="452598" y="223837"/>
                  </a:cubicBezTo>
                  <a:cubicBezTo>
                    <a:pt x="427833" y="199072"/>
                    <a:pt x="427833" y="196215"/>
                    <a:pt x="450693" y="172402"/>
                  </a:cubicBezTo>
                  <a:cubicBezTo>
                    <a:pt x="438310" y="172402"/>
                    <a:pt x="438310" y="172402"/>
                    <a:pt x="432595" y="150495"/>
                  </a:cubicBezTo>
                  <a:cubicBezTo>
                    <a:pt x="425928" y="155257"/>
                    <a:pt x="423070" y="162877"/>
                    <a:pt x="420213" y="169545"/>
                  </a:cubicBezTo>
                  <a:cubicBezTo>
                    <a:pt x="413545" y="184785"/>
                    <a:pt x="401163" y="192405"/>
                    <a:pt x="385923" y="191452"/>
                  </a:cubicBezTo>
                  <a:cubicBezTo>
                    <a:pt x="365920" y="189547"/>
                    <a:pt x="354490" y="197167"/>
                    <a:pt x="344965" y="213360"/>
                  </a:cubicBezTo>
                  <a:cubicBezTo>
                    <a:pt x="331630" y="235267"/>
                    <a:pt x="314485" y="255270"/>
                    <a:pt x="299245" y="275272"/>
                  </a:cubicBezTo>
                  <a:cubicBezTo>
                    <a:pt x="295435" y="280035"/>
                    <a:pt x="292578" y="287655"/>
                    <a:pt x="284958" y="284797"/>
                  </a:cubicBezTo>
                  <a:cubicBezTo>
                    <a:pt x="278290" y="281940"/>
                    <a:pt x="281148" y="275272"/>
                    <a:pt x="281148" y="269557"/>
                  </a:cubicBezTo>
                  <a:cubicBezTo>
                    <a:pt x="284005" y="221932"/>
                    <a:pt x="295435" y="177165"/>
                    <a:pt x="321153" y="136207"/>
                  </a:cubicBezTo>
                  <a:cubicBezTo>
                    <a:pt x="324963" y="129540"/>
                    <a:pt x="330678" y="125730"/>
                    <a:pt x="336393" y="121920"/>
                  </a:cubicBezTo>
                  <a:cubicBezTo>
                    <a:pt x="384018" y="86677"/>
                    <a:pt x="434500" y="56197"/>
                    <a:pt x="483078" y="22860"/>
                  </a:cubicBezTo>
                  <a:cubicBezTo>
                    <a:pt x="494508" y="15240"/>
                    <a:pt x="504985" y="4762"/>
                    <a:pt x="51832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EE194F9D-92C5-494D-A71F-52F797241779}"/>
              </a:ext>
            </a:extLst>
          </p:cNvPr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965DE85-99CD-45CA-B40D-D66A355C3F59}"/>
              </a:ext>
            </a:extLst>
          </p:cNvPr>
          <p:cNvSpPr/>
          <p:nvPr userDrawn="1"/>
        </p:nvSpPr>
        <p:spPr>
          <a:xfrm rot="3273252" flipH="1">
            <a:off x="-161265" y="292024"/>
            <a:ext cx="1754569" cy="530186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14863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80D13C-0D78-4ADF-A5D5-7867A9125EC7}"/>
              </a:ext>
            </a:extLst>
          </p:cNvPr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71BC114-F2C7-4604-9852-F32BC9BE689D}"/>
              </a:ext>
            </a:extLst>
          </p:cNvPr>
          <p:cNvSpPr/>
          <p:nvPr userDrawn="1"/>
        </p:nvSpPr>
        <p:spPr>
          <a:xfrm rot="3273252" flipH="1">
            <a:off x="-161265" y="292024"/>
            <a:ext cx="1754569" cy="530186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68638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80D13C-0D78-4ADF-A5D5-7867A9125EC7}"/>
              </a:ext>
            </a:extLst>
          </p:cNvPr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77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11D5-FC20-4F11-B608-DAD4A015A020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E39-5FEC-4327-B717-E1654827E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249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4135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CCB2AF-9946-424A-9CAE-38BB37347F6C}"/>
              </a:ext>
            </a:extLst>
          </p:cNvPr>
          <p:cNvSpPr/>
          <p:nvPr userDrawn="1"/>
        </p:nvSpPr>
        <p:spPr>
          <a:xfrm>
            <a:off x="0" y="3937992"/>
            <a:ext cx="12192000" cy="292000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CDCF713-1497-4259-A27C-F8344C734761}"/>
              </a:ext>
            </a:extLst>
          </p:cNvPr>
          <p:cNvGrpSpPr/>
          <p:nvPr userDrawn="1"/>
        </p:nvGrpSpPr>
        <p:grpSpPr>
          <a:xfrm flipH="1">
            <a:off x="709507" y="1610238"/>
            <a:ext cx="4407202" cy="4611048"/>
            <a:chOff x="6446339" y="1280897"/>
            <a:chExt cx="4320717" cy="530305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89A3254-D934-443A-A8E5-26F43C45538A}"/>
                </a:ext>
              </a:extLst>
            </p:cNvPr>
            <p:cNvSpPr/>
            <p:nvPr/>
          </p:nvSpPr>
          <p:spPr>
            <a:xfrm>
              <a:off x="7360122" y="5629227"/>
              <a:ext cx="2033648" cy="954722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1DD443A-C981-400C-A78A-A3A2BFA88DE0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chemeClr val="bg1">
                    <a:lumMod val="60000"/>
                  </a:schemeClr>
                </a:gs>
                <a:gs pos="70000">
                  <a:schemeClr val="bg1">
                    <a:lumMod val="6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800000" scaled="0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8372E7C-CB1E-4E4D-9F8E-024C2326AF7E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F2C58F3-2A40-41BA-BACD-47E754647D05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0F2220-32CC-44D4-8AFE-C56E78A9D7DC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74E8244-A4F2-4E86-8B08-5FF2D301EB9F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93C300E-7D6B-41AC-A90B-BE4D04EB849A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B4429A7-D1AE-4770-A50D-87D49E00B25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042331B-3BD8-4CBE-8C5B-302479E090BA}"/>
              </a:ext>
            </a:extLst>
          </p:cNvPr>
          <p:cNvSpPr/>
          <p:nvPr userDrawn="1"/>
        </p:nvSpPr>
        <p:spPr>
          <a:xfrm rot="3273252" flipH="1">
            <a:off x="-161265" y="292024"/>
            <a:ext cx="1754569" cy="530186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C7E575B-9A0A-4153-80C4-02F15165D070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52835" y="1831952"/>
            <a:ext cx="4014766" cy="2996923"/>
          </a:xfrm>
          <a:custGeom>
            <a:avLst/>
            <a:gdLst>
              <a:gd name="connsiteX0" fmla="*/ 0 w 4014766"/>
              <a:gd name="connsiteY0" fmla="*/ 0 h 2996923"/>
              <a:gd name="connsiteX1" fmla="*/ 3877709 w 4014766"/>
              <a:gd name="connsiteY1" fmla="*/ 788969 h 2996923"/>
              <a:gd name="connsiteX2" fmla="*/ 4014766 w 4014766"/>
              <a:gd name="connsiteY2" fmla="*/ 2864276 h 2996923"/>
              <a:gd name="connsiteX3" fmla="*/ 209763 w 4014766"/>
              <a:gd name="connsiteY3" fmla="*/ 2996923 h 2996923"/>
              <a:gd name="connsiteX0" fmla="*/ 0 w 4014766"/>
              <a:gd name="connsiteY0" fmla="*/ 0 h 2996923"/>
              <a:gd name="connsiteX1" fmla="*/ 3907527 w 4014766"/>
              <a:gd name="connsiteY1" fmla="*/ 798908 h 2996923"/>
              <a:gd name="connsiteX2" fmla="*/ 4014766 w 4014766"/>
              <a:gd name="connsiteY2" fmla="*/ 2864276 h 2996923"/>
              <a:gd name="connsiteX3" fmla="*/ 209763 w 4014766"/>
              <a:gd name="connsiteY3" fmla="*/ 2996923 h 2996923"/>
              <a:gd name="connsiteX4" fmla="*/ 0 w 4014766"/>
              <a:gd name="connsiteY4" fmla="*/ 0 h 299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4766" h="2996923">
                <a:moveTo>
                  <a:pt x="0" y="0"/>
                </a:moveTo>
                <a:lnTo>
                  <a:pt x="3907527" y="798908"/>
                </a:lnTo>
                <a:lnTo>
                  <a:pt x="4014766" y="2864276"/>
                </a:lnTo>
                <a:lnTo>
                  <a:pt x="209763" y="299692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51250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4">
            <a:extLst>
              <a:ext uri="{FF2B5EF4-FFF2-40B4-BE49-F238E27FC236}">
                <a16:creationId xmlns:a16="http://schemas.microsoft.com/office/drawing/2014/main" id="{78365DAA-91AD-4697-ADE8-3F9A839BE69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4469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44604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BC94C0C1-C105-49A1-80F4-B360522907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133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D6DD40-BA8F-48B7-B4C2-E0FFD7A6DDF0}"/>
              </a:ext>
            </a:extLst>
          </p:cNvPr>
          <p:cNvSpPr/>
          <p:nvPr userDrawn="1"/>
        </p:nvSpPr>
        <p:spPr>
          <a:xfrm>
            <a:off x="2632663" y="2468896"/>
            <a:ext cx="1728000" cy="22082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E5D593A7-43B0-47D1-BF3D-9A8F79CC45B8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362193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650C69-C1B1-41C4-952A-9DD539724917}"/>
              </a:ext>
            </a:extLst>
          </p:cNvPr>
          <p:cNvSpPr/>
          <p:nvPr userDrawn="1"/>
        </p:nvSpPr>
        <p:spPr>
          <a:xfrm>
            <a:off x="6091723" y="2468896"/>
            <a:ext cx="1728000" cy="2208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4C58B34E-2F81-4D5C-89F7-95C6B8D6BEC2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812544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FDA304-E7F5-4248-A1F4-6228DE43CE90}"/>
              </a:ext>
            </a:extLst>
          </p:cNvPr>
          <p:cNvSpPr/>
          <p:nvPr userDrawn="1"/>
        </p:nvSpPr>
        <p:spPr>
          <a:xfrm>
            <a:off x="9542072" y="2468896"/>
            <a:ext cx="1728000" cy="22082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B7B164-60D4-4671-9B7F-E8A87D9422B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2BCB82-A7CE-4D45-ABD4-76E3185AE537}"/>
              </a:ext>
            </a:extLst>
          </p:cNvPr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E8DAB93-956F-4747-9938-C756572C5019}"/>
              </a:ext>
            </a:extLst>
          </p:cNvPr>
          <p:cNvSpPr/>
          <p:nvPr userDrawn="1"/>
        </p:nvSpPr>
        <p:spPr>
          <a:xfrm rot="3273252" flipH="1">
            <a:off x="-161265" y="292024"/>
            <a:ext cx="1754569" cy="530186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603F8D-B8F3-4CDB-B681-6B1551D1C8EF}"/>
              </a:ext>
            </a:extLst>
          </p:cNvPr>
          <p:cNvGrpSpPr/>
          <p:nvPr userDrawn="1"/>
        </p:nvGrpSpPr>
        <p:grpSpPr>
          <a:xfrm flipH="1">
            <a:off x="10856438" y="5136827"/>
            <a:ext cx="1174335" cy="1584931"/>
            <a:chOff x="10073923" y="4329846"/>
            <a:chExt cx="1822803" cy="2460131"/>
          </a:xfrm>
          <a:solidFill>
            <a:schemeClr val="accent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066AE3-F712-40FC-B722-F9C1710A9D45}"/>
                </a:ext>
              </a:extLst>
            </p:cNvPr>
            <p:cNvSpPr/>
            <p:nvPr/>
          </p:nvSpPr>
          <p:spPr>
            <a:xfrm>
              <a:off x="10073923" y="4329846"/>
              <a:ext cx="1385397" cy="2351375"/>
            </a:xfrm>
            <a:custGeom>
              <a:avLst/>
              <a:gdLst>
                <a:gd name="connsiteX0" fmla="*/ 789622 w 1385397"/>
                <a:gd name="connsiteY0" fmla="*/ 0 h 2351375"/>
                <a:gd name="connsiteX1" fmla="*/ 865822 w 1385397"/>
                <a:gd name="connsiteY1" fmla="*/ 0 h 2351375"/>
                <a:gd name="connsiteX2" fmla="*/ 954405 w 1385397"/>
                <a:gd name="connsiteY2" fmla="*/ 58102 h 2351375"/>
                <a:gd name="connsiteX3" fmla="*/ 1050607 w 1385397"/>
                <a:gd name="connsiteY3" fmla="*/ 123825 h 2351375"/>
                <a:gd name="connsiteX4" fmla="*/ 1062990 w 1385397"/>
                <a:gd name="connsiteY4" fmla="*/ 136207 h 2351375"/>
                <a:gd name="connsiteX5" fmla="*/ 1102995 w 1385397"/>
                <a:gd name="connsiteY5" fmla="*/ 269557 h 2351375"/>
                <a:gd name="connsiteX6" fmla="*/ 1099185 w 1385397"/>
                <a:gd name="connsiteY6" fmla="*/ 284797 h 2351375"/>
                <a:gd name="connsiteX7" fmla="*/ 1084897 w 1385397"/>
                <a:gd name="connsiteY7" fmla="*/ 276225 h 2351375"/>
                <a:gd name="connsiteX8" fmla="*/ 1031557 w 1385397"/>
                <a:gd name="connsiteY8" fmla="*/ 202882 h 2351375"/>
                <a:gd name="connsiteX9" fmla="*/ 1015365 w 1385397"/>
                <a:gd name="connsiteY9" fmla="*/ 192405 h 2351375"/>
                <a:gd name="connsiteX10" fmla="*/ 957262 w 1385397"/>
                <a:gd name="connsiteY10" fmla="*/ 158115 h 2351375"/>
                <a:gd name="connsiteX11" fmla="*/ 950595 w 1385397"/>
                <a:gd name="connsiteY11" fmla="*/ 152400 h 2351375"/>
                <a:gd name="connsiteX12" fmla="*/ 934402 w 1385397"/>
                <a:gd name="connsiteY12" fmla="*/ 171450 h 2351375"/>
                <a:gd name="connsiteX13" fmla="*/ 934402 w 1385397"/>
                <a:gd name="connsiteY13" fmla="*/ 175260 h 2351375"/>
                <a:gd name="connsiteX14" fmla="*/ 934402 w 1385397"/>
                <a:gd name="connsiteY14" fmla="*/ 223837 h 2351375"/>
                <a:gd name="connsiteX15" fmla="*/ 901065 w 1385397"/>
                <a:gd name="connsiteY15" fmla="*/ 259080 h 2351375"/>
                <a:gd name="connsiteX16" fmla="*/ 863917 w 1385397"/>
                <a:gd name="connsiteY16" fmla="*/ 273367 h 2351375"/>
                <a:gd name="connsiteX17" fmla="*/ 817245 w 1385397"/>
                <a:gd name="connsiteY17" fmla="*/ 269557 h 2351375"/>
                <a:gd name="connsiteX18" fmla="*/ 842010 w 1385397"/>
                <a:gd name="connsiteY18" fmla="*/ 287655 h 2351375"/>
                <a:gd name="connsiteX19" fmla="*/ 848677 w 1385397"/>
                <a:gd name="connsiteY19" fmla="*/ 324802 h 2351375"/>
                <a:gd name="connsiteX20" fmla="*/ 761047 w 1385397"/>
                <a:gd name="connsiteY20" fmla="*/ 467677 h 2351375"/>
                <a:gd name="connsiteX21" fmla="*/ 752475 w 1385397"/>
                <a:gd name="connsiteY21" fmla="*/ 481965 h 2351375"/>
                <a:gd name="connsiteX22" fmla="*/ 806767 w 1385397"/>
                <a:gd name="connsiteY22" fmla="*/ 450532 h 2351375"/>
                <a:gd name="connsiteX23" fmla="*/ 942975 w 1385397"/>
                <a:gd name="connsiteY23" fmla="*/ 391477 h 2351375"/>
                <a:gd name="connsiteX24" fmla="*/ 1303020 w 1385397"/>
                <a:gd name="connsiteY24" fmla="*/ 489585 h 2351375"/>
                <a:gd name="connsiteX25" fmla="*/ 1372552 w 1385397"/>
                <a:gd name="connsiteY25" fmla="*/ 596265 h 2351375"/>
                <a:gd name="connsiteX26" fmla="*/ 1383030 w 1385397"/>
                <a:gd name="connsiteY26" fmla="*/ 732472 h 2351375"/>
                <a:gd name="connsiteX27" fmla="*/ 1380172 w 1385397"/>
                <a:gd name="connsiteY27" fmla="*/ 796290 h 2351375"/>
                <a:gd name="connsiteX28" fmla="*/ 1376362 w 1385397"/>
                <a:gd name="connsiteY28" fmla="*/ 808672 h 2351375"/>
                <a:gd name="connsiteX29" fmla="*/ 1365885 w 1385397"/>
                <a:gd name="connsiteY29" fmla="*/ 802957 h 2351375"/>
                <a:gd name="connsiteX30" fmla="*/ 1364932 w 1385397"/>
                <a:gd name="connsiteY30" fmla="*/ 802005 h 2351375"/>
                <a:gd name="connsiteX31" fmla="*/ 1263967 w 1385397"/>
                <a:gd name="connsiteY31" fmla="*/ 672465 h 2351375"/>
                <a:gd name="connsiteX32" fmla="*/ 1260157 w 1385397"/>
                <a:gd name="connsiteY32" fmla="*/ 675322 h 2351375"/>
                <a:gd name="connsiteX33" fmla="*/ 1265872 w 1385397"/>
                <a:gd name="connsiteY33" fmla="*/ 710565 h 2351375"/>
                <a:gd name="connsiteX34" fmla="*/ 1254442 w 1385397"/>
                <a:gd name="connsiteY34" fmla="*/ 720090 h 2351375"/>
                <a:gd name="connsiteX35" fmla="*/ 1194435 w 1385397"/>
                <a:gd name="connsiteY35" fmla="*/ 685800 h 2351375"/>
                <a:gd name="connsiteX36" fmla="*/ 1182052 w 1385397"/>
                <a:gd name="connsiteY36" fmla="*/ 677227 h 2351375"/>
                <a:gd name="connsiteX37" fmla="*/ 1148715 w 1385397"/>
                <a:gd name="connsiteY37" fmla="*/ 626745 h 2351375"/>
                <a:gd name="connsiteX38" fmla="*/ 1088707 w 1385397"/>
                <a:gd name="connsiteY38" fmla="*/ 515302 h 2351375"/>
                <a:gd name="connsiteX39" fmla="*/ 1110615 w 1385397"/>
                <a:gd name="connsiteY39" fmla="*/ 598170 h 2351375"/>
                <a:gd name="connsiteX40" fmla="*/ 1114425 w 1385397"/>
                <a:gd name="connsiteY40" fmla="*/ 626745 h 2351375"/>
                <a:gd name="connsiteX41" fmla="*/ 1100137 w 1385397"/>
                <a:gd name="connsiteY41" fmla="*/ 638175 h 2351375"/>
                <a:gd name="connsiteX42" fmla="*/ 1003935 w 1385397"/>
                <a:gd name="connsiteY42" fmla="*/ 612457 h 2351375"/>
                <a:gd name="connsiteX43" fmla="*/ 855345 w 1385397"/>
                <a:gd name="connsiteY43" fmla="*/ 625792 h 2351375"/>
                <a:gd name="connsiteX44" fmla="*/ 833437 w 1385397"/>
                <a:gd name="connsiteY44" fmla="*/ 669607 h 2351375"/>
                <a:gd name="connsiteX45" fmla="*/ 826770 w 1385397"/>
                <a:gd name="connsiteY45" fmla="*/ 765810 h 2351375"/>
                <a:gd name="connsiteX46" fmla="*/ 794385 w 1385397"/>
                <a:gd name="connsiteY46" fmla="*/ 834390 h 2351375"/>
                <a:gd name="connsiteX47" fmla="*/ 788670 w 1385397"/>
                <a:gd name="connsiteY47" fmla="*/ 909637 h 2351375"/>
                <a:gd name="connsiteX48" fmla="*/ 783907 w 1385397"/>
                <a:gd name="connsiteY48" fmla="*/ 929640 h 2351375"/>
                <a:gd name="connsiteX49" fmla="*/ 767715 w 1385397"/>
                <a:gd name="connsiteY49" fmla="*/ 916305 h 2351375"/>
                <a:gd name="connsiteX50" fmla="*/ 705802 w 1385397"/>
                <a:gd name="connsiteY50" fmla="*/ 834390 h 2351375"/>
                <a:gd name="connsiteX51" fmla="*/ 701040 w 1385397"/>
                <a:gd name="connsiteY51" fmla="*/ 807720 h 2351375"/>
                <a:gd name="connsiteX52" fmla="*/ 703897 w 1385397"/>
                <a:gd name="connsiteY52" fmla="*/ 730567 h 2351375"/>
                <a:gd name="connsiteX53" fmla="*/ 698182 w 1385397"/>
                <a:gd name="connsiteY53" fmla="*/ 724852 h 2351375"/>
                <a:gd name="connsiteX54" fmla="*/ 678180 w 1385397"/>
                <a:gd name="connsiteY54" fmla="*/ 767715 h 2351375"/>
                <a:gd name="connsiteX55" fmla="*/ 608647 w 1385397"/>
                <a:gd name="connsiteY55" fmla="*/ 994410 h 2351375"/>
                <a:gd name="connsiteX56" fmla="*/ 536257 w 1385397"/>
                <a:gd name="connsiteY56" fmla="*/ 1337310 h 2351375"/>
                <a:gd name="connsiteX57" fmla="*/ 519112 w 1385397"/>
                <a:gd name="connsiteY57" fmla="*/ 1524952 h 2351375"/>
                <a:gd name="connsiteX58" fmla="*/ 543877 w 1385397"/>
                <a:gd name="connsiteY58" fmla="*/ 1808797 h 2351375"/>
                <a:gd name="connsiteX59" fmla="*/ 629602 w 1385397"/>
                <a:gd name="connsiteY59" fmla="*/ 1998345 h 2351375"/>
                <a:gd name="connsiteX60" fmla="*/ 803910 w 1385397"/>
                <a:gd name="connsiteY60" fmla="*/ 2204085 h 2351375"/>
                <a:gd name="connsiteX61" fmla="*/ 883920 w 1385397"/>
                <a:gd name="connsiteY61" fmla="*/ 2251710 h 2351375"/>
                <a:gd name="connsiteX62" fmla="*/ 902970 w 1385397"/>
                <a:gd name="connsiteY62" fmla="*/ 2253615 h 2351375"/>
                <a:gd name="connsiteX63" fmla="*/ 912996 w 1385397"/>
                <a:gd name="connsiteY63" fmla="*/ 2252226 h 2351375"/>
                <a:gd name="connsiteX64" fmla="*/ 701023 w 1385397"/>
                <a:gd name="connsiteY64" fmla="*/ 2351375 h 2351375"/>
                <a:gd name="connsiteX65" fmla="*/ 696277 w 1385397"/>
                <a:gd name="connsiteY65" fmla="*/ 2346007 h 2351375"/>
                <a:gd name="connsiteX66" fmla="*/ 544830 w 1385397"/>
                <a:gd name="connsiteY66" fmla="*/ 2207895 h 2351375"/>
                <a:gd name="connsiteX67" fmla="*/ 397192 w 1385397"/>
                <a:gd name="connsiteY67" fmla="*/ 1887855 h 2351375"/>
                <a:gd name="connsiteX68" fmla="*/ 368617 w 1385397"/>
                <a:gd name="connsiteY68" fmla="*/ 1643062 h 2351375"/>
                <a:gd name="connsiteX69" fmla="*/ 374332 w 1385397"/>
                <a:gd name="connsiteY69" fmla="*/ 1531620 h 2351375"/>
                <a:gd name="connsiteX70" fmla="*/ 397192 w 1385397"/>
                <a:gd name="connsiteY70" fmla="*/ 1335405 h 2351375"/>
                <a:gd name="connsiteX71" fmla="*/ 459105 w 1385397"/>
                <a:gd name="connsiteY71" fmla="*/ 1087755 h 2351375"/>
                <a:gd name="connsiteX72" fmla="*/ 603885 w 1385397"/>
                <a:gd name="connsiteY72" fmla="*/ 725805 h 2351375"/>
                <a:gd name="connsiteX73" fmla="*/ 620077 w 1385397"/>
                <a:gd name="connsiteY73" fmla="*/ 696277 h 2351375"/>
                <a:gd name="connsiteX74" fmla="*/ 577215 w 1385397"/>
                <a:gd name="connsiteY74" fmla="*/ 716280 h 2351375"/>
                <a:gd name="connsiteX75" fmla="*/ 545782 w 1385397"/>
                <a:gd name="connsiteY75" fmla="*/ 753427 h 2351375"/>
                <a:gd name="connsiteX76" fmla="*/ 490537 w 1385397"/>
                <a:gd name="connsiteY76" fmla="*/ 767715 h 2351375"/>
                <a:gd name="connsiteX77" fmla="*/ 417195 w 1385397"/>
                <a:gd name="connsiteY77" fmla="*/ 742950 h 2351375"/>
                <a:gd name="connsiteX78" fmla="*/ 462915 w 1385397"/>
                <a:gd name="connsiteY78" fmla="*/ 788670 h 2351375"/>
                <a:gd name="connsiteX79" fmla="*/ 466725 w 1385397"/>
                <a:gd name="connsiteY79" fmla="*/ 845820 h 2351375"/>
                <a:gd name="connsiteX80" fmla="*/ 435292 w 1385397"/>
                <a:gd name="connsiteY80" fmla="*/ 854392 h 2351375"/>
                <a:gd name="connsiteX81" fmla="*/ 379095 w 1385397"/>
                <a:gd name="connsiteY81" fmla="*/ 834390 h 2351375"/>
                <a:gd name="connsiteX82" fmla="*/ 421957 w 1385397"/>
                <a:gd name="connsiteY82" fmla="*/ 890587 h 2351375"/>
                <a:gd name="connsiteX83" fmla="*/ 422910 w 1385397"/>
                <a:gd name="connsiteY83" fmla="*/ 915352 h 2351375"/>
                <a:gd name="connsiteX84" fmla="*/ 392430 w 1385397"/>
                <a:gd name="connsiteY84" fmla="*/ 965835 h 2351375"/>
                <a:gd name="connsiteX85" fmla="*/ 346710 w 1385397"/>
                <a:gd name="connsiteY85" fmla="*/ 983932 h 2351375"/>
                <a:gd name="connsiteX86" fmla="*/ 343852 w 1385397"/>
                <a:gd name="connsiteY86" fmla="*/ 984885 h 2351375"/>
                <a:gd name="connsiteX87" fmla="*/ 348615 w 1385397"/>
                <a:gd name="connsiteY87" fmla="*/ 988695 h 2351375"/>
                <a:gd name="connsiteX88" fmla="*/ 361950 w 1385397"/>
                <a:gd name="connsiteY88" fmla="*/ 1034415 h 2351375"/>
                <a:gd name="connsiteX89" fmla="*/ 319087 w 1385397"/>
                <a:gd name="connsiteY89" fmla="*/ 1044892 h 2351375"/>
                <a:gd name="connsiteX90" fmla="*/ 278130 w 1385397"/>
                <a:gd name="connsiteY90" fmla="*/ 1025842 h 2351375"/>
                <a:gd name="connsiteX91" fmla="*/ 343852 w 1385397"/>
                <a:gd name="connsiteY91" fmla="*/ 1088707 h 2351375"/>
                <a:gd name="connsiteX92" fmla="*/ 350520 w 1385397"/>
                <a:gd name="connsiteY92" fmla="*/ 1123950 h 2351375"/>
                <a:gd name="connsiteX93" fmla="*/ 321945 w 1385397"/>
                <a:gd name="connsiteY93" fmla="*/ 1132522 h 2351375"/>
                <a:gd name="connsiteX94" fmla="*/ 303847 w 1385397"/>
                <a:gd name="connsiteY94" fmla="*/ 1126807 h 2351375"/>
                <a:gd name="connsiteX95" fmla="*/ 345757 w 1385397"/>
                <a:gd name="connsiteY95" fmla="*/ 1203007 h 2351375"/>
                <a:gd name="connsiteX96" fmla="*/ 363855 w 1385397"/>
                <a:gd name="connsiteY96" fmla="*/ 1291590 h 2351375"/>
                <a:gd name="connsiteX97" fmla="*/ 362902 w 1385397"/>
                <a:gd name="connsiteY97" fmla="*/ 1301115 h 2351375"/>
                <a:gd name="connsiteX98" fmla="*/ 354330 w 1385397"/>
                <a:gd name="connsiteY98" fmla="*/ 1299210 h 2351375"/>
                <a:gd name="connsiteX99" fmla="*/ 309562 w 1385397"/>
                <a:gd name="connsiteY99" fmla="*/ 1268730 h 2351375"/>
                <a:gd name="connsiteX100" fmla="*/ 228600 w 1385397"/>
                <a:gd name="connsiteY100" fmla="*/ 1180147 h 2351375"/>
                <a:gd name="connsiteX101" fmla="*/ 180975 w 1385397"/>
                <a:gd name="connsiteY101" fmla="*/ 1088707 h 2351375"/>
                <a:gd name="connsiteX102" fmla="*/ 181927 w 1385397"/>
                <a:gd name="connsiteY102" fmla="*/ 1042035 h 2351375"/>
                <a:gd name="connsiteX103" fmla="*/ 179070 w 1385397"/>
                <a:gd name="connsiteY103" fmla="*/ 922972 h 2351375"/>
                <a:gd name="connsiteX104" fmla="*/ 185737 w 1385397"/>
                <a:gd name="connsiteY104" fmla="*/ 900112 h 2351375"/>
                <a:gd name="connsiteX105" fmla="*/ 258127 w 1385397"/>
                <a:gd name="connsiteY105" fmla="*/ 788670 h 2351375"/>
                <a:gd name="connsiteX106" fmla="*/ 340042 w 1385397"/>
                <a:gd name="connsiteY106" fmla="*/ 704850 h 2351375"/>
                <a:gd name="connsiteX107" fmla="*/ 425767 w 1385397"/>
                <a:gd name="connsiteY107" fmla="*/ 656272 h 2351375"/>
                <a:gd name="connsiteX108" fmla="*/ 438150 w 1385397"/>
                <a:gd name="connsiteY108" fmla="*/ 644842 h 2351375"/>
                <a:gd name="connsiteX109" fmla="*/ 275272 w 1385397"/>
                <a:gd name="connsiteY109" fmla="*/ 600075 h 2351375"/>
                <a:gd name="connsiteX110" fmla="*/ 264795 w 1385397"/>
                <a:gd name="connsiteY110" fmla="*/ 594360 h 2351375"/>
                <a:gd name="connsiteX111" fmla="*/ 242887 w 1385397"/>
                <a:gd name="connsiteY111" fmla="*/ 583882 h 2351375"/>
                <a:gd name="connsiteX112" fmla="*/ 336232 w 1385397"/>
                <a:gd name="connsiteY112" fmla="*/ 676275 h 2351375"/>
                <a:gd name="connsiteX113" fmla="*/ 263842 w 1385397"/>
                <a:gd name="connsiteY113" fmla="*/ 700087 h 2351375"/>
                <a:gd name="connsiteX114" fmla="*/ 240030 w 1385397"/>
                <a:gd name="connsiteY114" fmla="*/ 719137 h 2351375"/>
                <a:gd name="connsiteX115" fmla="*/ 160972 w 1385397"/>
                <a:gd name="connsiteY115" fmla="*/ 728662 h 2351375"/>
                <a:gd name="connsiteX116" fmla="*/ 186690 w 1385397"/>
                <a:gd name="connsiteY116" fmla="*/ 762952 h 2351375"/>
                <a:gd name="connsiteX117" fmla="*/ 189547 w 1385397"/>
                <a:gd name="connsiteY117" fmla="*/ 780097 h 2351375"/>
                <a:gd name="connsiteX118" fmla="*/ 160972 w 1385397"/>
                <a:gd name="connsiteY118" fmla="*/ 849630 h 2351375"/>
                <a:gd name="connsiteX119" fmla="*/ 148590 w 1385397"/>
                <a:gd name="connsiteY119" fmla="*/ 880110 h 2351375"/>
                <a:gd name="connsiteX120" fmla="*/ 130492 w 1385397"/>
                <a:gd name="connsiteY120" fmla="*/ 882015 h 2351375"/>
                <a:gd name="connsiteX121" fmla="*/ 121920 w 1385397"/>
                <a:gd name="connsiteY121" fmla="*/ 874395 h 2351375"/>
                <a:gd name="connsiteX122" fmla="*/ 139065 w 1385397"/>
                <a:gd name="connsiteY122" fmla="*/ 917257 h 2351375"/>
                <a:gd name="connsiteX123" fmla="*/ 133350 w 1385397"/>
                <a:gd name="connsiteY123" fmla="*/ 979170 h 2351375"/>
                <a:gd name="connsiteX124" fmla="*/ 122872 w 1385397"/>
                <a:gd name="connsiteY124" fmla="*/ 1010602 h 2351375"/>
                <a:gd name="connsiteX125" fmla="*/ 103822 w 1385397"/>
                <a:gd name="connsiteY125" fmla="*/ 1012507 h 2351375"/>
                <a:gd name="connsiteX126" fmla="*/ 88582 w 1385397"/>
                <a:gd name="connsiteY126" fmla="*/ 986790 h 2351375"/>
                <a:gd name="connsiteX127" fmla="*/ 0 w 1385397"/>
                <a:gd name="connsiteY127" fmla="*/ 771525 h 2351375"/>
                <a:gd name="connsiteX128" fmla="*/ 0 w 1385397"/>
                <a:gd name="connsiteY128" fmla="*/ 714375 h 2351375"/>
                <a:gd name="connsiteX129" fmla="*/ 2857 w 1385397"/>
                <a:gd name="connsiteY129" fmla="*/ 708660 h 2351375"/>
                <a:gd name="connsiteX130" fmla="*/ 195262 w 1385397"/>
                <a:gd name="connsiteY130" fmla="*/ 469582 h 2351375"/>
                <a:gd name="connsiteX131" fmla="*/ 325755 w 1385397"/>
                <a:gd name="connsiteY131" fmla="*/ 436245 h 2351375"/>
                <a:gd name="connsiteX132" fmla="*/ 431482 w 1385397"/>
                <a:gd name="connsiteY132" fmla="*/ 460057 h 2351375"/>
                <a:gd name="connsiteX133" fmla="*/ 560070 w 1385397"/>
                <a:gd name="connsiteY133" fmla="*/ 499110 h 2351375"/>
                <a:gd name="connsiteX134" fmla="*/ 570547 w 1385397"/>
                <a:gd name="connsiteY134" fmla="*/ 490537 h 2351375"/>
                <a:gd name="connsiteX135" fmla="*/ 539115 w 1385397"/>
                <a:gd name="connsiteY135" fmla="*/ 420052 h 2351375"/>
                <a:gd name="connsiteX136" fmla="*/ 437197 w 1385397"/>
                <a:gd name="connsiteY136" fmla="*/ 306705 h 2351375"/>
                <a:gd name="connsiteX137" fmla="*/ 427672 w 1385397"/>
                <a:gd name="connsiteY137" fmla="*/ 284797 h 2351375"/>
                <a:gd name="connsiteX138" fmla="*/ 436245 w 1385397"/>
                <a:gd name="connsiteY138" fmla="*/ 220980 h 2351375"/>
                <a:gd name="connsiteX139" fmla="*/ 410527 w 1385397"/>
                <a:gd name="connsiteY139" fmla="*/ 273367 h 2351375"/>
                <a:gd name="connsiteX140" fmla="*/ 381952 w 1385397"/>
                <a:gd name="connsiteY140" fmla="*/ 288607 h 2351375"/>
                <a:gd name="connsiteX141" fmla="*/ 332422 w 1385397"/>
                <a:gd name="connsiteY141" fmla="*/ 280035 h 2351375"/>
                <a:gd name="connsiteX142" fmla="*/ 301942 w 1385397"/>
                <a:gd name="connsiteY142" fmla="*/ 246697 h 2351375"/>
                <a:gd name="connsiteX143" fmla="*/ 300037 w 1385397"/>
                <a:gd name="connsiteY143" fmla="*/ 243840 h 2351375"/>
                <a:gd name="connsiteX144" fmla="*/ 246697 w 1385397"/>
                <a:gd name="connsiteY144" fmla="*/ 281940 h 2351375"/>
                <a:gd name="connsiteX145" fmla="*/ 185737 w 1385397"/>
                <a:gd name="connsiteY145" fmla="*/ 314325 h 2351375"/>
                <a:gd name="connsiteX146" fmla="*/ 162877 w 1385397"/>
                <a:gd name="connsiteY146" fmla="*/ 311467 h 2351375"/>
                <a:gd name="connsiteX147" fmla="*/ 145732 w 1385397"/>
                <a:gd name="connsiteY147" fmla="*/ 262890 h 2351375"/>
                <a:gd name="connsiteX148" fmla="*/ 145732 w 1385397"/>
                <a:gd name="connsiteY148" fmla="*/ 220027 h 2351375"/>
                <a:gd name="connsiteX149" fmla="*/ 141922 w 1385397"/>
                <a:gd name="connsiteY149" fmla="*/ 229552 h 2351375"/>
                <a:gd name="connsiteX150" fmla="*/ 139065 w 1385397"/>
                <a:gd name="connsiteY150" fmla="*/ 362902 h 2351375"/>
                <a:gd name="connsiteX151" fmla="*/ 120967 w 1385397"/>
                <a:gd name="connsiteY151" fmla="*/ 405765 h 2351375"/>
                <a:gd name="connsiteX152" fmla="*/ 67627 w 1385397"/>
                <a:gd name="connsiteY152" fmla="*/ 398145 h 2351375"/>
                <a:gd name="connsiteX153" fmla="*/ 60007 w 1385397"/>
                <a:gd name="connsiteY153" fmla="*/ 242887 h 2351375"/>
                <a:gd name="connsiteX154" fmla="*/ 61912 w 1385397"/>
                <a:gd name="connsiteY154" fmla="*/ 239077 h 2351375"/>
                <a:gd name="connsiteX155" fmla="*/ 142875 w 1385397"/>
                <a:gd name="connsiteY155" fmla="*/ 88582 h 2351375"/>
                <a:gd name="connsiteX156" fmla="*/ 155257 w 1385397"/>
                <a:gd name="connsiteY156" fmla="*/ 73342 h 2351375"/>
                <a:gd name="connsiteX157" fmla="*/ 322897 w 1385397"/>
                <a:gd name="connsiteY157" fmla="*/ 40005 h 2351375"/>
                <a:gd name="connsiteX158" fmla="*/ 420052 w 1385397"/>
                <a:gd name="connsiteY158" fmla="*/ 60960 h 2351375"/>
                <a:gd name="connsiteX159" fmla="*/ 500062 w 1385397"/>
                <a:gd name="connsiteY159" fmla="*/ 113347 h 2351375"/>
                <a:gd name="connsiteX160" fmla="*/ 562927 w 1385397"/>
                <a:gd name="connsiteY160" fmla="*/ 205740 h 2351375"/>
                <a:gd name="connsiteX161" fmla="*/ 613410 w 1385397"/>
                <a:gd name="connsiteY161" fmla="*/ 316230 h 2351375"/>
                <a:gd name="connsiteX162" fmla="*/ 626745 w 1385397"/>
                <a:gd name="connsiteY162" fmla="*/ 367665 h 2351375"/>
                <a:gd name="connsiteX163" fmla="*/ 678180 w 1385397"/>
                <a:gd name="connsiteY163" fmla="*/ 199072 h 2351375"/>
                <a:gd name="connsiteX164" fmla="*/ 728662 w 1385397"/>
                <a:gd name="connsiteY164" fmla="*/ 156210 h 2351375"/>
                <a:gd name="connsiteX165" fmla="*/ 772477 w 1385397"/>
                <a:gd name="connsiteY165" fmla="*/ 140970 h 2351375"/>
                <a:gd name="connsiteX166" fmla="*/ 741997 w 1385397"/>
                <a:gd name="connsiteY166" fmla="*/ 138112 h 2351375"/>
                <a:gd name="connsiteX167" fmla="*/ 721042 w 1385397"/>
                <a:gd name="connsiteY167" fmla="*/ 90487 h 2351375"/>
                <a:gd name="connsiteX168" fmla="*/ 753427 w 1385397"/>
                <a:gd name="connsiteY168" fmla="*/ 46672 h 2351375"/>
                <a:gd name="connsiteX169" fmla="*/ 778192 w 1385397"/>
                <a:gd name="connsiteY169" fmla="*/ 35242 h 2351375"/>
                <a:gd name="connsiteX170" fmla="*/ 816292 w 1385397"/>
                <a:gd name="connsiteY170" fmla="*/ 40005 h 2351375"/>
                <a:gd name="connsiteX171" fmla="*/ 795337 w 1385397"/>
                <a:gd name="connsiteY171" fmla="*/ 22860 h 2351375"/>
                <a:gd name="connsiteX172" fmla="*/ 789622 w 1385397"/>
                <a:gd name="connsiteY172" fmla="*/ 0 h 235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1385397" h="2351375">
                  <a:moveTo>
                    <a:pt x="789622" y="0"/>
                  </a:moveTo>
                  <a:cubicBezTo>
                    <a:pt x="815340" y="0"/>
                    <a:pt x="840105" y="0"/>
                    <a:pt x="865822" y="0"/>
                  </a:cubicBezTo>
                  <a:cubicBezTo>
                    <a:pt x="895350" y="19050"/>
                    <a:pt x="924877" y="38100"/>
                    <a:pt x="954405" y="58102"/>
                  </a:cubicBezTo>
                  <a:cubicBezTo>
                    <a:pt x="986790" y="79057"/>
                    <a:pt x="1019175" y="100965"/>
                    <a:pt x="1050607" y="123825"/>
                  </a:cubicBezTo>
                  <a:cubicBezTo>
                    <a:pt x="1055370" y="127635"/>
                    <a:pt x="1060132" y="131445"/>
                    <a:pt x="1062990" y="136207"/>
                  </a:cubicBezTo>
                  <a:cubicBezTo>
                    <a:pt x="1087755" y="177165"/>
                    <a:pt x="1100137" y="221932"/>
                    <a:pt x="1102995" y="269557"/>
                  </a:cubicBezTo>
                  <a:cubicBezTo>
                    <a:pt x="1102995" y="274320"/>
                    <a:pt x="1105852" y="281940"/>
                    <a:pt x="1099185" y="284797"/>
                  </a:cubicBezTo>
                  <a:cubicBezTo>
                    <a:pt x="1091565" y="287655"/>
                    <a:pt x="1088707" y="280035"/>
                    <a:pt x="1084897" y="276225"/>
                  </a:cubicBezTo>
                  <a:cubicBezTo>
                    <a:pt x="1066800" y="252412"/>
                    <a:pt x="1048702" y="227647"/>
                    <a:pt x="1031557" y="202882"/>
                  </a:cubicBezTo>
                  <a:cubicBezTo>
                    <a:pt x="1027747" y="197167"/>
                    <a:pt x="1023937" y="190500"/>
                    <a:pt x="1015365" y="192405"/>
                  </a:cubicBezTo>
                  <a:cubicBezTo>
                    <a:pt x="986790" y="196215"/>
                    <a:pt x="966787" y="186690"/>
                    <a:pt x="957262" y="158115"/>
                  </a:cubicBezTo>
                  <a:cubicBezTo>
                    <a:pt x="956310" y="155257"/>
                    <a:pt x="954405" y="152400"/>
                    <a:pt x="950595" y="152400"/>
                  </a:cubicBezTo>
                  <a:cubicBezTo>
                    <a:pt x="944880" y="158115"/>
                    <a:pt x="957262" y="180975"/>
                    <a:pt x="934402" y="171450"/>
                  </a:cubicBezTo>
                  <a:cubicBezTo>
                    <a:pt x="934402" y="173355"/>
                    <a:pt x="934402" y="174307"/>
                    <a:pt x="934402" y="175260"/>
                  </a:cubicBezTo>
                  <a:cubicBezTo>
                    <a:pt x="956310" y="196215"/>
                    <a:pt x="956310" y="200977"/>
                    <a:pt x="934402" y="223837"/>
                  </a:cubicBezTo>
                  <a:cubicBezTo>
                    <a:pt x="922972" y="235267"/>
                    <a:pt x="912495" y="247650"/>
                    <a:pt x="901065" y="259080"/>
                  </a:cubicBezTo>
                  <a:cubicBezTo>
                    <a:pt x="890587" y="270510"/>
                    <a:pt x="879157" y="276225"/>
                    <a:pt x="863917" y="273367"/>
                  </a:cubicBezTo>
                  <a:cubicBezTo>
                    <a:pt x="849630" y="270510"/>
                    <a:pt x="835342" y="270510"/>
                    <a:pt x="817245" y="269557"/>
                  </a:cubicBezTo>
                  <a:cubicBezTo>
                    <a:pt x="827722" y="277177"/>
                    <a:pt x="835342" y="281940"/>
                    <a:pt x="842010" y="287655"/>
                  </a:cubicBezTo>
                  <a:cubicBezTo>
                    <a:pt x="856297" y="299085"/>
                    <a:pt x="858202" y="308610"/>
                    <a:pt x="848677" y="324802"/>
                  </a:cubicBezTo>
                  <a:cubicBezTo>
                    <a:pt x="819150" y="372427"/>
                    <a:pt x="790575" y="420052"/>
                    <a:pt x="761047" y="467677"/>
                  </a:cubicBezTo>
                  <a:cubicBezTo>
                    <a:pt x="759142" y="471487"/>
                    <a:pt x="756285" y="475297"/>
                    <a:pt x="752475" y="481965"/>
                  </a:cubicBezTo>
                  <a:cubicBezTo>
                    <a:pt x="773430" y="472440"/>
                    <a:pt x="789622" y="461962"/>
                    <a:pt x="806767" y="450532"/>
                  </a:cubicBezTo>
                  <a:cubicBezTo>
                    <a:pt x="848677" y="421957"/>
                    <a:pt x="892492" y="401955"/>
                    <a:pt x="942975" y="391477"/>
                  </a:cubicBezTo>
                  <a:cubicBezTo>
                    <a:pt x="1080135" y="363855"/>
                    <a:pt x="1200150" y="399097"/>
                    <a:pt x="1303020" y="489585"/>
                  </a:cubicBezTo>
                  <a:cubicBezTo>
                    <a:pt x="1335405" y="518160"/>
                    <a:pt x="1360170" y="554355"/>
                    <a:pt x="1372552" y="596265"/>
                  </a:cubicBezTo>
                  <a:cubicBezTo>
                    <a:pt x="1385887" y="640080"/>
                    <a:pt x="1387792" y="686752"/>
                    <a:pt x="1383030" y="732472"/>
                  </a:cubicBezTo>
                  <a:cubicBezTo>
                    <a:pt x="1381125" y="753427"/>
                    <a:pt x="1382077" y="774382"/>
                    <a:pt x="1380172" y="796290"/>
                  </a:cubicBezTo>
                  <a:cubicBezTo>
                    <a:pt x="1380172" y="801052"/>
                    <a:pt x="1381125" y="806767"/>
                    <a:pt x="1376362" y="808672"/>
                  </a:cubicBezTo>
                  <a:cubicBezTo>
                    <a:pt x="1372552" y="810577"/>
                    <a:pt x="1369695" y="805815"/>
                    <a:pt x="1365885" y="802957"/>
                  </a:cubicBezTo>
                  <a:cubicBezTo>
                    <a:pt x="1365885" y="802957"/>
                    <a:pt x="1364932" y="802005"/>
                    <a:pt x="1364932" y="802005"/>
                  </a:cubicBezTo>
                  <a:cubicBezTo>
                    <a:pt x="1319212" y="768667"/>
                    <a:pt x="1275397" y="733425"/>
                    <a:pt x="1263967" y="672465"/>
                  </a:cubicBezTo>
                  <a:cubicBezTo>
                    <a:pt x="1263015" y="673417"/>
                    <a:pt x="1261110" y="674370"/>
                    <a:pt x="1260157" y="675322"/>
                  </a:cubicBezTo>
                  <a:cubicBezTo>
                    <a:pt x="1262062" y="686752"/>
                    <a:pt x="1263967" y="698182"/>
                    <a:pt x="1265872" y="710565"/>
                  </a:cubicBezTo>
                  <a:cubicBezTo>
                    <a:pt x="1267777" y="720090"/>
                    <a:pt x="1263967" y="722947"/>
                    <a:pt x="1254442" y="720090"/>
                  </a:cubicBezTo>
                  <a:cubicBezTo>
                    <a:pt x="1232535" y="711517"/>
                    <a:pt x="1213485" y="699135"/>
                    <a:pt x="1194435" y="685800"/>
                  </a:cubicBezTo>
                  <a:cubicBezTo>
                    <a:pt x="1190625" y="682942"/>
                    <a:pt x="1186815" y="679132"/>
                    <a:pt x="1182052" y="677227"/>
                  </a:cubicBezTo>
                  <a:cubicBezTo>
                    <a:pt x="1163002" y="665797"/>
                    <a:pt x="1152525" y="650557"/>
                    <a:pt x="1148715" y="626745"/>
                  </a:cubicBezTo>
                  <a:cubicBezTo>
                    <a:pt x="1143000" y="587692"/>
                    <a:pt x="1119187" y="548640"/>
                    <a:pt x="1088707" y="515302"/>
                  </a:cubicBezTo>
                  <a:cubicBezTo>
                    <a:pt x="1097280" y="544830"/>
                    <a:pt x="1106805" y="570547"/>
                    <a:pt x="1110615" y="598170"/>
                  </a:cubicBezTo>
                  <a:cubicBezTo>
                    <a:pt x="1111567" y="607695"/>
                    <a:pt x="1113472" y="617220"/>
                    <a:pt x="1114425" y="626745"/>
                  </a:cubicBezTo>
                  <a:cubicBezTo>
                    <a:pt x="1115377" y="637222"/>
                    <a:pt x="1112520" y="641032"/>
                    <a:pt x="1100137" y="638175"/>
                  </a:cubicBezTo>
                  <a:cubicBezTo>
                    <a:pt x="1067752" y="629602"/>
                    <a:pt x="1036320" y="619125"/>
                    <a:pt x="1003935" y="612457"/>
                  </a:cubicBezTo>
                  <a:cubicBezTo>
                    <a:pt x="952500" y="602932"/>
                    <a:pt x="903922" y="612457"/>
                    <a:pt x="855345" y="625792"/>
                  </a:cubicBezTo>
                  <a:cubicBezTo>
                    <a:pt x="833437" y="631507"/>
                    <a:pt x="824865" y="649605"/>
                    <a:pt x="833437" y="669607"/>
                  </a:cubicBezTo>
                  <a:cubicBezTo>
                    <a:pt x="846772" y="702945"/>
                    <a:pt x="841057" y="734377"/>
                    <a:pt x="826770" y="765810"/>
                  </a:cubicBezTo>
                  <a:cubicBezTo>
                    <a:pt x="816292" y="788670"/>
                    <a:pt x="803910" y="810577"/>
                    <a:pt x="794385" y="834390"/>
                  </a:cubicBezTo>
                  <a:cubicBezTo>
                    <a:pt x="784860" y="859155"/>
                    <a:pt x="789622" y="883920"/>
                    <a:pt x="788670" y="909637"/>
                  </a:cubicBezTo>
                  <a:cubicBezTo>
                    <a:pt x="788670" y="916305"/>
                    <a:pt x="792480" y="926782"/>
                    <a:pt x="783907" y="929640"/>
                  </a:cubicBezTo>
                  <a:cubicBezTo>
                    <a:pt x="775335" y="932497"/>
                    <a:pt x="772477" y="922020"/>
                    <a:pt x="767715" y="916305"/>
                  </a:cubicBezTo>
                  <a:cubicBezTo>
                    <a:pt x="746760" y="888682"/>
                    <a:pt x="726757" y="861060"/>
                    <a:pt x="705802" y="834390"/>
                  </a:cubicBezTo>
                  <a:cubicBezTo>
                    <a:pt x="699135" y="825817"/>
                    <a:pt x="698182" y="818197"/>
                    <a:pt x="701040" y="807720"/>
                  </a:cubicBezTo>
                  <a:cubicBezTo>
                    <a:pt x="708660" y="782002"/>
                    <a:pt x="713422" y="756285"/>
                    <a:pt x="703897" y="730567"/>
                  </a:cubicBezTo>
                  <a:cubicBezTo>
                    <a:pt x="702945" y="728662"/>
                    <a:pt x="701992" y="725805"/>
                    <a:pt x="698182" y="724852"/>
                  </a:cubicBezTo>
                  <a:cubicBezTo>
                    <a:pt x="689610" y="738187"/>
                    <a:pt x="683895" y="752475"/>
                    <a:pt x="678180" y="767715"/>
                  </a:cubicBezTo>
                  <a:cubicBezTo>
                    <a:pt x="647700" y="841057"/>
                    <a:pt x="630555" y="918210"/>
                    <a:pt x="608647" y="994410"/>
                  </a:cubicBezTo>
                  <a:cubicBezTo>
                    <a:pt x="577215" y="1106805"/>
                    <a:pt x="551497" y="1221105"/>
                    <a:pt x="536257" y="1337310"/>
                  </a:cubicBezTo>
                  <a:cubicBezTo>
                    <a:pt x="528637" y="1400175"/>
                    <a:pt x="522922" y="1462087"/>
                    <a:pt x="519112" y="1524952"/>
                  </a:cubicBezTo>
                  <a:cubicBezTo>
                    <a:pt x="512445" y="1621155"/>
                    <a:pt x="525780" y="1715452"/>
                    <a:pt x="543877" y="1808797"/>
                  </a:cubicBezTo>
                  <a:cubicBezTo>
                    <a:pt x="557212" y="1878330"/>
                    <a:pt x="592455" y="1939290"/>
                    <a:pt x="629602" y="1998345"/>
                  </a:cubicBezTo>
                  <a:cubicBezTo>
                    <a:pt x="677227" y="2075497"/>
                    <a:pt x="731520" y="2147887"/>
                    <a:pt x="803910" y="2204085"/>
                  </a:cubicBezTo>
                  <a:cubicBezTo>
                    <a:pt x="828675" y="2223135"/>
                    <a:pt x="856297" y="2238375"/>
                    <a:pt x="883920" y="2251710"/>
                  </a:cubicBezTo>
                  <a:cubicBezTo>
                    <a:pt x="889635" y="2254567"/>
                    <a:pt x="896302" y="2255520"/>
                    <a:pt x="902970" y="2253615"/>
                  </a:cubicBezTo>
                  <a:lnTo>
                    <a:pt x="912996" y="2252226"/>
                  </a:lnTo>
                  <a:lnTo>
                    <a:pt x="701023" y="2351375"/>
                  </a:lnTo>
                  <a:lnTo>
                    <a:pt x="696277" y="2346007"/>
                  </a:lnTo>
                  <a:cubicBezTo>
                    <a:pt x="640080" y="2306002"/>
                    <a:pt x="588645" y="2261235"/>
                    <a:pt x="544830" y="2207895"/>
                  </a:cubicBezTo>
                  <a:cubicBezTo>
                    <a:pt x="468630" y="2113597"/>
                    <a:pt x="415290" y="2009775"/>
                    <a:pt x="397192" y="1887855"/>
                  </a:cubicBezTo>
                  <a:cubicBezTo>
                    <a:pt x="385762" y="1806892"/>
                    <a:pt x="368617" y="1725930"/>
                    <a:pt x="368617" y="1643062"/>
                  </a:cubicBezTo>
                  <a:cubicBezTo>
                    <a:pt x="368617" y="1605915"/>
                    <a:pt x="371475" y="1568767"/>
                    <a:pt x="374332" y="1531620"/>
                  </a:cubicBezTo>
                  <a:cubicBezTo>
                    <a:pt x="379095" y="1465897"/>
                    <a:pt x="387667" y="1400175"/>
                    <a:pt x="397192" y="1335405"/>
                  </a:cubicBezTo>
                  <a:cubicBezTo>
                    <a:pt x="410527" y="1250632"/>
                    <a:pt x="433387" y="1169670"/>
                    <a:pt x="459105" y="1087755"/>
                  </a:cubicBezTo>
                  <a:cubicBezTo>
                    <a:pt x="498157" y="963930"/>
                    <a:pt x="541972" y="841057"/>
                    <a:pt x="603885" y="725805"/>
                  </a:cubicBezTo>
                  <a:cubicBezTo>
                    <a:pt x="608647" y="716280"/>
                    <a:pt x="614362" y="706755"/>
                    <a:pt x="620077" y="696277"/>
                  </a:cubicBezTo>
                  <a:cubicBezTo>
                    <a:pt x="600075" y="694372"/>
                    <a:pt x="588645" y="703897"/>
                    <a:pt x="577215" y="716280"/>
                  </a:cubicBezTo>
                  <a:cubicBezTo>
                    <a:pt x="566737" y="728662"/>
                    <a:pt x="556260" y="741045"/>
                    <a:pt x="545782" y="753427"/>
                  </a:cubicBezTo>
                  <a:cubicBezTo>
                    <a:pt x="530542" y="771525"/>
                    <a:pt x="512445" y="776287"/>
                    <a:pt x="490537" y="767715"/>
                  </a:cubicBezTo>
                  <a:cubicBezTo>
                    <a:pt x="467677" y="759142"/>
                    <a:pt x="443865" y="752475"/>
                    <a:pt x="417195" y="742950"/>
                  </a:cubicBezTo>
                  <a:cubicBezTo>
                    <a:pt x="434340" y="760095"/>
                    <a:pt x="448627" y="773430"/>
                    <a:pt x="462915" y="788670"/>
                  </a:cubicBezTo>
                  <a:cubicBezTo>
                    <a:pt x="492442" y="819150"/>
                    <a:pt x="490537" y="808672"/>
                    <a:pt x="466725" y="845820"/>
                  </a:cubicBezTo>
                  <a:cubicBezTo>
                    <a:pt x="459105" y="857250"/>
                    <a:pt x="448627" y="860107"/>
                    <a:pt x="435292" y="854392"/>
                  </a:cubicBezTo>
                  <a:cubicBezTo>
                    <a:pt x="418147" y="847725"/>
                    <a:pt x="400050" y="842010"/>
                    <a:pt x="379095" y="834390"/>
                  </a:cubicBezTo>
                  <a:cubicBezTo>
                    <a:pt x="395287" y="855345"/>
                    <a:pt x="408622" y="873442"/>
                    <a:pt x="421957" y="890587"/>
                  </a:cubicBezTo>
                  <a:cubicBezTo>
                    <a:pt x="428625" y="899160"/>
                    <a:pt x="428625" y="905827"/>
                    <a:pt x="422910" y="915352"/>
                  </a:cubicBezTo>
                  <a:cubicBezTo>
                    <a:pt x="412432" y="931545"/>
                    <a:pt x="401955" y="948690"/>
                    <a:pt x="392430" y="965835"/>
                  </a:cubicBezTo>
                  <a:cubicBezTo>
                    <a:pt x="376237" y="992505"/>
                    <a:pt x="376237" y="992505"/>
                    <a:pt x="346710" y="983932"/>
                  </a:cubicBezTo>
                  <a:cubicBezTo>
                    <a:pt x="345757" y="983932"/>
                    <a:pt x="343852" y="982027"/>
                    <a:pt x="343852" y="984885"/>
                  </a:cubicBezTo>
                  <a:cubicBezTo>
                    <a:pt x="345757" y="985837"/>
                    <a:pt x="346710" y="986790"/>
                    <a:pt x="348615" y="988695"/>
                  </a:cubicBezTo>
                  <a:cubicBezTo>
                    <a:pt x="366712" y="1002982"/>
                    <a:pt x="370522" y="1018222"/>
                    <a:pt x="361950" y="1034415"/>
                  </a:cubicBezTo>
                  <a:cubicBezTo>
                    <a:pt x="354330" y="1047750"/>
                    <a:pt x="340042" y="1051560"/>
                    <a:pt x="319087" y="1044892"/>
                  </a:cubicBezTo>
                  <a:cubicBezTo>
                    <a:pt x="304800" y="1040130"/>
                    <a:pt x="291465" y="1032510"/>
                    <a:pt x="278130" y="1025842"/>
                  </a:cubicBezTo>
                  <a:cubicBezTo>
                    <a:pt x="299085" y="1047750"/>
                    <a:pt x="319087" y="1070610"/>
                    <a:pt x="343852" y="1088707"/>
                  </a:cubicBezTo>
                  <a:cubicBezTo>
                    <a:pt x="354330" y="1096327"/>
                    <a:pt x="356235" y="1113472"/>
                    <a:pt x="350520" y="1123950"/>
                  </a:cubicBezTo>
                  <a:cubicBezTo>
                    <a:pt x="343852" y="1135380"/>
                    <a:pt x="333375" y="1136332"/>
                    <a:pt x="321945" y="1132522"/>
                  </a:cubicBezTo>
                  <a:cubicBezTo>
                    <a:pt x="316230" y="1130617"/>
                    <a:pt x="309562" y="1128712"/>
                    <a:pt x="303847" y="1126807"/>
                  </a:cubicBezTo>
                  <a:cubicBezTo>
                    <a:pt x="325755" y="1147762"/>
                    <a:pt x="342900" y="1169670"/>
                    <a:pt x="345757" y="1203007"/>
                  </a:cubicBezTo>
                  <a:cubicBezTo>
                    <a:pt x="348615" y="1232535"/>
                    <a:pt x="358140" y="1262062"/>
                    <a:pt x="363855" y="1291590"/>
                  </a:cubicBezTo>
                  <a:cubicBezTo>
                    <a:pt x="364807" y="1294447"/>
                    <a:pt x="366712" y="1299210"/>
                    <a:pt x="362902" y="1301115"/>
                  </a:cubicBezTo>
                  <a:cubicBezTo>
                    <a:pt x="360045" y="1303020"/>
                    <a:pt x="357187" y="1300162"/>
                    <a:pt x="354330" y="1299210"/>
                  </a:cubicBezTo>
                  <a:cubicBezTo>
                    <a:pt x="338137" y="1290637"/>
                    <a:pt x="322897" y="1281112"/>
                    <a:pt x="309562" y="1268730"/>
                  </a:cubicBezTo>
                  <a:cubicBezTo>
                    <a:pt x="280987" y="1241107"/>
                    <a:pt x="254317" y="1211580"/>
                    <a:pt x="228600" y="1180147"/>
                  </a:cubicBezTo>
                  <a:cubicBezTo>
                    <a:pt x="206692" y="1153477"/>
                    <a:pt x="185737" y="1124902"/>
                    <a:pt x="180975" y="1088707"/>
                  </a:cubicBezTo>
                  <a:cubicBezTo>
                    <a:pt x="179070" y="1072515"/>
                    <a:pt x="183832" y="1057275"/>
                    <a:pt x="181927" y="1042035"/>
                  </a:cubicBezTo>
                  <a:cubicBezTo>
                    <a:pt x="178117" y="1002030"/>
                    <a:pt x="180022" y="962025"/>
                    <a:pt x="179070" y="922972"/>
                  </a:cubicBezTo>
                  <a:cubicBezTo>
                    <a:pt x="179070" y="914400"/>
                    <a:pt x="180975" y="906780"/>
                    <a:pt x="185737" y="900112"/>
                  </a:cubicBezTo>
                  <a:cubicBezTo>
                    <a:pt x="208597" y="862012"/>
                    <a:pt x="230505" y="823912"/>
                    <a:pt x="258127" y="788670"/>
                  </a:cubicBezTo>
                  <a:cubicBezTo>
                    <a:pt x="281940" y="757237"/>
                    <a:pt x="304800" y="724852"/>
                    <a:pt x="340042" y="704850"/>
                  </a:cubicBezTo>
                  <a:cubicBezTo>
                    <a:pt x="368617" y="688657"/>
                    <a:pt x="396240" y="670560"/>
                    <a:pt x="425767" y="656272"/>
                  </a:cubicBezTo>
                  <a:cubicBezTo>
                    <a:pt x="429577" y="654367"/>
                    <a:pt x="435292" y="653415"/>
                    <a:pt x="438150" y="644842"/>
                  </a:cubicBezTo>
                  <a:cubicBezTo>
                    <a:pt x="374332" y="662940"/>
                    <a:pt x="323850" y="633412"/>
                    <a:pt x="275272" y="600075"/>
                  </a:cubicBezTo>
                  <a:cubicBezTo>
                    <a:pt x="272415" y="598170"/>
                    <a:pt x="268605" y="596265"/>
                    <a:pt x="264795" y="594360"/>
                  </a:cubicBezTo>
                  <a:cubicBezTo>
                    <a:pt x="257175" y="590550"/>
                    <a:pt x="249555" y="586740"/>
                    <a:pt x="242887" y="583882"/>
                  </a:cubicBezTo>
                  <a:cubicBezTo>
                    <a:pt x="270510" y="616267"/>
                    <a:pt x="306705" y="640080"/>
                    <a:pt x="336232" y="676275"/>
                  </a:cubicBezTo>
                  <a:cubicBezTo>
                    <a:pt x="304800" y="673417"/>
                    <a:pt x="282892" y="683895"/>
                    <a:pt x="263842" y="700087"/>
                  </a:cubicBezTo>
                  <a:cubicBezTo>
                    <a:pt x="256222" y="706755"/>
                    <a:pt x="248602" y="712470"/>
                    <a:pt x="240030" y="719137"/>
                  </a:cubicBezTo>
                  <a:cubicBezTo>
                    <a:pt x="215265" y="738187"/>
                    <a:pt x="190500" y="748665"/>
                    <a:pt x="160972" y="728662"/>
                  </a:cubicBezTo>
                  <a:cubicBezTo>
                    <a:pt x="169545" y="741045"/>
                    <a:pt x="178117" y="751522"/>
                    <a:pt x="186690" y="762952"/>
                  </a:cubicBezTo>
                  <a:cubicBezTo>
                    <a:pt x="190500" y="767715"/>
                    <a:pt x="195262" y="773430"/>
                    <a:pt x="189547" y="780097"/>
                  </a:cubicBezTo>
                  <a:cubicBezTo>
                    <a:pt x="172402" y="800100"/>
                    <a:pt x="167640" y="824865"/>
                    <a:pt x="160972" y="849630"/>
                  </a:cubicBezTo>
                  <a:cubicBezTo>
                    <a:pt x="158115" y="860107"/>
                    <a:pt x="155257" y="871537"/>
                    <a:pt x="148590" y="880110"/>
                  </a:cubicBezTo>
                  <a:cubicBezTo>
                    <a:pt x="143827" y="887730"/>
                    <a:pt x="137160" y="890587"/>
                    <a:pt x="130492" y="882015"/>
                  </a:cubicBezTo>
                  <a:cubicBezTo>
                    <a:pt x="128587" y="880110"/>
                    <a:pt x="126682" y="878205"/>
                    <a:pt x="121920" y="874395"/>
                  </a:cubicBezTo>
                  <a:cubicBezTo>
                    <a:pt x="128587" y="890587"/>
                    <a:pt x="140017" y="902017"/>
                    <a:pt x="139065" y="917257"/>
                  </a:cubicBezTo>
                  <a:cubicBezTo>
                    <a:pt x="137160" y="938212"/>
                    <a:pt x="136207" y="958215"/>
                    <a:pt x="133350" y="979170"/>
                  </a:cubicBezTo>
                  <a:cubicBezTo>
                    <a:pt x="132397" y="990600"/>
                    <a:pt x="128587" y="1001077"/>
                    <a:pt x="122872" y="1010602"/>
                  </a:cubicBezTo>
                  <a:cubicBezTo>
                    <a:pt x="115252" y="1024890"/>
                    <a:pt x="112395" y="1024890"/>
                    <a:pt x="103822" y="1012507"/>
                  </a:cubicBezTo>
                  <a:cubicBezTo>
                    <a:pt x="98107" y="1003935"/>
                    <a:pt x="92392" y="995362"/>
                    <a:pt x="88582" y="986790"/>
                  </a:cubicBezTo>
                  <a:cubicBezTo>
                    <a:pt x="51435" y="912495"/>
                    <a:pt x="19050" y="844867"/>
                    <a:pt x="0" y="771525"/>
                  </a:cubicBezTo>
                  <a:cubicBezTo>
                    <a:pt x="0" y="752475"/>
                    <a:pt x="0" y="733425"/>
                    <a:pt x="0" y="714375"/>
                  </a:cubicBezTo>
                  <a:cubicBezTo>
                    <a:pt x="952" y="712470"/>
                    <a:pt x="1905" y="710565"/>
                    <a:pt x="2857" y="708660"/>
                  </a:cubicBezTo>
                  <a:cubicBezTo>
                    <a:pt x="42862" y="609600"/>
                    <a:pt x="99060" y="524827"/>
                    <a:pt x="195262" y="469582"/>
                  </a:cubicBezTo>
                  <a:cubicBezTo>
                    <a:pt x="236220" y="445770"/>
                    <a:pt x="279082" y="431482"/>
                    <a:pt x="325755" y="436245"/>
                  </a:cubicBezTo>
                  <a:cubicBezTo>
                    <a:pt x="361950" y="440055"/>
                    <a:pt x="397192" y="449580"/>
                    <a:pt x="431482" y="460057"/>
                  </a:cubicBezTo>
                  <a:cubicBezTo>
                    <a:pt x="474345" y="473392"/>
                    <a:pt x="517207" y="485775"/>
                    <a:pt x="560070" y="499110"/>
                  </a:cubicBezTo>
                  <a:cubicBezTo>
                    <a:pt x="569595" y="501967"/>
                    <a:pt x="574357" y="501967"/>
                    <a:pt x="570547" y="490537"/>
                  </a:cubicBezTo>
                  <a:cubicBezTo>
                    <a:pt x="561975" y="466725"/>
                    <a:pt x="555307" y="441007"/>
                    <a:pt x="539115" y="420052"/>
                  </a:cubicBezTo>
                  <a:cubicBezTo>
                    <a:pt x="508635" y="379095"/>
                    <a:pt x="478155" y="338137"/>
                    <a:pt x="437197" y="306705"/>
                  </a:cubicBezTo>
                  <a:cubicBezTo>
                    <a:pt x="429577" y="300990"/>
                    <a:pt x="426720" y="294322"/>
                    <a:pt x="427672" y="284797"/>
                  </a:cubicBezTo>
                  <a:cubicBezTo>
                    <a:pt x="430530" y="263842"/>
                    <a:pt x="433387" y="241935"/>
                    <a:pt x="436245" y="220980"/>
                  </a:cubicBezTo>
                  <a:cubicBezTo>
                    <a:pt x="426720" y="238125"/>
                    <a:pt x="417195" y="255270"/>
                    <a:pt x="410527" y="273367"/>
                  </a:cubicBezTo>
                  <a:cubicBezTo>
                    <a:pt x="404812" y="288607"/>
                    <a:pt x="396240" y="291465"/>
                    <a:pt x="381952" y="288607"/>
                  </a:cubicBezTo>
                  <a:cubicBezTo>
                    <a:pt x="365760" y="284797"/>
                    <a:pt x="349567" y="282892"/>
                    <a:pt x="332422" y="280035"/>
                  </a:cubicBezTo>
                  <a:cubicBezTo>
                    <a:pt x="301942" y="275272"/>
                    <a:pt x="303847" y="277177"/>
                    <a:pt x="301942" y="246697"/>
                  </a:cubicBezTo>
                  <a:cubicBezTo>
                    <a:pt x="301942" y="245745"/>
                    <a:pt x="300990" y="245745"/>
                    <a:pt x="300037" y="243840"/>
                  </a:cubicBezTo>
                  <a:cubicBezTo>
                    <a:pt x="289560" y="267652"/>
                    <a:pt x="268605" y="274320"/>
                    <a:pt x="246697" y="281940"/>
                  </a:cubicBezTo>
                  <a:cubicBezTo>
                    <a:pt x="224790" y="289560"/>
                    <a:pt x="202882" y="296227"/>
                    <a:pt x="185737" y="314325"/>
                  </a:cubicBezTo>
                  <a:cubicBezTo>
                    <a:pt x="178117" y="322897"/>
                    <a:pt x="168592" y="319087"/>
                    <a:pt x="162877" y="311467"/>
                  </a:cubicBezTo>
                  <a:cubicBezTo>
                    <a:pt x="151447" y="297180"/>
                    <a:pt x="145732" y="280987"/>
                    <a:pt x="145732" y="262890"/>
                  </a:cubicBezTo>
                  <a:cubicBezTo>
                    <a:pt x="145732" y="249555"/>
                    <a:pt x="145732" y="235267"/>
                    <a:pt x="145732" y="220027"/>
                  </a:cubicBezTo>
                  <a:cubicBezTo>
                    <a:pt x="140017" y="222885"/>
                    <a:pt x="141922" y="226695"/>
                    <a:pt x="141922" y="229552"/>
                  </a:cubicBezTo>
                  <a:cubicBezTo>
                    <a:pt x="140970" y="274320"/>
                    <a:pt x="139065" y="318135"/>
                    <a:pt x="139065" y="362902"/>
                  </a:cubicBezTo>
                  <a:cubicBezTo>
                    <a:pt x="139065" y="381000"/>
                    <a:pt x="133350" y="393382"/>
                    <a:pt x="120967" y="405765"/>
                  </a:cubicBezTo>
                  <a:cubicBezTo>
                    <a:pt x="100965" y="425767"/>
                    <a:pt x="79057" y="423862"/>
                    <a:pt x="67627" y="398145"/>
                  </a:cubicBezTo>
                  <a:cubicBezTo>
                    <a:pt x="44767" y="347662"/>
                    <a:pt x="46672" y="295275"/>
                    <a:pt x="60007" y="242887"/>
                  </a:cubicBezTo>
                  <a:cubicBezTo>
                    <a:pt x="60007" y="240982"/>
                    <a:pt x="60960" y="240030"/>
                    <a:pt x="61912" y="239077"/>
                  </a:cubicBezTo>
                  <a:cubicBezTo>
                    <a:pt x="87630" y="186690"/>
                    <a:pt x="114300" y="137160"/>
                    <a:pt x="142875" y="88582"/>
                  </a:cubicBezTo>
                  <a:cubicBezTo>
                    <a:pt x="145732" y="82867"/>
                    <a:pt x="148590" y="77152"/>
                    <a:pt x="155257" y="73342"/>
                  </a:cubicBezTo>
                  <a:cubicBezTo>
                    <a:pt x="208597" y="47625"/>
                    <a:pt x="262890" y="30480"/>
                    <a:pt x="322897" y="40005"/>
                  </a:cubicBezTo>
                  <a:cubicBezTo>
                    <a:pt x="356235" y="44767"/>
                    <a:pt x="387667" y="53340"/>
                    <a:pt x="420052" y="60960"/>
                  </a:cubicBezTo>
                  <a:cubicBezTo>
                    <a:pt x="453390" y="68580"/>
                    <a:pt x="479107" y="84772"/>
                    <a:pt x="500062" y="113347"/>
                  </a:cubicBezTo>
                  <a:cubicBezTo>
                    <a:pt x="521970" y="143827"/>
                    <a:pt x="540067" y="176212"/>
                    <a:pt x="562927" y="205740"/>
                  </a:cubicBezTo>
                  <a:cubicBezTo>
                    <a:pt x="588645" y="239077"/>
                    <a:pt x="603885" y="276225"/>
                    <a:pt x="613410" y="316230"/>
                  </a:cubicBezTo>
                  <a:cubicBezTo>
                    <a:pt x="617220" y="332422"/>
                    <a:pt x="621982" y="347662"/>
                    <a:pt x="626745" y="367665"/>
                  </a:cubicBezTo>
                  <a:cubicBezTo>
                    <a:pt x="644842" y="308610"/>
                    <a:pt x="661035" y="253365"/>
                    <a:pt x="678180" y="199072"/>
                  </a:cubicBezTo>
                  <a:cubicBezTo>
                    <a:pt x="690562" y="160020"/>
                    <a:pt x="680085" y="163830"/>
                    <a:pt x="728662" y="156210"/>
                  </a:cubicBezTo>
                  <a:cubicBezTo>
                    <a:pt x="742950" y="154305"/>
                    <a:pt x="758190" y="152400"/>
                    <a:pt x="772477" y="140970"/>
                  </a:cubicBezTo>
                  <a:cubicBezTo>
                    <a:pt x="761047" y="140017"/>
                    <a:pt x="751522" y="140017"/>
                    <a:pt x="741997" y="138112"/>
                  </a:cubicBezTo>
                  <a:cubicBezTo>
                    <a:pt x="712470" y="133350"/>
                    <a:pt x="703897" y="115252"/>
                    <a:pt x="721042" y="90487"/>
                  </a:cubicBezTo>
                  <a:cubicBezTo>
                    <a:pt x="730567" y="75247"/>
                    <a:pt x="741997" y="60960"/>
                    <a:pt x="753427" y="46672"/>
                  </a:cubicBezTo>
                  <a:cubicBezTo>
                    <a:pt x="760095" y="38100"/>
                    <a:pt x="768667" y="35242"/>
                    <a:pt x="778192" y="35242"/>
                  </a:cubicBezTo>
                  <a:cubicBezTo>
                    <a:pt x="789622" y="34290"/>
                    <a:pt x="801052" y="38100"/>
                    <a:pt x="816292" y="40005"/>
                  </a:cubicBezTo>
                  <a:cubicBezTo>
                    <a:pt x="807720" y="33337"/>
                    <a:pt x="802005" y="27622"/>
                    <a:pt x="795337" y="22860"/>
                  </a:cubicBezTo>
                  <a:cubicBezTo>
                    <a:pt x="787717" y="16192"/>
                    <a:pt x="784860" y="9525"/>
                    <a:pt x="78962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2F8B134-52BD-40DA-9E7B-CC3927AF3546}"/>
                </a:ext>
              </a:extLst>
            </p:cNvPr>
            <p:cNvSpPr/>
            <p:nvPr/>
          </p:nvSpPr>
          <p:spPr>
            <a:xfrm>
              <a:off x="10898822" y="5108406"/>
              <a:ext cx="997904" cy="1681571"/>
            </a:xfrm>
            <a:custGeom>
              <a:avLst/>
              <a:gdLst>
                <a:gd name="connsiteX0" fmla="*/ 518320 w 1386208"/>
                <a:gd name="connsiteY0" fmla="*/ 0 h 2335903"/>
                <a:gd name="connsiteX1" fmla="*/ 593568 w 1386208"/>
                <a:gd name="connsiteY1" fmla="*/ 0 h 2335903"/>
                <a:gd name="connsiteX2" fmla="*/ 588805 w 1386208"/>
                <a:gd name="connsiteY2" fmla="*/ 22860 h 2335903"/>
                <a:gd name="connsiteX3" fmla="*/ 568803 w 1386208"/>
                <a:gd name="connsiteY3" fmla="*/ 40005 h 2335903"/>
                <a:gd name="connsiteX4" fmla="*/ 600235 w 1386208"/>
                <a:gd name="connsiteY4" fmla="*/ 35242 h 2335903"/>
                <a:gd name="connsiteX5" fmla="*/ 626905 w 1386208"/>
                <a:gd name="connsiteY5" fmla="*/ 41910 h 2335903"/>
                <a:gd name="connsiteX6" fmla="*/ 668815 w 1386208"/>
                <a:gd name="connsiteY6" fmla="*/ 100965 h 2335903"/>
                <a:gd name="connsiteX7" fmla="*/ 649765 w 1386208"/>
                <a:gd name="connsiteY7" fmla="*/ 137160 h 2335903"/>
                <a:gd name="connsiteX8" fmla="*/ 611665 w 1386208"/>
                <a:gd name="connsiteY8" fmla="*/ 140970 h 2335903"/>
                <a:gd name="connsiteX9" fmla="*/ 638335 w 1386208"/>
                <a:gd name="connsiteY9" fmla="*/ 153352 h 2335903"/>
                <a:gd name="connsiteX10" fmla="*/ 677388 w 1386208"/>
                <a:gd name="connsiteY10" fmla="*/ 160020 h 2335903"/>
                <a:gd name="connsiteX11" fmla="*/ 701200 w 1386208"/>
                <a:gd name="connsiteY11" fmla="*/ 180975 h 2335903"/>
                <a:gd name="connsiteX12" fmla="*/ 738348 w 1386208"/>
                <a:gd name="connsiteY12" fmla="*/ 302895 h 2335903"/>
                <a:gd name="connsiteX13" fmla="*/ 758350 w 1386208"/>
                <a:gd name="connsiteY13" fmla="*/ 368617 h 2335903"/>
                <a:gd name="connsiteX14" fmla="*/ 765970 w 1386208"/>
                <a:gd name="connsiteY14" fmla="*/ 338137 h 2335903"/>
                <a:gd name="connsiteX15" fmla="*/ 805975 w 1386208"/>
                <a:gd name="connsiteY15" fmla="*/ 229552 h 2335903"/>
                <a:gd name="connsiteX16" fmla="*/ 851695 w 1386208"/>
                <a:gd name="connsiteY16" fmla="*/ 160020 h 2335903"/>
                <a:gd name="connsiteX17" fmla="*/ 1001238 w 1386208"/>
                <a:gd name="connsiteY17" fmla="*/ 53340 h 2335903"/>
                <a:gd name="connsiteX18" fmla="*/ 1221265 w 1386208"/>
                <a:gd name="connsiteY18" fmla="*/ 71437 h 2335903"/>
                <a:gd name="connsiteX19" fmla="*/ 1242220 w 1386208"/>
                <a:gd name="connsiteY19" fmla="*/ 90487 h 2335903"/>
                <a:gd name="connsiteX20" fmla="*/ 1277463 w 1386208"/>
                <a:gd name="connsiteY20" fmla="*/ 153352 h 2335903"/>
                <a:gd name="connsiteX21" fmla="*/ 1330803 w 1386208"/>
                <a:gd name="connsiteY21" fmla="*/ 338137 h 2335903"/>
                <a:gd name="connsiteX22" fmla="*/ 1330803 w 1386208"/>
                <a:gd name="connsiteY22" fmla="*/ 342900 h 2335903"/>
                <a:gd name="connsiteX23" fmla="*/ 1313658 w 1386208"/>
                <a:gd name="connsiteY23" fmla="*/ 400050 h 2335903"/>
                <a:gd name="connsiteX24" fmla="*/ 1278415 w 1386208"/>
                <a:gd name="connsiteY24" fmla="*/ 417195 h 2335903"/>
                <a:gd name="connsiteX25" fmla="*/ 1244125 w 1386208"/>
                <a:gd name="connsiteY25" fmla="*/ 369570 h 2335903"/>
                <a:gd name="connsiteX26" fmla="*/ 1241268 w 1386208"/>
                <a:gd name="connsiteY26" fmla="*/ 228600 h 2335903"/>
                <a:gd name="connsiteX27" fmla="*/ 1237458 w 1386208"/>
                <a:gd name="connsiteY27" fmla="*/ 220027 h 2335903"/>
                <a:gd name="connsiteX28" fmla="*/ 1237458 w 1386208"/>
                <a:gd name="connsiteY28" fmla="*/ 262890 h 2335903"/>
                <a:gd name="connsiteX29" fmla="*/ 1221265 w 1386208"/>
                <a:gd name="connsiteY29" fmla="*/ 310515 h 2335903"/>
                <a:gd name="connsiteX30" fmla="*/ 1198405 w 1386208"/>
                <a:gd name="connsiteY30" fmla="*/ 315277 h 2335903"/>
                <a:gd name="connsiteX31" fmla="*/ 1128873 w 1386208"/>
                <a:gd name="connsiteY31" fmla="*/ 280035 h 2335903"/>
                <a:gd name="connsiteX32" fmla="*/ 1081248 w 1386208"/>
                <a:gd name="connsiteY32" fmla="*/ 241935 h 2335903"/>
                <a:gd name="connsiteX33" fmla="*/ 1080295 w 1386208"/>
                <a:gd name="connsiteY33" fmla="*/ 255270 h 2335903"/>
                <a:gd name="connsiteX34" fmla="*/ 1059340 w 1386208"/>
                <a:gd name="connsiteY34" fmla="*/ 280035 h 2335903"/>
                <a:gd name="connsiteX35" fmla="*/ 993618 w 1386208"/>
                <a:gd name="connsiteY35" fmla="*/ 290512 h 2335903"/>
                <a:gd name="connsiteX36" fmla="*/ 976473 w 1386208"/>
                <a:gd name="connsiteY36" fmla="*/ 280987 h 2335903"/>
                <a:gd name="connsiteX37" fmla="*/ 949803 w 1386208"/>
                <a:gd name="connsiteY37" fmla="*/ 221932 h 2335903"/>
                <a:gd name="connsiteX38" fmla="*/ 955518 w 1386208"/>
                <a:gd name="connsiteY38" fmla="*/ 276225 h 2335903"/>
                <a:gd name="connsiteX39" fmla="*/ 941230 w 1386208"/>
                <a:gd name="connsiteY39" fmla="*/ 314325 h 2335903"/>
                <a:gd name="connsiteX40" fmla="*/ 817405 w 1386208"/>
                <a:gd name="connsiteY40" fmla="*/ 483870 h 2335903"/>
                <a:gd name="connsiteX41" fmla="*/ 814548 w 1386208"/>
                <a:gd name="connsiteY41" fmla="*/ 501015 h 2335903"/>
                <a:gd name="connsiteX42" fmla="*/ 831693 w 1386208"/>
                <a:gd name="connsiteY42" fmla="*/ 499110 h 2335903"/>
                <a:gd name="connsiteX43" fmla="*/ 1041243 w 1386208"/>
                <a:gd name="connsiteY43" fmla="*/ 441007 h 2335903"/>
                <a:gd name="connsiteX44" fmla="*/ 1154590 w 1386208"/>
                <a:gd name="connsiteY44" fmla="*/ 452437 h 2335903"/>
                <a:gd name="connsiteX45" fmla="*/ 1296513 w 1386208"/>
                <a:gd name="connsiteY45" fmla="*/ 558165 h 2335903"/>
                <a:gd name="connsiteX46" fmla="*/ 1369855 w 1386208"/>
                <a:gd name="connsiteY46" fmla="*/ 679132 h 2335903"/>
                <a:gd name="connsiteX47" fmla="*/ 1381285 w 1386208"/>
                <a:gd name="connsiteY47" fmla="*/ 782955 h 2335903"/>
                <a:gd name="connsiteX48" fmla="*/ 1326040 w 1386208"/>
                <a:gd name="connsiteY48" fmla="*/ 926782 h 2335903"/>
                <a:gd name="connsiteX49" fmla="*/ 1283178 w 1386208"/>
                <a:gd name="connsiteY49" fmla="*/ 1007745 h 2335903"/>
                <a:gd name="connsiteX50" fmla="*/ 1266985 w 1386208"/>
                <a:gd name="connsiteY50" fmla="*/ 1006792 h 2335903"/>
                <a:gd name="connsiteX51" fmla="*/ 1254603 w 1386208"/>
                <a:gd name="connsiteY51" fmla="*/ 971550 h 2335903"/>
                <a:gd name="connsiteX52" fmla="*/ 1265080 w 1386208"/>
                <a:gd name="connsiteY52" fmla="*/ 869632 h 2335903"/>
                <a:gd name="connsiteX53" fmla="*/ 1232695 w 1386208"/>
                <a:gd name="connsiteY53" fmla="*/ 860107 h 2335903"/>
                <a:gd name="connsiteX54" fmla="*/ 1226028 w 1386208"/>
                <a:gd name="connsiteY54" fmla="*/ 840105 h 2335903"/>
                <a:gd name="connsiteX55" fmla="*/ 1200310 w 1386208"/>
                <a:gd name="connsiteY55" fmla="*/ 777240 h 2335903"/>
                <a:gd name="connsiteX56" fmla="*/ 1201263 w 1386208"/>
                <a:gd name="connsiteY56" fmla="*/ 755332 h 2335903"/>
                <a:gd name="connsiteX57" fmla="*/ 1214598 w 1386208"/>
                <a:gd name="connsiteY57" fmla="*/ 739140 h 2335903"/>
                <a:gd name="connsiteX58" fmla="*/ 1226980 w 1386208"/>
                <a:gd name="connsiteY58" fmla="*/ 723900 h 2335903"/>
                <a:gd name="connsiteX59" fmla="*/ 1154590 w 1386208"/>
                <a:gd name="connsiteY59" fmla="*/ 719137 h 2335903"/>
                <a:gd name="connsiteX60" fmla="*/ 1134588 w 1386208"/>
                <a:gd name="connsiteY60" fmla="*/ 703897 h 2335903"/>
                <a:gd name="connsiteX61" fmla="*/ 1049815 w 1386208"/>
                <a:gd name="connsiteY61" fmla="*/ 671512 h 2335903"/>
                <a:gd name="connsiteX62" fmla="*/ 1145065 w 1386208"/>
                <a:gd name="connsiteY62" fmla="*/ 581025 h 2335903"/>
                <a:gd name="connsiteX63" fmla="*/ 1130778 w 1386208"/>
                <a:gd name="connsiteY63" fmla="*/ 585787 h 2335903"/>
                <a:gd name="connsiteX64" fmla="*/ 1046005 w 1386208"/>
                <a:gd name="connsiteY64" fmla="*/ 635317 h 2335903"/>
                <a:gd name="connsiteX65" fmla="*/ 1016478 w 1386208"/>
                <a:gd name="connsiteY65" fmla="*/ 643890 h 2335903"/>
                <a:gd name="connsiteX66" fmla="*/ 948850 w 1386208"/>
                <a:gd name="connsiteY66" fmla="*/ 643890 h 2335903"/>
                <a:gd name="connsiteX67" fmla="*/ 1034575 w 1386208"/>
                <a:gd name="connsiteY67" fmla="*/ 695325 h 2335903"/>
                <a:gd name="connsiteX68" fmla="*/ 1086963 w 1386208"/>
                <a:gd name="connsiteY68" fmla="*/ 735330 h 2335903"/>
                <a:gd name="connsiteX69" fmla="*/ 1191738 w 1386208"/>
                <a:gd name="connsiteY69" fmla="*/ 882015 h 2335903"/>
                <a:gd name="connsiteX70" fmla="*/ 1206978 w 1386208"/>
                <a:gd name="connsiteY70" fmla="*/ 939165 h 2335903"/>
                <a:gd name="connsiteX71" fmla="*/ 1205073 w 1386208"/>
                <a:gd name="connsiteY71" fmla="*/ 1052512 h 2335903"/>
                <a:gd name="connsiteX72" fmla="*/ 1183165 w 1386208"/>
                <a:gd name="connsiteY72" fmla="*/ 1141095 h 2335903"/>
                <a:gd name="connsiteX73" fmla="*/ 1068865 w 1386208"/>
                <a:gd name="connsiteY73" fmla="*/ 1271587 h 2335903"/>
                <a:gd name="connsiteX74" fmla="*/ 1030765 w 1386208"/>
                <a:gd name="connsiteY74" fmla="*/ 1296352 h 2335903"/>
                <a:gd name="connsiteX75" fmla="*/ 1022193 w 1386208"/>
                <a:gd name="connsiteY75" fmla="*/ 1290637 h 2335903"/>
                <a:gd name="connsiteX76" fmla="*/ 1025050 w 1386208"/>
                <a:gd name="connsiteY76" fmla="*/ 1279207 h 2335903"/>
                <a:gd name="connsiteX77" fmla="*/ 1044100 w 1386208"/>
                <a:gd name="connsiteY77" fmla="*/ 1187767 h 2335903"/>
                <a:gd name="connsiteX78" fmla="*/ 1061245 w 1386208"/>
                <a:gd name="connsiteY78" fmla="*/ 1148715 h 2335903"/>
                <a:gd name="connsiteX79" fmla="*/ 1083153 w 1386208"/>
                <a:gd name="connsiteY79" fmla="*/ 1125855 h 2335903"/>
                <a:gd name="connsiteX80" fmla="*/ 1066960 w 1386208"/>
                <a:gd name="connsiteY80" fmla="*/ 1128712 h 2335903"/>
                <a:gd name="connsiteX81" fmla="*/ 1034575 w 1386208"/>
                <a:gd name="connsiteY81" fmla="*/ 1121092 h 2335903"/>
                <a:gd name="connsiteX82" fmla="*/ 1044100 w 1386208"/>
                <a:gd name="connsiteY82" fmla="*/ 1082040 h 2335903"/>
                <a:gd name="connsiteX83" fmla="*/ 1106965 w 1386208"/>
                <a:gd name="connsiteY83" fmla="*/ 1022032 h 2335903"/>
                <a:gd name="connsiteX84" fmla="*/ 1055530 w 1386208"/>
                <a:gd name="connsiteY84" fmla="*/ 1042987 h 2335903"/>
                <a:gd name="connsiteX85" fmla="*/ 1018383 w 1386208"/>
                <a:gd name="connsiteY85" fmla="*/ 1006792 h 2335903"/>
                <a:gd name="connsiteX86" fmla="*/ 1042195 w 1386208"/>
                <a:gd name="connsiteY86" fmla="*/ 977265 h 2335903"/>
                <a:gd name="connsiteX87" fmla="*/ 1025050 w 1386208"/>
                <a:gd name="connsiteY87" fmla="*/ 982980 h 2335903"/>
                <a:gd name="connsiteX88" fmla="*/ 997428 w 1386208"/>
                <a:gd name="connsiteY88" fmla="*/ 973455 h 2335903"/>
                <a:gd name="connsiteX89" fmla="*/ 961233 w 1386208"/>
                <a:gd name="connsiteY89" fmla="*/ 914400 h 2335903"/>
                <a:gd name="connsiteX90" fmla="*/ 963138 w 1386208"/>
                <a:gd name="connsiteY90" fmla="*/ 883920 h 2335903"/>
                <a:gd name="connsiteX91" fmla="*/ 1001238 w 1386208"/>
                <a:gd name="connsiteY91" fmla="*/ 835342 h 2335903"/>
                <a:gd name="connsiteX92" fmla="*/ 947898 w 1386208"/>
                <a:gd name="connsiteY92" fmla="*/ 851535 h 2335903"/>
                <a:gd name="connsiteX93" fmla="*/ 915513 w 1386208"/>
                <a:gd name="connsiteY93" fmla="*/ 842010 h 2335903"/>
                <a:gd name="connsiteX94" fmla="*/ 905035 w 1386208"/>
                <a:gd name="connsiteY94" fmla="*/ 826770 h 2335903"/>
                <a:gd name="connsiteX95" fmla="*/ 907893 w 1386208"/>
                <a:gd name="connsiteY95" fmla="*/ 797242 h 2335903"/>
                <a:gd name="connsiteX96" fmla="*/ 965995 w 1386208"/>
                <a:gd name="connsiteY96" fmla="*/ 740092 h 2335903"/>
                <a:gd name="connsiteX97" fmla="*/ 886938 w 1386208"/>
                <a:gd name="connsiteY97" fmla="*/ 766762 h 2335903"/>
                <a:gd name="connsiteX98" fmla="*/ 841218 w 1386208"/>
                <a:gd name="connsiteY98" fmla="*/ 755332 h 2335903"/>
                <a:gd name="connsiteX99" fmla="*/ 808833 w 1386208"/>
                <a:gd name="connsiteY99" fmla="*/ 717232 h 2335903"/>
                <a:gd name="connsiteX100" fmla="*/ 772638 w 1386208"/>
                <a:gd name="connsiteY100" fmla="*/ 693420 h 2335903"/>
                <a:gd name="connsiteX101" fmla="*/ 759303 w 1386208"/>
                <a:gd name="connsiteY101" fmla="*/ 695325 h 2335903"/>
                <a:gd name="connsiteX102" fmla="*/ 762160 w 1386208"/>
                <a:gd name="connsiteY102" fmla="*/ 707707 h 2335903"/>
                <a:gd name="connsiteX103" fmla="*/ 946945 w 1386208"/>
                <a:gd name="connsiteY103" fmla="*/ 1187767 h 2335903"/>
                <a:gd name="connsiteX104" fmla="*/ 990760 w 1386208"/>
                <a:gd name="connsiteY104" fmla="*/ 1419225 h 2335903"/>
                <a:gd name="connsiteX105" fmla="*/ 1007905 w 1386208"/>
                <a:gd name="connsiteY105" fmla="*/ 1619250 h 2335903"/>
                <a:gd name="connsiteX106" fmla="*/ 984093 w 1386208"/>
                <a:gd name="connsiteY106" fmla="*/ 1861185 h 2335903"/>
                <a:gd name="connsiteX107" fmla="*/ 934563 w 1386208"/>
                <a:gd name="connsiteY107" fmla="*/ 2043112 h 2335903"/>
                <a:gd name="connsiteX108" fmla="*/ 757621 w 1386208"/>
                <a:gd name="connsiteY108" fmla="*/ 2281133 h 2335903"/>
                <a:gd name="connsiteX109" fmla="*/ 687604 w 1386208"/>
                <a:gd name="connsiteY109" fmla="*/ 2335903 h 2335903"/>
                <a:gd name="connsiteX110" fmla="*/ 686954 w 1386208"/>
                <a:gd name="connsiteY110" fmla="*/ 2335462 h 2335903"/>
                <a:gd name="connsiteX111" fmla="*/ 652160 w 1386208"/>
                <a:gd name="connsiteY111" fmla="*/ 2327790 h 2335903"/>
                <a:gd name="connsiteX112" fmla="*/ 647930 w 1386208"/>
                <a:gd name="connsiteY112" fmla="*/ 2327278 h 2335903"/>
                <a:gd name="connsiteX113" fmla="*/ 508263 w 1386208"/>
                <a:gd name="connsiteY113" fmla="*/ 2243561 h 2335903"/>
                <a:gd name="connsiteX114" fmla="*/ 519273 w 1386208"/>
                <a:gd name="connsiteY114" fmla="*/ 2243137 h 2335903"/>
                <a:gd name="connsiteX115" fmla="*/ 682150 w 1386208"/>
                <a:gd name="connsiteY115" fmla="*/ 2110740 h 2335903"/>
                <a:gd name="connsiteX116" fmla="*/ 827883 w 1386208"/>
                <a:gd name="connsiteY116" fmla="*/ 1872615 h 2335903"/>
                <a:gd name="connsiteX117" fmla="*/ 865030 w 1386208"/>
                <a:gd name="connsiteY117" fmla="*/ 1706880 h 2335903"/>
                <a:gd name="connsiteX118" fmla="*/ 866935 w 1386208"/>
                <a:gd name="connsiteY118" fmla="*/ 1430655 h 2335903"/>
                <a:gd name="connsiteX119" fmla="*/ 751683 w 1386208"/>
                <a:gd name="connsiteY119" fmla="*/ 872490 h 2335903"/>
                <a:gd name="connsiteX120" fmla="*/ 698343 w 1386208"/>
                <a:gd name="connsiteY120" fmla="*/ 727710 h 2335903"/>
                <a:gd name="connsiteX121" fmla="*/ 689770 w 1386208"/>
                <a:gd name="connsiteY121" fmla="*/ 716280 h 2335903"/>
                <a:gd name="connsiteX122" fmla="*/ 681198 w 1386208"/>
                <a:gd name="connsiteY122" fmla="*/ 729615 h 2335903"/>
                <a:gd name="connsiteX123" fmla="*/ 684055 w 1386208"/>
                <a:gd name="connsiteY123" fmla="*/ 803910 h 2335903"/>
                <a:gd name="connsiteX124" fmla="*/ 679293 w 1386208"/>
                <a:gd name="connsiteY124" fmla="*/ 831532 h 2335903"/>
                <a:gd name="connsiteX125" fmla="*/ 613570 w 1386208"/>
                <a:gd name="connsiteY125" fmla="*/ 918210 h 2335903"/>
                <a:gd name="connsiteX126" fmla="*/ 600235 w 1386208"/>
                <a:gd name="connsiteY126" fmla="*/ 926782 h 2335903"/>
                <a:gd name="connsiteX127" fmla="*/ 595473 w 1386208"/>
                <a:gd name="connsiteY127" fmla="*/ 912495 h 2335903"/>
                <a:gd name="connsiteX128" fmla="*/ 585948 w 1386208"/>
                <a:gd name="connsiteY128" fmla="*/ 820102 h 2335903"/>
                <a:gd name="connsiteX129" fmla="*/ 560230 w 1386208"/>
                <a:gd name="connsiteY129" fmla="*/ 768667 h 2335903"/>
                <a:gd name="connsiteX130" fmla="*/ 551658 w 1386208"/>
                <a:gd name="connsiteY130" fmla="*/ 664845 h 2335903"/>
                <a:gd name="connsiteX131" fmla="*/ 527845 w 1386208"/>
                <a:gd name="connsiteY131" fmla="*/ 621982 h 2335903"/>
                <a:gd name="connsiteX132" fmla="*/ 447835 w 1386208"/>
                <a:gd name="connsiteY132" fmla="*/ 606742 h 2335903"/>
                <a:gd name="connsiteX133" fmla="*/ 334488 w 1386208"/>
                <a:gd name="connsiteY133" fmla="*/ 620077 h 2335903"/>
                <a:gd name="connsiteX134" fmla="*/ 289720 w 1386208"/>
                <a:gd name="connsiteY134" fmla="*/ 633412 h 2335903"/>
                <a:gd name="connsiteX135" fmla="*/ 270670 w 1386208"/>
                <a:gd name="connsiteY135" fmla="*/ 618172 h 2335903"/>
                <a:gd name="connsiteX136" fmla="*/ 290673 w 1386208"/>
                <a:gd name="connsiteY136" fmla="*/ 526732 h 2335903"/>
                <a:gd name="connsiteX137" fmla="*/ 294483 w 1386208"/>
                <a:gd name="connsiteY137" fmla="*/ 514350 h 2335903"/>
                <a:gd name="connsiteX138" fmla="*/ 231618 w 1386208"/>
                <a:gd name="connsiteY138" fmla="*/ 636270 h 2335903"/>
                <a:gd name="connsiteX139" fmla="*/ 218283 w 1386208"/>
                <a:gd name="connsiteY139" fmla="*/ 660082 h 2335903"/>
                <a:gd name="connsiteX140" fmla="*/ 133510 w 1386208"/>
                <a:gd name="connsiteY140" fmla="*/ 715327 h 2335903"/>
                <a:gd name="connsiteX141" fmla="*/ 118270 w 1386208"/>
                <a:gd name="connsiteY141" fmla="*/ 702945 h 2335903"/>
                <a:gd name="connsiteX142" fmla="*/ 121128 w 1386208"/>
                <a:gd name="connsiteY142" fmla="*/ 672465 h 2335903"/>
                <a:gd name="connsiteX143" fmla="*/ 103030 w 1386208"/>
                <a:gd name="connsiteY143" fmla="*/ 713422 h 2335903"/>
                <a:gd name="connsiteX144" fmla="*/ 65883 w 1386208"/>
                <a:gd name="connsiteY144" fmla="*/ 762000 h 2335903"/>
                <a:gd name="connsiteX145" fmla="*/ 16353 w 1386208"/>
                <a:gd name="connsiteY145" fmla="*/ 802005 h 2335903"/>
                <a:gd name="connsiteX146" fmla="*/ 7780 w 1386208"/>
                <a:gd name="connsiteY146" fmla="*/ 806767 h 2335903"/>
                <a:gd name="connsiteX147" fmla="*/ 3970 w 1386208"/>
                <a:gd name="connsiteY147" fmla="*/ 797242 h 2335903"/>
                <a:gd name="connsiteX148" fmla="*/ 9685 w 1386208"/>
                <a:gd name="connsiteY148" fmla="*/ 600075 h 2335903"/>
                <a:gd name="connsiteX149" fmla="*/ 16353 w 1386208"/>
                <a:gd name="connsiteY149" fmla="*/ 580072 h 2335903"/>
                <a:gd name="connsiteX150" fmla="*/ 109698 w 1386208"/>
                <a:gd name="connsiteY150" fmla="*/ 464820 h 2335903"/>
                <a:gd name="connsiteX151" fmla="*/ 294483 w 1386208"/>
                <a:gd name="connsiteY151" fmla="*/ 383857 h 2335903"/>
                <a:gd name="connsiteX152" fmla="*/ 567850 w 1386208"/>
                <a:gd name="connsiteY152" fmla="*/ 441007 h 2335903"/>
                <a:gd name="connsiteX153" fmla="*/ 632620 w 1386208"/>
                <a:gd name="connsiteY153" fmla="*/ 480060 h 2335903"/>
                <a:gd name="connsiteX154" fmla="*/ 544038 w 1386208"/>
                <a:gd name="connsiteY154" fmla="*/ 336232 h 2335903"/>
                <a:gd name="connsiteX155" fmla="*/ 557373 w 1386208"/>
                <a:gd name="connsiteY155" fmla="*/ 275272 h 2335903"/>
                <a:gd name="connsiteX156" fmla="*/ 566898 w 1386208"/>
                <a:gd name="connsiteY156" fmla="*/ 267652 h 2335903"/>
                <a:gd name="connsiteX157" fmla="*/ 521178 w 1386208"/>
                <a:gd name="connsiteY157" fmla="*/ 271462 h 2335903"/>
                <a:gd name="connsiteX158" fmla="*/ 484030 w 1386208"/>
                <a:gd name="connsiteY158" fmla="*/ 257175 h 2335903"/>
                <a:gd name="connsiteX159" fmla="*/ 452598 w 1386208"/>
                <a:gd name="connsiteY159" fmla="*/ 223837 h 2335903"/>
                <a:gd name="connsiteX160" fmla="*/ 450693 w 1386208"/>
                <a:gd name="connsiteY160" fmla="*/ 172402 h 2335903"/>
                <a:gd name="connsiteX161" fmla="*/ 432595 w 1386208"/>
                <a:gd name="connsiteY161" fmla="*/ 150495 h 2335903"/>
                <a:gd name="connsiteX162" fmla="*/ 420213 w 1386208"/>
                <a:gd name="connsiteY162" fmla="*/ 169545 h 2335903"/>
                <a:gd name="connsiteX163" fmla="*/ 385923 w 1386208"/>
                <a:gd name="connsiteY163" fmla="*/ 191452 h 2335903"/>
                <a:gd name="connsiteX164" fmla="*/ 344965 w 1386208"/>
                <a:gd name="connsiteY164" fmla="*/ 213360 h 2335903"/>
                <a:gd name="connsiteX165" fmla="*/ 299245 w 1386208"/>
                <a:gd name="connsiteY165" fmla="*/ 275272 h 2335903"/>
                <a:gd name="connsiteX166" fmla="*/ 284958 w 1386208"/>
                <a:gd name="connsiteY166" fmla="*/ 284797 h 2335903"/>
                <a:gd name="connsiteX167" fmla="*/ 281148 w 1386208"/>
                <a:gd name="connsiteY167" fmla="*/ 269557 h 2335903"/>
                <a:gd name="connsiteX168" fmla="*/ 321153 w 1386208"/>
                <a:gd name="connsiteY168" fmla="*/ 136207 h 2335903"/>
                <a:gd name="connsiteX169" fmla="*/ 336393 w 1386208"/>
                <a:gd name="connsiteY169" fmla="*/ 121920 h 2335903"/>
                <a:gd name="connsiteX170" fmla="*/ 483078 w 1386208"/>
                <a:gd name="connsiteY170" fmla="*/ 22860 h 2335903"/>
                <a:gd name="connsiteX171" fmla="*/ 518320 w 1386208"/>
                <a:gd name="connsiteY171" fmla="*/ 0 h 233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1386208" h="2335903">
                  <a:moveTo>
                    <a:pt x="518320" y="0"/>
                  </a:moveTo>
                  <a:cubicBezTo>
                    <a:pt x="543085" y="0"/>
                    <a:pt x="568803" y="0"/>
                    <a:pt x="593568" y="0"/>
                  </a:cubicBezTo>
                  <a:cubicBezTo>
                    <a:pt x="599283" y="9525"/>
                    <a:pt x="595473" y="16192"/>
                    <a:pt x="588805" y="22860"/>
                  </a:cubicBezTo>
                  <a:cubicBezTo>
                    <a:pt x="583090" y="27622"/>
                    <a:pt x="576423" y="33337"/>
                    <a:pt x="568803" y="40005"/>
                  </a:cubicBezTo>
                  <a:cubicBezTo>
                    <a:pt x="581185" y="38100"/>
                    <a:pt x="590710" y="36195"/>
                    <a:pt x="600235" y="35242"/>
                  </a:cubicBezTo>
                  <a:cubicBezTo>
                    <a:pt x="609760" y="34290"/>
                    <a:pt x="621190" y="34290"/>
                    <a:pt x="626905" y="41910"/>
                  </a:cubicBezTo>
                  <a:cubicBezTo>
                    <a:pt x="642145" y="60960"/>
                    <a:pt x="659290" y="78105"/>
                    <a:pt x="668815" y="100965"/>
                  </a:cubicBezTo>
                  <a:cubicBezTo>
                    <a:pt x="677388" y="119062"/>
                    <a:pt x="668815" y="132397"/>
                    <a:pt x="649765" y="137160"/>
                  </a:cubicBezTo>
                  <a:cubicBezTo>
                    <a:pt x="638335" y="140017"/>
                    <a:pt x="625953" y="139065"/>
                    <a:pt x="611665" y="140970"/>
                  </a:cubicBezTo>
                  <a:cubicBezTo>
                    <a:pt x="621190" y="148590"/>
                    <a:pt x="629763" y="151447"/>
                    <a:pt x="638335" y="153352"/>
                  </a:cubicBezTo>
                  <a:cubicBezTo>
                    <a:pt x="650718" y="156210"/>
                    <a:pt x="664053" y="158115"/>
                    <a:pt x="677388" y="160020"/>
                  </a:cubicBezTo>
                  <a:cubicBezTo>
                    <a:pt x="690723" y="161925"/>
                    <a:pt x="697390" y="167640"/>
                    <a:pt x="701200" y="180975"/>
                  </a:cubicBezTo>
                  <a:cubicBezTo>
                    <a:pt x="712630" y="221932"/>
                    <a:pt x="725965" y="261937"/>
                    <a:pt x="738348" y="302895"/>
                  </a:cubicBezTo>
                  <a:cubicBezTo>
                    <a:pt x="745015" y="323850"/>
                    <a:pt x="750730" y="343852"/>
                    <a:pt x="758350" y="368617"/>
                  </a:cubicBezTo>
                  <a:cubicBezTo>
                    <a:pt x="761208" y="355282"/>
                    <a:pt x="764065" y="346710"/>
                    <a:pt x="765970" y="338137"/>
                  </a:cubicBezTo>
                  <a:cubicBezTo>
                    <a:pt x="775495" y="300037"/>
                    <a:pt x="783115" y="261937"/>
                    <a:pt x="805975" y="229552"/>
                  </a:cubicBezTo>
                  <a:cubicBezTo>
                    <a:pt x="822168" y="206692"/>
                    <a:pt x="835503" y="182880"/>
                    <a:pt x="851695" y="160020"/>
                  </a:cubicBezTo>
                  <a:cubicBezTo>
                    <a:pt x="906940" y="79057"/>
                    <a:pt x="906940" y="79057"/>
                    <a:pt x="1001238" y="53340"/>
                  </a:cubicBezTo>
                  <a:cubicBezTo>
                    <a:pt x="1077438" y="32385"/>
                    <a:pt x="1150780" y="35242"/>
                    <a:pt x="1221265" y="71437"/>
                  </a:cubicBezTo>
                  <a:cubicBezTo>
                    <a:pt x="1229838" y="76200"/>
                    <a:pt x="1237458" y="81915"/>
                    <a:pt x="1242220" y="90487"/>
                  </a:cubicBezTo>
                  <a:cubicBezTo>
                    <a:pt x="1253650" y="111442"/>
                    <a:pt x="1266033" y="132397"/>
                    <a:pt x="1277463" y="153352"/>
                  </a:cubicBezTo>
                  <a:cubicBezTo>
                    <a:pt x="1308895" y="210502"/>
                    <a:pt x="1341280" y="268605"/>
                    <a:pt x="1330803" y="338137"/>
                  </a:cubicBezTo>
                  <a:cubicBezTo>
                    <a:pt x="1330803" y="340042"/>
                    <a:pt x="1330803" y="340995"/>
                    <a:pt x="1330803" y="342900"/>
                  </a:cubicBezTo>
                  <a:cubicBezTo>
                    <a:pt x="1328898" y="362902"/>
                    <a:pt x="1324135" y="382905"/>
                    <a:pt x="1313658" y="400050"/>
                  </a:cubicBezTo>
                  <a:cubicBezTo>
                    <a:pt x="1305085" y="415290"/>
                    <a:pt x="1290798" y="421005"/>
                    <a:pt x="1278415" y="417195"/>
                  </a:cubicBezTo>
                  <a:cubicBezTo>
                    <a:pt x="1261270" y="411480"/>
                    <a:pt x="1245078" y="387667"/>
                    <a:pt x="1244125" y="369570"/>
                  </a:cubicBezTo>
                  <a:cubicBezTo>
                    <a:pt x="1243173" y="322897"/>
                    <a:pt x="1242220" y="276225"/>
                    <a:pt x="1241268" y="228600"/>
                  </a:cubicBezTo>
                  <a:cubicBezTo>
                    <a:pt x="1241268" y="225742"/>
                    <a:pt x="1243173" y="222885"/>
                    <a:pt x="1237458" y="220027"/>
                  </a:cubicBezTo>
                  <a:cubicBezTo>
                    <a:pt x="1237458" y="235267"/>
                    <a:pt x="1237458" y="248602"/>
                    <a:pt x="1237458" y="262890"/>
                  </a:cubicBezTo>
                  <a:cubicBezTo>
                    <a:pt x="1237458" y="280987"/>
                    <a:pt x="1231743" y="296227"/>
                    <a:pt x="1221265" y="310515"/>
                  </a:cubicBezTo>
                  <a:cubicBezTo>
                    <a:pt x="1215550" y="318135"/>
                    <a:pt x="1206025" y="323850"/>
                    <a:pt x="1198405" y="315277"/>
                  </a:cubicBezTo>
                  <a:cubicBezTo>
                    <a:pt x="1179355" y="294322"/>
                    <a:pt x="1153638" y="288607"/>
                    <a:pt x="1128873" y="280035"/>
                  </a:cubicBezTo>
                  <a:cubicBezTo>
                    <a:pt x="1109823" y="273367"/>
                    <a:pt x="1091725" y="264795"/>
                    <a:pt x="1081248" y="241935"/>
                  </a:cubicBezTo>
                  <a:cubicBezTo>
                    <a:pt x="1080295" y="248602"/>
                    <a:pt x="1080295" y="252412"/>
                    <a:pt x="1080295" y="255270"/>
                  </a:cubicBezTo>
                  <a:cubicBezTo>
                    <a:pt x="1081248" y="270510"/>
                    <a:pt x="1074580" y="278130"/>
                    <a:pt x="1059340" y="280035"/>
                  </a:cubicBezTo>
                  <a:cubicBezTo>
                    <a:pt x="1037433" y="282892"/>
                    <a:pt x="1015525" y="286702"/>
                    <a:pt x="993618" y="290512"/>
                  </a:cubicBezTo>
                  <a:cubicBezTo>
                    <a:pt x="984093" y="292417"/>
                    <a:pt x="980283" y="289560"/>
                    <a:pt x="976473" y="280987"/>
                  </a:cubicBezTo>
                  <a:cubicBezTo>
                    <a:pt x="967900" y="260985"/>
                    <a:pt x="958375" y="240982"/>
                    <a:pt x="949803" y="221932"/>
                  </a:cubicBezTo>
                  <a:cubicBezTo>
                    <a:pt x="950755" y="240982"/>
                    <a:pt x="952660" y="258127"/>
                    <a:pt x="955518" y="276225"/>
                  </a:cubicBezTo>
                  <a:cubicBezTo>
                    <a:pt x="958375" y="292417"/>
                    <a:pt x="953613" y="302895"/>
                    <a:pt x="941230" y="314325"/>
                  </a:cubicBezTo>
                  <a:cubicBezTo>
                    <a:pt x="887890" y="361950"/>
                    <a:pt x="839313" y="413385"/>
                    <a:pt x="817405" y="483870"/>
                  </a:cubicBezTo>
                  <a:cubicBezTo>
                    <a:pt x="815500" y="489585"/>
                    <a:pt x="810738" y="496252"/>
                    <a:pt x="814548" y="501015"/>
                  </a:cubicBezTo>
                  <a:cubicBezTo>
                    <a:pt x="819310" y="506730"/>
                    <a:pt x="825978" y="501015"/>
                    <a:pt x="831693" y="499110"/>
                  </a:cubicBezTo>
                  <a:cubicBezTo>
                    <a:pt x="901225" y="479107"/>
                    <a:pt x="969805" y="455295"/>
                    <a:pt x="1041243" y="441007"/>
                  </a:cubicBezTo>
                  <a:cubicBezTo>
                    <a:pt x="1080295" y="433387"/>
                    <a:pt x="1119348" y="436245"/>
                    <a:pt x="1154590" y="452437"/>
                  </a:cubicBezTo>
                  <a:cubicBezTo>
                    <a:pt x="1207930" y="478155"/>
                    <a:pt x="1257460" y="511492"/>
                    <a:pt x="1296513" y="558165"/>
                  </a:cubicBezTo>
                  <a:cubicBezTo>
                    <a:pt x="1326993" y="595312"/>
                    <a:pt x="1347948" y="637222"/>
                    <a:pt x="1369855" y="679132"/>
                  </a:cubicBezTo>
                  <a:cubicBezTo>
                    <a:pt x="1387953" y="713422"/>
                    <a:pt x="1389858" y="746760"/>
                    <a:pt x="1381285" y="782955"/>
                  </a:cubicBezTo>
                  <a:cubicBezTo>
                    <a:pt x="1369855" y="833437"/>
                    <a:pt x="1347948" y="880110"/>
                    <a:pt x="1326040" y="926782"/>
                  </a:cubicBezTo>
                  <a:cubicBezTo>
                    <a:pt x="1312705" y="954405"/>
                    <a:pt x="1300323" y="982980"/>
                    <a:pt x="1283178" y="1007745"/>
                  </a:cubicBezTo>
                  <a:cubicBezTo>
                    <a:pt x="1276510" y="1016317"/>
                    <a:pt x="1272700" y="1016317"/>
                    <a:pt x="1266985" y="1006792"/>
                  </a:cubicBezTo>
                  <a:cubicBezTo>
                    <a:pt x="1260318" y="995362"/>
                    <a:pt x="1255555" y="983932"/>
                    <a:pt x="1254603" y="971550"/>
                  </a:cubicBezTo>
                  <a:cubicBezTo>
                    <a:pt x="1251745" y="937260"/>
                    <a:pt x="1238410" y="902017"/>
                    <a:pt x="1265080" y="869632"/>
                  </a:cubicBezTo>
                  <a:cubicBezTo>
                    <a:pt x="1246030" y="884872"/>
                    <a:pt x="1241268" y="882967"/>
                    <a:pt x="1232695" y="860107"/>
                  </a:cubicBezTo>
                  <a:cubicBezTo>
                    <a:pt x="1229838" y="853440"/>
                    <a:pt x="1228885" y="846772"/>
                    <a:pt x="1226028" y="840105"/>
                  </a:cubicBezTo>
                  <a:cubicBezTo>
                    <a:pt x="1219360" y="818197"/>
                    <a:pt x="1215550" y="795337"/>
                    <a:pt x="1200310" y="777240"/>
                  </a:cubicBezTo>
                  <a:cubicBezTo>
                    <a:pt x="1192690" y="768667"/>
                    <a:pt x="1194595" y="762000"/>
                    <a:pt x="1201263" y="755332"/>
                  </a:cubicBezTo>
                  <a:cubicBezTo>
                    <a:pt x="1206025" y="749617"/>
                    <a:pt x="1209835" y="744855"/>
                    <a:pt x="1214598" y="739140"/>
                  </a:cubicBezTo>
                  <a:cubicBezTo>
                    <a:pt x="1218408" y="734377"/>
                    <a:pt x="1223170" y="728662"/>
                    <a:pt x="1226980" y="723900"/>
                  </a:cubicBezTo>
                  <a:cubicBezTo>
                    <a:pt x="1201263" y="739140"/>
                    <a:pt x="1177450" y="734377"/>
                    <a:pt x="1154590" y="719137"/>
                  </a:cubicBezTo>
                  <a:cubicBezTo>
                    <a:pt x="1147923" y="714375"/>
                    <a:pt x="1141255" y="708660"/>
                    <a:pt x="1134588" y="703897"/>
                  </a:cubicBezTo>
                  <a:cubicBezTo>
                    <a:pt x="1111728" y="684847"/>
                    <a:pt x="1087915" y="666750"/>
                    <a:pt x="1049815" y="671512"/>
                  </a:cubicBezTo>
                  <a:cubicBezTo>
                    <a:pt x="1079343" y="635317"/>
                    <a:pt x="1115538" y="611505"/>
                    <a:pt x="1145065" y="581025"/>
                  </a:cubicBezTo>
                  <a:cubicBezTo>
                    <a:pt x="1138398" y="580072"/>
                    <a:pt x="1134588" y="583882"/>
                    <a:pt x="1130778" y="585787"/>
                  </a:cubicBezTo>
                  <a:cubicBezTo>
                    <a:pt x="1101250" y="599122"/>
                    <a:pt x="1073628" y="618172"/>
                    <a:pt x="1046005" y="635317"/>
                  </a:cubicBezTo>
                  <a:cubicBezTo>
                    <a:pt x="1036480" y="641032"/>
                    <a:pt x="1026955" y="643890"/>
                    <a:pt x="1016478" y="643890"/>
                  </a:cubicBezTo>
                  <a:cubicBezTo>
                    <a:pt x="993618" y="643890"/>
                    <a:pt x="971710" y="643890"/>
                    <a:pt x="948850" y="643890"/>
                  </a:cubicBezTo>
                  <a:cubicBezTo>
                    <a:pt x="978378" y="660082"/>
                    <a:pt x="1006000" y="678180"/>
                    <a:pt x="1034575" y="695325"/>
                  </a:cubicBezTo>
                  <a:cubicBezTo>
                    <a:pt x="1053625" y="706755"/>
                    <a:pt x="1072675" y="718185"/>
                    <a:pt x="1086963" y="735330"/>
                  </a:cubicBezTo>
                  <a:cubicBezTo>
                    <a:pt x="1126968" y="780097"/>
                    <a:pt x="1160305" y="830580"/>
                    <a:pt x="1191738" y="882015"/>
                  </a:cubicBezTo>
                  <a:cubicBezTo>
                    <a:pt x="1202215" y="900112"/>
                    <a:pt x="1207930" y="918210"/>
                    <a:pt x="1206978" y="939165"/>
                  </a:cubicBezTo>
                  <a:cubicBezTo>
                    <a:pt x="1206025" y="977265"/>
                    <a:pt x="1203168" y="1015365"/>
                    <a:pt x="1205073" y="1052512"/>
                  </a:cubicBezTo>
                  <a:cubicBezTo>
                    <a:pt x="1206978" y="1085850"/>
                    <a:pt x="1201263" y="1114425"/>
                    <a:pt x="1183165" y="1141095"/>
                  </a:cubicBezTo>
                  <a:cubicBezTo>
                    <a:pt x="1151733" y="1189672"/>
                    <a:pt x="1110775" y="1231582"/>
                    <a:pt x="1068865" y="1271587"/>
                  </a:cubicBezTo>
                  <a:cubicBezTo>
                    <a:pt x="1058388" y="1282065"/>
                    <a:pt x="1044100" y="1289685"/>
                    <a:pt x="1030765" y="1296352"/>
                  </a:cubicBezTo>
                  <a:cubicBezTo>
                    <a:pt x="1024098" y="1300162"/>
                    <a:pt x="1020288" y="1300162"/>
                    <a:pt x="1022193" y="1290637"/>
                  </a:cubicBezTo>
                  <a:cubicBezTo>
                    <a:pt x="1023145" y="1286827"/>
                    <a:pt x="1024098" y="1283017"/>
                    <a:pt x="1025050" y="1279207"/>
                  </a:cubicBezTo>
                  <a:cubicBezTo>
                    <a:pt x="1031718" y="1248727"/>
                    <a:pt x="1041243" y="1218247"/>
                    <a:pt x="1044100" y="1187767"/>
                  </a:cubicBezTo>
                  <a:cubicBezTo>
                    <a:pt x="1046005" y="1172527"/>
                    <a:pt x="1050768" y="1159192"/>
                    <a:pt x="1061245" y="1148715"/>
                  </a:cubicBezTo>
                  <a:cubicBezTo>
                    <a:pt x="1068865" y="1141095"/>
                    <a:pt x="1076485" y="1133475"/>
                    <a:pt x="1083153" y="1125855"/>
                  </a:cubicBezTo>
                  <a:cubicBezTo>
                    <a:pt x="1076485" y="1125855"/>
                    <a:pt x="1071723" y="1127760"/>
                    <a:pt x="1066960" y="1128712"/>
                  </a:cubicBezTo>
                  <a:cubicBezTo>
                    <a:pt x="1054578" y="1132522"/>
                    <a:pt x="1043148" y="1134427"/>
                    <a:pt x="1034575" y="1121092"/>
                  </a:cubicBezTo>
                  <a:cubicBezTo>
                    <a:pt x="1026955" y="1108710"/>
                    <a:pt x="1030765" y="1092517"/>
                    <a:pt x="1044100" y="1082040"/>
                  </a:cubicBezTo>
                  <a:cubicBezTo>
                    <a:pt x="1067913" y="1064895"/>
                    <a:pt x="1086010" y="1042987"/>
                    <a:pt x="1106965" y="1022032"/>
                  </a:cubicBezTo>
                  <a:cubicBezTo>
                    <a:pt x="1090773" y="1030605"/>
                    <a:pt x="1074580" y="1040130"/>
                    <a:pt x="1055530" y="1042987"/>
                  </a:cubicBezTo>
                  <a:cubicBezTo>
                    <a:pt x="1030765" y="1047750"/>
                    <a:pt x="1014573" y="1030605"/>
                    <a:pt x="1018383" y="1006792"/>
                  </a:cubicBezTo>
                  <a:cubicBezTo>
                    <a:pt x="1020288" y="993457"/>
                    <a:pt x="1031718" y="987742"/>
                    <a:pt x="1042195" y="977265"/>
                  </a:cubicBezTo>
                  <a:cubicBezTo>
                    <a:pt x="1034575" y="980122"/>
                    <a:pt x="1029813" y="981075"/>
                    <a:pt x="1025050" y="982980"/>
                  </a:cubicBezTo>
                  <a:cubicBezTo>
                    <a:pt x="1012668" y="989647"/>
                    <a:pt x="1004095" y="986790"/>
                    <a:pt x="997428" y="973455"/>
                  </a:cubicBezTo>
                  <a:cubicBezTo>
                    <a:pt x="986950" y="953452"/>
                    <a:pt x="974568" y="933450"/>
                    <a:pt x="961233" y="914400"/>
                  </a:cubicBezTo>
                  <a:cubicBezTo>
                    <a:pt x="953613" y="902970"/>
                    <a:pt x="953613" y="894397"/>
                    <a:pt x="963138" y="883920"/>
                  </a:cubicBezTo>
                  <a:cubicBezTo>
                    <a:pt x="976473" y="867727"/>
                    <a:pt x="988855" y="851535"/>
                    <a:pt x="1001238" y="835342"/>
                  </a:cubicBezTo>
                  <a:cubicBezTo>
                    <a:pt x="982188" y="839152"/>
                    <a:pt x="965043" y="843915"/>
                    <a:pt x="947898" y="851535"/>
                  </a:cubicBezTo>
                  <a:cubicBezTo>
                    <a:pt x="933610" y="857250"/>
                    <a:pt x="923133" y="854392"/>
                    <a:pt x="915513" y="842010"/>
                  </a:cubicBezTo>
                  <a:cubicBezTo>
                    <a:pt x="911703" y="837247"/>
                    <a:pt x="909798" y="831532"/>
                    <a:pt x="905035" y="826770"/>
                  </a:cubicBezTo>
                  <a:cubicBezTo>
                    <a:pt x="895510" y="815340"/>
                    <a:pt x="896463" y="806767"/>
                    <a:pt x="907893" y="797242"/>
                  </a:cubicBezTo>
                  <a:cubicBezTo>
                    <a:pt x="926943" y="780097"/>
                    <a:pt x="944088" y="761047"/>
                    <a:pt x="965995" y="740092"/>
                  </a:cubicBezTo>
                  <a:cubicBezTo>
                    <a:pt x="936468" y="749617"/>
                    <a:pt x="911703" y="758190"/>
                    <a:pt x="886938" y="766762"/>
                  </a:cubicBezTo>
                  <a:cubicBezTo>
                    <a:pt x="868840" y="772477"/>
                    <a:pt x="853600" y="769620"/>
                    <a:pt x="841218" y="755332"/>
                  </a:cubicBezTo>
                  <a:cubicBezTo>
                    <a:pt x="829788" y="742950"/>
                    <a:pt x="819310" y="730567"/>
                    <a:pt x="808833" y="717232"/>
                  </a:cubicBezTo>
                  <a:cubicBezTo>
                    <a:pt x="799308" y="705802"/>
                    <a:pt x="787878" y="696277"/>
                    <a:pt x="772638" y="693420"/>
                  </a:cubicBezTo>
                  <a:cubicBezTo>
                    <a:pt x="767875" y="692467"/>
                    <a:pt x="763113" y="691515"/>
                    <a:pt x="759303" y="695325"/>
                  </a:cubicBezTo>
                  <a:cubicBezTo>
                    <a:pt x="755493" y="700087"/>
                    <a:pt x="760255" y="703897"/>
                    <a:pt x="762160" y="707707"/>
                  </a:cubicBezTo>
                  <a:cubicBezTo>
                    <a:pt x="847885" y="858202"/>
                    <a:pt x="899320" y="1022032"/>
                    <a:pt x="946945" y="1187767"/>
                  </a:cubicBezTo>
                  <a:cubicBezTo>
                    <a:pt x="968853" y="1263015"/>
                    <a:pt x="981235" y="1341120"/>
                    <a:pt x="990760" y="1419225"/>
                  </a:cubicBezTo>
                  <a:cubicBezTo>
                    <a:pt x="998380" y="1485900"/>
                    <a:pt x="1005048" y="1552575"/>
                    <a:pt x="1007905" y="1619250"/>
                  </a:cubicBezTo>
                  <a:cubicBezTo>
                    <a:pt x="1010763" y="1701165"/>
                    <a:pt x="997428" y="1781175"/>
                    <a:pt x="984093" y="1861185"/>
                  </a:cubicBezTo>
                  <a:cubicBezTo>
                    <a:pt x="973615" y="1923097"/>
                    <a:pt x="961233" y="1985010"/>
                    <a:pt x="934563" y="2043112"/>
                  </a:cubicBezTo>
                  <a:cubicBezTo>
                    <a:pt x="890986" y="2135981"/>
                    <a:pt x="831871" y="2214919"/>
                    <a:pt x="757621" y="2281133"/>
                  </a:cubicBezTo>
                  <a:lnTo>
                    <a:pt x="687604" y="2335903"/>
                  </a:lnTo>
                  <a:lnTo>
                    <a:pt x="686954" y="2335462"/>
                  </a:lnTo>
                  <a:cubicBezTo>
                    <a:pt x="676465" y="2328640"/>
                    <a:pt x="675014" y="2329959"/>
                    <a:pt x="652160" y="2327790"/>
                  </a:cubicBezTo>
                  <a:lnTo>
                    <a:pt x="647930" y="2327278"/>
                  </a:lnTo>
                  <a:lnTo>
                    <a:pt x="508263" y="2243561"/>
                  </a:lnTo>
                  <a:lnTo>
                    <a:pt x="519273" y="2243137"/>
                  </a:lnTo>
                  <a:cubicBezTo>
                    <a:pt x="585948" y="2214562"/>
                    <a:pt x="637383" y="2165985"/>
                    <a:pt x="682150" y="2110740"/>
                  </a:cubicBezTo>
                  <a:cubicBezTo>
                    <a:pt x="741205" y="2037397"/>
                    <a:pt x="790735" y="1959292"/>
                    <a:pt x="827883" y="1872615"/>
                  </a:cubicBezTo>
                  <a:cubicBezTo>
                    <a:pt x="850743" y="1819275"/>
                    <a:pt x="856458" y="1762125"/>
                    <a:pt x="865030" y="1706880"/>
                  </a:cubicBezTo>
                  <a:cubicBezTo>
                    <a:pt x="879318" y="1615440"/>
                    <a:pt x="874555" y="1523047"/>
                    <a:pt x="866935" y="1430655"/>
                  </a:cubicBezTo>
                  <a:cubicBezTo>
                    <a:pt x="850743" y="1240155"/>
                    <a:pt x="804070" y="1055370"/>
                    <a:pt x="751683" y="872490"/>
                  </a:cubicBezTo>
                  <a:cubicBezTo>
                    <a:pt x="737395" y="822960"/>
                    <a:pt x="722155" y="774382"/>
                    <a:pt x="698343" y="727710"/>
                  </a:cubicBezTo>
                  <a:cubicBezTo>
                    <a:pt x="696438" y="722947"/>
                    <a:pt x="695485" y="716280"/>
                    <a:pt x="689770" y="716280"/>
                  </a:cubicBezTo>
                  <a:cubicBezTo>
                    <a:pt x="683103" y="716280"/>
                    <a:pt x="683103" y="723900"/>
                    <a:pt x="681198" y="729615"/>
                  </a:cubicBezTo>
                  <a:cubicBezTo>
                    <a:pt x="672625" y="754380"/>
                    <a:pt x="676435" y="779145"/>
                    <a:pt x="684055" y="803910"/>
                  </a:cubicBezTo>
                  <a:cubicBezTo>
                    <a:pt x="687865" y="814387"/>
                    <a:pt x="686913" y="822960"/>
                    <a:pt x="679293" y="831532"/>
                  </a:cubicBezTo>
                  <a:cubicBezTo>
                    <a:pt x="657385" y="860107"/>
                    <a:pt x="635478" y="889635"/>
                    <a:pt x="613570" y="918210"/>
                  </a:cubicBezTo>
                  <a:cubicBezTo>
                    <a:pt x="610713" y="922972"/>
                    <a:pt x="606903" y="928687"/>
                    <a:pt x="600235" y="926782"/>
                  </a:cubicBezTo>
                  <a:cubicBezTo>
                    <a:pt x="593568" y="924877"/>
                    <a:pt x="595473" y="917257"/>
                    <a:pt x="595473" y="912495"/>
                  </a:cubicBezTo>
                  <a:cubicBezTo>
                    <a:pt x="595473" y="881062"/>
                    <a:pt x="600235" y="849630"/>
                    <a:pt x="585948" y="820102"/>
                  </a:cubicBezTo>
                  <a:cubicBezTo>
                    <a:pt x="577375" y="802957"/>
                    <a:pt x="568803" y="785812"/>
                    <a:pt x="560230" y="768667"/>
                  </a:cubicBezTo>
                  <a:cubicBezTo>
                    <a:pt x="544038" y="735330"/>
                    <a:pt x="536418" y="701992"/>
                    <a:pt x="551658" y="664845"/>
                  </a:cubicBezTo>
                  <a:cubicBezTo>
                    <a:pt x="560230" y="644842"/>
                    <a:pt x="550705" y="630555"/>
                    <a:pt x="527845" y="621982"/>
                  </a:cubicBezTo>
                  <a:cubicBezTo>
                    <a:pt x="502128" y="612457"/>
                    <a:pt x="474505" y="611505"/>
                    <a:pt x="447835" y="606742"/>
                  </a:cubicBezTo>
                  <a:cubicBezTo>
                    <a:pt x="408783" y="600075"/>
                    <a:pt x="371635" y="609600"/>
                    <a:pt x="334488" y="620077"/>
                  </a:cubicBezTo>
                  <a:cubicBezTo>
                    <a:pt x="319248" y="623887"/>
                    <a:pt x="304008" y="628650"/>
                    <a:pt x="289720" y="633412"/>
                  </a:cubicBezTo>
                  <a:cubicBezTo>
                    <a:pt x="269718" y="639127"/>
                    <a:pt x="268765" y="637222"/>
                    <a:pt x="270670" y="618172"/>
                  </a:cubicBezTo>
                  <a:cubicBezTo>
                    <a:pt x="273528" y="586740"/>
                    <a:pt x="281148" y="556260"/>
                    <a:pt x="290673" y="526732"/>
                  </a:cubicBezTo>
                  <a:cubicBezTo>
                    <a:pt x="291625" y="522922"/>
                    <a:pt x="293530" y="519112"/>
                    <a:pt x="294483" y="514350"/>
                  </a:cubicBezTo>
                  <a:cubicBezTo>
                    <a:pt x="266860" y="535305"/>
                    <a:pt x="236380" y="594360"/>
                    <a:pt x="231618" y="636270"/>
                  </a:cubicBezTo>
                  <a:cubicBezTo>
                    <a:pt x="230665" y="646747"/>
                    <a:pt x="226855" y="654367"/>
                    <a:pt x="218283" y="660082"/>
                  </a:cubicBezTo>
                  <a:cubicBezTo>
                    <a:pt x="190660" y="680085"/>
                    <a:pt x="165895" y="702945"/>
                    <a:pt x="133510" y="715327"/>
                  </a:cubicBezTo>
                  <a:cubicBezTo>
                    <a:pt x="118270" y="721042"/>
                    <a:pt x="115413" y="720090"/>
                    <a:pt x="118270" y="702945"/>
                  </a:cubicBezTo>
                  <a:cubicBezTo>
                    <a:pt x="119223" y="693420"/>
                    <a:pt x="122080" y="682942"/>
                    <a:pt x="121128" y="672465"/>
                  </a:cubicBezTo>
                  <a:cubicBezTo>
                    <a:pt x="115413" y="685800"/>
                    <a:pt x="108745" y="699135"/>
                    <a:pt x="103030" y="713422"/>
                  </a:cubicBezTo>
                  <a:cubicBezTo>
                    <a:pt x="95410" y="733425"/>
                    <a:pt x="83028" y="749617"/>
                    <a:pt x="65883" y="762000"/>
                  </a:cubicBezTo>
                  <a:cubicBezTo>
                    <a:pt x="48738" y="774382"/>
                    <a:pt x="32545" y="788670"/>
                    <a:pt x="16353" y="802005"/>
                  </a:cubicBezTo>
                  <a:cubicBezTo>
                    <a:pt x="13495" y="803910"/>
                    <a:pt x="11590" y="807720"/>
                    <a:pt x="7780" y="806767"/>
                  </a:cubicBezTo>
                  <a:cubicBezTo>
                    <a:pt x="3970" y="805815"/>
                    <a:pt x="3970" y="801052"/>
                    <a:pt x="3970" y="797242"/>
                  </a:cubicBezTo>
                  <a:cubicBezTo>
                    <a:pt x="2065" y="731520"/>
                    <a:pt x="-6507" y="665797"/>
                    <a:pt x="9685" y="600075"/>
                  </a:cubicBezTo>
                  <a:cubicBezTo>
                    <a:pt x="11590" y="593407"/>
                    <a:pt x="13495" y="585787"/>
                    <a:pt x="16353" y="580072"/>
                  </a:cubicBezTo>
                  <a:cubicBezTo>
                    <a:pt x="40165" y="536257"/>
                    <a:pt x="66835" y="494347"/>
                    <a:pt x="109698" y="464820"/>
                  </a:cubicBezTo>
                  <a:cubicBezTo>
                    <a:pt x="166848" y="426720"/>
                    <a:pt x="224950" y="390525"/>
                    <a:pt x="294483" y="383857"/>
                  </a:cubicBezTo>
                  <a:cubicBezTo>
                    <a:pt x="391638" y="374332"/>
                    <a:pt x="484983" y="383857"/>
                    <a:pt x="567850" y="441007"/>
                  </a:cubicBezTo>
                  <a:cubicBezTo>
                    <a:pt x="587853" y="454342"/>
                    <a:pt x="607855" y="467677"/>
                    <a:pt x="632620" y="480060"/>
                  </a:cubicBezTo>
                  <a:cubicBezTo>
                    <a:pt x="602140" y="429577"/>
                    <a:pt x="573565" y="382905"/>
                    <a:pt x="544038" y="336232"/>
                  </a:cubicBezTo>
                  <a:cubicBezTo>
                    <a:pt x="522130" y="300990"/>
                    <a:pt x="523083" y="299085"/>
                    <a:pt x="557373" y="275272"/>
                  </a:cubicBezTo>
                  <a:cubicBezTo>
                    <a:pt x="559278" y="273367"/>
                    <a:pt x="562135" y="271462"/>
                    <a:pt x="566898" y="267652"/>
                  </a:cubicBezTo>
                  <a:cubicBezTo>
                    <a:pt x="549753" y="269557"/>
                    <a:pt x="535465" y="268605"/>
                    <a:pt x="521178" y="271462"/>
                  </a:cubicBezTo>
                  <a:cubicBezTo>
                    <a:pt x="504985" y="274320"/>
                    <a:pt x="493555" y="268605"/>
                    <a:pt x="484030" y="257175"/>
                  </a:cubicBezTo>
                  <a:cubicBezTo>
                    <a:pt x="473553" y="245745"/>
                    <a:pt x="464028" y="235267"/>
                    <a:pt x="452598" y="223837"/>
                  </a:cubicBezTo>
                  <a:cubicBezTo>
                    <a:pt x="427833" y="199072"/>
                    <a:pt x="427833" y="196215"/>
                    <a:pt x="450693" y="172402"/>
                  </a:cubicBezTo>
                  <a:cubicBezTo>
                    <a:pt x="438310" y="172402"/>
                    <a:pt x="438310" y="172402"/>
                    <a:pt x="432595" y="150495"/>
                  </a:cubicBezTo>
                  <a:cubicBezTo>
                    <a:pt x="425928" y="155257"/>
                    <a:pt x="423070" y="162877"/>
                    <a:pt x="420213" y="169545"/>
                  </a:cubicBezTo>
                  <a:cubicBezTo>
                    <a:pt x="413545" y="184785"/>
                    <a:pt x="401163" y="192405"/>
                    <a:pt x="385923" y="191452"/>
                  </a:cubicBezTo>
                  <a:cubicBezTo>
                    <a:pt x="365920" y="189547"/>
                    <a:pt x="354490" y="197167"/>
                    <a:pt x="344965" y="213360"/>
                  </a:cubicBezTo>
                  <a:cubicBezTo>
                    <a:pt x="331630" y="235267"/>
                    <a:pt x="314485" y="255270"/>
                    <a:pt x="299245" y="275272"/>
                  </a:cubicBezTo>
                  <a:cubicBezTo>
                    <a:pt x="295435" y="280035"/>
                    <a:pt x="292578" y="287655"/>
                    <a:pt x="284958" y="284797"/>
                  </a:cubicBezTo>
                  <a:cubicBezTo>
                    <a:pt x="278290" y="281940"/>
                    <a:pt x="281148" y="275272"/>
                    <a:pt x="281148" y="269557"/>
                  </a:cubicBezTo>
                  <a:cubicBezTo>
                    <a:pt x="284005" y="221932"/>
                    <a:pt x="295435" y="177165"/>
                    <a:pt x="321153" y="136207"/>
                  </a:cubicBezTo>
                  <a:cubicBezTo>
                    <a:pt x="324963" y="129540"/>
                    <a:pt x="330678" y="125730"/>
                    <a:pt x="336393" y="121920"/>
                  </a:cubicBezTo>
                  <a:cubicBezTo>
                    <a:pt x="384018" y="86677"/>
                    <a:pt x="434500" y="56197"/>
                    <a:pt x="483078" y="22860"/>
                  </a:cubicBezTo>
                  <a:cubicBezTo>
                    <a:pt x="494508" y="15240"/>
                    <a:pt x="504985" y="4762"/>
                    <a:pt x="51832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92741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E1137C2C-1D1B-4B3B-BF8A-87639161EA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-1"/>
            <a:ext cx="12192000" cy="46896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7ED81E56-1C8B-44C9-A14D-3989806CB058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 rot="20894745">
            <a:off x="6274493" y="2713781"/>
            <a:ext cx="2884479" cy="31159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DD7E03EB-D0F2-4F4A-B104-40BB04F608FF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 rot="1276633">
            <a:off x="8563925" y="3050876"/>
            <a:ext cx="2884479" cy="31159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Bring to Front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96878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D2008D2F-0932-4EC6-9CE3-B2E6ECE9445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 and Send to </a:t>
            </a:r>
            <a:r>
              <a:rPr lang="en-US" altLang="ko-KR" dirty="0" err="1"/>
              <a:t>BackHere</a:t>
            </a:r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2FC4263E-05B0-4493-AA02-4516ADA74718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9959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F90EF7ED-908D-4D10-9E82-7614B4A75ADA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Your Picture Here  and Send to Back</a:t>
            </a:r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FAC94539-1AAE-43CA-B4D0-78087D6504A6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1774736" y="2124188"/>
            <a:ext cx="2002133" cy="2609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E9228230-AC2D-418A-BE07-450FBD5F7B26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4016738" y="2124188"/>
            <a:ext cx="2002133" cy="2609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5A972B0D-5659-49D7-88F2-2C7FAC14E678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258740" y="2124188"/>
            <a:ext cx="2002133" cy="2609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E28D0C5B-2EA1-4933-BB03-6E647CA0FC8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500743" y="2124188"/>
            <a:ext cx="2002133" cy="2609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16841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13364F9-BE09-4AD7-986E-407F1B79F9A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403035" y="0"/>
            <a:ext cx="7788965" cy="6858000"/>
          </a:xfrm>
          <a:custGeom>
            <a:avLst/>
            <a:gdLst>
              <a:gd name="connsiteX0" fmla="*/ 3894482 w 7788965"/>
              <a:gd name="connsiteY0" fmla="*/ 2146852 h 6858000"/>
              <a:gd name="connsiteX1" fmla="*/ 7788964 w 7788965"/>
              <a:gd name="connsiteY1" fmla="*/ 6858000 h 6858000"/>
              <a:gd name="connsiteX2" fmla="*/ 0 w 7788965"/>
              <a:gd name="connsiteY2" fmla="*/ 6858000 h 6858000"/>
              <a:gd name="connsiteX3" fmla="*/ 0 w 7788965"/>
              <a:gd name="connsiteY3" fmla="*/ 6857999 h 6858000"/>
              <a:gd name="connsiteX4" fmla="*/ 5734705 w 7788965"/>
              <a:gd name="connsiteY4" fmla="*/ 0 h 6858000"/>
              <a:gd name="connsiteX5" fmla="*/ 7788965 w 7788965"/>
              <a:gd name="connsiteY5" fmla="*/ 0 h 6858000"/>
              <a:gd name="connsiteX6" fmla="*/ 7788965 w 7788965"/>
              <a:gd name="connsiteY6" fmla="*/ 6641351 h 6858000"/>
              <a:gd name="connsiteX7" fmla="*/ 4000566 w 7788965"/>
              <a:gd name="connsiteY7" fmla="*/ 2078313 h 6858000"/>
              <a:gd name="connsiteX8" fmla="*/ 2214158 w 7788965"/>
              <a:gd name="connsiteY8" fmla="*/ 0 h 6858000"/>
              <a:gd name="connsiteX9" fmla="*/ 5574803 w 7788965"/>
              <a:gd name="connsiteY9" fmla="*/ 0 h 6858000"/>
              <a:gd name="connsiteX10" fmla="*/ 3894480 w 7788965"/>
              <a:gd name="connsiteY10" fmla="*/ 2032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88965" h="6858000">
                <a:moveTo>
                  <a:pt x="3894482" y="2146852"/>
                </a:moveTo>
                <a:lnTo>
                  <a:pt x="7788964" y="6858000"/>
                </a:lnTo>
                <a:lnTo>
                  <a:pt x="0" y="6858000"/>
                </a:lnTo>
                <a:lnTo>
                  <a:pt x="0" y="6857999"/>
                </a:lnTo>
                <a:close/>
                <a:moveTo>
                  <a:pt x="5734705" y="0"/>
                </a:moveTo>
                <a:lnTo>
                  <a:pt x="7788965" y="0"/>
                </a:lnTo>
                <a:lnTo>
                  <a:pt x="7788965" y="6641351"/>
                </a:lnTo>
                <a:lnTo>
                  <a:pt x="4000566" y="2078313"/>
                </a:lnTo>
                <a:close/>
                <a:moveTo>
                  <a:pt x="2214158" y="0"/>
                </a:moveTo>
                <a:lnTo>
                  <a:pt x="5574803" y="0"/>
                </a:lnTo>
                <a:lnTo>
                  <a:pt x="3894480" y="20326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51906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4">
            <a:extLst>
              <a:ext uri="{FF2B5EF4-FFF2-40B4-BE49-F238E27FC236}">
                <a16:creationId xmlns:a16="http://schemas.microsoft.com/office/drawing/2014/main" id="{FFAE0EAC-63AB-4BD1-8B15-C5927ED27C5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242000" y="286210"/>
            <a:ext cx="3708000" cy="28575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998DB8-AD5E-4960-9117-DDCB8C59ED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143" y="2333762"/>
            <a:ext cx="3885714" cy="2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871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12AFF536-5F38-408C-BA8B-D768E8CE6E24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9313213 w 12192000"/>
              <a:gd name="connsiteY0" fmla="*/ 6492624 h 6858000"/>
              <a:gd name="connsiteX1" fmla="*/ 9283702 w 12192000"/>
              <a:gd name="connsiteY1" fmla="*/ 6499008 h 6858000"/>
              <a:gd name="connsiteX2" fmla="*/ 9307366 w 12192000"/>
              <a:gd name="connsiteY2" fmla="*/ 6502453 h 6858000"/>
              <a:gd name="connsiteX3" fmla="*/ 6907872 w 12192000"/>
              <a:gd name="connsiteY3" fmla="*/ 5434699 h 6858000"/>
              <a:gd name="connsiteX4" fmla="*/ 6921662 w 12192000"/>
              <a:gd name="connsiteY4" fmla="*/ 5437847 h 6858000"/>
              <a:gd name="connsiteX5" fmla="*/ 6896897 w 12192000"/>
              <a:gd name="connsiteY5" fmla="*/ 5457774 h 6858000"/>
              <a:gd name="connsiteX6" fmla="*/ 6907872 w 12192000"/>
              <a:gd name="connsiteY6" fmla="*/ 5434699 h 6858000"/>
              <a:gd name="connsiteX7" fmla="*/ 7113875 w 12192000"/>
              <a:gd name="connsiteY7" fmla="*/ 5289876 h 6858000"/>
              <a:gd name="connsiteX8" fmla="*/ 6278624 w 12192000"/>
              <a:gd name="connsiteY8" fmla="*/ 5508486 h 6858000"/>
              <a:gd name="connsiteX9" fmla="*/ 6399569 w 12192000"/>
              <a:gd name="connsiteY9" fmla="*/ 5553147 h 6858000"/>
              <a:gd name="connsiteX10" fmla="*/ 5343659 w 12192000"/>
              <a:gd name="connsiteY10" fmla="*/ 6059703 h 6858000"/>
              <a:gd name="connsiteX11" fmla="*/ 5186445 w 12192000"/>
              <a:gd name="connsiteY11" fmla="*/ 6110388 h 6858000"/>
              <a:gd name="connsiteX12" fmla="*/ 5170276 w 12192000"/>
              <a:gd name="connsiteY12" fmla="*/ 6171276 h 6858000"/>
              <a:gd name="connsiteX13" fmla="*/ 5008556 w 12192000"/>
              <a:gd name="connsiteY13" fmla="*/ 6206589 h 6858000"/>
              <a:gd name="connsiteX14" fmla="*/ 4837008 w 12192000"/>
              <a:gd name="connsiteY14" fmla="*/ 6222454 h 6858000"/>
              <a:gd name="connsiteX15" fmla="*/ 4883253 w 12192000"/>
              <a:gd name="connsiteY15" fmla="*/ 6202254 h 6858000"/>
              <a:gd name="connsiteX16" fmla="*/ 4939387 w 12192000"/>
              <a:gd name="connsiteY16" fmla="*/ 6148428 h 6858000"/>
              <a:gd name="connsiteX17" fmla="*/ 4856785 w 12192000"/>
              <a:gd name="connsiteY17" fmla="*/ 6155202 h 6858000"/>
              <a:gd name="connsiteX18" fmla="*/ 4830320 w 12192000"/>
              <a:gd name="connsiteY18" fmla="*/ 6108152 h 6858000"/>
              <a:gd name="connsiteX19" fmla="*/ 4727939 w 12192000"/>
              <a:gd name="connsiteY19" fmla="*/ 6182177 h 6858000"/>
              <a:gd name="connsiteX20" fmla="*/ 4681695 w 12192000"/>
              <a:gd name="connsiteY20" fmla="*/ 6202379 h 6858000"/>
              <a:gd name="connsiteX21" fmla="*/ 4625561 w 12192000"/>
              <a:gd name="connsiteY21" fmla="*/ 6256204 h 6858000"/>
              <a:gd name="connsiteX22" fmla="*/ 4744520 w 12192000"/>
              <a:gd name="connsiteY22" fmla="*/ 6262857 h 6858000"/>
              <a:gd name="connsiteX23" fmla="*/ 4787561 w 12192000"/>
              <a:gd name="connsiteY23" fmla="*/ 6390585 h 6858000"/>
              <a:gd name="connsiteX24" fmla="*/ 5791860 w 12192000"/>
              <a:gd name="connsiteY24" fmla="*/ 6127729 h 6858000"/>
              <a:gd name="connsiteX25" fmla="*/ 6433876 w 12192000"/>
              <a:gd name="connsiteY25" fmla="*/ 5929715 h 6858000"/>
              <a:gd name="connsiteX26" fmla="*/ 6652740 w 12192000"/>
              <a:gd name="connsiteY26" fmla="*/ 5865413 h 6858000"/>
              <a:gd name="connsiteX27" fmla="*/ 6667710 w 12192000"/>
              <a:gd name="connsiteY27" fmla="*/ 5809037 h 6858000"/>
              <a:gd name="connsiteX28" fmla="*/ 6604489 w 12192000"/>
              <a:gd name="connsiteY28" fmla="*/ 5831375 h 6858000"/>
              <a:gd name="connsiteX29" fmla="*/ 6404201 w 12192000"/>
              <a:gd name="connsiteY29" fmla="*/ 5799349 h 6858000"/>
              <a:gd name="connsiteX30" fmla="*/ 6283979 w 12192000"/>
              <a:gd name="connsiteY30" fmla="*/ 5824850 h 6858000"/>
              <a:gd name="connsiteX31" fmla="*/ 6129560 w 12192000"/>
              <a:gd name="connsiteY31" fmla="*/ 5902375 h 6858000"/>
              <a:gd name="connsiteX32" fmla="*/ 5930777 w 12192000"/>
              <a:gd name="connsiteY32" fmla="*/ 5952180 h 6858000"/>
              <a:gd name="connsiteX33" fmla="*/ 5983035 w 12192000"/>
              <a:gd name="connsiteY33" fmla="*/ 5917419 h 6858000"/>
              <a:gd name="connsiteX34" fmla="*/ 6042534 w 12192000"/>
              <a:gd name="connsiteY34" fmla="*/ 5855343 h 6858000"/>
              <a:gd name="connsiteX35" fmla="*/ 6850211 w 12192000"/>
              <a:gd name="connsiteY35" fmla="*/ 5502539 h 6858000"/>
              <a:gd name="connsiteX36" fmla="*/ 6880447 w 12192000"/>
              <a:gd name="connsiteY36" fmla="*/ 5513706 h 6858000"/>
              <a:gd name="connsiteX37" fmla="*/ 6888672 w 12192000"/>
              <a:gd name="connsiteY37" fmla="*/ 5485740 h 6858000"/>
              <a:gd name="connsiteX38" fmla="*/ 6965594 w 12192000"/>
              <a:gd name="connsiteY38" fmla="*/ 5452139 h 6858000"/>
              <a:gd name="connsiteX39" fmla="*/ 6935357 w 12192000"/>
              <a:gd name="connsiteY39" fmla="*/ 5440974 h 6858000"/>
              <a:gd name="connsiteX40" fmla="*/ 6921662 w 12192000"/>
              <a:gd name="connsiteY40" fmla="*/ 5437847 h 6858000"/>
              <a:gd name="connsiteX41" fmla="*/ 6955904 w 12192000"/>
              <a:gd name="connsiteY41" fmla="*/ 5410292 h 6858000"/>
              <a:gd name="connsiteX42" fmla="*/ 7113875 w 12192000"/>
              <a:gd name="connsiteY42" fmla="*/ 5289876 h 6858000"/>
              <a:gd name="connsiteX43" fmla="*/ 4248306 w 12192000"/>
              <a:gd name="connsiteY43" fmla="*/ 5250616 h 6858000"/>
              <a:gd name="connsiteX44" fmla="*/ 4225386 w 12192000"/>
              <a:gd name="connsiteY44" fmla="*/ 5261349 h 6858000"/>
              <a:gd name="connsiteX45" fmla="*/ 4155183 w 12192000"/>
              <a:gd name="connsiteY45" fmla="*/ 5296935 h 6858000"/>
              <a:gd name="connsiteX46" fmla="*/ 4162782 w 12192000"/>
              <a:gd name="connsiteY46" fmla="*/ 5295683 h 6858000"/>
              <a:gd name="connsiteX47" fmla="*/ 4252644 w 12192000"/>
              <a:gd name="connsiteY47" fmla="*/ 5270486 h 6858000"/>
              <a:gd name="connsiteX48" fmla="*/ 4250758 w 12192000"/>
              <a:gd name="connsiteY48" fmla="*/ 5260702 h 6858000"/>
              <a:gd name="connsiteX49" fmla="*/ 11474102 w 12192000"/>
              <a:gd name="connsiteY49" fmla="*/ 5127327 h 6858000"/>
              <a:gd name="connsiteX50" fmla="*/ 11487898 w 12192000"/>
              <a:gd name="connsiteY50" fmla="*/ 5133238 h 6858000"/>
              <a:gd name="connsiteX51" fmla="*/ 11457583 w 12192000"/>
              <a:gd name="connsiteY51" fmla="*/ 5148266 h 6858000"/>
              <a:gd name="connsiteX52" fmla="*/ 11474102 w 12192000"/>
              <a:gd name="connsiteY52" fmla="*/ 5127327 h 6858000"/>
              <a:gd name="connsiteX53" fmla="*/ 11833593 w 12192000"/>
              <a:gd name="connsiteY53" fmla="*/ 4780074 h 6858000"/>
              <a:gd name="connsiteX54" fmla="*/ 11076028 w 12192000"/>
              <a:gd name="connsiteY54" fmla="*/ 5127056 h 6858000"/>
              <a:gd name="connsiteX55" fmla="*/ 10947933 w 12192000"/>
              <a:gd name="connsiteY55" fmla="*/ 5182716 h 6858000"/>
              <a:gd name="connsiteX56" fmla="*/ 9934908 w 12192000"/>
              <a:gd name="connsiteY56" fmla="*/ 5482762 h 6858000"/>
              <a:gd name="connsiteX57" fmla="*/ 9622931 w 12192000"/>
              <a:gd name="connsiteY57" fmla="*/ 5509444 h 6858000"/>
              <a:gd name="connsiteX58" fmla="*/ 9467025 w 12192000"/>
              <a:gd name="connsiteY58" fmla="*/ 5562898 h 6858000"/>
              <a:gd name="connsiteX59" fmla="*/ 9476653 w 12192000"/>
              <a:gd name="connsiteY59" fmla="*/ 5560316 h 6858000"/>
              <a:gd name="connsiteX60" fmla="*/ 9463425 w 12192000"/>
              <a:gd name="connsiteY60" fmla="*/ 5569798 h 6858000"/>
              <a:gd name="connsiteX61" fmla="*/ 9442531 w 12192000"/>
              <a:gd name="connsiteY61" fmla="*/ 5609849 h 6858000"/>
              <a:gd name="connsiteX62" fmla="*/ 9455982 w 12192000"/>
              <a:gd name="connsiteY62" fmla="*/ 5617122 h 6858000"/>
              <a:gd name="connsiteX63" fmla="*/ 9520625 w 12192000"/>
              <a:gd name="connsiteY63" fmla="*/ 5621177 h 6858000"/>
              <a:gd name="connsiteX64" fmla="*/ 9654527 w 12192000"/>
              <a:gd name="connsiteY64" fmla="*/ 5592923 h 6858000"/>
              <a:gd name="connsiteX65" fmla="*/ 9640948 w 12192000"/>
              <a:gd name="connsiteY65" fmla="*/ 5601148 h 6858000"/>
              <a:gd name="connsiteX66" fmla="*/ 9118659 w 12192000"/>
              <a:gd name="connsiteY66" fmla="*/ 5724048 h 6858000"/>
              <a:gd name="connsiteX67" fmla="*/ 9166543 w 12192000"/>
              <a:gd name="connsiteY67" fmla="*/ 5701985 h 6858000"/>
              <a:gd name="connsiteX68" fmla="*/ 9328543 w 12192000"/>
              <a:gd name="connsiteY68" fmla="*/ 5617360 h 6858000"/>
              <a:gd name="connsiteX69" fmla="*/ 9137935 w 12192000"/>
              <a:gd name="connsiteY69" fmla="*/ 5653135 h 6858000"/>
              <a:gd name="connsiteX70" fmla="*/ 9109330 w 12192000"/>
              <a:gd name="connsiteY70" fmla="*/ 5604284 h 6858000"/>
              <a:gd name="connsiteX71" fmla="*/ 8979333 w 12192000"/>
              <a:gd name="connsiteY71" fmla="*/ 5636455 h 6858000"/>
              <a:gd name="connsiteX72" fmla="*/ 8854273 w 12192000"/>
              <a:gd name="connsiteY72" fmla="*/ 5667077 h 6858000"/>
              <a:gd name="connsiteX73" fmla="*/ 8626880 w 12192000"/>
              <a:gd name="connsiteY73" fmla="*/ 5779248 h 6858000"/>
              <a:gd name="connsiteX74" fmla="*/ 8832468 w 12192000"/>
              <a:gd name="connsiteY74" fmla="*/ 5813168 h 6858000"/>
              <a:gd name="connsiteX75" fmla="*/ 9357620 w 12192000"/>
              <a:gd name="connsiteY75" fmla="*/ 5848006 h 6858000"/>
              <a:gd name="connsiteX76" fmla="*/ 10119329 w 12192000"/>
              <a:gd name="connsiteY76" fmla="*/ 5757545 h 6858000"/>
              <a:gd name="connsiteX77" fmla="*/ 10821154 w 12192000"/>
              <a:gd name="connsiteY77" fmla="*/ 5594692 h 6858000"/>
              <a:gd name="connsiteX78" fmla="*/ 10913513 w 12192000"/>
              <a:gd name="connsiteY78" fmla="*/ 5422747 h 6858000"/>
              <a:gd name="connsiteX79" fmla="*/ 11101191 w 12192000"/>
              <a:gd name="connsiteY79" fmla="*/ 5382732 h 6858000"/>
              <a:gd name="connsiteX80" fmla="*/ 11398871 w 12192000"/>
              <a:gd name="connsiteY80" fmla="*/ 5183813 h 6858000"/>
              <a:gd name="connsiteX81" fmla="*/ 11428202 w 12192000"/>
              <a:gd name="connsiteY81" fmla="*/ 5201047 h 6858000"/>
              <a:gd name="connsiteX82" fmla="*/ 11442891 w 12192000"/>
              <a:gd name="connsiteY82" fmla="*/ 5174657 h 6858000"/>
              <a:gd name="connsiteX83" fmla="*/ 11530933 w 12192000"/>
              <a:gd name="connsiteY83" fmla="*/ 5156343 h 6858000"/>
              <a:gd name="connsiteX84" fmla="*/ 11501604 w 12192000"/>
              <a:gd name="connsiteY84" fmla="*/ 5139108 h 6858000"/>
              <a:gd name="connsiteX85" fmla="*/ 11487898 w 12192000"/>
              <a:gd name="connsiteY85" fmla="*/ 5133238 h 6858000"/>
              <a:gd name="connsiteX86" fmla="*/ 11529819 w 12192000"/>
              <a:gd name="connsiteY86" fmla="*/ 5112457 h 6858000"/>
              <a:gd name="connsiteX87" fmla="*/ 11833593 w 12192000"/>
              <a:gd name="connsiteY87" fmla="*/ 4780074 h 6858000"/>
              <a:gd name="connsiteX88" fmla="*/ 5833845 w 12192000"/>
              <a:gd name="connsiteY88" fmla="*/ 4408656 h 6858000"/>
              <a:gd name="connsiteX89" fmla="*/ 5777106 w 12192000"/>
              <a:gd name="connsiteY89" fmla="*/ 4425958 h 6858000"/>
              <a:gd name="connsiteX90" fmla="*/ 5628695 w 12192000"/>
              <a:gd name="connsiteY90" fmla="*/ 4490707 h 6858000"/>
              <a:gd name="connsiteX91" fmla="*/ 5586096 w 12192000"/>
              <a:gd name="connsiteY91" fmla="*/ 4507366 h 6858000"/>
              <a:gd name="connsiteX92" fmla="*/ 5536355 w 12192000"/>
              <a:gd name="connsiteY92" fmla="*/ 4531768 h 6858000"/>
              <a:gd name="connsiteX93" fmla="*/ 5515365 w 12192000"/>
              <a:gd name="connsiteY93" fmla="*/ 4547122 h 6858000"/>
              <a:gd name="connsiteX94" fmla="*/ 5502659 w 12192000"/>
              <a:gd name="connsiteY94" fmla="*/ 4561284 h 6858000"/>
              <a:gd name="connsiteX95" fmla="*/ 5496606 w 12192000"/>
              <a:gd name="connsiteY95" fmla="*/ 4560740 h 6858000"/>
              <a:gd name="connsiteX96" fmla="*/ 5493468 w 12192000"/>
              <a:gd name="connsiteY96" fmla="*/ 4571522 h 6858000"/>
              <a:gd name="connsiteX97" fmla="*/ 5502659 w 12192000"/>
              <a:gd name="connsiteY97" fmla="*/ 4561284 h 6858000"/>
              <a:gd name="connsiteX98" fmla="*/ 5508669 w 12192000"/>
              <a:gd name="connsiteY98" fmla="*/ 4561823 h 6858000"/>
              <a:gd name="connsiteX99" fmla="*/ 5522226 w 12192000"/>
              <a:gd name="connsiteY99" fmla="*/ 4564883 h 6858000"/>
              <a:gd name="connsiteX100" fmla="*/ 5491819 w 12192000"/>
              <a:gd name="connsiteY100" fmla="*/ 4584283 h 6858000"/>
              <a:gd name="connsiteX101" fmla="*/ 5490171 w 12192000"/>
              <a:gd name="connsiteY101" fmla="*/ 4597043 h 6858000"/>
              <a:gd name="connsiteX102" fmla="*/ 5476618 w 12192000"/>
              <a:gd name="connsiteY102" fmla="*/ 4593983 h 6858000"/>
              <a:gd name="connsiteX103" fmla="*/ 5157358 w 12192000"/>
              <a:gd name="connsiteY103" fmla="*/ 4797688 h 6858000"/>
              <a:gd name="connsiteX104" fmla="*/ 5121095 w 12192000"/>
              <a:gd name="connsiteY104" fmla="*/ 4838885 h 6858000"/>
              <a:gd name="connsiteX105" fmla="*/ 5129127 w 12192000"/>
              <a:gd name="connsiteY105" fmla="*/ 4834665 h 6858000"/>
              <a:gd name="connsiteX106" fmla="*/ 5733680 w 12192000"/>
              <a:gd name="connsiteY106" fmla="*/ 4477572 h 6858000"/>
              <a:gd name="connsiteX107" fmla="*/ 4682012 w 12192000"/>
              <a:gd name="connsiteY107" fmla="*/ 4265945 h 6858000"/>
              <a:gd name="connsiteX108" fmla="*/ 4634333 w 12192000"/>
              <a:gd name="connsiteY108" fmla="*/ 4267544 h 6858000"/>
              <a:gd name="connsiteX109" fmla="*/ 4055046 w 12192000"/>
              <a:gd name="connsiteY109" fmla="*/ 4343915 h 6858000"/>
              <a:gd name="connsiteX110" fmla="*/ 3928022 w 12192000"/>
              <a:gd name="connsiteY110" fmla="*/ 4350958 h 6858000"/>
              <a:gd name="connsiteX111" fmla="*/ 3954714 w 12192000"/>
              <a:gd name="connsiteY111" fmla="*/ 4603932 h 6858000"/>
              <a:gd name="connsiteX112" fmla="*/ 3948764 w 12192000"/>
              <a:gd name="connsiteY112" fmla="*/ 4829818 h 6858000"/>
              <a:gd name="connsiteX113" fmla="*/ 3972062 w 12192000"/>
              <a:gd name="connsiteY113" fmla="*/ 5182481 h 6858000"/>
              <a:gd name="connsiteX114" fmla="*/ 3993888 w 12192000"/>
              <a:gd name="connsiteY114" fmla="*/ 5301612 h 6858000"/>
              <a:gd name="connsiteX115" fmla="*/ 3992798 w 12192000"/>
              <a:gd name="connsiteY115" fmla="*/ 5314897 h 6858000"/>
              <a:gd name="connsiteX116" fmla="*/ 4044917 w 12192000"/>
              <a:gd name="connsiteY116" fmla="*/ 5296730 h 6858000"/>
              <a:gd name="connsiteX117" fmla="*/ 4166792 w 12192000"/>
              <a:gd name="connsiteY117" fmla="*/ 5230677 h 6858000"/>
              <a:gd name="connsiteX118" fmla="*/ 4229801 w 12192000"/>
              <a:gd name="connsiteY118" fmla="*/ 5215354 h 6858000"/>
              <a:gd name="connsiteX119" fmla="*/ 4240308 w 12192000"/>
              <a:gd name="connsiteY119" fmla="*/ 5217727 h 6858000"/>
              <a:gd name="connsiteX120" fmla="*/ 4229329 w 12192000"/>
              <a:gd name="connsiteY120" fmla="*/ 5172572 h 6858000"/>
              <a:gd name="connsiteX121" fmla="*/ 4156038 w 12192000"/>
              <a:gd name="connsiteY121" fmla="*/ 4863498 h 6858000"/>
              <a:gd name="connsiteX122" fmla="*/ 4193837 w 12192000"/>
              <a:gd name="connsiteY122" fmla="*/ 4631699 h 6858000"/>
              <a:gd name="connsiteX123" fmla="*/ 4614081 w 12192000"/>
              <a:gd name="connsiteY123" fmla="*/ 4329580 h 6858000"/>
              <a:gd name="connsiteX124" fmla="*/ 4682012 w 12192000"/>
              <a:gd name="connsiteY124" fmla="*/ 4265945 h 6858000"/>
              <a:gd name="connsiteX125" fmla="*/ 6316140 w 12192000"/>
              <a:gd name="connsiteY125" fmla="*/ 4112787 h 6858000"/>
              <a:gd name="connsiteX126" fmla="*/ 6098874 w 12192000"/>
              <a:gd name="connsiteY126" fmla="*/ 4249607 h 6858000"/>
              <a:gd name="connsiteX127" fmla="*/ 6078668 w 12192000"/>
              <a:gd name="connsiteY127" fmla="*/ 4262101 h 6858000"/>
              <a:gd name="connsiteX128" fmla="*/ 6190588 w 12192000"/>
              <a:gd name="connsiteY128" fmla="*/ 4208042 h 6858000"/>
              <a:gd name="connsiteX129" fmla="*/ 6340527 w 12192000"/>
              <a:gd name="connsiteY129" fmla="*/ 4120091 h 6858000"/>
              <a:gd name="connsiteX130" fmla="*/ 6335824 w 12192000"/>
              <a:gd name="connsiteY130" fmla="*/ 4120509 h 6858000"/>
              <a:gd name="connsiteX131" fmla="*/ 6316140 w 12192000"/>
              <a:gd name="connsiteY131" fmla="*/ 4112787 h 6858000"/>
              <a:gd name="connsiteX132" fmla="*/ 11549474 w 12192000"/>
              <a:gd name="connsiteY132" fmla="*/ 3964035 h 6858000"/>
              <a:gd name="connsiteX133" fmla="*/ 11538164 w 12192000"/>
              <a:gd name="connsiteY133" fmla="*/ 4002941 h 6858000"/>
              <a:gd name="connsiteX134" fmla="*/ 11516326 w 12192000"/>
              <a:gd name="connsiteY134" fmla="*/ 4000984 h 6858000"/>
              <a:gd name="connsiteX135" fmla="*/ 6816832 w 12192000"/>
              <a:gd name="connsiteY135" fmla="*/ 3627781 h 6858000"/>
              <a:gd name="connsiteX136" fmla="*/ 6823727 w 12192000"/>
              <a:gd name="connsiteY136" fmla="*/ 3630002 h 6858000"/>
              <a:gd name="connsiteX137" fmla="*/ 6797984 w 12192000"/>
              <a:gd name="connsiteY137" fmla="*/ 3638283 h 6858000"/>
              <a:gd name="connsiteX138" fmla="*/ 6816832 w 12192000"/>
              <a:gd name="connsiteY138" fmla="*/ 3627781 h 6858000"/>
              <a:gd name="connsiteX139" fmla="*/ 7163143 w 12192000"/>
              <a:gd name="connsiteY139" fmla="*/ 3432811 h 6858000"/>
              <a:gd name="connsiteX140" fmla="*/ 7158103 w 12192000"/>
              <a:gd name="connsiteY140" fmla="*/ 3436652 h 6858000"/>
              <a:gd name="connsiteX141" fmla="*/ 7126747 w 12192000"/>
              <a:gd name="connsiteY141" fmla="*/ 3472451 h 6858000"/>
              <a:gd name="connsiteX142" fmla="*/ 7140458 w 12192000"/>
              <a:gd name="connsiteY142" fmla="*/ 3458495 h 6858000"/>
              <a:gd name="connsiteX143" fmla="*/ 7506464 w 12192000"/>
              <a:gd name="connsiteY143" fmla="*/ 3009458 h 6858000"/>
              <a:gd name="connsiteX144" fmla="*/ 7488012 w 12192000"/>
              <a:gd name="connsiteY144" fmla="*/ 3035425 h 6858000"/>
              <a:gd name="connsiteX145" fmla="*/ 7409462 w 12192000"/>
              <a:gd name="connsiteY145" fmla="*/ 3130955 h 6858000"/>
              <a:gd name="connsiteX146" fmla="*/ 7412280 w 12192000"/>
              <a:gd name="connsiteY146" fmla="*/ 3137522 h 6858000"/>
              <a:gd name="connsiteX147" fmla="*/ 7451625 w 12192000"/>
              <a:gd name="connsiteY147" fmla="*/ 3088304 h 6858000"/>
              <a:gd name="connsiteX148" fmla="*/ 7506464 w 12192000"/>
              <a:gd name="connsiteY148" fmla="*/ 3009458 h 6858000"/>
              <a:gd name="connsiteX149" fmla="*/ 9962473 w 12192000"/>
              <a:gd name="connsiteY149" fmla="*/ 2573771 h 6858000"/>
              <a:gd name="connsiteX150" fmla="*/ 9948346 w 12192000"/>
              <a:gd name="connsiteY150" fmla="*/ 2584543 h 6858000"/>
              <a:gd name="connsiteX151" fmla="*/ 9962473 w 12192000"/>
              <a:gd name="connsiteY151" fmla="*/ 2573771 h 6858000"/>
              <a:gd name="connsiteX152" fmla="*/ 7950425 w 12192000"/>
              <a:gd name="connsiteY152" fmla="*/ 2307325 h 6858000"/>
              <a:gd name="connsiteX153" fmla="*/ 7863707 w 12192000"/>
              <a:gd name="connsiteY153" fmla="*/ 2439739 h 6858000"/>
              <a:gd name="connsiteX154" fmla="*/ 7777330 w 12192000"/>
              <a:gd name="connsiteY154" fmla="*/ 2586603 h 6858000"/>
              <a:gd name="connsiteX155" fmla="*/ 7594313 w 12192000"/>
              <a:gd name="connsiteY155" fmla="*/ 2867360 h 6858000"/>
              <a:gd name="connsiteX156" fmla="*/ 7584451 w 12192000"/>
              <a:gd name="connsiteY156" fmla="*/ 2897328 h 6858000"/>
              <a:gd name="connsiteX157" fmla="*/ 7722324 w 12192000"/>
              <a:gd name="connsiteY157" fmla="*/ 2699096 h 6858000"/>
              <a:gd name="connsiteX158" fmla="*/ 8232121 w 12192000"/>
              <a:gd name="connsiteY158" fmla="*/ 1603802 h 6858000"/>
              <a:gd name="connsiteX159" fmla="*/ 8231724 w 12192000"/>
              <a:gd name="connsiteY159" fmla="*/ 1606141 h 6858000"/>
              <a:gd name="connsiteX160" fmla="*/ 8151987 w 12192000"/>
              <a:gd name="connsiteY160" fmla="*/ 1829409 h 6858000"/>
              <a:gd name="connsiteX161" fmla="*/ 8133960 w 12192000"/>
              <a:gd name="connsiteY161" fmla="*/ 1892860 h 6858000"/>
              <a:gd name="connsiteX162" fmla="*/ 8133705 w 12192000"/>
              <a:gd name="connsiteY162" fmla="*/ 1893213 h 6858000"/>
              <a:gd name="connsiteX163" fmla="*/ 8130523 w 12192000"/>
              <a:gd name="connsiteY163" fmla="*/ 1904961 h 6858000"/>
              <a:gd name="connsiteX164" fmla="*/ 8133960 w 12192000"/>
              <a:gd name="connsiteY164" fmla="*/ 1892860 h 6858000"/>
              <a:gd name="connsiteX165" fmla="*/ 8137574 w 12192000"/>
              <a:gd name="connsiteY165" fmla="*/ 1887899 h 6858000"/>
              <a:gd name="connsiteX166" fmla="*/ 8140324 w 12192000"/>
              <a:gd name="connsiteY166" fmla="*/ 1913641 h 6858000"/>
              <a:gd name="connsiteX167" fmla="*/ 8140439 w 12192000"/>
              <a:gd name="connsiteY167" fmla="*/ 1914714 h 6858000"/>
              <a:gd name="connsiteX168" fmla="*/ 8140655 w 12192000"/>
              <a:gd name="connsiteY168" fmla="*/ 1916714 h 6858000"/>
              <a:gd name="connsiteX169" fmla="*/ 8216914 w 12192000"/>
              <a:gd name="connsiteY169" fmla="*/ 1735624 h 6858000"/>
              <a:gd name="connsiteX170" fmla="*/ 8233176 w 12192000"/>
              <a:gd name="connsiteY170" fmla="*/ 1692628 h 6858000"/>
              <a:gd name="connsiteX171" fmla="*/ 8237452 w 12192000"/>
              <a:gd name="connsiteY171" fmla="*/ 1645208 h 6858000"/>
              <a:gd name="connsiteX172" fmla="*/ 8287351 w 12192000"/>
              <a:gd name="connsiteY172" fmla="*/ 1463489 h 6858000"/>
              <a:gd name="connsiteX173" fmla="*/ 8282951 w 12192000"/>
              <a:gd name="connsiteY173" fmla="*/ 1554290 h 6858000"/>
              <a:gd name="connsiteX174" fmla="*/ 8282825 w 12192000"/>
              <a:gd name="connsiteY174" fmla="*/ 1561350 h 6858000"/>
              <a:gd name="connsiteX175" fmla="*/ 8283828 w 12192000"/>
              <a:gd name="connsiteY175" fmla="*/ 1558699 h 6858000"/>
              <a:gd name="connsiteX176" fmla="*/ 8297748 w 12192000"/>
              <a:gd name="connsiteY176" fmla="*/ 1468465 h 6858000"/>
              <a:gd name="connsiteX177" fmla="*/ 8297617 w 12192000"/>
              <a:gd name="connsiteY177" fmla="*/ 1468226 h 6858000"/>
              <a:gd name="connsiteX178" fmla="*/ 8287351 w 12192000"/>
              <a:gd name="connsiteY178" fmla="*/ 1463489 h 6858000"/>
              <a:gd name="connsiteX179" fmla="*/ 7968738 w 12192000"/>
              <a:gd name="connsiteY179" fmla="*/ 836419 h 6858000"/>
              <a:gd name="connsiteX180" fmla="*/ 7988168 w 12192000"/>
              <a:gd name="connsiteY180" fmla="*/ 847319 h 6858000"/>
              <a:gd name="connsiteX181" fmla="*/ 7960909 w 12192000"/>
              <a:gd name="connsiteY181" fmla="*/ 867823 h 6858000"/>
              <a:gd name="connsiteX182" fmla="*/ 7945999 w 12192000"/>
              <a:gd name="connsiteY182" fmla="*/ 850368 h 6858000"/>
              <a:gd name="connsiteX183" fmla="*/ 7968738 w 12192000"/>
              <a:gd name="connsiteY183" fmla="*/ 836419 h 6858000"/>
              <a:gd name="connsiteX184" fmla="*/ 8168279 w 12192000"/>
              <a:gd name="connsiteY184" fmla="*/ 831753 h 6858000"/>
              <a:gd name="connsiteX185" fmla="*/ 8182372 w 12192000"/>
              <a:gd name="connsiteY185" fmla="*/ 840887 h 6858000"/>
              <a:gd name="connsiteX186" fmla="*/ 8168672 w 12192000"/>
              <a:gd name="connsiteY186" fmla="*/ 853352 h 6858000"/>
              <a:gd name="connsiteX187" fmla="*/ 8137713 w 12192000"/>
              <a:gd name="connsiteY187" fmla="*/ 877106 h 6858000"/>
              <a:gd name="connsiteX188" fmla="*/ 8116473 w 12192000"/>
              <a:gd name="connsiteY188" fmla="*/ 900497 h 6858000"/>
              <a:gd name="connsiteX189" fmla="*/ 8103736 w 12192000"/>
              <a:gd name="connsiteY189" fmla="*/ 905230 h 6858000"/>
              <a:gd name="connsiteX190" fmla="*/ 8094017 w 12192000"/>
              <a:gd name="connsiteY190" fmla="*/ 905593 h 6858000"/>
              <a:gd name="connsiteX191" fmla="*/ 8075737 w 12192000"/>
              <a:gd name="connsiteY191" fmla="*/ 909387 h 6858000"/>
              <a:gd name="connsiteX192" fmla="*/ 8060753 w 12192000"/>
              <a:gd name="connsiteY192" fmla="*/ 899957 h 6858000"/>
              <a:gd name="connsiteX193" fmla="*/ 8069181 w 12192000"/>
              <a:gd name="connsiteY193" fmla="*/ 889327 h 6858000"/>
              <a:gd name="connsiteX194" fmla="*/ 8073359 w 12192000"/>
              <a:gd name="connsiteY194" fmla="*/ 888024 h 6858000"/>
              <a:gd name="connsiteX195" fmla="*/ 8087722 w 12192000"/>
              <a:gd name="connsiteY195" fmla="*/ 871752 h 6858000"/>
              <a:gd name="connsiteX196" fmla="*/ 8092057 w 12192000"/>
              <a:gd name="connsiteY196" fmla="*/ 869589 h 6858000"/>
              <a:gd name="connsiteX197" fmla="*/ 8088262 w 12192000"/>
              <a:gd name="connsiteY197" fmla="*/ 870252 h 6858000"/>
              <a:gd name="connsiteX198" fmla="*/ 8077826 w 12192000"/>
              <a:gd name="connsiteY198" fmla="*/ 866242 h 6858000"/>
              <a:gd name="connsiteX199" fmla="*/ 8085289 w 12192000"/>
              <a:gd name="connsiteY199" fmla="*/ 863344 h 6858000"/>
              <a:gd name="connsiteX200" fmla="*/ 8093230 w 12192000"/>
              <a:gd name="connsiteY200" fmla="*/ 863847 h 6858000"/>
              <a:gd name="connsiteX201" fmla="*/ 8095748 w 12192000"/>
              <a:gd name="connsiteY201" fmla="*/ 867748 h 6858000"/>
              <a:gd name="connsiteX202" fmla="*/ 8105783 w 12192000"/>
              <a:gd name="connsiteY202" fmla="*/ 862742 h 6858000"/>
              <a:gd name="connsiteX203" fmla="*/ 8145335 w 12192000"/>
              <a:gd name="connsiteY203" fmla="*/ 846528 h 6858000"/>
              <a:gd name="connsiteX204" fmla="*/ 8168279 w 12192000"/>
              <a:gd name="connsiteY204" fmla="*/ 831753 h 6858000"/>
              <a:gd name="connsiteX205" fmla="*/ 8068424 w 12192000"/>
              <a:gd name="connsiteY205" fmla="*/ 811245 h 6858000"/>
              <a:gd name="connsiteX206" fmla="*/ 8084436 w 12192000"/>
              <a:gd name="connsiteY206" fmla="*/ 816542 h 6858000"/>
              <a:gd name="connsiteX207" fmla="*/ 8084361 w 12192000"/>
              <a:gd name="connsiteY207" fmla="*/ 824570 h 6858000"/>
              <a:gd name="connsiteX208" fmla="*/ 8063283 w 12192000"/>
              <a:gd name="connsiteY208" fmla="*/ 820279 h 6858000"/>
              <a:gd name="connsiteX209" fmla="*/ 8068424 w 12192000"/>
              <a:gd name="connsiteY209" fmla="*/ 811245 h 6858000"/>
              <a:gd name="connsiteX210" fmla="*/ 7960234 w 12192000"/>
              <a:gd name="connsiteY210" fmla="*/ 770090 h 6858000"/>
              <a:gd name="connsiteX211" fmla="*/ 7974468 w 12192000"/>
              <a:gd name="connsiteY211" fmla="*/ 774797 h 6858000"/>
              <a:gd name="connsiteX212" fmla="*/ 7957341 w 12192000"/>
              <a:gd name="connsiteY212" fmla="*/ 793286 h 6858000"/>
              <a:gd name="connsiteX213" fmla="*/ 7947143 w 12192000"/>
              <a:gd name="connsiteY213" fmla="*/ 791701 h 6858000"/>
              <a:gd name="connsiteX214" fmla="*/ 7950439 w 12192000"/>
              <a:gd name="connsiteY214" fmla="*/ 778479 h 6858000"/>
              <a:gd name="connsiteX215" fmla="*/ 7960234 w 12192000"/>
              <a:gd name="connsiteY215" fmla="*/ 770090 h 6858000"/>
              <a:gd name="connsiteX216" fmla="*/ 7809416 w 12192000"/>
              <a:gd name="connsiteY216" fmla="*/ 706780 h 6858000"/>
              <a:gd name="connsiteX217" fmla="*/ 7819811 w 12192000"/>
              <a:gd name="connsiteY217" fmla="*/ 719164 h 6858000"/>
              <a:gd name="connsiteX218" fmla="*/ 7801185 w 12192000"/>
              <a:gd name="connsiteY218" fmla="*/ 728211 h 6858000"/>
              <a:gd name="connsiteX219" fmla="*/ 7762705 w 12192000"/>
              <a:gd name="connsiteY219" fmla="*/ 739637 h 6858000"/>
              <a:gd name="connsiteX220" fmla="*/ 7733329 w 12192000"/>
              <a:gd name="connsiteY220" fmla="*/ 753179 h 6858000"/>
              <a:gd name="connsiteX221" fmla="*/ 7718747 w 12192000"/>
              <a:gd name="connsiteY221" fmla="*/ 753723 h 6858000"/>
              <a:gd name="connsiteX222" fmla="*/ 7708962 w 12192000"/>
              <a:gd name="connsiteY222" fmla="*/ 750486 h 6858000"/>
              <a:gd name="connsiteX223" fmla="*/ 7690345 w 12192000"/>
              <a:gd name="connsiteY223" fmla="*/ 747906 h 6858000"/>
              <a:gd name="connsiteX224" fmla="*/ 7678378 w 12192000"/>
              <a:gd name="connsiteY224" fmla="*/ 734107 h 6858000"/>
              <a:gd name="connsiteX225" fmla="*/ 7690841 w 12192000"/>
              <a:gd name="connsiteY225" fmla="*/ 726600 h 6858000"/>
              <a:gd name="connsiteX226" fmla="*/ 7695701 w 12192000"/>
              <a:gd name="connsiteY226" fmla="*/ 726418 h 6858000"/>
              <a:gd name="connsiteX227" fmla="*/ 7781004 w 12192000"/>
              <a:gd name="connsiteY227" fmla="*/ 712589 h 6858000"/>
              <a:gd name="connsiteX228" fmla="*/ 7809416 w 12192000"/>
              <a:gd name="connsiteY228" fmla="*/ 706780 h 6858000"/>
              <a:gd name="connsiteX229" fmla="*/ 8043045 w 12192000"/>
              <a:gd name="connsiteY229" fmla="*/ 704445 h 6858000"/>
              <a:gd name="connsiteX230" fmla="*/ 8049676 w 12192000"/>
              <a:gd name="connsiteY230" fmla="*/ 716477 h 6858000"/>
              <a:gd name="connsiteX231" fmla="*/ 8036734 w 12192000"/>
              <a:gd name="connsiteY231" fmla="*/ 722037 h 6858000"/>
              <a:gd name="connsiteX232" fmla="*/ 8029419 w 12192000"/>
              <a:gd name="connsiteY232" fmla="*/ 708883 h 6858000"/>
              <a:gd name="connsiteX233" fmla="*/ 8043045 w 12192000"/>
              <a:gd name="connsiteY233" fmla="*/ 704445 h 6858000"/>
              <a:gd name="connsiteX234" fmla="*/ 11399907 w 12192000"/>
              <a:gd name="connsiteY234" fmla="*/ 685470 h 6858000"/>
              <a:gd name="connsiteX235" fmla="*/ 11405175 w 12192000"/>
              <a:gd name="connsiteY235" fmla="*/ 692861 h 6858000"/>
              <a:gd name="connsiteX236" fmla="*/ 11406887 w 12192000"/>
              <a:gd name="connsiteY236" fmla="*/ 690054 h 6858000"/>
              <a:gd name="connsiteX237" fmla="*/ 8126782 w 12192000"/>
              <a:gd name="connsiteY237" fmla="*/ 680480 h 6858000"/>
              <a:gd name="connsiteX238" fmla="*/ 8146834 w 12192000"/>
              <a:gd name="connsiteY238" fmla="*/ 685994 h 6858000"/>
              <a:gd name="connsiteX239" fmla="*/ 8131896 w 12192000"/>
              <a:gd name="connsiteY239" fmla="*/ 703419 h 6858000"/>
              <a:gd name="connsiteX240" fmla="*/ 8109243 w 12192000"/>
              <a:gd name="connsiteY240" fmla="*/ 697715 h 6858000"/>
              <a:gd name="connsiteX241" fmla="*/ 8106519 w 12192000"/>
              <a:gd name="connsiteY241" fmla="*/ 681605 h 6858000"/>
              <a:gd name="connsiteX242" fmla="*/ 8126782 w 12192000"/>
              <a:gd name="connsiteY242" fmla="*/ 680480 h 6858000"/>
              <a:gd name="connsiteX243" fmla="*/ 7718552 w 12192000"/>
              <a:gd name="connsiteY243" fmla="*/ 657935 h 6858000"/>
              <a:gd name="connsiteX244" fmla="*/ 7731550 w 12192000"/>
              <a:gd name="connsiteY244" fmla="*/ 667602 h 6858000"/>
              <a:gd name="connsiteX245" fmla="*/ 7728805 w 12192000"/>
              <a:gd name="connsiteY245" fmla="*/ 674747 h 6858000"/>
              <a:gd name="connsiteX246" fmla="*/ 7710264 w 12192000"/>
              <a:gd name="connsiteY246" fmla="*/ 664140 h 6858000"/>
              <a:gd name="connsiteX247" fmla="*/ 7718552 w 12192000"/>
              <a:gd name="connsiteY247" fmla="*/ 657935 h 6858000"/>
              <a:gd name="connsiteX248" fmla="*/ 7595116 w 12192000"/>
              <a:gd name="connsiteY248" fmla="*/ 646066 h 6858000"/>
              <a:gd name="connsiteX249" fmla="*/ 7610951 w 12192000"/>
              <a:gd name="connsiteY249" fmla="*/ 649180 h 6858000"/>
              <a:gd name="connsiteX250" fmla="*/ 7626478 w 12192000"/>
              <a:gd name="connsiteY250" fmla="*/ 664156 h 6858000"/>
              <a:gd name="connsiteX251" fmla="*/ 7592175 w 12192000"/>
              <a:gd name="connsiteY251" fmla="*/ 674280 h 6858000"/>
              <a:gd name="connsiteX252" fmla="*/ 7583635 w 12192000"/>
              <a:gd name="connsiteY252" fmla="*/ 654457 h 6858000"/>
              <a:gd name="connsiteX253" fmla="*/ 7595116 w 12192000"/>
              <a:gd name="connsiteY253" fmla="*/ 646066 h 6858000"/>
              <a:gd name="connsiteX254" fmla="*/ 8022083 w 12192000"/>
              <a:gd name="connsiteY254" fmla="*/ 629605 h 6858000"/>
              <a:gd name="connsiteX255" fmla="*/ 8050837 w 12192000"/>
              <a:gd name="connsiteY255" fmla="*/ 634559 h 6858000"/>
              <a:gd name="connsiteX256" fmla="*/ 7995014 w 12192000"/>
              <a:gd name="connsiteY256" fmla="*/ 676926 h 6858000"/>
              <a:gd name="connsiteX257" fmla="*/ 7961826 w 12192000"/>
              <a:gd name="connsiteY257" fmla="*/ 663263 h 6858000"/>
              <a:gd name="connsiteX258" fmla="*/ 8022083 w 12192000"/>
              <a:gd name="connsiteY258" fmla="*/ 629605 h 6858000"/>
              <a:gd name="connsiteX259" fmla="*/ 8070767 w 12192000"/>
              <a:gd name="connsiteY259" fmla="*/ 578753 h 6858000"/>
              <a:gd name="connsiteX260" fmla="*/ 8077573 w 12192000"/>
              <a:gd name="connsiteY260" fmla="*/ 585254 h 6858000"/>
              <a:gd name="connsiteX261" fmla="*/ 8078868 w 12192000"/>
              <a:gd name="connsiteY261" fmla="*/ 594069 h 6858000"/>
              <a:gd name="connsiteX262" fmla="*/ 8072975 w 12192000"/>
              <a:gd name="connsiteY262" fmla="*/ 599836 h 6858000"/>
              <a:gd name="connsiteX263" fmla="*/ 8063133 w 12192000"/>
              <a:gd name="connsiteY263" fmla="*/ 581372 h 6858000"/>
              <a:gd name="connsiteX264" fmla="*/ 8070767 w 12192000"/>
              <a:gd name="connsiteY264" fmla="*/ 578753 h 6858000"/>
              <a:gd name="connsiteX265" fmla="*/ 10901435 w 12192000"/>
              <a:gd name="connsiteY265" fmla="*/ 525586 h 6858000"/>
              <a:gd name="connsiteX266" fmla="*/ 10900360 w 12192000"/>
              <a:gd name="connsiteY266" fmla="*/ 537780 h 6858000"/>
              <a:gd name="connsiteX267" fmla="*/ 10901262 w 12192000"/>
              <a:gd name="connsiteY267" fmla="*/ 525964 h 6858000"/>
              <a:gd name="connsiteX268" fmla="*/ 10901435 w 12192000"/>
              <a:gd name="connsiteY268" fmla="*/ 525586 h 6858000"/>
              <a:gd name="connsiteX269" fmla="*/ 7970078 w 12192000"/>
              <a:gd name="connsiteY269" fmla="*/ 520062 h 6858000"/>
              <a:gd name="connsiteX270" fmla="*/ 7997945 w 12192000"/>
              <a:gd name="connsiteY270" fmla="*/ 522235 h 6858000"/>
              <a:gd name="connsiteX271" fmla="*/ 7970067 w 12192000"/>
              <a:gd name="connsiteY271" fmla="*/ 545219 h 6858000"/>
              <a:gd name="connsiteX272" fmla="*/ 7954053 w 12192000"/>
              <a:gd name="connsiteY272" fmla="*/ 539922 h 6858000"/>
              <a:gd name="connsiteX273" fmla="*/ 7970078 w 12192000"/>
              <a:gd name="connsiteY273" fmla="*/ 520062 h 6858000"/>
              <a:gd name="connsiteX274" fmla="*/ 8070852 w 12192000"/>
              <a:gd name="connsiteY274" fmla="*/ 471205 h 6858000"/>
              <a:gd name="connsiteX275" fmla="*/ 8102165 w 12192000"/>
              <a:gd name="connsiteY275" fmla="*/ 478878 h 6858000"/>
              <a:gd name="connsiteX276" fmla="*/ 8076757 w 12192000"/>
              <a:gd name="connsiteY276" fmla="*/ 491946 h 6858000"/>
              <a:gd name="connsiteX277" fmla="*/ 8047942 w 12192000"/>
              <a:gd name="connsiteY277" fmla="*/ 487780 h 6858000"/>
              <a:gd name="connsiteX278" fmla="*/ 8070852 w 12192000"/>
              <a:gd name="connsiteY278" fmla="*/ 471205 h 6858000"/>
              <a:gd name="connsiteX279" fmla="*/ 7958720 w 12192000"/>
              <a:gd name="connsiteY279" fmla="*/ 143590 h 6858000"/>
              <a:gd name="connsiteX280" fmla="*/ 7988731 w 12192000"/>
              <a:gd name="connsiteY280" fmla="*/ 149716 h 6858000"/>
              <a:gd name="connsiteX281" fmla="*/ 7930548 w 12192000"/>
              <a:gd name="connsiteY281" fmla="*/ 147466 h 6858000"/>
              <a:gd name="connsiteX282" fmla="*/ 7958720 w 12192000"/>
              <a:gd name="connsiteY282" fmla="*/ 143590 h 6858000"/>
              <a:gd name="connsiteX283" fmla="*/ 10992594 w 12192000"/>
              <a:gd name="connsiteY283" fmla="*/ 114048 h 6858000"/>
              <a:gd name="connsiteX284" fmla="*/ 11043562 w 12192000"/>
              <a:gd name="connsiteY284" fmla="*/ 185550 h 6858000"/>
              <a:gd name="connsiteX285" fmla="*/ 11044070 w 12192000"/>
              <a:gd name="connsiteY285" fmla="*/ 185322 h 6858000"/>
              <a:gd name="connsiteX286" fmla="*/ 11070059 w 12192000"/>
              <a:gd name="connsiteY286" fmla="*/ 152666 h 6858000"/>
              <a:gd name="connsiteX287" fmla="*/ 11074256 w 12192000"/>
              <a:gd name="connsiteY287" fmla="*/ 133713 h 6858000"/>
              <a:gd name="connsiteX288" fmla="*/ 11081038 w 12192000"/>
              <a:gd name="connsiteY288" fmla="*/ 128260 h 6858000"/>
              <a:gd name="connsiteX289" fmla="*/ 11061154 w 12192000"/>
              <a:gd name="connsiteY289" fmla="*/ 125445 h 6858000"/>
              <a:gd name="connsiteX290" fmla="*/ 11023637 w 12192000"/>
              <a:gd name="connsiteY290" fmla="*/ 118586 h 6858000"/>
              <a:gd name="connsiteX291" fmla="*/ 10994961 w 12192000"/>
              <a:gd name="connsiteY291" fmla="*/ 114526 h 6858000"/>
              <a:gd name="connsiteX292" fmla="*/ 10917303 w 12192000"/>
              <a:gd name="connsiteY292" fmla="*/ 108644 h 6858000"/>
              <a:gd name="connsiteX293" fmla="*/ 10911665 w 12192000"/>
              <a:gd name="connsiteY293" fmla="*/ 162116 h 6858000"/>
              <a:gd name="connsiteX294" fmla="*/ 10916707 w 12192000"/>
              <a:gd name="connsiteY294" fmla="*/ 164369 h 6858000"/>
              <a:gd name="connsiteX295" fmla="*/ 10922523 w 12192000"/>
              <a:gd name="connsiteY295" fmla="*/ 177563 h 6858000"/>
              <a:gd name="connsiteX296" fmla="*/ 10916803 w 12192000"/>
              <a:gd name="connsiteY296" fmla="*/ 181509 h 6858000"/>
              <a:gd name="connsiteX297" fmla="*/ 10909832 w 12192000"/>
              <a:gd name="connsiteY297" fmla="*/ 179508 h 6858000"/>
              <a:gd name="connsiteX298" fmla="*/ 10906852 w 12192000"/>
              <a:gd name="connsiteY298" fmla="*/ 207775 h 6858000"/>
              <a:gd name="connsiteX299" fmla="*/ 10827397 w 12192000"/>
              <a:gd name="connsiteY299" fmla="*/ 583515 h 6858000"/>
              <a:gd name="connsiteX300" fmla="*/ 10797741 w 12192000"/>
              <a:gd name="connsiteY300" fmla="*/ 749597 h 6858000"/>
              <a:gd name="connsiteX301" fmla="*/ 10760135 w 12192000"/>
              <a:gd name="connsiteY301" fmla="*/ 738689 h 6858000"/>
              <a:gd name="connsiteX302" fmla="*/ 10749472 w 12192000"/>
              <a:gd name="connsiteY302" fmla="*/ 791345 h 6858000"/>
              <a:gd name="connsiteX303" fmla="*/ 10778845 w 12192000"/>
              <a:gd name="connsiteY303" fmla="*/ 803582 h 6858000"/>
              <a:gd name="connsiteX304" fmla="*/ 10697273 w 12192000"/>
              <a:gd name="connsiteY304" fmla="*/ 1088404 h 6858000"/>
              <a:gd name="connsiteX305" fmla="*/ 10635907 w 12192000"/>
              <a:gd name="connsiteY305" fmla="*/ 1234138 h 6858000"/>
              <a:gd name="connsiteX306" fmla="*/ 10568646 w 12192000"/>
              <a:gd name="connsiteY306" fmla="*/ 1389310 h 6858000"/>
              <a:gd name="connsiteX307" fmla="*/ 10571081 w 12192000"/>
              <a:gd name="connsiteY307" fmla="*/ 1337981 h 6858000"/>
              <a:gd name="connsiteX308" fmla="*/ 10554615 w 12192000"/>
              <a:gd name="connsiteY308" fmla="*/ 1340640 h 6858000"/>
              <a:gd name="connsiteX309" fmla="*/ 10502698 w 12192000"/>
              <a:gd name="connsiteY309" fmla="*/ 1459380 h 6858000"/>
              <a:gd name="connsiteX310" fmla="*/ 10501482 w 12192000"/>
              <a:gd name="connsiteY310" fmla="*/ 1485044 h 6858000"/>
              <a:gd name="connsiteX311" fmla="*/ 10536747 w 12192000"/>
              <a:gd name="connsiteY311" fmla="*/ 1487841 h 6858000"/>
              <a:gd name="connsiteX312" fmla="*/ 10464812 w 12192000"/>
              <a:gd name="connsiteY312" fmla="*/ 1626791 h 6858000"/>
              <a:gd name="connsiteX313" fmla="*/ 10391658 w 12192000"/>
              <a:gd name="connsiteY313" fmla="*/ 1791404 h 6858000"/>
              <a:gd name="connsiteX314" fmla="*/ 10396337 w 12192000"/>
              <a:gd name="connsiteY314" fmla="*/ 1807627 h 6858000"/>
              <a:gd name="connsiteX315" fmla="*/ 10345634 w 12192000"/>
              <a:gd name="connsiteY315" fmla="*/ 1900704 h 6858000"/>
              <a:gd name="connsiteX316" fmla="*/ 10312613 w 12192000"/>
              <a:gd name="connsiteY316" fmla="*/ 1965457 h 6858000"/>
              <a:gd name="connsiteX317" fmla="*/ 10091003 w 12192000"/>
              <a:gd name="connsiteY317" fmla="*/ 2332308 h 6858000"/>
              <a:gd name="connsiteX318" fmla="*/ 10069769 w 12192000"/>
              <a:gd name="connsiteY318" fmla="*/ 2378180 h 6858000"/>
              <a:gd name="connsiteX319" fmla="*/ 10033286 w 12192000"/>
              <a:gd name="connsiteY319" fmla="*/ 2401047 h 6858000"/>
              <a:gd name="connsiteX320" fmla="*/ 10047505 w 12192000"/>
              <a:gd name="connsiteY320" fmla="*/ 2330839 h 6858000"/>
              <a:gd name="connsiteX321" fmla="*/ 9992126 w 12192000"/>
              <a:gd name="connsiteY321" fmla="*/ 2407690 h 6858000"/>
              <a:gd name="connsiteX322" fmla="*/ 9969768 w 12192000"/>
              <a:gd name="connsiteY322" fmla="*/ 2419787 h 6858000"/>
              <a:gd name="connsiteX323" fmla="*/ 9992126 w 12192000"/>
              <a:gd name="connsiteY323" fmla="*/ 2407690 h 6858000"/>
              <a:gd name="connsiteX324" fmla="*/ 9955550 w 12192000"/>
              <a:gd name="connsiteY324" fmla="*/ 2489996 h 6858000"/>
              <a:gd name="connsiteX325" fmla="*/ 9994371 w 12192000"/>
              <a:gd name="connsiteY325" fmla="*/ 2475242 h 6858000"/>
              <a:gd name="connsiteX326" fmla="*/ 9993154 w 12192000"/>
              <a:gd name="connsiteY326" fmla="*/ 2500906 h 6858000"/>
              <a:gd name="connsiteX327" fmla="*/ 10000172 w 12192000"/>
              <a:gd name="connsiteY327" fmla="*/ 2525241 h 6858000"/>
              <a:gd name="connsiteX328" fmla="*/ 10006065 w 12192000"/>
              <a:gd name="connsiteY328" fmla="*/ 2515801 h 6858000"/>
              <a:gd name="connsiteX329" fmla="*/ 9997833 w 12192000"/>
              <a:gd name="connsiteY329" fmla="*/ 2517131 h 6858000"/>
              <a:gd name="connsiteX330" fmla="*/ 9989599 w 12192000"/>
              <a:gd name="connsiteY330" fmla="*/ 2518459 h 6858000"/>
              <a:gd name="connsiteX331" fmla="*/ 9986045 w 12192000"/>
              <a:gd name="connsiteY331" fmla="*/ 2536011 h 6858000"/>
              <a:gd name="connsiteX332" fmla="*/ 9948346 w 12192000"/>
              <a:gd name="connsiteY332" fmla="*/ 2584543 h 6858000"/>
              <a:gd name="connsiteX333" fmla="*/ 9936561 w 12192000"/>
              <a:gd name="connsiteY333" fmla="*/ 2603423 h 6858000"/>
              <a:gd name="connsiteX334" fmla="*/ 9950685 w 12192000"/>
              <a:gd name="connsiteY334" fmla="*/ 2592653 h 6858000"/>
              <a:gd name="connsiteX335" fmla="*/ 9958917 w 12192000"/>
              <a:gd name="connsiteY335" fmla="*/ 2591325 h 6858000"/>
              <a:gd name="connsiteX336" fmla="*/ 9828141 w 12192000"/>
              <a:gd name="connsiteY336" fmla="*/ 2765239 h 6858000"/>
              <a:gd name="connsiteX337" fmla="*/ 9831790 w 12192000"/>
              <a:gd name="connsiteY337" fmla="*/ 2688247 h 6858000"/>
              <a:gd name="connsiteX338" fmla="*/ 9792969 w 12192000"/>
              <a:gd name="connsiteY338" fmla="*/ 2703002 h 6858000"/>
              <a:gd name="connsiteX339" fmla="*/ 9715232 w 12192000"/>
              <a:gd name="connsiteY339" fmla="*/ 2791952 h 6858000"/>
              <a:gd name="connsiteX340" fmla="*/ 9725804 w 12192000"/>
              <a:gd name="connsiteY340" fmla="*/ 2798734 h 6858000"/>
              <a:gd name="connsiteX341" fmla="*/ 9637495 w 12192000"/>
              <a:gd name="connsiteY341" fmla="*/ 2880902 h 6858000"/>
              <a:gd name="connsiteX342" fmla="*/ 9502045 w 12192000"/>
              <a:gd name="connsiteY342" fmla="*/ 3038592 h 6858000"/>
              <a:gd name="connsiteX343" fmla="*/ 9483239 w 12192000"/>
              <a:gd name="connsiteY343" fmla="*/ 3033137 h 6858000"/>
              <a:gd name="connsiteX344" fmla="*/ 9287825 w 12192000"/>
              <a:gd name="connsiteY344" fmla="*/ 3192017 h 6858000"/>
              <a:gd name="connsiteX345" fmla="*/ 9106534 w 12192000"/>
              <a:gd name="connsiteY345" fmla="*/ 3340127 h 6858000"/>
              <a:gd name="connsiteX346" fmla="*/ 9111211 w 12192000"/>
              <a:gd name="connsiteY346" fmla="*/ 3356351 h 6858000"/>
              <a:gd name="connsiteX347" fmla="*/ 9058266 w 12192000"/>
              <a:gd name="connsiteY347" fmla="*/ 3381875 h 6858000"/>
              <a:gd name="connsiteX348" fmla="*/ 8925243 w 12192000"/>
              <a:gd name="connsiteY348" fmla="*/ 3488238 h 6858000"/>
              <a:gd name="connsiteX349" fmla="*/ 8861727 w 12192000"/>
              <a:gd name="connsiteY349" fmla="*/ 3506976 h 6858000"/>
              <a:gd name="connsiteX350" fmla="*/ 8774637 w 12192000"/>
              <a:gd name="connsiteY350" fmla="*/ 3563480 h 6858000"/>
              <a:gd name="connsiteX351" fmla="*/ 8706348 w 12192000"/>
              <a:gd name="connsiteY351" fmla="*/ 3625437 h 6858000"/>
              <a:gd name="connsiteX352" fmla="*/ 8851062 w 12192000"/>
              <a:gd name="connsiteY352" fmla="*/ 3559634 h 6858000"/>
              <a:gd name="connsiteX353" fmla="*/ 9000546 w 12192000"/>
              <a:gd name="connsiteY353" fmla="*/ 3450615 h 6858000"/>
              <a:gd name="connsiteX354" fmla="*/ 9037030 w 12192000"/>
              <a:gd name="connsiteY354" fmla="*/ 3427747 h 6858000"/>
              <a:gd name="connsiteX355" fmla="*/ 9292408 w 12192000"/>
              <a:gd name="connsiteY355" fmla="*/ 3267680 h 6858000"/>
              <a:gd name="connsiteX356" fmla="*/ 9606813 w 12192000"/>
              <a:gd name="connsiteY356" fmla="*/ 2953768 h 6858000"/>
              <a:gd name="connsiteX357" fmla="*/ 9650312 w 12192000"/>
              <a:gd name="connsiteY357" fmla="*/ 2955238 h 6858000"/>
              <a:gd name="connsiteX358" fmla="*/ 9724493 w 12192000"/>
              <a:gd name="connsiteY358" fmla="*/ 2883839 h 6858000"/>
              <a:gd name="connsiteX359" fmla="*/ 9718600 w 12192000"/>
              <a:gd name="connsiteY359" fmla="*/ 2893280 h 6858000"/>
              <a:gd name="connsiteX360" fmla="*/ 9712706 w 12192000"/>
              <a:gd name="connsiteY360" fmla="*/ 2902720 h 6858000"/>
              <a:gd name="connsiteX361" fmla="*/ 9726832 w 12192000"/>
              <a:gd name="connsiteY361" fmla="*/ 2891951 h 6858000"/>
              <a:gd name="connsiteX362" fmla="*/ 9732724 w 12192000"/>
              <a:gd name="connsiteY362" fmla="*/ 2882511 h 6858000"/>
              <a:gd name="connsiteX363" fmla="*/ 9740957 w 12192000"/>
              <a:gd name="connsiteY363" fmla="*/ 2881182 h 6858000"/>
              <a:gd name="connsiteX364" fmla="*/ 9866962 w 12192000"/>
              <a:gd name="connsiteY364" fmla="*/ 2750483 h 6858000"/>
              <a:gd name="connsiteX365" fmla="*/ 10047224 w 12192000"/>
              <a:gd name="connsiteY365" fmla="*/ 2509157 h 6858000"/>
              <a:gd name="connsiteX366" fmla="*/ 10104941 w 12192000"/>
              <a:gd name="connsiteY366" fmla="*/ 2440418 h 6858000"/>
              <a:gd name="connsiteX367" fmla="*/ 10267616 w 12192000"/>
              <a:gd name="connsiteY367" fmla="*/ 2167973 h 6858000"/>
              <a:gd name="connsiteX368" fmla="*/ 10305316 w 12192000"/>
              <a:gd name="connsiteY368" fmla="*/ 2119442 h 6858000"/>
              <a:gd name="connsiteX369" fmla="*/ 10299423 w 12192000"/>
              <a:gd name="connsiteY369" fmla="*/ 2128882 h 6858000"/>
              <a:gd name="connsiteX370" fmla="*/ 10301761 w 12192000"/>
              <a:gd name="connsiteY370" fmla="*/ 2136995 h 6858000"/>
              <a:gd name="connsiteX371" fmla="*/ 10313548 w 12192000"/>
              <a:gd name="connsiteY371" fmla="*/ 2118114 h 6858000"/>
              <a:gd name="connsiteX372" fmla="*/ 10319442 w 12192000"/>
              <a:gd name="connsiteY372" fmla="*/ 2108672 h 6858000"/>
              <a:gd name="connsiteX373" fmla="*/ 10285204 w 12192000"/>
              <a:gd name="connsiteY373" fmla="*/ 2199093 h 6858000"/>
              <a:gd name="connsiteX374" fmla="*/ 10331133 w 12192000"/>
              <a:gd name="connsiteY374" fmla="*/ 2149232 h 6858000"/>
              <a:gd name="connsiteX375" fmla="*/ 10333472 w 12192000"/>
              <a:gd name="connsiteY375" fmla="*/ 2157343 h 6858000"/>
              <a:gd name="connsiteX376" fmla="*/ 10327579 w 12192000"/>
              <a:gd name="connsiteY376" fmla="*/ 2166786 h 6858000"/>
              <a:gd name="connsiteX377" fmla="*/ 10341705 w 12192000"/>
              <a:gd name="connsiteY377" fmla="*/ 2156014 h 6858000"/>
              <a:gd name="connsiteX378" fmla="*/ 10347599 w 12192000"/>
              <a:gd name="connsiteY378" fmla="*/ 2146574 h 6858000"/>
              <a:gd name="connsiteX379" fmla="*/ 10340488 w 12192000"/>
              <a:gd name="connsiteY379" fmla="*/ 2181681 h 6858000"/>
              <a:gd name="connsiteX380" fmla="*/ 10434783 w 12192000"/>
              <a:gd name="connsiteY380" fmla="*/ 2030633 h 6858000"/>
              <a:gd name="connsiteX381" fmla="*/ 10458450 w 12192000"/>
              <a:gd name="connsiteY381" fmla="*/ 1933430 h 6858000"/>
              <a:gd name="connsiteX382" fmla="*/ 10464343 w 12192000"/>
              <a:gd name="connsiteY382" fmla="*/ 1923989 h 6858000"/>
              <a:gd name="connsiteX383" fmla="*/ 10476129 w 12192000"/>
              <a:gd name="connsiteY383" fmla="*/ 1905109 h 6858000"/>
              <a:gd name="connsiteX384" fmla="*/ 10467899 w 12192000"/>
              <a:gd name="connsiteY384" fmla="*/ 1906438 h 6858000"/>
              <a:gd name="connsiteX385" fmla="*/ 10462004 w 12192000"/>
              <a:gd name="connsiteY385" fmla="*/ 1915879 h 6858000"/>
              <a:gd name="connsiteX386" fmla="*/ 10472668 w 12192000"/>
              <a:gd name="connsiteY386" fmla="*/ 1863222 h 6858000"/>
              <a:gd name="connsiteX387" fmla="*/ 10446851 w 12192000"/>
              <a:gd name="connsiteY387" fmla="*/ 1833430 h 6858000"/>
              <a:gd name="connsiteX388" fmla="*/ 10555364 w 12192000"/>
              <a:gd name="connsiteY388" fmla="*/ 1612175 h 6858000"/>
              <a:gd name="connsiteX389" fmla="*/ 10571922 w 12192000"/>
              <a:gd name="connsiteY389" fmla="*/ 1550077 h 6858000"/>
              <a:gd name="connsiteX390" fmla="*/ 10692314 w 12192000"/>
              <a:gd name="connsiteY390" fmla="*/ 1250500 h 6858000"/>
              <a:gd name="connsiteX391" fmla="*/ 10804475 w 12192000"/>
              <a:gd name="connsiteY391" fmla="*/ 952253 h 6858000"/>
              <a:gd name="connsiteX392" fmla="*/ 10806814 w 12192000"/>
              <a:gd name="connsiteY392" fmla="*/ 960365 h 6858000"/>
              <a:gd name="connsiteX393" fmla="*/ 10803260 w 12192000"/>
              <a:gd name="connsiteY393" fmla="*/ 977917 h 6858000"/>
              <a:gd name="connsiteX394" fmla="*/ 10815046 w 12192000"/>
              <a:gd name="connsiteY394" fmla="*/ 959035 h 6858000"/>
              <a:gd name="connsiteX395" fmla="*/ 10818601 w 12192000"/>
              <a:gd name="connsiteY395" fmla="*/ 941484 h 6858000"/>
              <a:gd name="connsiteX396" fmla="*/ 10823278 w 12192000"/>
              <a:gd name="connsiteY396" fmla="*/ 957706 h 6858000"/>
              <a:gd name="connsiteX397" fmla="*/ 10739368 w 12192000"/>
              <a:gd name="connsiteY397" fmla="*/ 1234417 h 6858000"/>
              <a:gd name="connsiteX398" fmla="*/ 10764063 w 12192000"/>
              <a:gd name="connsiteY398" fmla="*/ 1230431 h 6858000"/>
              <a:gd name="connsiteX399" fmla="*/ 10775944 w 12192000"/>
              <a:gd name="connsiteY399" fmla="*/ 1152110 h 6858000"/>
              <a:gd name="connsiteX400" fmla="*/ 10819629 w 12192000"/>
              <a:gd name="connsiteY400" fmla="*/ 1034699 h 6858000"/>
              <a:gd name="connsiteX401" fmla="*/ 10936655 w 12192000"/>
              <a:gd name="connsiteY401" fmla="*/ 633795 h 6858000"/>
              <a:gd name="connsiteX402" fmla="*/ 10941426 w 12192000"/>
              <a:gd name="connsiteY402" fmla="*/ 590579 h 6858000"/>
              <a:gd name="connsiteX403" fmla="*/ 10968743 w 12192000"/>
              <a:gd name="connsiteY403" fmla="*/ 416384 h 6858000"/>
              <a:gd name="connsiteX404" fmla="*/ 10996993 w 12192000"/>
              <a:gd name="connsiteY404" fmla="*/ 394845 h 6858000"/>
              <a:gd name="connsiteX405" fmla="*/ 10990071 w 12192000"/>
              <a:gd name="connsiteY405" fmla="*/ 311070 h 6858000"/>
              <a:gd name="connsiteX406" fmla="*/ 11002981 w 12192000"/>
              <a:gd name="connsiteY406" fmla="*/ 325965 h 6858000"/>
              <a:gd name="connsiteX407" fmla="*/ 11009156 w 12192000"/>
              <a:gd name="connsiteY407" fmla="*/ 138206 h 6858000"/>
              <a:gd name="connsiteX408" fmla="*/ 10980717 w 12192000"/>
              <a:gd name="connsiteY408" fmla="*/ 278622 h 6858000"/>
              <a:gd name="connsiteX409" fmla="*/ 10913270 w 12192000"/>
              <a:gd name="connsiteY409" fmla="*/ 552676 h 6858000"/>
              <a:gd name="connsiteX410" fmla="*/ 10910931 w 12192000"/>
              <a:gd name="connsiteY410" fmla="*/ 544566 h 6858000"/>
              <a:gd name="connsiteX411" fmla="*/ 10903915 w 12192000"/>
              <a:gd name="connsiteY411" fmla="*/ 520229 h 6858000"/>
              <a:gd name="connsiteX412" fmla="*/ 10901435 w 12192000"/>
              <a:gd name="connsiteY412" fmla="*/ 525586 h 6858000"/>
              <a:gd name="connsiteX413" fmla="*/ 10907076 w 12192000"/>
              <a:gd name="connsiteY413" fmla="*/ 461622 h 6858000"/>
              <a:gd name="connsiteX414" fmla="*/ 10941990 w 12192000"/>
              <a:gd name="connsiteY414" fmla="*/ 233938 h 6858000"/>
              <a:gd name="connsiteX415" fmla="*/ 10940235 w 12192000"/>
              <a:gd name="connsiteY415" fmla="*/ 134472 h 6858000"/>
              <a:gd name="connsiteX416" fmla="*/ 10937646 w 12192000"/>
              <a:gd name="connsiteY416" fmla="*/ 110111 h 6858000"/>
              <a:gd name="connsiteX417" fmla="*/ 10935643 w 12192000"/>
              <a:gd name="connsiteY417" fmla="*/ 110457 h 6858000"/>
              <a:gd name="connsiteX418" fmla="*/ 10956324 w 12192000"/>
              <a:gd name="connsiteY418" fmla="*/ 106890 h 6858000"/>
              <a:gd name="connsiteX419" fmla="*/ 10949266 w 12192000"/>
              <a:gd name="connsiteY419" fmla="*/ 108108 h 6858000"/>
              <a:gd name="connsiteX420" fmla="*/ 10964671 w 12192000"/>
              <a:gd name="connsiteY420" fmla="*/ 108496 h 6858000"/>
              <a:gd name="connsiteX421" fmla="*/ 7771703 w 12192000"/>
              <a:gd name="connsiteY421" fmla="*/ 104762 h 6858000"/>
              <a:gd name="connsiteX422" fmla="*/ 7807637 w 12192000"/>
              <a:gd name="connsiteY422" fmla="*/ 111281 h 6858000"/>
              <a:gd name="connsiteX423" fmla="*/ 7816870 w 12192000"/>
              <a:gd name="connsiteY423" fmla="*/ 120598 h 6858000"/>
              <a:gd name="connsiteX424" fmla="*/ 7778877 w 12192000"/>
              <a:gd name="connsiteY424" fmla="*/ 122344 h 6858000"/>
              <a:gd name="connsiteX425" fmla="*/ 7771703 w 12192000"/>
              <a:gd name="connsiteY425" fmla="*/ 104762 h 6858000"/>
              <a:gd name="connsiteX426" fmla="*/ 10020804 w 12192000"/>
              <a:gd name="connsiteY426" fmla="*/ 49055 h 6858000"/>
              <a:gd name="connsiteX427" fmla="*/ 10015760 w 12192000"/>
              <a:gd name="connsiteY427" fmla="*/ 51317 h 6858000"/>
              <a:gd name="connsiteX428" fmla="*/ 10001677 w 12192000"/>
              <a:gd name="connsiteY428" fmla="*/ 82929 h 6858000"/>
              <a:gd name="connsiteX429" fmla="*/ 9995832 w 12192000"/>
              <a:gd name="connsiteY429" fmla="*/ 90529 h 6858000"/>
              <a:gd name="connsiteX430" fmla="*/ 9985828 w 12192000"/>
              <a:gd name="connsiteY430" fmla="*/ 107709 h 6858000"/>
              <a:gd name="connsiteX431" fmla="*/ 9982695 w 12192000"/>
              <a:gd name="connsiteY431" fmla="*/ 114238 h 6858000"/>
              <a:gd name="connsiteX432" fmla="*/ 9977996 w 12192000"/>
              <a:gd name="connsiteY432" fmla="*/ 144883 h 6858000"/>
              <a:gd name="connsiteX433" fmla="*/ 9953514 w 12192000"/>
              <a:gd name="connsiteY433" fmla="*/ 152119 h 6858000"/>
              <a:gd name="connsiteX434" fmla="*/ 9941952 w 12192000"/>
              <a:gd name="connsiteY434" fmla="*/ 178191 h 6858000"/>
              <a:gd name="connsiteX435" fmla="*/ 9887140 w 12192000"/>
              <a:gd name="connsiteY435" fmla="*/ 315239 h 6858000"/>
              <a:gd name="connsiteX436" fmla="*/ 9854884 w 12192000"/>
              <a:gd name="connsiteY436" fmla="*/ 416159 h 6858000"/>
              <a:gd name="connsiteX437" fmla="*/ 9724616 w 12192000"/>
              <a:gd name="connsiteY437" fmla="*/ 832056 h 6858000"/>
              <a:gd name="connsiteX438" fmla="*/ 9718086 w 12192000"/>
              <a:gd name="connsiteY438" fmla="*/ 842978 h 6858000"/>
              <a:gd name="connsiteX439" fmla="*/ 9729796 w 12192000"/>
              <a:gd name="connsiteY439" fmla="*/ 849109 h 6858000"/>
              <a:gd name="connsiteX440" fmla="*/ 9745873 w 12192000"/>
              <a:gd name="connsiteY440" fmla="*/ 858007 h 6858000"/>
              <a:gd name="connsiteX441" fmla="*/ 9745462 w 12192000"/>
              <a:gd name="connsiteY441" fmla="*/ 871736 h 6858000"/>
              <a:gd name="connsiteX442" fmla="*/ 9730122 w 12192000"/>
              <a:gd name="connsiteY442" fmla="*/ 867110 h 6858000"/>
              <a:gd name="connsiteX443" fmla="*/ 9709660 w 12192000"/>
              <a:gd name="connsiteY443" fmla="*/ 857073 h 6858000"/>
              <a:gd name="connsiteX444" fmla="*/ 9686212 w 12192000"/>
              <a:gd name="connsiteY444" fmla="*/ 896298 h 6858000"/>
              <a:gd name="connsiteX445" fmla="*/ 9521034 w 12192000"/>
              <a:gd name="connsiteY445" fmla="*/ 1127495 h 6858000"/>
              <a:gd name="connsiteX446" fmla="*/ 9381282 w 12192000"/>
              <a:gd name="connsiteY446" fmla="*/ 1305851 h 6858000"/>
              <a:gd name="connsiteX447" fmla="*/ 9333991 w 12192000"/>
              <a:gd name="connsiteY447" fmla="*/ 1419834 h 6858000"/>
              <a:gd name="connsiteX448" fmla="*/ 9337317 w 12192000"/>
              <a:gd name="connsiteY448" fmla="*/ 1413240 h 6858000"/>
              <a:gd name="connsiteX449" fmla="*/ 9336083 w 12192000"/>
              <a:gd name="connsiteY449" fmla="*/ 1425973 h 6858000"/>
              <a:gd name="connsiteX450" fmla="*/ 9348229 w 12192000"/>
              <a:gd name="connsiteY450" fmla="*/ 1461620 h 6858000"/>
              <a:gd name="connsiteX451" fmla="*/ 9358989 w 12192000"/>
              <a:gd name="connsiteY451" fmla="*/ 1459148 h 6858000"/>
              <a:gd name="connsiteX452" fmla="*/ 9393332 w 12192000"/>
              <a:gd name="connsiteY452" fmla="*/ 1428129 h 6858000"/>
              <a:gd name="connsiteX453" fmla="*/ 9443873 w 12192000"/>
              <a:gd name="connsiteY453" fmla="*/ 1341170 h 6858000"/>
              <a:gd name="connsiteX454" fmla="*/ 9441761 w 12192000"/>
              <a:gd name="connsiteY454" fmla="*/ 1353310 h 6858000"/>
              <a:gd name="connsiteX455" fmla="*/ 9251765 w 12192000"/>
              <a:gd name="connsiteY455" fmla="*/ 1700357 h 6858000"/>
              <a:gd name="connsiteX456" fmla="*/ 9263116 w 12192000"/>
              <a:gd name="connsiteY456" fmla="*/ 1661854 h 6858000"/>
              <a:gd name="connsiteX457" fmla="*/ 9259318 w 12192000"/>
              <a:gd name="connsiteY457" fmla="*/ 1596386 h 6858000"/>
              <a:gd name="connsiteX458" fmla="*/ 9221470 w 12192000"/>
              <a:gd name="connsiteY458" fmla="*/ 1646435 h 6858000"/>
              <a:gd name="connsiteX459" fmla="*/ 9179824 w 12192000"/>
              <a:gd name="connsiteY459" fmla="*/ 1631012 h 6858000"/>
              <a:gd name="connsiteX460" fmla="*/ 9072715 w 12192000"/>
              <a:gd name="connsiteY460" fmla="*/ 1757742 h 6858000"/>
              <a:gd name="connsiteX461" fmla="*/ 9055126 w 12192000"/>
              <a:gd name="connsiteY461" fmla="*/ 1847547 h 6858000"/>
              <a:gd name="connsiteX462" fmla="*/ 9072758 w 12192000"/>
              <a:gd name="connsiteY462" fmla="*/ 1887685 h 6858000"/>
              <a:gd name="connsiteX463" fmla="*/ 8765815 w 12192000"/>
              <a:gd name="connsiteY463" fmla="*/ 2474010 h 6858000"/>
              <a:gd name="connsiteX464" fmla="*/ 9350725 w 12192000"/>
              <a:gd name="connsiteY464" fmla="*/ 1856465 h 6858000"/>
              <a:gd name="connsiteX465" fmla="*/ 9811601 w 12192000"/>
              <a:gd name="connsiteY465" fmla="*/ 1223976 h 6858000"/>
              <a:gd name="connsiteX466" fmla="*/ 9921368 w 12192000"/>
              <a:gd name="connsiteY466" fmla="*/ 984202 h 6858000"/>
              <a:gd name="connsiteX467" fmla="*/ 10007432 w 12192000"/>
              <a:gd name="connsiteY467" fmla="*/ 776080 h 6858000"/>
              <a:gd name="connsiteX468" fmla="*/ 9996510 w 12192000"/>
              <a:gd name="connsiteY468" fmla="*/ 772856 h 6858000"/>
              <a:gd name="connsiteX469" fmla="*/ 9982107 w 12192000"/>
              <a:gd name="connsiteY469" fmla="*/ 757248 h 6858000"/>
              <a:gd name="connsiteX470" fmla="*/ 9974832 w 12192000"/>
              <a:gd name="connsiteY470" fmla="*/ 730549 h 6858000"/>
              <a:gd name="connsiteX471" fmla="*/ 9965915 w 12192000"/>
              <a:gd name="connsiteY471" fmla="*/ 711039 h 6858000"/>
              <a:gd name="connsiteX472" fmla="*/ 9942156 w 12192000"/>
              <a:gd name="connsiteY472" fmla="*/ 707057 h 6858000"/>
              <a:gd name="connsiteX473" fmla="*/ 9930046 w 12192000"/>
              <a:gd name="connsiteY473" fmla="*/ 686167 h 6858000"/>
              <a:gd name="connsiteX474" fmla="*/ 9912638 w 12192000"/>
              <a:gd name="connsiteY474" fmla="*/ 654941 h 6858000"/>
              <a:gd name="connsiteX475" fmla="*/ 9917132 w 12192000"/>
              <a:gd name="connsiteY475" fmla="*/ 636404 h 6858000"/>
              <a:gd name="connsiteX476" fmla="*/ 9915457 w 12192000"/>
              <a:gd name="connsiteY476" fmla="*/ 624414 h 6858000"/>
              <a:gd name="connsiteX477" fmla="*/ 9905535 w 12192000"/>
              <a:gd name="connsiteY477" fmla="*/ 629194 h 6858000"/>
              <a:gd name="connsiteX478" fmla="*/ 9890402 w 12192000"/>
              <a:gd name="connsiteY478" fmla="*/ 618702 h 6858000"/>
              <a:gd name="connsiteX479" fmla="*/ 9893472 w 12192000"/>
              <a:gd name="connsiteY479" fmla="*/ 605837 h 6858000"/>
              <a:gd name="connsiteX480" fmla="*/ 9911491 w 12192000"/>
              <a:gd name="connsiteY480" fmla="*/ 529219 h 6858000"/>
              <a:gd name="connsiteX481" fmla="*/ 9912834 w 12192000"/>
              <a:gd name="connsiteY481" fmla="*/ 517657 h 6858000"/>
              <a:gd name="connsiteX482" fmla="*/ 9912889 w 12192000"/>
              <a:gd name="connsiteY482" fmla="*/ 493542 h 6858000"/>
              <a:gd name="connsiteX483" fmla="*/ 9912290 w 12192000"/>
              <a:gd name="connsiteY483" fmla="*/ 484797 h 6858000"/>
              <a:gd name="connsiteX484" fmla="*/ 9923446 w 12192000"/>
              <a:gd name="connsiteY484" fmla="*/ 421742 h 6858000"/>
              <a:gd name="connsiteX485" fmla="*/ 9942693 w 12192000"/>
              <a:gd name="connsiteY485" fmla="*/ 392613 h 6858000"/>
              <a:gd name="connsiteX486" fmla="*/ 9967091 w 12192000"/>
              <a:gd name="connsiteY486" fmla="*/ 329577 h 6858000"/>
              <a:gd name="connsiteX487" fmla="*/ 9971706 w 12192000"/>
              <a:gd name="connsiteY487" fmla="*/ 325282 h 6858000"/>
              <a:gd name="connsiteX488" fmla="*/ 9996176 w 12192000"/>
              <a:gd name="connsiteY488" fmla="*/ 289780 h 6858000"/>
              <a:gd name="connsiteX489" fmla="*/ 10001880 w 12192000"/>
              <a:gd name="connsiteY489" fmla="*/ 267084 h 6858000"/>
              <a:gd name="connsiteX490" fmla="*/ 9995941 w 12192000"/>
              <a:gd name="connsiteY490" fmla="*/ 239647 h 6858000"/>
              <a:gd name="connsiteX491" fmla="*/ 9977269 w 12192000"/>
              <a:gd name="connsiteY491" fmla="*/ 236693 h 6858000"/>
              <a:gd name="connsiteX492" fmla="*/ 9956965 w 12192000"/>
              <a:gd name="connsiteY492" fmla="*/ 219282 h 6858000"/>
              <a:gd name="connsiteX493" fmla="*/ 9975310 w 12192000"/>
              <a:gd name="connsiteY493" fmla="*/ 187861 h 6858000"/>
              <a:gd name="connsiteX494" fmla="*/ 9975525 w 12192000"/>
              <a:gd name="connsiteY494" fmla="*/ 186346 h 6858000"/>
              <a:gd name="connsiteX495" fmla="*/ 9973455 w 12192000"/>
              <a:gd name="connsiteY495" fmla="*/ 185743 h 6858000"/>
              <a:gd name="connsiteX496" fmla="*/ 9968672 w 12192000"/>
              <a:gd name="connsiteY496" fmla="*/ 178262 h 6858000"/>
              <a:gd name="connsiteX497" fmla="*/ 9973505 w 12192000"/>
              <a:gd name="connsiteY497" fmla="*/ 172452 h 6858000"/>
              <a:gd name="connsiteX498" fmla="*/ 9976912 w 12192000"/>
              <a:gd name="connsiteY498" fmla="*/ 172316 h 6858000"/>
              <a:gd name="connsiteX499" fmla="*/ 9979764 w 12192000"/>
              <a:gd name="connsiteY499" fmla="*/ 160968 h 6858000"/>
              <a:gd name="connsiteX500" fmla="*/ 9993141 w 12192000"/>
              <a:gd name="connsiteY500" fmla="*/ 142760 h 6858000"/>
              <a:gd name="connsiteX501" fmla="*/ 10001082 w 12192000"/>
              <a:gd name="connsiteY501" fmla="*/ 132441 h 6858000"/>
              <a:gd name="connsiteX502" fmla="*/ 10000565 w 12192000"/>
              <a:gd name="connsiteY502" fmla="*/ 129585 h 6858000"/>
              <a:gd name="connsiteX503" fmla="*/ 10014597 w 12192000"/>
              <a:gd name="connsiteY503" fmla="*/ 96007 h 6858000"/>
              <a:gd name="connsiteX504" fmla="*/ 10019829 w 12192000"/>
              <a:gd name="connsiteY504" fmla="*/ 67986 h 6858000"/>
              <a:gd name="connsiteX505" fmla="*/ 8028379 w 12192000"/>
              <a:gd name="connsiteY505" fmla="*/ 44745 h 6858000"/>
              <a:gd name="connsiteX506" fmla="*/ 8056101 w 12192000"/>
              <a:gd name="connsiteY506" fmla="*/ 49440 h 6858000"/>
              <a:gd name="connsiteX507" fmla="*/ 8063075 w 12192000"/>
              <a:gd name="connsiteY507" fmla="*/ 56222 h 6858000"/>
              <a:gd name="connsiteX508" fmla="*/ 8034804 w 12192000"/>
              <a:gd name="connsiteY508" fmla="*/ 57605 h 6858000"/>
              <a:gd name="connsiteX509" fmla="*/ 8028379 w 12192000"/>
              <a:gd name="connsiteY509" fmla="*/ 44745 h 6858000"/>
              <a:gd name="connsiteX510" fmla="*/ 8099650 w 12192000"/>
              <a:gd name="connsiteY510" fmla="*/ 0 h 6858000"/>
              <a:gd name="connsiteX511" fmla="*/ 8138445 w 12192000"/>
              <a:gd name="connsiteY511" fmla="*/ 0 h 6858000"/>
              <a:gd name="connsiteX512" fmla="*/ 8156133 w 12192000"/>
              <a:gd name="connsiteY512" fmla="*/ 19014 h 6858000"/>
              <a:gd name="connsiteX513" fmla="*/ 8192121 w 12192000"/>
              <a:gd name="connsiteY513" fmla="*/ 40760 h 6858000"/>
              <a:gd name="connsiteX514" fmla="*/ 8210560 w 12192000"/>
              <a:gd name="connsiteY514" fmla="*/ 9286 h 6858000"/>
              <a:gd name="connsiteX515" fmla="*/ 8215279 w 12192000"/>
              <a:gd name="connsiteY515" fmla="*/ 0 h 6858000"/>
              <a:gd name="connsiteX516" fmla="*/ 10045228 w 12192000"/>
              <a:gd name="connsiteY516" fmla="*/ 0 h 6858000"/>
              <a:gd name="connsiteX517" fmla="*/ 10041449 w 12192000"/>
              <a:gd name="connsiteY517" fmla="*/ 3715 h 6858000"/>
              <a:gd name="connsiteX518" fmla="*/ 10040260 w 12192000"/>
              <a:gd name="connsiteY518" fmla="*/ 6795 h 6858000"/>
              <a:gd name="connsiteX519" fmla="*/ 10051800 w 12192000"/>
              <a:gd name="connsiteY519" fmla="*/ 0 h 6858000"/>
              <a:gd name="connsiteX520" fmla="*/ 10906320 w 12192000"/>
              <a:gd name="connsiteY520" fmla="*/ 0 h 6858000"/>
              <a:gd name="connsiteX521" fmla="*/ 10905787 w 12192000"/>
              <a:gd name="connsiteY521" fmla="*/ 3554 h 6858000"/>
              <a:gd name="connsiteX522" fmla="*/ 10928472 w 12192000"/>
              <a:gd name="connsiteY522" fmla="*/ 4292 h 6858000"/>
              <a:gd name="connsiteX523" fmla="*/ 10931308 w 12192000"/>
              <a:gd name="connsiteY523" fmla="*/ 25413 h 6858000"/>
              <a:gd name="connsiteX524" fmla="*/ 10919827 w 12192000"/>
              <a:gd name="connsiteY524" fmla="*/ 43273 h 6858000"/>
              <a:gd name="connsiteX525" fmla="*/ 10908602 w 12192000"/>
              <a:gd name="connsiteY525" fmla="*/ 67969 h 6858000"/>
              <a:gd name="connsiteX526" fmla="*/ 10929383 w 12192000"/>
              <a:gd name="connsiteY526" fmla="*/ 79881 h 6858000"/>
              <a:gd name="connsiteX527" fmla="*/ 10933134 w 12192000"/>
              <a:gd name="connsiteY527" fmla="*/ 81649 h 6858000"/>
              <a:gd name="connsiteX528" fmla="*/ 10969740 w 12192000"/>
              <a:gd name="connsiteY528" fmla="*/ 97037 h 6858000"/>
              <a:gd name="connsiteX529" fmla="*/ 11010663 w 12192000"/>
              <a:gd name="connsiteY529" fmla="*/ 103761 h 6858000"/>
              <a:gd name="connsiteX530" fmla="*/ 11032571 w 12192000"/>
              <a:gd name="connsiteY530" fmla="*/ 105625 h 6858000"/>
              <a:gd name="connsiteX531" fmla="*/ 11111830 w 12192000"/>
              <a:gd name="connsiteY531" fmla="*/ 115612 h 6858000"/>
              <a:gd name="connsiteX532" fmla="*/ 11116100 w 12192000"/>
              <a:gd name="connsiteY532" fmla="*/ 118140 h 6858000"/>
              <a:gd name="connsiteX533" fmla="*/ 11116341 w 12192000"/>
              <a:gd name="connsiteY533" fmla="*/ 118108 h 6858000"/>
              <a:gd name="connsiteX534" fmla="*/ 11135859 w 12192000"/>
              <a:gd name="connsiteY534" fmla="*/ 111956 h 6858000"/>
              <a:gd name="connsiteX535" fmla="*/ 11137574 w 12192000"/>
              <a:gd name="connsiteY535" fmla="*/ 89485 h 6858000"/>
              <a:gd name="connsiteX536" fmla="*/ 11158208 w 12192000"/>
              <a:gd name="connsiteY536" fmla="*/ 80422 h 6858000"/>
              <a:gd name="connsiteX537" fmla="*/ 11189125 w 12192000"/>
              <a:gd name="connsiteY537" fmla="*/ 67544 h 6858000"/>
              <a:gd name="connsiteX538" fmla="*/ 11209013 w 12192000"/>
              <a:gd name="connsiteY538" fmla="*/ 74238 h 6858000"/>
              <a:gd name="connsiteX539" fmla="*/ 11221400 w 12192000"/>
              <a:gd name="connsiteY539" fmla="*/ 74135 h 6858000"/>
              <a:gd name="connsiteX540" fmla="*/ 11215365 w 12192000"/>
              <a:gd name="connsiteY540" fmla="*/ 63936 h 6858000"/>
              <a:gd name="connsiteX541" fmla="*/ 11224794 w 12192000"/>
              <a:gd name="connsiteY541" fmla="*/ 50632 h 6858000"/>
              <a:gd name="connsiteX542" fmla="*/ 11238590 w 12192000"/>
              <a:gd name="connsiteY542" fmla="*/ 55228 h 6858000"/>
              <a:gd name="connsiteX543" fmla="*/ 11320728 w 12192000"/>
              <a:gd name="connsiteY543" fmla="*/ 82356 h 6858000"/>
              <a:gd name="connsiteX544" fmla="*/ 11332981 w 12192000"/>
              <a:gd name="connsiteY544" fmla="*/ 85118 h 6858000"/>
              <a:gd name="connsiteX545" fmla="*/ 11358251 w 12192000"/>
              <a:gd name="connsiteY545" fmla="*/ 88224 h 6858000"/>
              <a:gd name="connsiteX546" fmla="*/ 11367351 w 12192000"/>
              <a:gd name="connsiteY546" fmla="*/ 88751 h 6858000"/>
              <a:gd name="connsiteX547" fmla="*/ 11443623 w 12192000"/>
              <a:gd name="connsiteY547" fmla="*/ 35096 h 6858000"/>
              <a:gd name="connsiteX548" fmla="*/ 11467077 w 12192000"/>
              <a:gd name="connsiteY548" fmla="*/ 93612 h 6858000"/>
              <a:gd name="connsiteX549" fmla="*/ 11535645 w 12192000"/>
              <a:gd name="connsiteY549" fmla="*/ 161399 h 6858000"/>
              <a:gd name="connsiteX550" fmla="*/ 11576834 w 12192000"/>
              <a:gd name="connsiteY550" fmla="*/ 84924 h 6858000"/>
              <a:gd name="connsiteX551" fmla="*/ 11580348 w 12192000"/>
              <a:gd name="connsiteY551" fmla="*/ 194562 h 6858000"/>
              <a:gd name="connsiteX552" fmla="*/ 11604717 w 12192000"/>
              <a:gd name="connsiteY552" fmla="*/ 202951 h 6858000"/>
              <a:gd name="connsiteX553" fmla="*/ 11632850 w 12192000"/>
              <a:gd name="connsiteY553" fmla="*/ 200684 h 6858000"/>
              <a:gd name="connsiteX554" fmla="*/ 11634014 w 12192000"/>
              <a:gd name="connsiteY554" fmla="*/ 183003 h 6858000"/>
              <a:gd name="connsiteX555" fmla="*/ 11650155 w 12192000"/>
              <a:gd name="connsiteY555" fmla="*/ 165574 h 6858000"/>
              <a:gd name="connsiteX556" fmla="*/ 11684972 w 12192000"/>
              <a:gd name="connsiteY556" fmla="*/ 187290 h 6858000"/>
              <a:gd name="connsiteX557" fmla="*/ 11686582 w 12192000"/>
              <a:gd name="connsiteY557" fmla="*/ 187692 h 6858000"/>
              <a:gd name="connsiteX558" fmla="*/ 11687000 w 12192000"/>
              <a:gd name="connsiteY558" fmla="*/ 185767 h 6858000"/>
              <a:gd name="connsiteX559" fmla="*/ 11694343 w 12192000"/>
              <a:gd name="connsiteY559" fmla="*/ 182089 h 6858000"/>
              <a:gd name="connsiteX560" fmla="*/ 11700930 w 12192000"/>
              <a:gd name="connsiteY560" fmla="*/ 187498 h 6858000"/>
              <a:gd name="connsiteX561" fmla="*/ 11710477 w 12192000"/>
              <a:gd name="connsiteY561" fmla="*/ 154597 h 6858000"/>
              <a:gd name="connsiteX562" fmla="*/ 11713610 w 12192000"/>
              <a:gd name="connsiteY562" fmla="*/ 195004 h 6858000"/>
              <a:gd name="connsiteX563" fmla="*/ 11734070 w 12192000"/>
              <a:gd name="connsiteY563" fmla="*/ 210246 h 6858000"/>
              <a:gd name="connsiteX564" fmla="*/ 11745700 w 12192000"/>
              <a:gd name="connsiteY564" fmla="*/ 219230 h 6858000"/>
              <a:gd name="connsiteX565" fmla="*/ 11748640 w 12192000"/>
              <a:gd name="connsiteY565" fmla="*/ 219093 h 6858000"/>
              <a:gd name="connsiteX566" fmla="*/ 11812431 w 12192000"/>
              <a:gd name="connsiteY566" fmla="*/ 200699 h 6858000"/>
              <a:gd name="connsiteX567" fmla="*/ 11815170 w 12192000"/>
              <a:gd name="connsiteY567" fmla="*/ 245519 h 6858000"/>
              <a:gd name="connsiteX568" fmla="*/ 11868517 w 12192000"/>
              <a:gd name="connsiteY568" fmla="*/ 254461 h 6858000"/>
              <a:gd name="connsiteX569" fmla="*/ 11874618 w 12192000"/>
              <a:gd name="connsiteY569" fmla="*/ 263226 h 6858000"/>
              <a:gd name="connsiteX570" fmla="*/ 11917081 w 12192000"/>
              <a:gd name="connsiteY570" fmla="*/ 295542 h 6858000"/>
              <a:gd name="connsiteX571" fmla="*/ 11951908 w 12192000"/>
              <a:gd name="connsiteY571" fmla="*/ 323929 h 6858000"/>
              <a:gd name="connsiteX572" fmla="*/ 11957457 w 12192000"/>
              <a:gd name="connsiteY572" fmla="*/ 337483 h 6858000"/>
              <a:gd name="connsiteX573" fmla="*/ 11962726 w 12192000"/>
              <a:gd name="connsiteY573" fmla="*/ 350100 h 6858000"/>
              <a:gd name="connsiteX574" fmla="*/ 11983166 w 12192000"/>
              <a:gd name="connsiteY574" fmla="*/ 352004 h 6858000"/>
              <a:gd name="connsiteX575" fmla="*/ 12007670 w 12192000"/>
              <a:gd name="connsiteY575" fmla="*/ 357528 h 6858000"/>
              <a:gd name="connsiteX576" fmla="*/ 12039092 w 12192000"/>
              <a:gd name="connsiteY576" fmla="*/ 354631 h 6858000"/>
              <a:gd name="connsiteX577" fmla="*/ 12082803 w 12192000"/>
              <a:gd name="connsiteY577" fmla="*/ 333055 h 6858000"/>
              <a:gd name="connsiteX578" fmla="*/ 12108016 w 12192000"/>
              <a:gd name="connsiteY578" fmla="*/ 344263 h 6858000"/>
              <a:gd name="connsiteX579" fmla="*/ 12074732 w 12192000"/>
              <a:gd name="connsiteY579" fmla="*/ 365829 h 6858000"/>
              <a:gd name="connsiteX580" fmla="*/ 12151832 w 12192000"/>
              <a:gd name="connsiteY580" fmla="*/ 356233 h 6858000"/>
              <a:gd name="connsiteX581" fmla="*/ 12192000 w 12192000"/>
              <a:gd name="connsiteY581" fmla="*/ 351909 h 6858000"/>
              <a:gd name="connsiteX582" fmla="*/ 12192000 w 12192000"/>
              <a:gd name="connsiteY582" fmla="*/ 368324 h 6858000"/>
              <a:gd name="connsiteX583" fmla="*/ 12153304 w 12192000"/>
              <a:gd name="connsiteY583" fmla="*/ 381056 h 6858000"/>
              <a:gd name="connsiteX584" fmla="*/ 12075423 w 12192000"/>
              <a:gd name="connsiteY584" fmla="*/ 406290 h 6858000"/>
              <a:gd name="connsiteX585" fmla="*/ 12094418 w 12192000"/>
              <a:gd name="connsiteY585" fmla="*/ 424934 h 6858000"/>
              <a:gd name="connsiteX586" fmla="*/ 12126151 w 12192000"/>
              <a:gd name="connsiteY586" fmla="*/ 442983 h 6858000"/>
              <a:gd name="connsiteX587" fmla="*/ 12153560 w 12192000"/>
              <a:gd name="connsiteY587" fmla="*/ 444194 h 6858000"/>
              <a:gd name="connsiteX588" fmla="*/ 12192000 w 12192000"/>
              <a:gd name="connsiteY588" fmla="*/ 448549 h 6858000"/>
              <a:gd name="connsiteX589" fmla="*/ 12192000 w 12192000"/>
              <a:gd name="connsiteY589" fmla="*/ 480026 h 6858000"/>
              <a:gd name="connsiteX590" fmla="*/ 12182059 w 12192000"/>
              <a:gd name="connsiteY590" fmla="*/ 481049 h 6858000"/>
              <a:gd name="connsiteX591" fmla="*/ 12173804 w 12192000"/>
              <a:gd name="connsiteY591" fmla="*/ 482679 h 6858000"/>
              <a:gd name="connsiteX592" fmla="*/ 12192000 w 12192000"/>
              <a:gd name="connsiteY592" fmla="*/ 484282 h 6858000"/>
              <a:gd name="connsiteX593" fmla="*/ 12192000 w 12192000"/>
              <a:gd name="connsiteY593" fmla="*/ 1749076 h 6858000"/>
              <a:gd name="connsiteX594" fmla="*/ 12186578 w 12192000"/>
              <a:gd name="connsiteY594" fmla="*/ 1749450 h 6858000"/>
              <a:gd name="connsiteX595" fmla="*/ 12175448 w 12192000"/>
              <a:gd name="connsiteY595" fmla="*/ 1748779 h 6858000"/>
              <a:gd name="connsiteX596" fmla="*/ 12155552 w 12192000"/>
              <a:gd name="connsiteY596" fmla="*/ 1735417 h 6858000"/>
              <a:gd name="connsiteX597" fmla="*/ 12128515 w 12192000"/>
              <a:gd name="connsiteY597" fmla="*/ 1721436 h 6858000"/>
              <a:gd name="connsiteX598" fmla="*/ 12118184 w 12192000"/>
              <a:gd name="connsiteY598" fmla="*/ 1740021 h 6858000"/>
              <a:gd name="connsiteX599" fmla="*/ 12116719 w 12192000"/>
              <a:gd name="connsiteY599" fmla="*/ 1743425 h 6858000"/>
              <a:gd name="connsiteX600" fmla="*/ 12104382 w 12192000"/>
              <a:gd name="connsiteY600" fmla="*/ 1776872 h 6858000"/>
              <a:gd name="connsiteX601" fmla="*/ 12101569 w 12192000"/>
              <a:gd name="connsiteY601" fmla="*/ 1815593 h 6858000"/>
              <a:gd name="connsiteX602" fmla="*/ 12101880 w 12192000"/>
              <a:gd name="connsiteY602" fmla="*/ 1836539 h 6858000"/>
              <a:gd name="connsiteX603" fmla="*/ 12099613 w 12192000"/>
              <a:gd name="connsiteY603" fmla="*/ 1911916 h 6858000"/>
              <a:gd name="connsiteX604" fmla="*/ 12091096 w 12192000"/>
              <a:gd name="connsiteY604" fmla="*/ 1926605 h 6858000"/>
              <a:gd name="connsiteX605" fmla="*/ 12085635 w 12192000"/>
              <a:gd name="connsiteY605" fmla="*/ 1924954 h 6858000"/>
              <a:gd name="connsiteX606" fmla="*/ 12081357 w 12192000"/>
              <a:gd name="connsiteY606" fmla="*/ 1918960 h 6858000"/>
              <a:gd name="connsiteX607" fmla="*/ 12084070 w 12192000"/>
              <a:gd name="connsiteY607" fmla="*/ 1861667 h 6858000"/>
              <a:gd name="connsiteX608" fmla="*/ 12087377 w 12192000"/>
              <a:gd name="connsiteY608" fmla="*/ 1826260 h 6858000"/>
              <a:gd name="connsiteX609" fmla="*/ 12088666 w 12192000"/>
              <a:gd name="connsiteY609" fmla="*/ 1799044 h 6858000"/>
              <a:gd name="connsiteX610" fmla="*/ 12090878 w 12192000"/>
              <a:gd name="connsiteY610" fmla="*/ 1779887 h 6858000"/>
              <a:gd name="connsiteX611" fmla="*/ 12092671 w 12192000"/>
              <a:gd name="connsiteY611" fmla="*/ 1762651 h 6858000"/>
              <a:gd name="connsiteX612" fmla="*/ 12088638 w 12192000"/>
              <a:gd name="connsiteY612" fmla="*/ 1748611 h 6858000"/>
              <a:gd name="connsiteX613" fmla="*/ 12026747 w 12192000"/>
              <a:gd name="connsiteY613" fmla="*/ 1838393 h 6858000"/>
              <a:gd name="connsiteX614" fmla="*/ 11622517 w 12192000"/>
              <a:gd name="connsiteY614" fmla="*/ 2340549 h 6858000"/>
              <a:gd name="connsiteX615" fmla="*/ 11482979 w 12192000"/>
              <a:gd name="connsiteY615" fmla="*/ 2508801 h 6858000"/>
              <a:gd name="connsiteX616" fmla="*/ 11501582 w 12192000"/>
              <a:gd name="connsiteY616" fmla="*/ 2567899 h 6858000"/>
              <a:gd name="connsiteX617" fmla="*/ 11539851 w 12192000"/>
              <a:gd name="connsiteY617" fmla="*/ 2515851 h 6858000"/>
              <a:gd name="connsiteX618" fmla="*/ 11716750 w 12192000"/>
              <a:gd name="connsiteY618" fmla="*/ 2445073 h 6858000"/>
              <a:gd name="connsiteX619" fmla="*/ 11798719 w 12192000"/>
              <a:gd name="connsiteY619" fmla="*/ 2361642 h 6858000"/>
              <a:gd name="connsiteX620" fmla="*/ 12191286 w 12192000"/>
              <a:gd name="connsiteY620" fmla="*/ 1892936 h 6858000"/>
              <a:gd name="connsiteX621" fmla="*/ 12192000 w 12192000"/>
              <a:gd name="connsiteY621" fmla="*/ 1892191 h 6858000"/>
              <a:gd name="connsiteX622" fmla="*/ 12192000 w 12192000"/>
              <a:gd name="connsiteY622" fmla="*/ 3402867 h 6858000"/>
              <a:gd name="connsiteX623" fmla="*/ 12124501 w 12192000"/>
              <a:gd name="connsiteY623" fmla="*/ 3445284 h 6858000"/>
              <a:gd name="connsiteX624" fmla="*/ 11610252 w 12192000"/>
              <a:gd name="connsiteY624" fmla="*/ 3882997 h 6858000"/>
              <a:gd name="connsiteX625" fmla="*/ 11561351 w 12192000"/>
              <a:gd name="connsiteY625" fmla="*/ 3871963 h 6858000"/>
              <a:gd name="connsiteX626" fmla="*/ 11555412 w 12192000"/>
              <a:gd name="connsiteY626" fmla="*/ 3917998 h 6858000"/>
              <a:gd name="connsiteX627" fmla="*/ 11445732 w 12192000"/>
              <a:gd name="connsiteY627" fmla="*/ 3988004 h 6858000"/>
              <a:gd name="connsiteX628" fmla="*/ 11494631 w 12192000"/>
              <a:gd name="connsiteY628" fmla="*/ 3999040 h 6858000"/>
              <a:gd name="connsiteX629" fmla="*/ 11516326 w 12192000"/>
              <a:gd name="connsiteY629" fmla="*/ 4000984 h 6858000"/>
              <a:gd name="connsiteX630" fmla="*/ 11470493 w 12192000"/>
              <a:gd name="connsiteY630" fmla="*/ 4052072 h 6858000"/>
              <a:gd name="connsiteX631" fmla="*/ 11257457 w 12192000"/>
              <a:gd name="connsiteY631" fmla="*/ 4277164 h 6858000"/>
              <a:gd name="connsiteX632" fmla="*/ 12186069 w 12192000"/>
              <a:gd name="connsiteY632" fmla="*/ 3960248 h 6858000"/>
              <a:gd name="connsiteX633" fmla="*/ 12192000 w 12192000"/>
              <a:gd name="connsiteY633" fmla="*/ 3956950 h 6858000"/>
              <a:gd name="connsiteX634" fmla="*/ 12192000 w 12192000"/>
              <a:gd name="connsiteY634" fmla="*/ 6089079 h 6858000"/>
              <a:gd name="connsiteX635" fmla="*/ 12170804 w 12192000"/>
              <a:gd name="connsiteY635" fmla="*/ 6100399 h 6858000"/>
              <a:gd name="connsiteX636" fmla="*/ 11926881 w 12192000"/>
              <a:gd name="connsiteY636" fmla="*/ 6168414 h 6858000"/>
              <a:gd name="connsiteX637" fmla="*/ 11970924 w 12192000"/>
              <a:gd name="connsiteY637" fmla="*/ 6061259 h 6858000"/>
              <a:gd name="connsiteX638" fmla="*/ 10824406 w 12192000"/>
              <a:gd name="connsiteY638" fmla="*/ 6388943 h 6858000"/>
              <a:gd name="connsiteX639" fmla="*/ 10674727 w 12192000"/>
              <a:gd name="connsiteY639" fmla="*/ 6454503 h 6858000"/>
              <a:gd name="connsiteX640" fmla="*/ 10563867 w 12192000"/>
              <a:gd name="connsiteY640" fmla="*/ 6399697 h 6858000"/>
              <a:gd name="connsiteX641" fmla="*/ 10573089 w 12192000"/>
              <a:gd name="connsiteY641" fmla="*/ 6397289 h 6858000"/>
              <a:gd name="connsiteX642" fmla="*/ 10556384 w 12192000"/>
              <a:gd name="connsiteY642" fmla="*/ 6395995 h 6858000"/>
              <a:gd name="connsiteX643" fmla="*/ 10512932 w 12192000"/>
              <a:gd name="connsiteY643" fmla="*/ 6374512 h 6858000"/>
              <a:gd name="connsiteX644" fmla="*/ 10518410 w 12192000"/>
              <a:gd name="connsiteY644" fmla="*/ 6362716 h 6858000"/>
              <a:gd name="connsiteX645" fmla="*/ 10539954 w 12192000"/>
              <a:gd name="connsiteY645" fmla="*/ 6347821 h 6858000"/>
              <a:gd name="connsiteX646" fmla="*/ 10519397 w 12192000"/>
              <a:gd name="connsiteY646" fmla="*/ 6349255 h 6858000"/>
              <a:gd name="connsiteX647" fmla="*/ 10410227 w 12192000"/>
              <a:gd name="connsiteY647" fmla="*/ 6347940 h 6858000"/>
              <a:gd name="connsiteX648" fmla="*/ 10401988 w 12192000"/>
              <a:gd name="connsiteY648" fmla="*/ 6347070 h 6858000"/>
              <a:gd name="connsiteX649" fmla="*/ 10294117 w 12192000"/>
              <a:gd name="connsiteY649" fmla="*/ 6383481 h 6858000"/>
              <a:gd name="connsiteX650" fmla="*/ 10184139 w 12192000"/>
              <a:gd name="connsiteY650" fmla="*/ 6434254 h 6858000"/>
              <a:gd name="connsiteX651" fmla="*/ 10236273 w 12192000"/>
              <a:gd name="connsiteY651" fmla="*/ 6429436 h 6858000"/>
              <a:gd name="connsiteX652" fmla="*/ 10320010 w 12192000"/>
              <a:gd name="connsiteY652" fmla="*/ 6447697 h 6858000"/>
              <a:gd name="connsiteX653" fmla="*/ 10247338 w 12192000"/>
              <a:gd name="connsiteY653" fmla="*/ 6480404 h 6858000"/>
              <a:gd name="connsiteX654" fmla="*/ 10258403 w 12192000"/>
              <a:gd name="connsiteY654" fmla="*/ 6531372 h 6858000"/>
              <a:gd name="connsiteX655" fmla="*/ 10122531 w 12192000"/>
              <a:gd name="connsiteY655" fmla="*/ 6517931 h 6858000"/>
              <a:gd name="connsiteX656" fmla="*/ 10070397 w 12192000"/>
              <a:gd name="connsiteY656" fmla="*/ 6522748 h 6858000"/>
              <a:gd name="connsiteX657" fmla="*/ 9986661 w 12192000"/>
              <a:gd name="connsiteY657" fmla="*/ 6504489 h 6858000"/>
              <a:gd name="connsiteX658" fmla="*/ 10079868 w 12192000"/>
              <a:gd name="connsiteY658" fmla="*/ 6443886 h 6858000"/>
              <a:gd name="connsiteX659" fmla="*/ 10101029 w 12192000"/>
              <a:gd name="connsiteY659" fmla="*/ 6417775 h 6858000"/>
              <a:gd name="connsiteX660" fmla="*/ 9946835 w 12192000"/>
              <a:gd name="connsiteY660" fmla="*/ 6448898 h 6858000"/>
              <a:gd name="connsiteX661" fmla="*/ 9487565 w 12192000"/>
              <a:gd name="connsiteY661" fmla="*/ 6504632 h 6858000"/>
              <a:gd name="connsiteX662" fmla="*/ 9472004 w 12192000"/>
              <a:gd name="connsiteY662" fmla="*/ 6507584 h 6858000"/>
              <a:gd name="connsiteX663" fmla="*/ 9549602 w 12192000"/>
              <a:gd name="connsiteY663" fmla="*/ 6504318 h 6858000"/>
              <a:gd name="connsiteX664" fmla="*/ 9361027 w 12192000"/>
              <a:gd name="connsiteY664" fmla="*/ 6580143 h 6858000"/>
              <a:gd name="connsiteX665" fmla="*/ 9319778 w 12192000"/>
              <a:gd name="connsiteY665" fmla="*/ 6597947 h 6858000"/>
              <a:gd name="connsiteX666" fmla="*/ 9306833 w 12192000"/>
              <a:gd name="connsiteY666" fmla="*/ 6591712 h 6858000"/>
              <a:gd name="connsiteX667" fmla="*/ 9289947 w 12192000"/>
              <a:gd name="connsiteY667" fmla="*/ 6610823 h 6858000"/>
              <a:gd name="connsiteX668" fmla="*/ 9319778 w 12192000"/>
              <a:gd name="connsiteY668" fmla="*/ 6597947 h 6858000"/>
              <a:gd name="connsiteX669" fmla="*/ 9332637 w 12192000"/>
              <a:gd name="connsiteY669" fmla="*/ 6604142 h 6858000"/>
              <a:gd name="connsiteX670" fmla="*/ 9359930 w 12192000"/>
              <a:gd name="connsiteY670" fmla="*/ 6621829 h 6858000"/>
              <a:gd name="connsiteX671" fmla="*/ 9274549 w 12192000"/>
              <a:gd name="connsiteY671" fmla="*/ 6635191 h 6858000"/>
              <a:gd name="connsiteX672" fmla="*/ 9259149 w 12192000"/>
              <a:gd name="connsiteY672" fmla="*/ 6659557 h 6858000"/>
              <a:gd name="connsiteX673" fmla="*/ 9231857 w 12192000"/>
              <a:gd name="connsiteY673" fmla="*/ 6641871 h 6858000"/>
              <a:gd name="connsiteX674" fmla="*/ 8335337 w 12192000"/>
              <a:gd name="connsiteY674" fmla="*/ 6782162 h 6858000"/>
              <a:gd name="connsiteX675" fmla="*/ 8260009 w 12192000"/>
              <a:gd name="connsiteY675" fmla="*/ 6826458 h 6858000"/>
              <a:gd name="connsiteX676" fmla="*/ 8165154 w 12192000"/>
              <a:gd name="connsiteY676" fmla="*/ 6858000 h 6858000"/>
              <a:gd name="connsiteX677" fmla="*/ 0 w 12192000"/>
              <a:gd name="connsiteY677" fmla="*/ 6858000 h 6858000"/>
              <a:gd name="connsiteX678" fmla="*/ 0 w 12192000"/>
              <a:gd name="connsiteY678" fmla="*/ 6611995 h 6858000"/>
              <a:gd name="connsiteX679" fmla="*/ 12218 w 12192000"/>
              <a:gd name="connsiteY679" fmla="*/ 6597975 h 6858000"/>
              <a:gd name="connsiteX680" fmla="*/ 745332 w 12192000"/>
              <a:gd name="connsiteY680" fmla="*/ 6414735 h 6858000"/>
              <a:gd name="connsiteX681" fmla="*/ 1012297 w 12192000"/>
              <a:gd name="connsiteY681" fmla="*/ 6424727 h 6858000"/>
              <a:gd name="connsiteX682" fmla="*/ 1262891 w 12192000"/>
              <a:gd name="connsiteY682" fmla="*/ 6272581 h 6858000"/>
              <a:gd name="connsiteX683" fmla="*/ 1771692 w 12192000"/>
              <a:gd name="connsiteY683" fmla="*/ 6158196 h 6858000"/>
              <a:gd name="connsiteX684" fmla="*/ 2229080 w 12192000"/>
              <a:gd name="connsiteY684" fmla="*/ 5992725 h 6858000"/>
              <a:gd name="connsiteX685" fmla="*/ 2310577 w 12192000"/>
              <a:gd name="connsiteY685" fmla="*/ 6055469 h 6858000"/>
              <a:gd name="connsiteX686" fmla="*/ 2356141 w 12192000"/>
              <a:gd name="connsiteY686" fmla="*/ 6041703 h 6858000"/>
              <a:gd name="connsiteX687" fmla="*/ 2566890 w 12192000"/>
              <a:gd name="connsiteY687" fmla="*/ 5968212 h 6858000"/>
              <a:gd name="connsiteX688" fmla="*/ 2791029 w 12192000"/>
              <a:gd name="connsiteY688" fmla="*/ 5883933 h 6858000"/>
              <a:gd name="connsiteX689" fmla="*/ 2967051 w 12192000"/>
              <a:gd name="connsiteY689" fmla="*/ 5807471 h 6858000"/>
              <a:gd name="connsiteX690" fmla="*/ 3255622 w 12192000"/>
              <a:gd name="connsiteY690" fmla="*/ 5663716 h 6858000"/>
              <a:gd name="connsiteX691" fmla="*/ 3312689 w 12192000"/>
              <a:gd name="connsiteY691" fmla="*/ 5635571 h 6858000"/>
              <a:gd name="connsiteX692" fmla="*/ 3273184 w 12192000"/>
              <a:gd name="connsiteY692" fmla="*/ 5635480 h 6858000"/>
              <a:gd name="connsiteX693" fmla="*/ 3143656 w 12192000"/>
              <a:gd name="connsiteY693" fmla="*/ 5587019 h 6858000"/>
              <a:gd name="connsiteX694" fmla="*/ 3044451 w 12192000"/>
              <a:gd name="connsiteY694" fmla="*/ 5576914 h 6858000"/>
              <a:gd name="connsiteX695" fmla="*/ 3041753 w 12192000"/>
              <a:gd name="connsiteY695" fmla="*/ 5576883 h 6858000"/>
              <a:gd name="connsiteX696" fmla="*/ 3041726 w 12192000"/>
              <a:gd name="connsiteY696" fmla="*/ 5576637 h 6858000"/>
              <a:gd name="connsiteX697" fmla="*/ 3027666 w 12192000"/>
              <a:gd name="connsiteY697" fmla="*/ 5575205 h 6858000"/>
              <a:gd name="connsiteX698" fmla="*/ 2750187 w 12192000"/>
              <a:gd name="connsiteY698" fmla="*/ 5527289 h 6858000"/>
              <a:gd name="connsiteX699" fmla="*/ 2548553 w 12192000"/>
              <a:gd name="connsiteY699" fmla="*/ 5465213 h 6858000"/>
              <a:gd name="connsiteX700" fmla="*/ 2794526 w 12192000"/>
              <a:gd name="connsiteY700" fmla="*/ 5388317 h 6858000"/>
              <a:gd name="connsiteX701" fmla="*/ 2925038 w 12192000"/>
              <a:gd name="connsiteY701" fmla="*/ 5376237 h 6858000"/>
              <a:gd name="connsiteX702" fmla="*/ 2999724 w 12192000"/>
              <a:gd name="connsiteY702" fmla="*/ 5365815 h 6858000"/>
              <a:gd name="connsiteX703" fmla="*/ 3018972 w 12192000"/>
              <a:gd name="connsiteY703" fmla="*/ 5363751 h 6858000"/>
              <a:gd name="connsiteX704" fmla="*/ 3018844 w 12192000"/>
              <a:gd name="connsiteY704" fmla="*/ 5362554 h 6858000"/>
              <a:gd name="connsiteX705" fmla="*/ 3029061 w 12192000"/>
              <a:gd name="connsiteY705" fmla="*/ 5362669 h 6858000"/>
              <a:gd name="connsiteX706" fmla="*/ 3034750 w 12192000"/>
              <a:gd name="connsiteY706" fmla="*/ 5362059 h 6858000"/>
              <a:gd name="connsiteX707" fmla="*/ 3052333 w 12192000"/>
              <a:gd name="connsiteY707" fmla="*/ 5362930 h 6858000"/>
              <a:gd name="connsiteX708" fmla="*/ 3461098 w 12192000"/>
              <a:gd name="connsiteY708" fmla="*/ 5367535 h 6858000"/>
              <a:gd name="connsiteX709" fmla="*/ 3493000 w 12192000"/>
              <a:gd name="connsiteY709" fmla="*/ 5361753 h 6858000"/>
              <a:gd name="connsiteX710" fmla="*/ 3482382 w 12192000"/>
              <a:gd name="connsiteY710" fmla="*/ 5357633 h 6858000"/>
              <a:gd name="connsiteX711" fmla="*/ 3440831 w 12192000"/>
              <a:gd name="connsiteY711" fmla="*/ 5327686 h 6858000"/>
              <a:gd name="connsiteX712" fmla="*/ 3617853 w 12192000"/>
              <a:gd name="connsiteY712" fmla="*/ 5222421 h 6858000"/>
              <a:gd name="connsiteX713" fmla="*/ 3724013 w 12192000"/>
              <a:gd name="connsiteY713" fmla="*/ 5157182 h 6858000"/>
              <a:gd name="connsiteX714" fmla="*/ 3760484 w 12192000"/>
              <a:gd name="connsiteY714" fmla="*/ 5087113 h 6858000"/>
              <a:gd name="connsiteX715" fmla="*/ 3645720 w 12192000"/>
              <a:gd name="connsiteY715" fmla="*/ 4203438 h 6858000"/>
              <a:gd name="connsiteX716" fmla="*/ 3727524 w 12192000"/>
              <a:gd name="connsiteY716" fmla="*/ 4096014 h 6858000"/>
              <a:gd name="connsiteX717" fmla="*/ 4009855 w 12192000"/>
              <a:gd name="connsiteY717" fmla="*/ 3960004 h 6858000"/>
              <a:gd name="connsiteX718" fmla="*/ 4416279 w 12192000"/>
              <a:gd name="connsiteY718" fmla="*/ 3899839 h 6858000"/>
              <a:gd name="connsiteX719" fmla="*/ 4573874 w 12192000"/>
              <a:gd name="connsiteY719" fmla="*/ 3861103 h 6858000"/>
              <a:gd name="connsiteX720" fmla="*/ 4526072 w 12192000"/>
              <a:gd name="connsiteY720" fmla="*/ 3621276 h 6858000"/>
              <a:gd name="connsiteX721" fmla="*/ 4331486 w 12192000"/>
              <a:gd name="connsiteY721" fmla="*/ 3196407 h 6858000"/>
              <a:gd name="connsiteX722" fmla="*/ 4034691 w 12192000"/>
              <a:gd name="connsiteY722" fmla="*/ 2925077 h 6858000"/>
              <a:gd name="connsiteX723" fmla="*/ 3766570 w 12192000"/>
              <a:gd name="connsiteY723" fmla="*/ 2734233 h 6858000"/>
              <a:gd name="connsiteX724" fmla="*/ 3722360 w 12192000"/>
              <a:gd name="connsiteY724" fmla="*/ 2724942 h 6858000"/>
              <a:gd name="connsiteX725" fmla="*/ 3581785 w 12192000"/>
              <a:gd name="connsiteY725" fmla="*/ 2685134 h 6858000"/>
              <a:gd name="connsiteX726" fmla="*/ 3532880 w 12192000"/>
              <a:gd name="connsiteY726" fmla="*/ 2663267 h 6858000"/>
              <a:gd name="connsiteX727" fmla="*/ 3478081 w 12192000"/>
              <a:gd name="connsiteY727" fmla="*/ 2569906 h 6858000"/>
              <a:gd name="connsiteX728" fmla="*/ 3536634 w 12192000"/>
              <a:gd name="connsiteY728" fmla="*/ 2558367 h 6858000"/>
              <a:gd name="connsiteX729" fmla="*/ 3517007 w 12192000"/>
              <a:gd name="connsiteY729" fmla="*/ 2530730 h 6858000"/>
              <a:gd name="connsiteX730" fmla="*/ 3501943 w 12192000"/>
              <a:gd name="connsiteY730" fmla="*/ 2497049 h 6858000"/>
              <a:gd name="connsiteX731" fmla="*/ 3540017 w 12192000"/>
              <a:gd name="connsiteY731" fmla="*/ 2480543 h 6858000"/>
              <a:gd name="connsiteX732" fmla="*/ 3574665 w 12192000"/>
              <a:gd name="connsiteY732" fmla="*/ 2471787 h 6858000"/>
              <a:gd name="connsiteX733" fmla="*/ 3606059 w 12192000"/>
              <a:gd name="connsiteY733" fmla="*/ 2463671 h 6858000"/>
              <a:gd name="connsiteX734" fmla="*/ 3713575 w 12192000"/>
              <a:gd name="connsiteY734" fmla="*/ 2473857 h 6858000"/>
              <a:gd name="connsiteX735" fmla="*/ 3747793 w 12192000"/>
              <a:gd name="connsiteY735" fmla="*/ 2492320 h 6858000"/>
              <a:gd name="connsiteX736" fmla="*/ 3813203 w 12192000"/>
              <a:gd name="connsiteY736" fmla="*/ 2561086 h 6858000"/>
              <a:gd name="connsiteX737" fmla="*/ 3967315 w 12192000"/>
              <a:gd name="connsiteY737" fmla="*/ 2672809 h 6858000"/>
              <a:gd name="connsiteX738" fmla="*/ 4279777 w 12192000"/>
              <a:gd name="connsiteY738" fmla="*/ 2891564 h 6858000"/>
              <a:gd name="connsiteX739" fmla="*/ 4293575 w 12192000"/>
              <a:gd name="connsiteY739" fmla="*/ 2904920 h 6858000"/>
              <a:gd name="connsiteX740" fmla="*/ 4353439 w 12192000"/>
              <a:gd name="connsiteY740" fmla="*/ 2887978 h 6858000"/>
              <a:gd name="connsiteX741" fmla="*/ 4420396 w 12192000"/>
              <a:gd name="connsiteY741" fmla="*/ 2809843 h 6858000"/>
              <a:gd name="connsiteX742" fmla="*/ 4623389 w 12192000"/>
              <a:gd name="connsiteY742" fmla="*/ 2764694 h 6858000"/>
              <a:gd name="connsiteX743" fmla="*/ 4673734 w 12192000"/>
              <a:gd name="connsiteY743" fmla="*/ 2799780 h 6858000"/>
              <a:gd name="connsiteX744" fmla="*/ 4761763 w 12192000"/>
              <a:gd name="connsiteY744" fmla="*/ 2954104 h 6858000"/>
              <a:gd name="connsiteX745" fmla="*/ 4803703 w 12192000"/>
              <a:gd name="connsiteY745" fmla="*/ 3055785 h 6858000"/>
              <a:gd name="connsiteX746" fmla="*/ 4836342 w 12192000"/>
              <a:gd name="connsiteY746" fmla="*/ 3080858 h 6858000"/>
              <a:gd name="connsiteX747" fmla="*/ 4918081 w 12192000"/>
              <a:gd name="connsiteY747" fmla="*/ 3107829 h 6858000"/>
              <a:gd name="connsiteX748" fmla="*/ 5180219 w 12192000"/>
              <a:gd name="connsiteY748" fmla="*/ 3278634 h 6858000"/>
              <a:gd name="connsiteX749" fmla="*/ 5190437 w 12192000"/>
              <a:gd name="connsiteY749" fmla="*/ 3293981 h 6858000"/>
              <a:gd name="connsiteX750" fmla="*/ 5316365 w 12192000"/>
              <a:gd name="connsiteY750" fmla="*/ 3438907 h 6858000"/>
              <a:gd name="connsiteX751" fmla="*/ 5427732 w 12192000"/>
              <a:gd name="connsiteY751" fmla="*/ 3541694 h 6858000"/>
              <a:gd name="connsiteX752" fmla="*/ 5493817 w 12192000"/>
              <a:gd name="connsiteY752" fmla="*/ 3594895 h 6858000"/>
              <a:gd name="connsiteX753" fmla="*/ 5569160 w 12192000"/>
              <a:gd name="connsiteY753" fmla="*/ 3654632 h 6858000"/>
              <a:gd name="connsiteX754" fmla="*/ 5589772 w 12192000"/>
              <a:gd name="connsiteY754" fmla="*/ 3869821 h 6858000"/>
              <a:gd name="connsiteX755" fmla="*/ 5587893 w 12192000"/>
              <a:gd name="connsiteY755" fmla="*/ 3922272 h 6858000"/>
              <a:gd name="connsiteX756" fmla="*/ 5548313 w 12192000"/>
              <a:gd name="connsiteY756" fmla="*/ 4059951 h 6858000"/>
              <a:gd name="connsiteX757" fmla="*/ 5511832 w 12192000"/>
              <a:gd name="connsiteY757" fmla="*/ 4095431 h 6858000"/>
              <a:gd name="connsiteX758" fmla="*/ 5467536 w 12192000"/>
              <a:gd name="connsiteY758" fmla="*/ 4137595 h 6858000"/>
              <a:gd name="connsiteX759" fmla="*/ 5421142 w 12192000"/>
              <a:gd name="connsiteY759" fmla="*/ 4073440 h 6858000"/>
              <a:gd name="connsiteX760" fmla="*/ 5428543 w 12192000"/>
              <a:gd name="connsiteY760" fmla="*/ 4023759 h 6858000"/>
              <a:gd name="connsiteX761" fmla="*/ 5389092 w 12192000"/>
              <a:gd name="connsiteY761" fmla="*/ 3988455 h 6858000"/>
              <a:gd name="connsiteX762" fmla="*/ 5347656 w 12192000"/>
              <a:gd name="connsiteY762" fmla="*/ 3974117 h 6858000"/>
              <a:gd name="connsiteX763" fmla="*/ 5360732 w 12192000"/>
              <a:gd name="connsiteY763" fmla="*/ 3932963 h 6858000"/>
              <a:gd name="connsiteX764" fmla="*/ 5422580 w 12192000"/>
              <a:gd name="connsiteY764" fmla="*/ 3799253 h 6858000"/>
              <a:gd name="connsiteX765" fmla="*/ 5400202 w 12192000"/>
              <a:gd name="connsiteY765" fmla="*/ 3763798 h 6858000"/>
              <a:gd name="connsiteX766" fmla="*/ 5115699 w 12192000"/>
              <a:gd name="connsiteY766" fmla="*/ 3582294 h 6858000"/>
              <a:gd name="connsiteX767" fmla="*/ 5187476 w 12192000"/>
              <a:gd name="connsiteY767" fmla="*/ 3845195 h 6858000"/>
              <a:gd name="connsiteX768" fmla="*/ 5260057 w 12192000"/>
              <a:gd name="connsiteY768" fmla="*/ 4132810 h 6858000"/>
              <a:gd name="connsiteX769" fmla="*/ 5263015 w 12192000"/>
              <a:gd name="connsiteY769" fmla="*/ 4316781 h 6858000"/>
              <a:gd name="connsiteX770" fmla="*/ 5259915 w 12192000"/>
              <a:gd name="connsiteY770" fmla="*/ 4323180 h 6858000"/>
              <a:gd name="connsiteX771" fmla="*/ 5150713 w 12192000"/>
              <a:gd name="connsiteY771" fmla="*/ 4479724 h 6858000"/>
              <a:gd name="connsiteX772" fmla="*/ 4993458 w 12192000"/>
              <a:gd name="connsiteY772" fmla="*/ 4591729 h 6858000"/>
              <a:gd name="connsiteX773" fmla="*/ 4682986 w 12192000"/>
              <a:gd name="connsiteY773" fmla="*/ 4735215 h 6858000"/>
              <a:gd name="connsiteX774" fmla="*/ 4563106 w 12192000"/>
              <a:gd name="connsiteY774" fmla="*/ 4763341 h 6858000"/>
              <a:gd name="connsiteX775" fmla="*/ 4499161 w 12192000"/>
              <a:gd name="connsiteY775" fmla="*/ 4790732 h 6858000"/>
              <a:gd name="connsiteX776" fmla="*/ 4491673 w 12192000"/>
              <a:gd name="connsiteY776" fmla="*/ 4796064 h 6858000"/>
              <a:gd name="connsiteX777" fmla="*/ 4420500 w 12192000"/>
              <a:gd name="connsiteY777" fmla="*/ 4866029 h 6858000"/>
              <a:gd name="connsiteX778" fmla="*/ 4427312 w 12192000"/>
              <a:gd name="connsiteY778" fmla="*/ 4876260 h 6858000"/>
              <a:gd name="connsiteX779" fmla="*/ 4463358 w 12192000"/>
              <a:gd name="connsiteY779" fmla="*/ 5076342 h 6858000"/>
              <a:gd name="connsiteX780" fmla="*/ 4465090 w 12192000"/>
              <a:gd name="connsiteY780" fmla="*/ 5108177 h 6858000"/>
              <a:gd name="connsiteX781" fmla="*/ 4498141 w 12192000"/>
              <a:gd name="connsiteY781" fmla="*/ 5095364 h 6858000"/>
              <a:gd name="connsiteX782" fmla="*/ 4580932 w 12192000"/>
              <a:gd name="connsiteY782" fmla="*/ 5048392 h 6858000"/>
              <a:gd name="connsiteX783" fmla="*/ 4761719 w 12192000"/>
              <a:gd name="connsiteY783" fmla="*/ 4944751 h 6858000"/>
              <a:gd name="connsiteX784" fmla="*/ 4800733 w 12192000"/>
              <a:gd name="connsiteY784" fmla="*/ 4966692 h 6858000"/>
              <a:gd name="connsiteX785" fmla="*/ 5288869 w 12192000"/>
              <a:gd name="connsiteY785" fmla="*/ 4643523 h 6858000"/>
              <a:gd name="connsiteX786" fmla="*/ 5234652 w 12192000"/>
              <a:gd name="connsiteY786" fmla="*/ 4631281 h 6858000"/>
              <a:gd name="connsiteX787" fmla="*/ 5574426 w 12192000"/>
              <a:gd name="connsiteY787" fmla="*/ 4484739 h 6858000"/>
              <a:gd name="connsiteX788" fmla="*/ 5570646 w 12192000"/>
              <a:gd name="connsiteY788" fmla="*/ 4498404 h 6858000"/>
              <a:gd name="connsiteX789" fmla="*/ 5586485 w 12192000"/>
              <a:gd name="connsiteY789" fmla="*/ 4490231 h 6858000"/>
              <a:gd name="connsiteX790" fmla="*/ 5659658 w 12192000"/>
              <a:gd name="connsiteY790" fmla="*/ 4448204 h 6858000"/>
              <a:gd name="connsiteX791" fmla="*/ 5720031 w 12192000"/>
              <a:gd name="connsiteY791" fmla="*/ 4431745 h 6858000"/>
              <a:gd name="connsiteX792" fmla="*/ 5718197 w 12192000"/>
              <a:gd name="connsiteY792" fmla="*/ 4414582 h 6858000"/>
              <a:gd name="connsiteX793" fmla="*/ 5936412 w 12192000"/>
              <a:gd name="connsiteY793" fmla="*/ 4297057 h 6858000"/>
              <a:gd name="connsiteX794" fmla="*/ 6171483 w 12192000"/>
              <a:gd name="connsiteY794" fmla="*/ 4171152 h 6858000"/>
              <a:gd name="connsiteX795" fmla="*/ 6190174 w 12192000"/>
              <a:gd name="connsiteY795" fmla="*/ 4179931 h 6858000"/>
              <a:gd name="connsiteX796" fmla="*/ 6362121 w 12192000"/>
              <a:gd name="connsiteY796" fmla="*/ 4044745 h 6858000"/>
              <a:gd name="connsiteX797" fmla="*/ 6470313 w 12192000"/>
              <a:gd name="connsiteY797" fmla="*/ 3977401 h 6858000"/>
              <a:gd name="connsiteX798" fmla="*/ 6460509 w 12192000"/>
              <a:gd name="connsiteY798" fmla="*/ 3968722 h 6858000"/>
              <a:gd name="connsiteX799" fmla="*/ 6558896 w 12192000"/>
              <a:gd name="connsiteY799" fmla="*/ 3892697 h 6858000"/>
              <a:gd name="connsiteX800" fmla="*/ 6602412 w 12192000"/>
              <a:gd name="connsiteY800" fmla="*/ 3884616 h 6858000"/>
              <a:gd name="connsiteX801" fmla="*/ 6605507 w 12192000"/>
              <a:gd name="connsiteY801" fmla="*/ 3913575 h 6858000"/>
              <a:gd name="connsiteX802" fmla="*/ 6586339 w 12192000"/>
              <a:gd name="connsiteY802" fmla="*/ 3956336 h 6858000"/>
              <a:gd name="connsiteX803" fmla="*/ 6599527 w 12192000"/>
              <a:gd name="connsiteY803" fmla="*/ 3947217 h 6858000"/>
              <a:gd name="connsiteX804" fmla="*/ 6686143 w 12192000"/>
              <a:gd name="connsiteY804" fmla="*/ 3878099 h 6858000"/>
              <a:gd name="connsiteX805" fmla="*/ 6716461 w 12192000"/>
              <a:gd name="connsiteY805" fmla="*/ 3846130 h 6858000"/>
              <a:gd name="connsiteX806" fmla="*/ 6754120 w 12192000"/>
              <a:gd name="connsiteY806" fmla="*/ 3809193 h 6858000"/>
              <a:gd name="connsiteX807" fmla="*/ 6745232 w 12192000"/>
              <a:gd name="connsiteY807" fmla="*/ 3809093 h 6858000"/>
              <a:gd name="connsiteX808" fmla="*/ 6728377 w 12192000"/>
              <a:gd name="connsiteY808" fmla="*/ 3817474 h 6858000"/>
              <a:gd name="connsiteX809" fmla="*/ 6744315 w 12192000"/>
              <a:gd name="connsiteY809" fmla="*/ 3800512 h 6858000"/>
              <a:gd name="connsiteX810" fmla="*/ 6761171 w 12192000"/>
              <a:gd name="connsiteY810" fmla="*/ 3792131 h 6858000"/>
              <a:gd name="connsiteX811" fmla="*/ 6744315 w 12192000"/>
              <a:gd name="connsiteY811" fmla="*/ 3800512 h 6858000"/>
              <a:gd name="connsiteX812" fmla="*/ 6793049 w 12192000"/>
              <a:gd name="connsiteY812" fmla="*/ 3758210 h 6858000"/>
              <a:gd name="connsiteX813" fmla="*/ 6800103 w 12192000"/>
              <a:gd name="connsiteY813" fmla="*/ 3741149 h 6858000"/>
              <a:gd name="connsiteX814" fmla="*/ 6808989 w 12192000"/>
              <a:gd name="connsiteY814" fmla="*/ 3741250 h 6858000"/>
              <a:gd name="connsiteX815" fmla="*/ 6817877 w 12192000"/>
              <a:gd name="connsiteY815" fmla="*/ 3741349 h 6858000"/>
              <a:gd name="connsiteX816" fmla="*/ 6809906 w 12192000"/>
              <a:gd name="connsiteY816" fmla="*/ 3749829 h 6858000"/>
              <a:gd name="connsiteX817" fmla="*/ 6807156 w 12192000"/>
              <a:gd name="connsiteY817" fmla="*/ 3724087 h 6858000"/>
              <a:gd name="connsiteX818" fmla="*/ 6813290 w 12192000"/>
              <a:gd name="connsiteY818" fmla="*/ 3698445 h 6858000"/>
              <a:gd name="connsiteX819" fmla="*/ 6769774 w 12192000"/>
              <a:gd name="connsiteY819" fmla="*/ 3706526 h 6858000"/>
              <a:gd name="connsiteX820" fmla="*/ 6823727 w 12192000"/>
              <a:gd name="connsiteY820" fmla="*/ 3630002 h 6858000"/>
              <a:gd name="connsiteX821" fmla="*/ 6896372 w 12192000"/>
              <a:gd name="connsiteY821" fmla="*/ 3562258 h 6858000"/>
              <a:gd name="connsiteX822" fmla="*/ 6868161 w 12192000"/>
              <a:gd name="connsiteY822" fmla="*/ 3630503 h 6858000"/>
              <a:gd name="connsiteX823" fmla="*/ 6910761 w 12192000"/>
              <a:gd name="connsiteY823" fmla="*/ 3613842 h 6858000"/>
              <a:gd name="connsiteX824" fmla="*/ 6941720 w 12192000"/>
              <a:gd name="connsiteY824" fmla="*/ 3571339 h 6858000"/>
              <a:gd name="connsiteX825" fmla="*/ 7243649 w 12192000"/>
              <a:gd name="connsiteY825" fmla="*/ 3240501 h 6858000"/>
              <a:gd name="connsiteX826" fmla="*/ 7290550 w 12192000"/>
              <a:gd name="connsiteY826" fmla="*/ 3181037 h 6858000"/>
              <a:gd name="connsiteX827" fmla="*/ 7361360 w 12192000"/>
              <a:gd name="connsiteY827" fmla="*/ 3096132 h 6858000"/>
              <a:gd name="connsiteX828" fmla="*/ 7359526 w 12192000"/>
              <a:gd name="connsiteY828" fmla="*/ 3078971 h 6858000"/>
              <a:gd name="connsiteX829" fmla="*/ 7467431 w 12192000"/>
              <a:gd name="connsiteY829" fmla="*/ 2925922 h 6858000"/>
              <a:gd name="connsiteX830" fmla="*/ 7569201 w 12192000"/>
              <a:gd name="connsiteY830" fmla="*/ 2798515 h 6858000"/>
              <a:gd name="connsiteX831" fmla="*/ 7532738 w 12192000"/>
              <a:gd name="connsiteY831" fmla="*/ 2789533 h 6858000"/>
              <a:gd name="connsiteX832" fmla="*/ 7538873 w 12192000"/>
              <a:gd name="connsiteY832" fmla="*/ 2763892 h 6858000"/>
              <a:gd name="connsiteX833" fmla="*/ 7615817 w 12192000"/>
              <a:gd name="connsiteY833" fmla="*/ 2653345 h 6858000"/>
              <a:gd name="connsiteX834" fmla="*/ 7633592 w 12192000"/>
              <a:gd name="connsiteY834" fmla="*/ 2653545 h 6858000"/>
              <a:gd name="connsiteX835" fmla="*/ 7621321 w 12192000"/>
              <a:gd name="connsiteY835" fmla="*/ 2704828 h 6858000"/>
              <a:gd name="connsiteX836" fmla="*/ 7721258 w 12192000"/>
              <a:gd name="connsiteY836" fmla="*/ 2560260 h 6858000"/>
              <a:gd name="connsiteX837" fmla="*/ 7813224 w 12192000"/>
              <a:gd name="connsiteY837" fmla="*/ 2424171 h 6858000"/>
              <a:gd name="connsiteX838" fmla="*/ 7952723 w 12192000"/>
              <a:gd name="connsiteY838" fmla="*/ 2151495 h 6858000"/>
              <a:gd name="connsiteX839" fmla="*/ 7924229 w 12192000"/>
              <a:gd name="connsiteY839" fmla="*/ 2134032 h 6858000"/>
              <a:gd name="connsiteX840" fmla="*/ 7945387 w 12192000"/>
              <a:gd name="connsiteY840" fmla="*/ 2082850 h 6858000"/>
              <a:gd name="connsiteX841" fmla="*/ 7982768 w 12192000"/>
              <a:gd name="connsiteY841" fmla="*/ 2100412 h 6858000"/>
              <a:gd name="connsiteX842" fmla="*/ 8045324 w 12192000"/>
              <a:gd name="connsiteY842" fmla="*/ 1938281 h 6858000"/>
              <a:gd name="connsiteX843" fmla="*/ 8247094 w 12192000"/>
              <a:gd name="connsiteY843" fmla="*/ 1417769 h 6858000"/>
              <a:gd name="connsiteX844" fmla="*/ 8248718 w 12192000"/>
              <a:gd name="connsiteY844" fmla="*/ 1505632 h 6858000"/>
              <a:gd name="connsiteX845" fmla="*/ 8246409 w 12192000"/>
              <a:gd name="connsiteY845" fmla="*/ 1519292 h 6858000"/>
              <a:gd name="connsiteX846" fmla="*/ 8257356 w 12192000"/>
              <a:gd name="connsiteY846" fmla="*/ 1508374 h 6858000"/>
              <a:gd name="connsiteX847" fmla="*/ 8269518 w 12192000"/>
              <a:gd name="connsiteY847" fmla="*/ 1481272 h 6858000"/>
              <a:gd name="connsiteX848" fmla="*/ 8240249 w 12192000"/>
              <a:gd name="connsiteY848" fmla="*/ 1350738 h 6858000"/>
              <a:gd name="connsiteX849" fmla="*/ 8261617 w 12192000"/>
              <a:gd name="connsiteY849" fmla="*/ 1129778 h 6858000"/>
              <a:gd name="connsiteX850" fmla="*/ 8250159 w 12192000"/>
              <a:gd name="connsiteY850" fmla="*/ 981171 h 6858000"/>
              <a:gd name="connsiteX851" fmla="*/ 8252002 w 12192000"/>
              <a:gd name="connsiteY851" fmla="*/ 955703 h 6858000"/>
              <a:gd name="connsiteX852" fmla="*/ 8250050 w 12192000"/>
              <a:gd name="connsiteY852" fmla="*/ 951841 h 6858000"/>
              <a:gd name="connsiteX853" fmla="*/ 8246024 w 12192000"/>
              <a:gd name="connsiteY853" fmla="*/ 937090 h 6858000"/>
              <a:gd name="connsiteX854" fmla="*/ 8234206 w 12192000"/>
              <a:gd name="connsiteY854" fmla="*/ 907237 h 6858000"/>
              <a:gd name="connsiteX855" fmla="*/ 8229149 w 12192000"/>
              <a:gd name="connsiteY855" fmla="*/ 896618 h 6858000"/>
              <a:gd name="connsiteX856" fmla="*/ 8211966 w 12192000"/>
              <a:gd name="connsiteY856" fmla="*/ 814893 h 6858000"/>
              <a:gd name="connsiteX857" fmla="*/ 8221582 w 12192000"/>
              <a:gd name="connsiteY857" fmla="*/ 772449 h 6858000"/>
              <a:gd name="connsiteX858" fmla="*/ 8220899 w 12192000"/>
              <a:gd name="connsiteY858" fmla="*/ 686342 h 6858000"/>
              <a:gd name="connsiteX859" fmla="*/ 8224531 w 12192000"/>
              <a:gd name="connsiteY859" fmla="*/ 679492 h 6858000"/>
              <a:gd name="connsiteX860" fmla="*/ 8237512 w 12192000"/>
              <a:gd name="connsiteY860" fmla="*/ 627426 h 6858000"/>
              <a:gd name="connsiteX861" fmla="*/ 8233429 w 12192000"/>
              <a:gd name="connsiteY861" fmla="*/ 597448 h 6858000"/>
              <a:gd name="connsiteX862" fmla="*/ 8212508 w 12192000"/>
              <a:gd name="connsiteY862" fmla="*/ 565479 h 6858000"/>
              <a:gd name="connsiteX863" fmla="*/ 8187793 w 12192000"/>
              <a:gd name="connsiteY863" fmla="*/ 568039 h 6858000"/>
              <a:gd name="connsiteX864" fmla="*/ 8173831 w 12192000"/>
              <a:gd name="connsiteY864" fmla="*/ 568172 h 6858000"/>
              <a:gd name="connsiteX865" fmla="*/ 8200720 w 12192000"/>
              <a:gd name="connsiteY865" fmla="*/ 582826 h 6858000"/>
              <a:gd name="connsiteX866" fmla="*/ 8206927 w 12192000"/>
              <a:gd name="connsiteY866" fmla="*/ 611046 h 6858000"/>
              <a:gd name="connsiteX867" fmla="*/ 8179123 w 12192000"/>
              <a:gd name="connsiteY867" fmla="*/ 626004 h 6858000"/>
              <a:gd name="connsiteX868" fmla="*/ 8178084 w 12192000"/>
              <a:gd name="connsiteY868" fmla="*/ 641762 h 6858000"/>
              <a:gd name="connsiteX869" fmla="*/ 8165609 w 12192000"/>
              <a:gd name="connsiteY869" fmla="*/ 660895 h 6858000"/>
              <a:gd name="connsiteX870" fmla="*/ 8164542 w 12192000"/>
              <a:gd name="connsiteY870" fmla="*/ 626547 h 6858000"/>
              <a:gd name="connsiteX871" fmla="*/ 8173251 w 12192000"/>
              <a:gd name="connsiteY871" fmla="*/ 607063 h 6858000"/>
              <a:gd name="connsiteX872" fmla="*/ 8183554 w 12192000"/>
              <a:gd name="connsiteY872" fmla="*/ 578769 h 6858000"/>
              <a:gd name="connsiteX873" fmla="*/ 8173227 w 12192000"/>
              <a:gd name="connsiteY873" fmla="*/ 568178 h 6858000"/>
              <a:gd name="connsiteX874" fmla="*/ 8166436 w 12192000"/>
              <a:gd name="connsiteY874" fmla="*/ 568243 h 6858000"/>
              <a:gd name="connsiteX875" fmla="*/ 8153921 w 12192000"/>
              <a:gd name="connsiteY875" fmla="*/ 553255 h 6858000"/>
              <a:gd name="connsiteX876" fmla="*/ 8161283 w 12192000"/>
              <a:gd name="connsiteY876" fmla="*/ 508277 h 6858000"/>
              <a:gd name="connsiteX877" fmla="*/ 8160804 w 12192000"/>
              <a:gd name="connsiteY877" fmla="*/ 506329 h 6858000"/>
              <a:gd name="connsiteX878" fmla="*/ 8157930 w 12192000"/>
              <a:gd name="connsiteY878" fmla="*/ 506273 h 6858000"/>
              <a:gd name="connsiteX879" fmla="*/ 8148283 w 12192000"/>
              <a:gd name="connsiteY879" fmla="*/ 498610 h 6858000"/>
              <a:gd name="connsiteX880" fmla="*/ 8151441 w 12192000"/>
              <a:gd name="connsiteY880" fmla="*/ 489812 h 6858000"/>
              <a:gd name="connsiteX881" fmla="*/ 8155617 w 12192000"/>
              <a:gd name="connsiteY881" fmla="*/ 488510 h 6858000"/>
              <a:gd name="connsiteX882" fmla="*/ 8153576 w 12192000"/>
              <a:gd name="connsiteY882" fmla="*/ 473522 h 6858000"/>
              <a:gd name="connsiteX883" fmla="*/ 8161264 w 12192000"/>
              <a:gd name="connsiteY883" fmla="*/ 446543 h 6858000"/>
              <a:gd name="connsiteX884" fmla="*/ 8166068 w 12192000"/>
              <a:gd name="connsiteY884" fmla="*/ 431135 h 6858000"/>
              <a:gd name="connsiteX885" fmla="*/ 8164017 w 12192000"/>
              <a:gd name="connsiteY885" fmla="*/ 427773 h 6858000"/>
              <a:gd name="connsiteX886" fmla="*/ 8164944 w 12192000"/>
              <a:gd name="connsiteY886" fmla="*/ 381559 h 6858000"/>
              <a:gd name="connsiteX887" fmla="*/ 8157649 w 12192000"/>
              <a:gd name="connsiteY887" fmla="*/ 345151 h 6858000"/>
              <a:gd name="connsiteX888" fmla="*/ 8135933 w 12192000"/>
              <a:gd name="connsiteY888" fmla="*/ 281606 h 6858000"/>
              <a:gd name="connsiteX889" fmla="*/ 8143949 w 12192000"/>
              <a:gd name="connsiteY889" fmla="*/ 272630 h 6858000"/>
              <a:gd name="connsiteX890" fmla="*/ 8160833 w 12192000"/>
              <a:gd name="connsiteY890" fmla="*/ 216488 h 6858000"/>
              <a:gd name="connsiteX891" fmla="*/ 8177231 w 12192000"/>
              <a:gd name="connsiteY891" fmla="*/ 170024 h 6858000"/>
              <a:gd name="connsiteX892" fmla="*/ 8192093 w 12192000"/>
              <a:gd name="connsiteY892" fmla="*/ 160628 h 6858000"/>
              <a:gd name="connsiteX893" fmla="*/ 8197198 w 12192000"/>
              <a:gd name="connsiteY893" fmla="*/ 157339 h 6858000"/>
              <a:gd name="connsiteX894" fmla="*/ 8199759 w 12192000"/>
              <a:gd name="connsiteY894" fmla="*/ 140796 h 6858000"/>
              <a:gd name="connsiteX895" fmla="*/ 8200266 w 12192000"/>
              <a:gd name="connsiteY895" fmla="*/ 138834 h 6858000"/>
              <a:gd name="connsiteX896" fmla="*/ 8195473 w 12192000"/>
              <a:gd name="connsiteY896" fmla="*/ 127751 h 6858000"/>
              <a:gd name="connsiteX897" fmla="*/ 8187419 w 12192000"/>
              <a:gd name="connsiteY897" fmla="*/ 98250 h 6858000"/>
              <a:gd name="connsiteX898" fmla="*/ 8163559 w 12192000"/>
              <a:gd name="connsiteY898" fmla="*/ 62623 h 6858000"/>
              <a:gd name="connsiteX899" fmla="*/ 8106575 w 12192000"/>
              <a:gd name="connsiteY899" fmla="*/ 16934 h 6858000"/>
              <a:gd name="connsiteX900" fmla="*/ 8099528 w 12192000"/>
              <a:gd name="connsiteY900" fmla="*/ 291 h 6858000"/>
              <a:gd name="connsiteX901" fmla="*/ 7990475 w 12192000"/>
              <a:gd name="connsiteY901" fmla="*/ 0 h 6858000"/>
              <a:gd name="connsiteX902" fmla="*/ 8075173 w 12192000"/>
              <a:gd name="connsiteY902" fmla="*/ 0 h 6858000"/>
              <a:gd name="connsiteX903" fmla="*/ 8090974 w 12192000"/>
              <a:gd name="connsiteY903" fmla="*/ 9984 h 6858000"/>
              <a:gd name="connsiteX904" fmla="*/ 8094045 w 12192000"/>
              <a:gd name="connsiteY904" fmla="*/ 20840 h 6858000"/>
              <a:gd name="connsiteX905" fmla="*/ 8094955 w 12192000"/>
              <a:gd name="connsiteY905" fmla="*/ 26845 h 6858000"/>
              <a:gd name="connsiteX906" fmla="*/ 8088632 w 12192000"/>
              <a:gd name="connsiteY906" fmla="*/ 27102 h 6858000"/>
              <a:gd name="connsiteX907" fmla="*/ 8076514 w 12192000"/>
              <a:gd name="connsiteY907" fmla="*/ 29355 h 6858000"/>
              <a:gd name="connsiteX908" fmla="*/ 8067206 w 12192000"/>
              <a:gd name="connsiteY908" fmla="*/ 28065 h 6858000"/>
              <a:gd name="connsiteX909" fmla="*/ 8060706 w 12192000"/>
              <a:gd name="connsiteY909" fmla="*/ 23233 h 6858000"/>
              <a:gd name="connsiteX910" fmla="*/ 8037574 w 12192000"/>
              <a:gd name="connsiteY910" fmla="*/ 15580 h 6858000"/>
              <a:gd name="connsiteX911" fmla="*/ 7661996 w 12192000"/>
              <a:gd name="connsiteY911" fmla="*/ 0 h 6858000"/>
              <a:gd name="connsiteX912" fmla="*/ 7707371 w 12192000"/>
              <a:gd name="connsiteY912" fmla="*/ 0 h 6858000"/>
              <a:gd name="connsiteX913" fmla="*/ 7714681 w 12192000"/>
              <a:gd name="connsiteY913" fmla="*/ 2254 h 6858000"/>
              <a:gd name="connsiteX914" fmla="*/ 7730772 w 12192000"/>
              <a:gd name="connsiteY914" fmla="*/ 17865 h 6858000"/>
              <a:gd name="connsiteX915" fmla="*/ 7769991 w 12192000"/>
              <a:gd name="connsiteY915" fmla="*/ 22786 h 6858000"/>
              <a:gd name="connsiteX916" fmla="*/ 7845488 w 12192000"/>
              <a:gd name="connsiteY916" fmla="*/ 28974 h 6858000"/>
              <a:gd name="connsiteX917" fmla="*/ 7864788 w 12192000"/>
              <a:gd name="connsiteY917" fmla="*/ 32675 h 6858000"/>
              <a:gd name="connsiteX918" fmla="*/ 7877797 w 12192000"/>
              <a:gd name="connsiteY918" fmla="*/ 30716 h 6858000"/>
              <a:gd name="connsiteX919" fmla="*/ 7893605 w 12192000"/>
              <a:gd name="connsiteY919" fmla="*/ 36839 h 6858000"/>
              <a:gd name="connsiteX920" fmla="*/ 7905778 w 12192000"/>
              <a:gd name="connsiteY920" fmla="*/ 49812 h 6858000"/>
              <a:gd name="connsiteX921" fmla="*/ 7890167 w 12192000"/>
              <a:gd name="connsiteY921" fmla="*/ 54489 h 6858000"/>
              <a:gd name="connsiteX922" fmla="*/ 7741363 w 12192000"/>
              <a:gd name="connsiteY922" fmla="*/ 41050 h 6858000"/>
              <a:gd name="connsiteX923" fmla="*/ 7688658 w 12192000"/>
              <a:gd name="connsiteY923" fmla="*/ 36140 h 6858000"/>
              <a:gd name="connsiteX924" fmla="*/ 7656773 w 12192000"/>
              <a:gd name="connsiteY924" fmla="*/ 21117 h 6858000"/>
              <a:gd name="connsiteX925" fmla="*/ 7658422 w 12192000"/>
              <a:gd name="connsiteY925" fmla="*/ 243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</a:cxnLst>
            <a:rect l="l" t="t" r="r" b="b"/>
            <a:pathLst>
              <a:path w="12192000" h="6858000">
                <a:moveTo>
                  <a:pt x="9313213" y="6492624"/>
                </a:moveTo>
                <a:lnTo>
                  <a:pt x="9283702" y="6499008"/>
                </a:lnTo>
                <a:lnTo>
                  <a:pt x="9307366" y="6502453"/>
                </a:lnTo>
                <a:close/>
                <a:moveTo>
                  <a:pt x="6907872" y="5434699"/>
                </a:moveTo>
                <a:lnTo>
                  <a:pt x="6921662" y="5437847"/>
                </a:lnTo>
                <a:lnTo>
                  <a:pt x="6896897" y="5457774"/>
                </a:lnTo>
                <a:cubicBezTo>
                  <a:pt x="6901009" y="5443791"/>
                  <a:pt x="6903066" y="5436799"/>
                  <a:pt x="6907872" y="5434699"/>
                </a:cubicBezTo>
                <a:close/>
                <a:moveTo>
                  <a:pt x="7113875" y="5289876"/>
                </a:moveTo>
                <a:cubicBezTo>
                  <a:pt x="6775952" y="5413112"/>
                  <a:pt x="6610986" y="5290186"/>
                  <a:pt x="6278624" y="5508486"/>
                </a:cubicBezTo>
                <a:cubicBezTo>
                  <a:pt x="6262176" y="5564416"/>
                  <a:pt x="6369333" y="5541982"/>
                  <a:pt x="6399569" y="5553147"/>
                </a:cubicBezTo>
                <a:cubicBezTo>
                  <a:pt x="6022189" y="5739320"/>
                  <a:pt x="5749998" y="5916862"/>
                  <a:pt x="5343659" y="6059703"/>
                </a:cubicBezTo>
                <a:lnTo>
                  <a:pt x="5186445" y="6110388"/>
                </a:lnTo>
                <a:lnTo>
                  <a:pt x="5170276" y="6171276"/>
                </a:lnTo>
                <a:lnTo>
                  <a:pt x="5008556" y="6206589"/>
                </a:lnTo>
                <a:cubicBezTo>
                  <a:pt x="4947075" y="6216503"/>
                  <a:pt x="4887397" y="6222423"/>
                  <a:pt x="4837008" y="6222454"/>
                </a:cubicBezTo>
                <a:lnTo>
                  <a:pt x="4883253" y="6202254"/>
                </a:lnTo>
                <a:cubicBezTo>
                  <a:pt x="4929496" y="6182054"/>
                  <a:pt x="4965854" y="6195481"/>
                  <a:pt x="4939387" y="6148428"/>
                </a:cubicBezTo>
                <a:cubicBezTo>
                  <a:pt x="4939387" y="6148428"/>
                  <a:pt x="4893140" y="6168629"/>
                  <a:pt x="4856785" y="6155202"/>
                </a:cubicBezTo>
                <a:lnTo>
                  <a:pt x="4830320" y="6108152"/>
                </a:lnTo>
                <a:cubicBezTo>
                  <a:pt x="4665117" y="6121701"/>
                  <a:pt x="4635448" y="6222578"/>
                  <a:pt x="4727939" y="6182177"/>
                </a:cubicBezTo>
                <a:lnTo>
                  <a:pt x="4681695" y="6202379"/>
                </a:lnTo>
                <a:cubicBezTo>
                  <a:pt x="4635448" y="6222578"/>
                  <a:pt x="4625561" y="6256204"/>
                  <a:pt x="4625561" y="6256204"/>
                </a:cubicBezTo>
                <a:cubicBezTo>
                  <a:pt x="4661916" y="6269630"/>
                  <a:pt x="4708161" y="6249428"/>
                  <a:pt x="4744520" y="6262857"/>
                </a:cubicBezTo>
                <a:cubicBezTo>
                  <a:pt x="4853584" y="6303131"/>
                  <a:pt x="5008896" y="6323209"/>
                  <a:pt x="4787561" y="6390585"/>
                </a:cubicBezTo>
                <a:cubicBezTo>
                  <a:pt x="5210455" y="6323085"/>
                  <a:pt x="5514390" y="6248932"/>
                  <a:pt x="5791860" y="6127729"/>
                </a:cubicBezTo>
                <a:cubicBezTo>
                  <a:pt x="6019811" y="6072118"/>
                  <a:pt x="6206863" y="6001399"/>
                  <a:pt x="6433876" y="5929715"/>
                </a:cubicBezTo>
                <a:lnTo>
                  <a:pt x="6652740" y="5865413"/>
                </a:lnTo>
                <a:lnTo>
                  <a:pt x="6667710" y="5809037"/>
                </a:lnTo>
                <a:lnTo>
                  <a:pt x="6604489" y="5831375"/>
                </a:lnTo>
                <a:cubicBezTo>
                  <a:pt x="6480590" y="5841537"/>
                  <a:pt x="6486753" y="5794886"/>
                  <a:pt x="6404201" y="5799349"/>
                </a:cubicBezTo>
                <a:cubicBezTo>
                  <a:pt x="6376684" y="5800839"/>
                  <a:pt x="6339311" y="5808005"/>
                  <a:pt x="6283979" y="5824850"/>
                </a:cubicBezTo>
                <a:cubicBezTo>
                  <a:pt x="6244349" y="5856811"/>
                  <a:pt x="6191706" y="5881639"/>
                  <a:pt x="6129560" y="5902375"/>
                </a:cubicBezTo>
                <a:lnTo>
                  <a:pt x="5930777" y="5952180"/>
                </a:lnTo>
                <a:lnTo>
                  <a:pt x="5983035" y="5917419"/>
                </a:lnTo>
                <a:cubicBezTo>
                  <a:pt x="6007571" y="5897655"/>
                  <a:pt x="6027780" y="5877023"/>
                  <a:pt x="6042534" y="5855343"/>
                </a:cubicBezTo>
                <a:cubicBezTo>
                  <a:pt x="6317323" y="5832804"/>
                  <a:pt x="6594773" y="5687238"/>
                  <a:pt x="6850211" y="5502539"/>
                </a:cubicBezTo>
                <a:lnTo>
                  <a:pt x="6880447" y="5513706"/>
                </a:lnTo>
                <a:lnTo>
                  <a:pt x="6888672" y="5485740"/>
                </a:lnTo>
                <a:cubicBezTo>
                  <a:pt x="6918909" y="5496905"/>
                  <a:pt x="6965594" y="5452139"/>
                  <a:pt x="6965594" y="5452139"/>
                </a:cubicBezTo>
                <a:cubicBezTo>
                  <a:pt x="7004056" y="5435339"/>
                  <a:pt x="6973819" y="5424174"/>
                  <a:pt x="6935357" y="5440974"/>
                </a:cubicBezTo>
                <a:lnTo>
                  <a:pt x="6921662" y="5437847"/>
                </a:lnTo>
                <a:lnTo>
                  <a:pt x="6955904" y="5410292"/>
                </a:lnTo>
                <a:cubicBezTo>
                  <a:pt x="7027881" y="5368568"/>
                  <a:pt x="7124216" y="5340199"/>
                  <a:pt x="7113875" y="5289876"/>
                </a:cubicBezTo>
                <a:close/>
                <a:moveTo>
                  <a:pt x="4248306" y="5250616"/>
                </a:moveTo>
                <a:lnTo>
                  <a:pt x="4225386" y="5261349"/>
                </a:lnTo>
                <a:lnTo>
                  <a:pt x="4155183" y="5296935"/>
                </a:lnTo>
                <a:lnTo>
                  <a:pt x="4162782" y="5295683"/>
                </a:lnTo>
                <a:lnTo>
                  <a:pt x="4252644" y="5270486"/>
                </a:lnTo>
                <a:lnTo>
                  <a:pt x="4250758" y="5260702"/>
                </a:lnTo>
                <a:close/>
                <a:moveTo>
                  <a:pt x="11474102" y="5127327"/>
                </a:moveTo>
                <a:lnTo>
                  <a:pt x="11487898" y="5133238"/>
                </a:lnTo>
                <a:lnTo>
                  <a:pt x="11457583" y="5148266"/>
                </a:lnTo>
                <a:cubicBezTo>
                  <a:pt x="11464927" y="5135070"/>
                  <a:pt x="11468601" y="5128472"/>
                  <a:pt x="11474102" y="5127327"/>
                </a:cubicBezTo>
                <a:close/>
                <a:moveTo>
                  <a:pt x="11833593" y="4780074"/>
                </a:moveTo>
                <a:cubicBezTo>
                  <a:pt x="11463521" y="5043575"/>
                  <a:pt x="11472264" y="4974629"/>
                  <a:pt x="11076028" y="5127056"/>
                </a:cubicBezTo>
                <a:cubicBezTo>
                  <a:pt x="11046648" y="5179839"/>
                  <a:pt x="10918604" y="5165482"/>
                  <a:pt x="10947933" y="5182716"/>
                </a:cubicBezTo>
                <a:cubicBezTo>
                  <a:pt x="10440725" y="5462441"/>
                  <a:pt x="10392485" y="5420761"/>
                  <a:pt x="9934908" y="5482762"/>
                </a:cubicBezTo>
                <a:lnTo>
                  <a:pt x="9622931" y="5509444"/>
                </a:lnTo>
                <a:lnTo>
                  <a:pt x="9467025" y="5562898"/>
                </a:lnTo>
                <a:lnTo>
                  <a:pt x="9476653" y="5560316"/>
                </a:lnTo>
                <a:lnTo>
                  <a:pt x="9463425" y="5569798"/>
                </a:lnTo>
                <a:lnTo>
                  <a:pt x="9442531" y="5609849"/>
                </a:lnTo>
                <a:lnTo>
                  <a:pt x="9455982" y="5617122"/>
                </a:lnTo>
                <a:cubicBezTo>
                  <a:pt x="9470191" y="5620000"/>
                  <a:pt x="9491281" y="5621446"/>
                  <a:pt x="9520625" y="5621177"/>
                </a:cubicBezTo>
                <a:lnTo>
                  <a:pt x="9654527" y="5592923"/>
                </a:lnTo>
                <a:lnTo>
                  <a:pt x="9640948" y="5601148"/>
                </a:lnTo>
                <a:cubicBezTo>
                  <a:pt x="9520634" y="5660950"/>
                  <a:pt x="9276533" y="5721087"/>
                  <a:pt x="9118659" y="5724048"/>
                </a:cubicBezTo>
                <a:cubicBezTo>
                  <a:pt x="9134620" y="5716695"/>
                  <a:pt x="9131561" y="5719767"/>
                  <a:pt x="9166543" y="5701985"/>
                </a:cubicBezTo>
                <a:cubicBezTo>
                  <a:pt x="9201523" y="5684204"/>
                  <a:pt x="9357151" y="5666211"/>
                  <a:pt x="9328543" y="5617360"/>
                </a:cubicBezTo>
                <a:cubicBezTo>
                  <a:pt x="9328543" y="5617360"/>
                  <a:pt x="9176180" y="5666529"/>
                  <a:pt x="9137935" y="5653135"/>
                </a:cubicBezTo>
                <a:cubicBezTo>
                  <a:pt x="9128398" y="5636852"/>
                  <a:pt x="9135763" y="5607063"/>
                  <a:pt x="9109330" y="5604284"/>
                </a:cubicBezTo>
                <a:cubicBezTo>
                  <a:pt x="9082896" y="5601504"/>
                  <a:pt x="9021841" y="5625989"/>
                  <a:pt x="8979333" y="5636455"/>
                </a:cubicBezTo>
                <a:cubicBezTo>
                  <a:pt x="8936823" y="5646922"/>
                  <a:pt x="8913016" y="5643278"/>
                  <a:pt x="8854273" y="5667077"/>
                </a:cubicBezTo>
                <a:cubicBezTo>
                  <a:pt x="8795530" y="5690877"/>
                  <a:pt x="8626880" y="5779248"/>
                  <a:pt x="8626880" y="5779248"/>
                </a:cubicBezTo>
                <a:cubicBezTo>
                  <a:pt x="8665123" y="5792641"/>
                  <a:pt x="8794220" y="5799774"/>
                  <a:pt x="8832468" y="5813168"/>
                </a:cubicBezTo>
                <a:cubicBezTo>
                  <a:pt x="8947201" y="5853347"/>
                  <a:pt x="9587397" y="5773144"/>
                  <a:pt x="9357620" y="5848006"/>
                </a:cubicBezTo>
                <a:cubicBezTo>
                  <a:pt x="9797897" y="5769196"/>
                  <a:pt x="9832032" y="5889928"/>
                  <a:pt x="10119329" y="5757545"/>
                </a:cubicBezTo>
                <a:cubicBezTo>
                  <a:pt x="10356256" y="5694896"/>
                  <a:pt x="10585537" y="5674183"/>
                  <a:pt x="10821154" y="5594692"/>
                </a:cubicBezTo>
                <a:lnTo>
                  <a:pt x="10913513" y="5422747"/>
                </a:lnTo>
                <a:lnTo>
                  <a:pt x="11101191" y="5382732"/>
                </a:lnTo>
                <a:cubicBezTo>
                  <a:pt x="11257100" y="5347383"/>
                  <a:pt x="11244774" y="5250869"/>
                  <a:pt x="11398871" y="5183813"/>
                </a:cubicBezTo>
                <a:lnTo>
                  <a:pt x="11428202" y="5201047"/>
                </a:lnTo>
                <a:lnTo>
                  <a:pt x="11442891" y="5174657"/>
                </a:lnTo>
                <a:lnTo>
                  <a:pt x="11530933" y="5156343"/>
                </a:lnTo>
                <a:cubicBezTo>
                  <a:pt x="11574955" y="5147188"/>
                  <a:pt x="11545623" y="5129953"/>
                  <a:pt x="11501604" y="5139108"/>
                </a:cubicBezTo>
                <a:lnTo>
                  <a:pt x="11487898" y="5133238"/>
                </a:lnTo>
                <a:lnTo>
                  <a:pt x="11529819" y="5112457"/>
                </a:lnTo>
                <a:cubicBezTo>
                  <a:pt x="11614428" y="5085013"/>
                  <a:pt x="11833556" y="4832587"/>
                  <a:pt x="11833593" y="4780074"/>
                </a:cubicBezTo>
                <a:close/>
                <a:moveTo>
                  <a:pt x="5833845" y="4408656"/>
                </a:moveTo>
                <a:lnTo>
                  <a:pt x="5777106" y="4425958"/>
                </a:lnTo>
                <a:cubicBezTo>
                  <a:pt x="5729834" y="4440423"/>
                  <a:pt x="5682792" y="4457034"/>
                  <a:pt x="5628695" y="4490707"/>
                </a:cubicBezTo>
                <a:cubicBezTo>
                  <a:pt x="5619811" y="4490607"/>
                  <a:pt x="5594066" y="4498886"/>
                  <a:pt x="5586096" y="4507366"/>
                </a:cubicBezTo>
                <a:lnTo>
                  <a:pt x="5536355" y="4531768"/>
                </a:lnTo>
                <a:lnTo>
                  <a:pt x="5515365" y="4547122"/>
                </a:lnTo>
                <a:lnTo>
                  <a:pt x="5502659" y="4561284"/>
                </a:lnTo>
                <a:lnTo>
                  <a:pt x="5496606" y="4560740"/>
                </a:lnTo>
                <a:cubicBezTo>
                  <a:pt x="5494703" y="4561953"/>
                  <a:pt x="5494294" y="4565143"/>
                  <a:pt x="5493468" y="4571522"/>
                </a:cubicBezTo>
                <a:lnTo>
                  <a:pt x="5502659" y="4561284"/>
                </a:lnTo>
                <a:lnTo>
                  <a:pt x="5508669" y="4561823"/>
                </a:lnTo>
                <a:cubicBezTo>
                  <a:pt x="5523873" y="4552121"/>
                  <a:pt x="5537428" y="4555180"/>
                  <a:pt x="5522226" y="4564883"/>
                </a:cubicBezTo>
                <a:cubicBezTo>
                  <a:pt x="5522226" y="4564883"/>
                  <a:pt x="5505374" y="4587344"/>
                  <a:pt x="5491819" y="4584283"/>
                </a:cubicBezTo>
                <a:lnTo>
                  <a:pt x="5490171" y="4597043"/>
                </a:lnTo>
                <a:lnTo>
                  <a:pt x="5476618" y="4593983"/>
                </a:lnTo>
                <a:cubicBezTo>
                  <a:pt x="5380456" y="4690467"/>
                  <a:pt x="5272387" y="4771129"/>
                  <a:pt x="5157358" y="4797688"/>
                </a:cubicBezTo>
                <a:lnTo>
                  <a:pt x="5121095" y="4838885"/>
                </a:lnTo>
                <a:lnTo>
                  <a:pt x="5129127" y="4834665"/>
                </a:lnTo>
                <a:cubicBezTo>
                  <a:pt x="5356551" y="4710720"/>
                  <a:pt x="5559773" y="4590629"/>
                  <a:pt x="5733680" y="4477572"/>
                </a:cubicBezTo>
                <a:close/>
                <a:moveTo>
                  <a:pt x="4682012" y="4265945"/>
                </a:moveTo>
                <a:cubicBezTo>
                  <a:pt x="4673134" y="4265955"/>
                  <a:pt x="4657627" y="4266947"/>
                  <a:pt x="4634333" y="4267544"/>
                </a:cubicBezTo>
                <a:cubicBezTo>
                  <a:pt x="4541161" y="4269933"/>
                  <a:pt x="4172765" y="4330013"/>
                  <a:pt x="4055046" y="4343915"/>
                </a:cubicBezTo>
                <a:cubicBezTo>
                  <a:pt x="3937328" y="4357817"/>
                  <a:pt x="3923045" y="4314004"/>
                  <a:pt x="3928022" y="4350958"/>
                </a:cubicBezTo>
                <a:cubicBezTo>
                  <a:pt x="3918958" y="4390465"/>
                  <a:pt x="3961788" y="4539439"/>
                  <a:pt x="3954714" y="4603932"/>
                </a:cubicBezTo>
                <a:cubicBezTo>
                  <a:pt x="3947641" y="4668425"/>
                  <a:pt x="3945872" y="4733394"/>
                  <a:pt x="3948764" y="4829818"/>
                </a:cubicBezTo>
                <a:cubicBezTo>
                  <a:pt x="3951655" y="4926243"/>
                  <a:pt x="3964899" y="5099489"/>
                  <a:pt x="3972062" y="5182481"/>
                </a:cubicBezTo>
                <a:cubicBezTo>
                  <a:pt x="3977434" y="5244725"/>
                  <a:pt x="3991435" y="5275157"/>
                  <a:pt x="3993888" y="5301612"/>
                </a:cubicBezTo>
                <a:lnTo>
                  <a:pt x="3992798" y="5314897"/>
                </a:lnTo>
                <a:lnTo>
                  <a:pt x="4044917" y="5296730"/>
                </a:lnTo>
                <a:cubicBezTo>
                  <a:pt x="4097966" y="5277518"/>
                  <a:pt x="4142339" y="5257988"/>
                  <a:pt x="4166792" y="5230677"/>
                </a:cubicBezTo>
                <a:cubicBezTo>
                  <a:pt x="4203975" y="5212807"/>
                  <a:pt x="4217941" y="5212677"/>
                  <a:pt x="4229801" y="5215354"/>
                </a:cubicBezTo>
                <a:lnTo>
                  <a:pt x="4240308" y="5217727"/>
                </a:lnTo>
                <a:lnTo>
                  <a:pt x="4229329" y="5172572"/>
                </a:lnTo>
                <a:cubicBezTo>
                  <a:pt x="4198615" y="5053728"/>
                  <a:pt x="4162306" y="4933770"/>
                  <a:pt x="4156038" y="4863498"/>
                </a:cubicBezTo>
                <a:cubicBezTo>
                  <a:pt x="4143504" y="4722955"/>
                  <a:pt x="4112710" y="4723557"/>
                  <a:pt x="4193837" y="4631699"/>
                </a:cubicBezTo>
                <a:cubicBezTo>
                  <a:pt x="4274964" y="4539841"/>
                  <a:pt x="4532049" y="4402717"/>
                  <a:pt x="4614081" y="4329580"/>
                </a:cubicBezTo>
                <a:cubicBezTo>
                  <a:pt x="4675605" y="4274728"/>
                  <a:pt x="4708645" y="4265915"/>
                  <a:pt x="4682012" y="4265945"/>
                </a:cubicBezTo>
                <a:close/>
                <a:moveTo>
                  <a:pt x="6316140" y="4112787"/>
                </a:moveTo>
                <a:cubicBezTo>
                  <a:pt x="6238134" y="4171902"/>
                  <a:pt x="6164733" y="4211784"/>
                  <a:pt x="6098874" y="4249607"/>
                </a:cubicBezTo>
                <a:lnTo>
                  <a:pt x="6078668" y="4262101"/>
                </a:lnTo>
                <a:lnTo>
                  <a:pt x="6190588" y="4208042"/>
                </a:lnTo>
                <a:lnTo>
                  <a:pt x="6340527" y="4120091"/>
                </a:lnTo>
                <a:lnTo>
                  <a:pt x="6335824" y="4120509"/>
                </a:lnTo>
                <a:cubicBezTo>
                  <a:pt x="6325941" y="4121468"/>
                  <a:pt x="6317056" y="4121370"/>
                  <a:pt x="6316140" y="4112787"/>
                </a:cubicBezTo>
                <a:close/>
                <a:moveTo>
                  <a:pt x="11549474" y="3964035"/>
                </a:moveTo>
                <a:cubicBezTo>
                  <a:pt x="11546503" y="3987053"/>
                  <a:pt x="11545018" y="3998563"/>
                  <a:pt x="11538164" y="4002941"/>
                </a:cubicBezTo>
                <a:lnTo>
                  <a:pt x="11516326" y="4000984"/>
                </a:lnTo>
                <a:close/>
                <a:moveTo>
                  <a:pt x="6816832" y="3627781"/>
                </a:moveTo>
                <a:cubicBezTo>
                  <a:pt x="6821046" y="3625686"/>
                  <a:pt x="6823269" y="3625712"/>
                  <a:pt x="6823727" y="3630002"/>
                </a:cubicBezTo>
                <a:cubicBezTo>
                  <a:pt x="6815757" y="3638482"/>
                  <a:pt x="6798901" y="3646863"/>
                  <a:pt x="6797984" y="3638283"/>
                </a:cubicBezTo>
                <a:cubicBezTo>
                  <a:pt x="6806411" y="3634092"/>
                  <a:pt x="6812618" y="3629876"/>
                  <a:pt x="6816832" y="3627781"/>
                </a:cubicBezTo>
                <a:close/>
                <a:moveTo>
                  <a:pt x="7163143" y="3432811"/>
                </a:moveTo>
                <a:lnTo>
                  <a:pt x="7158103" y="3436652"/>
                </a:lnTo>
                <a:lnTo>
                  <a:pt x="7126747" y="3472451"/>
                </a:lnTo>
                <a:lnTo>
                  <a:pt x="7140458" y="3458495"/>
                </a:lnTo>
                <a:close/>
                <a:moveTo>
                  <a:pt x="7506464" y="3009458"/>
                </a:moveTo>
                <a:cubicBezTo>
                  <a:pt x="7500313" y="3018113"/>
                  <a:pt x="7494163" y="3026769"/>
                  <a:pt x="7488012" y="3035425"/>
                </a:cubicBezTo>
                <a:cubicBezTo>
                  <a:pt x="7464791" y="3067301"/>
                  <a:pt x="7441340" y="3097032"/>
                  <a:pt x="7409462" y="3130955"/>
                </a:cubicBezTo>
                <a:lnTo>
                  <a:pt x="7412280" y="3137522"/>
                </a:lnTo>
                <a:lnTo>
                  <a:pt x="7451625" y="3088304"/>
                </a:lnTo>
                <a:cubicBezTo>
                  <a:pt x="7469905" y="3062022"/>
                  <a:pt x="7488184" y="3035740"/>
                  <a:pt x="7506464" y="3009458"/>
                </a:cubicBezTo>
                <a:close/>
                <a:moveTo>
                  <a:pt x="9962473" y="2573771"/>
                </a:moveTo>
                <a:cubicBezTo>
                  <a:pt x="9954240" y="2575102"/>
                  <a:pt x="9948346" y="2584543"/>
                  <a:pt x="9948346" y="2584543"/>
                </a:cubicBezTo>
                <a:cubicBezTo>
                  <a:pt x="9954240" y="2575102"/>
                  <a:pt x="9954240" y="2575102"/>
                  <a:pt x="9962473" y="2573771"/>
                </a:cubicBezTo>
                <a:close/>
                <a:moveTo>
                  <a:pt x="7950425" y="2307325"/>
                </a:moveTo>
                <a:lnTo>
                  <a:pt x="7863707" y="2439739"/>
                </a:lnTo>
                <a:cubicBezTo>
                  <a:pt x="7835426" y="2486556"/>
                  <a:pt x="7807375" y="2535520"/>
                  <a:pt x="7777330" y="2586603"/>
                </a:cubicBezTo>
                <a:cubicBezTo>
                  <a:pt x="7725212" y="2680289"/>
                  <a:pt x="7664205" y="2773874"/>
                  <a:pt x="7594313" y="2867360"/>
                </a:cubicBezTo>
                <a:lnTo>
                  <a:pt x="7584451" y="2897328"/>
                </a:lnTo>
                <a:cubicBezTo>
                  <a:pt x="7630408" y="2831251"/>
                  <a:pt x="7676366" y="2765173"/>
                  <a:pt x="7722324" y="2699096"/>
                </a:cubicBezTo>
                <a:close/>
                <a:moveTo>
                  <a:pt x="8232121" y="1603802"/>
                </a:moveTo>
                <a:lnTo>
                  <a:pt x="8231724" y="1606141"/>
                </a:lnTo>
                <a:cubicBezTo>
                  <a:pt x="8204589" y="1663684"/>
                  <a:pt x="8175551" y="1750132"/>
                  <a:pt x="8151987" y="1829409"/>
                </a:cubicBezTo>
                <a:lnTo>
                  <a:pt x="8133960" y="1892860"/>
                </a:lnTo>
                <a:cubicBezTo>
                  <a:pt x="8133875" y="1892978"/>
                  <a:pt x="8133791" y="1893095"/>
                  <a:pt x="8133705" y="1893213"/>
                </a:cubicBezTo>
                <a:cubicBezTo>
                  <a:pt x="8131828" y="1896404"/>
                  <a:pt x="8130065" y="1900670"/>
                  <a:pt x="8130523" y="1904961"/>
                </a:cubicBezTo>
                <a:lnTo>
                  <a:pt x="8133960" y="1892860"/>
                </a:lnTo>
                <a:cubicBezTo>
                  <a:pt x="8135165" y="1891207"/>
                  <a:pt x="8136369" y="1889552"/>
                  <a:pt x="8137574" y="1887899"/>
                </a:cubicBezTo>
                <a:cubicBezTo>
                  <a:pt x="8147378" y="1896581"/>
                  <a:pt x="8148297" y="1905162"/>
                  <a:pt x="8140324" y="1913641"/>
                </a:cubicBezTo>
                <a:lnTo>
                  <a:pt x="8140439" y="1914714"/>
                </a:lnTo>
                <a:lnTo>
                  <a:pt x="8140655" y="1916714"/>
                </a:lnTo>
                <a:lnTo>
                  <a:pt x="8216914" y="1735624"/>
                </a:lnTo>
                <a:lnTo>
                  <a:pt x="8233176" y="1692628"/>
                </a:lnTo>
                <a:lnTo>
                  <a:pt x="8237452" y="1645208"/>
                </a:lnTo>
                <a:close/>
                <a:moveTo>
                  <a:pt x="8287351" y="1463489"/>
                </a:moveTo>
                <a:cubicBezTo>
                  <a:pt x="8285037" y="1495745"/>
                  <a:pt x="8283749" y="1525730"/>
                  <a:pt x="8282951" y="1554290"/>
                </a:cubicBezTo>
                <a:lnTo>
                  <a:pt x="8282825" y="1561350"/>
                </a:lnTo>
                <a:lnTo>
                  <a:pt x="8283828" y="1558699"/>
                </a:lnTo>
                <a:lnTo>
                  <a:pt x="8297748" y="1468465"/>
                </a:lnTo>
                <a:lnTo>
                  <a:pt x="8297617" y="1468226"/>
                </a:lnTo>
                <a:cubicBezTo>
                  <a:pt x="8295311" y="1465536"/>
                  <a:pt x="8292167" y="1463679"/>
                  <a:pt x="8287351" y="1463489"/>
                </a:cubicBezTo>
                <a:close/>
                <a:moveTo>
                  <a:pt x="7968738" y="836419"/>
                </a:moveTo>
                <a:cubicBezTo>
                  <a:pt x="7979554" y="835523"/>
                  <a:pt x="7980780" y="842192"/>
                  <a:pt x="7988168" y="847319"/>
                </a:cubicBezTo>
                <a:cubicBezTo>
                  <a:pt x="7978102" y="852936"/>
                  <a:pt x="7972614" y="867223"/>
                  <a:pt x="7960909" y="867823"/>
                </a:cubicBezTo>
                <a:cubicBezTo>
                  <a:pt x="7949885" y="869545"/>
                  <a:pt x="7946608" y="859515"/>
                  <a:pt x="7945999" y="850368"/>
                </a:cubicBezTo>
                <a:cubicBezTo>
                  <a:pt x="7945054" y="834847"/>
                  <a:pt x="7958811" y="837609"/>
                  <a:pt x="7968738" y="836419"/>
                </a:cubicBezTo>
                <a:close/>
                <a:moveTo>
                  <a:pt x="8168279" y="831753"/>
                </a:moveTo>
                <a:cubicBezTo>
                  <a:pt x="8175807" y="832454"/>
                  <a:pt x="8180667" y="832273"/>
                  <a:pt x="8182372" y="840887"/>
                </a:cubicBezTo>
                <a:cubicBezTo>
                  <a:pt x="8183393" y="848382"/>
                  <a:pt x="8173672" y="848746"/>
                  <a:pt x="8168672" y="853352"/>
                </a:cubicBezTo>
                <a:cubicBezTo>
                  <a:pt x="8157781" y="862275"/>
                  <a:pt x="8148397" y="869012"/>
                  <a:pt x="8137713" y="877106"/>
                </a:cubicBezTo>
                <a:cubicBezTo>
                  <a:pt x="8132364" y="886968"/>
                  <a:pt x="8126541" y="894881"/>
                  <a:pt x="8116473" y="900497"/>
                </a:cubicBezTo>
                <a:cubicBezTo>
                  <a:pt x="8110929" y="899559"/>
                  <a:pt x="8107231" y="902807"/>
                  <a:pt x="8103736" y="905230"/>
                </a:cubicBezTo>
                <a:cubicBezTo>
                  <a:pt x="8100245" y="907653"/>
                  <a:pt x="8097575" y="906770"/>
                  <a:pt x="8094017" y="905593"/>
                </a:cubicBezTo>
                <a:cubicBezTo>
                  <a:pt x="8087855" y="907133"/>
                  <a:pt x="8082583" y="908967"/>
                  <a:pt x="8075737" y="909387"/>
                </a:cubicBezTo>
                <a:cubicBezTo>
                  <a:pt x="8068892" y="909806"/>
                  <a:pt x="8062869" y="906920"/>
                  <a:pt x="8060753" y="899957"/>
                </a:cubicBezTo>
                <a:cubicBezTo>
                  <a:pt x="8058637" y="892996"/>
                  <a:pt x="8064593" y="892282"/>
                  <a:pt x="8069181" y="889327"/>
                </a:cubicBezTo>
                <a:cubicBezTo>
                  <a:pt x="8070278" y="888794"/>
                  <a:pt x="8073152" y="888851"/>
                  <a:pt x="8073359" y="888024"/>
                </a:cubicBezTo>
                <a:cubicBezTo>
                  <a:pt x="8077317" y="880835"/>
                  <a:pt x="8082211" y="875688"/>
                  <a:pt x="8087722" y="871752"/>
                </a:cubicBezTo>
                <a:lnTo>
                  <a:pt x="8092057" y="869589"/>
                </a:lnTo>
                <a:lnTo>
                  <a:pt x="8088262" y="870252"/>
                </a:lnTo>
                <a:cubicBezTo>
                  <a:pt x="8084617" y="868935"/>
                  <a:pt x="8080597" y="866711"/>
                  <a:pt x="8077826" y="866242"/>
                </a:cubicBezTo>
                <a:cubicBezTo>
                  <a:pt x="8080908" y="865473"/>
                  <a:pt x="8082208" y="864113"/>
                  <a:pt x="8085289" y="863344"/>
                </a:cubicBezTo>
                <a:cubicBezTo>
                  <a:pt x="8086726" y="863372"/>
                  <a:pt x="8090372" y="863235"/>
                  <a:pt x="8093230" y="863847"/>
                </a:cubicBezTo>
                <a:lnTo>
                  <a:pt x="8095748" y="867748"/>
                </a:lnTo>
                <a:lnTo>
                  <a:pt x="8105783" y="862742"/>
                </a:lnTo>
                <a:cubicBezTo>
                  <a:pt x="8118630" y="858046"/>
                  <a:pt x="8132664" y="854861"/>
                  <a:pt x="8145335" y="846528"/>
                </a:cubicBezTo>
                <a:cubicBezTo>
                  <a:pt x="8151160" y="838614"/>
                  <a:pt x="8159513" y="836010"/>
                  <a:pt x="8168279" y="831753"/>
                </a:cubicBezTo>
                <a:close/>
                <a:moveTo>
                  <a:pt x="8068424" y="811245"/>
                </a:moveTo>
                <a:cubicBezTo>
                  <a:pt x="8073902" y="808586"/>
                  <a:pt x="8080402" y="813417"/>
                  <a:pt x="8084436" y="816542"/>
                </a:cubicBezTo>
                <a:cubicBezTo>
                  <a:pt x="8086900" y="818251"/>
                  <a:pt x="8082995" y="822328"/>
                  <a:pt x="8084361" y="824570"/>
                </a:cubicBezTo>
                <a:cubicBezTo>
                  <a:pt x="8076215" y="826347"/>
                  <a:pt x="8070671" y="825408"/>
                  <a:pt x="8063283" y="820279"/>
                </a:cubicBezTo>
                <a:cubicBezTo>
                  <a:pt x="8064790" y="818096"/>
                  <a:pt x="8066232" y="812310"/>
                  <a:pt x="8068424" y="811245"/>
                </a:cubicBezTo>
                <a:close/>
                <a:moveTo>
                  <a:pt x="7960234" y="770090"/>
                </a:moveTo>
                <a:cubicBezTo>
                  <a:pt x="7963792" y="771266"/>
                  <a:pt x="7974130" y="768424"/>
                  <a:pt x="7974468" y="774797"/>
                </a:cubicBezTo>
                <a:cubicBezTo>
                  <a:pt x="7973982" y="784477"/>
                  <a:pt x="7963643" y="787319"/>
                  <a:pt x="7957341" y="793286"/>
                </a:cubicBezTo>
                <a:cubicBezTo>
                  <a:pt x="7956039" y="794644"/>
                  <a:pt x="7949605" y="793410"/>
                  <a:pt x="7947143" y="791701"/>
                </a:cubicBezTo>
                <a:cubicBezTo>
                  <a:pt x="7941945" y="785509"/>
                  <a:pt x="7947423" y="782849"/>
                  <a:pt x="7950439" y="778479"/>
                </a:cubicBezTo>
                <a:cubicBezTo>
                  <a:pt x="7953249" y="774934"/>
                  <a:pt x="7956535" y="773338"/>
                  <a:pt x="7960234" y="770090"/>
                </a:cubicBezTo>
                <a:close/>
                <a:moveTo>
                  <a:pt x="7809416" y="706780"/>
                </a:moveTo>
                <a:cubicBezTo>
                  <a:pt x="7816327" y="709961"/>
                  <a:pt x="7821666" y="711726"/>
                  <a:pt x="7819811" y="719164"/>
                </a:cubicBezTo>
                <a:cubicBezTo>
                  <a:pt x="7817338" y="729082"/>
                  <a:pt x="7808443" y="726139"/>
                  <a:pt x="7801185" y="728211"/>
                </a:cubicBezTo>
                <a:cubicBezTo>
                  <a:pt x="7787559" y="732649"/>
                  <a:pt x="7776125" y="736024"/>
                  <a:pt x="7762705" y="739637"/>
                </a:cubicBezTo>
                <a:cubicBezTo>
                  <a:pt x="7754212" y="746667"/>
                  <a:pt x="7745241" y="751751"/>
                  <a:pt x="7733329" y="753179"/>
                </a:cubicBezTo>
                <a:cubicBezTo>
                  <a:pt x="7728197" y="750586"/>
                  <a:pt x="7722925" y="752421"/>
                  <a:pt x="7718747" y="753723"/>
                </a:cubicBezTo>
                <a:cubicBezTo>
                  <a:pt x="7714572" y="755025"/>
                  <a:pt x="7712109" y="753316"/>
                  <a:pt x="7708962" y="750486"/>
                </a:cubicBezTo>
                <a:cubicBezTo>
                  <a:pt x="7702528" y="749252"/>
                  <a:pt x="7696571" y="749967"/>
                  <a:pt x="7690345" y="747906"/>
                </a:cubicBezTo>
                <a:cubicBezTo>
                  <a:pt x="7683912" y="746673"/>
                  <a:pt x="7678509" y="741307"/>
                  <a:pt x="7678378" y="734107"/>
                </a:cubicBezTo>
                <a:cubicBezTo>
                  <a:pt x="7678246" y="726907"/>
                  <a:pt x="7685569" y="728435"/>
                  <a:pt x="7690841" y="726600"/>
                </a:cubicBezTo>
                <a:cubicBezTo>
                  <a:pt x="7691938" y="726067"/>
                  <a:pt x="7694605" y="726950"/>
                  <a:pt x="7695701" y="726418"/>
                </a:cubicBezTo>
                <a:cubicBezTo>
                  <a:pt x="7720977" y="706152"/>
                  <a:pt x="7750400" y="719464"/>
                  <a:pt x="7781004" y="712589"/>
                </a:cubicBezTo>
                <a:cubicBezTo>
                  <a:pt x="7789086" y="707212"/>
                  <a:pt x="7798600" y="707675"/>
                  <a:pt x="7809416" y="706780"/>
                </a:cubicBezTo>
                <a:close/>
                <a:moveTo>
                  <a:pt x="8043045" y="704445"/>
                </a:moveTo>
                <a:cubicBezTo>
                  <a:pt x="8049272" y="706504"/>
                  <a:pt x="8053103" y="710455"/>
                  <a:pt x="8049676" y="716477"/>
                </a:cubicBezTo>
                <a:cubicBezTo>
                  <a:pt x="8047755" y="720315"/>
                  <a:pt x="8042754" y="724924"/>
                  <a:pt x="8036734" y="722037"/>
                </a:cubicBezTo>
                <a:cubicBezTo>
                  <a:pt x="8030711" y="719150"/>
                  <a:pt x="8027088" y="714373"/>
                  <a:pt x="8029419" y="708883"/>
                </a:cubicBezTo>
                <a:cubicBezTo>
                  <a:pt x="8031751" y="703391"/>
                  <a:pt x="8036818" y="702383"/>
                  <a:pt x="8043045" y="704445"/>
                </a:cubicBezTo>
                <a:close/>
                <a:moveTo>
                  <a:pt x="11399907" y="685470"/>
                </a:moveTo>
                <a:lnTo>
                  <a:pt x="11405175" y="692861"/>
                </a:lnTo>
                <a:cubicBezTo>
                  <a:pt x="11405746" y="691926"/>
                  <a:pt x="11406316" y="690990"/>
                  <a:pt x="11406887" y="690054"/>
                </a:cubicBezTo>
                <a:close/>
                <a:moveTo>
                  <a:pt x="8126782" y="680480"/>
                </a:moveTo>
                <a:cubicBezTo>
                  <a:pt x="8133251" y="680607"/>
                  <a:pt x="8139684" y="681840"/>
                  <a:pt x="8146834" y="685994"/>
                </a:cubicBezTo>
                <a:cubicBezTo>
                  <a:pt x="8146347" y="695675"/>
                  <a:pt x="8138883" y="698573"/>
                  <a:pt x="8131896" y="703419"/>
                </a:cubicBezTo>
                <a:cubicBezTo>
                  <a:pt x="8123685" y="701596"/>
                  <a:pt x="8117934" y="701483"/>
                  <a:pt x="8109243" y="697715"/>
                </a:cubicBezTo>
                <a:cubicBezTo>
                  <a:pt x="8100553" y="693945"/>
                  <a:pt x="8097342" y="687515"/>
                  <a:pt x="8106519" y="681605"/>
                </a:cubicBezTo>
                <a:cubicBezTo>
                  <a:pt x="8113810" y="681333"/>
                  <a:pt x="8120313" y="680353"/>
                  <a:pt x="8126782" y="680480"/>
                </a:cubicBezTo>
                <a:close/>
                <a:moveTo>
                  <a:pt x="7718552" y="657935"/>
                </a:moveTo>
                <a:cubicBezTo>
                  <a:pt x="7724507" y="657222"/>
                  <a:pt x="7728815" y="663120"/>
                  <a:pt x="7731550" y="667602"/>
                </a:cubicBezTo>
                <a:cubicBezTo>
                  <a:pt x="7732917" y="669845"/>
                  <a:pt x="7728329" y="672800"/>
                  <a:pt x="7728805" y="674747"/>
                </a:cubicBezTo>
                <a:cubicBezTo>
                  <a:pt x="7720387" y="673752"/>
                  <a:pt x="7715256" y="671159"/>
                  <a:pt x="7710264" y="664140"/>
                </a:cubicBezTo>
                <a:cubicBezTo>
                  <a:pt x="7712455" y="663076"/>
                  <a:pt x="7715676" y="657879"/>
                  <a:pt x="7718552" y="657935"/>
                </a:cubicBezTo>
                <a:close/>
                <a:moveTo>
                  <a:pt x="7595116" y="646066"/>
                </a:moveTo>
                <a:cubicBezTo>
                  <a:pt x="7600121" y="646268"/>
                  <a:pt x="7605852" y="648387"/>
                  <a:pt x="7610951" y="649180"/>
                </a:cubicBezTo>
                <a:cubicBezTo>
                  <a:pt x="7621150" y="650764"/>
                  <a:pt x="7621487" y="657137"/>
                  <a:pt x="7626478" y="664156"/>
                </a:cubicBezTo>
                <a:cubicBezTo>
                  <a:pt x="7615456" y="665878"/>
                  <a:pt x="7604152" y="676451"/>
                  <a:pt x="7592175" y="674280"/>
                </a:cubicBezTo>
                <a:cubicBezTo>
                  <a:pt x="7580403" y="671280"/>
                  <a:pt x="7580891" y="661601"/>
                  <a:pt x="7583635" y="654457"/>
                </a:cubicBezTo>
                <a:cubicBezTo>
                  <a:pt x="7585831" y="647579"/>
                  <a:pt x="7590111" y="645863"/>
                  <a:pt x="7595116" y="646066"/>
                </a:cubicBezTo>
                <a:close/>
                <a:moveTo>
                  <a:pt x="8022083" y="629605"/>
                </a:moveTo>
                <a:cubicBezTo>
                  <a:pt x="8031016" y="630294"/>
                  <a:pt x="8040623" y="632074"/>
                  <a:pt x="8050837" y="634559"/>
                </a:cubicBezTo>
                <a:cubicBezTo>
                  <a:pt x="8035011" y="651689"/>
                  <a:pt x="8017816" y="666578"/>
                  <a:pt x="7995014" y="676926"/>
                </a:cubicBezTo>
                <a:cubicBezTo>
                  <a:pt x="7981530" y="676938"/>
                  <a:pt x="7970236" y="675887"/>
                  <a:pt x="7961826" y="663263"/>
                </a:cubicBezTo>
                <a:cubicBezTo>
                  <a:pt x="7974581" y="635278"/>
                  <a:pt x="7995289" y="627535"/>
                  <a:pt x="8022083" y="629605"/>
                </a:cubicBezTo>
                <a:close/>
                <a:moveTo>
                  <a:pt x="8070767" y="578753"/>
                </a:moveTo>
                <a:cubicBezTo>
                  <a:pt x="8073385" y="579843"/>
                  <a:pt x="8075865" y="582452"/>
                  <a:pt x="8077573" y="585254"/>
                </a:cubicBezTo>
                <a:cubicBezTo>
                  <a:pt x="8079624" y="588616"/>
                  <a:pt x="8079845" y="591596"/>
                  <a:pt x="8078868" y="594069"/>
                </a:cubicBezTo>
                <a:cubicBezTo>
                  <a:pt x="8077888" y="596542"/>
                  <a:pt x="8075714" y="598505"/>
                  <a:pt x="8072975" y="599836"/>
                </a:cubicBezTo>
                <a:cubicBezTo>
                  <a:pt x="8064078" y="596893"/>
                  <a:pt x="8059294" y="589048"/>
                  <a:pt x="8063133" y="581372"/>
                </a:cubicBezTo>
                <a:cubicBezTo>
                  <a:pt x="8065394" y="578094"/>
                  <a:pt x="8068150" y="577663"/>
                  <a:pt x="8070767" y="578753"/>
                </a:cubicBezTo>
                <a:close/>
                <a:moveTo>
                  <a:pt x="10901435" y="525586"/>
                </a:moveTo>
                <a:lnTo>
                  <a:pt x="10900360" y="537780"/>
                </a:lnTo>
                <a:cubicBezTo>
                  <a:pt x="10899193" y="533726"/>
                  <a:pt x="10900080" y="529337"/>
                  <a:pt x="10901262" y="525964"/>
                </a:cubicBezTo>
                <a:cubicBezTo>
                  <a:pt x="10901320" y="525838"/>
                  <a:pt x="10901378" y="525712"/>
                  <a:pt x="10901435" y="525586"/>
                </a:cubicBezTo>
                <a:close/>
                <a:moveTo>
                  <a:pt x="7970078" y="520062"/>
                </a:moveTo>
                <a:cubicBezTo>
                  <a:pt x="7977242" y="517399"/>
                  <a:pt x="7986381" y="518409"/>
                  <a:pt x="7997945" y="522235"/>
                </a:cubicBezTo>
                <a:cubicBezTo>
                  <a:pt x="7992868" y="534870"/>
                  <a:pt x="7979178" y="535708"/>
                  <a:pt x="7970067" y="545219"/>
                </a:cubicBezTo>
                <a:cubicBezTo>
                  <a:pt x="7963904" y="546759"/>
                  <a:pt x="7959457" y="545287"/>
                  <a:pt x="7954053" y="539922"/>
                </a:cubicBezTo>
                <a:cubicBezTo>
                  <a:pt x="7957724" y="529058"/>
                  <a:pt x="7962916" y="522724"/>
                  <a:pt x="7970078" y="520062"/>
                </a:cubicBezTo>
                <a:close/>
                <a:moveTo>
                  <a:pt x="8070852" y="471205"/>
                </a:moveTo>
                <a:cubicBezTo>
                  <a:pt x="8079290" y="470194"/>
                  <a:pt x="8089129" y="473225"/>
                  <a:pt x="8102165" y="478878"/>
                </a:cubicBezTo>
                <a:cubicBezTo>
                  <a:pt x="8095450" y="486499"/>
                  <a:pt x="8087779" y="490224"/>
                  <a:pt x="8076757" y="491946"/>
                </a:cubicBezTo>
                <a:cubicBezTo>
                  <a:pt x="8065876" y="489239"/>
                  <a:pt x="8058000" y="493792"/>
                  <a:pt x="8047942" y="487780"/>
                </a:cubicBezTo>
                <a:cubicBezTo>
                  <a:pt x="8055378" y="477269"/>
                  <a:pt x="8062416" y="472216"/>
                  <a:pt x="8070852" y="471205"/>
                </a:cubicBezTo>
                <a:close/>
                <a:moveTo>
                  <a:pt x="7958720" y="143590"/>
                </a:moveTo>
                <a:cubicBezTo>
                  <a:pt x="7968182" y="144261"/>
                  <a:pt x="7977953" y="146597"/>
                  <a:pt x="7988731" y="149716"/>
                </a:cubicBezTo>
                <a:cubicBezTo>
                  <a:pt x="7967435" y="157880"/>
                  <a:pt x="7952031" y="161730"/>
                  <a:pt x="7930548" y="147466"/>
                </a:cubicBezTo>
                <a:cubicBezTo>
                  <a:pt x="7940100" y="143917"/>
                  <a:pt x="7949256" y="142920"/>
                  <a:pt x="7958720" y="143590"/>
                </a:cubicBezTo>
                <a:close/>
                <a:moveTo>
                  <a:pt x="10992594" y="114048"/>
                </a:moveTo>
                <a:lnTo>
                  <a:pt x="11043562" y="185550"/>
                </a:lnTo>
                <a:cubicBezTo>
                  <a:pt x="11043732" y="185474"/>
                  <a:pt x="11043901" y="185397"/>
                  <a:pt x="11044070" y="185322"/>
                </a:cubicBezTo>
                <a:cubicBezTo>
                  <a:pt x="11066112" y="180958"/>
                  <a:pt x="11069953" y="175538"/>
                  <a:pt x="11070059" y="152666"/>
                </a:cubicBezTo>
                <a:cubicBezTo>
                  <a:pt x="11070049" y="145997"/>
                  <a:pt x="11071263" y="139270"/>
                  <a:pt x="11074256" y="133713"/>
                </a:cubicBezTo>
                <a:lnTo>
                  <a:pt x="11081038" y="128260"/>
                </a:lnTo>
                <a:lnTo>
                  <a:pt x="11061154" y="125445"/>
                </a:lnTo>
                <a:cubicBezTo>
                  <a:pt x="11048780" y="119363"/>
                  <a:pt x="11036661" y="120121"/>
                  <a:pt x="11023637" y="118586"/>
                </a:cubicBezTo>
                <a:cubicBezTo>
                  <a:pt x="11013200" y="120510"/>
                  <a:pt x="11003756" y="119791"/>
                  <a:pt x="10994961" y="114526"/>
                </a:cubicBezTo>
                <a:close/>
                <a:moveTo>
                  <a:pt x="10917303" y="108644"/>
                </a:moveTo>
                <a:lnTo>
                  <a:pt x="10911665" y="162116"/>
                </a:lnTo>
                <a:lnTo>
                  <a:pt x="10916707" y="164369"/>
                </a:lnTo>
                <a:cubicBezTo>
                  <a:pt x="10922527" y="166741"/>
                  <a:pt x="10925846" y="171540"/>
                  <a:pt x="10922523" y="177563"/>
                </a:cubicBezTo>
                <a:cubicBezTo>
                  <a:pt x="10921142" y="180770"/>
                  <a:pt x="10919093" y="181640"/>
                  <a:pt x="10916803" y="181509"/>
                </a:cubicBezTo>
                <a:lnTo>
                  <a:pt x="10909832" y="179508"/>
                </a:lnTo>
                <a:lnTo>
                  <a:pt x="10906852" y="207775"/>
                </a:lnTo>
                <a:cubicBezTo>
                  <a:pt x="10889259" y="355461"/>
                  <a:pt x="10867246" y="475212"/>
                  <a:pt x="10827397" y="583515"/>
                </a:cubicBezTo>
                <a:cubicBezTo>
                  <a:pt x="10833195" y="633515"/>
                  <a:pt x="10815420" y="721277"/>
                  <a:pt x="10797741" y="749597"/>
                </a:cubicBezTo>
                <a:cubicBezTo>
                  <a:pt x="10788385" y="717150"/>
                  <a:pt x="10773046" y="753584"/>
                  <a:pt x="10760135" y="738689"/>
                </a:cubicBezTo>
                <a:cubicBezTo>
                  <a:pt x="10750688" y="765680"/>
                  <a:pt x="10761257" y="772463"/>
                  <a:pt x="10749472" y="791345"/>
                </a:cubicBezTo>
                <a:cubicBezTo>
                  <a:pt x="10752933" y="833232"/>
                  <a:pt x="10781277" y="752255"/>
                  <a:pt x="10778845" y="803582"/>
                </a:cubicBezTo>
                <a:cubicBezTo>
                  <a:pt x="10749284" y="910226"/>
                  <a:pt x="10716263" y="974979"/>
                  <a:pt x="10697273" y="1088404"/>
                </a:cubicBezTo>
                <a:cubicBezTo>
                  <a:pt x="10671359" y="1118055"/>
                  <a:pt x="10652464" y="1172040"/>
                  <a:pt x="10635907" y="1234138"/>
                </a:cubicBezTo>
                <a:cubicBezTo>
                  <a:pt x="10617010" y="1288122"/>
                  <a:pt x="10592222" y="1351548"/>
                  <a:pt x="10568646" y="1389310"/>
                </a:cubicBezTo>
                <a:cubicBezTo>
                  <a:pt x="10583990" y="1352877"/>
                  <a:pt x="10573418" y="1346094"/>
                  <a:pt x="10571081" y="1337981"/>
                </a:cubicBezTo>
                <a:cubicBezTo>
                  <a:pt x="10565187" y="1347422"/>
                  <a:pt x="10562848" y="1339312"/>
                  <a:pt x="10554615" y="1340640"/>
                </a:cubicBezTo>
                <a:cubicBezTo>
                  <a:pt x="10535719" y="1394625"/>
                  <a:pt x="10521594" y="1405394"/>
                  <a:pt x="10502698" y="1459380"/>
                </a:cubicBezTo>
                <a:cubicBezTo>
                  <a:pt x="10505036" y="1467491"/>
                  <a:pt x="10505036" y="1467491"/>
                  <a:pt x="10501482" y="1485044"/>
                </a:cubicBezTo>
                <a:cubicBezTo>
                  <a:pt x="10520283" y="1490498"/>
                  <a:pt x="10537965" y="1462177"/>
                  <a:pt x="10536747" y="1487841"/>
                </a:cubicBezTo>
                <a:cubicBezTo>
                  <a:pt x="10509619" y="1543156"/>
                  <a:pt x="10486048" y="1580918"/>
                  <a:pt x="10464812" y="1626791"/>
                </a:cubicBezTo>
                <a:cubicBezTo>
                  <a:pt x="10443576" y="1672664"/>
                  <a:pt x="10422342" y="1718538"/>
                  <a:pt x="10391658" y="1791404"/>
                </a:cubicBezTo>
                <a:cubicBezTo>
                  <a:pt x="10399890" y="1790076"/>
                  <a:pt x="10402229" y="1798187"/>
                  <a:pt x="10396337" y="1807627"/>
                </a:cubicBezTo>
                <a:cubicBezTo>
                  <a:pt x="10369209" y="1862941"/>
                  <a:pt x="10375101" y="1853501"/>
                  <a:pt x="10345634" y="1900704"/>
                </a:cubicBezTo>
                <a:cubicBezTo>
                  <a:pt x="10333849" y="1919584"/>
                  <a:pt x="10324400" y="1946576"/>
                  <a:pt x="10312613" y="1965457"/>
                </a:cubicBezTo>
                <a:cubicBezTo>
                  <a:pt x="10223091" y="2073290"/>
                  <a:pt x="10189974" y="2197483"/>
                  <a:pt x="10091003" y="2332308"/>
                </a:cubicBezTo>
                <a:cubicBezTo>
                  <a:pt x="10093342" y="2340419"/>
                  <a:pt x="10073324" y="2360628"/>
                  <a:pt x="10069769" y="2378180"/>
                </a:cubicBezTo>
                <a:cubicBezTo>
                  <a:pt x="10061537" y="2379510"/>
                  <a:pt x="10046194" y="2415942"/>
                  <a:pt x="10033286" y="2401047"/>
                </a:cubicBezTo>
                <a:cubicBezTo>
                  <a:pt x="10036841" y="2383494"/>
                  <a:pt x="10066309" y="2336293"/>
                  <a:pt x="10047505" y="2330839"/>
                </a:cubicBezTo>
                <a:cubicBezTo>
                  <a:pt x="10021594" y="2360487"/>
                  <a:pt x="10012145" y="2387481"/>
                  <a:pt x="9992126" y="2407690"/>
                </a:cubicBezTo>
                <a:cubicBezTo>
                  <a:pt x="9989787" y="2399580"/>
                  <a:pt x="9983894" y="2409018"/>
                  <a:pt x="9969768" y="2419787"/>
                </a:cubicBezTo>
                <a:cubicBezTo>
                  <a:pt x="9972108" y="2427900"/>
                  <a:pt x="9986233" y="2417131"/>
                  <a:pt x="9992126" y="2407690"/>
                </a:cubicBezTo>
                <a:cubicBezTo>
                  <a:pt x="9974445" y="2436011"/>
                  <a:pt x="9964998" y="2463004"/>
                  <a:pt x="9955550" y="2489996"/>
                </a:cubicBezTo>
                <a:cubicBezTo>
                  <a:pt x="9946102" y="2516990"/>
                  <a:pt x="9983801" y="2468458"/>
                  <a:pt x="9994371" y="2475242"/>
                </a:cubicBezTo>
                <a:cubicBezTo>
                  <a:pt x="9994371" y="2475242"/>
                  <a:pt x="9982585" y="2494122"/>
                  <a:pt x="9993154" y="2500906"/>
                </a:cubicBezTo>
                <a:cubicBezTo>
                  <a:pt x="10003726" y="2507690"/>
                  <a:pt x="10043763" y="2467270"/>
                  <a:pt x="10000172" y="2525241"/>
                </a:cubicBezTo>
                <a:cubicBezTo>
                  <a:pt x="10002137" y="2522094"/>
                  <a:pt x="10004100" y="2518948"/>
                  <a:pt x="10006065" y="2515801"/>
                </a:cubicBezTo>
                <a:lnTo>
                  <a:pt x="9997833" y="2517131"/>
                </a:lnTo>
                <a:lnTo>
                  <a:pt x="9989599" y="2518459"/>
                </a:lnTo>
                <a:cubicBezTo>
                  <a:pt x="9983708" y="2527899"/>
                  <a:pt x="9983708" y="2527899"/>
                  <a:pt x="9986045" y="2536011"/>
                </a:cubicBezTo>
                <a:cubicBezTo>
                  <a:pt x="9981369" y="2519789"/>
                  <a:pt x="9937776" y="2577759"/>
                  <a:pt x="9948346" y="2584543"/>
                </a:cubicBezTo>
                <a:cubicBezTo>
                  <a:pt x="9940115" y="2585870"/>
                  <a:pt x="9942454" y="2593981"/>
                  <a:pt x="9936561" y="2603423"/>
                </a:cubicBezTo>
                <a:cubicBezTo>
                  <a:pt x="9936561" y="2603423"/>
                  <a:pt x="9944792" y="2602095"/>
                  <a:pt x="9950685" y="2592653"/>
                </a:cubicBezTo>
                <a:lnTo>
                  <a:pt x="9958917" y="2591325"/>
                </a:lnTo>
                <a:cubicBezTo>
                  <a:pt x="9927112" y="2630415"/>
                  <a:pt x="9866962" y="2750483"/>
                  <a:pt x="9828141" y="2765239"/>
                </a:cubicBezTo>
                <a:cubicBezTo>
                  <a:pt x="9835251" y="2730134"/>
                  <a:pt x="9850590" y="2693702"/>
                  <a:pt x="9831790" y="2688247"/>
                </a:cubicBezTo>
                <a:cubicBezTo>
                  <a:pt x="9817664" y="2699015"/>
                  <a:pt x="9799985" y="2727339"/>
                  <a:pt x="9792969" y="2703002"/>
                </a:cubicBezTo>
                <a:lnTo>
                  <a:pt x="9715232" y="2791952"/>
                </a:lnTo>
                <a:cubicBezTo>
                  <a:pt x="9717571" y="2800064"/>
                  <a:pt x="9737590" y="2779854"/>
                  <a:pt x="9725804" y="2798734"/>
                </a:cubicBezTo>
                <a:cubicBezTo>
                  <a:pt x="9697553" y="2820272"/>
                  <a:pt x="9679873" y="2848594"/>
                  <a:pt x="9637495" y="2880902"/>
                </a:cubicBezTo>
                <a:cubicBezTo>
                  <a:pt x="9618601" y="2934888"/>
                  <a:pt x="9576223" y="2967193"/>
                  <a:pt x="9502045" y="3038592"/>
                </a:cubicBezTo>
                <a:cubicBezTo>
                  <a:pt x="9497365" y="3022369"/>
                  <a:pt x="9483239" y="3033137"/>
                  <a:pt x="9483239" y="3033137"/>
                </a:cubicBezTo>
                <a:cubicBezTo>
                  <a:pt x="9420846" y="3085653"/>
                  <a:pt x="9352557" y="3147611"/>
                  <a:pt x="9287825" y="3192017"/>
                </a:cubicBezTo>
                <a:cubicBezTo>
                  <a:pt x="9217197" y="3245861"/>
                  <a:pt x="9154804" y="3298379"/>
                  <a:pt x="9106534" y="3340127"/>
                </a:cubicBezTo>
                <a:cubicBezTo>
                  <a:pt x="9134784" y="3318589"/>
                  <a:pt x="9117106" y="3346910"/>
                  <a:pt x="9111211" y="3356351"/>
                </a:cubicBezTo>
                <a:cubicBezTo>
                  <a:pt x="9088854" y="3368448"/>
                  <a:pt x="9054710" y="3399426"/>
                  <a:pt x="9058266" y="3381875"/>
                </a:cubicBezTo>
                <a:cubicBezTo>
                  <a:pt x="9009994" y="3423622"/>
                  <a:pt x="8989977" y="3443831"/>
                  <a:pt x="8925243" y="3488238"/>
                </a:cubicBezTo>
                <a:cubicBezTo>
                  <a:pt x="8900547" y="3492222"/>
                  <a:pt x="8884085" y="3494879"/>
                  <a:pt x="8861727" y="3506976"/>
                </a:cubicBezTo>
                <a:cubicBezTo>
                  <a:pt x="8849940" y="3525858"/>
                  <a:pt x="8813456" y="3548726"/>
                  <a:pt x="8774637" y="3563480"/>
                </a:cubicBezTo>
                <a:cubicBezTo>
                  <a:pt x="8738154" y="3586348"/>
                  <a:pt x="8709902" y="3607886"/>
                  <a:pt x="8706348" y="3625437"/>
                </a:cubicBezTo>
                <a:cubicBezTo>
                  <a:pt x="8739275" y="3620123"/>
                  <a:pt x="8800454" y="3593270"/>
                  <a:pt x="8851062" y="3559634"/>
                </a:cubicBezTo>
                <a:cubicBezTo>
                  <a:pt x="8901670" y="3525999"/>
                  <a:pt x="8958171" y="3482921"/>
                  <a:pt x="9000546" y="3450615"/>
                </a:cubicBezTo>
                <a:cubicBezTo>
                  <a:pt x="9006440" y="3441175"/>
                  <a:pt x="9028797" y="3429077"/>
                  <a:pt x="9037030" y="3427747"/>
                </a:cubicBezTo>
                <a:cubicBezTo>
                  <a:pt x="9125336" y="3345582"/>
                  <a:pt x="9199425" y="3333625"/>
                  <a:pt x="9292408" y="3267680"/>
                </a:cubicBezTo>
                <a:cubicBezTo>
                  <a:pt x="9363127" y="3154394"/>
                  <a:pt x="9483146" y="3092578"/>
                  <a:pt x="9606813" y="2953768"/>
                </a:cubicBezTo>
                <a:cubicBezTo>
                  <a:pt x="9611492" y="2969992"/>
                  <a:pt x="9639741" y="2948454"/>
                  <a:pt x="9650312" y="2955238"/>
                </a:cubicBezTo>
                <a:cubicBezTo>
                  <a:pt x="9670329" y="2935026"/>
                  <a:pt x="9696242" y="2905377"/>
                  <a:pt x="9724493" y="2883839"/>
                </a:cubicBezTo>
                <a:cubicBezTo>
                  <a:pt x="9722528" y="2886986"/>
                  <a:pt x="9720565" y="2890133"/>
                  <a:pt x="9718600" y="2893280"/>
                </a:cubicBezTo>
                <a:lnTo>
                  <a:pt x="9712706" y="2902720"/>
                </a:lnTo>
                <a:cubicBezTo>
                  <a:pt x="9720938" y="2901391"/>
                  <a:pt x="9729169" y="2900062"/>
                  <a:pt x="9726832" y="2891951"/>
                </a:cubicBezTo>
                <a:cubicBezTo>
                  <a:pt x="9728796" y="2888804"/>
                  <a:pt x="9730760" y="2885657"/>
                  <a:pt x="9732724" y="2882511"/>
                </a:cubicBezTo>
                <a:lnTo>
                  <a:pt x="9740957" y="2881182"/>
                </a:lnTo>
                <a:cubicBezTo>
                  <a:pt x="9765652" y="2877196"/>
                  <a:pt x="9809245" y="2819225"/>
                  <a:pt x="9866962" y="2750483"/>
                </a:cubicBezTo>
                <a:cubicBezTo>
                  <a:pt x="9922341" y="2673632"/>
                  <a:pt x="9991845" y="2586010"/>
                  <a:pt x="10047224" y="2509157"/>
                </a:cubicBezTo>
                <a:cubicBezTo>
                  <a:pt x="10073135" y="2479508"/>
                  <a:pt x="10087261" y="2468739"/>
                  <a:pt x="10104941" y="2440418"/>
                </a:cubicBezTo>
                <a:cubicBezTo>
                  <a:pt x="10166212" y="2354125"/>
                  <a:pt x="10214577" y="2252937"/>
                  <a:pt x="10267616" y="2167973"/>
                </a:cubicBezTo>
                <a:cubicBezTo>
                  <a:pt x="10279403" y="2149093"/>
                  <a:pt x="10301761" y="2136995"/>
                  <a:pt x="10305316" y="2119442"/>
                </a:cubicBezTo>
                <a:cubicBezTo>
                  <a:pt x="10305316" y="2119442"/>
                  <a:pt x="10307654" y="2127555"/>
                  <a:pt x="10299423" y="2128882"/>
                </a:cubicBezTo>
                <a:lnTo>
                  <a:pt x="10301761" y="2136995"/>
                </a:lnTo>
                <a:cubicBezTo>
                  <a:pt x="10307654" y="2127555"/>
                  <a:pt x="10307654" y="2127555"/>
                  <a:pt x="10313548" y="2118114"/>
                </a:cubicBezTo>
                <a:cubicBezTo>
                  <a:pt x="10315513" y="2114968"/>
                  <a:pt x="10317477" y="2111820"/>
                  <a:pt x="10319442" y="2108672"/>
                </a:cubicBezTo>
                <a:cubicBezTo>
                  <a:pt x="10315886" y="2126225"/>
                  <a:pt x="10286420" y="2173428"/>
                  <a:pt x="10285204" y="2199093"/>
                </a:cubicBezTo>
                <a:cubicBezTo>
                  <a:pt x="10295774" y="2205875"/>
                  <a:pt x="10313454" y="2177554"/>
                  <a:pt x="10331133" y="2149232"/>
                </a:cubicBezTo>
                <a:lnTo>
                  <a:pt x="10333472" y="2157343"/>
                </a:lnTo>
                <a:cubicBezTo>
                  <a:pt x="10331508" y="2160491"/>
                  <a:pt x="10329544" y="2163638"/>
                  <a:pt x="10327579" y="2166786"/>
                </a:cubicBezTo>
                <a:cubicBezTo>
                  <a:pt x="10338150" y="2173568"/>
                  <a:pt x="10335811" y="2165456"/>
                  <a:pt x="10341705" y="2156014"/>
                </a:cubicBezTo>
                <a:lnTo>
                  <a:pt x="10347599" y="2146574"/>
                </a:lnTo>
                <a:cubicBezTo>
                  <a:pt x="10355829" y="2145245"/>
                  <a:pt x="10318132" y="2193776"/>
                  <a:pt x="10340488" y="2181681"/>
                </a:cubicBezTo>
                <a:lnTo>
                  <a:pt x="10434783" y="2030633"/>
                </a:lnTo>
                <a:cubicBezTo>
                  <a:pt x="10464249" y="1983430"/>
                  <a:pt x="10479592" y="1946996"/>
                  <a:pt x="10458450" y="1933430"/>
                </a:cubicBezTo>
                <a:cubicBezTo>
                  <a:pt x="10466682" y="1932101"/>
                  <a:pt x="10464343" y="1923989"/>
                  <a:pt x="10464343" y="1923989"/>
                </a:cubicBezTo>
                <a:cubicBezTo>
                  <a:pt x="10472573" y="1922661"/>
                  <a:pt x="10478467" y="1913221"/>
                  <a:pt x="10476129" y="1905109"/>
                </a:cubicBezTo>
                <a:lnTo>
                  <a:pt x="10467899" y="1906438"/>
                </a:lnTo>
                <a:lnTo>
                  <a:pt x="10462004" y="1915879"/>
                </a:lnTo>
                <a:cubicBezTo>
                  <a:pt x="10459665" y="1907766"/>
                  <a:pt x="10463221" y="1890214"/>
                  <a:pt x="10472668" y="1863222"/>
                </a:cubicBezTo>
                <a:cubicBezTo>
                  <a:pt x="10462100" y="1856437"/>
                  <a:pt x="10449189" y="1841543"/>
                  <a:pt x="10446851" y="1833430"/>
                </a:cubicBezTo>
                <a:cubicBezTo>
                  <a:pt x="10493998" y="1757908"/>
                  <a:pt x="10512893" y="1703923"/>
                  <a:pt x="10555364" y="1612175"/>
                </a:cubicBezTo>
                <a:cubicBezTo>
                  <a:pt x="10567150" y="1593294"/>
                  <a:pt x="10570705" y="1575743"/>
                  <a:pt x="10571922" y="1550077"/>
                </a:cubicBezTo>
                <a:cubicBezTo>
                  <a:pt x="10620284" y="1448891"/>
                  <a:pt x="10660414" y="1349031"/>
                  <a:pt x="10692314" y="1250500"/>
                </a:cubicBezTo>
                <a:cubicBezTo>
                  <a:pt x="10730107" y="1142530"/>
                  <a:pt x="10762006" y="1044000"/>
                  <a:pt x="10804475" y="952253"/>
                </a:cubicBezTo>
                <a:lnTo>
                  <a:pt x="10806814" y="960365"/>
                </a:lnTo>
                <a:cubicBezTo>
                  <a:pt x="10800921" y="969804"/>
                  <a:pt x="10803260" y="977917"/>
                  <a:pt x="10803260" y="977917"/>
                </a:cubicBezTo>
                <a:cubicBezTo>
                  <a:pt x="10811492" y="976588"/>
                  <a:pt x="10817383" y="967147"/>
                  <a:pt x="10815046" y="959035"/>
                </a:cubicBezTo>
                <a:cubicBezTo>
                  <a:pt x="10820939" y="949596"/>
                  <a:pt x="10820939" y="949596"/>
                  <a:pt x="10818601" y="941484"/>
                </a:cubicBezTo>
                <a:cubicBezTo>
                  <a:pt x="10826833" y="940154"/>
                  <a:pt x="10829172" y="948267"/>
                  <a:pt x="10823278" y="957706"/>
                </a:cubicBezTo>
                <a:cubicBezTo>
                  <a:pt x="10800827" y="1029244"/>
                  <a:pt x="10754803" y="1138543"/>
                  <a:pt x="10739368" y="1234417"/>
                </a:cubicBezTo>
                <a:cubicBezTo>
                  <a:pt x="10741705" y="1242529"/>
                  <a:pt x="10746383" y="1258753"/>
                  <a:pt x="10764063" y="1230431"/>
                </a:cubicBezTo>
                <a:cubicBezTo>
                  <a:pt x="10759387" y="1214206"/>
                  <a:pt x="10768834" y="1187216"/>
                  <a:pt x="10775944" y="1152110"/>
                </a:cubicBezTo>
                <a:cubicBezTo>
                  <a:pt x="10797084" y="1165678"/>
                  <a:pt x="10806626" y="1079245"/>
                  <a:pt x="10819629" y="1034699"/>
                </a:cubicBezTo>
                <a:cubicBezTo>
                  <a:pt x="10860976" y="909176"/>
                  <a:pt x="10916449" y="772884"/>
                  <a:pt x="10936655" y="633795"/>
                </a:cubicBezTo>
                <a:cubicBezTo>
                  <a:pt x="10940210" y="616241"/>
                  <a:pt x="10937871" y="608130"/>
                  <a:pt x="10941426" y="590579"/>
                </a:cubicBezTo>
                <a:cubicBezTo>
                  <a:pt x="10943859" y="539249"/>
                  <a:pt x="10978097" y="448832"/>
                  <a:pt x="10968743" y="416384"/>
                </a:cubicBezTo>
                <a:cubicBezTo>
                  <a:pt x="10979313" y="423167"/>
                  <a:pt x="10985206" y="413726"/>
                  <a:pt x="10996993" y="394845"/>
                </a:cubicBezTo>
                <a:cubicBezTo>
                  <a:pt x="10984085" y="379951"/>
                  <a:pt x="10990071" y="311070"/>
                  <a:pt x="10990071" y="311070"/>
                </a:cubicBezTo>
                <a:cubicBezTo>
                  <a:pt x="10994749" y="327294"/>
                  <a:pt x="11002981" y="325965"/>
                  <a:pt x="11002981" y="325965"/>
                </a:cubicBezTo>
                <a:cubicBezTo>
                  <a:pt x="11014860" y="247645"/>
                  <a:pt x="11011399" y="205757"/>
                  <a:pt x="11009156" y="138206"/>
                </a:cubicBezTo>
                <a:cubicBezTo>
                  <a:pt x="10982121" y="134079"/>
                  <a:pt x="10980811" y="219184"/>
                  <a:pt x="10980717" y="278622"/>
                </a:cubicBezTo>
                <a:cubicBezTo>
                  <a:pt x="10941802" y="352818"/>
                  <a:pt x="10936937" y="455474"/>
                  <a:pt x="10913270" y="552676"/>
                </a:cubicBezTo>
                <a:lnTo>
                  <a:pt x="10910931" y="544566"/>
                </a:lnTo>
                <a:cubicBezTo>
                  <a:pt x="10916826" y="535125"/>
                  <a:pt x="10914486" y="527012"/>
                  <a:pt x="10903915" y="520229"/>
                </a:cubicBezTo>
                <a:lnTo>
                  <a:pt x="10901435" y="525586"/>
                </a:lnTo>
                <a:lnTo>
                  <a:pt x="10907076" y="461622"/>
                </a:lnTo>
                <a:cubicBezTo>
                  <a:pt x="10915083" y="381536"/>
                  <a:pt x="10926905" y="293675"/>
                  <a:pt x="10941990" y="233938"/>
                </a:cubicBezTo>
                <a:cubicBezTo>
                  <a:pt x="10940868" y="200162"/>
                  <a:pt x="10941803" y="166054"/>
                  <a:pt x="10940235" y="134472"/>
                </a:cubicBezTo>
                <a:lnTo>
                  <a:pt x="10937646" y="110111"/>
                </a:lnTo>
                <a:lnTo>
                  <a:pt x="10935643" y="110457"/>
                </a:lnTo>
                <a:close/>
                <a:moveTo>
                  <a:pt x="10956324" y="106890"/>
                </a:moveTo>
                <a:lnTo>
                  <a:pt x="10949266" y="108108"/>
                </a:lnTo>
                <a:lnTo>
                  <a:pt x="10964671" y="108496"/>
                </a:lnTo>
                <a:close/>
                <a:moveTo>
                  <a:pt x="7771703" y="104762"/>
                </a:moveTo>
                <a:cubicBezTo>
                  <a:pt x="7784571" y="107230"/>
                  <a:pt x="7794977" y="107988"/>
                  <a:pt x="7807637" y="111281"/>
                </a:cubicBezTo>
                <a:cubicBezTo>
                  <a:pt x="7811195" y="112458"/>
                  <a:pt x="7821393" y="114043"/>
                  <a:pt x="7816870" y="120598"/>
                </a:cubicBezTo>
                <a:cubicBezTo>
                  <a:pt x="7808030" y="132882"/>
                  <a:pt x="7793458" y="121800"/>
                  <a:pt x="7778877" y="122344"/>
                </a:cubicBezTo>
                <a:cubicBezTo>
                  <a:pt x="7772922" y="123056"/>
                  <a:pt x="7772454" y="109484"/>
                  <a:pt x="7771703" y="104762"/>
                </a:cubicBezTo>
                <a:close/>
                <a:moveTo>
                  <a:pt x="10020804" y="49055"/>
                </a:moveTo>
                <a:lnTo>
                  <a:pt x="10015760" y="51317"/>
                </a:lnTo>
                <a:cubicBezTo>
                  <a:pt x="10008500" y="58398"/>
                  <a:pt x="10004215" y="68359"/>
                  <a:pt x="10001677" y="82929"/>
                </a:cubicBezTo>
                <a:cubicBezTo>
                  <a:pt x="10001451" y="85005"/>
                  <a:pt x="9997684" y="87812"/>
                  <a:pt x="9995832" y="90529"/>
                </a:cubicBezTo>
                <a:cubicBezTo>
                  <a:pt x="9992382" y="95198"/>
                  <a:pt x="9989821" y="102825"/>
                  <a:pt x="9985828" y="107709"/>
                </a:cubicBezTo>
                <a:cubicBezTo>
                  <a:pt x="9984231" y="109661"/>
                  <a:pt x="9982379" y="112378"/>
                  <a:pt x="9982695" y="114238"/>
                </a:cubicBezTo>
                <a:cubicBezTo>
                  <a:pt x="9984143" y="129554"/>
                  <a:pt x="9983198" y="139028"/>
                  <a:pt x="9977996" y="144883"/>
                </a:cubicBezTo>
                <a:lnTo>
                  <a:pt x="9953514" y="152119"/>
                </a:lnTo>
                <a:lnTo>
                  <a:pt x="9941952" y="178191"/>
                </a:lnTo>
                <a:cubicBezTo>
                  <a:pt x="9926029" y="214961"/>
                  <a:pt x="9907929" y="258997"/>
                  <a:pt x="9887140" y="315239"/>
                </a:cubicBezTo>
                <a:cubicBezTo>
                  <a:pt x="9902231" y="363173"/>
                  <a:pt x="9830649" y="420699"/>
                  <a:pt x="9854884" y="416159"/>
                </a:cubicBezTo>
                <a:cubicBezTo>
                  <a:pt x="9807697" y="634345"/>
                  <a:pt x="9772265" y="743238"/>
                  <a:pt x="9724616" y="832056"/>
                </a:cubicBezTo>
                <a:cubicBezTo>
                  <a:pt x="9722439" y="835695"/>
                  <a:pt x="9720263" y="839338"/>
                  <a:pt x="9718086" y="842978"/>
                </a:cubicBezTo>
                <a:lnTo>
                  <a:pt x="9729796" y="849109"/>
                </a:lnTo>
                <a:cubicBezTo>
                  <a:pt x="9735546" y="849222"/>
                  <a:pt x="9743346" y="852696"/>
                  <a:pt x="9745873" y="858007"/>
                </a:cubicBezTo>
                <a:cubicBezTo>
                  <a:pt x="9748914" y="867063"/>
                  <a:pt x="9748431" y="870929"/>
                  <a:pt x="9745462" y="871736"/>
                </a:cubicBezTo>
                <a:cubicBezTo>
                  <a:pt x="9742490" y="872543"/>
                  <a:pt x="9737034" y="870291"/>
                  <a:pt x="9730122" y="867110"/>
                </a:cubicBezTo>
                <a:lnTo>
                  <a:pt x="9709660" y="857073"/>
                </a:lnTo>
                <a:lnTo>
                  <a:pt x="9686212" y="896298"/>
                </a:lnTo>
                <a:cubicBezTo>
                  <a:pt x="9644769" y="959565"/>
                  <a:pt x="9593080" y="1024085"/>
                  <a:pt x="9521034" y="1127495"/>
                </a:cubicBezTo>
                <a:lnTo>
                  <a:pt x="9381282" y="1305851"/>
                </a:lnTo>
                <a:lnTo>
                  <a:pt x="9333991" y="1419834"/>
                </a:lnTo>
                <a:lnTo>
                  <a:pt x="9337317" y="1413240"/>
                </a:lnTo>
                <a:lnTo>
                  <a:pt x="9336083" y="1425973"/>
                </a:lnTo>
                <a:lnTo>
                  <a:pt x="9348229" y="1461620"/>
                </a:lnTo>
                <a:lnTo>
                  <a:pt x="9358989" y="1459148"/>
                </a:lnTo>
                <a:cubicBezTo>
                  <a:pt x="9367656" y="1453561"/>
                  <a:pt x="9378928" y="1443518"/>
                  <a:pt x="9393332" y="1428129"/>
                </a:cubicBezTo>
                <a:lnTo>
                  <a:pt x="9443873" y="1341170"/>
                </a:lnTo>
                <a:lnTo>
                  <a:pt x="9441761" y="1353310"/>
                </a:lnTo>
                <a:cubicBezTo>
                  <a:pt x="9415692" y="1452762"/>
                  <a:pt x="9328411" y="1616632"/>
                  <a:pt x="9251765" y="1700357"/>
                </a:cubicBezTo>
                <a:lnTo>
                  <a:pt x="9263116" y="1661854"/>
                </a:lnTo>
                <a:cubicBezTo>
                  <a:pt x="9274466" y="1623350"/>
                  <a:pt x="9300963" y="1611807"/>
                  <a:pt x="9259318" y="1596386"/>
                </a:cubicBezTo>
                <a:cubicBezTo>
                  <a:pt x="9259318" y="1596386"/>
                  <a:pt x="9247968" y="1634890"/>
                  <a:pt x="9221470" y="1646435"/>
                </a:cubicBezTo>
                <a:cubicBezTo>
                  <a:pt x="9207589" y="1641293"/>
                  <a:pt x="9204616" y="1612461"/>
                  <a:pt x="9179824" y="1631012"/>
                </a:cubicBezTo>
                <a:cubicBezTo>
                  <a:pt x="9155032" y="1649563"/>
                  <a:pt x="9093498" y="1721651"/>
                  <a:pt x="9072715" y="1757742"/>
                </a:cubicBezTo>
                <a:cubicBezTo>
                  <a:pt x="9051931" y="1793830"/>
                  <a:pt x="9055120" y="1825888"/>
                  <a:pt x="9055126" y="1847547"/>
                </a:cubicBezTo>
                <a:cubicBezTo>
                  <a:pt x="9055136" y="1869204"/>
                  <a:pt x="9072758" y="1887685"/>
                  <a:pt x="9072758" y="1887685"/>
                </a:cubicBezTo>
                <a:cubicBezTo>
                  <a:pt x="9099258" y="1876143"/>
                  <a:pt x="8739316" y="2485552"/>
                  <a:pt x="8765815" y="2474010"/>
                </a:cubicBezTo>
                <a:cubicBezTo>
                  <a:pt x="8845308" y="2439383"/>
                  <a:pt x="9422625" y="1690903"/>
                  <a:pt x="9350725" y="1856465"/>
                </a:cubicBezTo>
                <a:cubicBezTo>
                  <a:pt x="9524820" y="1579267"/>
                  <a:pt x="9743499" y="1455006"/>
                  <a:pt x="9811601" y="1223976"/>
                </a:cubicBezTo>
                <a:cubicBezTo>
                  <a:pt x="9852758" y="1143123"/>
                  <a:pt x="9887695" y="1064272"/>
                  <a:pt x="9921368" y="984202"/>
                </a:cubicBezTo>
                <a:lnTo>
                  <a:pt x="10007432" y="776080"/>
                </a:lnTo>
                <a:lnTo>
                  <a:pt x="9996510" y="772856"/>
                </a:lnTo>
                <a:cubicBezTo>
                  <a:pt x="9990307" y="769388"/>
                  <a:pt x="9985103" y="764321"/>
                  <a:pt x="9982107" y="757248"/>
                </a:cubicBezTo>
                <a:cubicBezTo>
                  <a:pt x="9981507" y="748504"/>
                  <a:pt x="9975432" y="739292"/>
                  <a:pt x="9974832" y="730549"/>
                </a:cubicBezTo>
                <a:cubicBezTo>
                  <a:pt x="9974794" y="722193"/>
                  <a:pt x="9973201" y="716091"/>
                  <a:pt x="9965915" y="711039"/>
                </a:cubicBezTo>
                <a:cubicBezTo>
                  <a:pt x="9958629" y="705986"/>
                  <a:pt x="9950606" y="710418"/>
                  <a:pt x="9942156" y="707057"/>
                </a:cubicBezTo>
                <a:cubicBezTo>
                  <a:pt x="9933531" y="702743"/>
                  <a:pt x="9926462" y="696175"/>
                  <a:pt x="9930046" y="686167"/>
                </a:cubicBezTo>
                <a:cubicBezTo>
                  <a:pt x="9936438" y="667280"/>
                  <a:pt x="9929929" y="661100"/>
                  <a:pt x="9912638" y="654941"/>
                </a:cubicBezTo>
                <a:cubicBezTo>
                  <a:pt x="9912944" y="648489"/>
                  <a:pt x="9916267" y="642466"/>
                  <a:pt x="9917132" y="636404"/>
                </a:cubicBezTo>
                <a:cubicBezTo>
                  <a:pt x="9917782" y="631856"/>
                  <a:pt x="9919380" y="627135"/>
                  <a:pt x="9915457" y="624414"/>
                </a:cubicBezTo>
                <a:cubicBezTo>
                  <a:pt x="9911534" y="621694"/>
                  <a:pt x="9908770" y="628105"/>
                  <a:pt x="9905535" y="629194"/>
                </a:cubicBezTo>
                <a:cubicBezTo>
                  <a:pt x="9899586" y="623403"/>
                  <a:pt x="9892684" y="628612"/>
                  <a:pt x="9890402" y="618702"/>
                </a:cubicBezTo>
                <a:cubicBezTo>
                  <a:pt x="9889715" y="614893"/>
                  <a:pt x="9888899" y="607664"/>
                  <a:pt x="9893472" y="605837"/>
                </a:cubicBezTo>
                <a:cubicBezTo>
                  <a:pt x="9916987" y="581333"/>
                  <a:pt x="9922429" y="562621"/>
                  <a:pt x="9911491" y="529219"/>
                </a:cubicBezTo>
                <a:cubicBezTo>
                  <a:pt x="9910587" y="526925"/>
                  <a:pt x="9912574" y="521639"/>
                  <a:pt x="9912834" y="517657"/>
                </a:cubicBezTo>
                <a:cubicBezTo>
                  <a:pt x="9913528" y="510642"/>
                  <a:pt x="9911807" y="501120"/>
                  <a:pt x="9912889" y="493542"/>
                </a:cubicBezTo>
                <a:cubicBezTo>
                  <a:pt x="9913322" y="490510"/>
                  <a:pt x="9913582" y="486527"/>
                  <a:pt x="9912290" y="484797"/>
                </a:cubicBezTo>
                <a:cubicBezTo>
                  <a:pt x="9893155" y="454873"/>
                  <a:pt x="9895446" y="443136"/>
                  <a:pt x="9923446" y="421742"/>
                </a:cubicBezTo>
                <a:cubicBezTo>
                  <a:pt x="9927807" y="410608"/>
                  <a:pt x="9936091" y="402193"/>
                  <a:pt x="9942693" y="392613"/>
                </a:cubicBezTo>
                <a:cubicBezTo>
                  <a:pt x="9949518" y="370694"/>
                  <a:pt x="9961775" y="351709"/>
                  <a:pt x="9967091" y="329577"/>
                </a:cubicBezTo>
                <a:cubicBezTo>
                  <a:pt x="9967695" y="327498"/>
                  <a:pt x="9970370" y="326021"/>
                  <a:pt x="9971706" y="325282"/>
                </a:cubicBezTo>
                <a:cubicBezTo>
                  <a:pt x="9990211" y="316459"/>
                  <a:pt x="9997113" y="311253"/>
                  <a:pt x="9996176" y="289780"/>
                </a:cubicBezTo>
                <a:cubicBezTo>
                  <a:pt x="9995748" y="281987"/>
                  <a:pt x="9996658" y="273456"/>
                  <a:pt x="10001880" y="267084"/>
                </a:cubicBezTo>
                <a:cubicBezTo>
                  <a:pt x="10012494" y="255288"/>
                  <a:pt x="10003915" y="248507"/>
                  <a:pt x="9995941" y="239647"/>
                </a:cubicBezTo>
                <a:cubicBezTo>
                  <a:pt x="9989432" y="233466"/>
                  <a:pt x="9983694" y="236984"/>
                  <a:pt x="9977269" y="236693"/>
                </a:cubicBezTo>
                <a:cubicBezTo>
                  <a:pt x="9964418" y="236110"/>
                  <a:pt x="9955406" y="232361"/>
                  <a:pt x="9956965" y="219282"/>
                </a:cubicBezTo>
                <a:cubicBezTo>
                  <a:pt x="9958525" y="206205"/>
                  <a:pt x="9971681" y="200336"/>
                  <a:pt x="9975310" y="187861"/>
                </a:cubicBezTo>
                <a:cubicBezTo>
                  <a:pt x="9975697" y="187298"/>
                  <a:pt x="9976087" y="186734"/>
                  <a:pt x="9975525" y="186346"/>
                </a:cubicBezTo>
                <a:cubicBezTo>
                  <a:pt x="9974964" y="185957"/>
                  <a:pt x="9974015" y="186132"/>
                  <a:pt x="9973455" y="185743"/>
                </a:cubicBezTo>
                <a:cubicBezTo>
                  <a:pt x="9970265" y="184364"/>
                  <a:pt x="9968799" y="181682"/>
                  <a:pt x="9968672" y="178262"/>
                </a:cubicBezTo>
                <a:cubicBezTo>
                  <a:pt x="9968544" y="174842"/>
                  <a:pt x="9971047" y="172413"/>
                  <a:pt x="9973505" y="172452"/>
                </a:cubicBezTo>
                <a:cubicBezTo>
                  <a:pt x="9975964" y="172491"/>
                  <a:pt x="9975014" y="172666"/>
                  <a:pt x="9976912" y="172316"/>
                </a:cubicBezTo>
                <a:cubicBezTo>
                  <a:pt x="9977733" y="168721"/>
                  <a:pt x="9978381" y="164174"/>
                  <a:pt x="9979764" y="160968"/>
                </a:cubicBezTo>
                <a:cubicBezTo>
                  <a:pt x="9983304" y="153428"/>
                  <a:pt x="9987920" y="149133"/>
                  <a:pt x="9993141" y="142760"/>
                </a:cubicBezTo>
                <a:cubicBezTo>
                  <a:pt x="9995255" y="140895"/>
                  <a:pt x="9999139" y="135259"/>
                  <a:pt x="10001082" y="132441"/>
                </a:cubicBezTo>
                <a:lnTo>
                  <a:pt x="10000565" y="129585"/>
                </a:lnTo>
                <a:cubicBezTo>
                  <a:pt x="9991215" y="113107"/>
                  <a:pt x="10005709" y="106499"/>
                  <a:pt x="10014597" y="96007"/>
                </a:cubicBezTo>
                <a:cubicBezTo>
                  <a:pt x="10023315" y="84561"/>
                  <a:pt x="10023015" y="80189"/>
                  <a:pt x="10019829" y="67986"/>
                </a:cubicBezTo>
                <a:close/>
                <a:moveTo>
                  <a:pt x="8028379" y="44745"/>
                </a:moveTo>
                <a:cubicBezTo>
                  <a:pt x="8037689" y="46035"/>
                  <a:pt x="8046107" y="47030"/>
                  <a:pt x="8056101" y="49440"/>
                </a:cubicBezTo>
                <a:cubicBezTo>
                  <a:pt x="8058768" y="50324"/>
                  <a:pt x="8066091" y="51851"/>
                  <a:pt x="8063075" y="56222"/>
                </a:cubicBezTo>
                <a:cubicBezTo>
                  <a:pt x="8055949" y="65494"/>
                  <a:pt x="8045621" y="56709"/>
                  <a:pt x="8034804" y="57605"/>
                </a:cubicBezTo>
                <a:cubicBezTo>
                  <a:pt x="8029738" y="58612"/>
                  <a:pt x="8029335" y="48640"/>
                  <a:pt x="8028379" y="44745"/>
                </a:cubicBezTo>
                <a:close/>
                <a:moveTo>
                  <a:pt x="8099650" y="0"/>
                </a:moveTo>
                <a:lnTo>
                  <a:pt x="8138445" y="0"/>
                </a:lnTo>
                <a:lnTo>
                  <a:pt x="8156133" y="19014"/>
                </a:lnTo>
                <a:cubicBezTo>
                  <a:pt x="8165909" y="33880"/>
                  <a:pt x="8174936" y="44021"/>
                  <a:pt x="8192121" y="40760"/>
                </a:cubicBezTo>
                <a:cubicBezTo>
                  <a:pt x="8209305" y="37498"/>
                  <a:pt x="8209726" y="24219"/>
                  <a:pt x="8210560" y="9286"/>
                </a:cubicBezTo>
                <a:lnTo>
                  <a:pt x="8215279" y="0"/>
                </a:lnTo>
                <a:lnTo>
                  <a:pt x="10045228" y="0"/>
                </a:lnTo>
                <a:lnTo>
                  <a:pt x="10041449" y="3715"/>
                </a:lnTo>
                <a:lnTo>
                  <a:pt x="10040260" y="6795"/>
                </a:lnTo>
                <a:lnTo>
                  <a:pt x="10051800" y="0"/>
                </a:lnTo>
                <a:lnTo>
                  <a:pt x="10906320" y="0"/>
                </a:lnTo>
                <a:lnTo>
                  <a:pt x="10905787" y="3554"/>
                </a:lnTo>
                <a:cubicBezTo>
                  <a:pt x="10913162" y="3669"/>
                  <a:pt x="10921096" y="4175"/>
                  <a:pt x="10928472" y="4292"/>
                </a:cubicBezTo>
                <a:cubicBezTo>
                  <a:pt x="10934202" y="11598"/>
                  <a:pt x="10927473" y="17758"/>
                  <a:pt x="10931308" y="25413"/>
                </a:cubicBezTo>
                <a:cubicBezTo>
                  <a:pt x="10932078" y="35110"/>
                  <a:pt x="10928240" y="38278"/>
                  <a:pt x="10919827" y="43273"/>
                </a:cubicBezTo>
                <a:cubicBezTo>
                  <a:pt x="10909689" y="49568"/>
                  <a:pt x="10901839" y="54950"/>
                  <a:pt x="10908602" y="67969"/>
                </a:cubicBezTo>
                <a:cubicBezTo>
                  <a:pt x="10912438" y="75625"/>
                  <a:pt x="10920500" y="79550"/>
                  <a:pt x="10929383" y="79881"/>
                </a:cubicBezTo>
                <a:cubicBezTo>
                  <a:pt x="10930892" y="80095"/>
                  <a:pt x="10932014" y="80871"/>
                  <a:pt x="10933134" y="81649"/>
                </a:cubicBezTo>
                <a:cubicBezTo>
                  <a:pt x="10944949" y="87341"/>
                  <a:pt x="10956934" y="93987"/>
                  <a:pt x="10969740" y="97037"/>
                </a:cubicBezTo>
                <a:cubicBezTo>
                  <a:pt x="10984056" y="100302"/>
                  <a:pt x="10997341" y="97852"/>
                  <a:pt x="11010663" y="103761"/>
                </a:cubicBezTo>
                <a:cubicBezTo>
                  <a:pt x="11018470" y="100846"/>
                  <a:pt x="11025024" y="104557"/>
                  <a:pt x="11032571" y="105625"/>
                </a:cubicBezTo>
                <a:cubicBezTo>
                  <a:pt x="11059521" y="110988"/>
                  <a:pt x="11083626" y="116875"/>
                  <a:pt x="11111830" y="115612"/>
                </a:cubicBezTo>
                <a:lnTo>
                  <a:pt x="11116100" y="118140"/>
                </a:lnTo>
                <a:cubicBezTo>
                  <a:pt x="11116180" y="118130"/>
                  <a:pt x="11116261" y="118118"/>
                  <a:pt x="11116341" y="118108"/>
                </a:cubicBezTo>
                <a:cubicBezTo>
                  <a:pt x="11125090" y="119129"/>
                  <a:pt x="11131318" y="118361"/>
                  <a:pt x="11135859" y="111956"/>
                </a:cubicBezTo>
                <a:cubicBezTo>
                  <a:pt x="11140399" y="105551"/>
                  <a:pt x="11134926" y="97231"/>
                  <a:pt x="11137574" y="89485"/>
                </a:cubicBezTo>
                <a:cubicBezTo>
                  <a:pt x="11141203" y="81694"/>
                  <a:pt x="11147353" y="75690"/>
                  <a:pt x="11158208" y="80422"/>
                </a:cubicBezTo>
                <a:cubicBezTo>
                  <a:pt x="11178658" y="88995"/>
                  <a:pt x="11184459" y="83483"/>
                  <a:pt x="11189125" y="67544"/>
                </a:cubicBezTo>
                <a:cubicBezTo>
                  <a:pt x="11195916" y="68656"/>
                  <a:pt x="11202570" y="72632"/>
                  <a:pt x="11209013" y="74238"/>
                </a:cubicBezTo>
                <a:cubicBezTo>
                  <a:pt x="11213842" y="75441"/>
                  <a:pt x="11218955" y="77584"/>
                  <a:pt x="11221400" y="74135"/>
                </a:cubicBezTo>
                <a:cubicBezTo>
                  <a:pt x="11223845" y="70685"/>
                  <a:pt x="11216840" y="67201"/>
                  <a:pt x="11215365" y="63936"/>
                </a:cubicBezTo>
                <a:cubicBezTo>
                  <a:pt x="11220817" y="58918"/>
                  <a:pt x="11214648" y="51583"/>
                  <a:pt x="11224794" y="50632"/>
                </a:cubicBezTo>
                <a:cubicBezTo>
                  <a:pt x="11228713" y="50449"/>
                  <a:pt x="11236203" y="50577"/>
                  <a:pt x="11238590" y="55228"/>
                </a:cubicBezTo>
                <a:cubicBezTo>
                  <a:pt x="11266694" y="81070"/>
                  <a:pt x="11286862" y="88702"/>
                  <a:pt x="11320728" y="82356"/>
                </a:cubicBezTo>
                <a:cubicBezTo>
                  <a:pt x="11323036" y="81771"/>
                  <a:pt x="11328781" y="84362"/>
                  <a:pt x="11332981" y="85118"/>
                </a:cubicBezTo>
                <a:cubicBezTo>
                  <a:pt x="11340402" y="86676"/>
                  <a:pt x="11350201" y="86217"/>
                  <a:pt x="11358251" y="88224"/>
                </a:cubicBezTo>
                <a:cubicBezTo>
                  <a:pt x="11361472" y="89026"/>
                  <a:pt x="11365673" y="89783"/>
                  <a:pt x="11367351" y="88751"/>
                </a:cubicBezTo>
                <a:cubicBezTo>
                  <a:pt x="11396725" y="74040"/>
                  <a:pt x="11418312" y="5313"/>
                  <a:pt x="11443623" y="35096"/>
                </a:cubicBezTo>
                <a:cubicBezTo>
                  <a:pt x="11455739" y="40724"/>
                  <a:pt x="11456357" y="86014"/>
                  <a:pt x="11467077" y="93612"/>
                </a:cubicBezTo>
                <a:cubicBezTo>
                  <a:pt x="11490747" y="102987"/>
                  <a:pt x="11511907" y="153456"/>
                  <a:pt x="11535645" y="161399"/>
                </a:cubicBezTo>
                <a:cubicBezTo>
                  <a:pt x="11537886" y="162246"/>
                  <a:pt x="11575922" y="83537"/>
                  <a:pt x="11576834" y="84924"/>
                </a:cubicBezTo>
                <a:cubicBezTo>
                  <a:pt x="11587991" y="103935"/>
                  <a:pt x="11557949" y="192751"/>
                  <a:pt x="11580348" y="194562"/>
                </a:cubicBezTo>
                <a:cubicBezTo>
                  <a:pt x="11588468" y="195135"/>
                  <a:pt x="11597501" y="197095"/>
                  <a:pt x="11604717" y="202951"/>
                </a:cubicBezTo>
                <a:cubicBezTo>
                  <a:pt x="11618173" y="214708"/>
                  <a:pt x="11624391" y="207273"/>
                  <a:pt x="11632850" y="200684"/>
                </a:cubicBezTo>
                <a:cubicBezTo>
                  <a:pt x="11638650" y="195173"/>
                  <a:pt x="11634372" y="189178"/>
                  <a:pt x="11634014" y="183003"/>
                </a:cubicBezTo>
                <a:cubicBezTo>
                  <a:pt x="11633296" y="170650"/>
                  <a:pt x="11636292" y="162412"/>
                  <a:pt x="11650155" y="165574"/>
                </a:cubicBezTo>
                <a:cubicBezTo>
                  <a:pt x="11664019" y="168739"/>
                  <a:pt x="11671527" y="182202"/>
                  <a:pt x="11684972" y="187290"/>
                </a:cubicBezTo>
                <a:cubicBezTo>
                  <a:pt x="11685603" y="187738"/>
                  <a:pt x="11686234" y="188184"/>
                  <a:pt x="11686582" y="187692"/>
                </a:cubicBezTo>
                <a:cubicBezTo>
                  <a:pt x="11686932" y="187199"/>
                  <a:pt x="11686652" y="186259"/>
                  <a:pt x="11687000" y="185767"/>
                </a:cubicBezTo>
                <a:cubicBezTo>
                  <a:pt x="11688116" y="182856"/>
                  <a:pt x="11690773" y="181780"/>
                  <a:pt x="11694343" y="182089"/>
                </a:cubicBezTo>
                <a:cubicBezTo>
                  <a:pt x="11697913" y="182398"/>
                  <a:pt x="11698242" y="192079"/>
                  <a:pt x="11700930" y="187498"/>
                </a:cubicBezTo>
                <a:cubicBezTo>
                  <a:pt x="11703619" y="182916"/>
                  <a:pt x="11709914" y="152717"/>
                  <a:pt x="11710477" y="154597"/>
                </a:cubicBezTo>
                <a:cubicBezTo>
                  <a:pt x="11714329" y="155846"/>
                  <a:pt x="11709677" y="185729"/>
                  <a:pt x="11713610" y="195004"/>
                </a:cubicBezTo>
                <a:cubicBezTo>
                  <a:pt x="11717542" y="204279"/>
                  <a:pt x="11726852" y="204389"/>
                  <a:pt x="11734070" y="210246"/>
                </a:cubicBezTo>
                <a:cubicBezTo>
                  <a:pt x="11736243" y="212526"/>
                  <a:pt x="11742548" y="216996"/>
                  <a:pt x="11745700" y="219230"/>
                </a:cubicBezTo>
                <a:lnTo>
                  <a:pt x="11748640" y="219093"/>
                </a:lnTo>
                <a:cubicBezTo>
                  <a:pt x="11764938" y="212137"/>
                  <a:pt x="11800520" y="190775"/>
                  <a:pt x="11812431" y="200699"/>
                </a:cubicBezTo>
                <a:cubicBezTo>
                  <a:pt x="11825325" y="210577"/>
                  <a:pt x="11802715" y="247055"/>
                  <a:pt x="11815170" y="245519"/>
                </a:cubicBezTo>
                <a:cubicBezTo>
                  <a:pt x="11833224" y="242770"/>
                  <a:pt x="11849744" y="244857"/>
                  <a:pt x="11868517" y="254461"/>
                </a:cubicBezTo>
                <a:cubicBezTo>
                  <a:pt x="11873279" y="257096"/>
                  <a:pt x="11872513" y="259513"/>
                  <a:pt x="11874618" y="263226"/>
                </a:cubicBezTo>
                <a:cubicBezTo>
                  <a:pt x="11884660" y="285149"/>
                  <a:pt x="11891596" y="290065"/>
                  <a:pt x="11917081" y="295542"/>
                </a:cubicBezTo>
                <a:cubicBezTo>
                  <a:pt x="11932273" y="298167"/>
                  <a:pt x="11949152" y="306431"/>
                  <a:pt x="11951908" y="323929"/>
                </a:cubicBezTo>
                <a:cubicBezTo>
                  <a:pt x="11952684" y="328179"/>
                  <a:pt x="11955701" y="333280"/>
                  <a:pt x="11957457" y="337483"/>
                </a:cubicBezTo>
                <a:cubicBezTo>
                  <a:pt x="11959563" y="341197"/>
                  <a:pt x="11960970" y="345894"/>
                  <a:pt x="11962726" y="350100"/>
                </a:cubicBezTo>
                <a:cubicBezTo>
                  <a:pt x="11968885" y="350765"/>
                  <a:pt x="11977006" y="351339"/>
                  <a:pt x="11983166" y="352004"/>
                </a:cubicBezTo>
                <a:cubicBezTo>
                  <a:pt x="11992264" y="352532"/>
                  <a:pt x="11999968" y="355030"/>
                  <a:pt x="12007670" y="357528"/>
                </a:cubicBezTo>
                <a:cubicBezTo>
                  <a:pt x="12020834" y="361677"/>
                  <a:pt x="12028459" y="358939"/>
                  <a:pt x="12039092" y="354631"/>
                </a:cubicBezTo>
                <a:cubicBezTo>
                  <a:pt x="12054059" y="348214"/>
                  <a:pt x="12068746" y="340858"/>
                  <a:pt x="12082803" y="333055"/>
                </a:cubicBezTo>
                <a:cubicBezTo>
                  <a:pt x="12093580" y="332552"/>
                  <a:pt x="12101351" y="333618"/>
                  <a:pt x="12108016" y="344263"/>
                </a:cubicBezTo>
                <a:cubicBezTo>
                  <a:pt x="12102438" y="358816"/>
                  <a:pt x="12056778" y="364049"/>
                  <a:pt x="12074732" y="365829"/>
                </a:cubicBezTo>
                <a:cubicBezTo>
                  <a:pt x="12083709" y="366718"/>
                  <a:pt x="12118869" y="360784"/>
                  <a:pt x="12151832" y="356233"/>
                </a:cubicBezTo>
                <a:lnTo>
                  <a:pt x="12192000" y="351909"/>
                </a:lnTo>
                <a:lnTo>
                  <a:pt x="12192000" y="368324"/>
                </a:lnTo>
                <a:lnTo>
                  <a:pt x="12153304" y="381056"/>
                </a:lnTo>
                <a:cubicBezTo>
                  <a:pt x="12120705" y="390830"/>
                  <a:pt x="12085533" y="400457"/>
                  <a:pt x="12075423" y="406290"/>
                </a:cubicBezTo>
                <a:cubicBezTo>
                  <a:pt x="12055202" y="417957"/>
                  <a:pt x="12089228" y="417553"/>
                  <a:pt x="12094418" y="424934"/>
                </a:cubicBezTo>
                <a:cubicBezTo>
                  <a:pt x="12103257" y="437860"/>
                  <a:pt x="12112152" y="442684"/>
                  <a:pt x="12126151" y="442983"/>
                </a:cubicBezTo>
                <a:cubicBezTo>
                  <a:pt x="12131453" y="442854"/>
                  <a:pt x="12141451" y="443247"/>
                  <a:pt x="12153560" y="444194"/>
                </a:cubicBezTo>
                <a:lnTo>
                  <a:pt x="12192000" y="448549"/>
                </a:lnTo>
                <a:lnTo>
                  <a:pt x="12192000" y="480026"/>
                </a:lnTo>
                <a:lnTo>
                  <a:pt x="12182059" y="481049"/>
                </a:lnTo>
                <a:cubicBezTo>
                  <a:pt x="12175186" y="481777"/>
                  <a:pt x="12171458" y="482312"/>
                  <a:pt x="12173804" y="482679"/>
                </a:cubicBezTo>
                <a:lnTo>
                  <a:pt x="12192000" y="484282"/>
                </a:lnTo>
                <a:lnTo>
                  <a:pt x="12192000" y="1749076"/>
                </a:lnTo>
                <a:lnTo>
                  <a:pt x="12186578" y="1749450"/>
                </a:lnTo>
                <a:cubicBezTo>
                  <a:pt x="12182955" y="1748547"/>
                  <a:pt x="12179261" y="1747410"/>
                  <a:pt x="12175448" y="1748779"/>
                </a:cubicBezTo>
                <a:cubicBezTo>
                  <a:pt x="12165369" y="1748297"/>
                  <a:pt x="12161654" y="1744183"/>
                  <a:pt x="12155552" y="1735417"/>
                </a:cubicBezTo>
                <a:cubicBezTo>
                  <a:pt x="12147906" y="1724817"/>
                  <a:pt x="12141455" y="1716543"/>
                  <a:pt x="12128515" y="1721436"/>
                </a:cubicBezTo>
                <a:cubicBezTo>
                  <a:pt x="12120890" y="1724174"/>
                  <a:pt x="12117612" y="1731474"/>
                  <a:pt x="12118184" y="1740021"/>
                </a:cubicBezTo>
                <a:cubicBezTo>
                  <a:pt x="12118116" y="1741454"/>
                  <a:pt x="12117417" y="1742440"/>
                  <a:pt x="12116719" y="1743425"/>
                </a:cubicBezTo>
                <a:cubicBezTo>
                  <a:pt x="12111977" y="1754127"/>
                  <a:pt x="12106253" y="1764875"/>
                  <a:pt x="12104382" y="1776872"/>
                </a:cubicBezTo>
                <a:cubicBezTo>
                  <a:pt x="12102441" y="1790302"/>
                  <a:pt x="12106381" y="1803458"/>
                  <a:pt x="12101569" y="1815593"/>
                </a:cubicBezTo>
                <a:cubicBezTo>
                  <a:pt x="12105431" y="1823509"/>
                  <a:pt x="12102219" y="1829377"/>
                  <a:pt x="12101880" y="1836539"/>
                </a:cubicBezTo>
                <a:cubicBezTo>
                  <a:pt x="12099049" y="1861919"/>
                  <a:pt x="12095373" y="1884482"/>
                  <a:pt x="12099613" y="1911916"/>
                </a:cubicBezTo>
                <a:cubicBezTo>
                  <a:pt x="12100671" y="1917108"/>
                  <a:pt x="12096694" y="1925390"/>
                  <a:pt x="12091096" y="1926605"/>
                </a:cubicBezTo>
                <a:cubicBezTo>
                  <a:pt x="12088439" y="1927682"/>
                  <a:pt x="12086547" y="1926341"/>
                  <a:pt x="12085635" y="1924954"/>
                </a:cubicBezTo>
                <a:cubicBezTo>
                  <a:pt x="12084724" y="1923567"/>
                  <a:pt x="12082618" y="1919855"/>
                  <a:pt x="12081357" y="1918960"/>
                </a:cubicBezTo>
                <a:cubicBezTo>
                  <a:pt x="12080347" y="1899000"/>
                  <a:pt x="12080250" y="1880426"/>
                  <a:pt x="12084070" y="1861667"/>
                </a:cubicBezTo>
                <a:cubicBezTo>
                  <a:pt x="12089163" y="1850473"/>
                  <a:pt x="12087117" y="1838658"/>
                  <a:pt x="12087377" y="1826260"/>
                </a:cubicBezTo>
                <a:cubicBezTo>
                  <a:pt x="12084283" y="1815924"/>
                  <a:pt x="12084059" y="1806883"/>
                  <a:pt x="12088666" y="1799044"/>
                </a:cubicBezTo>
                <a:cubicBezTo>
                  <a:pt x="12092227" y="1792685"/>
                  <a:pt x="12093128" y="1787403"/>
                  <a:pt x="12090878" y="1779887"/>
                </a:cubicBezTo>
                <a:cubicBezTo>
                  <a:pt x="12089258" y="1772816"/>
                  <a:pt x="12090441" y="1768472"/>
                  <a:pt x="12092671" y="1762651"/>
                </a:cubicBezTo>
                <a:lnTo>
                  <a:pt x="12088638" y="1748611"/>
                </a:lnTo>
                <a:cubicBezTo>
                  <a:pt x="12068008" y="1778539"/>
                  <a:pt x="12047377" y="1808466"/>
                  <a:pt x="12026747" y="1838393"/>
                </a:cubicBezTo>
                <a:cubicBezTo>
                  <a:pt x="11875266" y="2003233"/>
                  <a:pt x="11764546" y="2161462"/>
                  <a:pt x="11622517" y="2340549"/>
                </a:cubicBezTo>
                <a:lnTo>
                  <a:pt x="11482979" y="2508801"/>
                </a:lnTo>
                <a:lnTo>
                  <a:pt x="11501582" y="2567899"/>
                </a:lnTo>
                <a:cubicBezTo>
                  <a:pt x="11514338" y="2550550"/>
                  <a:pt x="11527095" y="2533201"/>
                  <a:pt x="11539851" y="2515851"/>
                </a:cubicBezTo>
                <a:cubicBezTo>
                  <a:pt x="11633053" y="2444623"/>
                  <a:pt x="11653404" y="2490416"/>
                  <a:pt x="11716750" y="2445073"/>
                </a:cubicBezTo>
                <a:cubicBezTo>
                  <a:pt x="11737866" y="2429958"/>
                  <a:pt x="11763757" y="2404717"/>
                  <a:pt x="11798719" y="2361642"/>
                </a:cubicBezTo>
                <a:cubicBezTo>
                  <a:pt x="11841503" y="2214434"/>
                  <a:pt x="12012383" y="2067486"/>
                  <a:pt x="12191286" y="1892936"/>
                </a:cubicBezTo>
                <a:lnTo>
                  <a:pt x="12192000" y="1892191"/>
                </a:lnTo>
                <a:lnTo>
                  <a:pt x="12192000" y="3402867"/>
                </a:lnTo>
                <a:lnTo>
                  <a:pt x="12124501" y="3445284"/>
                </a:lnTo>
                <a:cubicBezTo>
                  <a:pt x="11944868" y="3569164"/>
                  <a:pt x="11772840" y="3719810"/>
                  <a:pt x="11610252" y="3882997"/>
                </a:cubicBezTo>
                <a:lnTo>
                  <a:pt x="11561351" y="3871963"/>
                </a:lnTo>
                <a:lnTo>
                  <a:pt x="11555412" y="3917998"/>
                </a:lnTo>
                <a:cubicBezTo>
                  <a:pt x="11506511" y="3906965"/>
                  <a:pt x="11445732" y="3988004"/>
                  <a:pt x="11445732" y="3988004"/>
                </a:cubicBezTo>
                <a:cubicBezTo>
                  <a:pt x="11390892" y="4023008"/>
                  <a:pt x="11439793" y="4034043"/>
                  <a:pt x="11494631" y="3999040"/>
                </a:cubicBezTo>
                <a:lnTo>
                  <a:pt x="11516326" y="4000984"/>
                </a:lnTo>
                <a:lnTo>
                  <a:pt x="11470493" y="4052072"/>
                </a:lnTo>
                <a:cubicBezTo>
                  <a:pt x="11370304" y="4133845"/>
                  <a:pt x="11229691" y="4199833"/>
                  <a:pt x="11257457" y="4277164"/>
                </a:cubicBezTo>
                <a:cubicBezTo>
                  <a:pt x="11630791" y="4071217"/>
                  <a:pt x="11883315" y="4115729"/>
                  <a:pt x="12186069" y="3960248"/>
                </a:cubicBezTo>
                <a:lnTo>
                  <a:pt x="12192000" y="3956950"/>
                </a:lnTo>
                <a:lnTo>
                  <a:pt x="12192000" y="6089079"/>
                </a:lnTo>
                <a:lnTo>
                  <a:pt x="12170804" y="6100399"/>
                </a:lnTo>
                <a:cubicBezTo>
                  <a:pt x="12107113" y="6128986"/>
                  <a:pt x="12029608" y="6152605"/>
                  <a:pt x="11926881" y="6168414"/>
                </a:cubicBezTo>
                <a:cubicBezTo>
                  <a:pt x="11868187" y="6140947"/>
                  <a:pt x="11959914" y="6088049"/>
                  <a:pt x="11970924" y="6061259"/>
                </a:cubicBezTo>
                <a:cubicBezTo>
                  <a:pt x="11556799" y="6174895"/>
                  <a:pt x="11221332" y="6227521"/>
                  <a:pt x="10824406" y="6388943"/>
                </a:cubicBezTo>
                <a:lnTo>
                  <a:pt x="10674727" y="6454503"/>
                </a:lnTo>
                <a:lnTo>
                  <a:pt x="10563867" y="6399697"/>
                </a:lnTo>
                <a:lnTo>
                  <a:pt x="10573089" y="6397289"/>
                </a:lnTo>
                <a:lnTo>
                  <a:pt x="10556384" y="6395995"/>
                </a:lnTo>
                <a:lnTo>
                  <a:pt x="10512932" y="6374512"/>
                </a:lnTo>
                <a:lnTo>
                  <a:pt x="10518410" y="6362716"/>
                </a:lnTo>
                <a:lnTo>
                  <a:pt x="10539954" y="6347821"/>
                </a:lnTo>
                <a:lnTo>
                  <a:pt x="10519397" y="6349255"/>
                </a:lnTo>
                <a:cubicBezTo>
                  <a:pt x="10482622" y="6350378"/>
                  <a:pt x="10446201" y="6349987"/>
                  <a:pt x="10410227" y="6347940"/>
                </a:cubicBezTo>
                <a:lnTo>
                  <a:pt x="10401988" y="6347070"/>
                </a:lnTo>
                <a:lnTo>
                  <a:pt x="10294117" y="6383481"/>
                </a:lnTo>
                <a:cubicBezTo>
                  <a:pt x="10252952" y="6399565"/>
                  <a:pt x="10215240" y="6416758"/>
                  <a:pt x="10184139" y="6434254"/>
                </a:cubicBezTo>
                <a:lnTo>
                  <a:pt x="10236273" y="6429436"/>
                </a:lnTo>
                <a:cubicBezTo>
                  <a:pt x="10288406" y="6424620"/>
                  <a:pt x="10308944" y="6396727"/>
                  <a:pt x="10320010" y="6447697"/>
                </a:cubicBezTo>
                <a:cubicBezTo>
                  <a:pt x="10320010" y="6447697"/>
                  <a:pt x="10267873" y="6452512"/>
                  <a:pt x="10247338" y="6480404"/>
                </a:cubicBezTo>
                <a:lnTo>
                  <a:pt x="10258403" y="6531372"/>
                </a:lnTo>
                <a:cubicBezTo>
                  <a:pt x="10113063" y="6596791"/>
                  <a:pt x="10018262" y="6527564"/>
                  <a:pt x="10122531" y="6517931"/>
                </a:cubicBezTo>
                <a:lnTo>
                  <a:pt x="10070397" y="6522748"/>
                </a:lnTo>
                <a:cubicBezTo>
                  <a:pt x="10018262" y="6527564"/>
                  <a:pt x="9986661" y="6504489"/>
                  <a:pt x="9986661" y="6504489"/>
                </a:cubicBezTo>
                <a:cubicBezTo>
                  <a:pt x="10007197" y="6476597"/>
                  <a:pt x="10059331" y="6471778"/>
                  <a:pt x="10079868" y="6443886"/>
                </a:cubicBezTo>
                <a:lnTo>
                  <a:pt x="10101029" y="6417775"/>
                </a:lnTo>
                <a:lnTo>
                  <a:pt x="9946835" y="6448898"/>
                </a:lnTo>
                <a:cubicBezTo>
                  <a:pt x="9795374" y="6470724"/>
                  <a:pt x="9626853" y="6483137"/>
                  <a:pt x="9487565" y="6504632"/>
                </a:cubicBezTo>
                <a:lnTo>
                  <a:pt x="9472004" y="6507584"/>
                </a:lnTo>
                <a:lnTo>
                  <a:pt x="9549602" y="6504318"/>
                </a:lnTo>
                <a:cubicBezTo>
                  <a:pt x="9546971" y="6554134"/>
                  <a:pt x="9443569" y="6557963"/>
                  <a:pt x="9361027" y="6580143"/>
                </a:cubicBezTo>
                <a:lnTo>
                  <a:pt x="9319778" y="6597947"/>
                </a:lnTo>
                <a:lnTo>
                  <a:pt x="9306833" y="6591712"/>
                </a:lnTo>
                <a:cubicBezTo>
                  <a:pt x="9301497" y="6592548"/>
                  <a:pt x="9297646" y="6598639"/>
                  <a:pt x="9289947" y="6610823"/>
                </a:cubicBezTo>
                <a:lnTo>
                  <a:pt x="9319778" y="6597947"/>
                </a:lnTo>
                <a:lnTo>
                  <a:pt x="9332637" y="6604142"/>
                </a:lnTo>
                <a:cubicBezTo>
                  <a:pt x="9375330" y="6597460"/>
                  <a:pt x="9402622" y="6615148"/>
                  <a:pt x="9359930" y="6621829"/>
                </a:cubicBezTo>
                <a:cubicBezTo>
                  <a:pt x="9359930" y="6621829"/>
                  <a:pt x="9301839" y="6652877"/>
                  <a:pt x="9274549" y="6635191"/>
                </a:cubicBezTo>
                <a:lnTo>
                  <a:pt x="9259149" y="6659557"/>
                </a:lnTo>
                <a:lnTo>
                  <a:pt x="9231857" y="6641871"/>
                </a:lnTo>
                <a:cubicBezTo>
                  <a:pt x="8929511" y="6755057"/>
                  <a:pt x="8615271" y="6826189"/>
                  <a:pt x="8335337" y="6782162"/>
                </a:cubicBezTo>
                <a:cubicBezTo>
                  <a:pt x="8315039" y="6799062"/>
                  <a:pt x="8289570" y="6813684"/>
                  <a:pt x="8260009" y="6826458"/>
                </a:cubicBezTo>
                <a:lnTo>
                  <a:pt x="8165154" y="6858000"/>
                </a:lnTo>
                <a:lnTo>
                  <a:pt x="0" y="6858000"/>
                </a:lnTo>
                <a:lnTo>
                  <a:pt x="0" y="6611995"/>
                </a:lnTo>
                <a:lnTo>
                  <a:pt x="12218" y="6597975"/>
                </a:lnTo>
                <a:cubicBezTo>
                  <a:pt x="305463" y="6524678"/>
                  <a:pt x="611273" y="6518569"/>
                  <a:pt x="745332" y="6414735"/>
                </a:cubicBezTo>
                <a:cubicBezTo>
                  <a:pt x="930800" y="6361982"/>
                  <a:pt x="874434" y="6433613"/>
                  <a:pt x="1012297" y="6424727"/>
                </a:cubicBezTo>
                <a:cubicBezTo>
                  <a:pt x="1197764" y="6371976"/>
                  <a:pt x="1146356" y="6320893"/>
                  <a:pt x="1262891" y="6272581"/>
                </a:cubicBezTo>
                <a:cubicBezTo>
                  <a:pt x="1499771" y="6270915"/>
                  <a:pt x="1655155" y="6206504"/>
                  <a:pt x="1771692" y="6158196"/>
                </a:cubicBezTo>
                <a:cubicBezTo>
                  <a:pt x="1888229" y="6109888"/>
                  <a:pt x="2013527" y="6033815"/>
                  <a:pt x="2229080" y="5992725"/>
                </a:cubicBezTo>
                <a:cubicBezTo>
                  <a:pt x="2289251" y="6016045"/>
                  <a:pt x="2358183" y="6011602"/>
                  <a:pt x="2310577" y="6055469"/>
                </a:cubicBezTo>
                <a:lnTo>
                  <a:pt x="2356141" y="6041703"/>
                </a:lnTo>
                <a:lnTo>
                  <a:pt x="2566890" y="5968212"/>
                </a:lnTo>
                <a:lnTo>
                  <a:pt x="2791029" y="5883933"/>
                </a:lnTo>
                <a:lnTo>
                  <a:pt x="2967051" y="5807471"/>
                </a:lnTo>
                <a:cubicBezTo>
                  <a:pt x="3063927" y="5761279"/>
                  <a:pt x="3158257" y="5713126"/>
                  <a:pt x="3255622" y="5663716"/>
                </a:cubicBezTo>
                <a:lnTo>
                  <a:pt x="3312689" y="5635571"/>
                </a:lnTo>
                <a:lnTo>
                  <a:pt x="3273184" y="5635480"/>
                </a:lnTo>
                <a:cubicBezTo>
                  <a:pt x="3394510" y="5615338"/>
                  <a:pt x="3291077" y="5602118"/>
                  <a:pt x="3143656" y="5587019"/>
                </a:cubicBezTo>
                <a:lnTo>
                  <a:pt x="3044451" y="5576914"/>
                </a:lnTo>
                <a:lnTo>
                  <a:pt x="3041753" y="5576883"/>
                </a:lnTo>
                <a:lnTo>
                  <a:pt x="3041726" y="5576637"/>
                </a:lnTo>
                <a:lnTo>
                  <a:pt x="3027666" y="5575205"/>
                </a:lnTo>
                <a:cubicBezTo>
                  <a:pt x="2909077" y="5562763"/>
                  <a:pt x="2791165" y="5548029"/>
                  <a:pt x="2750187" y="5527289"/>
                </a:cubicBezTo>
                <a:cubicBezTo>
                  <a:pt x="2713764" y="5508853"/>
                  <a:pt x="2584977" y="5483650"/>
                  <a:pt x="2548553" y="5465213"/>
                </a:cubicBezTo>
                <a:cubicBezTo>
                  <a:pt x="2548553" y="5465213"/>
                  <a:pt x="2731777" y="5403146"/>
                  <a:pt x="2794526" y="5388317"/>
                </a:cubicBezTo>
                <a:cubicBezTo>
                  <a:pt x="2857273" y="5373486"/>
                  <a:pt x="2880666" y="5380397"/>
                  <a:pt x="2925038" y="5376237"/>
                </a:cubicBezTo>
                <a:cubicBezTo>
                  <a:pt x="2947225" y="5374155"/>
                  <a:pt x="2974612" y="5369324"/>
                  <a:pt x="2999724" y="5365815"/>
                </a:cubicBezTo>
                <a:lnTo>
                  <a:pt x="3018972" y="5363751"/>
                </a:lnTo>
                <a:lnTo>
                  <a:pt x="3018844" y="5362554"/>
                </a:lnTo>
                <a:lnTo>
                  <a:pt x="3029061" y="5362669"/>
                </a:lnTo>
                <a:lnTo>
                  <a:pt x="3034750" y="5362059"/>
                </a:lnTo>
                <a:lnTo>
                  <a:pt x="3052333" y="5362930"/>
                </a:lnTo>
                <a:lnTo>
                  <a:pt x="3461098" y="5367535"/>
                </a:lnTo>
                <a:lnTo>
                  <a:pt x="3493000" y="5361753"/>
                </a:lnTo>
                <a:lnTo>
                  <a:pt x="3482382" y="5357633"/>
                </a:lnTo>
                <a:cubicBezTo>
                  <a:pt x="3465451" y="5351063"/>
                  <a:pt x="3450060" y="5342787"/>
                  <a:pt x="3440831" y="5327686"/>
                </a:cubicBezTo>
                <a:cubicBezTo>
                  <a:pt x="3421295" y="5270045"/>
                  <a:pt x="3553316" y="5213922"/>
                  <a:pt x="3617853" y="5222421"/>
                </a:cubicBezTo>
                <a:cubicBezTo>
                  <a:pt x="3666468" y="5194348"/>
                  <a:pt x="3701267" y="5178596"/>
                  <a:pt x="3724013" y="5157182"/>
                </a:cubicBezTo>
                <a:cubicBezTo>
                  <a:pt x="3739626" y="5138567"/>
                  <a:pt x="3747656" y="5123044"/>
                  <a:pt x="3760484" y="5087113"/>
                </a:cubicBezTo>
                <a:cubicBezTo>
                  <a:pt x="3747436" y="4928155"/>
                  <a:pt x="3651213" y="4368621"/>
                  <a:pt x="3645720" y="4203438"/>
                </a:cubicBezTo>
                <a:cubicBezTo>
                  <a:pt x="3656047" y="4154466"/>
                  <a:pt x="3682769" y="4120909"/>
                  <a:pt x="3727524" y="4096014"/>
                </a:cubicBezTo>
                <a:cubicBezTo>
                  <a:pt x="3817690" y="4043524"/>
                  <a:pt x="3895063" y="3992700"/>
                  <a:pt x="4009855" y="3960004"/>
                </a:cubicBezTo>
                <a:cubicBezTo>
                  <a:pt x="4124647" y="3927308"/>
                  <a:pt x="4339230" y="3919524"/>
                  <a:pt x="4416279" y="3899839"/>
                </a:cubicBezTo>
                <a:cubicBezTo>
                  <a:pt x="4449135" y="3892078"/>
                  <a:pt x="4554813" y="3882219"/>
                  <a:pt x="4573874" y="3861103"/>
                </a:cubicBezTo>
                <a:cubicBezTo>
                  <a:pt x="4592172" y="3814676"/>
                  <a:pt x="4566470" y="3732059"/>
                  <a:pt x="4526072" y="3621276"/>
                </a:cubicBezTo>
                <a:cubicBezTo>
                  <a:pt x="4485674" y="3510494"/>
                  <a:pt x="4397987" y="3292605"/>
                  <a:pt x="4331486" y="3196407"/>
                </a:cubicBezTo>
                <a:cubicBezTo>
                  <a:pt x="4249590" y="3080373"/>
                  <a:pt x="4128844" y="3002106"/>
                  <a:pt x="4034691" y="2925077"/>
                </a:cubicBezTo>
                <a:cubicBezTo>
                  <a:pt x="3940538" y="2848048"/>
                  <a:pt x="3851978" y="2803559"/>
                  <a:pt x="3766570" y="2734233"/>
                </a:cubicBezTo>
                <a:cubicBezTo>
                  <a:pt x="3752445" y="2722228"/>
                  <a:pt x="3739761" y="2723442"/>
                  <a:pt x="3722360" y="2724942"/>
                </a:cubicBezTo>
                <a:cubicBezTo>
                  <a:pt x="3667563" y="2727383"/>
                  <a:pt x="3625296" y="2722854"/>
                  <a:pt x="3581785" y="2685134"/>
                </a:cubicBezTo>
                <a:cubicBezTo>
                  <a:pt x="3567659" y="2673130"/>
                  <a:pt x="3549778" y="2670224"/>
                  <a:pt x="3532880" y="2663267"/>
                </a:cubicBezTo>
                <a:cubicBezTo>
                  <a:pt x="3490635" y="2645874"/>
                  <a:pt x="3469065" y="2613476"/>
                  <a:pt x="3478081" y="2569906"/>
                </a:cubicBezTo>
                <a:cubicBezTo>
                  <a:pt x="3483496" y="2541191"/>
                  <a:pt x="3513406" y="2545584"/>
                  <a:pt x="3536634" y="2558367"/>
                </a:cubicBezTo>
                <a:cubicBezTo>
                  <a:pt x="3533730" y="2544793"/>
                  <a:pt x="3528862" y="2539324"/>
                  <a:pt x="3517007" y="2530730"/>
                </a:cubicBezTo>
                <a:cubicBezTo>
                  <a:pt x="3506615" y="2522490"/>
                  <a:pt x="3495415" y="2511195"/>
                  <a:pt x="3501943" y="2497049"/>
                </a:cubicBezTo>
                <a:cubicBezTo>
                  <a:pt x="3508470" y="2482903"/>
                  <a:pt x="3526526" y="2478702"/>
                  <a:pt x="3540017" y="2480543"/>
                </a:cubicBezTo>
                <a:cubicBezTo>
                  <a:pt x="3554972" y="2482740"/>
                  <a:pt x="3566195" y="2481172"/>
                  <a:pt x="3574665" y="2471787"/>
                </a:cubicBezTo>
                <a:cubicBezTo>
                  <a:pt x="3582809" y="2463753"/>
                  <a:pt x="3596476" y="2458488"/>
                  <a:pt x="3606059" y="2463671"/>
                </a:cubicBezTo>
                <a:cubicBezTo>
                  <a:pt x="3643949" y="2484655"/>
                  <a:pt x="3679161" y="2466383"/>
                  <a:pt x="3713575" y="2473857"/>
                </a:cubicBezTo>
                <a:cubicBezTo>
                  <a:pt x="3725047" y="2476349"/>
                  <a:pt x="3736429" y="2481700"/>
                  <a:pt x="3747793" y="2492320"/>
                </a:cubicBezTo>
                <a:cubicBezTo>
                  <a:pt x="3769058" y="2513205"/>
                  <a:pt x="3794384" y="2536504"/>
                  <a:pt x="3813203" y="2561086"/>
                </a:cubicBezTo>
                <a:cubicBezTo>
                  <a:pt x="3854902" y="2612664"/>
                  <a:pt x="3906229" y="2643698"/>
                  <a:pt x="3967315" y="2672809"/>
                </a:cubicBezTo>
                <a:cubicBezTo>
                  <a:pt x="4085100" y="2729968"/>
                  <a:pt x="4183016" y="2805187"/>
                  <a:pt x="4279777" y="2891564"/>
                </a:cubicBezTo>
                <a:cubicBezTo>
                  <a:pt x="4284973" y="2895684"/>
                  <a:pt x="4288379" y="2900800"/>
                  <a:pt x="4293575" y="2904920"/>
                </a:cubicBezTo>
                <a:cubicBezTo>
                  <a:pt x="4331409" y="2934113"/>
                  <a:pt x="4338898" y="2928778"/>
                  <a:pt x="4353439" y="2887978"/>
                </a:cubicBezTo>
                <a:cubicBezTo>
                  <a:pt x="4365358" y="2857981"/>
                  <a:pt x="4393696" y="2830535"/>
                  <a:pt x="4420396" y="2809843"/>
                </a:cubicBezTo>
                <a:cubicBezTo>
                  <a:pt x="4481285" y="2763122"/>
                  <a:pt x="4546803" y="2767571"/>
                  <a:pt x="4623389" y="2764694"/>
                </a:cubicBezTo>
                <a:cubicBezTo>
                  <a:pt x="4646969" y="2763262"/>
                  <a:pt x="4663691" y="2777327"/>
                  <a:pt x="4673734" y="2799780"/>
                </a:cubicBezTo>
                <a:cubicBezTo>
                  <a:pt x="4698034" y="2852857"/>
                  <a:pt x="4743161" y="2896688"/>
                  <a:pt x="4761763" y="2954104"/>
                </a:cubicBezTo>
                <a:cubicBezTo>
                  <a:pt x="4772112" y="2988070"/>
                  <a:pt x="4778553" y="3025379"/>
                  <a:pt x="4803703" y="3055785"/>
                </a:cubicBezTo>
                <a:cubicBezTo>
                  <a:pt x="4813112" y="3068077"/>
                  <a:pt x="4822042" y="3075962"/>
                  <a:pt x="4836342" y="3080858"/>
                </a:cubicBezTo>
                <a:cubicBezTo>
                  <a:pt x="4863479" y="3090298"/>
                  <a:pt x="4890944" y="3098389"/>
                  <a:pt x="4918081" y="3107829"/>
                </a:cubicBezTo>
                <a:cubicBezTo>
                  <a:pt x="5024359" y="3142179"/>
                  <a:pt x="5099856" y="3207671"/>
                  <a:pt x="5180219" y="3278634"/>
                </a:cubicBezTo>
                <a:cubicBezTo>
                  <a:pt x="5185415" y="3282753"/>
                  <a:pt x="5189956" y="3289574"/>
                  <a:pt x="5190437" y="3293981"/>
                </a:cubicBezTo>
                <a:cubicBezTo>
                  <a:pt x="5203973" y="3365898"/>
                  <a:pt x="5267504" y="3391311"/>
                  <a:pt x="5316365" y="3438907"/>
                </a:cubicBezTo>
                <a:cubicBezTo>
                  <a:pt x="5353698" y="3476557"/>
                  <a:pt x="5394306" y="3500702"/>
                  <a:pt x="5427732" y="3541694"/>
                </a:cubicBezTo>
                <a:cubicBezTo>
                  <a:pt x="5446878" y="3564926"/>
                  <a:pt x="5466527" y="3579698"/>
                  <a:pt x="5493817" y="3594895"/>
                </a:cubicBezTo>
                <a:cubicBezTo>
                  <a:pt x="5521107" y="3610092"/>
                  <a:pt x="5550013" y="3631400"/>
                  <a:pt x="5569160" y="3654632"/>
                </a:cubicBezTo>
                <a:cubicBezTo>
                  <a:pt x="5642997" y="3739740"/>
                  <a:pt x="5637409" y="3775561"/>
                  <a:pt x="5589772" y="3869821"/>
                </a:cubicBezTo>
                <a:cubicBezTo>
                  <a:pt x="5581125" y="3886313"/>
                  <a:pt x="5576061" y="3900814"/>
                  <a:pt x="5587893" y="3922272"/>
                </a:cubicBezTo>
                <a:cubicBezTo>
                  <a:pt x="5621450" y="3981884"/>
                  <a:pt x="5609508" y="4024744"/>
                  <a:pt x="5548313" y="4059951"/>
                </a:cubicBezTo>
                <a:cubicBezTo>
                  <a:pt x="5532202" y="4068913"/>
                  <a:pt x="5519670" y="4075883"/>
                  <a:pt x="5511832" y="4095431"/>
                </a:cubicBezTo>
                <a:cubicBezTo>
                  <a:pt x="5503995" y="4114978"/>
                  <a:pt x="5501026" y="4139996"/>
                  <a:pt x="5467536" y="4137595"/>
                </a:cubicBezTo>
                <a:cubicBezTo>
                  <a:pt x="5450791" y="4136394"/>
                  <a:pt x="5419810" y="4091705"/>
                  <a:pt x="5421142" y="4073440"/>
                </a:cubicBezTo>
                <a:cubicBezTo>
                  <a:pt x="5422473" y="4055174"/>
                  <a:pt x="5427867" y="4039323"/>
                  <a:pt x="5428543" y="4023759"/>
                </a:cubicBezTo>
                <a:cubicBezTo>
                  <a:pt x="5430224" y="3991279"/>
                  <a:pt x="5423085" y="3982399"/>
                  <a:pt x="5389092" y="3988455"/>
                </a:cubicBezTo>
                <a:cubicBezTo>
                  <a:pt x="5371366" y="3991305"/>
                  <a:pt x="5356890" y="3993515"/>
                  <a:pt x="5347656" y="3974117"/>
                </a:cubicBezTo>
                <a:cubicBezTo>
                  <a:pt x="5338420" y="3954719"/>
                  <a:pt x="5349488" y="3947395"/>
                  <a:pt x="5360732" y="3932963"/>
                </a:cubicBezTo>
                <a:cubicBezTo>
                  <a:pt x="5397387" y="3890376"/>
                  <a:pt x="5431424" y="3858592"/>
                  <a:pt x="5422580" y="3799253"/>
                </a:cubicBezTo>
                <a:cubicBezTo>
                  <a:pt x="5420004" y="3784329"/>
                  <a:pt x="5415311" y="3771752"/>
                  <a:pt x="5400202" y="3763798"/>
                </a:cubicBezTo>
                <a:cubicBezTo>
                  <a:pt x="5349056" y="3727638"/>
                  <a:pt x="5139060" y="3565795"/>
                  <a:pt x="5115699" y="3582294"/>
                </a:cubicBezTo>
                <a:cubicBezTo>
                  <a:pt x="5105702" y="3629916"/>
                  <a:pt x="5179922" y="3793317"/>
                  <a:pt x="5187476" y="3845195"/>
                </a:cubicBezTo>
                <a:cubicBezTo>
                  <a:pt x="5202738" y="3954707"/>
                  <a:pt x="5260734" y="4021445"/>
                  <a:pt x="5260057" y="4132810"/>
                </a:cubicBezTo>
                <a:cubicBezTo>
                  <a:pt x="5260801" y="4174458"/>
                  <a:pt x="5278690" y="4277686"/>
                  <a:pt x="5263015" y="4316781"/>
                </a:cubicBezTo>
                <a:cubicBezTo>
                  <a:pt x="5262360" y="4319482"/>
                  <a:pt x="5260243" y="4321829"/>
                  <a:pt x="5259915" y="4323180"/>
                </a:cubicBezTo>
                <a:cubicBezTo>
                  <a:pt x="5252798" y="4397237"/>
                  <a:pt x="5191779" y="4425337"/>
                  <a:pt x="5150713" y="4479724"/>
                </a:cubicBezTo>
                <a:cubicBezTo>
                  <a:pt x="5109320" y="4535461"/>
                  <a:pt x="5060831" y="4556590"/>
                  <a:pt x="4993458" y="4591729"/>
                </a:cubicBezTo>
                <a:cubicBezTo>
                  <a:pt x="4897769" y="4641450"/>
                  <a:pt x="4789547" y="4698140"/>
                  <a:pt x="4682986" y="4735215"/>
                </a:cubicBezTo>
                <a:cubicBezTo>
                  <a:pt x="4645894" y="4747668"/>
                  <a:pt x="4599544" y="4753588"/>
                  <a:pt x="4563106" y="4763341"/>
                </a:cubicBezTo>
                <a:cubicBezTo>
                  <a:pt x="4538219" y="4770174"/>
                  <a:pt x="4513177" y="4771252"/>
                  <a:pt x="4499161" y="4790732"/>
                </a:cubicBezTo>
                <a:cubicBezTo>
                  <a:pt x="4497042" y="4793078"/>
                  <a:pt x="4493462" y="4795069"/>
                  <a:pt x="4491673" y="4796064"/>
                </a:cubicBezTo>
                <a:cubicBezTo>
                  <a:pt x="4430521" y="4805545"/>
                  <a:pt x="4452418" y="4836592"/>
                  <a:pt x="4420500" y="4866029"/>
                </a:cubicBezTo>
                <a:cubicBezTo>
                  <a:pt x="4416592" y="4869370"/>
                  <a:pt x="4425041" y="4872850"/>
                  <a:pt x="4427312" y="4876260"/>
                </a:cubicBezTo>
                <a:cubicBezTo>
                  <a:pt x="4444985" y="4905568"/>
                  <a:pt x="4455119" y="4948515"/>
                  <a:pt x="4463358" y="5076342"/>
                </a:cubicBezTo>
                <a:lnTo>
                  <a:pt x="4465090" y="5108177"/>
                </a:lnTo>
                <a:lnTo>
                  <a:pt x="4498141" y="5095364"/>
                </a:lnTo>
                <a:cubicBezTo>
                  <a:pt x="4531523" y="5079919"/>
                  <a:pt x="4558128" y="5062943"/>
                  <a:pt x="4580932" y="5048392"/>
                </a:cubicBezTo>
                <a:cubicBezTo>
                  <a:pt x="4626541" y="5019294"/>
                  <a:pt x="4673797" y="4977431"/>
                  <a:pt x="4761719" y="4944751"/>
                </a:cubicBezTo>
                <a:cubicBezTo>
                  <a:pt x="4788826" y="4950872"/>
                  <a:pt x="4817583" y="4944232"/>
                  <a:pt x="4800733" y="4966692"/>
                </a:cubicBezTo>
                <a:cubicBezTo>
                  <a:pt x="5008628" y="4869171"/>
                  <a:pt x="5119992" y="4762988"/>
                  <a:pt x="5288869" y="4643523"/>
                </a:cubicBezTo>
                <a:cubicBezTo>
                  <a:pt x="5275315" y="4640462"/>
                  <a:pt x="5231357" y="4656804"/>
                  <a:pt x="5234652" y="4631281"/>
                </a:cubicBezTo>
                <a:cubicBezTo>
                  <a:pt x="5361218" y="4515397"/>
                  <a:pt x="5439250" y="4559281"/>
                  <a:pt x="5574426" y="4484739"/>
                </a:cubicBezTo>
                <a:lnTo>
                  <a:pt x="5570646" y="4498404"/>
                </a:lnTo>
                <a:lnTo>
                  <a:pt x="5586485" y="4490231"/>
                </a:lnTo>
                <a:cubicBezTo>
                  <a:pt x="5609547" y="4477635"/>
                  <a:pt x="5630388" y="4465014"/>
                  <a:pt x="5659658" y="4448204"/>
                </a:cubicBezTo>
                <a:cubicBezTo>
                  <a:pt x="5652605" y="4465266"/>
                  <a:pt x="5694287" y="4440024"/>
                  <a:pt x="5720031" y="4431745"/>
                </a:cubicBezTo>
                <a:cubicBezTo>
                  <a:pt x="5728000" y="4423263"/>
                  <a:pt x="5751912" y="4397821"/>
                  <a:pt x="5718197" y="4414582"/>
                </a:cubicBezTo>
                <a:cubicBezTo>
                  <a:pt x="5776735" y="4380960"/>
                  <a:pt x="5852131" y="4338958"/>
                  <a:pt x="5936412" y="4297057"/>
                </a:cubicBezTo>
                <a:cubicBezTo>
                  <a:pt x="6012724" y="4263635"/>
                  <a:pt x="6096089" y="4213152"/>
                  <a:pt x="6171483" y="4171152"/>
                </a:cubicBezTo>
                <a:cubicBezTo>
                  <a:pt x="6171483" y="4171152"/>
                  <a:pt x="6188340" y="4162771"/>
                  <a:pt x="6190174" y="4179931"/>
                </a:cubicBezTo>
                <a:cubicBezTo>
                  <a:pt x="6281509" y="4120968"/>
                  <a:pt x="6332078" y="4095828"/>
                  <a:pt x="6362121" y="4044745"/>
                </a:cubicBezTo>
                <a:cubicBezTo>
                  <a:pt x="6412691" y="4019604"/>
                  <a:pt x="6436601" y="3994161"/>
                  <a:pt x="6470313" y="3977401"/>
                </a:cubicBezTo>
                <a:cubicBezTo>
                  <a:pt x="6486252" y="3960442"/>
                  <a:pt x="6461426" y="3977302"/>
                  <a:pt x="6460509" y="3968722"/>
                </a:cubicBezTo>
                <a:lnTo>
                  <a:pt x="6558896" y="3892697"/>
                </a:lnTo>
                <a:cubicBezTo>
                  <a:pt x="6561646" y="3918438"/>
                  <a:pt x="6585555" y="3892997"/>
                  <a:pt x="6602412" y="3884616"/>
                </a:cubicBezTo>
                <a:cubicBezTo>
                  <a:pt x="6611758" y="3889006"/>
                  <a:pt x="6610683" y="3899707"/>
                  <a:pt x="6605507" y="3913575"/>
                </a:cubicBezTo>
                <a:lnTo>
                  <a:pt x="6586339" y="3956336"/>
                </a:lnTo>
                <a:lnTo>
                  <a:pt x="6599527" y="3947217"/>
                </a:lnTo>
                <a:lnTo>
                  <a:pt x="6686143" y="3878099"/>
                </a:lnTo>
                <a:lnTo>
                  <a:pt x="6716461" y="3846130"/>
                </a:lnTo>
                <a:cubicBezTo>
                  <a:pt x="6730921" y="3830894"/>
                  <a:pt x="6743928" y="3817648"/>
                  <a:pt x="6754120" y="3809193"/>
                </a:cubicBezTo>
                <a:lnTo>
                  <a:pt x="6745232" y="3809093"/>
                </a:lnTo>
                <a:cubicBezTo>
                  <a:pt x="6737262" y="3817573"/>
                  <a:pt x="6728377" y="3817474"/>
                  <a:pt x="6728377" y="3817474"/>
                </a:cubicBezTo>
                <a:cubicBezTo>
                  <a:pt x="6736344" y="3808993"/>
                  <a:pt x="6735428" y="3800412"/>
                  <a:pt x="6744315" y="3800512"/>
                </a:cubicBezTo>
                <a:cubicBezTo>
                  <a:pt x="6744315" y="3800512"/>
                  <a:pt x="6752285" y="3792032"/>
                  <a:pt x="6761171" y="3792131"/>
                </a:cubicBezTo>
                <a:cubicBezTo>
                  <a:pt x="6752285" y="3792032"/>
                  <a:pt x="6752285" y="3792032"/>
                  <a:pt x="6744315" y="3800512"/>
                </a:cubicBezTo>
                <a:cubicBezTo>
                  <a:pt x="6734511" y="3791832"/>
                  <a:pt x="6791217" y="3741049"/>
                  <a:pt x="6793049" y="3758210"/>
                </a:cubicBezTo>
                <a:cubicBezTo>
                  <a:pt x="6792133" y="3749629"/>
                  <a:pt x="6792133" y="3749629"/>
                  <a:pt x="6800103" y="3741149"/>
                </a:cubicBezTo>
                <a:lnTo>
                  <a:pt x="6808989" y="3741250"/>
                </a:lnTo>
                <a:lnTo>
                  <a:pt x="6817877" y="3741349"/>
                </a:lnTo>
                <a:lnTo>
                  <a:pt x="6809906" y="3749829"/>
                </a:lnTo>
                <a:cubicBezTo>
                  <a:pt x="6866611" y="3699046"/>
                  <a:pt x="6816959" y="3732769"/>
                  <a:pt x="6807156" y="3724087"/>
                </a:cubicBezTo>
                <a:cubicBezTo>
                  <a:pt x="6797352" y="3715407"/>
                  <a:pt x="6813290" y="3698445"/>
                  <a:pt x="6813290" y="3698445"/>
                </a:cubicBezTo>
                <a:cubicBezTo>
                  <a:pt x="6803486" y="3689766"/>
                  <a:pt x="6754752" y="3732069"/>
                  <a:pt x="6769774" y="3706526"/>
                </a:cubicBezTo>
                <a:cubicBezTo>
                  <a:pt x="6784796" y="3680984"/>
                  <a:pt x="6799818" y="3655443"/>
                  <a:pt x="6823727" y="3630002"/>
                </a:cubicBezTo>
                <a:cubicBezTo>
                  <a:pt x="6848554" y="3613141"/>
                  <a:pt x="6863576" y="3587600"/>
                  <a:pt x="6896372" y="3562258"/>
                </a:cubicBezTo>
                <a:cubicBezTo>
                  <a:pt x="6915061" y="3571038"/>
                  <a:pt x="6875213" y="3613441"/>
                  <a:pt x="6868161" y="3630503"/>
                </a:cubicBezTo>
                <a:cubicBezTo>
                  <a:pt x="6878881" y="3647763"/>
                  <a:pt x="6901873" y="3613742"/>
                  <a:pt x="6910761" y="3613842"/>
                </a:cubicBezTo>
                <a:cubicBezTo>
                  <a:pt x="6917813" y="3596781"/>
                  <a:pt x="6942638" y="3579919"/>
                  <a:pt x="6941720" y="3571339"/>
                </a:cubicBezTo>
                <a:cubicBezTo>
                  <a:pt x="7071069" y="3452813"/>
                  <a:pt x="7129324" y="3333484"/>
                  <a:pt x="7243649" y="3240501"/>
                </a:cubicBezTo>
                <a:cubicBezTo>
                  <a:pt x="7259590" y="3223541"/>
                  <a:pt x="7274612" y="3197998"/>
                  <a:pt x="7290550" y="3181037"/>
                </a:cubicBezTo>
                <a:cubicBezTo>
                  <a:pt x="7330398" y="3138633"/>
                  <a:pt x="7322430" y="3147114"/>
                  <a:pt x="7361360" y="3096132"/>
                </a:cubicBezTo>
                <a:cubicBezTo>
                  <a:pt x="7369329" y="3087651"/>
                  <a:pt x="7368413" y="3079072"/>
                  <a:pt x="7359526" y="3078971"/>
                </a:cubicBezTo>
                <a:cubicBezTo>
                  <a:pt x="7405508" y="3010926"/>
                  <a:pt x="7436470" y="2968424"/>
                  <a:pt x="7467431" y="2925922"/>
                </a:cubicBezTo>
                <a:cubicBezTo>
                  <a:pt x="7498394" y="2883419"/>
                  <a:pt x="7530272" y="2849497"/>
                  <a:pt x="7569201" y="2798515"/>
                </a:cubicBezTo>
                <a:cubicBezTo>
                  <a:pt x="7575337" y="2772873"/>
                  <a:pt x="7551429" y="2798315"/>
                  <a:pt x="7532738" y="2789533"/>
                </a:cubicBezTo>
                <a:cubicBezTo>
                  <a:pt x="7539792" y="2772472"/>
                  <a:pt x="7539792" y="2772472"/>
                  <a:pt x="7538873" y="2763892"/>
                </a:cubicBezTo>
                <a:cubicBezTo>
                  <a:pt x="7568917" y="2712808"/>
                  <a:pt x="7585773" y="2704427"/>
                  <a:pt x="7615817" y="2653345"/>
                </a:cubicBezTo>
                <a:cubicBezTo>
                  <a:pt x="7624704" y="2653445"/>
                  <a:pt x="7625623" y="2662026"/>
                  <a:pt x="7633592" y="2653545"/>
                </a:cubicBezTo>
                <a:cubicBezTo>
                  <a:pt x="7634508" y="2662125"/>
                  <a:pt x="7644311" y="2670806"/>
                  <a:pt x="7621321" y="2704828"/>
                </a:cubicBezTo>
                <a:cubicBezTo>
                  <a:pt x="7653200" y="2670907"/>
                  <a:pt x="7691213" y="2611343"/>
                  <a:pt x="7721258" y="2560260"/>
                </a:cubicBezTo>
                <a:cubicBezTo>
                  <a:pt x="7750385" y="2500596"/>
                  <a:pt x="7780429" y="2449514"/>
                  <a:pt x="7813224" y="2424171"/>
                </a:cubicBezTo>
                <a:cubicBezTo>
                  <a:pt x="7854621" y="2313225"/>
                  <a:pt x="7901521" y="2253761"/>
                  <a:pt x="7952723" y="2151495"/>
                </a:cubicBezTo>
                <a:cubicBezTo>
                  <a:pt x="7964994" y="2100212"/>
                  <a:pt x="7919929" y="2176835"/>
                  <a:pt x="7924229" y="2134032"/>
                </a:cubicBezTo>
                <a:cubicBezTo>
                  <a:pt x="7940169" y="2117072"/>
                  <a:pt x="7930366" y="2108391"/>
                  <a:pt x="7945387" y="2082850"/>
                </a:cubicBezTo>
                <a:cubicBezTo>
                  <a:pt x="7956108" y="2100111"/>
                  <a:pt x="7979099" y="2066089"/>
                  <a:pt x="7982768" y="2100412"/>
                </a:cubicBezTo>
                <a:cubicBezTo>
                  <a:pt x="8006676" y="2074970"/>
                  <a:pt x="8041938" y="1989665"/>
                  <a:pt x="8045324" y="1938281"/>
                </a:cubicBezTo>
                <a:cubicBezTo>
                  <a:pt x="8128401" y="1802093"/>
                  <a:pt x="8182071" y="1639863"/>
                  <a:pt x="8247094" y="1417769"/>
                </a:cubicBezTo>
                <a:cubicBezTo>
                  <a:pt x="8254287" y="1443561"/>
                  <a:pt x="8253055" y="1473543"/>
                  <a:pt x="8248718" y="1505632"/>
                </a:cubicBezTo>
                <a:lnTo>
                  <a:pt x="8246409" y="1519292"/>
                </a:lnTo>
                <a:lnTo>
                  <a:pt x="8257356" y="1508374"/>
                </a:lnTo>
                <a:cubicBezTo>
                  <a:pt x="8261586" y="1502911"/>
                  <a:pt x="8265774" y="1494988"/>
                  <a:pt x="8269518" y="1481272"/>
                </a:cubicBezTo>
                <a:cubicBezTo>
                  <a:pt x="8272718" y="1398223"/>
                  <a:pt x="8244541" y="1406356"/>
                  <a:pt x="8240249" y="1350738"/>
                </a:cubicBezTo>
                <a:cubicBezTo>
                  <a:pt x="8271626" y="1259555"/>
                  <a:pt x="8265907" y="1185397"/>
                  <a:pt x="8261617" y="1129778"/>
                </a:cubicBezTo>
                <a:cubicBezTo>
                  <a:pt x="8258401" y="1088064"/>
                  <a:pt x="8249366" y="1040922"/>
                  <a:pt x="8250159" y="981171"/>
                </a:cubicBezTo>
                <a:lnTo>
                  <a:pt x="8252002" y="955703"/>
                </a:lnTo>
                <a:lnTo>
                  <a:pt x="8250050" y="951841"/>
                </a:lnTo>
                <a:cubicBezTo>
                  <a:pt x="8247794" y="949305"/>
                  <a:pt x="8247662" y="942105"/>
                  <a:pt x="8246024" y="937090"/>
                </a:cubicBezTo>
                <a:cubicBezTo>
                  <a:pt x="8243429" y="928180"/>
                  <a:pt x="8236593" y="916973"/>
                  <a:pt x="8234206" y="907237"/>
                </a:cubicBezTo>
                <a:cubicBezTo>
                  <a:pt x="8233250" y="903343"/>
                  <a:pt x="8231611" y="898328"/>
                  <a:pt x="8229149" y="896618"/>
                </a:cubicBezTo>
                <a:cubicBezTo>
                  <a:pt x="8190567" y="865963"/>
                  <a:pt x="8187635" y="850680"/>
                  <a:pt x="8211966" y="814893"/>
                </a:cubicBezTo>
                <a:cubicBezTo>
                  <a:pt x="8211908" y="799666"/>
                  <a:pt x="8218079" y="786499"/>
                  <a:pt x="8221582" y="772449"/>
                </a:cubicBezTo>
                <a:cubicBezTo>
                  <a:pt x="8219279" y="743060"/>
                  <a:pt x="8225187" y="715494"/>
                  <a:pt x="8220899" y="686342"/>
                </a:cubicBezTo>
                <a:cubicBezTo>
                  <a:pt x="8220626" y="683568"/>
                  <a:pt x="8223230" y="680851"/>
                  <a:pt x="8224531" y="679492"/>
                </a:cubicBezTo>
                <a:cubicBezTo>
                  <a:pt x="8243232" y="662419"/>
                  <a:pt x="8249263" y="653679"/>
                  <a:pt x="8237512" y="627426"/>
                </a:cubicBezTo>
                <a:cubicBezTo>
                  <a:pt x="8233138" y="617926"/>
                  <a:pt x="8230066" y="607070"/>
                  <a:pt x="8233429" y="597448"/>
                </a:cubicBezTo>
                <a:cubicBezTo>
                  <a:pt x="8240835" y="579323"/>
                  <a:pt x="8226807" y="573787"/>
                  <a:pt x="8212508" y="565479"/>
                </a:cubicBezTo>
                <a:cubicBezTo>
                  <a:pt x="8201354" y="559999"/>
                  <a:pt x="8195942" y="566261"/>
                  <a:pt x="8187793" y="568039"/>
                </a:cubicBezTo>
                <a:lnTo>
                  <a:pt x="8173831" y="568172"/>
                </a:lnTo>
                <a:lnTo>
                  <a:pt x="8200720" y="582826"/>
                </a:lnTo>
                <a:cubicBezTo>
                  <a:pt x="8206756" y="589519"/>
                  <a:pt x="8209127" y="598354"/>
                  <a:pt x="8206927" y="611046"/>
                </a:cubicBezTo>
                <a:cubicBezTo>
                  <a:pt x="8194332" y="611352"/>
                  <a:pt x="8186727" y="618679"/>
                  <a:pt x="8179123" y="626004"/>
                </a:cubicBezTo>
                <a:cubicBezTo>
                  <a:pt x="8180762" y="631019"/>
                  <a:pt x="8179526" y="635977"/>
                  <a:pt x="8178084" y="641762"/>
                </a:cubicBezTo>
                <a:cubicBezTo>
                  <a:pt x="8172671" y="648023"/>
                  <a:pt x="8174376" y="656637"/>
                  <a:pt x="8165609" y="660895"/>
                </a:cubicBezTo>
                <a:cubicBezTo>
                  <a:pt x="8157135" y="644673"/>
                  <a:pt x="8157417" y="635821"/>
                  <a:pt x="8164542" y="626547"/>
                </a:cubicBezTo>
                <a:cubicBezTo>
                  <a:pt x="8163728" y="618227"/>
                  <a:pt x="8167567" y="610551"/>
                  <a:pt x="8173251" y="607063"/>
                </a:cubicBezTo>
                <a:cubicBezTo>
                  <a:pt x="8190971" y="596822"/>
                  <a:pt x="8191824" y="589053"/>
                  <a:pt x="8183554" y="578769"/>
                </a:cubicBezTo>
                <a:lnTo>
                  <a:pt x="8173227" y="568178"/>
                </a:lnTo>
                <a:lnTo>
                  <a:pt x="8166436" y="568243"/>
                </a:lnTo>
                <a:cubicBezTo>
                  <a:pt x="8160568" y="566189"/>
                  <a:pt x="8156174" y="561605"/>
                  <a:pt x="8153921" y="553255"/>
                </a:cubicBezTo>
                <a:cubicBezTo>
                  <a:pt x="8149418" y="536556"/>
                  <a:pt x="8162912" y="524919"/>
                  <a:pt x="8161283" y="508277"/>
                </a:cubicBezTo>
                <a:cubicBezTo>
                  <a:pt x="8161490" y="507450"/>
                  <a:pt x="8161695" y="506624"/>
                  <a:pt x="8160804" y="506329"/>
                </a:cubicBezTo>
                <a:cubicBezTo>
                  <a:pt x="8159916" y="506035"/>
                  <a:pt x="8158820" y="506566"/>
                  <a:pt x="8157930" y="506273"/>
                </a:cubicBezTo>
                <a:cubicBezTo>
                  <a:pt x="8153276" y="505628"/>
                  <a:pt x="8150129" y="502798"/>
                  <a:pt x="8148283" y="498610"/>
                </a:cubicBezTo>
                <a:cubicBezTo>
                  <a:pt x="8146439" y="494421"/>
                  <a:pt x="8148361" y="490582"/>
                  <a:pt x="8151441" y="489812"/>
                </a:cubicBezTo>
                <a:cubicBezTo>
                  <a:pt x="8154523" y="489042"/>
                  <a:pt x="8153426" y="489576"/>
                  <a:pt x="8155617" y="488510"/>
                </a:cubicBezTo>
                <a:cubicBezTo>
                  <a:pt x="8154868" y="483789"/>
                  <a:pt x="8153436" y="477947"/>
                  <a:pt x="8153576" y="473522"/>
                </a:cubicBezTo>
                <a:cubicBezTo>
                  <a:pt x="8154269" y="463015"/>
                  <a:pt x="8157902" y="456165"/>
                  <a:pt x="8161264" y="446543"/>
                </a:cubicBezTo>
                <a:cubicBezTo>
                  <a:pt x="8162978" y="443531"/>
                  <a:pt x="8165037" y="435267"/>
                  <a:pt x="8166068" y="431135"/>
                </a:cubicBezTo>
                <a:lnTo>
                  <a:pt x="8164017" y="427773"/>
                </a:lnTo>
                <a:cubicBezTo>
                  <a:pt x="8144249" y="410498"/>
                  <a:pt x="8159044" y="397500"/>
                  <a:pt x="8164944" y="381559"/>
                </a:cubicBezTo>
                <a:cubicBezTo>
                  <a:pt x="8170161" y="364498"/>
                  <a:pt x="8167633" y="359188"/>
                  <a:pt x="8157649" y="345151"/>
                </a:cubicBezTo>
                <a:cubicBezTo>
                  <a:pt x="8142470" y="324922"/>
                  <a:pt x="8134819" y="305394"/>
                  <a:pt x="8135933" y="281606"/>
                </a:cubicBezTo>
                <a:cubicBezTo>
                  <a:pt x="8136485" y="275528"/>
                  <a:pt x="8140249" y="275879"/>
                  <a:pt x="8143949" y="272630"/>
                </a:cubicBezTo>
                <a:cubicBezTo>
                  <a:pt x="8167304" y="256201"/>
                  <a:pt x="8169571" y="247111"/>
                  <a:pt x="8160833" y="216488"/>
                </a:cubicBezTo>
                <a:cubicBezTo>
                  <a:pt x="8154756" y="198374"/>
                  <a:pt x="8155253" y="177068"/>
                  <a:pt x="8177231" y="170024"/>
                </a:cubicBezTo>
                <a:cubicBezTo>
                  <a:pt x="8182503" y="168191"/>
                  <a:pt x="8187503" y="163583"/>
                  <a:pt x="8192093" y="160628"/>
                </a:cubicBezTo>
                <a:lnTo>
                  <a:pt x="8197198" y="157339"/>
                </a:lnTo>
                <a:lnTo>
                  <a:pt x="8199759" y="140796"/>
                </a:lnTo>
                <a:lnTo>
                  <a:pt x="8200266" y="138834"/>
                </a:lnTo>
                <a:lnTo>
                  <a:pt x="8195473" y="127751"/>
                </a:lnTo>
                <a:cubicBezTo>
                  <a:pt x="8190415" y="117132"/>
                  <a:pt x="8188918" y="107691"/>
                  <a:pt x="8187419" y="98250"/>
                </a:cubicBezTo>
                <a:cubicBezTo>
                  <a:pt x="8184693" y="82139"/>
                  <a:pt x="8176145" y="73944"/>
                  <a:pt x="8163559" y="62623"/>
                </a:cubicBezTo>
                <a:cubicBezTo>
                  <a:pt x="8145362" y="46764"/>
                  <a:pt x="8126072" y="31436"/>
                  <a:pt x="8106575" y="16934"/>
                </a:cubicBezTo>
                <a:cubicBezTo>
                  <a:pt x="8102814" y="10771"/>
                  <a:pt x="8100063" y="5388"/>
                  <a:pt x="8099528" y="291"/>
                </a:cubicBezTo>
                <a:close/>
                <a:moveTo>
                  <a:pt x="7990475" y="0"/>
                </a:moveTo>
                <a:lnTo>
                  <a:pt x="8075173" y="0"/>
                </a:lnTo>
                <a:lnTo>
                  <a:pt x="8090974" y="9984"/>
                </a:lnTo>
                <a:cubicBezTo>
                  <a:pt x="8094119" y="12814"/>
                  <a:pt x="8093091" y="16946"/>
                  <a:pt x="8094045" y="20840"/>
                </a:cubicBezTo>
                <a:cubicBezTo>
                  <a:pt x="8094761" y="23761"/>
                  <a:pt x="8095462" y="25783"/>
                  <a:pt x="8094955" y="26845"/>
                </a:cubicBezTo>
                <a:cubicBezTo>
                  <a:pt x="8094450" y="27908"/>
                  <a:pt x="8092738" y="28012"/>
                  <a:pt x="8088632" y="27102"/>
                </a:cubicBezTo>
                <a:cubicBezTo>
                  <a:pt x="8084183" y="25631"/>
                  <a:pt x="8077478" y="21624"/>
                  <a:pt x="8076514" y="29355"/>
                </a:cubicBezTo>
                <a:cubicBezTo>
                  <a:pt x="8073227" y="30952"/>
                  <a:pt x="8069669" y="29775"/>
                  <a:pt x="8067206" y="28065"/>
                </a:cubicBezTo>
                <a:cubicBezTo>
                  <a:pt x="8064743" y="26356"/>
                  <a:pt x="8063169" y="24942"/>
                  <a:pt x="8060706" y="23233"/>
                </a:cubicBezTo>
                <a:cubicBezTo>
                  <a:pt x="8053524" y="17278"/>
                  <a:pt x="8044900" y="17108"/>
                  <a:pt x="8037574" y="15580"/>
                </a:cubicBezTo>
                <a:close/>
                <a:moveTo>
                  <a:pt x="7661996" y="0"/>
                </a:moveTo>
                <a:lnTo>
                  <a:pt x="7707371" y="0"/>
                </a:lnTo>
                <a:lnTo>
                  <a:pt x="7714681" y="2254"/>
                </a:lnTo>
                <a:cubicBezTo>
                  <a:pt x="7720035" y="4920"/>
                  <a:pt x="7724755" y="9165"/>
                  <a:pt x="7730772" y="17865"/>
                </a:cubicBezTo>
                <a:cubicBezTo>
                  <a:pt x="7737814" y="28245"/>
                  <a:pt x="7756917" y="21147"/>
                  <a:pt x="7769991" y="22786"/>
                </a:cubicBezTo>
                <a:cubicBezTo>
                  <a:pt x="7793468" y="25185"/>
                  <a:pt x="7820775" y="31535"/>
                  <a:pt x="7845488" y="28974"/>
                </a:cubicBezTo>
                <a:cubicBezTo>
                  <a:pt x="7852334" y="28555"/>
                  <a:pt x="7858562" y="30615"/>
                  <a:pt x="7864788" y="32675"/>
                </a:cubicBezTo>
                <a:cubicBezTo>
                  <a:pt x="7869238" y="34147"/>
                  <a:pt x="7872936" y="30897"/>
                  <a:pt x="7877797" y="30716"/>
                </a:cubicBezTo>
                <a:cubicBezTo>
                  <a:pt x="7882311" y="35788"/>
                  <a:pt x="7886281" y="35312"/>
                  <a:pt x="7893605" y="36839"/>
                </a:cubicBezTo>
                <a:cubicBezTo>
                  <a:pt x="7900037" y="38074"/>
                  <a:pt x="7906743" y="42080"/>
                  <a:pt x="7905778" y="49812"/>
                </a:cubicBezTo>
                <a:cubicBezTo>
                  <a:pt x="7904812" y="57546"/>
                  <a:pt x="7895712" y="55428"/>
                  <a:pt x="7890167" y="54489"/>
                </a:cubicBezTo>
                <a:cubicBezTo>
                  <a:pt x="7839589" y="44916"/>
                  <a:pt x="7792148" y="49797"/>
                  <a:pt x="7741363" y="41050"/>
                </a:cubicBezTo>
                <a:cubicBezTo>
                  <a:pt x="7723842" y="37937"/>
                  <a:pt x="7707416" y="34293"/>
                  <a:pt x="7688658" y="36140"/>
                </a:cubicBezTo>
                <a:cubicBezTo>
                  <a:pt x="7677844" y="37034"/>
                  <a:pt x="7662578" y="36458"/>
                  <a:pt x="7656773" y="21117"/>
                </a:cubicBezTo>
                <a:cubicBezTo>
                  <a:pt x="7654211" y="14008"/>
                  <a:pt x="7655089" y="7589"/>
                  <a:pt x="7658422" y="24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3622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11D5-FC20-4F11-B608-DAD4A015A020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E39-5FEC-4327-B717-E1654827E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789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F90EF7ED-908D-4D10-9E82-7614B4A75ADA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A9F7AA73-CE45-43ED-A1A0-36D7F6878AA3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 rot="20894745">
            <a:off x="4770304" y="529982"/>
            <a:ext cx="2541927" cy="27458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F5DCE049-39AE-4802-A877-80E275C3E6CB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 rot="1276633">
            <a:off x="6294302" y="1826514"/>
            <a:ext cx="2541927" cy="27458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51A8A666-C480-4484-BED4-7486294CA967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 rot="20894745">
            <a:off x="5120140" y="3736096"/>
            <a:ext cx="2541927" cy="27458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4076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BD6D0-0D2E-48B2-9F58-663D08639037}"/>
              </a:ext>
            </a:extLst>
          </p:cNvPr>
          <p:cNvSpPr/>
          <p:nvPr userDrawn="1"/>
        </p:nvSpPr>
        <p:spPr>
          <a:xfrm>
            <a:off x="4330856" y="295934"/>
            <a:ext cx="3616642" cy="3322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4DAF01D7-9BC6-4B2E-BE82-9B82C1FE178F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4509794" y="525883"/>
            <a:ext cx="3258766" cy="235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95FC74-1D32-41A5-B11A-4FBC0439C39E}"/>
              </a:ext>
            </a:extLst>
          </p:cNvPr>
          <p:cNvSpPr/>
          <p:nvPr userDrawn="1"/>
        </p:nvSpPr>
        <p:spPr>
          <a:xfrm>
            <a:off x="8229146" y="295934"/>
            <a:ext cx="3616642" cy="3322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C28117A1-8B5B-408A-8008-B757D685891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24000" y="295936"/>
            <a:ext cx="3708000" cy="62215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9B3B7BDB-47F5-46AD-913E-B12E41F2F518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330856" y="3891065"/>
            <a:ext cx="7519935" cy="26487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E1F17147-D4B6-49A6-A8CB-9CD45A8B0053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408084" y="1080360"/>
            <a:ext cx="3258766" cy="235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1200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C28117A1-8B5B-408A-8008-B757D685891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F79F29E8-53BA-451D-AB51-A20AE905D21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0" y="2286000"/>
            <a:ext cx="12192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1B2720F6-2A2A-4472-962D-FCA5E7624EAC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91429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699194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40217506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1CD0F0-C157-4A74-85C5-3764950204CE}"/>
              </a:ext>
            </a:extLst>
          </p:cNvPr>
          <p:cNvSpPr/>
          <p:nvPr userDrawn="1"/>
        </p:nvSpPr>
        <p:spPr>
          <a:xfrm>
            <a:off x="0" y="0"/>
            <a:ext cx="12191999" cy="2552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A88E2B-8914-4A51-93D1-53EE236F8DAE}"/>
              </a:ext>
            </a:extLst>
          </p:cNvPr>
          <p:cNvGrpSpPr/>
          <p:nvPr userDrawn="1"/>
        </p:nvGrpSpPr>
        <p:grpSpPr>
          <a:xfrm>
            <a:off x="1" y="2543120"/>
            <a:ext cx="12192000" cy="92498"/>
            <a:chOff x="11445923" y="0"/>
            <a:chExt cx="1119115" cy="255228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13FC2A0-2C8C-454E-A2FC-805728A75C98}"/>
                </a:ext>
              </a:extLst>
            </p:cNvPr>
            <p:cNvSpPr/>
            <p:nvPr/>
          </p:nvSpPr>
          <p:spPr>
            <a:xfrm>
              <a:off x="11818961" y="0"/>
              <a:ext cx="373038" cy="25522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690C1EE-6A6F-42D3-83B8-026B5166B341}"/>
                </a:ext>
              </a:extLst>
            </p:cNvPr>
            <p:cNvSpPr/>
            <p:nvPr/>
          </p:nvSpPr>
          <p:spPr>
            <a:xfrm>
              <a:off x="11445923" y="0"/>
              <a:ext cx="373038" cy="25522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AAFA40F-A963-4E4B-8411-ED8116D801AE}"/>
                </a:ext>
              </a:extLst>
            </p:cNvPr>
            <p:cNvSpPr/>
            <p:nvPr/>
          </p:nvSpPr>
          <p:spPr>
            <a:xfrm>
              <a:off x="12192000" y="0"/>
              <a:ext cx="373038" cy="255228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F457DA5-8BD8-4BD1-ABAC-1702790078A5}"/>
              </a:ext>
            </a:extLst>
          </p:cNvPr>
          <p:cNvGrpSpPr/>
          <p:nvPr userDrawn="1"/>
        </p:nvGrpSpPr>
        <p:grpSpPr>
          <a:xfrm>
            <a:off x="11126530" y="59960"/>
            <a:ext cx="983575" cy="1226175"/>
            <a:chOff x="8411919" y="701065"/>
            <a:chExt cx="2800065" cy="349070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5DD6D29-DDE2-45C1-A138-CADB303F7C9F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FDC7CD9-2180-42AE-8704-20DBF67B10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D0A05A7-05C3-49E0-9D7D-F545E41AF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7A9F57B-F0AC-4B12-9AF5-A2D627622BC2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1285139-F2C4-446A-B33F-24C8A0E0D2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D5932DE-97EB-4356-AB7E-C15C95618C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C91D568-C449-4AA9-82B1-5329497816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58F475E-0095-4F26-BB26-022930977535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5EFA47E-8BD9-48B8-8713-E45FE90BC0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56E6CA7-B7F3-4621-A76D-BA617AA32ED8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74EE110-4344-4F52-A647-018872E82CB7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8D380D3-EEA7-40C1-B43D-07CD1E39FD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8724384-2A2C-43ED-8941-9540034BD8C4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F0ACFEA-6181-41EB-8BED-A51527F7C0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11BAF15-78AF-4795-B4FC-753D1EF9E0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050C95F-629C-490C-8BAC-78DABCD855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5A19A85-9EC7-455C-8DD6-187CB92EDEE4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7240E26-80CD-41EC-B8BB-D59466F37C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DC3978A-C5FA-42C9-8D7B-F6438BA6096E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4388F42-C696-4539-BD00-F21F87F844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148E84D-1A6D-4271-8A0A-660F1B15D1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2B5DA5F-B400-4F36-B83F-421F789314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4EE669-9E4C-4CA7-A3A7-33BC296CAA71}"/>
              </a:ext>
            </a:extLst>
          </p:cNvPr>
          <p:cNvGrpSpPr/>
          <p:nvPr userDrawn="1"/>
        </p:nvGrpSpPr>
        <p:grpSpPr>
          <a:xfrm rot="15730005">
            <a:off x="10036530" y="262594"/>
            <a:ext cx="983575" cy="1226175"/>
            <a:chOff x="8411919" y="701065"/>
            <a:chExt cx="2800065" cy="349070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EC4FCD0-D80E-4BDE-A5CD-8F0BC7673FD2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CA6BF7A-2F64-4D37-A80A-A731FAAE69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7D40FFE-6973-4966-BE8A-2C8BFC6DED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8D0628B-4C25-405C-B92F-967A2F552D5E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55B7347-0448-457F-8A6E-209E78A221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1F3020F-2980-43D8-A6E1-A1C268398A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62F092F-EF39-4548-B871-05F5F502CC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36979FA-828A-48D4-9C8B-6F50EEDAC5A3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50A29C4-0BDC-4C57-A752-FBD4848DD6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195D661-139C-43DA-B191-64D4E3EB6F2C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A0B6320-BEEA-4ED4-886F-54835A7A8DCB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F0C052C-0C49-45D2-95B4-EB71C53035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8C62899-030E-4CD7-8551-E8FB609D8372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753D3BE-5268-47BB-88DC-D80B006144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E2C63B3-FEBC-4E81-A83F-442EFD970C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9839260-DA6B-4278-8342-339E9D7EE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A9196E6-7FB0-4C52-A592-204D37882FDF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F56BBE9-7A54-44FD-8960-0A51776C14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F9F36F4-C91F-4046-832E-002EF0AE5503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7280801-44E2-40E6-9915-0A3ADC2636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3EA181D-8A90-4729-8E01-BAB32AE981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9547D6E-9ECC-481E-83BB-010BB8DA42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17AD10F-453A-4E8D-AD1B-4B24EAEAFAD1}"/>
              </a:ext>
            </a:extLst>
          </p:cNvPr>
          <p:cNvGrpSpPr/>
          <p:nvPr userDrawn="1"/>
        </p:nvGrpSpPr>
        <p:grpSpPr>
          <a:xfrm rot="6889181">
            <a:off x="10412956" y="1601928"/>
            <a:ext cx="796471" cy="992922"/>
            <a:chOff x="8411919" y="701065"/>
            <a:chExt cx="2800065" cy="3490702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DD64DF2-DC03-4DA2-8ECD-92414187EC81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6570102-6A32-4B3B-906D-BD8943799E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C6062CC-F21A-41D5-B8B5-545A842812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B52F408-DC70-476B-A49E-0EC9DCC8A68E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A5B904B-857F-43D9-88E8-9889A777C5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EBCEDAA-E03D-4863-BBCD-A3499AB578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4D46D37-1080-4754-9469-9332FD8D44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25EE8BE-F561-4363-B07C-2A8568C849D8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CDEA6CE-6883-439C-90F3-B682651821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39EBADE-0038-4448-AE69-7A30F68146A9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C478AC4-0F9A-4B28-B8AE-A5C3FC191FD9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64C4057-53E5-4332-A8BC-0476466B17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6E5EB65-4860-47A3-A636-1D5B4086EBE5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8726D1F-8E94-41C4-91B4-FE73F6CA4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C5EE4BC-D4F2-4506-A3BC-1F49233209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A371812-5AE7-41A7-8354-03341B0DD5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B530347-4200-441B-ABAD-B145DCE83342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E61C81E-2924-483B-81DE-205FCB7A44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324DC81-1E85-4D25-9885-81ACFF8EF9CE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F3CC859-CABB-414D-A81B-30AF7FDC40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C5B7264-49F4-4210-9CA1-CF355D0959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FED197B-9A2F-4634-9DE3-0062A5B452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A6F875E-26AF-47EC-80DA-4A202F58A299}"/>
              </a:ext>
            </a:extLst>
          </p:cNvPr>
          <p:cNvGrpSpPr/>
          <p:nvPr userDrawn="1"/>
        </p:nvGrpSpPr>
        <p:grpSpPr>
          <a:xfrm rot="20334324">
            <a:off x="11027040" y="751132"/>
            <a:ext cx="1164960" cy="1452298"/>
            <a:chOff x="8411919" y="701065"/>
            <a:chExt cx="2800065" cy="3490702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77BA5B5-C758-4877-800C-0C7E4D9CEBE4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83A37C0-EC73-49DF-8FB5-5ECE4448FD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1BA5729-6339-4F12-87C6-59FE607335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12BFEE7-A77F-4E6A-9E50-307AEE0A93E3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402FDBD-1882-4637-A220-48C025A195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BB18570-115A-4B82-B5E8-DEFEE35E36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B3A398FB-C068-4429-A23D-89DBCBB6FF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B571856-F9E7-4ED8-B06C-57DFF6B9CC0F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A8CAEB4-E5DC-46B5-B31F-0CEF968450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C1937CDF-54A0-4EB9-87AA-3A6F53380AA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EC0EDC4-79A2-48AC-9C2F-EC89AA5AF409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C7274A9-AD57-4BC8-9D3E-4444CD75C0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CE58877-41A8-426A-A97C-C7E929F3EBE6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DEBC82F-0A62-4539-9DAC-1F7078C43F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A5A7A4C-C4AC-4031-8AE8-3C1D0B91D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3F73277-134F-4896-A41B-6121A44641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84486BE-FF72-4400-AED7-FC2F51FF896E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7E4E1DC-4629-41E4-881E-039F4A4E34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EBF3104-364F-4626-A5B8-05B4D1ADCA6A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EA45D2F-F00F-4129-99E1-0B7C1B4A45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96CA710A-0CE7-4CEF-B09B-27A332D959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CF51995-51FB-475E-94CD-AEE40B2178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0D5CCF4-AEE8-4235-B77C-72150C7B86A8}"/>
              </a:ext>
            </a:extLst>
          </p:cNvPr>
          <p:cNvGrpSpPr/>
          <p:nvPr userDrawn="1"/>
        </p:nvGrpSpPr>
        <p:grpSpPr>
          <a:xfrm rot="20334324">
            <a:off x="9037156" y="71664"/>
            <a:ext cx="753407" cy="737354"/>
            <a:chOff x="8411919" y="701065"/>
            <a:chExt cx="2800065" cy="3490702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666712C-D9DC-4E1B-B224-EE2C1109D35C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63352840-ABD4-47EF-ADD9-AA88424C91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9F6F136-D82F-4732-9A09-51877B3006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357C639-5D19-43DF-9527-8D32F5DC8C97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69BA665B-04B0-4300-9EB4-1CFFE3ED45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EF1951ED-ABFB-4722-9F63-B0B27E2C29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64E12DE-0E57-4B8F-A49C-688E0958E9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E4BC377-B444-49A0-A473-E947787673A9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6B46601-4F83-4893-8A97-6736B822C1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7EEF4EC-D9C6-4972-9B35-88DF77520A96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2B4C8D5-FD70-44AE-8137-B0A8F4ACCEA6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EE403C5D-66B6-4B98-9623-F82EEB8A97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521883D-899C-437B-9424-C11E887F4C76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11EE4CB0-E6F1-4616-8CFD-ABC0841896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D622344-682A-45AB-BDAC-D83955B30D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3F36C3A-AAA2-43EC-A1CA-D5CCDC6E35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AD7E67AE-8D68-43B6-A73E-4A33D1A25236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A0A232-916A-46A2-A7C1-987C261630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78AD056-AB72-4926-86BA-E77C4E1712FA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7189B293-9518-480B-92F2-B3FD6AE4D6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9E57236-C826-4A70-BF3F-87A183C24D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28F2DAEF-A763-4480-9B9B-5510A70DD6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74C772B-1928-4597-8A34-F77909439262}"/>
              </a:ext>
            </a:extLst>
          </p:cNvPr>
          <p:cNvGrpSpPr/>
          <p:nvPr userDrawn="1"/>
        </p:nvGrpSpPr>
        <p:grpSpPr>
          <a:xfrm rot="19421998">
            <a:off x="9748081" y="1384230"/>
            <a:ext cx="717208" cy="701926"/>
            <a:chOff x="8411919" y="701065"/>
            <a:chExt cx="2800065" cy="3490702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7089472D-6102-4681-8E55-2C5794EE4E05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45D7A623-A535-43CF-9E20-EB48163EBA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84DDAD5E-B095-422F-B6CD-672CE6F954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8204260-9189-46EB-869A-E95AE4088988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B13CB03-7EDD-43E9-A3EE-08A70D250D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424ACA07-2AC8-4301-AF7A-F872F5BCBF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5E9DDC0C-BE86-40AC-BA9D-02E3CE7A15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04D754C4-75A5-4238-AA8C-BB7B243E7233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1819C5E5-16FB-4BD7-ABFF-2AFB5E55E9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C7A9859-4815-4EA4-8F65-F968C9FC849F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7B13CD7-AC6F-456F-9E2D-A202EA93C04D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2B697B7-B1AF-408B-A9B5-014F75EB3E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FF57946-E60E-4726-9F65-63637C96D9AC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7CB79018-A974-42C3-9327-9EE494BBBC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A027431D-F6A9-4475-92D1-2C456BFCEC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510266C-E548-470A-8A98-08A02F3E2E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37175B15-68E2-4A5E-9813-8991CCF80A48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A100DAD-AFB1-40DB-ADE7-B83F5DD896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620490C3-05EB-4F8F-B133-39AC8E8CA87F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B64D449B-2D2F-4B3F-8257-1F8D0DD919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C287B58-6106-4047-BAA2-C3406DDB25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9B63D3A8-33D6-4BC7-8CC9-857AAE669D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17F06A6F-6318-483E-B452-C88B27C43350}"/>
              </a:ext>
            </a:extLst>
          </p:cNvPr>
          <p:cNvGrpSpPr/>
          <p:nvPr userDrawn="1"/>
        </p:nvGrpSpPr>
        <p:grpSpPr>
          <a:xfrm rot="19421998">
            <a:off x="9244413" y="1325575"/>
            <a:ext cx="458379" cy="448611"/>
            <a:chOff x="8411919" y="701065"/>
            <a:chExt cx="2800065" cy="3490702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E91CD7AF-1692-4440-B8BA-E670A60CBCCA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356FF31-B953-4F4E-B596-E60EA148FE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5C49752A-D43C-45B6-993D-EA5E0844C9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B753FBDD-B18B-409C-A47A-F97D2E3F5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61749067-1D7E-4678-B43D-843D42744B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BB90CE84-57B1-4386-B44F-156E4FFC61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5B6C08B-4B3D-4F15-9BA5-AB40A1E1F8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BC1DF333-9292-43D8-96FF-D38D03FC80C0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DC4CB3EA-34E0-4265-818A-640BBCAED2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885D7418-DA23-4D62-ADDA-A33D8629D46F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7DA01C98-3668-44DC-BD8A-21C1F9B9CC2B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77874D64-B6D5-4B26-9D31-C32312A1FD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7A0BDD8-5F2F-4871-AC80-15065F48B7B4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774FF47B-975B-495B-AFA7-626EA3CB0B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9979DDAC-383E-484D-AD43-6040954E5D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5E20253B-FE44-45FD-9073-793A2ACD30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4A967840-EB8D-4A8D-9023-BA05C472301C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5BFA0587-ECDE-4476-B6DA-8C1636CCCB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9332D652-2851-49FA-9380-17419EF0B2E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0AB93698-E5DF-418F-84ED-95993EFBD6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7253BEA4-85D6-4559-8CD4-CD651FA044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33186F57-FF32-469C-8E8F-0D5A121C0D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B39A1B71-4BFB-417F-8ADF-A50673257A72}"/>
              </a:ext>
            </a:extLst>
          </p:cNvPr>
          <p:cNvGrpSpPr/>
          <p:nvPr userDrawn="1"/>
        </p:nvGrpSpPr>
        <p:grpSpPr>
          <a:xfrm rot="19421998">
            <a:off x="10765083" y="43767"/>
            <a:ext cx="412730" cy="403935"/>
            <a:chOff x="8411919" y="701065"/>
            <a:chExt cx="2800065" cy="3490702"/>
          </a:xfrm>
        </p:grpSpPr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F5970A27-55A6-4D07-8C70-C55D06337EBD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E83ABF58-61A0-409C-A57E-EA1E39EFB7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A072E919-222D-4E11-9FBF-4092D8A0EA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B669C07E-C483-453C-AAEC-C3FBEDB040F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344DE8EA-742F-48A6-BEBC-F6781301E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16CB3F9E-2089-4472-92AB-7C98031C05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70B846A2-CA79-4A17-A686-E022D57453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719E7FB7-9E8D-44B6-8718-865071D50168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1D0C8432-AFF4-4746-83E6-40A3AD7EBA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E4C7F024-C3FD-44DA-B543-9D4C33842F0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11DFA92C-51B2-4F6C-AE96-147198D89D7A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1F9FB3DC-4DAF-4AAE-9F4C-EFB7B0B94E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9FEA2574-D8E8-4BE5-9DEF-F08B7AF24CB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DC142A40-9738-4197-9048-6E3CE28229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DA05D9C8-371D-4CB4-967D-A728CB6DE2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9EB1DF40-1EA3-479A-8E44-C460A09111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9194C8E4-D8F1-4623-8319-FC3C7547D1E9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C2521ABC-062E-4457-999D-4BC3DE953E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994EDE13-F833-42D7-A127-BB45FBFCB58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76DD19A0-42AC-4680-A070-B7D26A7ECB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4823B065-A184-4DE8-A2E9-BD9454771D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06A0FAEF-9B32-47C8-BD6B-48A2993CE3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Rectangle 191">
            <a:extLst>
              <a:ext uri="{FF2B5EF4-FFF2-40B4-BE49-F238E27FC236}">
                <a16:creationId xmlns:a16="http://schemas.microsoft.com/office/drawing/2014/main" id="{6C54488B-4AA8-4A29-9071-60D6AF00DA6E}"/>
              </a:ext>
            </a:extLst>
          </p:cNvPr>
          <p:cNvSpPr/>
          <p:nvPr userDrawn="1"/>
        </p:nvSpPr>
        <p:spPr>
          <a:xfrm>
            <a:off x="11445923" y="0"/>
            <a:ext cx="373038" cy="25522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6AA5F804-B564-42DA-88D6-915FE7EFD1E7}"/>
              </a:ext>
            </a:extLst>
          </p:cNvPr>
          <p:cNvSpPr/>
          <p:nvPr userDrawn="1"/>
        </p:nvSpPr>
        <p:spPr>
          <a:xfrm>
            <a:off x="11818961" y="0"/>
            <a:ext cx="373038" cy="25522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48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904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5813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5273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14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11D5-FC20-4F11-B608-DAD4A015A020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E39-5FEC-4327-B717-E1654827E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3614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4732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6201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0955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179589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861119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80706" y="395209"/>
            <a:ext cx="11617291" cy="2908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58527" y="269553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628466" y="269553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398405" y="269553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6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168343" y="269553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55253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2"/>
          <p:cNvSpPr>
            <a:spLocks noGrp="1"/>
          </p:cNvSpPr>
          <p:nvPr>
            <p:ph type="pic" sz="quarter" idx="46" hasCustomPrompt="1"/>
          </p:nvPr>
        </p:nvSpPr>
        <p:spPr>
          <a:xfrm>
            <a:off x="729574" y="1515298"/>
            <a:ext cx="3300639" cy="478017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58" hasCustomPrompt="1"/>
          </p:nvPr>
        </p:nvSpPr>
        <p:spPr>
          <a:xfrm>
            <a:off x="8212091" y="1515298"/>
            <a:ext cx="3300639" cy="478017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AE1361B6-8316-4AC7-8C5C-5371D9A5B6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0648"/>
            <a:ext cx="12192000" cy="80179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89370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410049830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3855669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A1DEFAEA-9F02-4B9F-ACC6-353AF6C3EF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55574" y="296099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03515A44-D3E9-44BA-B3D4-43ECDBD5159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55574" y="2891254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5CED0A4D-1B43-4F94-A1B2-796349C976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51710" y="2891254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1D5AFB38-0AC4-4043-A23A-C86F3145AE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51710" y="296099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2771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20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19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Relationship Id="rId22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theme" Target="../theme/theme9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E11D5-FC20-4F11-B608-DAD4A015A020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E9E39-5FEC-4327-B717-E1654827E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1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722" r:id="rId13"/>
    <p:sldLayoutId id="2147483790" r:id="rId14"/>
    <p:sldLayoutId id="214748379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90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52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27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47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73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2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71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6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08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00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40000">
              <a:schemeClr val="accent2">
                <a:lumMod val="100000"/>
              </a:schemeClr>
            </a:gs>
            <a:gs pos="7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" name="Group 515">
            <a:extLst>
              <a:ext uri="{FF2B5EF4-FFF2-40B4-BE49-F238E27FC236}">
                <a16:creationId xmlns:a16="http://schemas.microsoft.com/office/drawing/2014/main" id="{BCD511B6-2432-4425-BD76-2BC2379ED4F5}"/>
              </a:ext>
            </a:extLst>
          </p:cNvPr>
          <p:cNvGrpSpPr/>
          <p:nvPr/>
        </p:nvGrpSpPr>
        <p:grpSpPr>
          <a:xfrm>
            <a:off x="1504092" y="2235535"/>
            <a:ext cx="1220206" cy="2079729"/>
            <a:chOff x="11521621" y="1903133"/>
            <a:chExt cx="2494544" cy="4251720"/>
          </a:xfrm>
        </p:grpSpPr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CCD6B462-B5FE-4002-96F7-E0C5719E315F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518" name="Group 517">
              <a:extLst>
                <a:ext uri="{FF2B5EF4-FFF2-40B4-BE49-F238E27FC236}">
                  <a16:creationId xmlns:a16="http://schemas.microsoft.com/office/drawing/2014/main" id="{37102A7B-25E5-4A63-A402-D37AB3D5B580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519" name="Group 518">
                <a:extLst>
                  <a:ext uri="{FF2B5EF4-FFF2-40B4-BE49-F238E27FC236}">
                    <a16:creationId xmlns:a16="http://schemas.microsoft.com/office/drawing/2014/main" id="{3CB16F02-6C30-4F3E-A8A1-B543D91313F1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539" name="Straight Connector 538">
                  <a:extLst>
                    <a:ext uri="{FF2B5EF4-FFF2-40B4-BE49-F238E27FC236}">
                      <a16:creationId xmlns:a16="http://schemas.microsoft.com/office/drawing/2014/main" id="{C000BE36-26C4-40C8-84B0-2FD0C2C1D9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" name="Straight Connector 539">
                  <a:extLst>
                    <a:ext uri="{FF2B5EF4-FFF2-40B4-BE49-F238E27FC236}">
                      <a16:creationId xmlns:a16="http://schemas.microsoft.com/office/drawing/2014/main" id="{5A315851-C0CE-4B15-A4E5-BD6309B229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1" name="Straight Connector 540">
                  <a:extLst>
                    <a:ext uri="{FF2B5EF4-FFF2-40B4-BE49-F238E27FC236}">
                      <a16:creationId xmlns:a16="http://schemas.microsoft.com/office/drawing/2014/main" id="{AEE7E662-9387-4DA0-A1BC-3CDBE8187D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2" name="Freeform: Shape 541">
                  <a:extLst>
                    <a:ext uri="{FF2B5EF4-FFF2-40B4-BE49-F238E27FC236}">
                      <a16:creationId xmlns:a16="http://schemas.microsoft.com/office/drawing/2014/main" id="{5C69B432-E89C-4518-9BB2-6762DF4B8053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43" name="Freeform: Shape 542">
                  <a:extLst>
                    <a:ext uri="{FF2B5EF4-FFF2-40B4-BE49-F238E27FC236}">
                      <a16:creationId xmlns:a16="http://schemas.microsoft.com/office/drawing/2014/main" id="{2CC96312-AFF0-4627-9DBA-3EE6B4F7E6F9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44" name="Freeform: Shape 543">
                  <a:extLst>
                    <a:ext uri="{FF2B5EF4-FFF2-40B4-BE49-F238E27FC236}">
                      <a16:creationId xmlns:a16="http://schemas.microsoft.com/office/drawing/2014/main" id="{ED508745-6A82-4305-AD3C-7D85AA016E08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45" name="Freeform: Shape 544">
                  <a:extLst>
                    <a:ext uri="{FF2B5EF4-FFF2-40B4-BE49-F238E27FC236}">
                      <a16:creationId xmlns:a16="http://schemas.microsoft.com/office/drawing/2014/main" id="{9229574B-C1F1-4E53-B02C-35FAB53A1F5F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46" name="Freeform: Shape 545">
                  <a:extLst>
                    <a:ext uri="{FF2B5EF4-FFF2-40B4-BE49-F238E27FC236}">
                      <a16:creationId xmlns:a16="http://schemas.microsoft.com/office/drawing/2014/main" id="{3D7B366D-11F0-453E-9C76-A2588B5F757B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47" name="Freeform: Shape 546">
                  <a:extLst>
                    <a:ext uri="{FF2B5EF4-FFF2-40B4-BE49-F238E27FC236}">
                      <a16:creationId xmlns:a16="http://schemas.microsoft.com/office/drawing/2014/main" id="{F9F96471-B4BE-4CD7-B139-85217AA5EFB3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48" name="Freeform: Shape 547">
                  <a:extLst>
                    <a:ext uri="{FF2B5EF4-FFF2-40B4-BE49-F238E27FC236}">
                      <a16:creationId xmlns:a16="http://schemas.microsoft.com/office/drawing/2014/main" id="{71990035-8ECD-4704-8A71-DF383D35AE50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:a16="http://schemas.microsoft.com/office/drawing/2014/main" id="{DAB3EFDC-E98D-4408-A7E0-964EFAC793D6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:a16="http://schemas.microsoft.com/office/drawing/2014/main" id="{2C12AFE9-F95B-4BB8-971C-8964F6EAC769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51" name="Freeform: Shape 550">
                  <a:extLst>
                    <a:ext uri="{FF2B5EF4-FFF2-40B4-BE49-F238E27FC236}">
                      <a16:creationId xmlns:a16="http://schemas.microsoft.com/office/drawing/2014/main" id="{E8D8EFBC-8826-49E7-A2A7-EA3F0B2A8578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:a16="http://schemas.microsoft.com/office/drawing/2014/main" id="{A22CC52D-78F5-4D10-A5FA-EECF270F9F0B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520" name="Group 519">
                <a:extLst>
                  <a:ext uri="{FF2B5EF4-FFF2-40B4-BE49-F238E27FC236}">
                    <a16:creationId xmlns:a16="http://schemas.microsoft.com/office/drawing/2014/main" id="{51422A35-7EBF-4947-9BEB-36461107B911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521" name="Group 520">
                  <a:extLst>
                    <a:ext uri="{FF2B5EF4-FFF2-40B4-BE49-F238E27FC236}">
                      <a16:creationId xmlns:a16="http://schemas.microsoft.com/office/drawing/2014/main" id="{AA883D95-1D81-4B04-A641-DD1C984CF946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528" name="Freeform: Shape 527">
                    <a:extLst>
                      <a:ext uri="{FF2B5EF4-FFF2-40B4-BE49-F238E27FC236}">
                        <a16:creationId xmlns:a16="http://schemas.microsoft.com/office/drawing/2014/main" id="{A91D8B3A-E962-429D-B68D-C93B4E245508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29" name="Freeform: Shape 528">
                    <a:extLst>
                      <a:ext uri="{FF2B5EF4-FFF2-40B4-BE49-F238E27FC236}">
                        <a16:creationId xmlns:a16="http://schemas.microsoft.com/office/drawing/2014/main" id="{E580485E-56A7-403A-9131-D42084F60513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30" name="Freeform: Shape 529">
                    <a:extLst>
                      <a:ext uri="{FF2B5EF4-FFF2-40B4-BE49-F238E27FC236}">
                        <a16:creationId xmlns:a16="http://schemas.microsoft.com/office/drawing/2014/main" id="{E623E0F7-D997-4CF2-B334-D7CA3DF17902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31" name="Freeform: Shape 530">
                    <a:extLst>
                      <a:ext uri="{FF2B5EF4-FFF2-40B4-BE49-F238E27FC236}">
                        <a16:creationId xmlns:a16="http://schemas.microsoft.com/office/drawing/2014/main" id="{96D5FC40-7B74-4E98-B28A-8912129A4984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32" name="Freeform: Shape 531">
                    <a:extLst>
                      <a:ext uri="{FF2B5EF4-FFF2-40B4-BE49-F238E27FC236}">
                        <a16:creationId xmlns:a16="http://schemas.microsoft.com/office/drawing/2014/main" id="{9D6C6D2A-469D-4EA7-A4D2-1DF13818B4CF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33" name="Freeform: Shape 532">
                    <a:extLst>
                      <a:ext uri="{FF2B5EF4-FFF2-40B4-BE49-F238E27FC236}">
                        <a16:creationId xmlns:a16="http://schemas.microsoft.com/office/drawing/2014/main" id="{5FE08BCD-0CE6-4B71-BBA2-01F99701A1C7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34" name="Freeform: Shape 533">
                    <a:extLst>
                      <a:ext uri="{FF2B5EF4-FFF2-40B4-BE49-F238E27FC236}">
                        <a16:creationId xmlns:a16="http://schemas.microsoft.com/office/drawing/2014/main" id="{4C8651CC-EC17-4D3E-B2B7-CC6037328910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35" name="Freeform: Shape 534">
                    <a:extLst>
                      <a:ext uri="{FF2B5EF4-FFF2-40B4-BE49-F238E27FC236}">
                        <a16:creationId xmlns:a16="http://schemas.microsoft.com/office/drawing/2014/main" id="{B1C2DBB0-0F64-42A7-9768-35DBA70DC61C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36" name="Freeform: Shape 535">
                    <a:extLst>
                      <a:ext uri="{FF2B5EF4-FFF2-40B4-BE49-F238E27FC236}">
                        <a16:creationId xmlns:a16="http://schemas.microsoft.com/office/drawing/2014/main" id="{AB0B15BC-866E-4734-8026-D9433FA0489C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37" name="Freeform: Shape 536">
                    <a:extLst>
                      <a:ext uri="{FF2B5EF4-FFF2-40B4-BE49-F238E27FC236}">
                        <a16:creationId xmlns:a16="http://schemas.microsoft.com/office/drawing/2014/main" id="{1F483019-951C-45D8-82BC-2555F0057272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38" name="Freeform: Shape 537">
                    <a:extLst>
                      <a:ext uri="{FF2B5EF4-FFF2-40B4-BE49-F238E27FC236}">
                        <a16:creationId xmlns:a16="http://schemas.microsoft.com/office/drawing/2014/main" id="{7BDC761C-6BFB-4C40-8FB0-99C01EDE4DBC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sp>
              <p:nvSpPr>
                <p:cNvPr id="522" name="Freeform: Shape 521">
                  <a:extLst>
                    <a:ext uri="{FF2B5EF4-FFF2-40B4-BE49-F238E27FC236}">
                      <a16:creationId xmlns:a16="http://schemas.microsoft.com/office/drawing/2014/main" id="{60DF62E0-3ED1-4F04-9AC7-D8AC0992211F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grpSp>
              <p:nvGrpSpPr>
                <p:cNvPr id="523" name="Group 522">
                  <a:extLst>
                    <a:ext uri="{FF2B5EF4-FFF2-40B4-BE49-F238E27FC236}">
                      <a16:creationId xmlns:a16="http://schemas.microsoft.com/office/drawing/2014/main" id="{178BF042-3D26-440C-B630-2C3E132C458C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524" name="Freeform: Shape 523">
                    <a:extLst>
                      <a:ext uri="{FF2B5EF4-FFF2-40B4-BE49-F238E27FC236}">
                        <a16:creationId xmlns:a16="http://schemas.microsoft.com/office/drawing/2014/main" id="{6049B77A-4A7A-4D84-BF3A-74DAF9107DD0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25" name="Freeform: Shape 524">
                    <a:extLst>
                      <a:ext uri="{FF2B5EF4-FFF2-40B4-BE49-F238E27FC236}">
                        <a16:creationId xmlns:a16="http://schemas.microsoft.com/office/drawing/2014/main" id="{9659BA7D-823A-4C51-BE03-703BA141967A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26" name="Freeform: Shape 525">
                    <a:extLst>
                      <a:ext uri="{FF2B5EF4-FFF2-40B4-BE49-F238E27FC236}">
                        <a16:creationId xmlns:a16="http://schemas.microsoft.com/office/drawing/2014/main" id="{16FDCDC1-89D7-407D-A76B-535D7F280240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27" name="Freeform: Shape 526">
                    <a:extLst>
                      <a:ext uri="{FF2B5EF4-FFF2-40B4-BE49-F238E27FC236}">
                        <a16:creationId xmlns:a16="http://schemas.microsoft.com/office/drawing/2014/main" id="{C75C2321-8B4C-45C2-94A2-06CA4014A2F0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</p:grp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F0B5F9A9-DC6D-4486-B7D3-68288B2EAF67}"/>
              </a:ext>
            </a:extLst>
          </p:cNvPr>
          <p:cNvGrpSpPr/>
          <p:nvPr/>
        </p:nvGrpSpPr>
        <p:grpSpPr>
          <a:xfrm>
            <a:off x="10474423" y="535536"/>
            <a:ext cx="1607836" cy="2740408"/>
            <a:chOff x="11521621" y="1903133"/>
            <a:chExt cx="2494544" cy="4251720"/>
          </a:xfrm>
        </p:grpSpPr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4C0AA68-B912-4FE7-AE07-62C573AEBEAD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BE02403E-A62B-4165-9FDF-EDCAEDAB6863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2A5421DF-A8D6-4207-8622-23941A2032CC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405" name="Straight Connector 404">
                  <a:extLst>
                    <a:ext uri="{FF2B5EF4-FFF2-40B4-BE49-F238E27FC236}">
                      <a16:creationId xmlns:a16="http://schemas.microsoft.com/office/drawing/2014/main" id="{427BE399-142C-4EC6-AB90-8BDFA35C05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>
                  <a:extLst>
                    <a:ext uri="{FF2B5EF4-FFF2-40B4-BE49-F238E27FC236}">
                      <a16:creationId xmlns:a16="http://schemas.microsoft.com/office/drawing/2014/main" id="{3F850581-AE81-46EE-87A1-3D9A567D0E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Straight Connector 406">
                  <a:extLst>
                    <a:ext uri="{FF2B5EF4-FFF2-40B4-BE49-F238E27FC236}">
                      <a16:creationId xmlns:a16="http://schemas.microsoft.com/office/drawing/2014/main" id="{7262A2A4-636F-4566-985C-A987CD8E58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8" name="Freeform: Shape 437">
                  <a:extLst>
                    <a:ext uri="{FF2B5EF4-FFF2-40B4-BE49-F238E27FC236}">
                      <a16:creationId xmlns:a16="http://schemas.microsoft.com/office/drawing/2014/main" id="{4199A5B6-54D8-491B-9B5A-610D2C318FF0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40" name="Freeform: Shape 439">
                  <a:extLst>
                    <a:ext uri="{FF2B5EF4-FFF2-40B4-BE49-F238E27FC236}">
                      <a16:creationId xmlns:a16="http://schemas.microsoft.com/office/drawing/2014/main" id="{C2A3D142-24D1-49A9-81B9-8DEA9353574D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41" name="Freeform: Shape 440">
                  <a:extLst>
                    <a:ext uri="{FF2B5EF4-FFF2-40B4-BE49-F238E27FC236}">
                      <a16:creationId xmlns:a16="http://schemas.microsoft.com/office/drawing/2014/main" id="{3DBAF3EF-BAA6-40CE-AF41-F2F590EC1DB4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34" name="Freeform: Shape 433">
                  <a:extLst>
                    <a:ext uri="{FF2B5EF4-FFF2-40B4-BE49-F238E27FC236}">
                      <a16:creationId xmlns:a16="http://schemas.microsoft.com/office/drawing/2014/main" id="{5A45D9C2-675C-4C0E-BB54-6B2898B4B657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35" name="Freeform: Shape 434">
                  <a:extLst>
                    <a:ext uri="{FF2B5EF4-FFF2-40B4-BE49-F238E27FC236}">
                      <a16:creationId xmlns:a16="http://schemas.microsoft.com/office/drawing/2014/main" id="{AA8813E3-E076-4785-95DD-332F3DF05E18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36" name="Freeform: Shape 435">
                  <a:extLst>
                    <a:ext uri="{FF2B5EF4-FFF2-40B4-BE49-F238E27FC236}">
                      <a16:creationId xmlns:a16="http://schemas.microsoft.com/office/drawing/2014/main" id="{BD7F99A7-6FF1-4431-851D-C2F41C77AF7B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37" name="Freeform: Shape 436">
                  <a:extLst>
                    <a:ext uri="{FF2B5EF4-FFF2-40B4-BE49-F238E27FC236}">
                      <a16:creationId xmlns:a16="http://schemas.microsoft.com/office/drawing/2014/main" id="{E4AA1DC0-7D26-4EFA-88B1-81E249E55022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30" name="Freeform: Shape 429">
                  <a:extLst>
                    <a:ext uri="{FF2B5EF4-FFF2-40B4-BE49-F238E27FC236}">
                      <a16:creationId xmlns:a16="http://schemas.microsoft.com/office/drawing/2014/main" id="{A0AFBC70-BCD5-4A5D-B5B8-34F331834092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31" name="Freeform: Shape 430">
                  <a:extLst>
                    <a:ext uri="{FF2B5EF4-FFF2-40B4-BE49-F238E27FC236}">
                      <a16:creationId xmlns:a16="http://schemas.microsoft.com/office/drawing/2014/main" id="{2C2F66FE-1C4F-4C0E-BCC9-2D5D725A9969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32" name="Freeform: Shape 431">
                  <a:extLst>
                    <a:ext uri="{FF2B5EF4-FFF2-40B4-BE49-F238E27FC236}">
                      <a16:creationId xmlns:a16="http://schemas.microsoft.com/office/drawing/2014/main" id="{598D7BC9-197E-4DC0-B603-D75712BB55AC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33" name="Freeform: Shape 432">
                  <a:extLst>
                    <a:ext uri="{FF2B5EF4-FFF2-40B4-BE49-F238E27FC236}">
                      <a16:creationId xmlns:a16="http://schemas.microsoft.com/office/drawing/2014/main" id="{5FCCF951-7819-4548-9E55-1CF5B873A3CD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194AD7F3-C712-4050-B9E9-2524BACEF785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412" name="Group 411">
                  <a:extLst>
                    <a:ext uri="{FF2B5EF4-FFF2-40B4-BE49-F238E27FC236}">
                      <a16:creationId xmlns:a16="http://schemas.microsoft.com/office/drawing/2014/main" id="{D785483E-D6CD-4F1B-A906-E1373BDBDF95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419" name="Freeform: Shape 418">
                    <a:extLst>
                      <a:ext uri="{FF2B5EF4-FFF2-40B4-BE49-F238E27FC236}">
                        <a16:creationId xmlns:a16="http://schemas.microsoft.com/office/drawing/2014/main" id="{11B372C6-2FBB-4066-8EC5-365114621BEE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20" name="Freeform: Shape 419">
                    <a:extLst>
                      <a:ext uri="{FF2B5EF4-FFF2-40B4-BE49-F238E27FC236}">
                        <a16:creationId xmlns:a16="http://schemas.microsoft.com/office/drawing/2014/main" id="{15632AD9-B201-45B9-ABC9-BDC619922081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21" name="Freeform: Shape 420">
                    <a:extLst>
                      <a:ext uri="{FF2B5EF4-FFF2-40B4-BE49-F238E27FC236}">
                        <a16:creationId xmlns:a16="http://schemas.microsoft.com/office/drawing/2014/main" id="{17E7CAD8-3CAB-4B77-AEF4-69AC0DCC5248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22" name="Freeform: Shape 421">
                    <a:extLst>
                      <a:ext uri="{FF2B5EF4-FFF2-40B4-BE49-F238E27FC236}">
                        <a16:creationId xmlns:a16="http://schemas.microsoft.com/office/drawing/2014/main" id="{A00AE601-0D80-4B08-B406-1E4FCCE62681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23" name="Freeform: Shape 422">
                    <a:extLst>
                      <a:ext uri="{FF2B5EF4-FFF2-40B4-BE49-F238E27FC236}">
                        <a16:creationId xmlns:a16="http://schemas.microsoft.com/office/drawing/2014/main" id="{6DD02255-020D-4FA8-8F51-A540F9B6F587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24" name="Freeform: Shape 423">
                    <a:extLst>
                      <a:ext uri="{FF2B5EF4-FFF2-40B4-BE49-F238E27FC236}">
                        <a16:creationId xmlns:a16="http://schemas.microsoft.com/office/drawing/2014/main" id="{84BB8F96-CC38-4DC9-8C3B-F29C51F7DD1A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25" name="Freeform: Shape 424">
                    <a:extLst>
                      <a:ext uri="{FF2B5EF4-FFF2-40B4-BE49-F238E27FC236}">
                        <a16:creationId xmlns:a16="http://schemas.microsoft.com/office/drawing/2014/main" id="{ED40F613-C380-4BEE-82A7-C23B91D286CF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26" name="Freeform: Shape 425">
                    <a:extLst>
                      <a:ext uri="{FF2B5EF4-FFF2-40B4-BE49-F238E27FC236}">
                        <a16:creationId xmlns:a16="http://schemas.microsoft.com/office/drawing/2014/main" id="{C061410A-F4AB-4706-8381-6409EAC29ECA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27" name="Freeform: Shape 426">
                    <a:extLst>
                      <a:ext uri="{FF2B5EF4-FFF2-40B4-BE49-F238E27FC236}">
                        <a16:creationId xmlns:a16="http://schemas.microsoft.com/office/drawing/2014/main" id="{4752E12E-BE16-4564-A6E5-3EBF45461B3F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28" name="Freeform: Shape 427">
                    <a:extLst>
                      <a:ext uri="{FF2B5EF4-FFF2-40B4-BE49-F238E27FC236}">
                        <a16:creationId xmlns:a16="http://schemas.microsoft.com/office/drawing/2014/main" id="{518F370B-13EE-4F40-BF32-490325371B62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29" name="Freeform: Shape 428">
                    <a:extLst>
                      <a:ext uri="{FF2B5EF4-FFF2-40B4-BE49-F238E27FC236}">
                        <a16:creationId xmlns:a16="http://schemas.microsoft.com/office/drawing/2014/main" id="{49896D95-334C-4940-8BC5-E60988758B27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sp>
              <p:nvSpPr>
                <p:cNvPr id="413" name="Freeform: Shape 412">
                  <a:extLst>
                    <a:ext uri="{FF2B5EF4-FFF2-40B4-BE49-F238E27FC236}">
                      <a16:creationId xmlns:a16="http://schemas.microsoft.com/office/drawing/2014/main" id="{3D00BC0D-A6EE-4AE0-85DB-DF6D40D84E5D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grpSp>
              <p:nvGrpSpPr>
                <p:cNvPr id="414" name="Group 413">
                  <a:extLst>
                    <a:ext uri="{FF2B5EF4-FFF2-40B4-BE49-F238E27FC236}">
                      <a16:creationId xmlns:a16="http://schemas.microsoft.com/office/drawing/2014/main" id="{1C5EFF5A-610E-4631-B43D-ADBDC4B5A49B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415" name="Freeform: Shape 414">
                    <a:extLst>
                      <a:ext uri="{FF2B5EF4-FFF2-40B4-BE49-F238E27FC236}">
                        <a16:creationId xmlns:a16="http://schemas.microsoft.com/office/drawing/2014/main" id="{78357397-4776-4A3E-A7D4-4AA3F8BEB3DD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16" name="Freeform: Shape 415">
                    <a:extLst>
                      <a:ext uri="{FF2B5EF4-FFF2-40B4-BE49-F238E27FC236}">
                        <a16:creationId xmlns:a16="http://schemas.microsoft.com/office/drawing/2014/main" id="{A7907992-9EEC-43A4-AC5A-C3370B66050D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17" name="Freeform: Shape 416">
                    <a:extLst>
                      <a:ext uri="{FF2B5EF4-FFF2-40B4-BE49-F238E27FC236}">
                        <a16:creationId xmlns:a16="http://schemas.microsoft.com/office/drawing/2014/main" id="{46FF18BE-9ABC-4472-B57E-991F16A7691E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18" name="Freeform: Shape 417">
                    <a:extLst>
                      <a:ext uri="{FF2B5EF4-FFF2-40B4-BE49-F238E27FC236}">
                        <a16:creationId xmlns:a16="http://schemas.microsoft.com/office/drawing/2014/main" id="{3DD7342E-21DA-43B4-AF2D-FD8E2C0839C0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</p:grpSp>
      </p:grpSp>
      <p:sp>
        <p:nvSpPr>
          <p:cNvPr id="387" name="Freeform: Shape 386">
            <a:extLst>
              <a:ext uri="{FF2B5EF4-FFF2-40B4-BE49-F238E27FC236}">
                <a16:creationId xmlns:a16="http://schemas.microsoft.com/office/drawing/2014/main" id="{4F81303F-B270-46AF-BD6C-78D1D2FA9FD5}"/>
              </a:ext>
            </a:extLst>
          </p:cNvPr>
          <p:cNvSpPr/>
          <p:nvPr/>
        </p:nvSpPr>
        <p:spPr>
          <a:xfrm>
            <a:off x="3970224" y="4563353"/>
            <a:ext cx="847166" cy="2275183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88" name="Freeform: Shape 387">
            <a:extLst>
              <a:ext uri="{FF2B5EF4-FFF2-40B4-BE49-F238E27FC236}">
                <a16:creationId xmlns:a16="http://schemas.microsoft.com/office/drawing/2014/main" id="{83882958-D4AC-4A49-861F-3741871BDB1C}"/>
              </a:ext>
            </a:extLst>
          </p:cNvPr>
          <p:cNvSpPr/>
          <p:nvPr/>
        </p:nvSpPr>
        <p:spPr>
          <a:xfrm>
            <a:off x="4820594" y="4589164"/>
            <a:ext cx="1160404" cy="2249373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83" name="Freeform: Shape 382">
            <a:extLst>
              <a:ext uri="{FF2B5EF4-FFF2-40B4-BE49-F238E27FC236}">
                <a16:creationId xmlns:a16="http://schemas.microsoft.com/office/drawing/2014/main" id="{718D683A-FF4C-49A7-AA29-2593615CFF48}"/>
              </a:ext>
            </a:extLst>
          </p:cNvPr>
          <p:cNvSpPr/>
          <p:nvPr/>
        </p:nvSpPr>
        <p:spPr>
          <a:xfrm>
            <a:off x="4826012" y="5083367"/>
            <a:ext cx="620401" cy="1666172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84" name="Freeform: Shape 383">
            <a:extLst>
              <a:ext uri="{FF2B5EF4-FFF2-40B4-BE49-F238E27FC236}">
                <a16:creationId xmlns:a16="http://schemas.microsoft.com/office/drawing/2014/main" id="{9630AC41-F529-4DA4-A997-98993439CACD}"/>
              </a:ext>
            </a:extLst>
          </p:cNvPr>
          <p:cNvSpPr/>
          <p:nvPr/>
        </p:nvSpPr>
        <p:spPr>
          <a:xfrm>
            <a:off x="5448759" y="5102269"/>
            <a:ext cx="849792" cy="1647271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74" name="Freeform: Shape 373">
            <a:extLst>
              <a:ext uri="{FF2B5EF4-FFF2-40B4-BE49-F238E27FC236}">
                <a16:creationId xmlns:a16="http://schemas.microsoft.com/office/drawing/2014/main" id="{E6D8117F-61CE-4705-80E2-05A21F126418}"/>
              </a:ext>
            </a:extLst>
          </p:cNvPr>
          <p:cNvSpPr/>
          <p:nvPr/>
        </p:nvSpPr>
        <p:spPr>
          <a:xfrm>
            <a:off x="8161192" y="4620932"/>
            <a:ext cx="828710" cy="2225615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75" name="Freeform: Shape 374">
            <a:extLst>
              <a:ext uri="{FF2B5EF4-FFF2-40B4-BE49-F238E27FC236}">
                <a16:creationId xmlns:a16="http://schemas.microsoft.com/office/drawing/2014/main" id="{8A31B9E8-B349-4A21-A855-601E4F256BD6}"/>
              </a:ext>
            </a:extLst>
          </p:cNvPr>
          <p:cNvSpPr/>
          <p:nvPr/>
        </p:nvSpPr>
        <p:spPr>
          <a:xfrm>
            <a:off x="8993036" y="4646181"/>
            <a:ext cx="1135123" cy="2200367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77" name="Freeform: Shape 376">
            <a:extLst>
              <a:ext uri="{FF2B5EF4-FFF2-40B4-BE49-F238E27FC236}">
                <a16:creationId xmlns:a16="http://schemas.microsoft.com/office/drawing/2014/main" id="{D7423946-C42B-42A1-AD8E-B0E469AD90EC}"/>
              </a:ext>
            </a:extLst>
          </p:cNvPr>
          <p:cNvSpPr/>
          <p:nvPr/>
        </p:nvSpPr>
        <p:spPr>
          <a:xfrm>
            <a:off x="9697745" y="4877600"/>
            <a:ext cx="620400" cy="1666172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78" name="Freeform: Shape 377">
            <a:extLst>
              <a:ext uri="{FF2B5EF4-FFF2-40B4-BE49-F238E27FC236}">
                <a16:creationId xmlns:a16="http://schemas.microsoft.com/office/drawing/2014/main" id="{EC72D5B5-F2CB-48C3-8766-E1655FB9D671}"/>
              </a:ext>
            </a:extLst>
          </p:cNvPr>
          <p:cNvSpPr/>
          <p:nvPr/>
        </p:nvSpPr>
        <p:spPr>
          <a:xfrm>
            <a:off x="10311439" y="4896502"/>
            <a:ext cx="849792" cy="1647271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80" name="Freeform: Shape 379">
            <a:extLst>
              <a:ext uri="{FF2B5EF4-FFF2-40B4-BE49-F238E27FC236}">
                <a16:creationId xmlns:a16="http://schemas.microsoft.com/office/drawing/2014/main" id="{2ECBE978-F978-4F94-AAD2-3C34794B05B7}"/>
              </a:ext>
            </a:extLst>
          </p:cNvPr>
          <p:cNvSpPr/>
          <p:nvPr/>
        </p:nvSpPr>
        <p:spPr>
          <a:xfrm>
            <a:off x="10479601" y="3935174"/>
            <a:ext cx="1083990" cy="2911208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85" name="Freeform: Shape 384">
            <a:extLst>
              <a:ext uri="{FF2B5EF4-FFF2-40B4-BE49-F238E27FC236}">
                <a16:creationId xmlns:a16="http://schemas.microsoft.com/office/drawing/2014/main" id="{2770F57E-7B00-465C-A550-A1439947495A}"/>
              </a:ext>
            </a:extLst>
          </p:cNvPr>
          <p:cNvSpPr/>
          <p:nvPr/>
        </p:nvSpPr>
        <p:spPr>
          <a:xfrm>
            <a:off x="11558638" y="3968200"/>
            <a:ext cx="623696" cy="2878183"/>
          </a:xfrm>
          <a:custGeom>
            <a:avLst/>
            <a:gdLst>
              <a:gd name="connsiteX0" fmla="*/ 80786 w 623696"/>
              <a:gd name="connsiteY0" fmla="*/ 1160457 h 2878183"/>
              <a:gd name="connsiteX1" fmla="*/ 80786 w 623696"/>
              <a:gd name="connsiteY1" fmla="*/ 1160457 h 2878183"/>
              <a:gd name="connsiteX2" fmla="*/ 75613 w 623696"/>
              <a:gd name="connsiteY2" fmla="*/ 992328 h 2878183"/>
              <a:gd name="connsiteX3" fmla="*/ 69145 w 623696"/>
              <a:gd name="connsiteY3" fmla="*/ 1019488 h 2878183"/>
              <a:gd name="connsiteX4" fmla="*/ 75613 w 623696"/>
              <a:gd name="connsiteY4" fmla="*/ 992328 h 2878183"/>
              <a:gd name="connsiteX5" fmla="*/ 371777 w 623696"/>
              <a:gd name="connsiteY5" fmla="*/ 819025 h 2878183"/>
              <a:gd name="connsiteX6" fmla="*/ 371777 w 623696"/>
              <a:gd name="connsiteY6" fmla="*/ 819025 h 2878183"/>
              <a:gd name="connsiteX7" fmla="*/ 207814 w 623696"/>
              <a:gd name="connsiteY7" fmla="*/ 775910 h 2878183"/>
              <a:gd name="connsiteX8" fmla="*/ 181663 w 623696"/>
              <a:gd name="connsiteY8" fmla="*/ 778933 h 2878183"/>
              <a:gd name="connsiteX9" fmla="*/ 207814 w 623696"/>
              <a:gd name="connsiteY9" fmla="*/ 775910 h 2878183"/>
              <a:gd name="connsiteX10" fmla="*/ 43279 w 623696"/>
              <a:gd name="connsiteY10" fmla="*/ 753069 h 2878183"/>
              <a:gd name="connsiteX11" fmla="*/ 70440 w 623696"/>
              <a:gd name="connsiteY11" fmla="*/ 773760 h 2878183"/>
              <a:gd name="connsiteX12" fmla="*/ 43279 w 623696"/>
              <a:gd name="connsiteY12" fmla="*/ 753069 h 2878183"/>
              <a:gd name="connsiteX13" fmla="*/ 189423 w 623696"/>
              <a:gd name="connsiteY13" fmla="*/ 597872 h 2878183"/>
              <a:gd name="connsiteX14" fmla="*/ 120877 w 623696"/>
              <a:gd name="connsiteY14" fmla="*/ 653483 h 2878183"/>
              <a:gd name="connsiteX15" fmla="*/ 189423 w 623696"/>
              <a:gd name="connsiteY15" fmla="*/ 597872 h 2878183"/>
              <a:gd name="connsiteX16" fmla="*/ 0 w 623696"/>
              <a:gd name="connsiteY16" fmla="*/ 0 h 2878183"/>
              <a:gd name="connsiteX17" fmla="*/ 1732 w 623696"/>
              <a:gd name="connsiteY17" fmla="*/ 2651 h 2878183"/>
              <a:gd name="connsiteX18" fmla="*/ 26466 w 623696"/>
              <a:gd name="connsiteY18" fmla="*/ 111592 h 2878183"/>
              <a:gd name="connsiteX19" fmla="*/ 20001 w 623696"/>
              <a:gd name="connsiteY19" fmla="*/ 220228 h 2878183"/>
              <a:gd name="connsiteX20" fmla="*/ 118290 w 623696"/>
              <a:gd name="connsiteY20" fmla="*/ 211174 h 2878183"/>
              <a:gd name="connsiteX21" fmla="*/ 184250 w 623696"/>
              <a:gd name="connsiteY21" fmla="*/ 247387 h 2878183"/>
              <a:gd name="connsiteX22" fmla="*/ 102770 w 623696"/>
              <a:gd name="connsiteY22" fmla="*/ 301705 h 2878183"/>
              <a:gd name="connsiteX23" fmla="*/ 110530 w 623696"/>
              <a:gd name="connsiteY23" fmla="*/ 397410 h 2878183"/>
              <a:gd name="connsiteX24" fmla="*/ 79491 w 623696"/>
              <a:gd name="connsiteY24" fmla="*/ 572006 h 2878183"/>
              <a:gd name="connsiteX25" fmla="*/ 373071 w 623696"/>
              <a:gd name="connsiteY25" fmla="*/ 365078 h 2878183"/>
              <a:gd name="connsiteX26" fmla="*/ 340737 w 623696"/>
              <a:gd name="connsiteY26" fmla="*/ 524153 h 2878183"/>
              <a:gd name="connsiteX27" fmla="*/ 276073 w 623696"/>
              <a:gd name="connsiteY27" fmla="*/ 657364 h 2878183"/>
              <a:gd name="connsiteX28" fmla="*/ 268313 w 623696"/>
              <a:gd name="connsiteY28" fmla="*/ 760828 h 2878183"/>
              <a:gd name="connsiteX29" fmla="*/ 559306 w 623696"/>
              <a:gd name="connsiteY29" fmla="*/ 865584 h 2878183"/>
              <a:gd name="connsiteX30" fmla="*/ 362725 w 623696"/>
              <a:gd name="connsiteY30" fmla="*/ 947063 h 2878183"/>
              <a:gd name="connsiteX31" fmla="*/ 150623 w 623696"/>
              <a:gd name="connsiteY31" fmla="*/ 874638 h 2878183"/>
              <a:gd name="connsiteX32" fmla="*/ 57506 w 623696"/>
              <a:gd name="connsiteY32" fmla="*/ 850064 h 2878183"/>
              <a:gd name="connsiteX33" fmla="*/ 208821 w 623696"/>
              <a:gd name="connsiteY33" fmla="*/ 985862 h 2878183"/>
              <a:gd name="connsiteX34" fmla="*/ 524386 w 623696"/>
              <a:gd name="connsiteY34" fmla="*/ 1044060 h 2878183"/>
              <a:gd name="connsiteX35" fmla="*/ 601984 w 623696"/>
              <a:gd name="connsiteY35" fmla="*/ 1027672 h 2878183"/>
              <a:gd name="connsiteX36" fmla="*/ 623696 w 623696"/>
              <a:gd name="connsiteY36" fmla="*/ 1029189 h 2878183"/>
              <a:gd name="connsiteX37" fmla="*/ 623696 w 623696"/>
              <a:gd name="connsiteY37" fmla="*/ 1157056 h 2878183"/>
              <a:gd name="connsiteX38" fmla="*/ 572340 w 623696"/>
              <a:gd name="connsiteY38" fmla="*/ 1163346 h 2878183"/>
              <a:gd name="connsiteX39" fmla="*/ 508867 w 623696"/>
              <a:gd name="connsiteY39" fmla="*/ 1138471 h 2878183"/>
              <a:gd name="connsiteX40" fmla="*/ 444202 w 623696"/>
              <a:gd name="connsiteY40" fmla="*/ 1160457 h 2878183"/>
              <a:gd name="connsiteX41" fmla="*/ 241154 w 623696"/>
              <a:gd name="connsiteY41" fmla="*/ 1186323 h 2878183"/>
              <a:gd name="connsiteX42" fmla="*/ 603278 w 623696"/>
              <a:gd name="connsiteY42" fmla="*/ 1234176 h 2878183"/>
              <a:gd name="connsiteX43" fmla="*/ 623627 w 623696"/>
              <a:gd name="connsiteY43" fmla="*/ 1274288 h 2878183"/>
              <a:gd name="connsiteX44" fmla="*/ 623696 w 623696"/>
              <a:gd name="connsiteY44" fmla="*/ 1274287 h 2878183"/>
              <a:gd name="connsiteX45" fmla="*/ 623696 w 623696"/>
              <a:gd name="connsiteY45" fmla="*/ 1428437 h 2878183"/>
              <a:gd name="connsiteX46" fmla="*/ 612454 w 623696"/>
              <a:gd name="connsiteY46" fmla="*/ 1438866 h 2878183"/>
              <a:gd name="connsiteX47" fmla="*/ 582585 w 623696"/>
              <a:gd name="connsiteY47" fmla="*/ 1446277 h 2878183"/>
              <a:gd name="connsiteX48" fmla="*/ 451961 w 623696"/>
              <a:gd name="connsiteY48" fmla="*/ 1465674 h 2878183"/>
              <a:gd name="connsiteX49" fmla="*/ 203648 w 623696"/>
              <a:gd name="connsiteY49" fmla="*/ 1446277 h 2878183"/>
              <a:gd name="connsiteX50" fmla="*/ 576063 w 623696"/>
              <a:gd name="connsiteY50" fmla="*/ 1550386 h 2878183"/>
              <a:gd name="connsiteX51" fmla="*/ 623696 w 623696"/>
              <a:gd name="connsiteY51" fmla="*/ 1525434 h 2878183"/>
              <a:gd name="connsiteX52" fmla="*/ 623696 w 623696"/>
              <a:gd name="connsiteY52" fmla="*/ 1560513 h 2878183"/>
              <a:gd name="connsiteX53" fmla="*/ 622867 w 623696"/>
              <a:gd name="connsiteY53" fmla="*/ 1566285 h 2878183"/>
              <a:gd name="connsiteX54" fmla="*/ 623696 w 623696"/>
              <a:gd name="connsiteY54" fmla="*/ 1567598 h 2878183"/>
              <a:gd name="connsiteX55" fmla="*/ 623696 w 623696"/>
              <a:gd name="connsiteY55" fmla="*/ 1796802 h 2878183"/>
              <a:gd name="connsiteX56" fmla="*/ 565976 w 623696"/>
              <a:gd name="connsiteY56" fmla="*/ 1803764 h 2878183"/>
              <a:gd name="connsiteX57" fmla="*/ 414455 w 623696"/>
              <a:gd name="connsiteY57" fmla="*/ 1807106 h 2878183"/>
              <a:gd name="connsiteX58" fmla="*/ 589897 w 623696"/>
              <a:gd name="connsiteY58" fmla="*/ 1898560 h 2878183"/>
              <a:gd name="connsiteX59" fmla="*/ 623696 w 623696"/>
              <a:gd name="connsiteY59" fmla="*/ 1897762 h 2878183"/>
              <a:gd name="connsiteX60" fmla="*/ 623696 w 623696"/>
              <a:gd name="connsiteY60" fmla="*/ 2152294 h 2878183"/>
              <a:gd name="connsiteX61" fmla="*/ 617192 w 623696"/>
              <a:gd name="connsiteY61" fmla="*/ 2162518 h 2878183"/>
              <a:gd name="connsiteX62" fmla="*/ 616220 w 623696"/>
              <a:gd name="connsiteY62" fmla="*/ 2173487 h 2878183"/>
              <a:gd name="connsiteX63" fmla="*/ 623696 w 623696"/>
              <a:gd name="connsiteY63" fmla="*/ 2181398 h 2878183"/>
              <a:gd name="connsiteX64" fmla="*/ 623696 w 623696"/>
              <a:gd name="connsiteY64" fmla="*/ 2878183 h 2878183"/>
              <a:gd name="connsiteX65" fmla="*/ 0 w 623696"/>
              <a:gd name="connsiteY65" fmla="*/ 2878183 h 2878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23696" h="2878183">
                <a:moveTo>
                  <a:pt x="80786" y="1160457"/>
                </a:moveTo>
                <a:cubicBezTo>
                  <a:pt x="61385" y="1191496"/>
                  <a:pt x="102770" y="1217362"/>
                  <a:pt x="80786" y="1160457"/>
                </a:cubicBezTo>
                <a:close/>
                <a:moveTo>
                  <a:pt x="75613" y="992328"/>
                </a:moveTo>
                <a:lnTo>
                  <a:pt x="69145" y="1019488"/>
                </a:lnTo>
                <a:cubicBezTo>
                  <a:pt x="44574" y="1148817"/>
                  <a:pt x="124757" y="1064753"/>
                  <a:pt x="75613" y="992328"/>
                </a:cubicBezTo>
                <a:close/>
                <a:moveTo>
                  <a:pt x="371777" y="819025"/>
                </a:moveTo>
                <a:cubicBezTo>
                  <a:pt x="314872" y="831959"/>
                  <a:pt x="413163" y="846185"/>
                  <a:pt x="371777" y="819025"/>
                </a:cubicBezTo>
                <a:close/>
                <a:moveTo>
                  <a:pt x="207814" y="775910"/>
                </a:moveTo>
                <a:cubicBezTo>
                  <a:pt x="201811" y="775377"/>
                  <a:pt x="193303" y="776186"/>
                  <a:pt x="181663" y="778933"/>
                </a:cubicBezTo>
                <a:cubicBezTo>
                  <a:pt x="169215" y="849096"/>
                  <a:pt x="249843" y="779641"/>
                  <a:pt x="207814" y="775910"/>
                </a:cubicBezTo>
                <a:close/>
                <a:moveTo>
                  <a:pt x="43279" y="753069"/>
                </a:moveTo>
                <a:lnTo>
                  <a:pt x="70440" y="773760"/>
                </a:lnTo>
                <a:cubicBezTo>
                  <a:pt x="204943" y="807386"/>
                  <a:pt x="123464" y="762119"/>
                  <a:pt x="43279" y="753069"/>
                </a:cubicBezTo>
                <a:close/>
                <a:moveTo>
                  <a:pt x="189423" y="597872"/>
                </a:moveTo>
                <a:cubicBezTo>
                  <a:pt x="162263" y="610804"/>
                  <a:pt x="149330" y="641844"/>
                  <a:pt x="120877" y="653483"/>
                </a:cubicBezTo>
                <a:cubicBezTo>
                  <a:pt x="-82171" y="696162"/>
                  <a:pt x="224340" y="692282"/>
                  <a:pt x="189423" y="597872"/>
                </a:cubicBezTo>
                <a:close/>
                <a:moveTo>
                  <a:pt x="0" y="0"/>
                </a:moveTo>
                <a:lnTo>
                  <a:pt x="1732" y="2651"/>
                </a:lnTo>
                <a:cubicBezTo>
                  <a:pt x="17252" y="48057"/>
                  <a:pt x="-23972" y="118380"/>
                  <a:pt x="26466" y="111592"/>
                </a:cubicBezTo>
                <a:cubicBezTo>
                  <a:pt x="189423" y="5540"/>
                  <a:pt x="43279" y="146510"/>
                  <a:pt x="20001" y="220228"/>
                </a:cubicBezTo>
                <a:cubicBezTo>
                  <a:pt x="-11039" y="397410"/>
                  <a:pt x="71731" y="145217"/>
                  <a:pt x="118290" y="211174"/>
                </a:cubicBezTo>
                <a:cubicBezTo>
                  <a:pt x="185542" y="196949"/>
                  <a:pt x="290300" y="143923"/>
                  <a:pt x="184250" y="247387"/>
                </a:cubicBezTo>
                <a:cubicBezTo>
                  <a:pt x="331686" y="288773"/>
                  <a:pt x="154503" y="295240"/>
                  <a:pt x="102770" y="301705"/>
                </a:cubicBezTo>
                <a:cubicBezTo>
                  <a:pt x="202356" y="305587"/>
                  <a:pt x="238568" y="403878"/>
                  <a:pt x="110530" y="397410"/>
                </a:cubicBezTo>
                <a:cubicBezTo>
                  <a:pt x="-8452" y="287480"/>
                  <a:pt x="-22678" y="591405"/>
                  <a:pt x="79491" y="572006"/>
                </a:cubicBezTo>
                <a:cubicBezTo>
                  <a:pt x="167436" y="462075"/>
                  <a:pt x="234688" y="370251"/>
                  <a:pt x="373071" y="365078"/>
                </a:cubicBezTo>
                <a:cubicBezTo>
                  <a:pt x="298061" y="433621"/>
                  <a:pt x="468775" y="477595"/>
                  <a:pt x="340737" y="524153"/>
                </a:cubicBezTo>
                <a:cubicBezTo>
                  <a:pt x="515333" y="587525"/>
                  <a:pt x="260554" y="610804"/>
                  <a:pt x="276073" y="657364"/>
                </a:cubicBezTo>
                <a:cubicBezTo>
                  <a:pt x="402816" y="674176"/>
                  <a:pt x="343324" y="697455"/>
                  <a:pt x="268313" y="760828"/>
                </a:cubicBezTo>
                <a:cubicBezTo>
                  <a:pt x="283833" y="745308"/>
                  <a:pt x="486880" y="807386"/>
                  <a:pt x="559306" y="865584"/>
                </a:cubicBezTo>
                <a:cubicBezTo>
                  <a:pt x="523093" y="975516"/>
                  <a:pt x="398937" y="869465"/>
                  <a:pt x="362725" y="947063"/>
                </a:cubicBezTo>
                <a:cubicBezTo>
                  <a:pt x="285126" y="828079"/>
                  <a:pt x="199770" y="1016901"/>
                  <a:pt x="150623" y="874638"/>
                </a:cubicBezTo>
                <a:cubicBezTo>
                  <a:pt x="155796" y="981981"/>
                  <a:pt x="70440" y="908263"/>
                  <a:pt x="57506" y="850064"/>
                </a:cubicBezTo>
                <a:cubicBezTo>
                  <a:pt x="-27851" y="879812"/>
                  <a:pt x="170022" y="965168"/>
                  <a:pt x="208821" y="985862"/>
                </a:cubicBezTo>
                <a:cubicBezTo>
                  <a:pt x="246327" y="1112606"/>
                  <a:pt x="451961" y="888863"/>
                  <a:pt x="524386" y="1044060"/>
                </a:cubicBezTo>
                <a:cubicBezTo>
                  <a:pt x="539259" y="1032097"/>
                  <a:pt x="568924" y="1027490"/>
                  <a:pt x="601984" y="1027672"/>
                </a:cubicBezTo>
                <a:lnTo>
                  <a:pt x="623696" y="1029189"/>
                </a:lnTo>
                <a:lnTo>
                  <a:pt x="623696" y="1157056"/>
                </a:lnTo>
                <a:lnTo>
                  <a:pt x="572340" y="1163346"/>
                </a:lnTo>
                <a:cubicBezTo>
                  <a:pt x="551142" y="1161023"/>
                  <a:pt x="529237" y="1153344"/>
                  <a:pt x="508867" y="1138471"/>
                </a:cubicBezTo>
                <a:cubicBezTo>
                  <a:pt x="631730" y="1201842"/>
                  <a:pt x="503693" y="1219948"/>
                  <a:pt x="444202" y="1160457"/>
                </a:cubicBezTo>
                <a:cubicBezTo>
                  <a:pt x="445496" y="1272974"/>
                  <a:pt x="301938" y="1181149"/>
                  <a:pt x="241154" y="1186323"/>
                </a:cubicBezTo>
                <a:cubicBezTo>
                  <a:pt x="307111" y="1305306"/>
                  <a:pt x="495934" y="1333758"/>
                  <a:pt x="603278" y="1234176"/>
                </a:cubicBezTo>
                <a:cubicBezTo>
                  <a:pt x="605218" y="1257778"/>
                  <a:pt x="612735" y="1269418"/>
                  <a:pt x="623627" y="1274288"/>
                </a:cubicBezTo>
                <a:lnTo>
                  <a:pt x="623696" y="1274287"/>
                </a:lnTo>
                <a:lnTo>
                  <a:pt x="623696" y="1428437"/>
                </a:lnTo>
                <a:lnTo>
                  <a:pt x="612454" y="1438866"/>
                </a:lnTo>
                <a:cubicBezTo>
                  <a:pt x="604753" y="1443084"/>
                  <a:pt x="595033" y="1445792"/>
                  <a:pt x="582585" y="1446277"/>
                </a:cubicBezTo>
                <a:cubicBezTo>
                  <a:pt x="541200" y="1543273"/>
                  <a:pt x="439028" y="1424290"/>
                  <a:pt x="451961" y="1465674"/>
                </a:cubicBezTo>
                <a:cubicBezTo>
                  <a:pt x="352378" y="1442396"/>
                  <a:pt x="322631" y="1483781"/>
                  <a:pt x="203648" y="1446277"/>
                </a:cubicBezTo>
                <a:cubicBezTo>
                  <a:pt x="229677" y="1499464"/>
                  <a:pt x="439877" y="1594238"/>
                  <a:pt x="576063" y="1550386"/>
                </a:cubicBezTo>
                <a:lnTo>
                  <a:pt x="623696" y="1525434"/>
                </a:lnTo>
                <a:lnTo>
                  <a:pt x="623696" y="1560513"/>
                </a:lnTo>
                <a:lnTo>
                  <a:pt x="622867" y="1566285"/>
                </a:lnTo>
                <a:lnTo>
                  <a:pt x="623696" y="1567598"/>
                </a:lnTo>
                <a:lnTo>
                  <a:pt x="623696" y="1796802"/>
                </a:lnTo>
                <a:lnTo>
                  <a:pt x="565976" y="1803764"/>
                </a:lnTo>
                <a:cubicBezTo>
                  <a:pt x="518607" y="1806561"/>
                  <a:pt x="469259" y="1807106"/>
                  <a:pt x="414455" y="1807106"/>
                </a:cubicBezTo>
                <a:cubicBezTo>
                  <a:pt x="376464" y="1833781"/>
                  <a:pt x="485991" y="1890262"/>
                  <a:pt x="589897" y="1898560"/>
                </a:cubicBezTo>
                <a:lnTo>
                  <a:pt x="623696" y="1897762"/>
                </a:lnTo>
                <a:lnTo>
                  <a:pt x="623696" y="2152294"/>
                </a:lnTo>
                <a:lnTo>
                  <a:pt x="617192" y="2162518"/>
                </a:lnTo>
                <a:cubicBezTo>
                  <a:pt x="615728" y="2166455"/>
                  <a:pt x="615447" y="2170106"/>
                  <a:pt x="616220" y="2173487"/>
                </a:cubicBezTo>
                <a:lnTo>
                  <a:pt x="623696" y="2181398"/>
                </a:lnTo>
                <a:lnTo>
                  <a:pt x="623696" y="2878183"/>
                </a:lnTo>
                <a:lnTo>
                  <a:pt x="0" y="287818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71" name="Freeform: Shape 370">
            <a:extLst>
              <a:ext uri="{FF2B5EF4-FFF2-40B4-BE49-F238E27FC236}">
                <a16:creationId xmlns:a16="http://schemas.microsoft.com/office/drawing/2014/main" id="{3CF3098C-4159-4E48-B1EA-B2BE48C87422}"/>
              </a:ext>
            </a:extLst>
          </p:cNvPr>
          <p:cNvSpPr/>
          <p:nvPr/>
        </p:nvSpPr>
        <p:spPr>
          <a:xfrm>
            <a:off x="15627" y="4524409"/>
            <a:ext cx="857054" cy="2301736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72" name="Freeform: Shape 371">
            <a:extLst>
              <a:ext uri="{FF2B5EF4-FFF2-40B4-BE49-F238E27FC236}">
                <a16:creationId xmlns:a16="http://schemas.microsoft.com/office/drawing/2014/main" id="{E8FC99C3-58A9-4F8B-BBF2-00F1382943CB}"/>
              </a:ext>
            </a:extLst>
          </p:cNvPr>
          <p:cNvSpPr/>
          <p:nvPr/>
        </p:nvSpPr>
        <p:spPr>
          <a:xfrm>
            <a:off x="866869" y="4550521"/>
            <a:ext cx="1173947" cy="2275625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68" name="Freeform: Shape 367">
            <a:extLst>
              <a:ext uri="{FF2B5EF4-FFF2-40B4-BE49-F238E27FC236}">
                <a16:creationId xmlns:a16="http://schemas.microsoft.com/office/drawing/2014/main" id="{D79F8B7C-4E3E-4031-B602-21B662B75E53}"/>
              </a:ext>
            </a:extLst>
          </p:cNvPr>
          <p:cNvSpPr/>
          <p:nvPr/>
        </p:nvSpPr>
        <p:spPr>
          <a:xfrm>
            <a:off x="821228" y="3884120"/>
            <a:ext cx="1113712" cy="2991028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69" name="Freeform: Shape 368">
            <a:extLst>
              <a:ext uri="{FF2B5EF4-FFF2-40B4-BE49-F238E27FC236}">
                <a16:creationId xmlns:a16="http://schemas.microsoft.com/office/drawing/2014/main" id="{12E54385-2BF4-4F6E-A4D7-72C04D98ECAB}"/>
              </a:ext>
            </a:extLst>
          </p:cNvPr>
          <p:cNvSpPr/>
          <p:nvPr/>
        </p:nvSpPr>
        <p:spPr>
          <a:xfrm>
            <a:off x="1929627" y="3918052"/>
            <a:ext cx="1525504" cy="2957097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F98EA9-55CA-4787-A532-710169E7ECAC}"/>
              </a:ext>
            </a:extLst>
          </p:cNvPr>
          <p:cNvGrpSpPr/>
          <p:nvPr/>
        </p:nvGrpSpPr>
        <p:grpSpPr>
          <a:xfrm>
            <a:off x="1742" y="5389258"/>
            <a:ext cx="12190258" cy="1468742"/>
            <a:chOff x="1742" y="5389258"/>
            <a:chExt cx="12190258" cy="146874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5D8CAA7-9BA7-44FD-AFC9-38FAA0CEEB94}"/>
                </a:ext>
              </a:extLst>
            </p:cNvPr>
            <p:cNvGrpSpPr/>
            <p:nvPr/>
          </p:nvGrpSpPr>
          <p:grpSpPr>
            <a:xfrm>
              <a:off x="5037541" y="5435629"/>
              <a:ext cx="3075791" cy="1422371"/>
              <a:chOff x="9116208" y="4547715"/>
              <a:chExt cx="3075791" cy="1422371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12F01409-D33D-40B1-A191-45CD56661485}"/>
                  </a:ext>
                </a:extLst>
              </p:cNvPr>
              <p:cNvSpPr/>
              <p:nvPr/>
            </p:nvSpPr>
            <p:spPr>
              <a:xfrm flipH="1">
                <a:off x="11405121" y="4811473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3EDE0295-7641-4FBE-9E3F-4381158913BC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15F359BE-9CDF-43BA-B0B2-5780110F13A5}"/>
                  </a:ext>
                </a:extLst>
              </p:cNvPr>
              <p:cNvSpPr/>
              <p:nvPr/>
            </p:nvSpPr>
            <p:spPr>
              <a:xfrm flipH="1">
                <a:off x="10772446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71A2F2DB-7A9C-4073-BEDF-C0B1BA7A150A}"/>
                  </a:ext>
                </a:extLst>
              </p:cNvPr>
              <p:cNvSpPr/>
              <p:nvPr/>
            </p:nvSpPr>
            <p:spPr>
              <a:xfrm flipH="1">
                <a:off x="10318331" y="469211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6C80654C-C79D-40D0-B68A-6ADE99274E64}"/>
                  </a:ext>
                </a:extLst>
              </p:cNvPr>
              <p:cNvSpPr/>
              <p:nvPr/>
            </p:nvSpPr>
            <p:spPr>
              <a:xfrm flipH="1">
                <a:off x="9828889" y="4547715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2030441F-797A-4D7F-AD60-3283B067651A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8132EAE9-55C1-4D9A-AAF5-05DD0F68C5A0}"/>
                  </a:ext>
                </a:extLst>
              </p:cNvPr>
              <p:cNvSpPr/>
              <p:nvPr/>
            </p:nvSpPr>
            <p:spPr>
              <a:xfrm flipH="1">
                <a:off x="9116208" y="5253027"/>
                <a:ext cx="3075791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43B2F62C-0992-4210-A792-BA514CB676F6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226EAAB0-37D2-42B7-AAD3-A0753DA0FD4D}"/>
                  </a:ext>
                </a:extLst>
              </p:cNvPr>
              <p:cNvSpPr/>
              <p:nvPr/>
            </p:nvSpPr>
            <p:spPr>
              <a:xfrm flipH="1">
                <a:off x="9440749" y="4805709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5852765E-C868-4067-9C37-C1DC7CDA062D}"/>
                </a:ext>
              </a:extLst>
            </p:cNvPr>
            <p:cNvGrpSpPr/>
            <p:nvPr/>
          </p:nvGrpSpPr>
          <p:grpSpPr>
            <a:xfrm>
              <a:off x="1742" y="5389258"/>
              <a:ext cx="5485937" cy="1468742"/>
              <a:chOff x="-51736" y="4638675"/>
              <a:chExt cx="4754749" cy="141884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E8CC7C58-CACE-4E24-8CB2-9F17D4A046BD}"/>
                  </a:ext>
                </a:extLst>
              </p:cNvPr>
              <p:cNvSpPr/>
              <p:nvPr/>
            </p:nvSpPr>
            <p:spPr>
              <a:xfrm>
                <a:off x="2199705" y="465057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172E3F36-C559-45F9-B813-E7DDACDFC15A}"/>
                  </a:ext>
                </a:extLst>
              </p:cNvPr>
              <p:cNvSpPr/>
              <p:nvPr/>
            </p:nvSpPr>
            <p:spPr>
              <a:xfrm>
                <a:off x="1950125" y="502097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3ABC1C3E-32D9-41ED-A95F-B1191B780D70}"/>
                  </a:ext>
                </a:extLst>
              </p:cNvPr>
              <p:cNvSpPr/>
              <p:nvPr/>
            </p:nvSpPr>
            <p:spPr>
              <a:xfrm>
                <a:off x="2772347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AF86E24E-E10A-4650-ADAC-57EF5D1C824D}"/>
                  </a:ext>
                </a:extLst>
              </p:cNvPr>
              <p:cNvSpPr/>
              <p:nvPr/>
            </p:nvSpPr>
            <p:spPr>
              <a:xfrm>
                <a:off x="3188127" y="475790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EC274E2C-B684-4856-91DD-6735F66AB09F}"/>
                  </a:ext>
                </a:extLst>
              </p:cNvPr>
              <p:cNvSpPr/>
              <p:nvPr/>
            </p:nvSpPr>
            <p:spPr>
              <a:xfrm>
                <a:off x="1610290" y="489745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3A37F333-8BD7-4649-B003-A6ABD1C1A9F7}"/>
                  </a:ext>
                </a:extLst>
              </p:cNvPr>
              <p:cNvSpPr/>
              <p:nvPr/>
            </p:nvSpPr>
            <p:spPr>
              <a:xfrm>
                <a:off x="1101781" y="50642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D7CD0854-C2E8-4E3A-B034-224ED782D723}"/>
                  </a:ext>
                </a:extLst>
              </p:cNvPr>
              <p:cNvSpPr/>
              <p:nvPr/>
            </p:nvSpPr>
            <p:spPr>
              <a:xfrm>
                <a:off x="3716510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CC65F1D7-925B-4B30-9763-1E3C9DCDC9E4}"/>
                  </a:ext>
                </a:extLst>
              </p:cNvPr>
              <p:cNvSpPr/>
              <p:nvPr/>
            </p:nvSpPr>
            <p:spPr>
              <a:xfrm>
                <a:off x="3982933" y="499072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F34A3891-C92F-4295-A0BC-C08E4D041095}"/>
                  </a:ext>
                </a:extLst>
              </p:cNvPr>
              <p:cNvSpPr/>
              <p:nvPr/>
            </p:nvSpPr>
            <p:spPr>
              <a:xfrm>
                <a:off x="-51736" y="5584841"/>
                <a:ext cx="4364607" cy="4726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9C3E943F-732C-4ACF-9944-9AC40A852124}"/>
                  </a:ext>
                </a:extLst>
              </p:cNvPr>
              <p:cNvSpPr/>
              <p:nvPr/>
            </p:nvSpPr>
            <p:spPr>
              <a:xfrm>
                <a:off x="2432439" y="487948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2CB5012B-598A-401F-BC33-123FC15DB921}"/>
                  </a:ext>
                </a:extLst>
              </p:cNvPr>
              <p:cNvSpPr/>
              <p:nvPr/>
            </p:nvSpPr>
            <p:spPr>
              <a:xfrm>
                <a:off x="699964" y="530095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15F192DA-00B9-4CBC-982D-B9B3EB2BCCFF}"/>
                  </a:ext>
                </a:extLst>
              </p:cNvPr>
              <p:cNvSpPr/>
              <p:nvPr/>
            </p:nvSpPr>
            <p:spPr>
              <a:xfrm>
                <a:off x="43137" y="519566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7B70A991-9DD4-4277-8A27-13A2618680AC}"/>
                </a:ext>
              </a:extLst>
            </p:cNvPr>
            <p:cNvSpPr/>
            <p:nvPr/>
          </p:nvSpPr>
          <p:spPr>
            <a:xfrm flipH="1">
              <a:off x="2696897" y="6099319"/>
              <a:ext cx="509632" cy="52466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4" name="현 96">
              <a:extLst>
                <a:ext uri="{FF2B5EF4-FFF2-40B4-BE49-F238E27FC236}">
                  <a16:creationId xmlns:a16="http://schemas.microsoft.com/office/drawing/2014/main" id="{9E68B867-DCB0-45E0-BA60-F7DB93AA4956}"/>
                </a:ext>
              </a:extLst>
            </p:cNvPr>
            <p:cNvSpPr/>
            <p:nvPr/>
          </p:nvSpPr>
          <p:spPr>
            <a:xfrm>
              <a:off x="3328527" y="6058687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5" name="현 97">
              <a:extLst>
                <a:ext uri="{FF2B5EF4-FFF2-40B4-BE49-F238E27FC236}">
                  <a16:creationId xmlns:a16="http://schemas.microsoft.com/office/drawing/2014/main" id="{3FE45C5F-7667-4403-947C-9D4C0F582716}"/>
                </a:ext>
              </a:extLst>
            </p:cNvPr>
            <p:cNvSpPr/>
            <p:nvPr/>
          </p:nvSpPr>
          <p:spPr>
            <a:xfrm>
              <a:off x="4554915" y="6352929"/>
              <a:ext cx="492156" cy="492156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2" name="현 96">
              <a:extLst>
                <a:ext uri="{FF2B5EF4-FFF2-40B4-BE49-F238E27FC236}">
                  <a16:creationId xmlns:a16="http://schemas.microsoft.com/office/drawing/2014/main" id="{A424F5C4-223A-4104-99A4-193A27557A79}"/>
                </a:ext>
              </a:extLst>
            </p:cNvPr>
            <p:cNvSpPr/>
            <p:nvPr/>
          </p:nvSpPr>
          <p:spPr>
            <a:xfrm>
              <a:off x="3972848" y="5984118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29716288-E884-47D3-BDB8-6F29BDEF7391}"/>
                </a:ext>
              </a:extLst>
            </p:cNvPr>
            <p:cNvGrpSpPr/>
            <p:nvPr/>
          </p:nvGrpSpPr>
          <p:grpSpPr>
            <a:xfrm flipH="1">
              <a:off x="7769092" y="5591016"/>
              <a:ext cx="4422908" cy="1266984"/>
              <a:chOff x="8005970" y="4483310"/>
              <a:chExt cx="4422908" cy="1266984"/>
            </a:xfrm>
          </p:grpSpPr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8E5FC15A-98F8-4737-A807-138FDD9AC1DB}"/>
                  </a:ext>
                </a:extLst>
              </p:cNvPr>
              <p:cNvSpPr/>
              <p:nvPr/>
            </p:nvSpPr>
            <p:spPr>
              <a:xfrm flipH="1">
                <a:off x="11642407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8BFB4C8A-4556-4F16-8EDA-2E88E0F206CF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D3F13CB6-B5D2-4F7B-94F9-872B9842383F}"/>
                  </a:ext>
                </a:extLst>
              </p:cNvPr>
              <p:cNvSpPr/>
              <p:nvPr/>
            </p:nvSpPr>
            <p:spPr>
              <a:xfrm flipH="1">
                <a:off x="10656333" y="4532227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A7F2B380-1E00-4388-8513-474DDE8A6561}"/>
                  </a:ext>
                </a:extLst>
              </p:cNvPr>
              <p:cNvSpPr/>
              <p:nvPr/>
            </p:nvSpPr>
            <p:spPr>
              <a:xfrm flipH="1">
                <a:off x="10227408" y="46304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1D3E748C-01AB-490E-B9C9-BB102B24F0FC}"/>
                  </a:ext>
                </a:extLst>
              </p:cNvPr>
              <p:cNvSpPr/>
              <p:nvPr/>
            </p:nvSpPr>
            <p:spPr>
              <a:xfrm flipH="1">
                <a:off x="9634684" y="452333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1B51F40F-CEC5-4A05-A360-217BB45D0D91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25098642-3B0F-4EDC-A1A8-7737D1713CC5}"/>
                  </a:ext>
                </a:extLst>
              </p:cNvPr>
              <p:cNvSpPr/>
              <p:nvPr/>
            </p:nvSpPr>
            <p:spPr>
              <a:xfrm flipH="1">
                <a:off x="8007712" y="5033235"/>
                <a:ext cx="4159392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3A85FF94-3744-4A29-A4CA-6D382B92317A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58DFB96B-A63D-4EF5-93E0-257D081DD931}"/>
                  </a:ext>
                </a:extLst>
              </p:cNvPr>
              <p:cNvSpPr/>
              <p:nvPr/>
            </p:nvSpPr>
            <p:spPr>
              <a:xfrm flipH="1">
                <a:off x="9332942" y="4727306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D0FF8D99-D6DC-41AC-A26B-81C696CD1987}"/>
                  </a:ext>
                </a:extLst>
              </p:cNvPr>
              <p:cNvSpPr/>
              <p:nvPr/>
            </p:nvSpPr>
            <p:spPr>
              <a:xfrm flipH="1">
                <a:off x="8736184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92489DC7-7B58-4DF7-A40B-A4001CE6633B}"/>
                  </a:ext>
                </a:extLst>
              </p:cNvPr>
              <p:cNvSpPr/>
              <p:nvPr/>
            </p:nvSpPr>
            <p:spPr>
              <a:xfrm flipH="1">
                <a:off x="8490456" y="4820098"/>
                <a:ext cx="393236" cy="372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09865F64-C042-47AD-8B34-F6F84D0EAC4E}"/>
                  </a:ext>
                </a:extLst>
              </p:cNvPr>
              <p:cNvSpPr/>
              <p:nvPr/>
            </p:nvSpPr>
            <p:spPr>
              <a:xfrm flipH="1">
                <a:off x="8009669" y="4845022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7DE43FD9-3E91-43E9-8A6C-56D691CB7401}"/>
                  </a:ext>
                </a:extLst>
              </p:cNvPr>
              <p:cNvSpPr/>
              <p:nvPr/>
            </p:nvSpPr>
            <p:spPr>
              <a:xfrm flipH="1">
                <a:off x="8104585" y="44833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63BBE7FD-FC7F-46F1-A172-4B24D669FF3A}"/>
                  </a:ext>
                </a:extLst>
              </p:cNvPr>
              <p:cNvSpPr/>
              <p:nvPr/>
            </p:nvSpPr>
            <p:spPr>
              <a:xfrm flipH="1">
                <a:off x="8005970" y="4772493"/>
                <a:ext cx="456127" cy="4323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C12742B-BBD2-4AE4-A02A-C2BC5C14061D}"/>
              </a:ext>
            </a:extLst>
          </p:cNvPr>
          <p:cNvGrpSpPr/>
          <p:nvPr/>
        </p:nvGrpSpPr>
        <p:grpSpPr>
          <a:xfrm>
            <a:off x="-3372" y="5771636"/>
            <a:ext cx="12195372" cy="1095420"/>
            <a:chOff x="-3372" y="5771636"/>
            <a:chExt cx="12195372" cy="109542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703A3C69-2C76-4494-A75D-FB69B98724BA}"/>
                </a:ext>
              </a:extLst>
            </p:cNvPr>
            <p:cNvGrpSpPr/>
            <p:nvPr/>
          </p:nvGrpSpPr>
          <p:grpSpPr>
            <a:xfrm>
              <a:off x="-3372" y="6002404"/>
              <a:ext cx="2653222" cy="855594"/>
              <a:chOff x="5208276" y="5677120"/>
              <a:chExt cx="3880949" cy="1251508"/>
            </a:xfrm>
            <a:solidFill>
              <a:schemeClr val="bg1"/>
            </a:solidFill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AB0A4FF9-FAC4-43C1-9501-C1C343AEBFD2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F978CF49-1E5A-451C-8BC3-FEF1604F1A4A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988C7211-316A-40F8-A150-78C907B8B58B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E5386B6D-D3D2-44EB-9CC3-E1E7AB5F7D6E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583270BD-5E42-4C94-9147-D7CAD0AB15DF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CEE333A-4B64-4261-9A1A-1E3FA5F1D397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C36573F1-37E8-4B72-AA4C-31D8F470D837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86D353E0-00C5-4957-A3B2-24546EA54BAD}"/>
                  </a:ext>
                </a:extLst>
              </p:cNvPr>
              <p:cNvSpPr/>
              <p:nvPr/>
            </p:nvSpPr>
            <p:spPr>
              <a:xfrm>
                <a:off x="8369145" y="618281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5F016A67-34C1-4386-9C9D-1055243B08AA}"/>
                  </a:ext>
                </a:extLst>
              </p:cNvPr>
              <p:cNvSpPr/>
              <p:nvPr/>
            </p:nvSpPr>
            <p:spPr>
              <a:xfrm>
                <a:off x="5208276" y="6761949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0252C833-C678-45CA-A199-7F35716EE1E6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4EC45244-B879-41AA-8FFE-075FAE0D099F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9955BB6-A182-42D7-8994-85C18BBD588E}"/>
                  </a:ext>
                </a:extLst>
              </p:cNvPr>
              <p:cNvSpPr/>
              <p:nvPr/>
            </p:nvSpPr>
            <p:spPr>
              <a:xfrm>
                <a:off x="5213208" y="6320028"/>
                <a:ext cx="595719" cy="5957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4957CEC7-D042-4C70-B305-ADD45B712C84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85263D1D-5206-45BF-A1B3-E3D126751B1E}"/>
                </a:ext>
              </a:extLst>
            </p:cNvPr>
            <p:cNvGrpSpPr/>
            <p:nvPr/>
          </p:nvGrpSpPr>
          <p:grpSpPr>
            <a:xfrm>
              <a:off x="2503359" y="5771636"/>
              <a:ext cx="3430784" cy="1086364"/>
              <a:chOff x="5096347" y="5677120"/>
              <a:chExt cx="3992878" cy="1264356"/>
            </a:xfrm>
            <a:solidFill>
              <a:schemeClr val="bg1"/>
            </a:solidFill>
          </p:grpSpPr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18DFA296-156D-4009-9788-2546166426B9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EBA87D00-E5AE-499A-8A49-48AFDF3E0DD7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E581E2D3-A2F4-46C1-9CE1-4D3350119764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B145E789-11AE-422F-A756-ED76C76EEA3A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B8B4C9CD-46F0-4869-8B22-1B12FAA56467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5C1166E9-C181-4A2A-B0A8-A2AFBF5B9824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8BA83311-26E5-4485-9FE7-4244FE0DA60D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4768E5B8-5B7C-4A36-9FF6-7406D0BA39A4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9ECD3B48-F20E-4171-A173-84BF3B4D009D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CD1C6392-8FAF-49A6-B69D-50B518725986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17812A5D-426E-4FC1-BE4D-3E2BAB38703C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2E2A221B-DF7D-42A3-A2EF-B24FF15CF151}"/>
                  </a:ext>
                </a:extLst>
              </p:cNvPr>
              <p:cNvSpPr/>
              <p:nvPr/>
            </p:nvSpPr>
            <p:spPr>
              <a:xfrm>
                <a:off x="5096347" y="6288693"/>
                <a:ext cx="595719" cy="59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A7207D26-B165-4191-B782-B313E6D89207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012A7D5B-F4DA-4FC9-B4CA-16A84220B4F3}"/>
                </a:ext>
              </a:extLst>
            </p:cNvPr>
            <p:cNvGrpSpPr/>
            <p:nvPr/>
          </p:nvGrpSpPr>
          <p:grpSpPr>
            <a:xfrm flipH="1">
              <a:off x="5677557" y="5865298"/>
              <a:ext cx="3459076" cy="994002"/>
              <a:chOff x="5176824" y="5783050"/>
              <a:chExt cx="4025805" cy="1156862"/>
            </a:xfrm>
            <a:solidFill>
              <a:schemeClr val="bg1"/>
            </a:solidFill>
          </p:grpSpPr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CB3F5042-7620-48AA-8AA9-A60CD6C0B1BE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3D959D20-A083-4781-949F-FB1D6B99FF73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9D6D4CD8-9320-4966-824F-584E128F0E65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5195F3D2-551E-4893-8A58-67C10C93788E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C83E48FF-087F-4B2E-8279-6DF0342F5264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DD51383D-208D-4641-8844-76B3C1D852A1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6A6669FB-E736-4C60-8A29-BAA5417CF2DA}"/>
                  </a:ext>
                </a:extLst>
              </p:cNvPr>
              <p:cNvSpPr/>
              <p:nvPr/>
            </p:nvSpPr>
            <p:spPr>
              <a:xfrm>
                <a:off x="8482549" y="610077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DB80CD61-B537-4EE2-BC89-94F28C57ACAE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6C0E99CA-9970-48CD-A2C8-6F6D40617667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2899C702-B8A3-44C8-8C1A-96C97464AE2D}"/>
                  </a:ext>
                </a:extLst>
              </p:cNvPr>
              <p:cNvSpPr/>
              <p:nvPr/>
            </p:nvSpPr>
            <p:spPr>
              <a:xfrm>
                <a:off x="5176824" y="6066471"/>
                <a:ext cx="849276" cy="8492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A7CDC775-77B4-4AD9-ADD0-A0FF9EAEAC4C}"/>
                  </a:ext>
                </a:extLst>
              </p:cNvPr>
              <p:cNvSpPr/>
              <p:nvPr/>
            </p:nvSpPr>
            <p:spPr>
              <a:xfrm>
                <a:off x="7541959" y="6181631"/>
                <a:ext cx="1213393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D5FB79FB-0C39-4C1B-AD25-2160424267C4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EB52E871-9D18-4C7B-B4CD-E81CFC1DBCCB}"/>
                </a:ext>
              </a:extLst>
            </p:cNvPr>
            <p:cNvGrpSpPr/>
            <p:nvPr/>
          </p:nvGrpSpPr>
          <p:grpSpPr>
            <a:xfrm flipH="1">
              <a:off x="8843757" y="5862656"/>
              <a:ext cx="3348243" cy="1004400"/>
              <a:chOff x="5192411" y="5783050"/>
              <a:chExt cx="3896814" cy="1168963"/>
            </a:xfrm>
            <a:solidFill>
              <a:schemeClr val="bg1"/>
            </a:solidFill>
          </p:grpSpPr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FF5789D8-4786-4DF4-95F6-A90FBEAF85B5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F090F829-9315-4CA1-8D6A-2DB7CDF82816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D9926DD9-254C-4C69-B6CC-B0D98F5490E7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CFCB6364-1C64-4076-8756-77A8E36FF0DD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7D337828-1D66-42DB-9EC7-00FD2187066C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5E093C55-07F0-46C1-8122-1D60D10D8511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797F0166-9ABD-4816-B8B9-03CE4A1CF37E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E6C2B19F-F75C-4AE1-8690-1A7AA8BFD395}"/>
                  </a:ext>
                </a:extLst>
              </p:cNvPr>
              <p:cNvSpPr/>
              <p:nvPr/>
            </p:nvSpPr>
            <p:spPr>
              <a:xfrm>
                <a:off x="5192411" y="6613640"/>
                <a:ext cx="3880949" cy="3237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90282034-C4CF-443B-9646-1DB95B8C8D74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7939ED8E-F096-4B69-9BE6-EC7DFD687634}"/>
                  </a:ext>
                </a:extLst>
              </p:cNvPr>
              <p:cNvSpPr/>
              <p:nvPr/>
            </p:nvSpPr>
            <p:spPr>
              <a:xfrm>
                <a:off x="5192411" y="6044347"/>
                <a:ext cx="907666" cy="9076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7F038885-7C8E-4EF9-9221-F5B2ACCC7974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6FE9DDEF-C633-4DC4-BC55-2A8FCB686D69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E2D9E14-8850-44B9-915E-BB13FB40E94B}"/>
              </a:ext>
            </a:extLst>
          </p:cNvPr>
          <p:cNvGrpSpPr/>
          <p:nvPr/>
        </p:nvGrpSpPr>
        <p:grpSpPr>
          <a:xfrm>
            <a:off x="8959590" y="2449348"/>
            <a:ext cx="1468868" cy="2950707"/>
            <a:chOff x="7185244" y="414682"/>
            <a:chExt cx="2544566" cy="408760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E6CBFDF-091C-420B-88EE-8592DAFF54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50511" y="1910739"/>
              <a:ext cx="235200" cy="1087981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B3D0884-CF6E-46AF-BB73-EC4E9B7DAA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02980" y="1910735"/>
              <a:ext cx="186689" cy="1076234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4A3D7B5-2E5E-40E1-B911-0B60D61724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97160" y="1806426"/>
              <a:ext cx="0" cy="1180545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8119C6AE-C061-4BF8-9644-20FB7645F4F7}"/>
                </a:ext>
              </a:extLst>
            </p:cNvPr>
            <p:cNvGrpSpPr/>
            <p:nvPr/>
          </p:nvGrpSpPr>
          <p:grpSpPr>
            <a:xfrm rot="20249457">
              <a:off x="7185244" y="414682"/>
              <a:ext cx="1735282" cy="1729673"/>
              <a:chOff x="8012538" y="961336"/>
              <a:chExt cx="1184376" cy="1180547"/>
            </a:xfrm>
            <a:effectLst/>
          </p:grpSpPr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98CD3679-CA34-4C85-A365-E67A7BE14DB3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43FCFC2A-2B28-4D8F-A7CA-DA1FECC90708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FA75C9B6-BCA5-49AA-A8B2-9C4F3F17A11E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775909FC-DE56-4FE2-869C-DD1E4835B1E0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448FBA47-75ED-4FA4-B2DC-7FDFA5074532}"/>
                </a:ext>
              </a:extLst>
            </p:cNvPr>
            <p:cNvGrpSpPr/>
            <p:nvPr/>
          </p:nvGrpSpPr>
          <p:grpSpPr>
            <a:xfrm rot="1067215">
              <a:off x="8259248" y="603902"/>
              <a:ext cx="1470562" cy="1465808"/>
              <a:chOff x="8012538" y="961336"/>
              <a:chExt cx="1184376" cy="1180547"/>
            </a:xfrm>
            <a:effectLst/>
          </p:grpSpPr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CD76E708-BAB2-41E5-8936-B0E4E217D692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F505E096-D9C9-4DA8-BA4B-FD184A428DEA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310E0689-000F-4B65-989A-C2815AABECCB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63C766EE-79D3-417F-94DA-7B401D3AA2B7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71A796A-F332-4599-8607-54B0CA985FC4}"/>
                </a:ext>
              </a:extLst>
            </p:cNvPr>
            <p:cNvGrpSpPr/>
            <p:nvPr/>
          </p:nvGrpSpPr>
          <p:grpSpPr>
            <a:xfrm>
              <a:off x="8012538" y="960625"/>
              <a:ext cx="1184376" cy="1181258"/>
              <a:chOff x="8012538" y="960625"/>
              <a:chExt cx="1184376" cy="1181258"/>
            </a:xfrm>
            <a:effectLst/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BE3C4EEF-3F33-42F9-8E24-13DC2DD28E6F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C7DAFE34-DEAD-4844-BEA3-5D26E91DE6D7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3E271FA3-0D23-43FF-A1FD-3C9B52F09268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1645B1F-43B1-4B1B-B1C8-5E37270B0CE1}"/>
                  </a:ext>
                </a:extLst>
              </p:cNvPr>
              <p:cNvSpPr/>
              <p:nvPr/>
            </p:nvSpPr>
            <p:spPr>
              <a:xfrm>
                <a:off x="8222282" y="960625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358" name="Group 357">
              <a:extLst>
                <a:ext uri="{FF2B5EF4-FFF2-40B4-BE49-F238E27FC236}">
                  <a16:creationId xmlns:a16="http://schemas.microsoft.com/office/drawing/2014/main" id="{39582C42-DE8B-4929-A7D2-69B7DE50E1D5}"/>
                </a:ext>
              </a:extLst>
            </p:cNvPr>
            <p:cNvGrpSpPr/>
            <p:nvPr/>
          </p:nvGrpSpPr>
          <p:grpSpPr>
            <a:xfrm>
              <a:off x="8166042" y="2950922"/>
              <a:ext cx="840348" cy="1551369"/>
              <a:chOff x="1975571" y="1772713"/>
              <a:chExt cx="1972530" cy="3641492"/>
            </a:xfrm>
          </p:grpSpPr>
          <p:grpSp>
            <p:nvGrpSpPr>
              <p:cNvPr id="359" name="Group 358">
                <a:extLst>
                  <a:ext uri="{FF2B5EF4-FFF2-40B4-BE49-F238E27FC236}">
                    <a16:creationId xmlns:a16="http://schemas.microsoft.com/office/drawing/2014/main" id="{106C6196-E859-43E4-BBC2-95EA309A61CA}"/>
                  </a:ext>
                </a:extLst>
              </p:cNvPr>
              <p:cNvGrpSpPr/>
              <p:nvPr/>
            </p:nvGrpSpPr>
            <p:grpSpPr>
              <a:xfrm>
                <a:off x="2541356" y="1772713"/>
                <a:ext cx="1106207" cy="3638635"/>
                <a:chOff x="2541356" y="1772713"/>
                <a:chExt cx="1106207" cy="3638635"/>
              </a:xfrm>
              <a:solidFill>
                <a:schemeClr val="accent3">
                  <a:lumMod val="75000"/>
                </a:schemeClr>
              </a:solidFill>
            </p:grpSpPr>
            <p:sp>
              <p:nvSpPr>
                <p:cNvPr id="366" name="Freeform: Shape 365">
                  <a:extLst>
                    <a:ext uri="{FF2B5EF4-FFF2-40B4-BE49-F238E27FC236}">
                      <a16:creationId xmlns:a16="http://schemas.microsoft.com/office/drawing/2014/main" id="{4E7E306E-B80B-4EA0-A94B-439F2E5ECAE5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67" name="Freeform: Shape 366">
                  <a:extLst>
                    <a:ext uri="{FF2B5EF4-FFF2-40B4-BE49-F238E27FC236}">
                      <a16:creationId xmlns:a16="http://schemas.microsoft.com/office/drawing/2014/main" id="{F7FCB6D2-DF18-451A-ABF0-47ABDDF46848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79" name="Freeform: Shape 378">
                  <a:extLst>
                    <a:ext uri="{FF2B5EF4-FFF2-40B4-BE49-F238E27FC236}">
                      <a16:creationId xmlns:a16="http://schemas.microsoft.com/office/drawing/2014/main" id="{E039318A-5CF8-4312-BDE2-7C3D5D0A6E06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81" name="Freeform: Shape 380">
                  <a:extLst>
                    <a:ext uri="{FF2B5EF4-FFF2-40B4-BE49-F238E27FC236}">
                      <a16:creationId xmlns:a16="http://schemas.microsoft.com/office/drawing/2014/main" id="{4F966B00-920C-4E5A-85CB-79A38D7BF70E}"/>
                    </a:ext>
                  </a:extLst>
                </p:cNvPr>
                <p:cNvSpPr/>
                <p:nvPr/>
              </p:nvSpPr>
              <p:spPr>
                <a:xfrm>
                  <a:off x="2986527" y="3640650"/>
                  <a:ext cx="661036" cy="1099185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099185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60985" y="1099185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95" name="Freeform: Shape 394">
                  <a:extLst>
                    <a:ext uri="{FF2B5EF4-FFF2-40B4-BE49-F238E27FC236}">
                      <a16:creationId xmlns:a16="http://schemas.microsoft.com/office/drawing/2014/main" id="{EE421184-408C-4358-A206-11429064D510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96" name="Freeform: Shape 395">
                  <a:extLst>
                    <a:ext uri="{FF2B5EF4-FFF2-40B4-BE49-F238E27FC236}">
                      <a16:creationId xmlns:a16="http://schemas.microsoft.com/office/drawing/2014/main" id="{315AE490-01AA-4E3E-AD67-280A65A7D346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97" name="Freeform: Shape 396">
                  <a:extLst>
                    <a:ext uri="{FF2B5EF4-FFF2-40B4-BE49-F238E27FC236}">
                      <a16:creationId xmlns:a16="http://schemas.microsoft.com/office/drawing/2014/main" id="{9433274C-09F7-4212-B288-7FAC02A8037C}"/>
                    </a:ext>
                  </a:extLst>
                </p:cNvPr>
                <p:cNvSpPr/>
                <p:nvPr/>
              </p:nvSpPr>
              <p:spPr>
                <a:xfrm>
                  <a:off x="3102280" y="2270955"/>
                  <a:ext cx="457200" cy="495300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98" name="Freeform: Shape 397">
                  <a:extLst>
                    <a:ext uri="{FF2B5EF4-FFF2-40B4-BE49-F238E27FC236}">
                      <a16:creationId xmlns:a16="http://schemas.microsoft.com/office/drawing/2014/main" id="{E558A66D-D285-4FA3-97C6-197AB74348D3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99" name="Freeform: Shape 398">
                  <a:extLst>
                    <a:ext uri="{FF2B5EF4-FFF2-40B4-BE49-F238E27FC236}">
                      <a16:creationId xmlns:a16="http://schemas.microsoft.com/office/drawing/2014/main" id="{9AACF448-84E8-40CE-B014-3F03806DE36A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00" name="Freeform: Shape 399">
                  <a:extLst>
                    <a:ext uri="{FF2B5EF4-FFF2-40B4-BE49-F238E27FC236}">
                      <a16:creationId xmlns:a16="http://schemas.microsoft.com/office/drawing/2014/main" id="{FC29E44B-A9A9-4448-9D4B-F315818E819E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01" name="Freeform: Shape 400">
                  <a:extLst>
                    <a:ext uri="{FF2B5EF4-FFF2-40B4-BE49-F238E27FC236}">
                      <a16:creationId xmlns:a16="http://schemas.microsoft.com/office/drawing/2014/main" id="{61756A60-646C-4F60-B565-35ACB9FE32C7}"/>
                    </a:ext>
                  </a:extLst>
                </p:cNvPr>
                <p:cNvSpPr/>
                <p:nvPr/>
              </p:nvSpPr>
              <p:spPr>
                <a:xfrm>
                  <a:off x="2708898" y="1772713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6C3284CE-5B7B-4CF6-ADA2-E5D4C0507C21}"/>
                  </a:ext>
                </a:extLst>
              </p:cNvPr>
              <p:cNvSpPr/>
              <p:nvPr/>
            </p:nvSpPr>
            <p:spPr>
              <a:xfrm>
                <a:off x="2233601" y="1909005"/>
                <a:ext cx="1714500" cy="3505200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grpSp>
            <p:nvGrpSpPr>
              <p:cNvPr id="361" name="Group 360">
                <a:extLst>
                  <a:ext uri="{FF2B5EF4-FFF2-40B4-BE49-F238E27FC236}">
                    <a16:creationId xmlns:a16="http://schemas.microsoft.com/office/drawing/2014/main" id="{3884A52D-C881-495E-91E2-CB61933FD651}"/>
                  </a:ext>
                </a:extLst>
              </p:cNvPr>
              <p:cNvGrpSpPr/>
              <p:nvPr/>
            </p:nvGrpSpPr>
            <p:grpSpPr>
              <a:xfrm>
                <a:off x="1975571" y="1809862"/>
                <a:ext cx="997268" cy="3175718"/>
                <a:chOff x="1975571" y="1809862"/>
                <a:chExt cx="997268" cy="3175718"/>
              </a:xfrm>
            </p:grpSpPr>
            <p:sp>
              <p:nvSpPr>
                <p:cNvPr id="362" name="Freeform: Shape 361">
                  <a:extLst>
                    <a:ext uri="{FF2B5EF4-FFF2-40B4-BE49-F238E27FC236}">
                      <a16:creationId xmlns:a16="http://schemas.microsoft.com/office/drawing/2014/main" id="{36A435B7-5569-40CE-A8B7-825BFB759241}"/>
                    </a:ext>
                  </a:extLst>
                </p:cNvPr>
                <p:cNvSpPr/>
                <p:nvPr/>
              </p:nvSpPr>
              <p:spPr>
                <a:xfrm>
                  <a:off x="1982155" y="4195005"/>
                  <a:ext cx="600074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63" name="Freeform: Shape 362">
                  <a:extLst>
                    <a:ext uri="{FF2B5EF4-FFF2-40B4-BE49-F238E27FC236}">
                      <a16:creationId xmlns:a16="http://schemas.microsoft.com/office/drawing/2014/main" id="{D8FBFF85-BE91-4029-AC69-CADDC4738D17}"/>
                    </a:ext>
                  </a:extLst>
                </p:cNvPr>
                <p:cNvSpPr/>
                <p:nvPr/>
              </p:nvSpPr>
              <p:spPr>
                <a:xfrm>
                  <a:off x="1975571" y="4089376"/>
                  <a:ext cx="581025" cy="247650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64" name="Freeform: Shape 363">
                  <a:extLst>
                    <a:ext uri="{FF2B5EF4-FFF2-40B4-BE49-F238E27FC236}">
                      <a16:creationId xmlns:a16="http://schemas.microsoft.com/office/drawing/2014/main" id="{03F39284-4154-4F6E-9C83-8D7C6B8C604F}"/>
                    </a:ext>
                  </a:extLst>
                </p:cNvPr>
                <p:cNvSpPr/>
                <p:nvPr/>
              </p:nvSpPr>
              <p:spPr>
                <a:xfrm>
                  <a:off x="2032721" y="1973775"/>
                  <a:ext cx="940118" cy="1580197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65" name="Freeform: Shape 364">
                  <a:extLst>
                    <a:ext uri="{FF2B5EF4-FFF2-40B4-BE49-F238E27FC236}">
                      <a16:creationId xmlns:a16="http://schemas.microsoft.com/office/drawing/2014/main" id="{2D9BB3B0-2F69-4E4C-951D-4A81240A5C01}"/>
                    </a:ext>
                  </a:extLst>
                </p:cNvPr>
                <p:cNvSpPr/>
                <p:nvPr/>
              </p:nvSpPr>
              <p:spPr>
                <a:xfrm>
                  <a:off x="2707947" y="1809862"/>
                  <a:ext cx="257175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D57D0360-57B7-48EC-9F18-331AD411D4E1}"/>
              </a:ext>
            </a:extLst>
          </p:cNvPr>
          <p:cNvGrpSpPr/>
          <p:nvPr/>
        </p:nvGrpSpPr>
        <p:grpSpPr>
          <a:xfrm>
            <a:off x="7654355" y="4043694"/>
            <a:ext cx="789801" cy="1346143"/>
            <a:chOff x="11521621" y="1903133"/>
            <a:chExt cx="2494544" cy="4251720"/>
          </a:xfrm>
        </p:grpSpPr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D2E37E58-7710-43E0-8F8B-40DD733CD0DD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444" name="Group 443">
              <a:extLst>
                <a:ext uri="{FF2B5EF4-FFF2-40B4-BE49-F238E27FC236}">
                  <a16:creationId xmlns:a16="http://schemas.microsoft.com/office/drawing/2014/main" id="{C31D5936-889C-466F-B8D1-046499F4CFC5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445" name="Group 444">
                <a:extLst>
                  <a:ext uri="{FF2B5EF4-FFF2-40B4-BE49-F238E27FC236}">
                    <a16:creationId xmlns:a16="http://schemas.microsoft.com/office/drawing/2014/main" id="{5CBD67CF-3A16-45A9-BFCA-4678BF4B8FC0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465" name="Straight Connector 464">
                  <a:extLst>
                    <a:ext uri="{FF2B5EF4-FFF2-40B4-BE49-F238E27FC236}">
                      <a16:creationId xmlns:a16="http://schemas.microsoft.com/office/drawing/2014/main" id="{CAF4B62B-600D-4BA8-A54E-106F236AF6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>
                  <a:extLst>
                    <a:ext uri="{FF2B5EF4-FFF2-40B4-BE49-F238E27FC236}">
                      <a16:creationId xmlns:a16="http://schemas.microsoft.com/office/drawing/2014/main" id="{ED7C096B-6A99-4078-B69A-957330C201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7" name="Straight Connector 466">
                  <a:extLst>
                    <a:ext uri="{FF2B5EF4-FFF2-40B4-BE49-F238E27FC236}">
                      <a16:creationId xmlns:a16="http://schemas.microsoft.com/office/drawing/2014/main" id="{5E5F6B1C-5617-421E-90A5-33E72A370D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8" name="Freeform: Shape 467">
                  <a:extLst>
                    <a:ext uri="{FF2B5EF4-FFF2-40B4-BE49-F238E27FC236}">
                      <a16:creationId xmlns:a16="http://schemas.microsoft.com/office/drawing/2014/main" id="{41C7808A-CE78-4093-A0D2-16D45FC7B725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69" name="Freeform: Shape 468">
                  <a:extLst>
                    <a:ext uri="{FF2B5EF4-FFF2-40B4-BE49-F238E27FC236}">
                      <a16:creationId xmlns:a16="http://schemas.microsoft.com/office/drawing/2014/main" id="{0B9C4DB8-8CB3-4211-85B8-BF1013D07110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70" name="Freeform: Shape 469">
                  <a:extLst>
                    <a:ext uri="{FF2B5EF4-FFF2-40B4-BE49-F238E27FC236}">
                      <a16:creationId xmlns:a16="http://schemas.microsoft.com/office/drawing/2014/main" id="{E2995821-7E49-44EA-9179-FE4299D41CD9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71" name="Freeform: Shape 470">
                  <a:extLst>
                    <a:ext uri="{FF2B5EF4-FFF2-40B4-BE49-F238E27FC236}">
                      <a16:creationId xmlns:a16="http://schemas.microsoft.com/office/drawing/2014/main" id="{3AFE482E-33AE-4FCC-A37C-CDBB1280CBFF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72" name="Freeform: Shape 471">
                  <a:extLst>
                    <a:ext uri="{FF2B5EF4-FFF2-40B4-BE49-F238E27FC236}">
                      <a16:creationId xmlns:a16="http://schemas.microsoft.com/office/drawing/2014/main" id="{1C306934-4E46-498C-AD68-8FD44EB32911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73" name="Freeform: Shape 472">
                  <a:extLst>
                    <a:ext uri="{FF2B5EF4-FFF2-40B4-BE49-F238E27FC236}">
                      <a16:creationId xmlns:a16="http://schemas.microsoft.com/office/drawing/2014/main" id="{25669DE4-4F67-4943-8B2D-D8B0FB8EA9EB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74" name="Freeform: Shape 473">
                  <a:extLst>
                    <a:ext uri="{FF2B5EF4-FFF2-40B4-BE49-F238E27FC236}">
                      <a16:creationId xmlns:a16="http://schemas.microsoft.com/office/drawing/2014/main" id="{E0358557-9BCD-48C0-9154-34B545CB51BB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75" name="Freeform: Shape 474">
                  <a:extLst>
                    <a:ext uri="{FF2B5EF4-FFF2-40B4-BE49-F238E27FC236}">
                      <a16:creationId xmlns:a16="http://schemas.microsoft.com/office/drawing/2014/main" id="{53CB32FD-17B5-4F50-A25F-3F222C84BB8E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76" name="Freeform: Shape 475">
                  <a:extLst>
                    <a:ext uri="{FF2B5EF4-FFF2-40B4-BE49-F238E27FC236}">
                      <a16:creationId xmlns:a16="http://schemas.microsoft.com/office/drawing/2014/main" id="{4C4560E4-A1A5-453B-9F1F-8A1A042B9D54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77" name="Freeform: Shape 476">
                  <a:extLst>
                    <a:ext uri="{FF2B5EF4-FFF2-40B4-BE49-F238E27FC236}">
                      <a16:creationId xmlns:a16="http://schemas.microsoft.com/office/drawing/2014/main" id="{6DEE7F8E-9C7A-4EE5-81F3-DE10660241D8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78" name="Freeform: Shape 477">
                  <a:extLst>
                    <a:ext uri="{FF2B5EF4-FFF2-40B4-BE49-F238E27FC236}">
                      <a16:creationId xmlns:a16="http://schemas.microsoft.com/office/drawing/2014/main" id="{85AD37D3-8F5A-43BC-B9E0-430E6D471984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446" name="Group 445">
                <a:extLst>
                  <a:ext uri="{FF2B5EF4-FFF2-40B4-BE49-F238E27FC236}">
                    <a16:creationId xmlns:a16="http://schemas.microsoft.com/office/drawing/2014/main" id="{805C6FD6-65F7-42C2-A20D-F69AE9ED0795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447" name="Group 446">
                  <a:extLst>
                    <a:ext uri="{FF2B5EF4-FFF2-40B4-BE49-F238E27FC236}">
                      <a16:creationId xmlns:a16="http://schemas.microsoft.com/office/drawing/2014/main" id="{C72869FE-5D76-406C-93C5-CC977B96878B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454" name="Freeform: Shape 453">
                    <a:extLst>
                      <a:ext uri="{FF2B5EF4-FFF2-40B4-BE49-F238E27FC236}">
                        <a16:creationId xmlns:a16="http://schemas.microsoft.com/office/drawing/2014/main" id="{5471A922-6696-4135-BAF9-D92CA01B4749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55" name="Freeform: Shape 454">
                    <a:extLst>
                      <a:ext uri="{FF2B5EF4-FFF2-40B4-BE49-F238E27FC236}">
                        <a16:creationId xmlns:a16="http://schemas.microsoft.com/office/drawing/2014/main" id="{9D416659-7669-4375-8D73-749DB0568E55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56" name="Freeform: Shape 455">
                    <a:extLst>
                      <a:ext uri="{FF2B5EF4-FFF2-40B4-BE49-F238E27FC236}">
                        <a16:creationId xmlns:a16="http://schemas.microsoft.com/office/drawing/2014/main" id="{7AF3FC52-7911-4D76-89F6-142A764F3C84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57" name="Freeform: Shape 456">
                    <a:extLst>
                      <a:ext uri="{FF2B5EF4-FFF2-40B4-BE49-F238E27FC236}">
                        <a16:creationId xmlns:a16="http://schemas.microsoft.com/office/drawing/2014/main" id="{88C94CA4-1355-4665-972C-0225FCBCE7A9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58" name="Freeform: Shape 457">
                    <a:extLst>
                      <a:ext uri="{FF2B5EF4-FFF2-40B4-BE49-F238E27FC236}">
                        <a16:creationId xmlns:a16="http://schemas.microsoft.com/office/drawing/2014/main" id="{05536FAD-F8A1-44AC-BC23-A63F7FFF83A5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59" name="Freeform: Shape 458">
                    <a:extLst>
                      <a:ext uri="{FF2B5EF4-FFF2-40B4-BE49-F238E27FC236}">
                        <a16:creationId xmlns:a16="http://schemas.microsoft.com/office/drawing/2014/main" id="{FD847118-5C20-4A0B-BF54-05F201AB1A99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60" name="Freeform: Shape 459">
                    <a:extLst>
                      <a:ext uri="{FF2B5EF4-FFF2-40B4-BE49-F238E27FC236}">
                        <a16:creationId xmlns:a16="http://schemas.microsoft.com/office/drawing/2014/main" id="{CBAC320A-E60E-4EED-BDC9-99888F3444AC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61" name="Freeform: Shape 460">
                    <a:extLst>
                      <a:ext uri="{FF2B5EF4-FFF2-40B4-BE49-F238E27FC236}">
                        <a16:creationId xmlns:a16="http://schemas.microsoft.com/office/drawing/2014/main" id="{A00C798B-3CFE-43C2-9ED1-83B495B5BB22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62" name="Freeform: Shape 461">
                    <a:extLst>
                      <a:ext uri="{FF2B5EF4-FFF2-40B4-BE49-F238E27FC236}">
                        <a16:creationId xmlns:a16="http://schemas.microsoft.com/office/drawing/2014/main" id="{071709C4-6A04-4718-8098-D6B298A34EEA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63" name="Freeform: Shape 462">
                    <a:extLst>
                      <a:ext uri="{FF2B5EF4-FFF2-40B4-BE49-F238E27FC236}">
                        <a16:creationId xmlns:a16="http://schemas.microsoft.com/office/drawing/2014/main" id="{C1033C19-A1DF-4AC1-B76B-5A7F0B7BDC11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64" name="Freeform: Shape 463">
                    <a:extLst>
                      <a:ext uri="{FF2B5EF4-FFF2-40B4-BE49-F238E27FC236}">
                        <a16:creationId xmlns:a16="http://schemas.microsoft.com/office/drawing/2014/main" id="{CB7B920E-8402-44D3-A879-C87326ED596C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sp>
              <p:nvSpPr>
                <p:cNvPr id="448" name="Freeform: Shape 447">
                  <a:extLst>
                    <a:ext uri="{FF2B5EF4-FFF2-40B4-BE49-F238E27FC236}">
                      <a16:creationId xmlns:a16="http://schemas.microsoft.com/office/drawing/2014/main" id="{61B4A54E-D7CE-41B5-9C00-C2B53FD289B9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grpSp>
              <p:nvGrpSpPr>
                <p:cNvPr id="449" name="Group 448">
                  <a:extLst>
                    <a:ext uri="{FF2B5EF4-FFF2-40B4-BE49-F238E27FC236}">
                      <a16:creationId xmlns:a16="http://schemas.microsoft.com/office/drawing/2014/main" id="{C9046ED6-7177-45A7-831C-81D6E0631642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450" name="Freeform: Shape 449">
                    <a:extLst>
                      <a:ext uri="{FF2B5EF4-FFF2-40B4-BE49-F238E27FC236}">
                        <a16:creationId xmlns:a16="http://schemas.microsoft.com/office/drawing/2014/main" id="{DB52EB05-1FAF-4C6C-8088-BAD865F7E0B7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51" name="Freeform: Shape 450">
                    <a:extLst>
                      <a:ext uri="{FF2B5EF4-FFF2-40B4-BE49-F238E27FC236}">
                        <a16:creationId xmlns:a16="http://schemas.microsoft.com/office/drawing/2014/main" id="{14E4A65F-374E-4DD6-98E6-25A489DD56D3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52" name="Freeform: Shape 451">
                    <a:extLst>
                      <a:ext uri="{FF2B5EF4-FFF2-40B4-BE49-F238E27FC236}">
                        <a16:creationId xmlns:a16="http://schemas.microsoft.com/office/drawing/2014/main" id="{01F2808C-9441-40A2-9179-BBD274A8C9CA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53" name="Freeform: Shape 452">
                    <a:extLst>
                      <a:ext uri="{FF2B5EF4-FFF2-40B4-BE49-F238E27FC236}">
                        <a16:creationId xmlns:a16="http://schemas.microsoft.com/office/drawing/2014/main" id="{E0B97159-6B15-43CE-9818-E2CA6B4456C6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</p:grpSp>
      </p:grp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AA1FB5E2-3131-4112-9645-5ED0CDFCD4EA}"/>
              </a:ext>
            </a:extLst>
          </p:cNvPr>
          <p:cNvGrpSpPr/>
          <p:nvPr/>
        </p:nvGrpSpPr>
        <p:grpSpPr>
          <a:xfrm>
            <a:off x="321758" y="3334801"/>
            <a:ext cx="735359" cy="1253352"/>
            <a:chOff x="11521621" y="1903133"/>
            <a:chExt cx="2494544" cy="4251720"/>
          </a:xfrm>
        </p:grpSpPr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75BCA35B-2BCB-4D40-B6D8-40EADCEB1C89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id="{7B6FEBD5-F593-4372-A29D-F38EBC378AF4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482" name="Group 481">
                <a:extLst>
                  <a:ext uri="{FF2B5EF4-FFF2-40B4-BE49-F238E27FC236}">
                    <a16:creationId xmlns:a16="http://schemas.microsoft.com/office/drawing/2014/main" id="{DE8D2A1E-41F2-435F-ABF2-C771FF9D7B38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502" name="Straight Connector 501">
                  <a:extLst>
                    <a:ext uri="{FF2B5EF4-FFF2-40B4-BE49-F238E27FC236}">
                      <a16:creationId xmlns:a16="http://schemas.microsoft.com/office/drawing/2014/main" id="{73C9FE1B-E480-4A82-AD33-FAA68141A8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502">
                  <a:extLst>
                    <a:ext uri="{FF2B5EF4-FFF2-40B4-BE49-F238E27FC236}">
                      <a16:creationId xmlns:a16="http://schemas.microsoft.com/office/drawing/2014/main" id="{80EF6228-2558-4A07-824E-ADCF243AEA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Straight Connector 503">
                  <a:extLst>
                    <a:ext uri="{FF2B5EF4-FFF2-40B4-BE49-F238E27FC236}">
                      <a16:creationId xmlns:a16="http://schemas.microsoft.com/office/drawing/2014/main" id="{85998982-1381-4900-959B-48A31E993D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5" name="Freeform: Shape 504">
                  <a:extLst>
                    <a:ext uri="{FF2B5EF4-FFF2-40B4-BE49-F238E27FC236}">
                      <a16:creationId xmlns:a16="http://schemas.microsoft.com/office/drawing/2014/main" id="{5DCD9602-8D5B-4DA5-9108-6477D0E54A14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06" name="Freeform: Shape 505">
                  <a:extLst>
                    <a:ext uri="{FF2B5EF4-FFF2-40B4-BE49-F238E27FC236}">
                      <a16:creationId xmlns:a16="http://schemas.microsoft.com/office/drawing/2014/main" id="{4EC03475-0F85-4D82-8D15-0CD0CA306BF1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07" name="Freeform: Shape 506">
                  <a:extLst>
                    <a:ext uri="{FF2B5EF4-FFF2-40B4-BE49-F238E27FC236}">
                      <a16:creationId xmlns:a16="http://schemas.microsoft.com/office/drawing/2014/main" id="{7BB4C61F-3ADF-444D-B113-48377FB6EFC8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08" name="Freeform: Shape 507">
                  <a:extLst>
                    <a:ext uri="{FF2B5EF4-FFF2-40B4-BE49-F238E27FC236}">
                      <a16:creationId xmlns:a16="http://schemas.microsoft.com/office/drawing/2014/main" id="{A3F20A92-0573-457D-862E-C0A6E3C0ADD0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09" name="Freeform: Shape 508">
                  <a:extLst>
                    <a:ext uri="{FF2B5EF4-FFF2-40B4-BE49-F238E27FC236}">
                      <a16:creationId xmlns:a16="http://schemas.microsoft.com/office/drawing/2014/main" id="{2118AA00-DE9F-426F-B4B1-5D994FC0F61F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10" name="Freeform: Shape 509">
                  <a:extLst>
                    <a:ext uri="{FF2B5EF4-FFF2-40B4-BE49-F238E27FC236}">
                      <a16:creationId xmlns:a16="http://schemas.microsoft.com/office/drawing/2014/main" id="{FC1C6CE8-6FB3-4DBE-87AC-6AF65948C5E4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11" name="Freeform: Shape 510">
                  <a:extLst>
                    <a:ext uri="{FF2B5EF4-FFF2-40B4-BE49-F238E27FC236}">
                      <a16:creationId xmlns:a16="http://schemas.microsoft.com/office/drawing/2014/main" id="{51A25CAD-8CDF-4AEF-87D6-E65FF696239E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12" name="Freeform: Shape 511">
                  <a:extLst>
                    <a:ext uri="{FF2B5EF4-FFF2-40B4-BE49-F238E27FC236}">
                      <a16:creationId xmlns:a16="http://schemas.microsoft.com/office/drawing/2014/main" id="{01C6F316-6B0E-4F23-ABC4-4AF08AD977F9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13" name="Freeform: Shape 512">
                  <a:extLst>
                    <a:ext uri="{FF2B5EF4-FFF2-40B4-BE49-F238E27FC236}">
                      <a16:creationId xmlns:a16="http://schemas.microsoft.com/office/drawing/2014/main" id="{64C68D08-6CBF-4265-B181-9F2D0B138C97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14" name="Freeform: Shape 513">
                  <a:extLst>
                    <a:ext uri="{FF2B5EF4-FFF2-40B4-BE49-F238E27FC236}">
                      <a16:creationId xmlns:a16="http://schemas.microsoft.com/office/drawing/2014/main" id="{5F11DF82-76EA-4381-AA86-1D7EDCFE724C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15" name="Freeform: Shape 514">
                  <a:extLst>
                    <a:ext uri="{FF2B5EF4-FFF2-40B4-BE49-F238E27FC236}">
                      <a16:creationId xmlns:a16="http://schemas.microsoft.com/office/drawing/2014/main" id="{F81B7E00-AD73-41AC-B4FB-AF47643BCB51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483" name="Group 482">
                <a:extLst>
                  <a:ext uri="{FF2B5EF4-FFF2-40B4-BE49-F238E27FC236}">
                    <a16:creationId xmlns:a16="http://schemas.microsoft.com/office/drawing/2014/main" id="{D2FE3987-FA72-4B57-B6DD-AA008C621CF3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484" name="Group 483">
                  <a:extLst>
                    <a:ext uri="{FF2B5EF4-FFF2-40B4-BE49-F238E27FC236}">
                      <a16:creationId xmlns:a16="http://schemas.microsoft.com/office/drawing/2014/main" id="{C1894E19-97E1-4AD6-B66F-8A983F05125E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491" name="Freeform: Shape 490">
                    <a:extLst>
                      <a:ext uri="{FF2B5EF4-FFF2-40B4-BE49-F238E27FC236}">
                        <a16:creationId xmlns:a16="http://schemas.microsoft.com/office/drawing/2014/main" id="{4A7DD991-A5FF-43CC-9E5C-6B40D16DC1D1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92" name="Freeform: Shape 491">
                    <a:extLst>
                      <a:ext uri="{FF2B5EF4-FFF2-40B4-BE49-F238E27FC236}">
                        <a16:creationId xmlns:a16="http://schemas.microsoft.com/office/drawing/2014/main" id="{77E76E1C-BB2F-4CD9-8BCF-005647F33276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93" name="Freeform: Shape 492">
                    <a:extLst>
                      <a:ext uri="{FF2B5EF4-FFF2-40B4-BE49-F238E27FC236}">
                        <a16:creationId xmlns:a16="http://schemas.microsoft.com/office/drawing/2014/main" id="{DA10E67A-CCD1-4BBC-B834-3DFB658ED006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94" name="Freeform: Shape 493">
                    <a:extLst>
                      <a:ext uri="{FF2B5EF4-FFF2-40B4-BE49-F238E27FC236}">
                        <a16:creationId xmlns:a16="http://schemas.microsoft.com/office/drawing/2014/main" id="{CFE9F19D-7356-4BDC-8C0E-79504BAE9879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95" name="Freeform: Shape 494">
                    <a:extLst>
                      <a:ext uri="{FF2B5EF4-FFF2-40B4-BE49-F238E27FC236}">
                        <a16:creationId xmlns:a16="http://schemas.microsoft.com/office/drawing/2014/main" id="{A15BA2E9-0893-4BE7-91F2-D77C6352BD76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96" name="Freeform: Shape 495">
                    <a:extLst>
                      <a:ext uri="{FF2B5EF4-FFF2-40B4-BE49-F238E27FC236}">
                        <a16:creationId xmlns:a16="http://schemas.microsoft.com/office/drawing/2014/main" id="{A75DF1FB-4A82-4BB7-8774-5B63645C156E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97" name="Freeform: Shape 496">
                    <a:extLst>
                      <a:ext uri="{FF2B5EF4-FFF2-40B4-BE49-F238E27FC236}">
                        <a16:creationId xmlns:a16="http://schemas.microsoft.com/office/drawing/2014/main" id="{6FCDB059-DFA2-4160-A2D6-3768067393C3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98" name="Freeform: Shape 497">
                    <a:extLst>
                      <a:ext uri="{FF2B5EF4-FFF2-40B4-BE49-F238E27FC236}">
                        <a16:creationId xmlns:a16="http://schemas.microsoft.com/office/drawing/2014/main" id="{4BEF6836-A494-4A88-A106-3C8F6ED81AA6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99" name="Freeform: Shape 498">
                    <a:extLst>
                      <a:ext uri="{FF2B5EF4-FFF2-40B4-BE49-F238E27FC236}">
                        <a16:creationId xmlns:a16="http://schemas.microsoft.com/office/drawing/2014/main" id="{E73C616F-37D3-4E16-9BD1-A78456B903FC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00" name="Freeform: Shape 499">
                    <a:extLst>
                      <a:ext uri="{FF2B5EF4-FFF2-40B4-BE49-F238E27FC236}">
                        <a16:creationId xmlns:a16="http://schemas.microsoft.com/office/drawing/2014/main" id="{D5C68BE4-B672-4528-BC3D-3D5C939AF484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01" name="Freeform: Shape 500">
                    <a:extLst>
                      <a:ext uri="{FF2B5EF4-FFF2-40B4-BE49-F238E27FC236}">
                        <a16:creationId xmlns:a16="http://schemas.microsoft.com/office/drawing/2014/main" id="{543E97BE-D1D8-4A04-91BD-C3C3A8182048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sp>
              <p:nvSpPr>
                <p:cNvPr id="485" name="Freeform: Shape 484">
                  <a:extLst>
                    <a:ext uri="{FF2B5EF4-FFF2-40B4-BE49-F238E27FC236}">
                      <a16:creationId xmlns:a16="http://schemas.microsoft.com/office/drawing/2014/main" id="{5539C886-1CC1-4762-9E10-8DD07B90CCE2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grpSp>
              <p:nvGrpSpPr>
                <p:cNvPr id="486" name="Group 485">
                  <a:extLst>
                    <a:ext uri="{FF2B5EF4-FFF2-40B4-BE49-F238E27FC236}">
                      <a16:creationId xmlns:a16="http://schemas.microsoft.com/office/drawing/2014/main" id="{9DD02DD0-8C91-4ABC-88F9-93FA443FB57D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487" name="Freeform: Shape 486">
                    <a:extLst>
                      <a:ext uri="{FF2B5EF4-FFF2-40B4-BE49-F238E27FC236}">
                        <a16:creationId xmlns:a16="http://schemas.microsoft.com/office/drawing/2014/main" id="{FA4F99E8-3463-487F-A72D-84C45C720124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88" name="Freeform: Shape 487">
                    <a:extLst>
                      <a:ext uri="{FF2B5EF4-FFF2-40B4-BE49-F238E27FC236}">
                        <a16:creationId xmlns:a16="http://schemas.microsoft.com/office/drawing/2014/main" id="{A0A24BA4-F886-4656-A8BB-055E3904E445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89" name="Freeform: Shape 488">
                    <a:extLst>
                      <a:ext uri="{FF2B5EF4-FFF2-40B4-BE49-F238E27FC236}">
                        <a16:creationId xmlns:a16="http://schemas.microsoft.com/office/drawing/2014/main" id="{C7338BE8-C6F7-4F32-A162-0FFDA42E7113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90" name="Freeform: Shape 489">
                    <a:extLst>
                      <a:ext uri="{FF2B5EF4-FFF2-40B4-BE49-F238E27FC236}">
                        <a16:creationId xmlns:a16="http://schemas.microsoft.com/office/drawing/2014/main" id="{FB22A510-09DD-4227-89FE-7C485992DC21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</p:grpSp>
      </p:grpSp>
      <p:pic>
        <p:nvPicPr>
          <p:cNvPr id="306" name="Picture 305">
            <a:extLst>
              <a:ext uri="{FF2B5EF4-FFF2-40B4-BE49-F238E27FC236}">
                <a16:creationId xmlns:a16="http://schemas.microsoft.com/office/drawing/2014/main" id="{DA5B0824-DD50-495F-BD9B-E96DE8224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782" y="1763201"/>
            <a:ext cx="4940777" cy="4987438"/>
          </a:xfrm>
          <a:prstGeom prst="rect">
            <a:avLst/>
          </a:prstGeom>
        </p:spPr>
      </p:pic>
      <p:grpSp>
        <p:nvGrpSpPr>
          <p:cNvPr id="308" name="Group 307">
            <a:extLst>
              <a:ext uri="{FF2B5EF4-FFF2-40B4-BE49-F238E27FC236}">
                <a16:creationId xmlns:a16="http://schemas.microsoft.com/office/drawing/2014/main" id="{E0DFA6F4-6EA5-4292-9FC4-0D542B40F14E}"/>
              </a:ext>
            </a:extLst>
          </p:cNvPr>
          <p:cNvGrpSpPr/>
          <p:nvPr/>
        </p:nvGrpSpPr>
        <p:grpSpPr>
          <a:xfrm>
            <a:off x="281903" y="244468"/>
            <a:ext cx="1468868" cy="2950707"/>
            <a:chOff x="7185244" y="414682"/>
            <a:chExt cx="2544566" cy="4087609"/>
          </a:xfrm>
        </p:grpSpPr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4B7A594E-6E65-4BD4-BACD-B3D20898A6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50511" y="1910739"/>
              <a:ext cx="235200" cy="1087981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F14A7121-0CA8-4285-B860-BF22CCD170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02980" y="1910735"/>
              <a:ext cx="186689" cy="1076234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51AA362E-8550-4760-91B1-211F1C0048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97160" y="1806426"/>
              <a:ext cx="0" cy="1180545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603DC0A0-75E4-496B-996E-88AFA643F1AF}"/>
                </a:ext>
              </a:extLst>
            </p:cNvPr>
            <p:cNvGrpSpPr/>
            <p:nvPr/>
          </p:nvGrpSpPr>
          <p:grpSpPr>
            <a:xfrm rot="20249457">
              <a:off x="7185244" y="414682"/>
              <a:ext cx="1735282" cy="1729673"/>
              <a:chOff x="8012538" y="961336"/>
              <a:chExt cx="1184376" cy="1180547"/>
            </a:xfrm>
            <a:effectLst/>
          </p:grpSpPr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DE28A625-D2F9-445F-A80C-C324382DAFEA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EFA82535-5488-488E-8C6C-5E40887D2F0F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F4F0B3EC-EEB9-4B35-A550-9479A877630D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F07D73F7-1C86-446F-9FFA-4DFB5814727F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313" name="Group 312">
              <a:extLst>
                <a:ext uri="{FF2B5EF4-FFF2-40B4-BE49-F238E27FC236}">
                  <a16:creationId xmlns:a16="http://schemas.microsoft.com/office/drawing/2014/main" id="{E923340E-903D-4766-936B-0D34D2EADA86}"/>
                </a:ext>
              </a:extLst>
            </p:cNvPr>
            <p:cNvGrpSpPr/>
            <p:nvPr/>
          </p:nvGrpSpPr>
          <p:grpSpPr>
            <a:xfrm rot="1067215">
              <a:off x="8259248" y="603902"/>
              <a:ext cx="1470562" cy="1465808"/>
              <a:chOff x="8012538" y="961336"/>
              <a:chExt cx="1184376" cy="1180547"/>
            </a:xfrm>
            <a:effectLst/>
          </p:grpSpPr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6E431362-8B40-4247-AFCD-ED35341F8CF8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B727C772-F0A2-4362-ADBB-698BA3A20F14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7A154F8C-C928-4989-8B69-0C12E0A68F3B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62BC5220-5FCF-43D8-B387-12E8D33FCAC6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E28F6633-42C6-48CE-A619-712CF93419AD}"/>
                </a:ext>
              </a:extLst>
            </p:cNvPr>
            <p:cNvGrpSpPr/>
            <p:nvPr/>
          </p:nvGrpSpPr>
          <p:grpSpPr>
            <a:xfrm>
              <a:off x="8012538" y="960625"/>
              <a:ext cx="1184376" cy="1181258"/>
              <a:chOff x="8012538" y="960625"/>
              <a:chExt cx="1184376" cy="1181258"/>
            </a:xfrm>
            <a:effectLst/>
          </p:grpSpPr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E8BE3B9F-267C-4D7B-8A36-BC7A611C777F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D0E060B9-4070-49C4-9DB9-5EE0D0C3C261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776920E6-9AD6-4E5E-8E27-E0D9667642A3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BF8C07E2-432B-4E77-9AD2-CF6B0B5530FA}"/>
                  </a:ext>
                </a:extLst>
              </p:cNvPr>
              <p:cNvSpPr/>
              <p:nvPr/>
            </p:nvSpPr>
            <p:spPr>
              <a:xfrm>
                <a:off x="8222282" y="960625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1FFA0112-F028-4E7B-97B5-F847285055C2}"/>
                </a:ext>
              </a:extLst>
            </p:cNvPr>
            <p:cNvGrpSpPr/>
            <p:nvPr/>
          </p:nvGrpSpPr>
          <p:grpSpPr>
            <a:xfrm>
              <a:off x="8166042" y="2950922"/>
              <a:ext cx="840348" cy="1551369"/>
              <a:chOff x="1975571" y="1772713"/>
              <a:chExt cx="1972530" cy="3641492"/>
            </a:xfrm>
          </p:grpSpPr>
          <p:grpSp>
            <p:nvGrpSpPr>
              <p:cNvPr id="316" name="Group 315">
                <a:extLst>
                  <a:ext uri="{FF2B5EF4-FFF2-40B4-BE49-F238E27FC236}">
                    <a16:creationId xmlns:a16="http://schemas.microsoft.com/office/drawing/2014/main" id="{6208A123-4ABF-4B34-8122-8EE4867BC97F}"/>
                  </a:ext>
                </a:extLst>
              </p:cNvPr>
              <p:cNvGrpSpPr/>
              <p:nvPr/>
            </p:nvGrpSpPr>
            <p:grpSpPr>
              <a:xfrm>
                <a:off x="2541356" y="1772713"/>
                <a:ext cx="1106207" cy="3638635"/>
                <a:chOff x="2541356" y="1772713"/>
                <a:chExt cx="1106207" cy="3638635"/>
              </a:xfrm>
              <a:solidFill>
                <a:schemeClr val="accent3">
                  <a:lumMod val="75000"/>
                </a:schemeClr>
              </a:solidFill>
            </p:grpSpPr>
            <p:sp>
              <p:nvSpPr>
                <p:cNvPr id="323" name="Freeform: Shape 322">
                  <a:extLst>
                    <a:ext uri="{FF2B5EF4-FFF2-40B4-BE49-F238E27FC236}">
                      <a16:creationId xmlns:a16="http://schemas.microsoft.com/office/drawing/2014/main" id="{60F94366-91D2-4A41-BBE5-130C36817173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B02A4783-9170-4501-B58D-40D53DBC3F7D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9715910B-7EFE-4D95-AB70-977C046188D1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712A131B-4F7C-4C93-BAC2-881A948B9AFA}"/>
                    </a:ext>
                  </a:extLst>
                </p:cNvPr>
                <p:cNvSpPr/>
                <p:nvPr/>
              </p:nvSpPr>
              <p:spPr>
                <a:xfrm>
                  <a:off x="2986527" y="3640650"/>
                  <a:ext cx="661036" cy="1099185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099185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60985" y="1099185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41A2D6B2-B2E5-416B-A26F-806B475C8A9D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28" name="Freeform: Shape 327">
                  <a:extLst>
                    <a:ext uri="{FF2B5EF4-FFF2-40B4-BE49-F238E27FC236}">
                      <a16:creationId xmlns:a16="http://schemas.microsoft.com/office/drawing/2014/main" id="{59098C0F-1E57-412A-9944-1CD519B0B30C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29" name="Freeform: Shape 328">
                  <a:extLst>
                    <a:ext uri="{FF2B5EF4-FFF2-40B4-BE49-F238E27FC236}">
                      <a16:creationId xmlns:a16="http://schemas.microsoft.com/office/drawing/2014/main" id="{4EE9F00A-7D3B-4E01-81DD-BA6AB7FC3FAB}"/>
                    </a:ext>
                  </a:extLst>
                </p:cNvPr>
                <p:cNvSpPr/>
                <p:nvPr/>
              </p:nvSpPr>
              <p:spPr>
                <a:xfrm>
                  <a:off x="3102280" y="2270955"/>
                  <a:ext cx="457200" cy="495300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30" name="Freeform: Shape 329">
                  <a:extLst>
                    <a:ext uri="{FF2B5EF4-FFF2-40B4-BE49-F238E27FC236}">
                      <a16:creationId xmlns:a16="http://schemas.microsoft.com/office/drawing/2014/main" id="{E29B69F3-E6E2-47CE-B766-E4E7B731F6E0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5BDCF0D0-B0BB-4CA0-9D35-6C05DB250A4B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2EDDC4AA-A9BD-49C9-B65E-9728DF7A6AEF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33" name="Freeform: Shape 332">
                  <a:extLst>
                    <a:ext uri="{FF2B5EF4-FFF2-40B4-BE49-F238E27FC236}">
                      <a16:creationId xmlns:a16="http://schemas.microsoft.com/office/drawing/2014/main" id="{C8E47C0B-510F-4EEE-B76B-AF2EBA746AAC}"/>
                    </a:ext>
                  </a:extLst>
                </p:cNvPr>
                <p:cNvSpPr/>
                <p:nvPr/>
              </p:nvSpPr>
              <p:spPr>
                <a:xfrm>
                  <a:off x="2708898" y="1772713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AAC4E150-55D7-49E5-AC8B-23E3B159459B}"/>
                  </a:ext>
                </a:extLst>
              </p:cNvPr>
              <p:cNvSpPr/>
              <p:nvPr/>
            </p:nvSpPr>
            <p:spPr>
              <a:xfrm>
                <a:off x="2233601" y="1909005"/>
                <a:ext cx="1714500" cy="3505200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B2D8C7D0-004B-4EBE-9E2F-58F289534BC7}"/>
                  </a:ext>
                </a:extLst>
              </p:cNvPr>
              <p:cNvGrpSpPr/>
              <p:nvPr/>
            </p:nvGrpSpPr>
            <p:grpSpPr>
              <a:xfrm>
                <a:off x="1975571" y="1809862"/>
                <a:ext cx="997268" cy="3175718"/>
                <a:chOff x="1975571" y="1809862"/>
                <a:chExt cx="997268" cy="3175718"/>
              </a:xfrm>
            </p:grpSpPr>
            <p:sp>
              <p:nvSpPr>
                <p:cNvPr id="319" name="Freeform: Shape 318">
                  <a:extLst>
                    <a:ext uri="{FF2B5EF4-FFF2-40B4-BE49-F238E27FC236}">
                      <a16:creationId xmlns:a16="http://schemas.microsoft.com/office/drawing/2014/main" id="{704018B6-B60A-4420-8F4D-A49906BBDD05}"/>
                    </a:ext>
                  </a:extLst>
                </p:cNvPr>
                <p:cNvSpPr/>
                <p:nvPr/>
              </p:nvSpPr>
              <p:spPr>
                <a:xfrm>
                  <a:off x="1982155" y="4195005"/>
                  <a:ext cx="600074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20" name="Freeform: Shape 319">
                  <a:extLst>
                    <a:ext uri="{FF2B5EF4-FFF2-40B4-BE49-F238E27FC236}">
                      <a16:creationId xmlns:a16="http://schemas.microsoft.com/office/drawing/2014/main" id="{5B840056-4133-4733-9DC2-1C9EBA29E559}"/>
                    </a:ext>
                  </a:extLst>
                </p:cNvPr>
                <p:cNvSpPr/>
                <p:nvPr/>
              </p:nvSpPr>
              <p:spPr>
                <a:xfrm>
                  <a:off x="1975571" y="4089376"/>
                  <a:ext cx="581025" cy="247650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21" name="Freeform: Shape 320">
                  <a:extLst>
                    <a:ext uri="{FF2B5EF4-FFF2-40B4-BE49-F238E27FC236}">
                      <a16:creationId xmlns:a16="http://schemas.microsoft.com/office/drawing/2014/main" id="{FD25C82F-AD2E-4DD7-ADDA-2E80F8C5FCEA}"/>
                    </a:ext>
                  </a:extLst>
                </p:cNvPr>
                <p:cNvSpPr/>
                <p:nvPr/>
              </p:nvSpPr>
              <p:spPr>
                <a:xfrm>
                  <a:off x="2032721" y="1973775"/>
                  <a:ext cx="940118" cy="1580197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22" name="Freeform: Shape 321">
                  <a:extLst>
                    <a:ext uri="{FF2B5EF4-FFF2-40B4-BE49-F238E27FC236}">
                      <a16:creationId xmlns:a16="http://schemas.microsoft.com/office/drawing/2014/main" id="{E10C2E2B-9A5A-48AD-97A9-F4E1EBEB9AC2}"/>
                    </a:ext>
                  </a:extLst>
                </p:cNvPr>
                <p:cNvSpPr/>
                <p:nvPr/>
              </p:nvSpPr>
              <p:spPr>
                <a:xfrm>
                  <a:off x="2707947" y="1809862"/>
                  <a:ext cx="257175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</p:grpSp>
      <p:sp>
        <p:nvSpPr>
          <p:cNvPr id="9" name="TextBox 8"/>
          <p:cNvSpPr txBox="1"/>
          <p:nvPr/>
        </p:nvSpPr>
        <p:spPr>
          <a:xfrm>
            <a:off x="2071528" y="184895"/>
            <a:ext cx="8001745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ko-KR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</a:t>
            </a:r>
            <a:endParaRPr lang="en-US" altLang="ko-KR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vi-VN" altLang="ko-KR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SOÁT CHI TIÊU</a:t>
            </a:r>
          </a:p>
          <a:p>
            <a:pPr lvl="0" algn="ctr">
              <a:defRPr/>
            </a:pPr>
            <a:r>
              <a:rPr lang="en-US" altLang="ko-KR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23891" y="3158247"/>
            <a:ext cx="5747258" cy="3183349"/>
          </a:xfrm>
          <a:prstGeom prst="roundRect">
            <a:avLst/>
          </a:prstGeom>
          <a:solidFill>
            <a:srgbClr val="96EA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Nội</a:t>
            </a:r>
            <a:r>
              <a:rPr lang="en-US" altLang="ko-KR" sz="40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dung:</a:t>
            </a:r>
          </a:p>
          <a:p>
            <a:pPr algn="ctr"/>
            <a:r>
              <a:rPr lang="vi-VN" altLang="ko-KR" sz="3200" b="1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Thực hành và vận dụng sắp xếp khoản chi ưu tiên trong một số tình huống cụ thể.</a:t>
            </a:r>
            <a:endParaRPr lang="ko-KR" altLang="en-US" sz="3200" b="1" i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91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9" descr="E:\002-KIMS BUSINESS\000-B-KIMS-소스 분류-2014\02-OBJECTS-모컴-액션-이미지\05-모니터\01-imac-kims수정-모니터.png">
            <a:extLst>
              <a:ext uri="{FF2B5EF4-FFF2-40B4-BE49-F238E27FC236}">
                <a16:creationId xmlns:a16="http://schemas.microsoft.com/office/drawing/2014/main" id="{A7AAB0C3-FD26-4F31-97D2-6CA07662F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018" y="1793265"/>
            <a:ext cx="4221574" cy="400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DA0AB3DE-DF9B-4E50-940F-1FD2BB2B4C8D}"/>
              </a:ext>
            </a:extLst>
          </p:cNvPr>
          <p:cNvSpPr txBox="1">
            <a:spLocks/>
          </p:cNvSpPr>
          <p:nvPr/>
        </p:nvSpPr>
        <p:spPr>
          <a:xfrm flipH="1">
            <a:off x="389161" y="1988396"/>
            <a:ext cx="3845667" cy="2564084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5400">
            <a:noFill/>
          </a:ln>
          <a:effectLst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indent="0" algn="ctr" defTabSz="914400" rtl="0" eaLnBrk="1" latinLnBrk="1" hangingPunct="1">
              <a:buFontTx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8" name="Freeform 52">
            <a:extLst>
              <a:ext uri="{FF2B5EF4-FFF2-40B4-BE49-F238E27FC236}">
                <a16:creationId xmlns:a16="http://schemas.microsoft.com/office/drawing/2014/main" id="{A4D0D9F7-AE41-45A9-AECE-D99EBAC39418}"/>
              </a:ext>
            </a:extLst>
          </p:cNvPr>
          <p:cNvSpPr/>
          <p:nvPr/>
        </p:nvSpPr>
        <p:spPr>
          <a:xfrm>
            <a:off x="381280" y="1975360"/>
            <a:ext cx="1663354" cy="2567578"/>
          </a:xfrm>
          <a:custGeom>
            <a:avLst/>
            <a:gdLst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98783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98783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98783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98783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66977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50504"/>
              <a:gd name="connsiteY0" fmla="*/ 286247 h 2631882"/>
              <a:gd name="connsiteX1" fmla="*/ 1534602 w 1550504"/>
              <a:gd name="connsiteY1" fmla="*/ 858741 h 2631882"/>
              <a:gd name="connsiteX2" fmla="*/ 1152940 w 1550504"/>
              <a:gd name="connsiteY2" fmla="*/ 1789043 h 2631882"/>
              <a:gd name="connsiteX3" fmla="*/ 1550504 w 1550504"/>
              <a:gd name="connsiteY3" fmla="*/ 2600077 h 2631882"/>
              <a:gd name="connsiteX4" fmla="*/ 166977 w 1550504"/>
              <a:gd name="connsiteY4" fmla="*/ 2631882 h 2631882"/>
              <a:gd name="connsiteX5" fmla="*/ 0 w 1550504"/>
              <a:gd name="connsiteY5" fmla="*/ 0 h 2631882"/>
              <a:gd name="connsiteX6" fmla="*/ 1391479 w 1550504"/>
              <a:gd name="connsiteY6" fmla="*/ 286247 h 2631882"/>
              <a:gd name="connsiteX0" fmla="*/ 1391479 w 1550504"/>
              <a:gd name="connsiteY0" fmla="*/ 286247 h 2631882"/>
              <a:gd name="connsiteX1" fmla="*/ 1478943 w 1550504"/>
              <a:gd name="connsiteY1" fmla="*/ 906449 h 2631882"/>
              <a:gd name="connsiteX2" fmla="*/ 1152940 w 1550504"/>
              <a:gd name="connsiteY2" fmla="*/ 1789043 h 2631882"/>
              <a:gd name="connsiteX3" fmla="*/ 1550504 w 1550504"/>
              <a:gd name="connsiteY3" fmla="*/ 2600077 h 2631882"/>
              <a:gd name="connsiteX4" fmla="*/ 166977 w 1550504"/>
              <a:gd name="connsiteY4" fmla="*/ 2631882 h 2631882"/>
              <a:gd name="connsiteX5" fmla="*/ 0 w 1550504"/>
              <a:gd name="connsiteY5" fmla="*/ 0 h 2631882"/>
              <a:gd name="connsiteX6" fmla="*/ 1391479 w 1550504"/>
              <a:gd name="connsiteY6" fmla="*/ 286247 h 2631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0504" h="2631882">
                <a:moveTo>
                  <a:pt x="1391479" y="286247"/>
                </a:moveTo>
                <a:lnTo>
                  <a:pt x="1478943" y="906449"/>
                </a:lnTo>
                <a:cubicBezTo>
                  <a:pt x="1216550" y="1327869"/>
                  <a:pt x="1129087" y="1566406"/>
                  <a:pt x="1152940" y="1789043"/>
                </a:cubicBezTo>
                <a:cubicBezTo>
                  <a:pt x="1192696" y="2115047"/>
                  <a:pt x="1423283" y="2337684"/>
                  <a:pt x="1550504" y="2600077"/>
                </a:cubicBezTo>
                <a:lnTo>
                  <a:pt x="166977" y="2631882"/>
                </a:lnTo>
                <a:lnTo>
                  <a:pt x="0" y="0"/>
                </a:lnTo>
                <a:lnTo>
                  <a:pt x="1391479" y="286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0" name="Block Arc 11">
            <a:extLst>
              <a:ext uri="{FF2B5EF4-FFF2-40B4-BE49-F238E27FC236}">
                <a16:creationId xmlns:a16="http://schemas.microsoft.com/office/drawing/2014/main" id="{69CE1615-8AE1-4755-8E43-7B919545B6B2}"/>
              </a:ext>
            </a:extLst>
          </p:cNvPr>
          <p:cNvSpPr/>
          <p:nvPr/>
        </p:nvSpPr>
        <p:spPr>
          <a:xfrm rot="10800000">
            <a:off x="7499849" y="1705192"/>
            <a:ext cx="232734" cy="378687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5C3564E-B1D7-44CC-A604-8C6D8DB07325}"/>
              </a:ext>
            </a:extLst>
          </p:cNvPr>
          <p:cNvSpPr/>
          <p:nvPr/>
        </p:nvSpPr>
        <p:spPr>
          <a:xfrm>
            <a:off x="11407" y="-74008"/>
            <a:ext cx="12191997" cy="865056"/>
          </a:xfrm>
          <a:prstGeom prst="rect">
            <a:avLst/>
          </a:prstGeom>
          <a:solidFill>
            <a:srgbClr val="F7A60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Chuẩn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bị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chủ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967287" y="928209"/>
            <a:ext cx="5772912" cy="86505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Đọc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trước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chủ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đề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6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967287" y="1930426"/>
            <a:ext cx="5772912" cy="135668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Thẻ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màu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(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xanh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vàng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đỏ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),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tranh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ảnh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cảnh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đẹp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quê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hương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4967287" y="3441079"/>
            <a:ext cx="5772912" cy="147106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Sản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phẩm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tuyên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truyền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vận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đồng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người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thân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bạn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bè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cư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xử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văn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minh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nơi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công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cộng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thơ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văn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tranh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,…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4967287" y="5152808"/>
            <a:ext cx="5772912" cy="147106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Theo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dõi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mức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độ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thực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hiện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quy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tắc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ứng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xử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nơi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công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cộng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trong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1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tuần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endParaRPr lang="vi-VN" sz="28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bảng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hoạt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động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2 SGK/109)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2058733" y="1449564"/>
            <a:ext cx="2667000" cy="21399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2072832" y="2790070"/>
            <a:ext cx="2667000" cy="7994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2085687" y="3604238"/>
            <a:ext cx="2667000" cy="468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2044634" y="3589159"/>
            <a:ext cx="2801889" cy="21184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77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6" grpId="0" animBg="1"/>
      <p:bldP spid="54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Rectangle 204">
            <a:extLst>
              <a:ext uri="{FF2B5EF4-FFF2-40B4-BE49-F238E27FC236}">
                <a16:creationId xmlns:a16="http://schemas.microsoft.com/office/drawing/2014/main" id="{3B352E8D-5E13-4ACD-957C-CBD6DEC272C0}"/>
              </a:ext>
            </a:extLst>
          </p:cNvPr>
          <p:cNvSpPr/>
          <p:nvPr/>
        </p:nvSpPr>
        <p:spPr>
          <a:xfrm>
            <a:off x="951" y="-47247"/>
            <a:ext cx="610790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A6FD69-6004-443E-8850-EF987F66691A}"/>
              </a:ext>
            </a:extLst>
          </p:cNvPr>
          <p:cNvGrpSpPr/>
          <p:nvPr/>
        </p:nvGrpSpPr>
        <p:grpSpPr>
          <a:xfrm rot="21046937">
            <a:off x="3548076" y="1125247"/>
            <a:ext cx="2712035" cy="2507877"/>
            <a:chOff x="8479089" y="1262387"/>
            <a:chExt cx="6147593" cy="568481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680488D-F4C7-458A-A8B7-C1ABB828AFC0}"/>
                </a:ext>
              </a:extLst>
            </p:cNvPr>
            <p:cNvGrpSpPr/>
            <p:nvPr/>
          </p:nvGrpSpPr>
          <p:grpSpPr>
            <a:xfrm rot="20275744" flipH="1">
              <a:off x="9114364" y="4275293"/>
              <a:ext cx="965714" cy="1155036"/>
              <a:chOff x="5704433" y="717502"/>
              <a:chExt cx="7365528" cy="8809481"/>
            </a:xfrm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7CBEC376-C192-440B-8194-D924B81A8762}"/>
                  </a:ext>
                </a:extLst>
              </p:cNvPr>
              <p:cNvSpPr/>
              <p:nvPr/>
            </p:nvSpPr>
            <p:spPr>
              <a:xfrm>
                <a:off x="11674968" y="8268753"/>
                <a:ext cx="765879" cy="1258230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438150">
                    <a:moveTo>
                      <a:pt x="0" y="0"/>
                    </a:moveTo>
                    <a:lnTo>
                      <a:pt x="19050" y="438150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D96F61D6-6F30-49E5-8990-D0E2659265BE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18BBEF53-0532-4F2C-91D7-EE813E349B75}"/>
                  </a:ext>
                </a:extLst>
              </p:cNvPr>
              <p:cNvSpPr/>
              <p:nvPr/>
            </p:nvSpPr>
            <p:spPr>
              <a:xfrm>
                <a:off x="5704433" y="5540923"/>
                <a:ext cx="793232" cy="589649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5332">
                    <a:moveTo>
                      <a:pt x="157232" y="0"/>
                    </a:moveTo>
                    <a:lnTo>
                      <a:pt x="0" y="205332"/>
                    </a:lnTo>
                    <a:lnTo>
                      <a:pt x="276225" y="157707"/>
                    </a:lnTo>
                    <a:lnTo>
                      <a:pt x="15723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CD8B9533-017D-48EE-AF7F-853201865C98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6313D5B4-9579-47A0-9542-9059CD05E4CB}"/>
                  </a:ext>
                </a:extLst>
              </p:cNvPr>
              <p:cNvSpPr/>
              <p:nvPr/>
            </p:nvSpPr>
            <p:spPr>
              <a:xfrm>
                <a:off x="10143209" y="2425829"/>
                <a:ext cx="2926752" cy="3993512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390650">
                    <a:moveTo>
                      <a:pt x="1019175" y="0"/>
                    </a:moveTo>
                    <a:lnTo>
                      <a:pt x="0" y="295275"/>
                    </a:lnTo>
                    <a:lnTo>
                      <a:pt x="19050" y="1390650"/>
                    </a:lnTo>
                    <a:lnTo>
                      <a:pt x="101917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2501C042-F033-472E-84C7-596539BF7FC9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67024BD0-81B3-48E7-A4E4-4C6E9D59887C}"/>
                  </a:ext>
                </a:extLst>
              </p:cNvPr>
              <p:cNvSpPr/>
              <p:nvPr/>
            </p:nvSpPr>
            <p:spPr>
              <a:xfrm>
                <a:off x="7708809" y="717502"/>
                <a:ext cx="2543812" cy="6236443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171700">
                    <a:moveTo>
                      <a:pt x="0" y="914400"/>
                    </a:moveTo>
                    <a:lnTo>
                      <a:pt x="871538" y="0"/>
                    </a:lnTo>
                    <a:cubicBezTo>
                      <a:pt x="876300" y="723900"/>
                      <a:pt x="881063" y="1447800"/>
                      <a:pt x="885825" y="2171700"/>
                    </a:cubicBezTo>
                    <a:lnTo>
                      <a:pt x="0" y="914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559077F-D78F-4F72-B835-721D85D66054}"/>
                </a:ext>
              </a:extLst>
            </p:cNvPr>
            <p:cNvGrpSpPr/>
            <p:nvPr/>
          </p:nvGrpSpPr>
          <p:grpSpPr>
            <a:xfrm rot="20275744" flipH="1">
              <a:off x="8479089" y="5341625"/>
              <a:ext cx="1416763" cy="1605575"/>
              <a:chOff x="5365048" y="479821"/>
              <a:chExt cx="8036930" cy="9108010"/>
            </a:xfrm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FA51BDA-9E5F-49BA-AD4C-BCDF4E7A373E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24096AA8-9CAE-46CA-86D1-9A824BFCBC18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1E790CA9-0EFA-400F-83F7-79FDEFBB84F9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6937A1C0-6051-48CA-B549-E2F3F15BFD65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0D6C56A-AE6E-4FA7-BF23-EF6390091311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0472A129-81DD-4AF2-A48D-BCDDA10A283E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E125F82E-36F6-4F44-96B8-226BADA4B39D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68031F8-A8E7-4B74-90DC-ADC887AAB31F}"/>
                </a:ext>
              </a:extLst>
            </p:cNvPr>
            <p:cNvGrpSpPr/>
            <p:nvPr/>
          </p:nvGrpSpPr>
          <p:grpSpPr>
            <a:xfrm rot="20275744" flipH="1">
              <a:off x="10278521" y="5974428"/>
              <a:ext cx="496268" cy="512648"/>
              <a:chOff x="5365048" y="1982197"/>
              <a:chExt cx="7362621" cy="7605634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2D248612-2468-41E8-BF92-FA96B66737B2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C665D374-1CCD-44DC-B722-C9F04CC6C166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C494CE6F-7CE0-49AA-AD4E-A03A8B464825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D8E1949E-7875-4E7A-8F92-6306DAA2D616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8B97B1F9-3F94-47A2-A65F-198ED6D0641D}"/>
                  </a:ext>
                </a:extLst>
              </p:cNvPr>
              <p:cNvSpPr/>
              <p:nvPr/>
            </p:nvSpPr>
            <p:spPr>
              <a:xfrm>
                <a:off x="9871173" y="3444023"/>
                <a:ext cx="1940058" cy="2975318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  <a:gd name="connsiteX0" fmla="*/ 1247497 w 1247497"/>
                  <a:gd name="connsiteY0" fmla="*/ 0 h 1024830"/>
                  <a:gd name="connsiteX1" fmla="*/ 0 w 1247497"/>
                  <a:gd name="connsiteY1" fmla="*/ 277330 h 1024830"/>
                  <a:gd name="connsiteX2" fmla="*/ 113780 w 1247497"/>
                  <a:gd name="connsiteY2" fmla="*/ 1024830 h 1024830"/>
                  <a:gd name="connsiteX3" fmla="*/ 1247497 w 1247497"/>
                  <a:gd name="connsiteY3" fmla="*/ 0 h 1024830"/>
                  <a:gd name="connsiteX0" fmla="*/ 675581 w 675581"/>
                  <a:gd name="connsiteY0" fmla="*/ 0 h 1036087"/>
                  <a:gd name="connsiteX1" fmla="*/ 0 w 675581"/>
                  <a:gd name="connsiteY1" fmla="*/ 288587 h 1036087"/>
                  <a:gd name="connsiteX2" fmla="*/ 113780 w 675581"/>
                  <a:gd name="connsiteY2" fmla="*/ 1036087 h 1036087"/>
                  <a:gd name="connsiteX3" fmla="*/ 675581 w 675581"/>
                  <a:gd name="connsiteY3" fmla="*/ 0 h 103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581" h="1036087">
                    <a:moveTo>
                      <a:pt x="675581" y="0"/>
                    </a:moveTo>
                    <a:lnTo>
                      <a:pt x="0" y="288587"/>
                    </a:lnTo>
                    <a:lnTo>
                      <a:pt x="113780" y="1036087"/>
                    </a:lnTo>
                    <a:lnTo>
                      <a:pt x="675581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6A326406-7037-4AA6-B244-9D084044466C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7FFD3C0B-7922-4E30-85BF-6456E2BBD1F8}"/>
                  </a:ext>
                </a:extLst>
              </p:cNvPr>
              <p:cNvSpPr/>
              <p:nvPr/>
            </p:nvSpPr>
            <p:spPr>
              <a:xfrm>
                <a:off x="7708809" y="1982197"/>
                <a:ext cx="2543813" cy="4971750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  <a:gd name="connsiteX0" fmla="*/ 0 w 993639"/>
                  <a:gd name="connsiteY0" fmla="*/ 595440 h 1852740"/>
                  <a:gd name="connsiteX1" fmla="*/ 993498 w 993639"/>
                  <a:gd name="connsiteY1" fmla="*/ 0 h 1852740"/>
                  <a:gd name="connsiteX2" fmla="*/ 885825 w 993639"/>
                  <a:gd name="connsiteY2" fmla="*/ 1852740 h 1852740"/>
                  <a:gd name="connsiteX3" fmla="*/ 0 w 993639"/>
                  <a:gd name="connsiteY3" fmla="*/ 595440 h 1852740"/>
                  <a:gd name="connsiteX0" fmla="*/ 0 w 885825"/>
                  <a:gd name="connsiteY0" fmla="*/ 473999 h 1731299"/>
                  <a:gd name="connsiteX1" fmla="*/ 784851 w 885825"/>
                  <a:gd name="connsiteY1" fmla="*/ 0 h 1731299"/>
                  <a:gd name="connsiteX2" fmla="*/ 885825 w 885825"/>
                  <a:gd name="connsiteY2" fmla="*/ 1731299 h 1731299"/>
                  <a:gd name="connsiteX3" fmla="*/ 0 w 885825"/>
                  <a:gd name="connsiteY3" fmla="*/ 473999 h 173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731299">
                    <a:moveTo>
                      <a:pt x="0" y="473999"/>
                    </a:moveTo>
                    <a:lnTo>
                      <a:pt x="784851" y="0"/>
                    </a:lnTo>
                    <a:cubicBezTo>
                      <a:pt x="789613" y="723900"/>
                      <a:pt x="881063" y="1007399"/>
                      <a:pt x="885825" y="1731299"/>
                    </a:cubicBezTo>
                    <a:lnTo>
                      <a:pt x="0" y="473999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C1388E3-8EE3-4146-9FAD-C9BFC38BCCE9}"/>
                </a:ext>
              </a:extLst>
            </p:cNvPr>
            <p:cNvGrpSpPr/>
            <p:nvPr/>
          </p:nvGrpSpPr>
          <p:grpSpPr>
            <a:xfrm rot="20275744" flipH="1">
              <a:off x="11620616" y="3813253"/>
              <a:ext cx="1199247" cy="1359069"/>
              <a:chOff x="5365051" y="479822"/>
              <a:chExt cx="8036930" cy="9108006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E540BA9-525B-42DE-8A9C-A357F4A01CDE}"/>
                  </a:ext>
                </a:extLst>
              </p:cNvPr>
              <p:cNvSpPr/>
              <p:nvPr/>
            </p:nvSpPr>
            <p:spPr>
              <a:xfrm>
                <a:off x="11674978" y="8268752"/>
                <a:ext cx="1052698" cy="1319076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D455889F-53FB-4E73-879B-F2A52C1C306E}"/>
                  </a:ext>
                </a:extLst>
              </p:cNvPr>
              <p:cNvSpPr/>
              <p:nvPr/>
            </p:nvSpPr>
            <p:spPr>
              <a:xfrm>
                <a:off x="9107333" y="6879848"/>
                <a:ext cx="3333521" cy="1613813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7000256E-7023-443F-8B16-BEA62B00ABB3}"/>
                  </a:ext>
                </a:extLst>
              </p:cNvPr>
              <p:cNvSpPr/>
              <p:nvPr/>
            </p:nvSpPr>
            <p:spPr>
              <a:xfrm>
                <a:off x="5365051" y="5540920"/>
                <a:ext cx="1132614" cy="452887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E74AC44C-B460-4A8E-AB88-4CB7C7DC5D90}"/>
                  </a:ext>
                </a:extLst>
              </p:cNvPr>
              <p:cNvSpPr/>
              <p:nvPr/>
            </p:nvSpPr>
            <p:spPr>
              <a:xfrm>
                <a:off x="6149703" y="5215816"/>
                <a:ext cx="1586462" cy="2373445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C1D4433-3660-45D1-AEA5-08ABAD0D5BF1}"/>
                  </a:ext>
                </a:extLst>
              </p:cNvPr>
              <p:cNvSpPr/>
              <p:nvPr/>
            </p:nvSpPr>
            <p:spPr>
              <a:xfrm>
                <a:off x="9871175" y="2566273"/>
                <a:ext cx="3530806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4C6DA44E-DD44-4AE2-AD19-0F0F683F6DD0}"/>
                  </a:ext>
                </a:extLst>
              </p:cNvPr>
              <p:cNvSpPr/>
              <p:nvPr/>
            </p:nvSpPr>
            <p:spPr>
              <a:xfrm>
                <a:off x="7585443" y="3324704"/>
                <a:ext cx="2667181" cy="4626400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0E57E5B-E396-436E-9CD2-899D1BFC09FD}"/>
                  </a:ext>
                </a:extLst>
              </p:cNvPr>
              <p:cNvSpPr/>
              <p:nvPr/>
            </p:nvSpPr>
            <p:spPr>
              <a:xfrm>
                <a:off x="7708807" y="479822"/>
                <a:ext cx="2543816" cy="6474125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BC5FFA5-AB21-4F41-8E5B-44C9C25D624A}"/>
                </a:ext>
              </a:extLst>
            </p:cNvPr>
            <p:cNvGrpSpPr/>
            <p:nvPr/>
          </p:nvGrpSpPr>
          <p:grpSpPr>
            <a:xfrm rot="20073958" flipH="1">
              <a:off x="10116519" y="4915091"/>
              <a:ext cx="1567652" cy="1079675"/>
              <a:chOff x="3667032" y="1708483"/>
              <a:chExt cx="8105829" cy="5582653"/>
            </a:xfrm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5729B65-A9F2-4153-BD37-241D1A423E5C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D53C9FD-E2C1-4FF8-913C-DFD3580571DC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5C4FCA6C-9149-4035-BDE5-FCDC104DF19F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325E19BA-4335-4A76-9097-AE0652209EBB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1A883243-FB40-4F67-86E5-D86305DCE2BF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0009B8F6-6718-4D92-9195-0CEDBEA1327D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30FE00D-6F54-4BB0-A8CB-C1EFE3ED815E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DFB101A-532C-4A6C-8A66-BF57A6359ADE}"/>
                </a:ext>
              </a:extLst>
            </p:cNvPr>
            <p:cNvGrpSpPr/>
            <p:nvPr/>
          </p:nvGrpSpPr>
          <p:grpSpPr>
            <a:xfrm rot="20073958" flipH="1">
              <a:off x="10286237" y="3877079"/>
              <a:ext cx="981094" cy="675699"/>
              <a:chOff x="3667032" y="1708483"/>
              <a:chExt cx="8105829" cy="5582653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A25ED3E-0AC7-49DD-9535-2F315C1551AF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C8AEA80C-8106-40EF-B4AD-B76DAD15E418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4FBA3D4F-6198-4278-A640-42F2415C2BEE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FA337E08-59C6-4BBC-AEDD-91BCA9BF9FA7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D2BD79C6-2A24-4BB1-8F3E-85E785394918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4D6628B-74D7-464A-BA13-2AF6E2BC1C18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35ED13DB-3407-4DC7-9666-861AA8C4F91F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B0ABEC1-E4DF-4CDC-9B09-372F35A3B4D8}"/>
                </a:ext>
              </a:extLst>
            </p:cNvPr>
            <p:cNvGrpSpPr/>
            <p:nvPr/>
          </p:nvGrpSpPr>
          <p:grpSpPr>
            <a:xfrm rot="20275744" flipH="1">
              <a:off x="10178216" y="1637990"/>
              <a:ext cx="1416763" cy="1605575"/>
              <a:chOff x="5365048" y="479821"/>
              <a:chExt cx="8036930" cy="9108010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A07D1AA-4892-46C2-A72C-F33BDC886F5E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B82FBCD1-0AF1-49E5-9ECB-BC5AC84D4E0B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5461BBE-5B4E-4546-A712-E35784872D68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8D74A61-43CD-4E38-A5EA-769BD3FEDF39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EA7C963D-6434-41DE-B5EC-77D6F266CB8B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DEFB54BD-2A34-488B-BBEC-E0F26D97850F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C0D50B2F-0546-41E1-8E55-3F3249F87C63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C956869-DE70-4BC4-9D59-605951C9CC67}"/>
                </a:ext>
              </a:extLst>
            </p:cNvPr>
            <p:cNvGrpSpPr/>
            <p:nvPr/>
          </p:nvGrpSpPr>
          <p:grpSpPr>
            <a:xfrm rot="20275744" flipH="1">
              <a:off x="11852978" y="2424207"/>
              <a:ext cx="1074020" cy="1217154"/>
              <a:chOff x="5365048" y="479821"/>
              <a:chExt cx="8036930" cy="9108010"/>
            </a:xfrm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5EF78951-D2B6-47BD-AE82-C5A4F3345506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CF68AB6-D845-44CC-B54D-611D83CC7A5D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B3EF97B3-C607-4E0A-85E9-7307355D494E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5D0E8E99-B2DD-4E53-94F4-D133AA13326A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C9A00484-0FDA-4391-80B3-F5C71280F7DD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EB2BFE9E-6CA4-4FE2-9CDD-A5C73817F3E6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4951888D-C9F8-45D1-BEBE-D61274F42B0E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C80E53A-BDA6-421E-A0B9-F9D6AFA8ACB1}"/>
                </a:ext>
              </a:extLst>
            </p:cNvPr>
            <p:cNvGrpSpPr/>
            <p:nvPr/>
          </p:nvGrpSpPr>
          <p:grpSpPr>
            <a:xfrm rot="21043784" flipH="1">
              <a:off x="12949687" y="4848328"/>
              <a:ext cx="885221" cy="609671"/>
              <a:chOff x="3667032" y="1708483"/>
              <a:chExt cx="8105829" cy="5582653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9039BBA-D40D-4CB7-B4AA-86985E567B9D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27A01CAC-B4C3-43F2-8B31-50C78933503D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2824BCF-C908-47D7-AC49-1016651DC2A1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1F7F81-16E9-44DC-81D9-432F3C3341B5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C845730-26CE-48B4-8A1C-230683961DC0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223C227-32B1-48C4-AAC1-983A5230481C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5CF5501-65C5-4741-9767-96A5AC167606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BAAD456-113D-41AE-8A6B-24A8B9D8A2C0}"/>
                </a:ext>
              </a:extLst>
            </p:cNvPr>
            <p:cNvGrpSpPr/>
            <p:nvPr/>
          </p:nvGrpSpPr>
          <p:grpSpPr>
            <a:xfrm rot="21043784" flipH="1">
              <a:off x="9098407" y="3250270"/>
              <a:ext cx="740471" cy="509978"/>
              <a:chOff x="3667032" y="1708483"/>
              <a:chExt cx="8105829" cy="5582653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A37CF1B-6A06-492F-AB9F-4180E8BE1186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D96EC87-32C3-41B3-87D0-ADC9C9366633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1906DD1-7E15-45FA-9421-FE86855FBE58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AA96BA5-89C9-4AC8-B03E-338614BB400D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CF0038E-0734-457A-8448-B1E9B6917CAD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2606E579-0018-4EB5-AA93-62A7D628D0E8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A7E5310F-D99B-452D-B914-EF3509EEF9E3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0A2579E-15DA-4F58-946A-670FA68FC341}"/>
                </a:ext>
              </a:extLst>
            </p:cNvPr>
            <p:cNvGrpSpPr/>
            <p:nvPr/>
          </p:nvGrpSpPr>
          <p:grpSpPr>
            <a:xfrm rot="20275744" flipH="1">
              <a:off x="12999428" y="1262387"/>
              <a:ext cx="1627254" cy="1844118"/>
              <a:chOff x="5365048" y="479821"/>
              <a:chExt cx="8036930" cy="9108010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6AE6580-0F31-401E-BBEA-C1D3225F98FA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1AE7BFF-2E5B-441B-8605-6F0A0DECCFDD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301271A-CCD4-402C-B7E7-A2A1C4A10E17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13241F4B-5BCF-43C6-8119-F48C4F7C9C65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49AEF944-1305-4B09-A66B-37BD06A09226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6BC2747-95CA-4B63-A5B6-9A1514447DED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1AC05EB-0E92-42B7-A7CB-B626787E7125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64CCFEC-3126-4488-8245-043DB154C8E5}"/>
                </a:ext>
              </a:extLst>
            </p:cNvPr>
            <p:cNvGrpSpPr/>
            <p:nvPr/>
          </p:nvGrpSpPr>
          <p:grpSpPr>
            <a:xfrm rot="19361629" flipH="1">
              <a:off x="13519304" y="3604291"/>
              <a:ext cx="825203" cy="568334"/>
              <a:chOff x="3667032" y="1708483"/>
              <a:chExt cx="8105829" cy="5582653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C3DBB1F-F6F8-480E-829B-58B662225AD0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FC199419-29C2-4E95-9B7F-9DA43F2AE165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1485636-A858-4F7D-B597-BB741E068B36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3666CA0-8EC7-4C8A-B422-0E6360155EE4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39209B4-B036-4AB5-8861-A700E479FABC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DA2F69A-D570-4EE4-918B-6D888C25D347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2821853-B73D-4349-8245-39B6F3BE4503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A3C6061-78E0-4B01-A15E-2D68FA822329}"/>
              </a:ext>
            </a:extLst>
          </p:cNvPr>
          <p:cNvGrpSpPr/>
          <p:nvPr/>
        </p:nvGrpSpPr>
        <p:grpSpPr>
          <a:xfrm>
            <a:off x="130736" y="3662859"/>
            <a:ext cx="5631920" cy="1498769"/>
            <a:chOff x="3960971" y="2767117"/>
            <a:chExt cx="4267200" cy="1321489"/>
          </a:xfrm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7BC4723-8B3C-4124-BA0D-34545987152A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5B3C118E-6047-4870-9502-BB0D98B0FDDD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840F45B-9168-40A3-945D-2F943D87EDB5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A8D5DF7-E9AD-4F8C-BA87-80F46B940A9A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9A21D70-814B-48D3-B5F4-333E57241CA9}"/>
              </a:ext>
            </a:extLst>
          </p:cNvPr>
          <p:cNvGrpSpPr/>
          <p:nvPr/>
        </p:nvGrpSpPr>
        <p:grpSpPr>
          <a:xfrm>
            <a:off x="893567" y="1044660"/>
            <a:ext cx="2104784" cy="2892498"/>
            <a:chOff x="5892963" y="1332011"/>
            <a:chExt cx="3157176" cy="4338747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0D88CC80-D5A6-4052-8C5D-3B1DD1FEEC3D}"/>
                </a:ext>
              </a:extLst>
            </p:cNvPr>
            <p:cNvGrpSpPr/>
            <p:nvPr/>
          </p:nvGrpSpPr>
          <p:grpSpPr>
            <a:xfrm rot="2136013">
              <a:off x="8411096" y="3929385"/>
              <a:ext cx="639043" cy="764323"/>
              <a:chOff x="5704433" y="717502"/>
              <a:chExt cx="7365528" cy="8809481"/>
            </a:xfrm>
          </p:grpSpPr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703DCB4E-F3E9-43B7-B6EF-8F86A41FB245}"/>
                  </a:ext>
                </a:extLst>
              </p:cNvPr>
              <p:cNvSpPr/>
              <p:nvPr/>
            </p:nvSpPr>
            <p:spPr>
              <a:xfrm>
                <a:off x="11674968" y="8268753"/>
                <a:ext cx="765879" cy="1258230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438150">
                    <a:moveTo>
                      <a:pt x="0" y="0"/>
                    </a:moveTo>
                    <a:lnTo>
                      <a:pt x="19050" y="438150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325E0D73-1CD2-43D8-82E2-909BF47D4CC3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76C77C80-D026-4023-8AD8-F1D38649D6C6}"/>
                  </a:ext>
                </a:extLst>
              </p:cNvPr>
              <p:cNvSpPr/>
              <p:nvPr/>
            </p:nvSpPr>
            <p:spPr>
              <a:xfrm>
                <a:off x="5704433" y="5540923"/>
                <a:ext cx="793232" cy="589649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5332">
                    <a:moveTo>
                      <a:pt x="157232" y="0"/>
                    </a:moveTo>
                    <a:lnTo>
                      <a:pt x="0" y="205332"/>
                    </a:lnTo>
                    <a:lnTo>
                      <a:pt x="276225" y="157707"/>
                    </a:lnTo>
                    <a:lnTo>
                      <a:pt x="15723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BC27A452-60BD-4626-8D9D-B1C151BAF798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50718587-081C-4A4F-B08B-FE9BD2B55DE2}"/>
                  </a:ext>
                </a:extLst>
              </p:cNvPr>
              <p:cNvSpPr/>
              <p:nvPr/>
            </p:nvSpPr>
            <p:spPr>
              <a:xfrm>
                <a:off x="10143209" y="2425829"/>
                <a:ext cx="2926752" cy="3993512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390650">
                    <a:moveTo>
                      <a:pt x="1019175" y="0"/>
                    </a:moveTo>
                    <a:lnTo>
                      <a:pt x="0" y="295275"/>
                    </a:lnTo>
                    <a:lnTo>
                      <a:pt x="19050" y="1390650"/>
                    </a:lnTo>
                    <a:lnTo>
                      <a:pt x="101917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2C026964-43E1-4419-9A00-43112E2B442D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9BA3988E-0E57-4348-8CE5-99E866B08BCF}"/>
                  </a:ext>
                </a:extLst>
              </p:cNvPr>
              <p:cNvSpPr/>
              <p:nvPr/>
            </p:nvSpPr>
            <p:spPr>
              <a:xfrm>
                <a:off x="7708809" y="717502"/>
                <a:ext cx="2543812" cy="6236443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171700">
                    <a:moveTo>
                      <a:pt x="0" y="914400"/>
                    </a:moveTo>
                    <a:lnTo>
                      <a:pt x="871538" y="0"/>
                    </a:lnTo>
                    <a:cubicBezTo>
                      <a:pt x="876300" y="723900"/>
                      <a:pt x="881063" y="1447800"/>
                      <a:pt x="885825" y="2171700"/>
                    </a:cubicBezTo>
                    <a:lnTo>
                      <a:pt x="0" y="914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8A54B633-5FA7-450E-AB9C-6C467F3D1F28}"/>
                </a:ext>
              </a:extLst>
            </p:cNvPr>
            <p:cNvGrpSpPr/>
            <p:nvPr/>
          </p:nvGrpSpPr>
          <p:grpSpPr>
            <a:xfrm rot="2136013">
              <a:off x="7755136" y="4884570"/>
              <a:ext cx="328396" cy="339235"/>
              <a:chOff x="5365048" y="1982197"/>
              <a:chExt cx="7362621" cy="7605634"/>
            </a:xfrm>
          </p:grpSpPr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8FFE0B65-DD8E-4E2C-8BA7-7E1EB44133A6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5EEF1A9D-1F23-495D-B7E1-63B35590EE33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D92F89C-8E41-4D06-9EAF-816682DF16CB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DE0461A0-CED9-46B4-854D-08025B6507A5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EC33FCDF-964A-44AD-B5E0-1572C598AF29}"/>
                  </a:ext>
                </a:extLst>
              </p:cNvPr>
              <p:cNvSpPr/>
              <p:nvPr/>
            </p:nvSpPr>
            <p:spPr>
              <a:xfrm>
                <a:off x="9871173" y="3444023"/>
                <a:ext cx="1940058" cy="2975318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  <a:gd name="connsiteX0" fmla="*/ 1247497 w 1247497"/>
                  <a:gd name="connsiteY0" fmla="*/ 0 h 1024830"/>
                  <a:gd name="connsiteX1" fmla="*/ 0 w 1247497"/>
                  <a:gd name="connsiteY1" fmla="*/ 277330 h 1024830"/>
                  <a:gd name="connsiteX2" fmla="*/ 113780 w 1247497"/>
                  <a:gd name="connsiteY2" fmla="*/ 1024830 h 1024830"/>
                  <a:gd name="connsiteX3" fmla="*/ 1247497 w 1247497"/>
                  <a:gd name="connsiteY3" fmla="*/ 0 h 1024830"/>
                  <a:gd name="connsiteX0" fmla="*/ 675581 w 675581"/>
                  <a:gd name="connsiteY0" fmla="*/ 0 h 1036087"/>
                  <a:gd name="connsiteX1" fmla="*/ 0 w 675581"/>
                  <a:gd name="connsiteY1" fmla="*/ 288587 h 1036087"/>
                  <a:gd name="connsiteX2" fmla="*/ 113780 w 675581"/>
                  <a:gd name="connsiteY2" fmla="*/ 1036087 h 1036087"/>
                  <a:gd name="connsiteX3" fmla="*/ 675581 w 675581"/>
                  <a:gd name="connsiteY3" fmla="*/ 0 h 103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581" h="1036087">
                    <a:moveTo>
                      <a:pt x="675581" y="0"/>
                    </a:moveTo>
                    <a:lnTo>
                      <a:pt x="0" y="288587"/>
                    </a:lnTo>
                    <a:lnTo>
                      <a:pt x="113780" y="1036087"/>
                    </a:lnTo>
                    <a:lnTo>
                      <a:pt x="675581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BD6D2F1D-3C7E-43A4-9FEF-75F80DD102C5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F2196E5-AD4F-400D-9A81-CFC464AE8E7C}"/>
                  </a:ext>
                </a:extLst>
              </p:cNvPr>
              <p:cNvSpPr/>
              <p:nvPr/>
            </p:nvSpPr>
            <p:spPr>
              <a:xfrm>
                <a:off x="7708809" y="1982197"/>
                <a:ext cx="2543813" cy="4971750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  <a:gd name="connsiteX0" fmla="*/ 0 w 993639"/>
                  <a:gd name="connsiteY0" fmla="*/ 595440 h 1852740"/>
                  <a:gd name="connsiteX1" fmla="*/ 993498 w 993639"/>
                  <a:gd name="connsiteY1" fmla="*/ 0 h 1852740"/>
                  <a:gd name="connsiteX2" fmla="*/ 885825 w 993639"/>
                  <a:gd name="connsiteY2" fmla="*/ 1852740 h 1852740"/>
                  <a:gd name="connsiteX3" fmla="*/ 0 w 993639"/>
                  <a:gd name="connsiteY3" fmla="*/ 595440 h 1852740"/>
                  <a:gd name="connsiteX0" fmla="*/ 0 w 885825"/>
                  <a:gd name="connsiteY0" fmla="*/ 473999 h 1731299"/>
                  <a:gd name="connsiteX1" fmla="*/ 784851 w 885825"/>
                  <a:gd name="connsiteY1" fmla="*/ 0 h 1731299"/>
                  <a:gd name="connsiteX2" fmla="*/ 885825 w 885825"/>
                  <a:gd name="connsiteY2" fmla="*/ 1731299 h 1731299"/>
                  <a:gd name="connsiteX3" fmla="*/ 0 w 885825"/>
                  <a:gd name="connsiteY3" fmla="*/ 473999 h 173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731299">
                    <a:moveTo>
                      <a:pt x="0" y="473999"/>
                    </a:moveTo>
                    <a:lnTo>
                      <a:pt x="784851" y="0"/>
                    </a:lnTo>
                    <a:cubicBezTo>
                      <a:pt x="789613" y="723900"/>
                      <a:pt x="881063" y="1007399"/>
                      <a:pt x="885825" y="1731299"/>
                    </a:cubicBezTo>
                    <a:lnTo>
                      <a:pt x="0" y="473999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0E73A97A-3B81-43E3-BCFC-A846F605D889}"/>
                </a:ext>
              </a:extLst>
            </p:cNvPr>
            <p:cNvGrpSpPr/>
            <p:nvPr/>
          </p:nvGrpSpPr>
          <p:grpSpPr>
            <a:xfrm rot="2136013">
              <a:off x="6701995" y="3224189"/>
              <a:ext cx="793579" cy="899338"/>
              <a:chOff x="5365051" y="479822"/>
              <a:chExt cx="8036930" cy="9108006"/>
            </a:xfrm>
          </p:grpSpPr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C415E702-35BD-4EB1-B922-EDCAD4D35EEF}"/>
                  </a:ext>
                </a:extLst>
              </p:cNvPr>
              <p:cNvSpPr/>
              <p:nvPr/>
            </p:nvSpPr>
            <p:spPr>
              <a:xfrm>
                <a:off x="11674978" y="8268752"/>
                <a:ext cx="1052698" cy="1319076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9A8A72FC-53DB-4452-98B0-A26E2788C51F}"/>
                  </a:ext>
                </a:extLst>
              </p:cNvPr>
              <p:cNvSpPr/>
              <p:nvPr/>
            </p:nvSpPr>
            <p:spPr>
              <a:xfrm>
                <a:off x="9107333" y="6879848"/>
                <a:ext cx="3333521" cy="1613813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2047168D-7C6D-4E7A-9173-657116034246}"/>
                  </a:ext>
                </a:extLst>
              </p:cNvPr>
              <p:cNvSpPr/>
              <p:nvPr/>
            </p:nvSpPr>
            <p:spPr>
              <a:xfrm>
                <a:off x="5365051" y="5540920"/>
                <a:ext cx="1132614" cy="452887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48CB382D-160D-46FA-9516-C511D89ABF73}"/>
                  </a:ext>
                </a:extLst>
              </p:cNvPr>
              <p:cNvSpPr/>
              <p:nvPr/>
            </p:nvSpPr>
            <p:spPr>
              <a:xfrm>
                <a:off x="6149703" y="5215816"/>
                <a:ext cx="1586462" cy="2373445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0276527C-05D1-4369-9A76-147FBB61F08A}"/>
                  </a:ext>
                </a:extLst>
              </p:cNvPr>
              <p:cNvSpPr/>
              <p:nvPr/>
            </p:nvSpPr>
            <p:spPr>
              <a:xfrm>
                <a:off x="9871175" y="2566273"/>
                <a:ext cx="3530806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CF0F1E51-74FA-4A14-9C0C-0FC2F66E3310}"/>
                  </a:ext>
                </a:extLst>
              </p:cNvPr>
              <p:cNvSpPr/>
              <p:nvPr/>
            </p:nvSpPr>
            <p:spPr>
              <a:xfrm>
                <a:off x="7585443" y="3324704"/>
                <a:ext cx="2667181" cy="4626400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0EEAD09-3674-4417-80AF-A0CBCA1FB41A}"/>
                  </a:ext>
                </a:extLst>
              </p:cNvPr>
              <p:cNvSpPr/>
              <p:nvPr/>
            </p:nvSpPr>
            <p:spPr>
              <a:xfrm>
                <a:off x="7708807" y="479822"/>
                <a:ext cx="2543816" cy="6474125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40822F98-1569-4209-9D0B-705FE2A8E558}"/>
                </a:ext>
              </a:extLst>
            </p:cNvPr>
            <p:cNvGrpSpPr/>
            <p:nvPr/>
          </p:nvGrpSpPr>
          <p:grpSpPr>
            <a:xfrm rot="2337799">
              <a:off x="7280335" y="4139970"/>
              <a:ext cx="1037364" cy="714454"/>
              <a:chOff x="3667032" y="1708483"/>
              <a:chExt cx="8105829" cy="5582653"/>
            </a:xfrm>
          </p:grpSpPr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FE7CF864-0290-45FB-954F-B49F22132E5B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DF3AF2B7-9327-446C-88F3-40CC3CB62D35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595373FB-0E0D-4573-B615-B14C91E220B6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C6DAF9B9-8F53-49B8-AFEA-9D834E378026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378CF611-EC7D-4B5E-8DB5-33839D972947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1ADBA83E-71F9-41AE-8DE1-9B8B525B5992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AA5CA6EC-7F98-4B4D-B33C-8C3FAA53F279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F2FA341A-60D2-4B02-A1FF-E957F7823702}"/>
                </a:ext>
              </a:extLst>
            </p:cNvPr>
            <p:cNvGrpSpPr/>
            <p:nvPr/>
          </p:nvGrpSpPr>
          <p:grpSpPr>
            <a:xfrm rot="2337799">
              <a:off x="7745862" y="3494984"/>
              <a:ext cx="649220" cy="447131"/>
              <a:chOff x="3667032" y="1708483"/>
              <a:chExt cx="8105829" cy="5582653"/>
            </a:xfrm>
          </p:grpSpPr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D9513D33-A533-4296-A3C1-1E9D0B742CD3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D787A83A-1095-4335-885E-B84D618F56E3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1A9301FB-9C5E-449C-887F-C3D25704FB2E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C1DBC04E-0347-4DB7-803B-7B535C898863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B6BE048F-4463-4F04-8629-0AD7D4528129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1EB7D75D-D27C-4319-888A-45A57BDCA164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0D14D434-3F6F-47DE-AE61-B135EF346478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5EBCB548-441D-4161-AE5D-12BDE4908C51}"/>
                </a:ext>
              </a:extLst>
            </p:cNvPr>
            <p:cNvGrpSpPr/>
            <p:nvPr/>
          </p:nvGrpSpPr>
          <p:grpSpPr>
            <a:xfrm rot="2136013">
              <a:off x="7805715" y="2028888"/>
              <a:ext cx="937516" cy="1062458"/>
              <a:chOff x="5365048" y="479821"/>
              <a:chExt cx="8036930" cy="9108010"/>
            </a:xfrm>
          </p:grpSpPr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C5160FEC-6D02-44E9-8981-94AB96A34F84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FDD75A70-5A27-402C-9AE0-48DC449564FB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0DADA5C2-D98A-4BCC-8AD7-780D5D17078D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7A4C0018-33A9-43B7-A6BB-0952E043641C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010C3AA6-FD19-4263-86E1-ACC9FA8C93B2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D794BBA1-C8D6-4A59-892F-02A301C66C96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67C8B29A-62E9-4119-9CC6-0632B3D96105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475D20B1-1097-45B7-8D34-5A27A0746B09}"/>
                </a:ext>
              </a:extLst>
            </p:cNvPr>
            <p:cNvGrpSpPr/>
            <p:nvPr/>
          </p:nvGrpSpPr>
          <p:grpSpPr>
            <a:xfrm rot="2136013">
              <a:off x="6860236" y="2305546"/>
              <a:ext cx="710712" cy="805428"/>
              <a:chOff x="5365048" y="479821"/>
              <a:chExt cx="8036930" cy="9108010"/>
            </a:xfrm>
          </p:grpSpPr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0B1543E2-AF70-4532-91BC-C4073027C80A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241C7111-C207-4D39-84B0-6007665543C4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76D89AFF-1DBE-4F8F-AF48-856DA3C5F35D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1B094BF1-4D09-488C-B457-33C3418BA341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B078C927-1C2D-417E-9BBE-C09BDE7CF8DA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D02436E-A732-468B-AD4A-390872939F01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18CEB32C-B281-4CDA-B7A0-734976DE0F06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9FEBF4F6-85D3-4D4C-AC83-2E04531CD2B3}"/>
                </a:ext>
              </a:extLst>
            </p:cNvPr>
            <p:cNvGrpSpPr/>
            <p:nvPr/>
          </p:nvGrpSpPr>
          <p:grpSpPr>
            <a:xfrm rot="1367973">
              <a:off x="5949600" y="3715561"/>
              <a:ext cx="585778" cy="403438"/>
              <a:chOff x="3667032" y="1708483"/>
              <a:chExt cx="8105829" cy="5582653"/>
            </a:xfrm>
          </p:grpSpPr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4ECFF65F-1D8A-45B1-9AC5-95899B9DFD77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B2C7DCDC-E28E-40B1-9AC9-CA8615D723E7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0A2C26BE-88F7-455D-B1C1-5A962CC86481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74E1EF34-C4C2-4AC8-A005-E933CFF40AE9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CE2B7950-DDC0-437E-94AB-7950446DB5EB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7B832230-9058-4B0A-A65A-E408DF54BA98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A660A3F-AB56-4C2D-BC8C-69F002E4DFC3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CFF1C338-7506-4E99-BEB7-B76A3DCD0F6A}"/>
                </a:ext>
              </a:extLst>
            </p:cNvPr>
            <p:cNvGrpSpPr/>
            <p:nvPr/>
          </p:nvGrpSpPr>
          <p:grpSpPr>
            <a:xfrm rot="1367973">
              <a:off x="8547152" y="5333290"/>
              <a:ext cx="489993" cy="337468"/>
              <a:chOff x="3667032" y="1708483"/>
              <a:chExt cx="8105829" cy="5582653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E0EEA463-49B5-48C0-B41A-AB6B791CC2C1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49592146-CFD3-4BC9-96D3-EC2113C55F33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CA622B31-2BF5-4939-B5A7-78F8C77DA1F4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CD0B8B0E-3D4A-4902-9A07-A9E2B1C8A1A3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48C21853-E555-4F9A-A225-31F2AFFF4424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845565B3-79FF-4CDB-BE42-3BCFFE0724EA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F9CD17BE-A92A-4318-830B-5A2766E03B7E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82BE1511-D21D-4901-AEB6-650496B436CE}"/>
                </a:ext>
              </a:extLst>
            </p:cNvPr>
            <p:cNvGrpSpPr/>
            <p:nvPr/>
          </p:nvGrpSpPr>
          <p:grpSpPr>
            <a:xfrm rot="2136013">
              <a:off x="5892963" y="1332011"/>
              <a:ext cx="1076804" cy="1220310"/>
              <a:chOff x="5365048" y="479821"/>
              <a:chExt cx="8036930" cy="9108010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FEEF53E4-D619-4F87-BEFB-5E75221DDB22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02E21953-8F5F-41F0-9451-E8721E37392F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C12DBDD2-7890-45F3-9F89-9618FD3AEF48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1D982E81-DCD1-477F-A06E-05F08395430B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241E5C80-30B4-49E3-9FB7-CA609F8B58A3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284A6508-0586-4452-A9FB-188CEA0B4533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D5E6C3D1-57A5-4C07-BF2C-C5C6C2C4F5D1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E804ACE0-C45F-475D-A050-BAD374A55873}"/>
                </a:ext>
              </a:extLst>
            </p:cNvPr>
            <p:cNvGrpSpPr/>
            <p:nvPr/>
          </p:nvGrpSpPr>
          <p:grpSpPr>
            <a:xfrm rot="3050128">
              <a:off x="5818076" y="2832032"/>
              <a:ext cx="546062" cy="376084"/>
              <a:chOff x="3667032" y="1708483"/>
              <a:chExt cx="8105829" cy="5582653"/>
            </a:xfrm>
          </p:grpSpPr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BAD64449-524B-4FAE-BA48-277165F59F03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39791A1E-B811-40A3-B834-24F8968E0F63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70A208DB-752E-4A31-AA18-22566636D23F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05DD9197-0938-4D3F-9316-963F8AD6BA30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E1EED2E-A5BA-4ADE-B930-E2C9D88311A6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5477E00E-3726-4DCF-846C-FB066ABCA4B8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ACBE80BD-D4AC-4EF2-B003-E9DDEEC36F25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197" name="TextBox 196">
            <a:extLst>
              <a:ext uri="{FF2B5EF4-FFF2-40B4-BE49-F238E27FC236}">
                <a16:creationId xmlns:a16="http://schemas.microsoft.com/office/drawing/2014/main" id="{19E25D52-8241-457D-8F5E-2F7E6CD5B88F}"/>
              </a:ext>
            </a:extLst>
          </p:cNvPr>
          <p:cNvSpPr txBox="1"/>
          <p:nvPr/>
        </p:nvSpPr>
        <p:spPr>
          <a:xfrm>
            <a:off x="5769519" y="2452597"/>
            <a:ext cx="646435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6600" b="1" cap="none" spc="0" dirty="0">
                <a:ln/>
                <a:solidFill>
                  <a:schemeClr val="accent3">
                    <a:lumMod val="75000"/>
                  </a:schemeClr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162071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81473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42668" y="0"/>
            <a:ext cx="894933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27023" y="2248275"/>
            <a:ext cx="958096" cy="780795"/>
            <a:chOff x="5324331" y="1449052"/>
            <a:chExt cx="958096" cy="780795"/>
          </a:xfrm>
        </p:grpSpPr>
        <p:sp>
          <p:nvSpPr>
            <p:cNvPr id="6" name="Oval 5"/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01</a:t>
              </a:r>
              <a:endParaRPr lang="ko-KR" altLang="en-US" sz="3600" b="1" dirty="0">
                <a:cs typeface="Arial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0674">
            <a:off x="799443" y="197164"/>
            <a:ext cx="2039268" cy="22907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864336" y="3068792"/>
            <a:ext cx="741278" cy="8327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761067" y="4752059"/>
            <a:ext cx="393944" cy="4425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2000365" y="4263760"/>
            <a:ext cx="393944" cy="4425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308937" y="567917"/>
            <a:ext cx="393944" cy="4425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55460" y="6158894"/>
            <a:ext cx="363519" cy="408353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327022" y="3704230"/>
            <a:ext cx="958096" cy="780795"/>
            <a:chOff x="5324331" y="1449052"/>
            <a:chExt cx="958096" cy="780795"/>
          </a:xfrm>
        </p:grpSpPr>
        <p:sp>
          <p:nvSpPr>
            <p:cNvPr id="29" name="Oval 28"/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02</a:t>
              </a:r>
              <a:endParaRPr lang="ko-KR" altLang="en-US" sz="3600" b="1" dirty="0"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327023" y="5267179"/>
            <a:ext cx="958096" cy="780795"/>
            <a:chOff x="5324331" y="1449052"/>
            <a:chExt cx="958096" cy="780795"/>
          </a:xfrm>
        </p:grpSpPr>
        <p:sp>
          <p:nvSpPr>
            <p:cNvPr id="36" name="Oval 35"/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03</a:t>
              </a:r>
              <a:endParaRPr lang="ko-KR" altLang="en-US" sz="3600" b="1" dirty="0">
                <a:cs typeface="Arial" pitchFamily="34" charset="0"/>
              </a:endParaRPr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62" y="5551400"/>
            <a:ext cx="585898" cy="65815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6" y="2178680"/>
            <a:ext cx="994927" cy="111763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BB603EDE-CCA3-41AC-8F3F-62FE4A555F60}"/>
              </a:ext>
            </a:extLst>
          </p:cNvPr>
          <p:cNvSpPr txBox="1"/>
          <p:nvPr/>
        </p:nvSpPr>
        <p:spPr>
          <a:xfrm>
            <a:off x="5287617" y="194364"/>
            <a:ext cx="736092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vi-VN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 vụ 1: </a:t>
            </a:r>
            <a:endParaRPr lang="en-US" sz="32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khoản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ưu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85116" y="2107582"/>
            <a:ext cx="5882377" cy="71356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Trò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chơi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: “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Thi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tài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mua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sắm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”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297956" y="3404494"/>
            <a:ext cx="5882377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Luật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chơi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nhóm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hoàn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thành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bảng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sau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trong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thời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gian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2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phút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324523" y="4973398"/>
            <a:ext cx="5855809" cy="107721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nhóm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trình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bày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kết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quả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đưa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ra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lý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do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mua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món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đồ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đó</a:t>
            </a:r>
            <a:endParaRPr lang="en-US" sz="36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730007"/>
              </p:ext>
            </p:extLst>
          </p:nvPr>
        </p:nvGraphicFramePr>
        <p:xfrm>
          <a:off x="0" y="45723"/>
          <a:ext cx="5391166" cy="68122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0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6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1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06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Món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đồ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Chi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phí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đồng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Chuẩn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bị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năm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học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mới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Chuẩn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bị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nghỉ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hè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Bút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15.000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Từ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điển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54.000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Vở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20.000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Áo phông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50.000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Đồ chơi xếp hình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70.000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Bút xóa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15.000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Bút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màu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30.000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Bộ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vợt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cầu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lông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140.000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Truyện tranh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25.000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Cờ vua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83.000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Quả bóng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70.000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Sách khoa học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45.000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Thước kẻ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5.000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Đồ bơi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85.000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Sổ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tay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25.000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Giày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150.000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Mũ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65.000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Cặp sách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120.000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6033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Tổng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tiền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.................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.............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988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0" grpId="0" animBg="1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30">
            <a:extLst>
              <a:ext uri="{FF2B5EF4-FFF2-40B4-BE49-F238E27FC236}">
                <a16:creationId xmlns:a16="http://schemas.microsoft.com/office/drawing/2014/main" id="{5BD337C0-3A63-4C7B-9064-95EB41F3143E}"/>
              </a:ext>
            </a:extLst>
          </p:cNvPr>
          <p:cNvSpPr/>
          <p:nvPr/>
        </p:nvSpPr>
        <p:spPr>
          <a:xfrm>
            <a:off x="918424" y="2047874"/>
            <a:ext cx="2576629" cy="435292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" name="Rounded Rectangle 30">
            <a:extLst>
              <a:ext uri="{FF2B5EF4-FFF2-40B4-BE49-F238E27FC236}">
                <a16:creationId xmlns:a16="http://schemas.microsoft.com/office/drawing/2014/main" id="{63552E8C-5AEC-4658-842E-0083EA682BC5}"/>
              </a:ext>
            </a:extLst>
          </p:cNvPr>
          <p:cNvSpPr/>
          <p:nvPr/>
        </p:nvSpPr>
        <p:spPr>
          <a:xfrm>
            <a:off x="3627103" y="2070947"/>
            <a:ext cx="2576629" cy="435292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" name="Rounded Rectangle 30">
            <a:extLst>
              <a:ext uri="{FF2B5EF4-FFF2-40B4-BE49-F238E27FC236}">
                <a16:creationId xmlns:a16="http://schemas.microsoft.com/office/drawing/2014/main" id="{757A0D88-4F89-4C04-81E8-CAF2A1819EE4}"/>
              </a:ext>
            </a:extLst>
          </p:cNvPr>
          <p:cNvSpPr/>
          <p:nvPr/>
        </p:nvSpPr>
        <p:spPr>
          <a:xfrm>
            <a:off x="6335784" y="2047874"/>
            <a:ext cx="2576629" cy="435292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" name="Rounded Rectangle 30">
            <a:extLst>
              <a:ext uri="{FF2B5EF4-FFF2-40B4-BE49-F238E27FC236}">
                <a16:creationId xmlns:a16="http://schemas.microsoft.com/office/drawing/2014/main" id="{45CA819F-B098-4C64-88BA-3632FA820D66}"/>
              </a:ext>
            </a:extLst>
          </p:cNvPr>
          <p:cNvSpPr/>
          <p:nvPr/>
        </p:nvSpPr>
        <p:spPr>
          <a:xfrm>
            <a:off x="9044464" y="2047874"/>
            <a:ext cx="2576629" cy="435292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42053" y="275082"/>
            <a:ext cx="9825968" cy="1016044"/>
          </a:xfrm>
        </p:spPr>
        <p:txBody>
          <a:bodyPr>
            <a:noAutofit/>
          </a:bodyPr>
          <a:lstStyle/>
          <a:p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Trong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điều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kiện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số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tiền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mình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để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chi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tiêu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còn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hạn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chế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mỗi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người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cần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cân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nhắc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lựa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chọn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khoản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chi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tiêu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sao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cho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phù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hợp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theo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thứ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tự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sau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  <a:endParaRPr lang="en-US" sz="28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4D52A82-0321-43A6-B25E-7EAD71EC0C4F}"/>
              </a:ext>
            </a:extLst>
          </p:cNvPr>
          <p:cNvGrpSpPr>
            <a:grpSpLocks noChangeAspect="1"/>
          </p:cNvGrpSpPr>
          <p:nvPr/>
        </p:nvGrpSpPr>
        <p:grpSpPr>
          <a:xfrm rot="1801412">
            <a:off x="3175237" y="1663958"/>
            <a:ext cx="639630" cy="336045"/>
            <a:chOff x="5009213" y="4726700"/>
            <a:chExt cx="538826" cy="283085"/>
          </a:xfrm>
          <a:solidFill>
            <a:schemeClr val="accent1"/>
          </a:solidFill>
        </p:grpSpPr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DCBB9F15-621C-48FE-B813-371FAC4B4F40}"/>
                </a:ext>
              </a:extLst>
            </p:cNvPr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DA04B006-12CF-423A-AAFB-1FEF5ED104A2}"/>
                </a:ext>
              </a:extLst>
            </p:cNvPr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16B68F65-D524-4184-84DC-4F18470E8B7A}"/>
              </a:ext>
            </a:extLst>
          </p:cNvPr>
          <p:cNvGrpSpPr>
            <a:grpSpLocks noChangeAspect="1"/>
          </p:cNvGrpSpPr>
          <p:nvPr/>
        </p:nvGrpSpPr>
        <p:grpSpPr>
          <a:xfrm rot="1800000">
            <a:off x="5875254" y="1663880"/>
            <a:ext cx="639631" cy="336045"/>
            <a:chOff x="5009213" y="4726700"/>
            <a:chExt cx="538826" cy="283085"/>
          </a:xfrm>
          <a:solidFill>
            <a:schemeClr val="accent2"/>
          </a:solidFill>
        </p:grpSpPr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7133B1AB-5C79-41EE-8274-A5DB4520284B}"/>
                </a:ext>
              </a:extLst>
            </p:cNvPr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886587B0-9847-4308-AEEE-4BB9EA752C2A}"/>
                </a:ext>
              </a:extLst>
            </p:cNvPr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C6594156-D60F-4FB4-A444-F43DB15E742A}"/>
              </a:ext>
            </a:extLst>
          </p:cNvPr>
          <p:cNvGrpSpPr>
            <a:grpSpLocks noChangeAspect="1"/>
          </p:cNvGrpSpPr>
          <p:nvPr/>
        </p:nvGrpSpPr>
        <p:grpSpPr>
          <a:xfrm rot="1800000">
            <a:off x="8575272" y="1663879"/>
            <a:ext cx="639630" cy="336045"/>
            <a:chOff x="5009213" y="4726700"/>
            <a:chExt cx="538826" cy="283085"/>
          </a:xfrm>
          <a:solidFill>
            <a:schemeClr val="accent3"/>
          </a:solidFill>
        </p:grpSpPr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1BE9BBC4-F181-4D3B-9C69-8BB2953109E8}"/>
                </a:ext>
              </a:extLst>
            </p:cNvPr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27D4EB3A-F48B-4705-A804-F23B59B93A33}"/>
                </a:ext>
              </a:extLst>
            </p:cNvPr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5CF5713A-D215-479F-B2BB-6FD21FFB6F18}"/>
              </a:ext>
            </a:extLst>
          </p:cNvPr>
          <p:cNvGrpSpPr>
            <a:grpSpLocks noChangeAspect="1"/>
          </p:cNvGrpSpPr>
          <p:nvPr/>
        </p:nvGrpSpPr>
        <p:grpSpPr>
          <a:xfrm rot="1800000">
            <a:off x="11275289" y="1663879"/>
            <a:ext cx="639630" cy="336045"/>
            <a:chOff x="5009213" y="4726700"/>
            <a:chExt cx="538826" cy="283085"/>
          </a:xfrm>
          <a:solidFill>
            <a:schemeClr val="accent4"/>
          </a:solidFill>
        </p:grpSpPr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0D236082-AF55-4F54-94E8-E78C59F9169E}"/>
                </a:ext>
              </a:extLst>
            </p:cNvPr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67AF86D6-278D-42B6-A1D6-784E28850B31}"/>
                </a:ext>
              </a:extLst>
            </p:cNvPr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05840" y="2825496"/>
            <a:ext cx="24386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Ưu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tiên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mua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những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món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đồ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bắt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buộc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phải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trong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từng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hoàn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cảnh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05613" y="2859023"/>
            <a:ext cx="24386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/>
              <a:t>Ưu</a:t>
            </a:r>
            <a:r>
              <a:rPr lang="en-US" sz="2800" i="1" dirty="0"/>
              <a:t> </a:t>
            </a:r>
            <a:r>
              <a:rPr lang="en-US" sz="2800" i="1" dirty="0" err="1"/>
              <a:t>tiên</a:t>
            </a:r>
            <a:r>
              <a:rPr lang="en-US" sz="2800" i="1" dirty="0"/>
              <a:t> </a:t>
            </a:r>
            <a:r>
              <a:rPr lang="en-US" sz="2800" i="1" dirty="0" err="1"/>
              <a:t>mua</a:t>
            </a:r>
            <a:r>
              <a:rPr lang="en-US" sz="2800" i="1" dirty="0"/>
              <a:t> </a:t>
            </a:r>
            <a:r>
              <a:rPr lang="en-US" sz="2800" i="1" dirty="0" err="1"/>
              <a:t>những</a:t>
            </a:r>
            <a:r>
              <a:rPr lang="en-US" sz="2800" i="1" dirty="0"/>
              <a:t> </a:t>
            </a:r>
            <a:r>
              <a:rPr lang="en-US" sz="2800" i="1" dirty="0" err="1"/>
              <a:t>thứ</a:t>
            </a:r>
            <a:r>
              <a:rPr lang="en-US" sz="2800" i="1" dirty="0"/>
              <a:t> </a:t>
            </a:r>
            <a:r>
              <a:rPr lang="en-US" sz="2800" i="1" dirty="0" err="1"/>
              <a:t>để</a:t>
            </a:r>
            <a:r>
              <a:rPr lang="en-US" sz="2800" i="1" dirty="0"/>
              <a:t> </a:t>
            </a:r>
            <a:r>
              <a:rPr lang="en-US" sz="2800" i="1" dirty="0" err="1"/>
              <a:t>thực</a:t>
            </a:r>
            <a:r>
              <a:rPr lang="en-US" sz="2800" i="1" dirty="0"/>
              <a:t> </a:t>
            </a:r>
            <a:r>
              <a:rPr lang="en-US" sz="2800" i="1" dirty="0" err="1"/>
              <a:t>hiện</a:t>
            </a:r>
            <a:r>
              <a:rPr lang="en-US" sz="2800" i="1" dirty="0"/>
              <a:t> </a:t>
            </a:r>
            <a:r>
              <a:rPr lang="en-US" sz="2800" i="1" dirty="0" err="1"/>
              <a:t>các</a:t>
            </a:r>
            <a:r>
              <a:rPr lang="en-US" sz="2800" i="1" dirty="0"/>
              <a:t> </a:t>
            </a:r>
            <a:r>
              <a:rPr lang="en-US" sz="2800" i="1" dirty="0" err="1"/>
              <a:t>hoạt</a:t>
            </a:r>
            <a:r>
              <a:rPr lang="en-US" sz="2800" i="1" dirty="0"/>
              <a:t> </a:t>
            </a:r>
            <a:r>
              <a:rPr lang="en-US" sz="2800" i="1" dirty="0" err="1"/>
              <a:t>động</a:t>
            </a:r>
            <a:r>
              <a:rPr lang="en-US" sz="2800" i="1" dirty="0"/>
              <a:t> </a:t>
            </a:r>
            <a:r>
              <a:rPr lang="en-US" sz="2800" i="1" dirty="0" err="1"/>
              <a:t>có</a:t>
            </a:r>
            <a:r>
              <a:rPr lang="en-US" sz="2800" i="1" dirty="0"/>
              <a:t> ý </a:t>
            </a:r>
            <a:r>
              <a:rPr lang="en-US" sz="2800" i="1" dirty="0" err="1"/>
              <a:t>nghĩa</a:t>
            </a:r>
            <a:r>
              <a:rPr lang="en-US" sz="2800" i="1" dirty="0"/>
              <a:t> </a:t>
            </a:r>
            <a:r>
              <a:rPr lang="en-US" sz="2800" i="1" dirty="0" err="1"/>
              <a:t>và</a:t>
            </a:r>
            <a:r>
              <a:rPr lang="en-US" sz="2800" i="1" dirty="0"/>
              <a:t> </a:t>
            </a:r>
            <a:r>
              <a:rPr lang="en-US" sz="2800" i="1" dirty="0" err="1"/>
              <a:t>thiết</a:t>
            </a:r>
            <a:r>
              <a:rPr lang="en-US" sz="2800" i="1" dirty="0"/>
              <a:t> </a:t>
            </a:r>
            <a:r>
              <a:rPr lang="en-US" sz="2800" i="1" dirty="0" err="1"/>
              <a:t>thực</a:t>
            </a:r>
            <a:r>
              <a:rPr lang="en-US" sz="2800" i="1" dirty="0"/>
              <a:t> </a:t>
            </a:r>
            <a:r>
              <a:rPr lang="en-US" sz="2800" i="1" dirty="0" err="1"/>
              <a:t>với</a:t>
            </a:r>
            <a:r>
              <a:rPr lang="en-US" sz="2800" i="1" dirty="0"/>
              <a:t> </a:t>
            </a:r>
            <a:r>
              <a:rPr lang="en-US" sz="2800" i="1" dirty="0" err="1"/>
              <a:t>cá</a:t>
            </a:r>
            <a:r>
              <a:rPr lang="en-US" sz="2800" i="1" dirty="0"/>
              <a:t> </a:t>
            </a:r>
            <a:r>
              <a:rPr lang="en-US" sz="2800" i="1" dirty="0" err="1"/>
              <a:t>nhân</a:t>
            </a:r>
            <a:r>
              <a:rPr lang="en-US" sz="2800" i="1" dirty="0"/>
              <a:t>.</a:t>
            </a:r>
            <a:endParaRPr 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4762" y="2883407"/>
            <a:ext cx="24386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/>
              <a:t>Ưu</a:t>
            </a:r>
            <a:r>
              <a:rPr lang="en-US" sz="2800" i="1" dirty="0"/>
              <a:t> </a:t>
            </a:r>
            <a:r>
              <a:rPr lang="en-US" sz="2800" i="1" dirty="0" err="1"/>
              <a:t>tiên</a:t>
            </a:r>
            <a:r>
              <a:rPr lang="en-US" sz="2800" i="1" dirty="0"/>
              <a:t> </a:t>
            </a:r>
            <a:r>
              <a:rPr lang="en-US" sz="2800" i="1" dirty="0" err="1"/>
              <a:t>mua</a:t>
            </a:r>
            <a:r>
              <a:rPr lang="en-US" sz="2800" i="1" dirty="0"/>
              <a:t> </a:t>
            </a:r>
            <a:r>
              <a:rPr lang="en-US" sz="2800" i="1" dirty="0" err="1"/>
              <a:t>những</a:t>
            </a:r>
            <a:r>
              <a:rPr lang="en-US" sz="2800" i="1" dirty="0"/>
              <a:t> </a:t>
            </a:r>
            <a:r>
              <a:rPr lang="en-US" sz="2800" i="1" dirty="0" err="1"/>
              <a:t>thứ</a:t>
            </a:r>
            <a:r>
              <a:rPr lang="en-US" sz="2800" i="1" dirty="0"/>
              <a:t> </a:t>
            </a:r>
            <a:r>
              <a:rPr lang="en-US" sz="2800" i="1" dirty="0" err="1"/>
              <a:t>để</a:t>
            </a:r>
            <a:r>
              <a:rPr lang="en-US" sz="2800" i="1" dirty="0"/>
              <a:t> </a:t>
            </a:r>
            <a:r>
              <a:rPr lang="en-US" sz="2800" i="1" dirty="0" err="1"/>
              <a:t>thực</a:t>
            </a:r>
            <a:r>
              <a:rPr lang="en-US" sz="2800" i="1" dirty="0"/>
              <a:t> </a:t>
            </a:r>
            <a:r>
              <a:rPr lang="en-US" sz="2800" i="1" dirty="0" err="1"/>
              <a:t>hiện</a:t>
            </a:r>
            <a:r>
              <a:rPr lang="en-US" sz="2800" i="1" dirty="0"/>
              <a:t> </a:t>
            </a:r>
            <a:r>
              <a:rPr lang="en-US" sz="2800" i="1" dirty="0" err="1"/>
              <a:t>hoạt</a:t>
            </a:r>
            <a:r>
              <a:rPr lang="en-US" sz="2800" i="1" dirty="0"/>
              <a:t> </a:t>
            </a:r>
            <a:r>
              <a:rPr lang="en-US" sz="2800" i="1" dirty="0" err="1"/>
              <a:t>động</a:t>
            </a:r>
            <a:r>
              <a:rPr lang="en-US" sz="2800" i="1" dirty="0"/>
              <a:t> </a:t>
            </a:r>
            <a:r>
              <a:rPr lang="en-US" sz="2800" i="1" dirty="0" err="1"/>
              <a:t>mình</a:t>
            </a:r>
            <a:r>
              <a:rPr lang="en-US" sz="2800" i="1" dirty="0"/>
              <a:t> </a:t>
            </a:r>
            <a:r>
              <a:rPr lang="en-US" sz="2800" i="1" dirty="0" err="1"/>
              <a:t>thích</a:t>
            </a:r>
            <a:r>
              <a:rPr lang="en-US" sz="2800" i="1" dirty="0"/>
              <a:t>.</a:t>
            </a:r>
            <a:endParaRPr 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99316" y="2890639"/>
            <a:ext cx="24386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/>
              <a:t>Ưu</a:t>
            </a:r>
            <a:r>
              <a:rPr lang="en-US" sz="2800" i="1" dirty="0"/>
              <a:t> </a:t>
            </a:r>
            <a:r>
              <a:rPr lang="en-US" sz="2800" i="1" dirty="0" err="1"/>
              <a:t>tiên</a:t>
            </a:r>
            <a:r>
              <a:rPr lang="en-US" sz="2800" i="1" dirty="0"/>
              <a:t> </a:t>
            </a:r>
            <a:r>
              <a:rPr lang="en-US" sz="2800" i="1" dirty="0" err="1"/>
              <a:t>mua</a:t>
            </a:r>
            <a:r>
              <a:rPr lang="en-US" sz="2800" i="1" dirty="0"/>
              <a:t> </a:t>
            </a:r>
            <a:r>
              <a:rPr lang="en-US" sz="2800" i="1" dirty="0" err="1"/>
              <a:t>những</a:t>
            </a:r>
            <a:r>
              <a:rPr lang="en-US" sz="2800" i="1" dirty="0"/>
              <a:t> </a:t>
            </a:r>
            <a:r>
              <a:rPr lang="en-US" sz="2800" i="1" dirty="0" err="1"/>
              <a:t>thứ</a:t>
            </a:r>
            <a:r>
              <a:rPr lang="en-US" sz="2800" i="1" dirty="0"/>
              <a:t> </a:t>
            </a:r>
            <a:r>
              <a:rPr lang="en-US" sz="2800" i="1" dirty="0" err="1"/>
              <a:t>đáp</a:t>
            </a:r>
            <a:r>
              <a:rPr lang="en-US" sz="2800" i="1" dirty="0"/>
              <a:t> </a:t>
            </a:r>
            <a:r>
              <a:rPr lang="en-US" sz="2800" i="1" dirty="0" err="1"/>
              <a:t>ứng</a:t>
            </a:r>
            <a:r>
              <a:rPr lang="en-US" sz="2800" i="1" dirty="0"/>
              <a:t> </a:t>
            </a:r>
            <a:r>
              <a:rPr lang="en-US" sz="2800" i="1" dirty="0" err="1"/>
              <a:t>nhu</a:t>
            </a:r>
            <a:r>
              <a:rPr lang="en-US" sz="2800" i="1" dirty="0"/>
              <a:t> </a:t>
            </a:r>
            <a:r>
              <a:rPr lang="en-US" sz="2800" i="1" dirty="0" err="1"/>
              <a:t>cầu</a:t>
            </a:r>
            <a:r>
              <a:rPr lang="en-US" sz="2800" i="1" dirty="0"/>
              <a:t> </a:t>
            </a:r>
            <a:r>
              <a:rPr lang="en-US" sz="2800" i="1" dirty="0" err="1"/>
              <a:t>giải</a:t>
            </a:r>
            <a:r>
              <a:rPr lang="en-US" sz="2800" i="1" dirty="0"/>
              <a:t> </a:t>
            </a:r>
            <a:r>
              <a:rPr lang="en-US" sz="2800" i="1" dirty="0" err="1"/>
              <a:t>trí</a:t>
            </a:r>
            <a:r>
              <a:rPr lang="en-US" sz="2800" i="1" dirty="0"/>
              <a:t> </a:t>
            </a:r>
            <a:r>
              <a:rPr lang="en-US" sz="2800" i="1" dirty="0" err="1"/>
              <a:t>cá</a:t>
            </a:r>
            <a:r>
              <a:rPr lang="en-US" sz="2800" i="1" dirty="0"/>
              <a:t> </a:t>
            </a:r>
            <a:r>
              <a:rPr lang="en-US" sz="2800" i="1" dirty="0" err="1"/>
              <a:t>nhân</a:t>
            </a:r>
            <a:r>
              <a:rPr lang="en-US" sz="2800" i="1" dirty="0"/>
              <a:t>.</a:t>
            </a:r>
            <a:endParaRPr 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1609344" y="2231136"/>
            <a:ext cx="1789448" cy="65950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u="sng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Thứ</a:t>
            </a:r>
            <a:r>
              <a:rPr lang="en-US" sz="2800" i="1" u="sng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1:</a:t>
            </a:r>
          </a:p>
        </p:txBody>
      </p:sp>
      <p:sp>
        <p:nvSpPr>
          <p:cNvPr id="27" name="Down Arrow Callout 26"/>
          <p:cNvSpPr/>
          <p:nvPr/>
        </p:nvSpPr>
        <p:spPr>
          <a:xfrm>
            <a:off x="4354837" y="2240847"/>
            <a:ext cx="1789448" cy="659503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u="sng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Thứ</a:t>
            </a:r>
            <a:r>
              <a:rPr lang="en-US" sz="2800" i="1" u="sng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2:</a:t>
            </a:r>
          </a:p>
        </p:txBody>
      </p:sp>
      <p:sp>
        <p:nvSpPr>
          <p:cNvPr id="28" name="Down Arrow Callout 27"/>
          <p:cNvSpPr/>
          <p:nvPr/>
        </p:nvSpPr>
        <p:spPr>
          <a:xfrm>
            <a:off x="7053986" y="2241414"/>
            <a:ext cx="1789448" cy="659503"/>
          </a:xfrm>
          <a:prstGeom prst="down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u="sng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Thứ</a:t>
            </a:r>
            <a:r>
              <a:rPr lang="en-US" sz="2800" i="1" u="sng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3:</a:t>
            </a:r>
          </a:p>
        </p:txBody>
      </p:sp>
      <p:sp>
        <p:nvSpPr>
          <p:cNvPr id="29" name="Down Arrow Callout 28"/>
          <p:cNvSpPr/>
          <p:nvPr/>
        </p:nvSpPr>
        <p:spPr>
          <a:xfrm>
            <a:off x="9748540" y="2241414"/>
            <a:ext cx="1789448" cy="659503"/>
          </a:xfrm>
          <a:prstGeom prst="down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u="sng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Thứ</a:t>
            </a:r>
            <a:r>
              <a:rPr lang="en-US" sz="2800" i="1" u="sng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4:</a:t>
            </a:r>
          </a:p>
        </p:txBody>
      </p:sp>
    </p:spTree>
    <p:extLst>
      <p:ext uri="{BB962C8B-B14F-4D97-AF65-F5344CB8AC3E}">
        <p14:creationId xmlns:p14="http://schemas.microsoft.com/office/powerpoint/2010/main" val="11544845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  <p:bldP spid="20" grpId="0" animBg="1"/>
      <p:bldP spid="4" grpId="0"/>
      <p:bldP spid="23" grpId="0"/>
      <p:bldP spid="24" grpId="0"/>
      <p:bldP spid="25" grpId="0"/>
      <p:bldP spid="7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7C780D9-2B3C-460E-B36A-A9182DF37AA6}"/>
              </a:ext>
            </a:extLst>
          </p:cNvPr>
          <p:cNvSpPr/>
          <p:nvPr/>
        </p:nvSpPr>
        <p:spPr>
          <a:xfrm>
            <a:off x="-5526" y="0"/>
            <a:ext cx="12197526" cy="6858000"/>
          </a:xfrm>
          <a:custGeom>
            <a:avLst/>
            <a:gdLst>
              <a:gd name="connsiteX0" fmla="*/ 488332 w 18296289"/>
              <a:gd name="connsiteY0" fmla="*/ 6 h 10287000"/>
              <a:gd name="connsiteX1" fmla="*/ 716342 w 18296289"/>
              <a:gd name="connsiteY1" fmla="*/ 6 h 10287000"/>
              <a:gd name="connsiteX2" fmla="*/ 716342 w 18296289"/>
              <a:gd name="connsiteY2" fmla="*/ 10287000 h 10287000"/>
              <a:gd name="connsiteX3" fmla="*/ 488332 w 18296289"/>
              <a:gd name="connsiteY3" fmla="*/ 10287000 h 10287000"/>
              <a:gd name="connsiteX4" fmla="*/ 0 w 18296289"/>
              <a:gd name="connsiteY4" fmla="*/ 6 h 10287000"/>
              <a:gd name="connsiteX5" fmla="*/ 228011 w 18296289"/>
              <a:gd name="connsiteY5" fmla="*/ 6 h 10287000"/>
              <a:gd name="connsiteX6" fmla="*/ 228011 w 18296289"/>
              <a:gd name="connsiteY6" fmla="*/ 10287000 h 10287000"/>
              <a:gd name="connsiteX7" fmla="*/ 0 w 18296289"/>
              <a:gd name="connsiteY7" fmla="*/ 10287000 h 10287000"/>
              <a:gd name="connsiteX8" fmla="*/ 976663 w 18296289"/>
              <a:gd name="connsiteY8" fmla="*/ 5 h 10287000"/>
              <a:gd name="connsiteX9" fmla="*/ 1204675 w 18296289"/>
              <a:gd name="connsiteY9" fmla="*/ 5 h 10287000"/>
              <a:gd name="connsiteX10" fmla="*/ 1204675 w 18296289"/>
              <a:gd name="connsiteY10" fmla="*/ 10287000 h 10287000"/>
              <a:gd name="connsiteX11" fmla="*/ 976663 w 18296289"/>
              <a:gd name="connsiteY11" fmla="*/ 10287000 h 10287000"/>
              <a:gd name="connsiteX12" fmla="*/ 1464995 w 18296289"/>
              <a:gd name="connsiteY12" fmla="*/ 5 h 10287000"/>
              <a:gd name="connsiteX13" fmla="*/ 1693006 w 18296289"/>
              <a:gd name="connsiteY13" fmla="*/ 5 h 10287000"/>
              <a:gd name="connsiteX14" fmla="*/ 1693006 w 18296289"/>
              <a:gd name="connsiteY14" fmla="*/ 10287000 h 10287000"/>
              <a:gd name="connsiteX15" fmla="*/ 1464995 w 18296289"/>
              <a:gd name="connsiteY15" fmla="*/ 10287000 h 10287000"/>
              <a:gd name="connsiteX16" fmla="*/ 1953326 w 18296289"/>
              <a:gd name="connsiteY16" fmla="*/ 5 h 10287000"/>
              <a:gd name="connsiteX17" fmla="*/ 2181338 w 18296289"/>
              <a:gd name="connsiteY17" fmla="*/ 5 h 10287000"/>
              <a:gd name="connsiteX18" fmla="*/ 2181338 w 18296289"/>
              <a:gd name="connsiteY18" fmla="*/ 10287000 h 10287000"/>
              <a:gd name="connsiteX19" fmla="*/ 1953326 w 18296289"/>
              <a:gd name="connsiteY19" fmla="*/ 10287000 h 10287000"/>
              <a:gd name="connsiteX20" fmla="*/ 2441658 w 18296289"/>
              <a:gd name="connsiteY20" fmla="*/ 5 h 10287000"/>
              <a:gd name="connsiteX21" fmla="*/ 2669670 w 18296289"/>
              <a:gd name="connsiteY21" fmla="*/ 5 h 10287000"/>
              <a:gd name="connsiteX22" fmla="*/ 2669670 w 18296289"/>
              <a:gd name="connsiteY22" fmla="*/ 10287000 h 10287000"/>
              <a:gd name="connsiteX23" fmla="*/ 2441658 w 18296289"/>
              <a:gd name="connsiteY23" fmla="*/ 10287000 h 10287000"/>
              <a:gd name="connsiteX24" fmla="*/ 2929991 w 18296289"/>
              <a:gd name="connsiteY24" fmla="*/ 5 h 10287000"/>
              <a:gd name="connsiteX25" fmla="*/ 3158002 w 18296289"/>
              <a:gd name="connsiteY25" fmla="*/ 5 h 10287000"/>
              <a:gd name="connsiteX26" fmla="*/ 3158002 w 18296289"/>
              <a:gd name="connsiteY26" fmla="*/ 10287000 h 10287000"/>
              <a:gd name="connsiteX27" fmla="*/ 2929991 w 18296289"/>
              <a:gd name="connsiteY27" fmla="*/ 10287000 h 10287000"/>
              <a:gd name="connsiteX28" fmla="*/ 3418323 w 18296289"/>
              <a:gd name="connsiteY28" fmla="*/ 5 h 10287000"/>
              <a:gd name="connsiteX29" fmla="*/ 3646334 w 18296289"/>
              <a:gd name="connsiteY29" fmla="*/ 5 h 10287000"/>
              <a:gd name="connsiteX30" fmla="*/ 3646334 w 18296289"/>
              <a:gd name="connsiteY30" fmla="*/ 10287000 h 10287000"/>
              <a:gd name="connsiteX31" fmla="*/ 3418323 w 18296289"/>
              <a:gd name="connsiteY31" fmla="*/ 10287000 h 10287000"/>
              <a:gd name="connsiteX32" fmla="*/ 3906655 w 18296289"/>
              <a:gd name="connsiteY32" fmla="*/ 5 h 10287000"/>
              <a:gd name="connsiteX33" fmla="*/ 4134665 w 18296289"/>
              <a:gd name="connsiteY33" fmla="*/ 5 h 10287000"/>
              <a:gd name="connsiteX34" fmla="*/ 4134665 w 18296289"/>
              <a:gd name="connsiteY34" fmla="*/ 10287000 h 10287000"/>
              <a:gd name="connsiteX35" fmla="*/ 3906655 w 18296289"/>
              <a:gd name="connsiteY35" fmla="*/ 10287000 h 10287000"/>
              <a:gd name="connsiteX36" fmla="*/ 4394985 w 18296289"/>
              <a:gd name="connsiteY36" fmla="*/ 4 h 10287000"/>
              <a:gd name="connsiteX37" fmla="*/ 4622994 w 18296289"/>
              <a:gd name="connsiteY37" fmla="*/ 4 h 10287000"/>
              <a:gd name="connsiteX38" fmla="*/ 4622994 w 18296289"/>
              <a:gd name="connsiteY38" fmla="*/ 10287000 h 10287000"/>
              <a:gd name="connsiteX39" fmla="*/ 4394985 w 18296289"/>
              <a:gd name="connsiteY39" fmla="*/ 10287000 h 10287000"/>
              <a:gd name="connsiteX40" fmla="*/ 4883318 w 18296289"/>
              <a:gd name="connsiteY40" fmla="*/ 4 h 10287000"/>
              <a:gd name="connsiteX41" fmla="*/ 5111327 w 18296289"/>
              <a:gd name="connsiteY41" fmla="*/ 4 h 10287000"/>
              <a:gd name="connsiteX42" fmla="*/ 5111327 w 18296289"/>
              <a:gd name="connsiteY42" fmla="*/ 10287000 h 10287000"/>
              <a:gd name="connsiteX43" fmla="*/ 4883318 w 18296289"/>
              <a:gd name="connsiteY43" fmla="*/ 10287000 h 10287000"/>
              <a:gd name="connsiteX44" fmla="*/ 5371649 w 18296289"/>
              <a:gd name="connsiteY44" fmla="*/ 4 h 10287000"/>
              <a:gd name="connsiteX45" fmla="*/ 5599660 w 18296289"/>
              <a:gd name="connsiteY45" fmla="*/ 4 h 10287000"/>
              <a:gd name="connsiteX46" fmla="*/ 5599660 w 18296289"/>
              <a:gd name="connsiteY46" fmla="*/ 10287000 h 10287000"/>
              <a:gd name="connsiteX47" fmla="*/ 5371649 w 18296289"/>
              <a:gd name="connsiteY47" fmla="*/ 10287000 h 10287000"/>
              <a:gd name="connsiteX48" fmla="*/ 5859980 w 18296289"/>
              <a:gd name="connsiteY48" fmla="*/ 4 h 10287000"/>
              <a:gd name="connsiteX49" fmla="*/ 6087990 w 18296289"/>
              <a:gd name="connsiteY49" fmla="*/ 4 h 10287000"/>
              <a:gd name="connsiteX50" fmla="*/ 6087990 w 18296289"/>
              <a:gd name="connsiteY50" fmla="*/ 10287000 h 10287000"/>
              <a:gd name="connsiteX51" fmla="*/ 5859980 w 18296289"/>
              <a:gd name="connsiteY51" fmla="*/ 10287000 h 10287000"/>
              <a:gd name="connsiteX52" fmla="*/ 6348314 w 18296289"/>
              <a:gd name="connsiteY52" fmla="*/ 4 h 10287000"/>
              <a:gd name="connsiteX53" fmla="*/ 6576324 w 18296289"/>
              <a:gd name="connsiteY53" fmla="*/ 4 h 10287000"/>
              <a:gd name="connsiteX54" fmla="*/ 6576324 w 18296289"/>
              <a:gd name="connsiteY54" fmla="*/ 10287000 h 10287000"/>
              <a:gd name="connsiteX55" fmla="*/ 6348314 w 18296289"/>
              <a:gd name="connsiteY55" fmla="*/ 10287000 h 10287000"/>
              <a:gd name="connsiteX56" fmla="*/ 6836644 w 18296289"/>
              <a:gd name="connsiteY56" fmla="*/ 4 h 10287000"/>
              <a:gd name="connsiteX57" fmla="*/ 7064654 w 18296289"/>
              <a:gd name="connsiteY57" fmla="*/ 4 h 10287000"/>
              <a:gd name="connsiteX58" fmla="*/ 7064654 w 18296289"/>
              <a:gd name="connsiteY58" fmla="*/ 10287000 h 10287000"/>
              <a:gd name="connsiteX59" fmla="*/ 6836644 w 18296289"/>
              <a:gd name="connsiteY59" fmla="*/ 10287000 h 10287000"/>
              <a:gd name="connsiteX60" fmla="*/ 7324976 w 18296289"/>
              <a:gd name="connsiteY60" fmla="*/ 3 h 10287000"/>
              <a:gd name="connsiteX61" fmla="*/ 7552987 w 18296289"/>
              <a:gd name="connsiteY61" fmla="*/ 3 h 10287000"/>
              <a:gd name="connsiteX62" fmla="*/ 7552987 w 18296289"/>
              <a:gd name="connsiteY62" fmla="*/ 10287000 h 10287000"/>
              <a:gd name="connsiteX63" fmla="*/ 7324976 w 18296289"/>
              <a:gd name="connsiteY63" fmla="*/ 10287000 h 10287000"/>
              <a:gd name="connsiteX64" fmla="*/ 7813308 w 18296289"/>
              <a:gd name="connsiteY64" fmla="*/ 3 h 10287000"/>
              <a:gd name="connsiteX65" fmla="*/ 8041318 w 18296289"/>
              <a:gd name="connsiteY65" fmla="*/ 3 h 10287000"/>
              <a:gd name="connsiteX66" fmla="*/ 8041318 w 18296289"/>
              <a:gd name="connsiteY66" fmla="*/ 10287000 h 10287000"/>
              <a:gd name="connsiteX67" fmla="*/ 7813308 w 18296289"/>
              <a:gd name="connsiteY67" fmla="*/ 10287000 h 10287000"/>
              <a:gd name="connsiteX68" fmla="*/ 8301639 w 18296289"/>
              <a:gd name="connsiteY68" fmla="*/ 3 h 10287000"/>
              <a:gd name="connsiteX69" fmla="*/ 8529649 w 18296289"/>
              <a:gd name="connsiteY69" fmla="*/ 3 h 10287000"/>
              <a:gd name="connsiteX70" fmla="*/ 8529649 w 18296289"/>
              <a:gd name="connsiteY70" fmla="*/ 10287000 h 10287000"/>
              <a:gd name="connsiteX71" fmla="*/ 8301639 w 18296289"/>
              <a:gd name="connsiteY71" fmla="*/ 10287000 h 10287000"/>
              <a:gd name="connsiteX72" fmla="*/ 8789970 w 18296289"/>
              <a:gd name="connsiteY72" fmla="*/ 3 h 10287000"/>
              <a:gd name="connsiteX73" fmla="*/ 9017981 w 18296289"/>
              <a:gd name="connsiteY73" fmla="*/ 3 h 10287000"/>
              <a:gd name="connsiteX74" fmla="*/ 9017981 w 18296289"/>
              <a:gd name="connsiteY74" fmla="*/ 10287000 h 10287000"/>
              <a:gd name="connsiteX75" fmla="*/ 8789970 w 18296289"/>
              <a:gd name="connsiteY75" fmla="*/ 10287000 h 10287000"/>
              <a:gd name="connsiteX76" fmla="*/ 9278302 w 18296289"/>
              <a:gd name="connsiteY76" fmla="*/ 3 h 10287000"/>
              <a:gd name="connsiteX77" fmla="*/ 9506313 w 18296289"/>
              <a:gd name="connsiteY77" fmla="*/ 3 h 10287000"/>
              <a:gd name="connsiteX78" fmla="*/ 9506313 w 18296289"/>
              <a:gd name="connsiteY78" fmla="*/ 10287000 h 10287000"/>
              <a:gd name="connsiteX79" fmla="*/ 9278302 w 18296289"/>
              <a:gd name="connsiteY79" fmla="*/ 10287000 h 10287000"/>
              <a:gd name="connsiteX80" fmla="*/ 9766634 w 18296289"/>
              <a:gd name="connsiteY80" fmla="*/ 3 h 10287000"/>
              <a:gd name="connsiteX81" fmla="*/ 9994645 w 18296289"/>
              <a:gd name="connsiteY81" fmla="*/ 3 h 10287000"/>
              <a:gd name="connsiteX82" fmla="*/ 9994645 w 18296289"/>
              <a:gd name="connsiteY82" fmla="*/ 10287000 h 10287000"/>
              <a:gd name="connsiteX83" fmla="*/ 9766634 w 18296289"/>
              <a:gd name="connsiteY83" fmla="*/ 10287000 h 10287000"/>
              <a:gd name="connsiteX84" fmla="*/ 10254966 w 18296289"/>
              <a:gd name="connsiteY84" fmla="*/ 3 h 10287000"/>
              <a:gd name="connsiteX85" fmla="*/ 10482977 w 18296289"/>
              <a:gd name="connsiteY85" fmla="*/ 3 h 10287000"/>
              <a:gd name="connsiteX86" fmla="*/ 10482977 w 18296289"/>
              <a:gd name="connsiteY86" fmla="*/ 10287000 h 10287000"/>
              <a:gd name="connsiteX87" fmla="*/ 10254966 w 18296289"/>
              <a:gd name="connsiteY87" fmla="*/ 10287000 h 10287000"/>
              <a:gd name="connsiteX88" fmla="*/ 10743298 w 18296289"/>
              <a:gd name="connsiteY88" fmla="*/ 2 h 10287000"/>
              <a:gd name="connsiteX89" fmla="*/ 10971309 w 18296289"/>
              <a:gd name="connsiteY89" fmla="*/ 2 h 10287000"/>
              <a:gd name="connsiteX90" fmla="*/ 10971309 w 18296289"/>
              <a:gd name="connsiteY90" fmla="*/ 10287000 h 10287000"/>
              <a:gd name="connsiteX91" fmla="*/ 10743298 w 18296289"/>
              <a:gd name="connsiteY91" fmla="*/ 10287000 h 10287000"/>
              <a:gd name="connsiteX92" fmla="*/ 11231630 w 18296289"/>
              <a:gd name="connsiteY92" fmla="*/ 2 h 10287000"/>
              <a:gd name="connsiteX93" fmla="*/ 11459641 w 18296289"/>
              <a:gd name="connsiteY93" fmla="*/ 2 h 10287000"/>
              <a:gd name="connsiteX94" fmla="*/ 11459641 w 18296289"/>
              <a:gd name="connsiteY94" fmla="*/ 10287000 h 10287000"/>
              <a:gd name="connsiteX95" fmla="*/ 11231630 w 18296289"/>
              <a:gd name="connsiteY95" fmla="*/ 10287000 h 10287000"/>
              <a:gd name="connsiteX96" fmla="*/ 11719962 w 18296289"/>
              <a:gd name="connsiteY96" fmla="*/ 2 h 10287000"/>
              <a:gd name="connsiteX97" fmla="*/ 11947973 w 18296289"/>
              <a:gd name="connsiteY97" fmla="*/ 2 h 10287000"/>
              <a:gd name="connsiteX98" fmla="*/ 11947973 w 18296289"/>
              <a:gd name="connsiteY98" fmla="*/ 10287000 h 10287000"/>
              <a:gd name="connsiteX99" fmla="*/ 11719962 w 18296289"/>
              <a:gd name="connsiteY99" fmla="*/ 10287000 h 10287000"/>
              <a:gd name="connsiteX100" fmla="*/ 12208294 w 18296289"/>
              <a:gd name="connsiteY100" fmla="*/ 2 h 10287000"/>
              <a:gd name="connsiteX101" fmla="*/ 12436305 w 18296289"/>
              <a:gd name="connsiteY101" fmla="*/ 2 h 10287000"/>
              <a:gd name="connsiteX102" fmla="*/ 12436305 w 18296289"/>
              <a:gd name="connsiteY102" fmla="*/ 10287000 h 10287000"/>
              <a:gd name="connsiteX103" fmla="*/ 12208294 w 18296289"/>
              <a:gd name="connsiteY103" fmla="*/ 10287000 h 10287000"/>
              <a:gd name="connsiteX104" fmla="*/ 12696626 w 18296289"/>
              <a:gd name="connsiteY104" fmla="*/ 2 h 10287000"/>
              <a:gd name="connsiteX105" fmla="*/ 12924637 w 18296289"/>
              <a:gd name="connsiteY105" fmla="*/ 2 h 10287000"/>
              <a:gd name="connsiteX106" fmla="*/ 12924637 w 18296289"/>
              <a:gd name="connsiteY106" fmla="*/ 10287000 h 10287000"/>
              <a:gd name="connsiteX107" fmla="*/ 12696626 w 18296289"/>
              <a:gd name="connsiteY107" fmla="*/ 10287000 h 10287000"/>
              <a:gd name="connsiteX108" fmla="*/ 13184958 w 18296289"/>
              <a:gd name="connsiteY108" fmla="*/ 2 h 10287000"/>
              <a:gd name="connsiteX109" fmla="*/ 13412969 w 18296289"/>
              <a:gd name="connsiteY109" fmla="*/ 2 h 10287000"/>
              <a:gd name="connsiteX110" fmla="*/ 13412969 w 18296289"/>
              <a:gd name="connsiteY110" fmla="*/ 10287000 h 10287000"/>
              <a:gd name="connsiteX111" fmla="*/ 13184958 w 18296289"/>
              <a:gd name="connsiteY111" fmla="*/ 10287000 h 10287000"/>
              <a:gd name="connsiteX112" fmla="*/ 13673290 w 18296289"/>
              <a:gd name="connsiteY112" fmla="*/ 1 h 10287000"/>
              <a:gd name="connsiteX113" fmla="*/ 13901301 w 18296289"/>
              <a:gd name="connsiteY113" fmla="*/ 1 h 10287000"/>
              <a:gd name="connsiteX114" fmla="*/ 13901301 w 18296289"/>
              <a:gd name="connsiteY114" fmla="*/ 10287000 h 10287000"/>
              <a:gd name="connsiteX115" fmla="*/ 13673290 w 18296289"/>
              <a:gd name="connsiteY115" fmla="*/ 10287000 h 10287000"/>
              <a:gd name="connsiteX116" fmla="*/ 14161622 w 18296289"/>
              <a:gd name="connsiteY116" fmla="*/ 1 h 10287000"/>
              <a:gd name="connsiteX117" fmla="*/ 14389633 w 18296289"/>
              <a:gd name="connsiteY117" fmla="*/ 1 h 10287000"/>
              <a:gd name="connsiteX118" fmla="*/ 14389633 w 18296289"/>
              <a:gd name="connsiteY118" fmla="*/ 10287000 h 10287000"/>
              <a:gd name="connsiteX119" fmla="*/ 14161622 w 18296289"/>
              <a:gd name="connsiteY119" fmla="*/ 10287000 h 10287000"/>
              <a:gd name="connsiteX120" fmla="*/ 14649954 w 18296289"/>
              <a:gd name="connsiteY120" fmla="*/ 1 h 10287000"/>
              <a:gd name="connsiteX121" fmla="*/ 14877965 w 18296289"/>
              <a:gd name="connsiteY121" fmla="*/ 1 h 10287000"/>
              <a:gd name="connsiteX122" fmla="*/ 14877965 w 18296289"/>
              <a:gd name="connsiteY122" fmla="*/ 10287000 h 10287000"/>
              <a:gd name="connsiteX123" fmla="*/ 14649954 w 18296289"/>
              <a:gd name="connsiteY123" fmla="*/ 10287000 h 10287000"/>
              <a:gd name="connsiteX124" fmla="*/ 15138286 w 18296289"/>
              <a:gd name="connsiteY124" fmla="*/ 1 h 10287000"/>
              <a:gd name="connsiteX125" fmla="*/ 15366297 w 18296289"/>
              <a:gd name="connsiteY125" fmla="*/ 1 h 10287000"/>
              <a:gd name="connsiteX126" fmla="*/ 15366297 w 18296289"/>
              <a:gd name="connsiteY126" fmla="*/ 10287000 h 10287000"/>
              <a:gd name="connsiteX127" fmla="*/ 15138286 w 18296289"/>
              <a:gd name="connsiteY127" fmla="*/ 10287000 h 10287000"/>
              <a:gd name="connsiteX128" fmla="*/ 15626618 w 18296289"/>
              <a:gd name="connsiteY128" fmla="*/ 1 h 10287000"/>
              <a:gd name="connsiteX129" fmla="*/ 15854629 w 18296289"/>
              <a:gd name="connsiteY129" fmla="*/ 1 h 10287000"/>
              <a:gd name="connsiteX130" fmla="*/ 15854629 w 18296289"/>
              <a:gd name="connsiteY130" fmla="*/ 10287000 h 10287000"/>
              <a:gd name="connsiteX131" fmla="*/ 15626618 w 18296289"/>
              <a:gd name="connsiteY131" fmla="*/ 10287000 h 10287000"/>
              <a:gd name="connsiteX132" fmla="*/ 16114950 w 18296289"/>
              <a:gd name="connsiteY132" fmla="*/ 1 h 10287000"/>
              <a:gd name="connsiteX133" fmla="*/ 16342961 w 18296289"/>
              <a:gd name="connsiteY133" fmla="*/ 1 h 10287000"/>
              <a:gd name="connsiteX134" fmla="*/ 16342961 w 18296289"/>
              <a:gd name="connsiteY134" fmla="*/ 10287000 h 10287000"/>
              <a:gd name="connsiteX135" fmla="*/ 16114950 w 18296289"/>
              <a:gd name="connsiteY135" fmla="*/ 10287000 h 10287000"/>
              <a:gd name="connsiteX136" fmla="*/ 16603282 w 18296289"/>
              <a:gd name="connsiteY136" fmla="*/ 1 h 10287000"/>
              <a:gd name="connsiteX137" fmla="*/ 16831293 w 18296289"/>
              <a:gd name="connsiteY137" fmla="*/ 1 h 10287000"/>
              <a:gd name="connsiteX138" fmla="*/ 16831293 w 18296289"/>
              <a:gd name="connsiteY138" fmla="*/ 10287000 h 10287000"/>
              <a:gd name="connsiteX139" fmla="*/ 16603282 w 18296289"/>
              <a:gd name="connsiteY139" fmla="*/ 10287000 h 10287000"/>
              <a:gd name="connsiteX140" fmla="*/ 17091615 w 18296289"/>
              <a:gd name="connsiteY140" fmla="*/ 0 h 10287000"/>
              <a:gd name="connsiteX141" fmla="*/ 17319625 w 18296289"/>
              <a:gd name="connsiteY141" fmla="*/ 0 h 10287000"/>
              <a:gd name="connsiteX142" fmla="*/ 17319625 w 18296289"/>
              <a:gd name="connsiteY142" fmla="*/ 10287000 h 10287000"/>
              <a:gd name="connsiteX143" fmla="*/ 17091615 w 18296289"/>
              <a:gd name="connsiteY143" fmla="*/ 10287000 h 10287000"/>
              <a:gd name="connsiteX144" fmla="*/ 17579947 w 18296289"/>
              <a:gd name="connsiteY144" fmla="*/ 0 h 10287000"/>
              <a:gd name="connsiteX145" fmla="*/ 17807957 w 18296289"/>
              <a:gd name="connsiteY145" fmla="*/ 0 h 10287000"/>
              <a:gd name="connsiteX146" fmla="*/ 17807957 w 18296289"/>
              <a:gd name="connsiteY146" fmla="*/ 10287000 h 10287000"/>
              <a:gd name="connsiteX147" fmla="*/ 17579947 w 18296289"/>
              <a:gd name="connsiteY147" fmla="*/ 10287000 h 10287000"/>
              <a:gd name="connsiteX148" fmla="*/ 18068279 w 18296289"/>
              <a:gd name="connsiteY148" fmla="*/ 0 h 10287000"/>
              <a:gd name="connsiteX149" fmla="*/ 18296289 w 18296289"/>
              <a:gd name="connsiteY149" fmla="*/ 0 h 10287000"/>
              <a:gd name="connsiteX150" fmla="*/ 18296289 w 18296289"/>
              <a:gd name="connsiteY150" fmla="*/ 10287000 h 10287000"/>
              <a:gd name="connsiteX151" fmla="*/ 18068279 w 18296289"/>
              <a:gd name="connsiteY151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8296289" h="10287000">
                <a:moveTo>
                  <a:pt x="488332" y="6"/>
                </a:moveTo>
                <a:lnTo>
                  <a:pt x="716342" y="6"/>
                </a:lnTo>
                <a:lnTo>
                  <a:pt x="716342" y="10287000"/>
                </a:lnTo>
                <a:lnTo>
                  <a:pt x="488332" y="10287000"/>
                </a:lnTo>
                <a:close/>
                <a:moveTo>
                  <a:pt x="0" y="6"/>
                </a:moveTo>
                <a:lnTo>
                  <a:pt x="228011" y="6"/>
                </a:lnTo>
                <a:lnTo>
                  <a:pt x="228011" y="10287000"/>
                </a:lnTo>
                <a:lnTo>
                  <a:pt x="0" y="10287000"/>
                </a:lnTo>
                <a:close/>
                <a:moveTo>
                  <a:pt x="976663" y="5"/>
                </a:moveTo>
                <a:lnTo>
                  <a:pt x="1204675" y="5"/>
                </a:lnTo>
                <a:lnTo>
                  <a:pt x="1204675" y="10287000"/>
                </a:lnTo>
                <a:lnTo>
                  <a:pt x="976663" y="10287000"/>
                </a:lnTo>
                <a:close/>
                <a:moveTo>
                  <a:pt x="1464995" y="5"/>
                </a:moveTo>
                <a:lnTo>
                  <a:pt x="1693006" y="5"/>
                </a:lnTo>
                <a:lnTo>
                  <a:pt x="1693006" y="10287000"/>
                </a:lnTo>
                <a:lnTo>
                  <a:pt x="1464995" y="10287000"/>
                </a:lnTo>
                <a:close/>
                <a:moveTo>
                  <a:pt x="1953326" y="5"/>
                </a:moveTo>
                <a:lnTo>
                  <a:pt x="2181338" y="5"/>
                </a:lnTo>
                <a:lnTo>
                  <a:pt x="2181338" y="10287000"/>
                </a:lnTo>
                <a:lnTo>
                  <a:pt x="1953326" y="10287000"/>
                </a:lnTo>
                <a:close/>
                <a:moveTo>
                  <a:pt x="2441658" y="5"/>
                </a:moveTo>
                <a:lnTo>
                  <a:pt x="2669670" y="5"/>
                </a:lnTo>
                <a:lnTo>
                  <a:pt x="2669670" y="10287000"/>
                </a:lnTo>
                <a:lnTo>
                  <a:pt x="2441658" y="10287000"/>
                </a:lnTo>
                <a:close/>
                <a:moveTo>
                  <a:pt x="2929991" y="5"/>
                </a:moveTo>
                <a:lnTo>
                  <a:pt x="3158002" y="5"/>
                </a:lnTo>
                <a:lnTo>
                  <a:pt x="3158002" y="10287000"/>
                </a:lnTo>
                <a:lnTo>
                  <a:pt x="2929991" y="10287000"/>
                </a:lnTo>
                <a:close/>
                <a:moveTo>
                  <a:pt x="3418323" y="5"/>
                </a:moveTo>
                <a:lnTo>
                  <a:pt x="3646334" y="5"/>
                </a:lnTo>
                <a:lnTo>
                  <a:pt x="3646334" y="10287000"/>
                </a:lnTo>
                <a:lnTo>
                  <a:pt x="3418323" y="10287000"/>
                </a:lnTo>
                <a:close/>
                <a:moveTo>
                  <a:pt x="3906655" y="5"/>
                </a:moveTo>
                <a:lnTo>
                  <a:pt x="4134665" y="5"/>
                </a:lnTo>
                <a:lnTo>
                  <a:pt x="4134665" y="10287000"/>
                </a:lnTo>
                <a:lnTo>
                  <a:pt x="3906655" y="10287000"/>
                </a:lnTo>
                <a:close/>
                <a:moveTo>
                  <a:pt x="4394985" y="4"/>
                </a:moveTo>
                <a:lnTo>
                  <a:pt x="4622994" y="4"/>
                </a:lnTo>
                <a:lnTo>
                  <a:pt x="4622994" y="10287000"/>
                </a:lnTo>
                <a:lnTo>
                  <a:pt x="4394985" y="10287000"/>
                </a:lnTo>
                <a:close/>
                <a:moveTo>
                  <a:pt x="4883318" y="4"/>
                </a:moveTo>
                <a:lnTo>
                  <a:pt x="5111327" y="4"/>
                </a:lnTo>
                <a:lnTo>
                  <a:pt x="5111327" y="10287000"/>
                </a:lnTo>
                <a:lnTo>
                  <a:pt x="4883318" y="10287000"/>
                </a:lnTo>
                <a:close/>
                <a:moveTo>
                  <a:pt x="5371649" y="4"/>
                </a:moveTo>
                <a:lnTo>
                  <a:pt x="5599660" y="4"/>
                </a:lnTo>
                <a:lnTo>
                  <a:pt x="5599660" y="10287000"/>
                </a:lnTo>
                <a:lnTo>
                  <a:pt x="5371649" y="10287000"/>
                </a:lnTo>
                <a:close/>
                <a:moveTo>
                  <a:pt x="5859980" y="4"/>
                </a:moveTo>
                <a:lnTo>
                  <a:pt x="6087990" y="4"/>
                </a:lnTo>
                <a:lnTo>
                  <a:pt x="6087990" y="10287000"/>
                </a:lnTo>
                <a:lnTo>
                  <a:pt x="5859980" y="10287000"/>
                </a:lnTo>
                <a:close/>
                <a:moveTo>
                  <a:pt x="6348314" y="4"/>
                </a:moveTo>
                <a:lnTo>
                  <a:pt x="6576324" y="4"/>
                </a:lnTo>
                <a:lnTo>
                  <a:pt x="6576324" y="10287000"/>
                </a:lnTo>
                <a:lnTo>
                  <a:pt x="6348314" y="10287000"/>
                </a:lnTo>
                <a:close/>
                <a:moveTo>
                  <a:pt x="6836644" y="4"/>
                </a:moveTo>
                <a:lnTo>
                  <a:pt x="7064654" y="4"/>
                </a:lnTo>
                <a:lnTo>
                  <a:pt x="7064654" y="10287000"/>
                </a:lnTo>
                <a:lnTo>
                  <a:pt x="6836644" y="10287000"/>
                </a:lnTo>
                <a:close/>
                <a:moveTo>
                  <a:pt x="7324976" y="3"/>
                </a:moveTo>
                <a:lnTo>
                  <a:pt x="7552987" y="3"/>
                </a:lnTo>
                <a:lnTo>
                  <a:pt x="7552987" y="10287000"/>
                </a:lnTo>
                <a:lnTo>
                  <a:pt x="7324976" y="10287000"/>
                </a:lnTo>
                <a:close/>
                <a:moveTo>
                  <a:pt x="7813308" y="3"/>
                </a:moveTo>
                <a:lnTo>
                  <a:pt x="8041318" y="3"/>
                </a:lnTo>
                <a:lnTo>
                  <a:pt x="8041318" y="10287000"/>
                </a:lnTo>
                <a:lnTo>
                  <a:pt x="7813308" y="10287000"/>
                </a:lnTo>
                <a:close/>
                <a:moveTo>
                  <a:pt x="8301639" y="3"/>
                </a:moveTo>
                <a:lnTo>
                  <a:pt x="8529649" y="3"/>
                </a:lnTo>
                <a:lnTo>
                  <a:pt x="8529649" y="10287000"/>
                </a:lnTo>
                <a:lnTo>
                  <a:pt x="8301639" y="10287000"/>
                </a:lnTo>
                <a:close/>
                <a:moveTo>
                  <a:pt x="8789970" y="3"/>
                </a:moveTo>
                <a:lnTo>
                  <a:pt x="9017981" y="3"/>
                </a:lnTo>
                <a:lnTo>
                  <a:pt x="9017981" y="10287000"/>
                </a:lnTo>
                <a:lnTo>
                  <a:pt x="8789970" y="10287000"/>
                </a:lnTo>
                <a:close/>
                <a:moveTo>
                  <a:pt x="9278302" y="3"/>
                </a:moveTo>
                <a:lnTo>
                  <a:pt x="9506313" y="3"/>
                </a:lnTo>
                <a:lnTo>
                  <a:pt x="9506313" y="10287000"/>
                </a:lnTo>
                <a:lnTo>
                  <a:pt x="9278302" y="10287000"/>
                </a:lnTo>
                <a:close/>
                <a:moveTo>
                  <a:pt x="9766634" y="3"/>
                </a:moveTo>
                <a:lnTo>
                  <a:pt x="9994645" y="3"/>
                </a:lnTo>
                <a:lnTo>
                  <a:pt x="9994645" y="10287000"/>
                </a:lnTo>
                <a:lnTo>
                  <a:pt x="9766634" y="10287000"/>
                </a:lnTo>
                <a:close/>
                <a:moveTo>
                  <a:pt x="10254966" y="3"/>
                </a:moveTo>
                <a:lnTo>
                  <a:pt x="10482977" y="3"/>
                </a:lnTo>
                <a:lnTo>
                  <a:pt x="10482977" y="10287000"/>
                </a:lnTo>
                <a:lnTo>
                  <a:pt x="10254966" y="10287000"/>
                </a:lnTo>
                <a:close/>
                <a:moveTo>
                  <a:pt x="10743298" y="2"/>
                </a:moveTo>
                <a:lnTo>
                  <a:pt x="10971309" y="2"/>
                </a:lnTo>
                <a:lnTo>
                  <a:pt x="10971309" y="10287000"/>
                </a:lnTo>
                <a:lnTo>
                  <a:pt x="10743298" y="10287000"/>
                </a:lnTo>
                <a:close/>
                <a:moveTo>
                  <a:pt x="11231630" y="2"/>
                </a:moveTo>
                <a:lnTo>
                  <a:pt x="11459641" y="2"/>
                </a:lnTo>
                <a:lnTo>
                  <a:pt x="11459641" y="10287000"/>
                </a:lnTo>
                <a:lnTo>
                  <a:pt x="11231630" y="10287000"/>
                </a:lnTo>
                <a:close/>
                <a:moveTo>
                  <a:pt x="11719962" y="2"/>
                </a:moveTo>
                <a:lnTo>
                  <a:pt x="11947973" y="2"/>
                </a:lnTo>
                <a:lnTo>
                  <a:pt x="11947973" y="10287000"/>
                </a:lnTo>
                <a:lnTo>
                  <a:pt x="11719962" y="10287000"/>
                </a:lnTo>
                <a:close/>
                <a:moveTo>
                  <a:pt x="12208294" y="2"/>
                </a:moveTo>
                <a:lnTo>
                  <a:pt x="12436305" y="2"/>
                </a:lnTo>
                <a:lnTo>
                  <a:pt x="12436305" y="10287000"/>
                </a:lnTo>
                <a:lnTo>
                  <a:pt x="12208294" y="10287000"/>
                </a:lnTo>
                <a:close/>
                <a:moveTo>
                  <a:pt x="12696626" y="2"/>
                </a:moveTo>
                <a:lnTo>
                  <a:pt x="12924637" y="2"/>
                </a:lnTo>
                <a:lnTo>
                  <a:pt x="12924637" y="10287000"/>
                </a:lnTo>
                <a:lnTo>
                  <a:pt x="12696626" y="10287000"/>
                </a:lnTo>
                <a:close/>
                <a:moveTo>
                  <a:pt x="13184958" y="2"/>
                </a:moveTo>
                <a:lnTo>
                  <a:pt x="13412969" y="2"/>
                </a:lnTo>
                <a:lnTo>
                  <a:pt x="13412969" y="10287000"/>
                </a:lnTo>
                <a:lnTo>
                  <a:pt x="13184958" y="10287000"/>
                </a:lnTo>
                <a:close/>
                <a:moveTo>
                  <a:pt x="13673290" y="1"/>
                </a:moveTo>
                <a:lnTo>
                  <a:pt x="13901301" y="1"/>
                </a:lnTo>
                <a:lnTo>
                  <a:pt x="13901301" y="10287000"/>
                </a:lnTo>
                <a:lnTo>
                  <a:pt x="13673290" y="10287000"/>
                </a:lnTo>
                <a:close/>
                <a:moveTo>
                  <a:pt x="14161622" y="1"/>
                </a:moveTo>
                <a:lnTo>
                  <a:pt x="14389633" y="1"/>
                </a:lnTo>
                <a:lnTo>
                  <a:pt x="14389633" y="10287000"/>
                </a:lnTo>
                <a:lnTo>
                  <a:pt x="14161622" y="10287000"/>
                </a:lnTo>
                <a:close/>
                <a:moveTo>
                  <a:pt x="14649954" y="1"/>
                </a:moveTo>
                <a:lnTo>
                  <a:pt x="14877965" y="1"/>
                </a:lnTo>
                <a:lnTo>
                  <a:pt x="14877965" y="10287000"/>
                </a:lnTo>
                <a:lnTo>
                  <a:pt x="14649954" y="10287000"/>
                </a:lnTo>
                <a:close/>
                <a:moveTo>
                  <a:pt x="15138286" y="1"/>
                </a:moveTo>
                <a:lnTo>
                  <a:pt x="15366297" y="1"/>
                </a:lnTo>
                <a:lnTo>
                  <a:pt x="15366297" y="10287000"/>
                </a:lnTo>
                <a:lnTo>
                  <a:pt x="15138286" y="10287000"/>
                </a:lnTo>
                <a:close/>
                <a:moveTo>
                  <a:pt x="15626618" y="1"/>
                </a:moveTo>
                <a:lnTo>
                  <a:pt x="15854629" y="1"/>
                </a:lnTo>
                <a:lnTo>
                  <a:pt x="15854629" y="10287000"/>
                </a:lnTo>
                <a:lnTo>
                  <a:pt x="15626618" y="10287000"/>
                </a:lnTo>
                <a:close/>
                <a:moveTo>
                  <a:pt x="16114950" y="1"/>
                </a:moveTo>
                <a:lnTo>
                  <a:pt x="16342961" y="1"/>
                </a:lnTo>
                <a:lnTo>
                  <a:pt x="16342961" y="10287000"/>
                </a:lnTo>
                <a:lnTo>
                  <a:pt x="16114950" y="10287000"/>
                </a:lnTo>
                <a:close/>
                <a:moveTo>
                  <a:pt x="16603282" y="1"/>
                </a:moveTo>
                <a:lnTo>
                  <a:pt x="16831293" y="1"/>
                </a:lnTo>
                <a:lnTo>
                  <a:pt x="16831293" y="10287000"/>
                </a:lnTo>
                <a:lnTo>
                  <a:pt x="16603282" y="10287000"/>
                </a:lnTo>
                <a:close/>
                <a:moveTo>
                  <a:pt x="17091615" y="0"/>
                </a:moveTo>
                <a:lnTo>
                  <a:pt x="17319625" y="0"/>
                </a:lnTo>
                <a:lnTo>
                  <a:pt x="17319625" y="10287000"/>
                </a:lnTo>
                <a:lnTo>
                  <a:pt x="17091615" y="10287000"/>
                </a:lnTo>
                <a:close/>
                <a:moveTo>
                  <a:pt x="17579947" y="0"/>
                </a:moveTo>
                <a:lnTo>
                  <a:pt x="17807957" y="0"/>
                </a:lnTo>
                <a:lnTo>
                  <a:pt x="17807957" y="10287000"/>
                </a:lnTo>
                <a:lnTo>
                  <a:pt x="17579947" y="10287000"/>
                </a:lnTo>
                <a:close/>
                <a:moveTo>
                  <a:pt x="18068279" y="0"/>
                </a:moveTo>
                <a:lnTo>
                  <a:pt x="18296289" y="0"/>
                </a:lnTo>
                <a:lnTo>
                  <a:pt x="18296289" y="10287000"/>
                </a:lnTo>
                <a:lnTo>
                  <a:pt x="18068279" y="10287000"/>
                </a:ln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2C5A503-4ADB-46D4-B617-ABF0322727D6}"/>
              </a:ext>
            </a:extLst>
          </p:cNvPr>
          <p:cNvGrpSpPr/>
          <p:nvPr/>
        </p:nvGrpSpPr>
        <p:grpSpPr>
          <a:xfrm>
            <a:off x="6766465" y="5321207"/>
            <a:ext cx="4845803" cy="1289567"/>
            <a:chOff x="3960971" y="2767117"/>
            <a:chExt cx="4267200" cy="1321489"/>
          </a:xfrm>
        </p:grpSpPr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E3066DD-C0E0-4E2B-A70A-DEE168EA8E26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0790DE5-A95E-4B4B-8A61-221BF5436FEA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6C36AAEF-5E21-4C02-B2F2-91FA7FF45AA6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F4E6982B-6E54-46A4-B2FE-B46AB4875363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sp>
        <p:nvSpPr>
          <p:cNvPr id="115" name="Frame 114">
            <a:extLst>
              <a:ext uri="{FF2B5EF4-FFF2-40B4-BE49-F238E27FC236}">
                <a16:creationId xmlns:a16="http://schemas.microsoft.com/office/drawing/2014/main" id="{68314074-F6DB-49A6-9B3B-E2199791E55F}"/>
              </a:ext>
            </a:extLst>
          </p:cNvPr>
          <p:cNvSpPr/>
          <p:nvPr/>
        </p:nvSpPr>
        <p:spPr>
          <a:xfrm>
            <a:off x="21336" y="816102"/>
            <a:ext cx="5995416" cy="6057900"/>
          </a:xfrm>
          <a:prstGeom prst="frame">
            <a:avLst>
              <a:gd name="adj1" fmla="val 23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68314074-F6DB-49A6-9B3B-E2199791E55F}"/>
              </a:ext>
            </a:extLst>
          </p:cNvPr>
          <p:cNvSpPr/>
          <p:nvPr/>
        </p:nvSpPr>
        <p:spPr>
          <a:xfrm>
            <a:off x="6093236" y="800100"/>
            <a:ext cx="6068283" cy="6057900"/>
          </a:xfrm>
          <a:prstGeom prst="frame">
            <a:avLst>
              <a:gd name="adj1" fmla="val 23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2C5A503-4ADB-46D4-B617-ABF0322727D6}"/>
              </a:ext>
            </a:extLst>
          </p:cNvPr>
          <p:cNvGrpSpPr/>
          <p:nvPr/>
        </p:nvGrpSpPr>
        <p:grpSpPr>
          <a:xfrm>
            <a:off x="591663" y="5386953"/>
            <a:ext cx="4845803" cy="1289567"/>
            <a:chOff x="3960971" y="2767117"/>
            <a:chExt cx="4267200" cy="1321489"/>
          </a:xfrm>
        </p:grpSpPr>
        <p:sp>
          <p:nvSpPr>
            <p:cNvPr id="18" name="Freeform: Shape 109">
              <a:extLst>
                <a:ext uri="{FF2B5EF4-FFF2-40B4-BE49-F238E27FC236}">
                  <a16:creationId xmlns:a16="http://schemas.microsoft.com/office/drawing/2014/main" id="{BE3066DD-C0E0-4E2B-A70A-DEE168EA8E26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9" name="Freeform: Shape 110">
              <a:extLst>
                <a:ext uri="{FF2B5EF4-FFF2-40B4-BE49-F238E27FC236}">
                  <a16:creationId xmlns:a16="http://schemas.microsoft.com/office/drawing/2014/main" id="{50790DE5-A95E-4B4B-8A61-221BF5436FEA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20" name="Freeform: Shape 111">
              <a:extLst>
                <a:ext uri="{FF2B5EF4-FFF2-40B4-BE49-F238E27FC236}">
                  <a16:creationId xmlns:a16="http://schemas.microsoft.com/office/drawing/2014/main" id="{6C36AAEF-5E21-4C02-B2F2-91FA7FF45AA6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21" name="Freeform: Shape 112">
              <a:extLst>
                <a:ext uri="{FF2B5EF4-FFF2-40B4-BE49-F238E27FC236}">
                  <a16:creationId xmlns:a16="http://schemas.microsoft.com/office/drawing/2014/main" id="{F4E6982B-6E54-46A4-B2FE-B46AB4875363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F61BD2F-5732-4052-B316-8EDEE7ED5C28}"/>
              </a:ext>
            </a:extLst>
          </p:cNvPr>
          <p:cNvSpPr/>
          <p:nvPr/>
        </p:nvSpPr>
        <p:spPr>
          <a:xfrm>
            <a:off x="1167586" y="1"/>
            <a:ext cx="10070284" cy="8161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603EDE-CCA3-41AC-8F3F-62FE4A555F60}"/>
              </a:ext>
            </a:extLst>
          </p:cNvPr>
          <p:cNvSpPr txBox="1"/>
          <p:nvPr/>
        </p:nvSpPr>
        <p:spPr>
          <a:xfrm>
            <a:off x="1359249" y="54109"/>
            <a:ext cx="997132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vi-VN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 vụ 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192024" y="1005841"/>
            <a:ext cx="5650992" cy="5166726"/>
          </a:xfrm>
          <a:prstGeom prst="downArrowCallout">
            <a:avLst>
              <a:gd name="adj1" fmla="val 14653"/>
              <a:gd name="adj2" fmla="val 25000"/>
              <a:gd name="adj3" fmla="val 18465"/>
              <a:gd name="adj4" fmla="val 7764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TH1: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H.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10.000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đồng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hôm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nay H.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dự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định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mua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một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gói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xôi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để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ăn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sáng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một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chiếc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bút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chì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Trên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đường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đến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trường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, H.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gặp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M., M.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kể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với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H.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mình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chưa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kịp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ăn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sáng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 H.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quyết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định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dùng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10.000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đồng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để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mua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hai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gói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xôi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đưa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cho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M.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một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gói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Cả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hai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bạn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cùng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nhau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ăn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sáng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vui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vẻ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- H.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đã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xác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định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khoản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chi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như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thế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nào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-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Nếu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em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H.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em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sẽ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quyết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định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chi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tiêu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như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thế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nào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trong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tình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huống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trên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?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Vì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sao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2034885" y="5127342"/>
            <a:ext cx="18790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" panose="02020603050405020304" pitchFamily="18" charset="0"/>
                <a:cs typeface="times" panose="02020603050405020304" pitchFamily="18" charset="0"/>
              </a:rPr>
              <a:t>Nhóm</a:t>
            </a:r>
            <a:r>
              <a:rPr lang="en-US" sz="2800" b="1" cap="all" spc="0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" panose="02020603050405020304" pitchFamily="18" charset="0"/>
                <a:cs typeface="times" panose="02020603050405020304" pitchFamily="18" charset="0"/>
              </a:rPr>
              <a:t> 1,2</a:t>
            </a:r>
          </a:p>
        </p:txBody>
      </p:sp>
      <p:sp>
        <p:nvSpPr>
          <p:cNvPr id="30" name="Down Arrow Callout 29"/>
          <p:cNvSpPr/>
          <p:nvPr/>
        </p:nvSpPr>
        <p:spPr>
          <a:xfrm>
            <a:off x="6272784" y="996697"/>
            <a:ext cx="5724144" cy="5166726"/>
          </a:xfrm>
          <a:prstGeom prst="downArrowCallout">
            <a:avLst>
              <a:gd name="adj1" fmla="val 14653"/>
              <a:gd name="adj2" fmla="val 25000"/>
              <a:gd name="adj3" fmla="val 17049"/>
              <a:gd name="adj4" fmla="val 7817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TH2: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T.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tiết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kiệm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được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một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khoản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tiền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100.000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đồng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, T.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kế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hoạch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mua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một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quyển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truyện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giá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50.000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đồng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một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hộp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khẩu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trang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giá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25.000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đồng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vì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đợt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này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không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khí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ô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nhiễm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nặng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Nhưng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T.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Nhớ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ra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tháng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này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sinh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nhật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mẹ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muốn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mua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chiếc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kẹp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tóc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giá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60.000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đồng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tặng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mẹ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-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Nếu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T.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em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lựa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chọn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mua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những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món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đồ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nào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?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Vì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sao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31" name="Rectangle 30"/>
          <p:cNvSpPr/>
          <p:nvPr/>
        </p:nvSpPr>
        <p:spPr>
          <a:xfrm>
            <a:off x="8209038" y="5164905"/>
            <a:ext cx="18790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" panose="02020603050405020304" pitchFamily="18" charset="0"/>
                <a:cs typeface="times" panose="02020603050405020304" pitchFamily="18" charset="0"/>
              </a:rPr>
              <a:t>Nhóm</a:t>
            </a:r>
            <a:r>
              <a:rPr lang="en-US" sz="2800" b="1" cap="all" spc="0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" panose="02020603050405020304" pitchFamily="18" charset="0"/>
                <a:cs typeface="times" panose="02020603050405020304" pitchFamily="18" charset="0"/>
              </a:rPr>
              <a:t> 3,4</a:t>
            </a:r>
          </a:p>
        </p:txBody>
      </p:sp>
    </p:spTree>
    <p:extLst>
      <p:ext uri="{BB962C8B-B14F-4D97-AF65-F5344CB8AC3E}">
        <p14:creationId xmlns:p14="http://schemas.microsoft.com/office/powerpoint/2010/main" val="26153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6" grpId="0" animBg="1"/>
      <p:bldP spid="12" grpId="0" animBg="1"/>
      <p:bldP spid="15" grpId="0"/>
      <p:bldP spid="30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6" y="4101689"/>
            <a:ext cx="3054096" cy="2468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Flowchart: Punched Tape 33">
            <a:extLst>
              <a:ext uri="{FF2B5EF4-FFF2-40B4-BE49-F238E27FC236}">
                <a16:creationId xmlns:a16="http://schemas.microsoft.com/office/drawing/2014/main" id="{A12B7DA7-FFAF-45A7-8F4F-4974F4585105}"/>
              </a:ext>
            </a:extLst>
          </p:cNvPr>
          <p:cNvSpPr/>
          <p:nvPr/>
        </p:nvSpPr>
        <p:spPr>
          <a:xfrm>
            <a:off x="0" y="-10624"/>
            <a:ext cx="7301948" cy="3962400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huống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lựa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chi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tiêu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tiền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rất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ít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lưu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lựa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thiết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yếu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mình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chia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sẻ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thiết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yếu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bè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thiết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Điều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việc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chi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tiêu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trở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nên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nghĩa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giá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trị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hơn.</a:t>
            </a:r>
            <a:endParaRPr lang="en-US" sz="28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51" name="Flowchart: Punched Tape 150">
            <a:extLst>
              <a:ext uri="{FF2B5EF4-FFF2-40B4-BE49-F238E27FC236}">
                <a16:creationId xmlns:a16="http://schemas.microsoft.com/office/drawing/2014/main" id="{A12B7DA7-FFAF-45A7-8F4F-4974F4585105}"/>
              </a:ext>
            </a:extLst>
          </p:cNvPr>
          <p:cNvSpPr/>
          <p:nvPr/>
        </p:nvSpPr>
        <p:spPr>
          <a:xfrm>
            <a:off x="3273287" y="2887578"/>
            <a:ext cx="7763932" cy="3682538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Tiền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tiện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niềm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vui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hạnh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phúc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cuộc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vậy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tiền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nên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lựa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ưu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tiên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đem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niềm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vui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hơn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cuộc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hạnh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phúc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hơn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</p:txBody>
      </p:sp>
      <p:sp>
        <p:nvSpPr>
          <p:cNvPr id="2" name="Cloud 1"/>
          <p:cNvSpPr/>
          <p:nvPr/>
        </p:nvSpPr>
        <p:spPr>
          <a:xfrm>
            <a:off x="7436795" y="235895"/>
            <a:ext cx="3465576" cy="2405165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Kết</a:t>
            </a:r>
            <a:r>
              <a:rPr lang="en-US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luận</a:t>
            </a:r>
            <a:r>
              <a:rPr lang="en-US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9889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4F3E3B-641F-4638-A082-33A6A65A5D39}"/>
              </a:ext>
            </a:extLst>
          </p:cNvPr>
          <p:cNvSpPr/>
          <p:nvPr/>
        </p:nvSpPr>
        <p:spPr>
          <a:xfrm>
            <a:off x="11407" y="-74008"/>
            <a:ext cx="12191997" cy="865056"/>
          </a:xfrm>
          <a:prstGeom prst="rect">
            <a:avLst/>
          </a:prstGeom>
          <a:solidFill>
            <a:srgbClr val="F7A60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Nhiệm vụ </a:t>
            </a:r>
            <a:r>
              <a:rPr lang="en-US" sz="3600" b="1" i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kumimoji="0" lang="vi-VN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Xác định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khoản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tiền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272324-823D-4835-8ED5-F3A5622C3067}"/>
              </a:ext>
            </a:extLst>
          </p:cNvPr>
          <p:cNvSpPr txBox="1"/>
          <p:nvPr/>
        </p:nvSpPr>
        <p:spPr>
          <a:xfrm>
            <a:off x="267439" y="921069"/>
            <a:ext cx="1172034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lvl="0" algn="just">
              <a:defRPr/>
            </a:pPr>
            <a:r>
              <a:rPr lang="en-US" sz="3600" b="1" i="1" dirty="0" err="1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Hoạt</a:t>
            </a:r>
            <a:r>
              <a:rPr lang="en-US" sz="3600" b="1" i="1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động</a:t>
            </a:r>
            <a:r>
              <a:rPr lang="en-US" sz="3600" b="1" i="1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nhóm</a:t>
            </a:r>
            <a:r>
              <a:rPr lang="en-US" sz="3600" b="1" i="1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: 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1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nhóm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4 HS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đóng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vai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nhân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vật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trong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tình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huống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3 SGK/46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đưa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ra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cách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giải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quyết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" panose="02020603050405020304" pitchFamily="18" charset="0"/>
              <a:ea typeface="맑은 고딕" panose="020B0503020000020004" pitchFamily="34" charset="-127"/>
              <a:cs typeface="times" panose="02020603050405020304" pitchFamily="18" charset="0"/>
            </a:endParaRPr>
          </a:p>
        </p:txBody>
      </p:sp>
      <p:sp>
        <p:nvSpPr>
          <p:cNvPr id="3" name="Left-Right Arrow Callout 2"/>
          <p:cNvSpPr/>
          <p:nvPr/>
        </p:nvSpPr>
        <p:spPr>
          <a:xfrm>
            <a:off x="5057775" y="3141464"/>
            <a:ext cx="2299798" cy="1595139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349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luận</a:t>
            </a:r>
            <a:endParaRPr lang="en-US" sz="28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C3405EF-FB82-4417-B5DA-8AFAE3494FA1}"/>
              </a:ext>
            </a:extLst>
          </p:cNvPr>
          <p:cNvGrpSpPr/>
          <p:nvPr/>
        </p:nvGrpSpPr>
        <p:grpSpPr>
          <a:xfrm>
            <a:off x="2373630" y="5468112"/>
            <a:ext cx="4740401" cy="1243584"/>
            <a:chOff x="-2665501" y="1930801"/>
            <a:chExt cx="12183754" cy="4016330"/>
          </a:xfrm>
        </p:grpSpPr>
        <p:sp>
          <p:nvSpPr>
            <p:cNvPr id="95" name="Freeform 2">
              <a:extLst>
                <a:ext uri="{FF2B5EF4-FFF2-40B4-BE49-F238E27FC236}">
                  <a16:creationId xmlns:a16="http://schemas.microsoft.com/office/drawing/2014/main" id="{036DB8F0-32A7-42C8-B578-440944EE46CC}"/>
                </a:ext>
              </a:extLst>
            </p:cNvPr>
            <p:cNvSpPr/>
            <p:nvPr/>
          </p:nvSpPr>
          <p:spPr>
            <a:xfrm>
              <a:off x="-2665501" y="1930804"/>
              <a:ext cx="12183754" cy="4016327"/>
            </a:xfrm>
            <a:custGeom>
              <a:avLst/>
              <a:gdLst>
                <a:gd name="connsiteX0" fmla="*/ 0 w 9096375"/>
                <a:gd name="connsiteY0" fmla="*/ 2457450 h 2466975"/>
                <a:gd name="connsiteX1" fmla="*/ 6610350 w 9096375"/>
                <a:gd name="connsiteY1" fmla="*/ 2457450 h 2466975"/>
                <a:gd name="connsiteX2" fmla="*/ 6591300 w 9096375"/>
                <a:gd name="connsiteY2" fmla="*/ 2219325 h 2466975"/>
                <a:gd name="connsiteX3" fmla="*/ 6000750 w 9096375"/>
                <a:gd name="connsiteY3" fmla="*/ 1152525 h 2466975"/>
                <a:gd name="connsiteX4" fmla="*/ 6124575 w 9096375"/>
                <a:gd name="connsiteY4" fmla="*/ 1009650 h 2466975"/>
                <a:gd name="connsiteX5" fmla="*/ 6619875 w 9096375"/>
                <a:gd name="connsiteY5" fmla="*/ 1466850 h 2466975"/>
                <a:gd name="connsiteX6" fmla="*/ 6562725 w 9096375"/>
                <a:gd name="connsiteY6" fmla="*/ 0 h 2466975"/>
                <a:gd name="connsiteX7" fmla="*/ 6838950 w 9096375"/>
                <a:gd name="connsiteY7" fmla="*/ 9525 h 2466975"/>
                <a:gd name="connsiteX8" fmla="*/ 6905625 w 9096375"/>
                <a:gd name="connsiteY8" fmla="*/ 981075 h 2466975"/>
                <a:gd name="connsiteX9" fmla="*/ 7239000 w 9096375"/>
                <a:gd name="connsiteY9" fmla="*/ 981075 h 2466975"/>
                <a:gd name="connsiteX10" fmla="*/ 7629525 w 9096375"/>
                <a:gd name="connsiteY10" fmla="*/ 981075 h 2466975"/>
                <a:gd name="connsiteX11" fmla="*/ 7915275 w 9096375"/>
                <a:gd name="connsiteY11" fmla="*/ 981075 h 2466975"/>
                <a:gd name="connsiteX12" fmla="*/ 7896225 w 9096375"/>
                <a:gd name="connsiteY12" fmla="*/ 1781175 h 2466975"/>
                <a:gd name="connsiteX13" fmla="*/ 7658100 w 9096375"/>
                <a:gd name="connsiteY13" fmla="*/ 2466975 h 2466975"/>
                <a:gd name="connsiteX14" fmla="*/ 9096375 w 9096375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57493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553469 h 2562994"/>
                <a:gd name="connsiteX1" fmla="*/ 6592062 w 9144000"/>
                <a:gd name="connsiteY1" fmla="*/ 2560785 h 2562994"/>
                <a:gd name="connsiteX2" fmla="*/ 6591300 w 9144000"/>
                <a:gd name="connsiteY2" fmla="*/ 2315344 h 2562994"/>
                <a:gd name="connsiteX3" fmla="*/ 6000750 w 9144000"/>
                <a:gd name="connsiteY3" fmla="*/ 1248544 h 2562994"/>
                <a:gd name="connsiteX4" fmla="*/ 6197726 w 9144000"/>
                <a:gd name="connsiteY4" fmla="*/ 1080065 h 2562994"/>
                <a:gd name="connsiteX5" fmla="*/ 6619875 w 9144000"/>
                <a:gd name="connsiteY5" fmla="*/ 1562869 h 2562994"/>
                <a:gd name="connsiteX6" fmla="*/ 6562725 w 9144000"/>
                <a:gd name="connsiteY6" fmla="*/ 96019 h 2562994"/>
                <a:gd name="connsiteX7" fmla="*/ 6838950 w 9144000"/>
                <a:gd name="connsiteY7" fmla="*/ 105544 h 2562994"/>
                <a:gd name="connsiteX8" fmla="*/ 6905625 w 9144000"/>
                <a:gd name="connsiteY8" fmla="*/ 1077094 h 2562994"/>
                <a:gd name="connsiteX9" fmla="*/ 7239000 w 9144000"/>
                <a:gd name="connsiteY9" fmla="*/ 1077094 h 2562994"/>
                <a:gd name="connsiteX10" fmla="*/ 7629525 w 9144000"/>
                <a:gd name="connsiteY10" fmla="*/ 1077094 h 2562994"/>
                <a:gd name="connsiteX11" fmla="*/ 7915275 w 9144000"/>
                <a:gd name="connsiteY11" fmla="*/ 1077094 h 2562994"/>
                <a:gd name="connsiteX12" fmla="*/ 7896225 w 9144000"/>
                <a:gd name="connsiteY12" fmla="*/ 1877194 h 2562994"/>
                <a:gd name="connsiteX13" fmla="*/ 7658100 w 9144000"/>
                <a:gd name="connsiteY13" fmla="*/ 2562994 h 2562994"/>
                <a:gd name="connsiteX14" fmla="*/ 9144000 w 9144000"/>
                <a:gd name="connsiteY14" fmla="*/ 2562994 h 2562994"/>
                <a:gd name="connsiteX0" fmla="*/ 0 w 9144000"/>
                <a:gd name="connsiteY0" fmla="*/ 2613374 h 2622899"/>
                <a:gd name="connsiteX1" fmla="*/ 6592062 w 9144000"/>
                <a:gd name="connsiteY1" fmla="*/ 2620690 h 2622899"/>
                <a:gd name="connsiteX2" fmla="*/ 6591300 w 9144000"/>
                <a:gd name="connsiteY2" fmla="*/ 2375249 h 2622899"/>
                <a:gd name="connsiteX3" fmla="*/ 6000750 w 9144000"/>
                <a:gd name="connsiteY3" fmla="*/ 1308449 h 2622899"/>
                <a:gd name="connsiteX4" fmla="*/ 6197726 w 9144000"/>
                <a:gd name="connsiteY4" fmla="*/ 1139970 h 2622899"/>
                <a:gd name="connsiteX5" fmla="*/ 6619875 w 9144000"/>
                <a:gd name="connsiteY5" fmla="*/ 1622774 h 2622899"/>
                <a:gd name="connsiteX6" fmla="*/ 6562725 w 9144000"/>
                <a:gd name="connsiteY6" fmla="*/ 155924 h 2622899"/>
                <a:gd name="connsiteX7" fmla="*/ 6838950 w 9144000"/>
                <a:gd name="connsiteY7" fmla="*/ 165449 h 2622899"/>
                <a:gd name="connsiteX8" fmla="*/ 6905625 w 9144000"/>
                <a:gd name="connsiteY8" fmla="*/ 1136999 h 2622899"/>
                <a:gd name="connsiteX9" fmla="*/ 7239000 w 9144000"/>
                <a:gd name="connsiteY9" fmla="*/ 1136999 h 2622899"/>
                <a:gd name="connsiteX10" fmla="*/ 7629525 w 9144000"/>
                <a:gd name="connsiteY10" fmla="*/ 1136999 h 2622899"/>
                <a:gd name="connsiteX11" fmla="*/ 7915275 w 9144000"/>
                <a:gd name="connsiteY11" fmla="*/ 1136999 h 2622899"/>
                <a:gd name="connsiteX12" fmla="*/ 7896225 w 9144000"/>
                <a:gd name="connsiteY12" fmla="*/ 1937099 h 2622899"/>
                <a:gd name="connsiteX13" fmla="*/ 7658100 w 9144000"/>
                <a:gd name="connsiteY13" fmla="*/ 2622899 h 2622899"/>
                <a:gd name="connsiteX14" fmla="*/ 9144000 w 9144000"/>
                <a:gd name="connsiteY14" fmla="*/ 2622899 h 2622899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22590 w 9144000"/>
                <a:gd name="connsiteY11" fmla="*/ 1167422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22590 w 9144000"/>
                <a:gd name="connsiteY11" fmla="*/ 1167422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732165 w 9144000"/>
                <a:gd name="connsiteY11" fmla="*/ 854927 h 2635034"/>
                <a:gd name="connsiteX12" fmla="*/ 7922590 w 9144000"/>
                <a:gd name="connsiteY12" fmla="*/ 1167422 h 2635034"/>
                <a:gd name="connsiteX13" fmla="*/ 7877937 w 9144000"/>
                <a:gd name="connsiteY13" fmla="*/ 1945576 h 2635034"/>
                <a:gd name="connsiteX14" fmla="*/ 7658100 w 9144000"/>
                <a:gd name="connsiteY14" fmla="*/ 2635034 h 2635034"/>
                <a:gd name="connsiteX15" fmla="*/ 9144000 w 9144000"/>
                <a:gd name="connsiteY15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399324 w 9144000"/>
                <a:gd name="connsiteY10" fmla="*/ 792748 h 2635034"/>
                <a:gd name="connsiteX11" fmla="*/ 7625868 w 9144000"/>
                <a:gd name="connsiteY11" fmla="*/ 1178395 h 2635034"/>
                <a:gd name="connsiteX12" fmla="*/ 7732165 w 9144000"/>
                <a:gd name="connsiteY12" fmla="*/ 854927 h 2635034"/>
                <a:gd name="connsiteX13" fmla="*/ 7922590 w 9144000"/>
                <a:gd name="connsiteY13" fmla="*/ 1167422 h 2635034"/>
                <a:gd name="connsiteX14" fmla="*/ 7877937 w 9144000"/>
                <a:gd name="connsiteY14" fmla="*/ 1945576 h 2635034"/>
                <a:gd name="connsiteX15" fmla="*/ 7658100 w 9144000"/>
                <a:gd name="connsiteY15" fmla="*/ 2635034 h 2635034"/>
                <a:gd name="connsiteX16" fmla="*/ 9144000 w 9144000"/>
                <a:gd name="connsiteY16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56449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5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5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5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106715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83804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83804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83804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723937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723937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4869712"/>
                <a:gd name="connsiteY0" fmla="*/ 2636141 h 2636599"/>
                <a:gd name="connsiteX1" fmla="*/ 2317774 w 4869712"/>
                <a:gd name="connsiteY1" fmla="*/ 2632825 h 2636599"/>
                <a:gd name="connsiteX2" fmla="*/ 2317012 w 4869712"/>
                <a:gd name="connsiteY2" fmla="*/ 2387384 h 2636599"/>
                <a:gd name="connsiteX3" fmla="*/ 1726462 w 4869712"/>
                <a:gd name="connsiteY3" fmla="*/ 1320584 h 2636599"/>
                <a:gd name="connsiteX4" fmla="*/ 1923438 w 4869712"/>
                <a:gd name="connsiteY4" fmla="*/ 1152105 h 2636599"/>
                <a:gd name="connsiteX5" fmla="*/ 2345587 w 4869712"/>
                <a:gd name="connsiteY5" fmla="*/ 1634909 h 2636599"/>
                <a:gd name="connsiteX6" fmla="*/ 2288437 w 4869712"/>
                <a:gd name="connsiteY6" fmla="*/ 168059 h 2636599"/>
                <a:gd name="connsiteX7" fmla="*/ 2564662 w 4869712"/>
                <a:gd name="connsiteY7" fmla="*/ 177584 h 2636599"/>
                <a:gd name="connsiteX8" fmla="*/ 2631337 w 4869712"/>
                <a:gd name="connsiteY8" fmla="*/ 1149134 h 2636599"/>
                <a:gd name="connsiteX9" fmla="*/ 2817796 w 4869712"/>
                <a:gd name="connsiteY9" fmla="*/ 723252 h 2636599"/>
                <a:gd name="connsiteX10" fmla="*/ 2986657 w 4869712"/>
                <a:gd name="connsiteY10" fmla="*/ 1152791 h 2636599"/>
                <a:gd name="connsiteX11" fmla="*/ 3172585 w 4869712"/>
                <a:gd name="connsiteY11" fmla="*/ 763487 h 2636599"/>
                <a:gd name="connsiteX12" fmla="*/ 3347922 w 4869712"/>
                <a:gd name="connsiteY12" fmla="*/ 1178395 h 2636599"/>
                <a:gd name="connsiteX13" fmla="*/ 3501768 w 4869712"/>
                <a:gd name="connsiteY13" fmla="*/ 840297 h 2636599"/>
                <a:gd name="connsiteX14" fmla="*/ 3648302 w 4869712"/>
                <a:gd name="connsiteY14" fmla="*/ 1167422 h 2636599"/>
                <a:gd name="connsiteX15" fmla="*/ 3640225 w 4869712"/>
                <a:gd name="connsiteY15" fmla="*/ 1945576 h 2636599"/>
                <a:gd name="connsiteX16" fmla="*/ 3523714 w 4869712"/>
                <a:gd name="connsiteY16" fmla="*/ 2317968 h 2636599"/>
                <a:gd name="connsiteX17" fmla="*/ 3449649 w 4869712"/>
                <a:gd name="connsiteY17" fmla="*/ 2635034 h 2636599"/>
                <a:gd name="connsiteX18" fmla="*/ 4869712 w 4869712"/>
                <a:gd name="connsiteY18" fmla="*/ 2635034 h 2636599"/>
                <a:gd name="connsiteX0" fmla="*/ 0 w 4869712"/>
                <a:gd name="connsiteY0" fmla="*/ 2636141 h 2636141"/>
                <a:gd name="connsiteX1" fmla="*/ 2317774 w 4869712"/>
                <a:gd name="connsiteY1" fmla="*/ 2632825 h 2636141"/>
                <a:gd name="connsiteX2" fmla="*/ 2317012 w 4869712"/>
                <a:gd name="connsiteY2" fmla="*/ 2387384 h 2636141"/>
                <a:gd name="connsiteX3" fmla="*/ 1726462 w 4869712"/>
                <a:gd name="connsiteY3" fmla="*/ 1320584 h 2636141"/>
                <a:gd name="connsiteX4" fmla="*/ 1923438 w 4869712"/>
                <a:gd name="connsiteY4" fmla="*/ 1152105 h 2636141"/>
                <a:gd name="connsiteX5" fmla="*/ 2345587 w 4869712"/>
                <a:gd name="connsiteY5" fmla="*/ 1634909 h 2636141"/>
                <a:gd name="connsiteX6" fmla="*/ 2288437 w 4869712"/>
                <a:gd name="connsiteY6" fmla="*/ 168059 h 2636141"/>
                <a:gd name="connsiteX7" fmla="*/ 2564662 w 4869712"/>
                <a:gd name="connsiteY7" fmla="*/ 177584 h 2636141"/>
                <a:gd name="connsiteX8" fmla="*/ 2631337 w 4869712"/>
                <a:gd name="connsiteY8" fmla="*/ 1149134 h 2636141"/>
                <a:gd name="connsiteX9" fmla="*/ 2817796 w 4869712"/>
                <a:gd name="connsiteY9" fmla="*/ 723252 h 2636141"/>
                <a:gd name="connsiteX10" fmla="*/ 2986657 w 4869712"/>
                <a:gd name="connsiteY10" fmla="*/ 1152791 h 2636141"/>
                <a:gd name="connsiteX11" fmla="*/ 3172585 w 4869712"/>
                <a:gd name="connsiteY11" fmla="*/ 763487 h 2636141"/>
                <a:gd name="connsiteX12" fmla="*/ 3347922 w 4869712"/>
                <a:gd name="connsiteY12" fmla="*/ 1178395 h 2636141"/>
                <a:gd name="connsiteX13" fmla="*/ 3501768 w 4869712"/>
                <a:gd name="connsiteY13" fmla="*/ 840297 h 2636141"/>
                <a:gd name="connsiteX14" fmla="*/ 3648302 w 4869712"/>
                <a:gd name="connsiteY14" fmla="*/ 1167422 h 2636141"/>
                <a:gd name="connsiteX15" fmla="*/ 3640225 w 4869712"/>
                <a:gd name="connsiteY15" fmla="*/ 1945576 h 2636141"/>
                <a:gd name="connsiteX16" fmla="*/ 3523714 w 4869712"/>
                <a:gd name="connsiteY16" fmla="*/ 2317968 h 2636141"/>
                <a:gd name="connsiteX17" fmla="*/ 3449649 w 4869712"/>
                <a:gd name="connsiteY17" fmla="*/ 2635034 h 2636141"/>
                <a:gd name="connsiteX18" fmla="*/ 4869712 w 4869712"/>
                <a:gd name="connsiteY18" fmla="*/ 2635034 h 2636141"/>
                <a:gd name="connsiteX0" fmla="*/ 0 w 4869712"/>
                <a:gd name="connsiteY0" fmla="*/ 2636141 h 2640802"/>
                <a:gd name="connsiteX1" fmla="*/ 2317774 w 4869712"/>
                <a:gd name="connsiteY1" fmla="*/ 2632825 h 2640802"/>
                <a:gd name="connsiteX2" fmla="*/ 2317012 w 4869712"/>
                <a:gd name="connsiteY2" fmla="*/ 2387384 h 2640802"/>
                <a:gd name="connsiteX3" fmla="*/ 1726462 w 4869712"/>
                <a:gd name="connsiteY3" fmla="*/ 1320584 h 2640802"/>
                <a:gd name="connsiteX4" fmla="*/ 1923438 w 4869712"/>
                <a:gd name="connsiteY4" fmla="*/ 1152105 h 2640802"/>
                <a:gd name="connsiteX5" fmla="*/ 2345587 w 4869712"/>
                <a:gd name="connsiteY5" fmla="*/ 1634909 h 2640802"/>
                <a:gd name="connsiteX6" fmla="*/ 2288437 w 4869712"/>
                <a:gd name="connsiteY6" fmla="*/ 168059 h 2640802"/>
                <a:gd name="connsiteX7" fmla="*/ 2564662 w 4869712"/>
                <a:gd name="connsiteY7" fmla="*/ 177584 h 2640802"/>
                <a:gd name="connsiteX8" fmla="*/ 2631337 w 4869712"/>
                <a:gd name="connsiteY8" fmla="*/ 1149134 h 2640802"/>
                <a:gd name="connsiteX9" fmla="*/ 2817796 w 4869712"/>
                <a:gd name="connsiteY9" fmla="*/ 723252 h 2640802"/>
                <a:gd name="connsiteX10" fmla="*/ 2986657 w 4869712"/>
                <a:gd name="connsiteY10" fmla="*/ 1152791 h 2640802"/>
                <a:gd name="connsiteX11" fmla="*/ 3172585 w 4869712"/>
                <a:gd name="connsiteY11" fmla="*/ 763487 h 2640802"/>
                <a:gd name="connsiteX12" fmla="*/ 3347922 w 4869712"/>
                <a:gd name="connsiteY12" fmla="*/ 1178395 h 2640802"/>
                <a:gd name="connsiteX13" fmla="*/ 3501768 w 4869712"/>
                <a:gd name="connsiteY13" fmla="*/ 840297 h 2640802"/>
                <a:gd name="connsiteX14" fmla="*/ 3648302 w 4869712"/>
                <a:gd name="connsiteY14" fmla="*/ 1167422 h 2640802"/>
                <a:gd name="connsiteX15" fmla="*/ 3640225 w 4869712"/>
                <a:gd name="connsiteY15" fmla="*/ 1945576 h 2640802"/>
                <a:gd name="connsiteX16" fmla="*/ 3523714 w 4869712"/>
                <a:gd name="connsiteY16" fmla="*/ 2317968 h 2640802"/>
                <a:gd name="connsiteX17" fmla="*/ 3449649 w 4869712"/>
                <a:gd name="connsiteY17" fmla="*/ 2635034 h 2640802"/>
                <a:gd name="connsiteX18" fmla="*/ 4869712 w 4869712"/>
                <a:gd name="connsiteY18" fmla="*/ 2635034 h 2640802"/>
                <a:gd name="connsiteX0" fmla="*/ 0 w 4869712"/>
                <a:gd name="connsiteY0" fmla="*/ 2636141 h 2640802"/>
                <a:gd name="connsiteX1" fmla="*/ 2317774 w 4869712"/>
                <a:gd name="connsiteY1" fmla="*/ 2632825 h 2640802"/>
                <a:gd name="connsiteX2" fmla="*/ 2317012 w 4869712"/>
                <a:gd name="connsiteY2" fmla="*/ 2387384 h 2640802"/>
                <a:gd name="connsiteX3" fmla="*/ 1726462 w 4869712"/>
                <a:gd name="connsiteY3" fmla="*/ 1320584 h 2640802"/>
                <a:gd name="connsiteX4" fmla="*/ 1923438 w 4869712"/>
                <a:gd name="connsiteY4" fmla="*/ 1152105 h 2640802"/>
                <a:gd name="connsiteX5" fmla="*/ 2345587 w 4869712"/>
                <a:gd name="connsiteY5" fmla="*/ 1634909 h 2640802"/>
                <a:gd name="connsiteX6" fmla="*/ 2288437 w 4869712"/>
                <a:gd name="connsiteY6" fmla="*/ 168059 h 2640802"/>
                <a:gd name="connsiteX7" fmla="*/ 2564662 w 4869712"/>
                <a:gd name="connsiteY7" fmla="*/ 177584 h 2640802"/>
                <a:gd name="connsiteX8" fmla="*/ 2631337 w 4869712"/>
                <a:gd name="connsiteY8" fmla="*/ 1149134 h 2640802"/>
                <a:gd name="connsiteX9" fmla="*/ 2817796 w 4869712"/>
                <a:gd name="connsiteY9" fmla="*/ 723252 h 2640802"/>
                <a:gd name="connsiteX10" fmla="*/ 2986657 w 4869712"/>
                <a:gd name="connsiteY10" fmla="*/ 1152791 h 2640802"/>
                <a:gd name="connsiteX11" fmla="*/ 3172585 w 4869712"/>
                <a:gd name="connsiteY11" fmla="*/ 763487 h 2640802"/>
                <a:gd name="connsiteX12" fmla="*/ 3347922 w 4869712"/>
                <a:gd name="connsiteY12" fmla="*/ 1178395 h 2640802"/>
                <a:gd name="connsiteX13" fmla="*/ 3501768 w 4869712"/>
                <a:gd name="connsiteY13" fmla="*/ 840297 h 2640802"/>
                <a:gd name="connsiteX14" fmla="*/ 3648302 w 4869712"/>
                <a:gd name="connsiteY14" fmla="*/ 1167422 h 2640802"/>
                <a:gd name="connsiteX15" fmla="*/ 3640225 w 4869712"/>
                <a:gd name="connsiteY15" fmla="*/ 1945576 h 2640802"/>
                <a:gd name="connsiteX16" fmla="*/ 3523714 w 4869712"/>
                <a:gd name="connsiteY16" fmla="*/ 2317968 h 2640802"/>
                <a:gd name="connsiteX17" fmla="*/ 3449649 w 4869712"/>
                <a:gd name="connsiteY17" fmla="*/ 2635034 h 2640802"/>
                <a:gd name="connsiteX18" fmla="*/ 4869712 w 4869712"/>
                <a:gd name="connsiteY18" fmla="*/ 2635034 h 2640802"/>
                <a:gd name="connsiteX0" fmla="*/ 113906 w 4005423"/>
                <a:gd name="connsiteY0" fmla="*/ 2668039 h 2670195"/>
                <a:gd name="connsiteX1" fmla="*/ 1453485 w 4005423"/>
                <a:gd name="connsiteY1" fmla="*/ 2632825 h 2670195"/>
                <a:gd name="connsiteX2" fmla="*/ 1452723 w 4005423"/>
                <a:gd name="connsiteY2" fmla="*/ 2387384 h 2670195"/>
                <a:gd name="connsiteX3" fmla="*/ 862173 w 4005423"/>
                <a:gd name="connsiteY3" fmla="*/ 1320584 h 2670195"/>
                <a:gd name="connsiteX4" fmla="*/ 1059149 w 4005423"/>
                <a:gd name="connsiteY4" fmla="*/ 1152105 h 2670195"/>
                <a:gd name="connsiteX5" fmla="*/ 1481298 w 4005423"/>
                <a:gd name="connsiteY5" fmla="*/ 1634909 h 2670195"/>
                <a:gd name="connsiteX6" fmla="*/ 1424148 w 4005423"/>
                <a:gd name="connsiteY6" fmla="*/ 168059 h 2670195"/>
                <a:gd name="connsiteX7" fmla="*/ 1700373 w 4005423"/>
                <a:gd name="connsiteY7" fmla="*/ 177584 h 2670195"/>
                <a:gd name="connsiteX8" fmla="*/ 1767048 w 4005423"/>
                <a:gd name="connsiteY8" fmla="*/ 1149134 h 2670195"/>
                <a:gd name="connsiteX9" fmla="*/ 1953507 w 4005423"/>
                <a:gd name="connsiteY9" fmla="*/ 723252 h 2670195"/>
                <a:gd name="connsiteX10" fmla="*/ 2122368 w 4005423"/>
                <a:gd name="connsiteY10" fmla="*/ 1152791 h 2670195"/>
                <a:gd name="connsiteX11" fmla="*/ 2308296 w 4005423"/>
                <a:gd name="connsiteY11" fmla="*/ 763487 h 2670195"/>
                <a:gd name="connsiteX12" fmla="*/ 2483633 w 4005423"/>
                <a:gd name="connsiteY12" fmla="*/ 1178395 h 2670195"/>
                <a:gd name="connsiteX13" fmla="*/ 2637479 w 4005423"/>
                <a:gd name="connsiteY13" fmla="*/ 840297 h 2670195"/>
                <a:gd name="connsiteX14" fmla="*/ 2784013 w 4005423"/>
                <a:gd name="connsiteY14" fmla="*/ 1167422 h 2670195"/>
                <a:gd name="connsiteX15" fmla="*/ 2775936 w 4005423"/>
                <a:gd name="connsiteY15" fmla="*/ 1945576 h 2670195"/>
                <a:gd name="connsiteX16" fmla="*/ 2659425 w 4005423"/>
                <a:gd name="connsiteY16" fmla="*/ 2317968 h 2670195"/>
                <a:gd name="connsiteX17" fmla="*/ 2585360 w 4005423"/>
                <a:gd name="connsiteY17" fmla="*/ 2635034 h 2670195"/>
                <a:gd name="connsiteX18" fmla="*/ 4005423 w 4005423"/>
                <a:gd name="connsiteY18" fmla="*/ 2635034 h 2670195"/>
                <a:gd name="connsiteX0" fmla="*/ 479716 w 3701381"/>
                <a:gd name="connsiteY0" fmla="*/ 3072076 h 3072352"/>
                <a:gd name="connsiteX1" fmla="*/ 1149443 w 3701381"/>
                <a:gd name="connsiteY1" fmla="*/ 2632825 h 3072352"/>
                <a:gd name="connsiteX2" fmla="*/ 1148681 w 3701381"/>
                <a:gd name="connsiteY2" fmla="*/ 2387384 h 3072352"/>
                <a:gd name="connsiteX3" fmla="*/ 558131 w 3701381"/>
                <a:gd name="connsiteY3" fmla="*/ 1320584 h 3072352"/>
                <a:gd name="connsiteX4" fmla="*/ 755107 w 3701381"/>
                <a:gd name="connsiteY4" fmla="*/ 1152105 h 3072352"/>
                <a:gd name="connsiteX5" fmla="*/ 1177256 w 3701381"/>
                <a:gd name="connsiteY5" fmla="*/ 1634909 h 3072352"/>
                <a:gd name="connsiteX6" fmla="*/ 1120106 w 3701381"/>
                <a:gd name="connsiteY6" fmla="*/ 168059 h 3072352"/>
                <a:gd name="connsiteX7" fmla="*/ 1396331 w 3701381"/>
                <a:gd name="connsiteY7" fmla="*/ 177584 h 3072352"/>
                <a:gd name="connsiteX8" fmla="*/ 1463006 w 3701381"/>
                <a:gd name="connsiteY8" fmla="*/ 1149134 h 3072352"/>
                <a:gd name="connsiteX9" fmla="*/ 1649465 w 3701381"/>
                <a:gd name="connsiteY9" fmla="*/ 723252 h 3072352"/>
                <a:gd name="connsiteX10" fmla="*/ 1818326 w 3701381"/>
                <a:gd name="connsiteY10" fmla="*/ 1152791 h 3072352"/>
                <a:gd name="connsiteX11" fmla="*/ 2004254 w 3701381"/>
                <a:gd name="connsiteY11" fmla="*/ 763487 h 3072352"/>
                <a:gd name="connsiteX12" fmla="*/ 2179591 w 3701381"/>
                <a:gd name="connsiteY12" fmla="*/ 1178395 h 3072352"/>
                <a:gd name="connsiteX13" fmla="*/ 2333437 w 3701381"/>
                <a:gd name="connsiteY13" fmla="*/ 840297 h 3072352"/>
                <a:gd name="connsiteX14" fmla="*/ 2479971 w 3701381"/>
                <a:gd name="connsiteY14" fmla="*/ 1167422 h 3072352"/>
                <a:gd name="connsiteX15" fmla="*/ 2471894 w 3701381"/>
                <a:gd name="connsiteY15" fmla="*/ 1945576 h 3072352"/>
                <a:gd name="connsiteX16" fmla="*/ 2355383 w 3701381"/>
                <a:gd name="connsiteY16" fmla="*/ 2317968 h 3072352"/>
                <a:gd name="connsiteX17" fmla="*/ 2281318 w 3701381"/>
                <a:gd name="connsiteY17" fmla="*/ 2635034 h 3072352"/>
                <a:gd name="connsiteX18" fmla="*/ 3701381 w 3701381"/>
                <a:gd name="connsiteY18" fmla="*/ 2635034 h 3072352"/>
                <a:gd name="connsiteX0" fmla="*/ 609558 w 3831223"/>
                <a:gd name="connsiteY0" fmla="*/ 3072076 h 3072076"/>
                <a:gd name="connsiteX1" fmla="*/ 1279285 w 3831223"/>
                <a:gd name="connsiteY1" fmla="*/ 2632825 h 3072076"/>
                <a:gd name="connsiteX2" fmla="*/ 1278523 w 3831223"/>
                <a:gd name="connsiteY2" fmla="*/ 2387384 h 3072076"/>
                <a:gd name="connsiteX3" fmla="*/ 687973 w 3831223"/>
                <a:gd name="connsiteY3" fmla="*/ 1320584 h 3072076"/>
                <a:gd name="connsiteX4" fmla="*/ 884949 w 3831223"/>
                <a:gd name="connsiteY4" fmla="*/ 1152105 h 3072076"/>
                <a:gd name="connsiteX5" fmla="*/ 1307098 w 3831223"/>
                <a:gd name="connsiteY5" fmla="*/ 1634909 h 3072076"/>
                <a:gd name="connsiteX6" fmla="*/ 1249948 w 3831223"/>
                <a:gd name="connsiteY6" fmla="*/ 168059 h 3072076"/>
                <a:gd name="connsiteX7" fmla="*/ 1526173 w 3831223"/>
                <a:gd name="connsiteY7" fmla="*/ 177584 h 3072076"/>
                <a:gd name="connsiteX8" fmla="*/ 1592848 w 3831223"/>
                <a:gd name="connsiteY8" fmla="*/ 1149134 h 3072076"/>
                <a:gd name="connsiteX9" fmla="*/ 1779307 w 3831223"/>
                <a:gd name="connsiteY9" fmla="*/ 723252 h 3072076"/>
                <a:gd name="connsiteX10" fmla="*/ 1948168 w 3831223"/>
                <a:gd name="connsiteY10" fmla="*/ 1152791 h 3072076"/>
                <a:gd name="connsiteX11" fmla="*/ 2134096 w 3831223"/>
                <a:gd name="connsiteY11" fmla="*/ 763487 h 3072076"/>
                <a:gd name="connsiteX12" fmla="*/ 2309433 w 3831223"/>
                <a:gd name="connsiteY12" fmla="*/ 1178395 h 3072076"/>
                <a:gd name="connsiteX13" fmla="*/ 2463279 w 3831223"/>
                <a:gd name="connsiteY13" fmla="*/ 840297 h 3072076"/>
                <a:gd name="connsiteX14" fmla="*/ 2609813 w 3831223"/>
                <a:gd name="connsiteY14" fmla="*/ 1167422 h 3072076"/>
                <a:gd name="connsiteX15" fmla="*/ 2601736 w 3831223"/>
                <a:gd name="connsiteY15" fmla="*/ 1945576 h 3072076"/>
                <a:gd name="connsiteX16" fmla="*/ 2485225 w 3831223"/>
                <a:gd name="connsiteY16" fmla="*/ 2317968 h 3072076"/>
                <a:gd name="connsiteX17" fmla="*/ 2411160 w 3831223"/>
                <a:gd name="connsiteY17" fmla="*/ 2635034 h 3072076"/>
                <a:gd name="connsiteX18" fmla="*/ 3831223 w 3831223"/>
                <a:gd name="connsiteY18" fmla="*/ 2635034 h 3072076"/>
                <a:gd name="connsiteX0" fmla="*/ 111732 w 4715630"/>
                <a:gd name="connsiteY0" fmla="*/ 3274095 h 3274095"/>
                <a:gd name="connsiteX1" fmla="*/ 2163692 w 4715630"/>
                <a:gd name="connsiteY1" fmla="*/ 2632825 h 3274095"/>
                <a:gd name="connsiteX2" fmla="*/ 2162930 w 4715630"/>
                <a:gd name="connsiteY2" fmla="*/ 2387384 h 3274095"/>
                <a:gd name="connsiteX3" fmla="*/ 1572380 w 4715630"/>
                <a:gd name="connsiteY3" fmla="*/ 1320584 h 3274095"/>
                <a:gd name="connsiteX4" fmla="*/ 1769356 w 4715630"/>
                <a:gd name="connsiteY4" fmla="*/ 1152105 h 3274095"/>
                <a:gd name="connsiteX5" fmla="*/ 2191505 w 4715630"/>
                <a:gd name="connsiteY5" fmla="*/ 1634909 h 3274095"/>
                <a:gd name="connsiteX6" fmla="*/ 2134355 w 4715630"/>
                <a:gd name="connsiteY6" fmla="*/ 168059 h 3274095"/>
                <a:gd name="connsiteX7" fmla="*/ 2410580 w 4715630"/>
                <a:gd name="connsiteY7" fmla="*/ 177584 h 3274095"/>
                <a:gd name="connsiteX8" fmla="*/ 2477255 w 4715630"/>
                <a:gd name="connsiteY8" fmla="*/ 1149134 h 3274095"/>
                <a:gd name="connsiteX9" fmla="*/ 2663714 w 4715630"/>
                <a:gd name="connsiteY9" fmla="*/ 723252 h 3274095"/>
                <a:gd name="connsiteX10" fmla="*/ 2832575 w 4715630"/>
                <a:gd name="connsiteY10" fmla="*/ 1152791 h 3274095"/>
                <a:gd name="connsiteX11" fmla="*/ 3018503 w 4715630"/>
                <a:gd name="connsiteY11" fmla="*/ 763487 h 3274095"/>
                <a:gd name="connsiteX12" fmla="*/ 3193840 w 4715630"/>
                <a:gd name="connsiteY12" fmla="*/ 1178395 h 3274095"/>
                <a:gd name="connsiteX13" fmla="*/ 3347686 w 4715630"/>
                <a:gd name="connsiteY13" fmla="*/ 840297 h 3274095"/>
                <a:gd name="connsiteX14" fmla="*/ 3494220 w 4715630"/>
                <a:gd name="connsiteY14" fmla="*/ 1167422 h 3274095"/>
                <a:gd name="connsiteX15" fmla="*/ 3486143 w 4715630"/>
                <a:gd name="connsiteY15" fmla="*/ 1945576 h 3274095"/>
                <a:gd name="connsiteX16" fmla="*/ 3369632 w 4715630"/>
                <a:gd name="connsiteY16" fmla="*/ 2317968 h 3274095"/>
                <a:gd name="connsiteX17" fmla="*/ 3295567 w 4715630"/>
                <a:gd name="connsiteY17" fmla="*/ 2635034 h 3274095"/>
                <a:gd name="connsiteX18" fmla="*/ 4715630 w 4715630"/>
                <a:gd name="connsiteY18" fmla="*/ 2635034 h 3274095"/>
                <a:gd name="connsiteX0" fmla="*/ 0 w 4603898"/>
                <a:gd name="connsiteY0" fmla="*/ 3274095 h 3274095"/>
                <a:gd name="connsiteX1" fmla="*/ 2051960 w 4603898"/>
                <a:gd name="connsiteY1" fmla="*/ 2632825 h 3274095"/>
                <a:gd name="connsiteX2" fmla="*/ 2051198 w 4603898"/>
                <a:gd name="connsiteY2" fmla="*/ 2387384 h 3274095"/>
                <a:gd name="connsiteX3" fmla="*/ 1460648 w 4603898"/>
                <a:gd name="connsiteY3" fmla="*/ 1320584 h 3274095"/>
                <a:gd name="connsiteX4" fmla="*/ 1657624 w 4603898"/>
                <a:gd name="connsiteY4" fmla="*/ 1152105 h 3274095"/>
                <a:gd name="connsiteX5" fmla="*/ 2079773 w 4603898"/>
                <a:gd name="connsiteY5" fmla="*/ 1634909 h 3274095"/>
                <a:gd name="connsiteX6" fmla="*/ 2022623 w 4603898"/>
                <a:gd name="connsiteY6" fmla="*/ 168059 h 3274095"/>
                <a:gd name="connsiteX7" fmla="*/ 2298848 w 4603898"/>
                <a:gd name="connsiteY7" fmla="*/ 177584 h 3274095"/>
                <a:gd name="connsiteX8" fmla="*/ 2365523 w 4603898"/>
                <a:gd name="connsiteY8" fmla="*/ 1149134 h 3274095"/>
                <a:gd name="connsiteX9" fmla="*/ 2551982 w 4603898"/>
                <a:gd name="connsiteY9" fmla="*/ 723252 h 3274095"/>
                <a:gd name="connsiteX10" fmla="*/ 2720843 w 4603898"/>
                <a:gd name="connsiteY10" fmla="*/ 1152791 h 3274095"/>
                <a:gd name="connsiteX11" fmla="*/ 2906771 w 4603898"/>
                <a:gd name="connsiteY11" fmla="*/ 763487 h 3274095"/>
                <a:gd name="connsiteX12" fmla="*/ 3082108 w 4603898"/>
                <a:gd name="connsiteY12" fmla="*/ 1178395 h 3274095"/>
                <a:gd name="connsiteX13" fmla="*/ 3235954 w 4603898"/>
                <a:gd name="connsiteY13" fmla="*/ 840297 h 3274095"/>
                <a:gd name="connsiteX14" fmla="*/ 3382488 w 4603898"/>
                <a:gd name="connsiteY14" fmla="*/ 1167422 h 3274095"/>
                <a:gd name="connsiteX15" fmla="*/ 3374411 w 4603898"/>
                <a:gd name="connsiteY15" fmla="*/ 1945576 h 3274095"/>
                <a:gd name="connsiteX16" fmla="*/ 3257900 w 4603898"/>
                <a:gd name="connsiteY16" fmla="*/ 2317968 h 3274095"/>
                <a:gd name="connsiteX17" fmla="*/ 3183835 w 4603898"/>
                <a:gd name="connsiteY17" fmla="*/ 2635034 h 3274095"/>
                <a:gd name="connsiteX18" fmla="*/ 4603898 w 4603898"/>
                <a:gd name="connsiteY18" fmla="*/ 2635034 h 3274095"/>
                <a:gd name="connsiteX0" fmla="*/ 58169 w 4130439"/>
                <a:gd name="connsiteY0" fmla="*/ 2678672 h 2678672"/>
                <a:gd name="connsiteX1" fmla="*/ 1578501 w 4130439"/>
                <a:gd name="connsiteY1" fmla="*/ 2632825 h 2678672"/>
                <a:gd name="connsiteX2" fmla="*/ 1577739 w 4130439"/>
                <a:gd name="connsiteY2" fmla="*/ 2387384 h 2678672"/>
                <a:gd name="connsiteX3" fmla="*/ 987189 w 4130439"/>
                <a:gd name="connsiteY3" fmla="*/ 1320584 h 2678672"/>
                <a:gd name="connsiteX4" fmla="*/ 1184165 w 4130439"/>
                <a:gd name="connsiteY4" fmla="*/ 1152105 h 2678672"/>
                <a:gd name="connsiteX5" fmla="*/ 1606314 w 4130439"/>
                <a:gd name="connsiteY5" fmla="*/ 1634909 h 2678672"/>
                <a:gd name="connsiteX6" fmla="*/ 1549164 w 4130439"/>
                <a:gd name="connsiteY6" fmla="*/ 168059 h 2678672"/>
                <a:gd name="connsiteX7" fmla="*/ 1825389 w 4130439"/>
                <a:gd name="connsiteY7" fmla="*/ 177584 h 2678672"/>
                <a:gd name="connsiteX8" fmla="*/ 1892064 w 4130439"/>
                <a:gd name="connsiteY8" fmla="*/ 1149134 h 2678672"/>
                <a:gd name="connsiteX9" fmla="*/ 2078523 w 4130439"/>
                <a:gd name="connsiteY9" fmla="*/ 723252 h 2678672"/>
                <a:gd name="connsiteX10" fmla="*/ 2247384 w 4130439"/>
                <a:gd name="connsiteY10" fmla="*/ 1152791 h 2678672"/>
                <a:gd name="connsiteX11" fmla="*/ 2433312 w 4130439"/>
                <a:gd name="connsiteY11" fmla="*/ 763487 h 2678672"/>
                <a:gd name="connsiteX12" fmla="*/ 2608649 w 4130439"/>
                <a:gd name="connsiteY12" fmla="*/ 1178395 h 2678672"/>
                <a:gd name="connsiteX13" fmla="*/ 2762495 w 4130439"/>
                <a:gd name="connsiteY13" fmla="*/ 840297 h 2678672"/>
                <a:gd name="connsiteX14" fmla="*/ 2909029 w 4130439"/>
                <a:gd name="connsiteY14" fmla="*/ 1167422 h 2678672"/>
                <a:gd name="connsiteX15" fmla="*/ 2900952 w 4130439"/>
                <a:gd name="connsiteY15" fmla="*/ 1945576 h 2678672"/>
                <a:gd name="connsiteX16" fmla="*/ 2784441 w 4130439"/>
                <a:gd name="connsiteY16" fmla="*/ 2317968 h 2678672"/>
                <a:gd name="connsiteX17" fmla="*/ 2710376 w 4130439"/>
                <a:gd name="connsiteY17" fmla="*/ 2635034 h 2678672"/>
                <a:gd name="connsiteX18" fmla="*/ 4130439 w 4130439"/>
                <a:gd name="connsiteY18" fmla="*/ 2635034 h 2678672"/>
                <a:gd name="connsiteX0" fmla="*/ 31727 w 4189058"/>
                <a:gd name="connsiteY0" fmla="*/ 2678672 h 2678672"/>
                <a:gd name="connsiteX1" fmla="*/ 1637120 w 4189058"/>
                <a:gd name="connsiteY1" fmla="*/ 2632825 h 2678672"/>
                <a:gd name="connsiteX2" fmla="*/ 1636358 w 4189058"/>
                <a:gd name="connsiteY2" fmla="*/ 2387384 h 2678672"/>
                <a:gd name="connsiteX3" fmla="*/ 1045808 w 4189058"/>
                <a:gd name="connsiteY3" fmla="*/ 1320584 h 2678672"/>
                <a:gd name="connsiteX4" fmla="*/ 1242784 w 4189058"/>
                <a:gd name="connsiteY4" fmla="*/ 1152105 h 2678672"/>
                <a:gd name="connsiteX5" fmla="*/ 1664933 w 4189058"/>
                <a:gd name="connsiteY5" fmla="*/ 1634909 h 2678672"/>
                <a:gd name="connsiteX6" fmla="*/ 1607783 w 4189058"/>
                <a:gd name="connsiteY6" fmla="*/ 168059 h 2678672"/>
                <a:gd name="connsiteX7" fmla="*/ 1884008 w 4189058"/>
                <a:gd name="connsiteY7" fmla="*/ 177584 h 2678672"/>
                <a:gd name="connsiteX8" fmla="*/ 1950683 w 4189058"/>
                <a:gd name="connsiteY8" fmla="*/ 1149134 h 2678672"/>
                <a:gd name="connsiteX9" fmla="*/ 2137142 w 4189058"/>
                <a:gd name="connsiteY9" fmla="*/ 723252 h 2678672"/>
                <a:gd name="connsiteX10" fmla="*/ 2306003 w 4189058"/>
                <a:gd name="connsiteY10" fmla="*/ 1152791 h 2678672"/>
                <a:gd name="connsiteX11" fmla="*/ 2491931 w 4189058"/>
                <a:gd name="connsiteY11" fmla="*/ 763487 h 2678672"/>
                <a:gd name="connsiteX12" fmla="*/ 2667268 w 4189058"/>
                <a:gd name="connsiteY12" fmla="*/ 1178395 h 2678672"/>
                <a:gd name="connsiteX13" fmla="*/ 2821114 w 4189058"/>
                <a:gd name="connsiteY13" fmla="*/ 840297 h 2678672"/>
                <a:gd name="connsiteX14" fmla="*/ 2967648 w 4189058"/>
                <a:gd name="connsiteY14" fmla="*/ 1167422 h 2678672"/>
                <a:gd name="connsiteX15" fmla="*/ 2959571 w 4189058"/>
                <a:gd name="connsiteY15" fmla="*/ 1945576 h 2678672"/>
                <a:gd name="connsiteX16" fmla="*/ 2843060 w 4189058"/>
                <a:gd name="connsiteY16" fmla="*/ 2317968 h 2678672"/>
                <a:gd name="connsiteX17" fmla="*/ 2768995 w 4189058"/>
                <a:gd name="connsiteY17" fmla="*/ 2635034 h 2678672"/>
                <a:gd name="connsiteX18" fmla="*/ 4189058 w 4189058"/>
                <a:gd name="connsiteY18" fmla="*/ 2635034 h 2678672"/>
                <a:gd name="connsiteX0" fmla="*/ 231463 w 3899696"/>
                <a:gd name="connsiteY0" fmla="*/ 2636142 h 2636142"/>
                <a:gd name="connsiteX1" fmla="*/ 1347758 w 3899696"/>
                <a:gd name="connsiteY1" fmla="*/ 2632825 h 2636142"/>
                <a:gd name="connsiteX2" fmla="*/ 1346996 w 3899696"/>
                <a:gd name="connsiteY2" fmla="*/ 2387384 h 2636142"/>
                <a:gd name="connsiteX3" fmla="*/ 756446 w 3899696"/>
                <a:gd name="connsiteY3" fmla="*/ 1320584 h 2636142"/>
                <a:gd name="connsiteX4" fmla="*/ 953422 w 3899696"/>
                <a:gd name="connsiteY4" fmla="*/ 1152105 h 2636142"/>
                <a:gd name="connsiteX5" fmla="*/ 1375571 w 3899696"/>
                <a:gd name="connsiteY5" fmla="*/ 1634909 h 2636142"/>
                <a:gd name="connsiteX6" fmla="*/ 1318421 w 3899696"/>
                <a:gd name="connsiteY6" fmla="*/ 168059 h 2636142"/>
                <a:gd name="connsiteX7" fmla="*/ 1594646 w 3899696"/>
                <a:gd name="connsiteY7" fmla="*/ 177584 h 2636142"/>
                <a:gd name="connsiteX8" fmla="*/ 1661321 w 3899696"/>
                <a:gd name="connsiteY8" fmla="*/ 1149134 h 2636142"/>
                <a:gd name="connsiteX9" fmla="*/ 1847780 w 3899696"/>
                <a:gd name="connsiteY9" fmla="*/ 723252 h 2636142"/>
                <a:gd name="connsiteX10" fmla="*/ 2016641 w 3899696"/>
                <a:gd name="connsiteY10" fmla="*/ 1152791 h 2636142"/>
                <a:gd name="connsiteX11" fmla="*/ 2202569 w 3899696"/>
                <a:gd name="connsiteY11" fmla="*/ 763487 h 2636142"/>
                <a:gd name="connsiteX12" fmla="*/ 2377906 w 3899696"/>
                <a:gd name="connsiteY12" fmla="*/ 1178395 h 2636142"/>
                <a:gd name="connsiteX13" fmla="*/ 2531752 w 3899696"/>
                <a:gd name="connsiteY13" fmla="*/ 840297 h 2636142"/>
                <a:gd name="connsiteX14" fmla="*/ 2678286 w 3899696"/>
                <a:gd name="connsiteY14" fmla="*/ 1167422 h 2636142"/>
                <a:gd name="connsiteX15" fmla="*/ 2670209 w 3899696"/>
                <a:gd name="connsiteY15" fmla="*/ 1945576 h 2636142"/>
                <a:gd name="connsiteX16" fmla="*/ 2553698 w 3899696"/>
                <a:gd name="connsiteY16" fmla="*/ 2317968 h 2636142"/>
                <a:gd name="connsiteX17" fmla="*/ 2479633 w 3899696"/>
                <a:gd name="connsiteY17" fmla="*/ 2635034 h 2636142"/>
                <a:gd name="connsiteX18" fmla="*/ 3899696 w 3899696"/>
                <a:gd name="connsiteY18" fmla="*/ 2635034 h 2636142"/>
                <a:gd name="connsiteX0" fmla="*/ 0 w 3668233"/>
                <a:gd name="connsiteY0" fmla="*/ 2636142 h 2636142"/>
                <a:gd name="connsiteX1" fmla="*/ 1116295 w 3668233"/>
                <a:gd name="connsiteY1" fmla="*/ 2632825 h 2636142"/>
                <a:gd name="connsiteX2" fmla="*/ 1115533 w 3668233"/>
                <a:gd name="connsiteY2" fmla="*/ 2387384 h 2636142"/>
                <a:gd name="connsiteX3" fmla="*/ 524983 w 3668233"/>
                <a:gd name="connsiteY3" fmla="*/ 1320584 h 2636142"/>
                <a:gd name="connsiteX4" fmla="*/ 721959 w 3668233"/>
                <a:gd name="connsiteY4" fmla="*/ 1152105 h 2636142"/>
                <a:gd name="connsiteX5" fmla="*/ 1144108 w 3668233"/>
                <a:gd name="connsiteY5" fmla="*/ 1634909 h 2636142"/>
                <a:gd name="connsiteX6" fmla="*/ 1086958 w 3668233"/>
                <a:gd name="connsiteY6" fmla="*/ 168059 h 2636142"/>
                <a:gd name="connsiteX7" fmla="*/ 1363183 w 3668233"/>
                <a:gd name="connsiteY7" fmla="*/ 177584 h 2636142"/>
                <a:gd name="connsiteX8" fmla="*/ 1429858 w 3668233"/>
                <a:gd name="connsiteY8" fmla="*/ 1149134 h 2636142"/>
                <a:gd name="connsiteX9" fmla="*/ 1616317 w 3668233"/>
                <a:gd name="connsiteY9" fmla="*/ 723252 h 2636142"/>
                <a:gd name="connsiteX10" fmla="*/ 1785178 w 3668233"/>
                <a:gd name="connsiteY10" fmla="*/ 1152791 h 2636142"/>
                <a:gd name="connsiteX11" fmla="*/ 1971106 w 3668233"/>
                <a:gd name="connsiteY11" fmla="*/ 763487 h 2636142"/>
                <a:gd name="connsiteX12" fmla="*/ 2146443 w 3668233"/>
                <a:gd name="connsiteY12" fmla="*/ 1178395 h 2636142"/>
                <a:gd name="connsiteX13" fmla="*/ 2300289 w 3668233"/>
                <a:gd name="connsiteY13" fmla="*/ 840297 h 2636142"/>
                <a:gd name="connsiteX14" fmla="*/ 2446823 w 3668233"/>
                <a:gd name="connsiteY14" fmla="*/ 1167422 h 2636142"/>
                <a:gd name="connsiteX15" fmla="*/ 2438746 w 3668233"/>
                <a:gd name="connsiteY15" fmla="*/ 1945576 h 2636142"/>
                <a:gd name="connsiteX16" fmla="*/ 2322235 w 3668233"/>
                <a:gd name="connsiteY16" fmla="*/ 2317968 h 2636142"/>
                <a:gd name="connsiteX17" fmla="*/ 2248170 w 3668233"/>
                <a:gd name="connsiteY17" fmla="*/ 2635034 h 2636142"/>
                <a:gd name="connsiteX18" fmla="*/ 3668233 w 3668233"/>
                <a:gd name="connsiteY18" fmla="*/ 2635034 h 2636142"/>
                <a:gd name="connsiteX0" fmla="*/ 357493 w 3207019"/>
                <a:gd name="connsiteY0" fmla="*/ 2636142 h 2636142"/>
                <a:gd name="connsiteX1" fmla="*/ 655081 w 3207019"/>
                <a:gd name="connsiteY1" fmla="*/ 2632825 h 2636142"/>
                <a:gd name="connsiteX2" fmla="*/ 654319 w 3207019"/>
                <a:gd name="connsiteY2" fmla="*/ 2387384 h 2636142"/>
                <a:gd name="connsiteX3" fmla="*/ 63769 w 3207019"/>
                <a:gd name="connsiteY3" fmla="*/ 1320584 h 2636142"/>
                <a:gd name="connsiteX4" fmla="*/ 260745 w 3207019"/>
                <a:gd name="connsiteY4" fmla="*/ 1152105 h 2636142"/>
                <a:gd name="connsiteX5" fmla="*/ 682894 w 3207019"/>
                <a:gd name="connsiteY5" fmla="*/ 1634909 h 2636142"/>
                <a:gd name="connsiteX6" fmla="*/ 625744 w 3207019"/>
                <a:gd name="connsiteY6" fmla="*/ 168059 h 2636142"/>
                <a:gd name="connsiteX7" fmla="*/ 901969 w 3207019"/>
                <a:gd name="connsiteY7" fmla="*/ 177584 h 2636142"/>
                <a:gd name="connsiteX8" fmla="*/ 968644 w 3207019"/>
                <a:gd name="connsiteY8" fmla="*/ 1149134 h 2636142"/>
                <a:gd name="connsiteX9" fmla="*/ 1155103 w 3207019"/>
                <a:gd name="connsiteY9" fmla="*/ 723252 h 2636142"/>
                <a:gd name="connsiteX10" fmla="*/ 1323964 w 3207019"/>
                <a:gd name="connsiteY10" fmla="*/ 1152791 h 2636142"/>
                <a:gd name="connsiteX11" fmla="*/ 1509892 w 3207019"/>
                <a:gd name="connsiteY11" fmla="*/ 763487 h 2636142"/>
                <a:gd name="connsiteX12" fmla="*/ 1685229 w 3207019"/>
                <a:gd name="connsiteY12" fmla="*/ 1178395 h 2636142"/>
                <a:gd name="connsiteX13" fmla="*/ 1839075 w 3207019"/>
                <a:gd name="connsiteY13" fmla="*/ 840297 h 2636142"/>
                <a:gd name="connsiteX14" fmla="*/ 1985609 w 3207019"/>
                <a:gd name="connsiteY14" fmla="*/ 1167422 h 2636142"/>
                <a:gd name="connsiteX15" fmla="*/ 1977532 w 3207019"/>
                <a:gd name="connsiteY15" fmla="*/ 1945576 h 2636142"/>
                <a:gd name="connsiteX16" fmla="*/ 1861021 w 3207019"/>
                <a:gd name="connsiteY16" fmla="*/ 2317968 h 2636142"/>
                <a:gd name="connsiteX17" fmla="*/ 1786956 w 3207019"/>
                <a:gd name="connsiteY17" fmla="*/ 2635034 h 2636142"/>
                <a:gd name="connsiteX18" fmla="*/ 3207019 w 3207019"/>
                <a:gd name="connsiteY18" fmla="*/ 2635034 h 2636142"/>
                <a:gd name="connsiteX0" fmla="*/ 357493 w 3207019"/>
                <a:gd name="connsiteY0" fmla="*/ 2841040 h 2841040"/>
                <a:gd name="connsiteX1" fmla="*/ 655081 w 3207019"/>
                <a:gd name="connsiteY1" fmla="*/ 2837723 h 2841040"/>
                <a:gd name="connsiteX2" fmla="*/ 654319 w 3207019"/>
                <a:gd name="connsiteY2" fmla="*/ 2592282 h 2841040"/>
                <a:gd name="connsiteX3" fmla="*/ 63769 w 3207019"/>
                <a:gd name="connsiteY3" fmla="*/ 1525482 h 2841040"/>
                <a:gd name="connsiteX4" fmla="*/ 260745 w 3207019"/>
                <a:gd name="connsiteY4" fmla="*/ 1357003 h 2841040"/>
                <a:gd name="connsiteX5" fmla="*/ 682894 w 3207019"/>
                <a:gd name="connsiteY5" fmla="*/ 1839807 h 2841040"/>
                <a:gd name="connsiteX6" fmla="*/ 625744 w 3207019"/>
                <a:gd name="connsiteY6" fmla="*/ 372957 h 2841040"/>
                <a:gd name="connsiteX7" fmla="*/ 744075 w 3207019"/>
                <a:gd name="connsiteY7" fmla="*/ 18 h 2841040"/>
                <a:gd name="connsiteX8" fmla="*/ 901969 w 3207019"/>
                <a:gd name="connsiteY8" fmla="*/ 382482 h 2841040"/>
                <a:gd name="connsiteX9" fmla="*/ 968644 w 3207019"/>
                <a:gd name="connsiteY9" fmla="*/ 1354032 h 2841040"/>
                <a:gd name="connsiteX10" fmla="*/ 1155103 w 3207019"/>
                <a:gd name="connsiteY10" fmla="*/ 928150 h 2841040"/>
                <a:gd name="connsiteX11" fmla="*/ 1323964 w 3207019"/>
                <a:gd name="connsiteY11" fmla="*/ 1357689 h 2841040"/>
                <a:gd name="connsiteX12" fmla="*/ 1509892 w 3207019"/>
                <a:gd name="connsiteY12" fmla="*/ 968385 h 2841040"/>
                <a:gd name="connsiteX13" fmla="*/ 1685229 w 3207019"/>
                <a:gd name="connsiteY13" fmla="*/ 1383293 h 2841040"/>
                <a:gd name="connsiteX14" fmla="*/ 1839075 w 3207019"/>
                <a:gd name="connsiteY14" fmla="*/ 1045195 h 2841040"/>
                <a:gd name="connsiteX15" fmla="*/ 1985609 w 3207019"/>
                <a:gd name="connsiteY15" fmla="*/ 1372320 h 2841040"/>
                <a:gd name="connsiteX16" fmla="*/ 1977532 w 3207019"/>
                <a:gd name="connsiteY16" fmla="*/ 2150474 h 2841040"/>
                <a:gd name="connsiteX17" fmla="*/ 1861021 w 3207019"/>
                <a:gd name="connsiteY17" fmla="*/ 2522866 h 2841040"/>
                <a:gd name="connsiteX18" fmla="*/ 1786956 w 3207019"/>
                <a:gd name="connsiteY18" fmla="*/ 2839932 h 2841040"/>
                <a:gd name="connsiteX19" fmla="*/ 3207019 w 3207019"/>
                <a:gd name="connsiteY19" fmla="*/ 2839932 h 2841040"/>
                <a:gd name="connsiteX0" fmla="*/ 357493 w 3207019"/>
                <a:gd name="connsiteY0" fmla="*/ 2926729 h 2926729"/>
                <a:gd name="connsiteX1" fmla="*/ 655081 w 3207019"/>
                <a:gd name="connsiteY1" fmla="*/ 2923412 h 2926729"/>
                <a:gd name="connsiteX2" fmla="*/ 654319 w 3207019"/>
                <a:gd name="connsiteY2" fmla="*/ 2677971 h 2926729"/>
                <a:gd name="connsiteX3" fmla="*/ 63769 w 3207019"/>
                <a:gd name="connsiteY3" fmla="*/ 1611171 h 2926729"/>
                <a:gd name="connsiteX4" fmla="*/ 260745 w 3207019"/>
                <a:gd name="connsiteY4" fmla="*/ 1442692 h 2926729"/>
                <a:gd name="connsiteX5" fmla="*/ 682894 w 3207019"/>
                <a:gd name="connsiteY5" fmla="*/ 1925496 h 2926729"/>
                <a:gd name="connsiteX6" fmla="*/ 625744 w 3207019"/>
                <a:gd name="connsiteY6" fmla="*/ 458646 h 2926729"/>
                <a:gd name="connsiteX7" fmla="*/ 744075 w 3207019"/>
                <a:gd name="connsiteY7" fmla="*/ 10 h 2926729"/>
                <a:gd name="connsiteX8" fmla="*/ 901969 w 3207019"/>
                <a:gd name="connsiteY8" fmla="*/ 468171 h 2926729"/>
                <a:gd name="connsiteX9" fmla="*/ 968644 w 3207019"/>
                <a:gd name="connsiteY9" fmla="*/ 1439721 h 2926729"/>
                <a:gd name="connsiteX10" fmla="*/ 1155103 w 3207019"/>
                <a:gd name="connsiteY10" fmla="*/ 1013839 h 2926729"/>
                <a:gd name="connsiteX11" fmla="*/ 1323964 w 3207019"/>
                <a:gd name="connsiteY11" fmla="*/ 1443378 h 2926729"/>
                <a:gd name="connsiteX12" fmla="*/ 1509892 w 3207019"/>
                <a:gd name="connsiteY12" fmla="*/ 1054074 h 2926729"/>
                <a:gd name="connsiteX13" fmla="*/ 1685229 w 3207019"/>
                <a:gd name="connsiteY13" fmla="*/ 1468982 h 2926729"/>
                <a:gd name="connsiteX14" fmla="*/ 1839075 w 3207019"/>
                <a:gd name="connsiteY14" fmla="*/ 1130884 h 2926729"/>
                <a:gd name="connsiteX15" fmla="*/ 1985609 w 3207019"/>
                <a:gd name="connsiteY15" fmla="*/ 1458009 h 2926729"/>
                <a:gd name="connsiteX16" fmla="*/ 1977532 w 3207019"/>
                <a:gd name="connsiteY16" fmla="*/ 2236163 h 2926729"/>
                <a:gd name="connsiteX17" fmla="*/ 1861021 w 3207019"/>
                <a:gd name="connsiteY17" fmla="*/ 2608555 h 2926729"/>
                <a:gd name="connsiteX18" fmla="*/ 1786956 w 3207019"/>
                <a:gd name="connsiteY18" fmla="*/ 2925621 h 2926729"/>
                <a:gd name="connsiteX19" fmla="*/ 3207019 w 3207019"/>
                <a:gd name="connsiteY19" fmla="*/ 2925621 h 2926729"/>
                <a:gd name="connsiteX0" fmla="*/ 357493 w 3207019"/>
                <a:gd name="connsiteY0" fmla="*/ 2916018 h 2916018"/>
                <a:gd name="connsiteX1" fmla="*/ 655081 w 3207019"/>
                <a:gd name="connsiteY1" fmla="*/ 2912701 h 2916018"/>
                <a:gd name="connsiteX2" fmla="*/ 654319 w 3207019"/>
                <a:gd name="connsiteY2" fmla="*/ 2667260 h 2916018"/>
                <a:gd name="connsiteX3" fmla="*/ 63769 w 3207019"/>
                <a:gd name="connsiteY3" fmla="*/ 1600460 h 2916018"/>
                <a:gd name="connsiteX4" fmla="*/ 260745 w 3207019"/>
                <a:gd name="connsiteY4" fmla="*/ 1431981 h 2916018"/>
                <a:gd name="connsiteX5" fmla="*/ 682894 w 3207019"/>
                <a:gd name="connsiteY5" fmla="*/ 1914785 h 2916018"/>
                <a:gd name="connsiteX6" fmla="*/ 625744 w 3207019"/>
                <a:gd name="connsiteY6" fmla="*/ 447935 h 2916018"/>
                <a:gd name="connsiteX7" fmla="*/ 765499 w 3207019"/>
                <a:gd name="connsiteY7" fmla="*/ 11 h 2916018"/>
                <a:gd name="connsiteX8" fmla="*/ 901969 w 3207019"/>
                <a:gd name="connsiteY8" fmla="*/ 457460 h 2916018"/>
                <a:gd name="connsiteX9" fmla="*/ 968644 w 3207019"/>
                <a:gd name="connsiteY9" fmla="*/ 1429010 h 2916018"/>
                <a:gd name="connsiteX10" fmla="*/ 1155103 w 3207019"/>
                <a:gd name="connsiteY10" fmla="*/ 1003128 h 2916018"/>
                <a:gd name="connsiteX11" fmla="*/ 1323964 w 3207019"/>
                <a:gd name="connsiteY11" fmla="*/ 1432667 h 2916018"/>
                <a:gd name="connsiteX12" fmla="*/ 1509892 w 3207019"/>
                <a:gd name="connsiteY12" fmla="*/ 1043363 h 2916018"/>
                <a:gd name="connsiteX13" fmla="*/ 1685229 w 3207019"/>
                <a:gd name="connsiteY13" fmla="*/ 1458271 h 2916018"/>
                <a:gd name="connsiteX14" fmla="*/ 1839075 w 3207019"/>
                <a:gd name="connsiteY14" fmla="*/ 1120173 h 2916018"/>
                <a:gd name="connsiteX15" fmla="*/ 1985609 w 3207019"/>
                <a:gd name="connsiteY15" fmla="*/ 1447298 h 2916018"/>
                <a:gd name="connsiteX16" fmla="*/ 1977532 w 3207019"/>
                <a:gd name="connsiteY16" fmla="*/ 2225452 h 2916018"/>
                <a:gd name="connsiteX17" fmla="*/ 1861021 w 3207019"/>
                <a:gd name="connsiteY17" fmla="*/ 2597844 h 2916018"/>
                <a:gd name="connsiteX18" fmla="*/ 1786956 w 3207019"/>
                <a:gd name="connsiteY18" fmla="*/ 2914910 h 2916018"/>
                <a:gd name="connsiteX19" fmla="*/ 3207019 w 3207019"/>
                <a:gd name="connsiteY19" fmla="*/ 2914910 h 2916018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894583 h 2894583"/>
                <a:gd name="connsiteX1" fmla="*/ 655081 w 3207019"/>
                <a:gd name="connsiteY1" fmla="*/ 2891266 h 2894583"/>
                <a:gd name="connsiteX2" fmla="*/ 654319 w 3207019"/>
                <a:gd name="connsiteY2" fmla="*/ 2645825 h 2894583"/>
                <a:gd name="connsiteX3" fmla="*/ 63769 w 3207019"/>
                <a:gd name="connsiteY3" fmla="*/ 1579025 h 2894583"/>
                <a:gd name="connsiteX4" fmla="*/ 260745 w 3207019"/>
                <a:gd name="connsiteY4" fmla="*/ 1410546 h 2894583"/>
                <a:gd name="connsiteX5" fmla="*/ 682894 w 3207019"/>
                <a:gd name="connsiteY5" fmla="*/ 1893350 h 2894583"/>
                <a:gd name="connsiteX6" fmla="*/ 625744 w 3207019"/>
                <a:gd name="connsiteY6" fmla="*/ 426500 h 2894583"/>
                <a:gd name="connsiteX7" fmla="*/ 754786 w 3207019"/>
                <a:gd name="connsiteY7" fmla="*/ 0 h 2894583"/>
                <a:gd name="connsiteX8" fmla="*/ 901969 w 3207019"/>
                <a:gd name="connsiteY8" fmla="*/ 436025 h 2894583"/>
                <a:gd name="connsiteX9" fmla="*/ 968644 w 3207019"/>
                <a:gd name="connsiteY9" fmla="*/ 1407575 h 2894583"/>
                <a:gd name="connsiteX10" fmla="*/ 1155103 w 3207019"/>
                <a:gd name="connsiteY10" fmla="*/ 981693 h 2894583"/>
                <a:gd name="connsiteX11" fmla="*/ 1323964 w 3207019"/>
                <a:gd name="connsiteY11" fmla="*/ 1411232 h 2894583"/>
                <a:gd name="connsiteX12" fmla="*/ 1509892 w 3207019"/>
                <a:gd name="connsiteY12" fmla="*/ 1021928 h 2894583"/>
                <a:gd name="connsiteX13" fmla="*/ 1685229 w 3207019"/>
                <a:gd name="connsiteY13" fmla="*/ 1436836 h 2894583"/>
                <a:gd name="connsiteX14" fmla="*/ 1839075 w 3207019"/>
                <a:gd name="connsiteY14" fmla="*/ 1098738 h 2894583"/>
                <a:gd name="connsiteX15" fmla="*/ 1985609 w 3207019"/>
                <a:gd name="connsiteY15" fmla="*/ 1425863 h 2894583"/>
                <a:gd name="connsiteX16" fmla="*/ 1977532 w 3207019"/>
                <a:gd name="connsiteY16" fmla="*/ 2204017 h 2894583"/>
                <a:gd name="connsiteX17" fmla="*/ 1861021 w 3207019"/>
                <a:gd name="connsiteY17" fmla="*/ 2576409 h 2894583"/>
                <a:gd name="connsiteX18" fmla="*/ 1786956 w 3207019"/>
                <a:gd name="connsiteY18" fmla="*/ 2893475 h 2894583"/>
                <a:gd name="connsiteX19" fmla="*/ 3207019 w 3207019"/>
                <a:gd name="connsiteY19" fmla="*/ 2893475 h 2894583"/>
                <a:gd name="connsiteX0" fmla="*/ 357493 w 3207019"/>
                <a:gd name="connsiteY0" fmla="*/ 2894583 h 2894583"/>
                <a:gd name="connsiteX1" fmla="*/ 655081 w 3207019"/>
                <a:gd name="connsiteY1" fmla="*/ 2891266 h 2894583"/>
                <a:gd name="connsiteX2" fmla="*/ 654319 w 3207019"/>
                <a:gd name="connsiteY2" fmla="*/ 2645825 h 2894583"/>
                <a:gd name="connsiteX3" fmla="*/ 63769 w 3207019"/>
                <a:gd name="connsiteY3" fmla="*/ 1579025 h 2894583"/>
                <a:gd name="connsiteX4" fmla="*/ 260745 w 3207019"/>
                <a:gd name="connsiteY4" fmla="*/ 1410546 h 2894583"/>
                <a:gd name="connsiteX5" fmla="*/ 682894 w 3207019"/>
                <a:gd name="connsiteY5" fmla="*/ 1893350 h 2894583"/>
                <a:gd name="connsiteX6" fmla="*/ 625744 w 3207019"/>
                <a:gd name="connsiteY6" fmla="*/ 426500 h 2894583"/>
                <a:gd name="connsiteX7" fmla="*/ 754786 w 3207019"/>
                <a:gd name="connsiteY7" fmla="*/ 0 h 2894583"/>
                <a:gd name="connsiteX8" fmla="*/ 901969 w 3207019"/>
                <a:gd name="connsiteY8" fmla="*/ 436025 h 2894583"/>
                <a:gd name="connsiteX9" fmla="*/ 968644 w 3207019"/>
                <a:gd name="connsiteY9" fmla="*/ 1407575 h 2894583"/>
                <a:gd name="connsiteX10" fmla="*/ 1155103 w 3207019"/>
                <a:gd name="connsiteY10" fmla="*/ 981693 h 2894583"/>
                <a:gd name="connsiteX11" fmla="*/ 1323964 w 3207019"/>
                <a:gd name="connsiteY11" fmla="*/ 1411232 h 2894583"/>
                <a:gd name="connsiteX12" fmla="*/ 1509892 w 3207019"/>
                <a:gd name="connsiteY12" fmla="*/ 1021928 h 2894583"/>
                <a:gd name="connsiteX13" fmla="*/ 1685229 w 3207019"/>
                <a:gd name="connsiteY13" fmla="*/ 1436836 h 2894583"/>
                <a:gd name="connsiteX14" fmla="*/ 1839075 w 3207019"/>
                <a:gd name="connsiteY14" fmla="*/ 1098738 h 2894583"/>
                <a:gd name="connsiteX15" fmla="*/ 1985609 w 3207019"/>
                <a:gd name="connsiteY15" fmla="*/ 1425863 h 2894583"/>
                <a:gd name="connsiteX16" fmla="*/ 1977532 w 3207019"/>
                <a:gd name="connsiteY16" fmla="*/ 2204017 h 2894583"/>
                <a:gd name="connsiteX17" fmla="*/ 1861021 w 3207019"/>
                <a:gd name="connsiteY17" fmla="*/ 2576409 h 2894583"/>
                <a:gd name="connsiteX18" fmla="*/ 1786956 w 3207019"/>
                <a:gd name="connsiteY18" fmla="*/ 2893475 h 2894583"/>
                <a:gd name="connsiteX19" fmla="*/ 3207019 w 3207019"/>
                <a:gd name="connsiteY19" fmla="*/ 2893475 h 2894583"/>
                <a:gd name="connsiteX0" fmla="*/ 357493 w 3207019"/>
                <a:gd name="connsiteY0" fmla="*/ 2899940 h 2899940"/>
                <a:gd name="connsiteX1" fmla="*/ 655081 w 3207019"/>
                <a:gd name="connsiteY1" fmla="*/ 2896623 h 2899940"/>
                <a:gd name="connsiteX2" fmla="*/ 654319 w 3207019"/>
                <a:gd name="connsiteY2" fmla="*/ 2651182 h 2899940"/>
                <a:gd name="connsiteX3" fmla="*/ 63769 w 3207019"/>
                <a:gd name="connsiteY3" fmla="*/ 1584382 h 2899940"/>
                <a:gd name="connsiteX4" fmla="*/ 260745 w 3207019"/>
                <a:gd name="connsiteY4" fmla="*/ 1415903 h 2899940"/>
                <a:gd name="connsiteX5" fmla="*/ 682894 w 3207019"/>
                <a:gd name="connsiteY5" fmla="*/ 1898707 h 2899940"/>
                <a:gd name="connsiteX6" fmla="*/ 625744 w 3207019"/>
                <a:gd name="connsiteY6" fmla="*/ 431857 h 2899940"/>
                <a:gd name="connsiteX7" fmla="*/ 765498 w 3207019"/>
                <a:gd name="connsiteY7" fmla="*/ 0 h 2899940"/>
                <a:gd name="connsiteX8" fmla="*/ 901969 w 3207019"/>
                <a:gd name="connsiteY8" fmla="*/ 441382 h 2899940"/>
                <a:gd name="connsiteX9" fmla="*/ 968644 w 3207019"/>
                <a:gd name="connsiteY9" fmla="*/ 1412932 h 2899940"/>
                <a:gd name="connsiteX10" fmla="*/ 1155103 w 3207019"/>
                <a:gd name="connsiteY10" fmla="*/ 987050 h 2899940"/>
                <a:gd name="connsiteX11" fmla="*/ 1323964 w 3207019"/>
                <a:gd name="connsiteY11" fmla="*/ 1416589 h 2899940"/>
                <a:gd name="connsiteX12" fmla="*/ 1509892 w 3207019"/>
                <a:gd name="connsiteY12" fmla="*/ 1027285 h 2899940"/>
                <a:gd name="connsiteX13" fmla="*/ 1685229 w 3207019"/>
                <a:gd name="connsiteY13" fmla="*/ 1442193 h 2899940"/>
                <a:gd name="connsiteX14" fmla="*/ 1839075 w 3207019"/>
                <a:gd name="connsiteY14" fmla="*/ 1104095 h 2899940"/>
                <a:gd name="connsiteX15" fmla="*/ 1985609 w 3207019"/>
                <a:gd name="connsiteY15" fmla="*/ 1431220 h 2899940"/>
                <a:gd name="connsiteX16" fmla="*/ 1977532 w 3207019"/>
                <a:gd name="connsiteY16" fmla="*/ 2209374 h 2899940"/>
                <a:gd name="connsiteX17" fmla="*/ 1861021 w 3207019"/>
                <a:gd name="connsiteY17" fmla="*/ 2581766 h 2899940"/>
                <a:gd name="connsiteX18" fmla="*/ 1786956 w 3207019"/>
                <a:gd name="connsiteY18" fmla="*/ 2898832 h 2899940"/>
                <a:gd name="connsiteX19" fmla="*/ 3207019 w 3207019"/>
                <a:gd name="connsiteY19" fmla="*/ 2898832 h 2899940"/>
                <a:gd name="connsiteX0" fmla="*/ 357493 w 3207019"/>
                <a:gd name="connsiteY0" fmla="*/ 2899940 h 2908847"/>
                <a:gd name="connsiteX1" fmla="*/ 655081 w 3207019"/>
                <a:gd name="connsiteY1" fmla="*/ 2896623 h 2908847"/>
                <a:gd name="connsiteX2" fmla="*/ 654319 w 3207019"/>
                <a:gd name="connsiteY2" fmla="*/ 2651182 h 2908847"/>
                <a:gd name="connsiteX3" fmla="*/ 63769 w 3207019"/>
                <a:gd name="connsiteY3" fmla="*/ 1584382 h 2908847"/>
                <a:gd name="connsiteX4" fmla="*/ 260745 w 3207019"/>
                <a:gd name="connsiteY4" fmla="*/ 1415903 h 2908847"/>
                <a:gd name="connsiteX5" fmla="*/ 682894 w 3207019"/>
                <a:gd name="connsiteY5" fmla="*/ 1898707 h 2908847"/>
                <a:gd name="connsiteX6" fmla="*/ 625744 w 3207019"/>
                <a:gd name="connsiteY6" fmla="*/ 431857 h 2908847"/>
                <a:gd name="connsiteX7" fmla="*/ 765498 w 3207019"/>
                <a:gd name="connsiteY7" fmla="*/ 0 h 2908847"/>
                <a:gd name="connsiteX8" fmla="*/ 901969 w 3207019"/>
                <a:gd name="connsiteY8" fmla="*/ 441382 h 2908847"/>
                <a:gd name="connsiteX9" fmla="*/ 968644 w 3207019"/>
                <a:gd name="connsiteY9" fmla="*/ 1412932 h 2908847"/>
                <a:gd name="connsiteX10" fmla="*/ 1155103 w 3207019"/>
                <a:gd name="connsiteY10" fmla="*/ 987050 h 2908847"/>
                <a:gd name="connsiteX11" fmla="*/ 1323964 w 3207019"/>
                <a:gd name="connsiteY11" fmla="*/ 1416589 h 2908847"/>
                <a:gd name="connsiteX12" fmla="*/ 1509892 w 3207019"/>
                <a:gd name="connsiteY12" fmla="*/ 1027285 h 2908847"/>
                <a:gd name="connsiteX13" fmla="*/ 1685229 w 3207019"/>
                <a:gd name="connsiteY13" fmla="*/ 1442193 h 2908847"/>
                <a:gd name="connsiteX14" fmla="*/ 1839075 w 3207019"/>
                <a:gd name="connsiteY14" fmla="*/ 1104095 h 2908847"/>
                <a:gd name="connsiteX15" fmla="*/ 1985609 w 3207019"/>
                <a:gd name="connsiteY15" fmla="*/ 1431220 h 2908847"/>
                <a:gd name="connsiteX16" fmla="*/ 1977532 w 3207019"/>
                <a:gd name="connsiteY16" fmla="*/ 2209374 h 2908847"/>
                <a:gd name="connsiteX17" fmla="*/ 1861021 w 3207019"/>
                <a:gd name="connsiteY17" fmla="*/ 2581766 h 2908847"/>
                <a:gd name="connsiteX18" fmla="*/ 1786956 w 3207019"/>
                <a:gd name="connsiteY18" fmla="*/ 2898832 h 2908847"/>
                <a:gd name="connsiteX19" fmla="*/ 2496608 w 3207019"/>
                <a:gd name="connsiteY19" fmla="*/ 2908634 h 2908847"/>
                <a:gd name="connsiteX20" fmla="*/ 3207019 w 3207019"/>
                <a:gd name="connsiteY20" fmla="*/ 2898832 h 2908847"/>
                <a:gd name="connsiteX0" fmla="*/ 357493 w 3207019"/>
                <a:gd name="connsiteY0" fmla="*/ 2899940 h 2908956"/>
                <a:gd name="connsiteX1" fmla="*/ 655081 w 3207019"/>
                <a:gd name="connsiteY1" fmla="*/ 2896623 h 2908956"/>
                <a:gd name="connsiteX2" fmla="*/ 654319 w 3207019"/>
                <a:gd name="connsiteY2" fmla="*/ 2651182 h 2908956"/>
                <a:gd name="connsiteX3" fmla="*/ 63769 w 3207019"/>
                <a:gd name="connsiteY3" fmla="*/ 1584382 h 2908956"/>
                <a:gd name="connsiteX4" fmla="*/ 260745 w 3207019"/>
                <a:gd name="connsiteY4" fmla="*/ 1415903 h 2908956"/>
                <a:gd name="connsiteX5" fmla="*/ 682894 w 3207019"/>
                <a:gd name="connsiteY5" fmla="*/ 1898707 h 2908956"/>
                <a:gd name="connsiteX6" fmla="*/ 625744 w 3207019"/>
                <a:gd name="connsiteY6" fmla="*/ 431857 h 2908956"/>
                <a:gd name="connsiteX7" fmla="*/ 765498 w 3207019"/>
                <a:gd name="connsiteY7" fmla="*/ 0 h 2908956"/>
                <a:gd name="connsiteX8" fmla="*/ 901969 w 3207019"/>
                <a:gd name="connsiteY8" fmla="*/ 441382 h 2908956"/>
                <a:gd name="connsiteX9" fmla="*/ 968644 w 3207019"/>
                <a:gd name="connsiteY9" fmla="*/ 1412932 h 2908956"/>
                <a:gd name="connsiteX10" fmla="*/ 1155103 w 3207019"/>
                <a:gd name="connsiteY10" fmla="*/ 987050 h 2908956"/>
                <a:gd name="connsiteX11" fmla="*/ 1323964 w 3207019"/>
                <a:gd name="connsiteY11" fmla="*/ 1416589 h 2908956"/>
                <a:gd name="connsiteX12" fmla="*/ 1509892 w 3207019"/>
                <a:gd name="connsiteY12" fmla="*/ 1027285 h 2908956"/>
                <a:gd name="connsiteX13" fmla="*/ 1685229 w 3207019"/>
                <a:gd name="connsiteY13" fmla="*/ 1442193 h 2908956"/>
                <a:gd name="connsiteX14" fmla="*/ 1839075 w 3207019"/>
                <a:gd name="connsiteY14" fmla="*/ 1104095 h 2908956"/>
                <a:gd name="connsiteX15" fmla="*/ 1985609 w 3207019"/>
                <a:gd name="connsiteY15" fmla="*/ 1431220 h 2908956"/>
                <a:gd name="connsiteX16" fmla="*/ 1977532 w 3207019"/>
                <a:gd name="connsiteY16" fmla="*/ 2209374 h 2908956"/>
                <a:gd name="connsiteX17" fmla="*/ 1861021 w 3207019"/>
                <a:gd name="connsiteY17" fmla="*/ 2581766 h 2908956"/>
                <a:gd name="connsiteX18" fmla="*/ 1786956 w 3207019"/>
                <a:gd name="connsiteY18" fmla="*/ 2898832 h 2908956"/>
                <a:gd name="connsiteX19" fmla="*/ 2496608 w 3207019"/>
                <a:gd name="connsiteY19" fmla="*/ 2908634 h 2908956"/>
                <a:gd name="connsiteX20" fmla="*/ 3207019 w 3207019"/>
                <a:gd name="connsiteY20" fmla="*/ 2898832 h 2908956"/>
                <a:gd name="connsiteX0" fmla="*/ 357493 w 3207019"/>
                <a:gd name="connsiteY0" fmla="*/ 2899940 h 2908956"/>
                <a:gd name="connsiteX1" fmla="*/ 655081 w 3207019"/>
                <a:gd name="connsiteY1" fmla="*/ 2896623 h 2908956"/>
                <a:gd name="connsiteX2" fmla="*/ 654319 w 3207019"/>
                <a:gd name="connsiteY2" fmla="*/ 2651182 h 2908956"/>
                <a:gd name="connsiteX3" fmla="*/ 63769 w 3207019"/>
                <a:gd name="connsiteY3" fmla="*/ 1584382 h 2908956"/>
                <a:gd name="connsiteX4" fmla="*/ 260745 w 3207019"/>
                <a:gd name="connsiteY4" fmla="*/ 1415903 h 2908956"/>
                <a:gd name="connsiteX5" fmla="*/ 682894 w 3207019"/>
                <a:gd name="connsiteY5" fmla="*/ 1898707 h 2908956"/>
                <a:gd name="connsiteX6" fmla="*/ 625744 w 3207019"/>
                <a:gd name="connsiteY6" fmla="*/ 431857 h 2908956"/>
                <a:gd name="connsiteX7" fmla="*/ 765498 w 3207019"/>
                <a:gd name="connsiteY7" fmla="*/ 0 h 2908956"/>
                <a:gd name="connsiteX8" fmla="*/ 901969 w 3207019"/>
                <a:gd name="connsiteY8" fmla="*/ 441382 h 2908956"/>
                <a:gd name="connsiteX9" fmla="*/ 968644 w 3207019"/>
                <a:gd name="connsiteY9" fmla="*/ 1412932 h 2908956"/>
                <a:gd name="connsiteX10" fmla="*/ 1155103 w 3207019"/>
                <a:gd name="connsiteY10" fmla="*/ 987050 h 2908956"/>
                <a:gd name="connsiteX11" fmla="*/ 1323964 w 3207019"/>
                <a:gd name="connsiteY11" fmla="*/ 1416589 h 2908956"/>
                <a:gd name="connsiteX12" fmla="*/ 1509892 w 3207019"/>
                <a:gd name="connsiteY12" fmla="*/ 1027285 h 2908956"/>
                <a:gd name="connsiteX13" fmla="*/ 1685229 w 3207019"/>
                <a:gd name="connsiteY13" fmla="*/ 1442193 h 2908956"/>
                <a:gd name="connsiteX14" fmla="*/ 1839075 w 3207019"/>
                <a:gd name="connsiteY14" fmla="*/ 1104095 h 2908956"/>
                <a:gd name="connsiteX15" fmla="*/ 1985609 w 3207019"/>
                <a:gd name="connsiteY15" fmla="*/ 1431220 h 2908956"/>
                <a:gd name="connsiteX16" fmla="*/ 1977532 w 3207019"/>
                <a:gd name="connsiteY16" fmla="*/ 2209374 h 2908956"/>
                <a:gd name="connsiteX17" fmla="*/ 1861021 w 3207019"/>
                <a:gd name="connsiteY17" fmla="*/ 2581766 h 2908956"/>
                <a:gd name="connsiteX18" fmla="*/ 1786956 w 3207019"/>
                <a:gd name="connsiteY18" fmla="*/ 2898832 h 2908956"/>
                <a:gd name="connsiteX19" fmla="*/ 2496608 w 3207019"/>
                <a:gd name="connsiteY19" fmla="*/ 2908634 h 2908956"/>
                <a:gd name="connsiteX20" fmla="*/ 3207019 w 3207019"/>
                <a:gd name="connsiteY20" fmla="*/ 2898832 h 2908956"/>
                <a:gd name="connsiteX0" fmla="*/ 357493 w 3207019"/>
                <a:gd name="connsiteY0" fmla="*/ 2899940 h 2899940"/>
                <a:gd name="connsiteX1" fmla="*/ 655081 w 3207019"/>
                <a:gd name="connsiteY1" fmla="*/ 2896623 h 2899940"/>
                <a:gd name="connsiteX2" fmla="*/ 654319 w 3207019"/>
                <a:gd name="connsiteY2" fmla="*/ 2651182 h 2899940"/>
                <a:gd name="connsiteX3" fmla="*/ 63769 w 3207019"/>
                <a:gd name="connsiteY3" fmla="*/ 1584382 h 2899940"/>
                <a:gd name="connsiteX4" fmla="*/ 260745 w 3207019"/>
                <a:gd name="connsiteY4" fmla="*/ 1415903 h 2899940"/>
                <a:gd name="connsiteX5" fmla="*/ 682894 w 3207019"/>
                <a:gd name="connsiteY5" fmla="*/ 1898707 h 2899940"/>
                <a:gd name="connsiteX6" fmla="*/ 625744 w 3207019"/>
                <a:gd name="connsiteY6" fmla="*/ 431857 h 2899940"/>
                <a:gd name="connsiteX7" fmla="*/ 765498 w 3207019"/>
                <a:gd name="connsiteY7" fmla="*/ 0 h 2899940"/>
                <a:gd name="connsiteX8" fmla="*/ 901969 w 3207019"/>
                <a:gd name="connsiteY8" fmla="*/ 441382 h 2899940"/>
                <a:gd name="connsiteX9" fmla="*/ 968644 w 3207019"/>
                <a:gd name="connsiteY9" fmla="*/ 1412932 h 2899940"/>
                <a:gd name="connsiteX10" fmla="*/ 1155103 w 3207019"/>
                <a:gd name="connsiteY10" fmla="*/ 987050 h 2899940"/>
                <a:gd name="connsiteX11" fmla="*/ 1323964 w 3207019"/>
                <a:gd name="connsiteY11" fmla="*/ 1416589 h 2899940"/>
                <a:gd name="connsiteX12" fmla="*/ 1509892 w 3207019"/>
                <a:gd name="connsiteY12" fmla="*/ 1027285 h 2899940"/>
                <a:gd name="connsiteX13" fmla="*/ 1685229 w 3207019"/>
                <a:gd name="connsiteY13" fmla="*/ 1442193 h 2899940"/>
                <a:gd name="connsiteX14" fmla="*/ 1839075 w 3207019"/>
                <a:gd name="connsiteY14" fmla="*/ 1104095 h 2899940"/>
                <a:gd name="connsiteX15" fmla="*/ 1985609 w 3207019"/>
                <a:gd name="connsiteY15" fmla="*/ 1431220 h 2899940"/>
                <a:gd name="connsiteX16" fmla="*/ 1977532 w 3207019"/>
                <a:gd name="connsiteY16" fmla="*/ 2209374 h 2899940"/>
                <a:gd name="connsiteX17" fmla="*/ 1861021 w 3207019"/>
                <a:gd name="connsiteY17" fmla="*/ 2581766 h 2899940"/>
                <a:gd name="connsiteX18" fmla="*/ 1786956 w 3207019"/>
                <a:gd name="connsiteY18" fmla="*/ 2898832 h 2899940"/>
                <a:gd name="connsiteX19" fmla="*/ 2453760 w 3207019"/>
                <a:gd name="connsiteY19" fmla="*/ 2897922 h 2899940"/>
                <a:gd name="connsiteX20" fmla="*/ 3207019 w 3207019"/>
                <a:gd name="connsiteY20" fmla="*/ 2898832 h 2899940"/>
                <a:gd name="connsiteX0" fmla="*/ 357493 w 3207019"/>
                <a:gd name="connsiteY0" fmla="*/ 2899940 h 2899940"/>
                <a:gd name="connsiteX1" fmla="*/ 655081 w 3207019"/>
                <a:gd name="connsiteY1" fmla="*/ 2896623 h 2899940"/>
                <a:gd name="connsiteX2" fmla="*/ 654319 w 3207019"/>
                <a:gd name="connsiteY2" fmla="*/ 2651182 h 2899940"/>
                <a:gd name="connsiteX3" fmla="*/ 63769 w 3207019"/>
                <a:gd name="connsiteY3" fmla="*/ 1584382 h 2899940"/>
                <a:gd name="connsiteX4" fmla="*/ 260745 w 3207019"/>
                <a:gd name="connsiteY4" fmla="*/ 1415903 h 2899940"/>
                <a:gd name="connsiteX5" fmla="*/ 682894 w 3207019"/>
                <a:gd name="connsiteY5" fmla="*/ 1898707 h 2899940"/>
                <a:gd name="connsiteX6" fmla="*/ 625744 w 3207019"/>
                <a:gd name="connsiteY6" fmla="*/ 431857 h 2899940"/>
                <a:gd name="connsiteX7" fmla="*/ 765498 w 3207019"/>
                <a:gd name="connsiteY7" fmla="*/ 0 h 2899940"/>
                <a:gd name="connsiteX8" fmla="*/ 901969 w 3207019"/>
                <a:gd name="connsiteY8" fmla="*/ 441382 h 2899940"/>
                <a:gd name="connsiteX9" fmla="*/ 968644 w 3207019"/>
                <a:gd name="connsiteY9" fmla="*/ 1412932 h 2899940"/>
                <a:gd name="connsiteX10" fmla="*/ 1155103 w 3207019"/>
                <a:gd name="connsiteY10" fmla="*/ 987050 h 2899940"/>
                <a:gd name="connsiteX11" fmla="*/ 1323964 w 3207019"/>
                <a:gd name="connsiteY11" fmla="*/ 1416589 h 2899940"/>
                <a:gd name="connsiteX12" fmla="*/ 1509892 w 3207019"/>
                <a:gd name="connsiteY12" fmla="*/ 1027285 h 2899940"/>
                <a:gd name="connsiteX13" fmla="*/ 1685229 w 3207019"/>
                <a:gd name="connsiteY13" fmla="*/ 1442193 h 2899940"/>
                <a:gd name="connsiteX14" fmla="*/ 1839075 w 3207019"/>
                <a:gd name="connsiteY14" fmla="*/ 1104095 h 2899940"/>
                <a:gd name="connsiteX15" fmla="*/ 1985609 w 3207019"/>
                <a:gd name="connsiteY15" fmla="*/ 1431220 h 2899940"/>
                <a:gd name="connsiteX16" fmla="*/ 1977532 w 3207019"/>
                <a:gd name="connsiteY16" fmla="*/ 2209374 h 2899940"/>
                <a:gd name="connsiteX17" fmla="*/ 1861021 w 3207019"/>
                <a:gd name="connsiteY17" fmla="*/ 2581766 h 2899940"/>
                <a:gd name="connsiteX18" fmla="*/ 1786956 w 3207019"/>
                <a:gd name="connsiteY18" fmla="*/ 2898832 h 2899940"/>
                <a:gd name="connsiteX19" fmla="*/ 2453760 w 3207019"/>
                <a:gd name="connsiteY19" fmla="*/ 2897922 h 2899940"/>
                <a:gd name="connsiteX20" fmla="*/ 3207019 w 3207019"/>
                <a:gd name="connsiteY20" fmla="*/ 2898832 h 2899940"/>
                <a:gd name="connsiteX0" fmla="*/ 357493 w 2453760"/>
                <a:gd name="connsiteY0" fmla="*/ 2899940 h 2899940"/>
                <a:gd name="connsiteX1" fmla="*/ 655081 w 2453760"/>
                <a:gd name="connsiteY1" fmla="*/ 2896623 h 2899940"/>
                <a:gd name="connsiteX2" fmla="*/ 654319 w 2453760"/>
                <a:gd name="connsiteY2" fmla="*/ 2651182 h 2899940"/>
                <a:gd name="connsiteX3" fmla="*/ 63769 w 2453760"/>
                <a:gd name="connsiteY3" fmla="*/ 1584382 h 2899940"/>
                <a:gd name="connsiteX4" fmla="*/ 260745 w 2453760"/>
                <a:gd name="connsiteY4" fmla="*/ 1415903 h 2899940"/>
                <a:gd name="connsiteX5" fmla="*/ 682894 w 2453760"/>
                <a:gd name="connsiteY5" fmla="*/ 1898707 h 2899940"/>
                <a:gd name="connsiteX6" fmla="*/ 625744 w 2453760"/>
                <a:gd name="connsiteY6" fmla="*/ 431857 h 2899940"/>
                <a:gd name="connsiteX7" fmla="*/ 765498 w 2453760"/>
                <a:gd name="connsiteY7" fmla="*/ 0 h 2899940"/>
                <a:gd name="connsiteX8" fmla="*/ 901969 w 2453760"/>
                <a:gd name="connsiteY8" fmla="*/ 441382 h 2899940"/>
                <a:gd name="connsiteX9" fmla="*/ 968644 w 2453760"/>
                <a:gd name="connsiteY9" fmla="*/ 1412932 h 2899940"/>
                <a:gd name="connsiteX10" fmla="*/ 1155103 w 2453760"/>
                <a:gd name="connsiteY10" fmla="*/ 987050 h 2899940"/>
                <a:gd name="connsiteX11" fmla="*/ 1323964 w 2453760"/>
                <a:gd name="connsiteY11" fmla="*/ 1416589 h 2899940"/>
                <a:gd name="connsiteX12" fmla="*/ 1509892 w 2453760"/>
                <a:gd name="connsiteY12" fmla="*/ 1027285 h 2899940"/>
                <a:gd name="connsiteX13" fmla="*/ 1685229 w 2453760"/>
                <a:gd name="connsiteY13" fmla="*/ 1442193 h 2899940"/>
                <a:gd name="connsiteX14" fmla="*/ 1839075 w 2453760"/>
                <a:gd name="connsiteY14" fmla="*/ 1104095 h 2899940"/>
                <a:gd name="connsiteX15" fmla="*/ 1985609 w 2453760"/>
                <a:gd name="connsiteY15" fmla="*/ 1431220 h 2899940"/>
                <a:gd name="connsiteX16" fmla="*/ 1977532 w 2453760"/>
                <a:gd name="connsiteY16" fmla="*/ 2209374 h 2899940"/>
                <a:gd name="connsiteX17" fmla="*/ 1861021 w 2453760"/>
                <a:gd name="connsiteY17" fmla="*/ 2581766 h 2899940"/>
                <a:gd name="connsiteX18" fmla="*/ 1786956 w 2453760"/>
                <a:gd name="connsiteY18" fmla="*/ 2898832 h 2899940"/>
                <a:gd name="connsiteX19" fmla="*/ 2453760 w 2453760"/>
                <a:gd name="connsiteY19" fmla="*/ 2897922 h 2899940"/>
                <a:gd name="connsiteX0" fmla="*/ 357493 w 2255587"/>
                <a:gd name="connsiteY0" fmla="*/ 2899940 h 2899940"/>
                <a:gd name="connsiteX1" fmla="*/ 655081 w 2255587"/>
                <a:gd name="connsiteY1" fmla="*/ 2896623 h 2899940"/>
                <a:gd name="connsiteX2" fmla="*/ 654319 w 2255587"/>
                <a:gd name="connsiteY2" fmla="*/ 2651182 h 2899940"/>
                <a:gd name="connsiteX3" fmla="*/ 63769 w 2255587"/>
                <a:gd name="connsiteY3" fmla="*/ 1584382 h 2899940"/>
                <a:gd name="connsiteX4" fmla="*/ 260745 w 2255587"/>
                <a:gd name="connsiteY4" fmla="*/ 1415903 h 2899940"/>
                <a:gd name="connsiteX5" fmla="*/ 682894 w 2255587"/>
                <a:gd name="connsiteY5" fmla="*/ 1898707 h 2899940"/>
                <a:gd name="connsiteX6" fmla="*/ 625744 w 2255587"/>
                <a:gd name="connsiteY6" fmla="*/ 431857 h 2899940"/>
                <a:gd name="connsiteX7" fmla="*/ 765498 w 2255587"/>
                <a:gd name="connsiteY7" fmla="*/ 0 h 2899940"/>
                <a:gd name="connsiteX8" fmla="*/ 901969 w 2255587"/>
                <a:gd name="connsiteY8" fmla="*/ 441382 h 2899940"/>
                <a:gd name="connsiteX9" fmla="*/ 968644 w 2255587"/>
                <a:gd name="connsiteY9" fmla="*/ 1412932 h 2899940"/>
                <a:gd name="connsiteX10" fmla="*/ 1155103 w 2255587"/>
                <a:gd name="connsiteY10" fmla="*/ 987050 h 2899940"/>
                <a:gd name="connsiteX11" fmla="*/ 1323964 w 2255587"/>
                <a:gd name="connsiteY11" fmla="*/ 1416589 h 2899940"/>
                <a:gd name="connsiteX12" fmla="*/ 1509892 w 2255587"/>
                <a:gd name="connsiteY12" fmla="*/ 1027285 h 2899940"/>
                <a:gd name="connsiteX13" fmla="*/ 1685229 w 2255587"/>
                <a:gd name="connsiteY13" fmla="*/ 1442193 h 2899940"/>
                <a:gd name="connsiteX14" fmla="*/ 1839075 w 2255587"/>
                <a:gd name="connsiteY14" fmla="*/ 1104095 h 2899940"/>
                <a:gd name="connsiteX15" fmla="*/ 1985609 w 2255587"/>
                <a:gd name="connsiteY15" fmla="*/ 1431220 h 2899940"/>
                <a:gd name="connsiteX16" fmla="*/ 1977532 w 2255587"/>
                <a:gd name="connsiteY16" fmla="*/ 2209374 h 2899940"/>
                <a:gd name="connsiteX17" fmla="*/ 1861021 w 2255587"/>
                <a:gd name="connsiteY17" fmla="*/ 2581766 h 2899940"/>
                <a:gd name="connsiteX18" fmla="*/ 1786956 w 2255587"/>
                <a:gd name="connsiteY18" fmla="*/ 2898832 h 2899940"/>
                <a:gd name="connsiteX19" fmla="*/ 2255587 w 2255587"/>
                <a:gd name="connsiteY19" fmla="*/ 2897922 h 2899940"/>
                <a:gd name="connsiteX0" fmla="*/ 0 w 6739960"/>
                <a:gd name="connsiteY0" fmla="*/ 2932076 h 2932076"/>
                <a:gd name="connsiteX1" fmla="*/ 5139454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3011101"/>
                <a:gd name="connsiteX1" fmla="*/ 5139454 w 6739960"/>
                <a:gd name="connsiteY1" fmla="*/ 2896623 h 3011101"/>
                <a:gd name="connsiteX2" fmla="*/ 5138692 w 6739960"/>
                <a:gd name="connsiteY2" fmla="*/ 2651182 h 3011101"/>
                <a:gd name="connsiteX3" fmla="*/ 4548142 w 6739960"/>
                <a:gd name="connsiteY3" fmla="*/ 1584382 h 3011101"/>
                <a:gd name="connsiteX4" fmla="*/ 4745118 w 6739960"/>
                <a:gd name="connsiteY4" fmla="*/ 1415903 h 3011101"/>
                <a:gd name="connsiteX5" fmla="*/ 5167267 w 6739960"/>
                <a:gd name="connsiteY5" fmla="*/ 1898707 h 3011101"/>
                <a:gd name="connsiteX6" fmla="*/ 5110117 w 6739960"/>
                <a:gd name="connsiteY6" fmla="*/ 431857 h 3011101"/>
                <a:gd name="connsiteX7" fmla="*/ 5249871 w 6739960"/>
                <a:gd name="connsiteY7" fmla="*/ 0 h 3011101"/>
                <a:gd name="connsiteX8" fmla="*/ 5386342 w 6739960"/>
                <a:gd name="connsiteY8" fmla="*/ 441382 h 3011101"/>
                <a:gd name="connsiteX9" fmla="*/ 5453017 w 6739960"/>
                <a:gd name="connsiteY9" fmla="*/ 1412932 h 3011101"/>
                <a:gd name="connsiteX10" fmla="*/ 5639476 w 6739960"/>
                <a:gd name="connsiteY10" fmla="*/ 987050 h 3011101"/>
                <a:gd name="connsiteX11" fmla="*/ 5808337 w 6739960"/>
                <a:gd name="connsiteY11" fmla="*/ 1416589 h 3011101"/>
                <a:gd name="connsiteX12" fmla="*/ 5994265 w 6739960"/>
                <a:gd name="connsiteY12" fmla="*/ 1027285 h 3011101"/>
                <a:gd name="connsiteX13" fmla="*/ 6169602 w 6739960"/>
                <a:gd name="connsiteY13" fmla="*/ 1442193 h 3011101"/>
                <a:gd name="connsiteX14" fmla="*/ 6323448 w 6739960"/>
                <a:gd name="connsiteY14" fmla="*/ 1104095 h 3011101"/>
                <a:gd name="connsiteX15" fmla="*/ 6469982 w 6739960"/>
                <a:gd name="connsiteY15" fmla="*/ 1431220 h 3011101"/>
                <a:gd name="connsiteX16" fmla="*/ 6461905 w 6739960"/>
                <a:gd name="connsiteY16" fmla="*/ 2209374 h 3011101"/>
                <a:gd name="connsiteX17" fmla="*/ 6345394 w 6739960"/>
                <a:gd name="connsiteY17" fmla="*/ 2581766 h 3011101"/>
                <a:gd name="connsiteX18" fmla="*/ 6271329 w 6739960"/>
                <a:gd name="connsiteY18" fmla="*/ 2898832 h 3011101"/>
                <a:gd name="connsiteX19" fmla="*/ 6739960 w 6739960"/>
                <a:gd name="connsiteY19" fmla="*/ 2897922 h 3011101"/>
                <a:gd name="connsiteX0" fmla="*/ 0 w 6739960"/>
                <a:gd name="connsiteY0" fmla="*/ 2932076 h 3011101"/>
                <a:gd name="connsiteX1" fmla="*/ 5139454 w 6739960"/>
                <a:gd name="connsiteY1" fmla="*/ 2896623 h 3011101"/>
                <a:gd name="connsiteX2" fmla="*/ 5138692 w 6739960"/>
                <a:gd name="connsiteY2" fmla="*/ 2651182 h 3011101"/>
                <a:gd name="connsiteX3" fmla="*/ 4548142 w 6739960"/>
                <a:gd name="connsiteY3" fmla="*/ 1584382 h 3011101"/>
                <a:gd name="connsiteX4" fmla="*/ 4745118 w 6739960"/>
                <a:gd name="connsiteY4" fmla="*/ 1415903 h 3011101"/>
                <a:gd name="connsiteX5" fmla="*/ 5167267 w 6739960"/>
                <a:gd name="connsiteY5" fmla="*/ 1898707 h 3011101"/>
                <a:gd name="connsiteX6" fmla="*/ 5110117 w 6739960"/>
                <a:gd name="connsiteY6" fmla="*/ 431857 h 3011101"/>
                <a:gd name="connsiteX7" fmla="*/ 5249871 w 6739960"/>
                <a:gd name="connsiteY7" fmla="*/ 0 h 3011101"/>
                <a:gd name="connsiteX8" fmla="*/ 5386342 w 6739960"/>
                <a:gd name="connsiteY8" fmla="*/ 441382 h 3011101"/>
                <a:gd name="connsiteX9" fmla="*/ 5453017 w 6739960"/>
                <a:gd name="connsiteY9" fmla="*/ 1412932 h 3011101"/>
                <a:gd name="connsiteX10" fmla="*/ 5639476 w 6739960"/>
                <a:gd name="connsiteY10" fmla="*/ 987050 h 3011101"/>
                <a:gd name="connsiteX11" fmla="*/ 5808337 w 6739960"/>
                <a:gd name="connsiteY11" fmla="*/ 1416589 h 3011101"/>
                <a:gd name="connsiteX12" fmla="*/ 5994265 w 6739960"/>
                <a:gd name="connsiteY12" fmla="*/ 1027285 h 3011101"/>
                <a:gd name="connsiteX13" fmla="*/ 6169602 w 6739960"/>
                <a:gd name="connsiteY13" fmla="*/ 1442193 h 3011101"/>
                <a:gd name="connsiteX14" fmla="*/ 6323448 w 6739960"/>
                <a:gd name="connsiteY14" fmla="*/ 1104095 h 3011101"/>
                <a:gd name="connsiteX15" fmla="*/ 6469982 w 6739960"/>
                <a:gd name="connsiteY15" fmla="*/ 1431220 h 3011101"/>
                <a:gd name="connsiteX16" fmla="*/ 6461905 w 6739960"/>
                <a:gd name="connsiteY16" fmla="*/ 2209374 h 3011101"/>
                <a:gd name="connsiteX17" fmla="*/ 6345394 w 6739960"/>
                <a:gd name="connsiteY17" fmla="*/ 2581766 h 3011101"/>
                <a:gd name="connsiteX18" fmla="*/ 6271329 w 6739960"/>
                <a:gd name="connsiteY18" fmla="*/ 2898832 h 3011101"/>
                <a:gd name="connsiteX19" fmla="*/ 6739960 w 6739960"/>
                <a:gd name="connsiteY19" fmla="*/ 2897922 h 3011101"/>
                <a:gd name="connsiteX0" fmla="*/ 0 w 6739960"/>
                <a:gd name="connsiteY0" fmla="*/ 2932076 h 2932076"/>
                <a:gd name="connsiteX1" fmla="*/ 5139454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2932076"/>
                <a:gd name="connsiteX1" fmla="*/ 5139454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2932076"/>
                <a:gd name="connsiteX1" fmla="*/ 5278711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2932076"/>
                <a:gd name="connsiteX1" fmla="*/ 5278711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504294"/>
                <a:gd name="connsiteY0" fmla="*/ 2926720 h 2926720"/>
                <a:gd name="connsiteX1" fmla="*/ 5043045 w 6504294"/>
                <a:gd name="connsiteY1" fmla="*/ 2896623 h 2926720"/>
                <a:gd name="connsiteX2" fmla="*/ 4903026 w 6504294"/>
                <a:gd name="connsiteY2" fmla="*/ 2651182 h 2926720"/>
                <a:gd name="connsiteX3" fmla="*/ 4312476 w 6504294"/>
                <a:gd name="connsiteY3" fmla="*/ 1584382 h 2926720"/>
                <a:gd name="connsiteX4" fmla="*/ 4509452 w 6504294"/>
                <a:gd name="connsiteY4" fmla="*/ 1415903 h 2926720"/>
                <a:gd name="connsiteX5" fmla="*/ 4931601 w 6504294"/>
                <a:gd name="connsiteY5" fmla="*/ 1898707 h 2926720"/>
                <a:gd name="connsiteX6" fmla="*/ 4874451 w 6504294"/>
                <a:gd name="connsiteY6" fmla="*/ 431857 h 2926720"/>
                <a:gd name="connsiteX7" fmla="*/ 5014205 w 6504294"/>
                <a:gd name="connsiteY7" fmla="*/ 0 h 2926720"/>
                <a:gd name="connsiteX8" fmla="*/ 5150676 w 6504294"/>
                <a:gd name="connsiteY8" fmla="*/ 441382 h 2926720"/>
                <a:gd name="connsiteX9" fmla="*/ 5217351 w 6504294"/>
                <a:gd name="connsiteY9" fmla="*/ 1412932 h 2926720"/>
                <a:gd name="connsiteX10" fmla="*/ 5403810 w 6504294"/>
                <a:gd name="connsiteY10" fmla="*/ 987050 h 2926720"/>
                <a:gd name="connsiteX11" fmla="*/ 5572671 w 6504294"/>
                <a:gd name="connsiteY11" fmla="*/ 1416589 h 2926720"/>
                <a:gd name="connsiteX12" fmla="*/ 5758599 w 6504294"/>
                <a:gd name="connsiteY12" fmla="*/ 1027285 h 2926720"/>
                <a:gd name="connsiteX13" fmla="*/ 5933936 w 6504294"/>
                <a:gd name="connsiteY13" fmla="*/ 1442193 h 2926720"/>
                <a:gd name="connsiteX14" fmla="*/ 6087782 w 6504294"/>
                <a:gd name="connsiteY14" fmla="*/ 1104095 h 2926720"/>
                <a:gd name="connsiteX15" fmla="*/ 6234316 w 6504294"/>
                <a:gd name="connsiteY15" fmla="*/ 1431220 h 2926720"/>
                <a:gd name="connsiteX16" fmla="*/ 6226239 w 6504294"/>
                <a:gd name="connsiteY16" fmla="*/ 2209374 h 2926720"/>
                <a:gd name="connsiteX17" fmla="*/ 6109728 w 6504294"/>
                <a:gd name="connsiteY17" fmla="*/ 2581766 h 2926720"/>
                <a:gd name="connsiteX18" fmla="*/ 6035663 w 6504294"/>
                <a:gd name="connsiteY18" fmla="*/ 2898832 h 2926720"/>
                <a:gd name="connsiteX19" fmla="*/ 6504294 w 6504294"/>
                <a:gd name="connsiteY19" fmla="*/ 2897922 h 2926720"/>
                <a:gd name="connsiteX0" fmla="*/ 0 w 6691756"/>
                <a:gd name="connsiteY0" fmla="*/ 2926720 h 2926720"/>
                <a:gd name="connsiteX1" fmla="*/ 5043045 w 6691756"/>
                <a:gd name="connsiteY1" fmla="*/ 2896623 h 2926720"/>
                <a:gd name="connsiteX2" fmla="*/ 4903026 w 6691756"/>
                <a:gd name="connsiteY2" fmla="*/ 2651182 h 2926720"/>
                <a:gd name="connsiteX3" fmla="*/ 4312476 w 6691756"/>
                <a:gd name="connsiteY3" fmla="*/ 1584382 h 2926720"/>
                <a:gd name="connsiteX4" fmla="*/ 4509452 w 6691756"/>
                <a:gd name="connsiteY4" fmla="*/ 1415903 h 2926720"/>
                <a:gd name="connsiteX5" fmla="*/ 4931601 w 6691756"/>
                <a:gd name="connsiteY5" fmla="*/ 1898707 h 2926720"/>
                <a:gd name="connsiteX6" fmla="*/ 4874451 w 6691756"/>
                <a:gd name="connsiteY6" fmla="*/ 431857 h 2926720"/>
                <a:gd name="connsiteX7" fmla="*/ 5014205 w 6691756"/>
                <a:gd name="connsiteY7" fmla="*/ 0 h 2926720"/>
                <a:gd name="connsiteX8" fmla="*/ 5150676 w 6691756"/>
                <a:gd name="connsiteY8" fmla="*/ 441382 h 2926720"/>
                <a:gd name="connsiteX9" fmla="*/ 5217351 w 6691756"/>
                <a:gd name="connsiteY9" fmla="*/ 1412932 h 2926720"/>
                <a:gd name="connsiteX10" fmla="*/ 5403810 w 6691756"/>
                <a:gd name="connsiteY10" fmla="*/ 987050 h 2926720"/>
                <a:gd name="connsiteX11" fmla="*/ 5572671 w 6691756"/>
                <a:gd name="connsiteY11" fmla="*/ 1416589 h 2926720"/>
                <a:gd name="connsiteX12" fmla="*/ 5758599 w 6691756"/>
                <a:gd name="connsiteY12" fmla="*/ 1027285 h 2926720"/>
                <a:gd name="connsiteX13" fmla="*/ 5933936 w 6691756"/>
                <a:gd name="connsiteY13" fmla="*/ 1442193 h 2926720"/>
                <a:gd name="connsiteX14" fmla="*/ 6087782 w 6691756"/>
                <a:gd name="connsiteY14" fmla="*/ 1104095 h 2926720"/>
                <a:gd name="connsiteX15" fmla="*/ 6234316 w 6691756"/>
                <a:gd name="connsiteY15" fmla="*/ 1431220 h 2926720"/>
                <a:gd name="connsiteX16" fmla="*/ 6226239 w 6691756"/>
                <a:gd name="connsiteY16" fmla="*/ 2209374 h 2926720"/>
                <a:gd name="connsiteX17" fmla="*/ 6109728 w 6691756"/>
                <a:gd name="connsiteY17" fmla="*/ 2581766 h 2926720"/>
                <a:gd name="connsiteX18" fmla="*/ 6035663 w 6691756"/>
                <a:gd name="connsiteY18" fmla="*/ 2898832 h 2926720"/>
                <a:gd name="connsiteX19" fmla="*/ 6691756 w 6691756"/>
                <a:gd name="connsiteY19" fmla="*/ 2897922 h 2926720"/>
                <a:gd name="connsiteX0" fmla="*/ 0 w 6691756"/>
                <a:gd name="connsiteY0" fmla="*/ 2926720 h 2926720"/>
                <a:gd name="connsiteX1" fmla="*/ 5043045 w 6691756"/>
                <a:gd name="connsiteY1" fmla="*/ 2917545 h 2926720"/>
                <a:gd name="connsiteX2" fmla="*/ 4903026 w 6691756"/>
                <a:gd name="connsiteY2" fmla="*/ 2651182 h 2926720"/>
                <a:gd name="connsiteX3" fmla="*/ 4312476 w 6691756"/>
                <a:gd name="connsiteY3" fmla="*/ 1584382 h 2926720"/>
                <a:gd name="connsiteX4" fmla="*/ 4509452 w 6691756"/>
                <a:gd name="connsiteY4" fmla="*/ 1415903 h 2926720"/>
                <a:gd name="connsiteX5" fmla="*/ 4931601 w 6691756"/>
                <a:gd name="connsiteY5" fmla="*/ 1898707 h 2926720"/>
                <a:gd name="connsiteX6" fmla="*/ 4874451 w 6691756"/>
                <a:gd name="connsiteY6" fmla="*/ 431857 h 2926720"/>
                <a:gd name="connsiteX7" fmla="*/ 5014205 w 6691756"/>
                <a:gd name="connsiteY7" fmla="*/ 0 h 2926720"/>
                <a:gd name="connsiteX8" fmla="*/ 5150676 w 6691756"/>
                <a:gd name="connsiteY8" fmla="*/ 441382 h 2926720"/>
                <a:gd name="connsiteX9" fmla="*/ 5217351 w 6691756"/>
                <a:gd name="connsiteY9" fmla="*/ 1412932 h 2926720"/>
                <a:gd name="connsiteX10" fmla="*/ 5403810 w 6691756"/>
                <a:gd name="connsiteY10" fmla="*/ 987050 h 2926720"/>
                <a:gd name="connsiteX11" fmla="*/ 5572671 w 6691756"/>
                <a:gd name="connsiteY11" fmla="*/ 1416589 h 2926720"/>
                <a:gd name="connsiteX12" fmla="*/ 5758599 w 6691756"/>
                <a:gd name="connsiteY12" fmla="*/ 1027285 h 2926720"/>
                <a:gd name="connsiteX13" fmla="*/ 5933936 w 6691756"/>
                <a:gd name="connsiteY13" fmla="*/ 1442193 h 2926720"/>
                <a:gd name="connsiteX14" fmla="*/ 6087782 w 6691756"/>
                <a:gd name="connsiteY14" fmla="*/ 1104095 h 2926720"/>
                <a:gd name="connsiteX15" fmla="*/ 6234316 w 6691756"/>
                <a:gd name="connsiteY15" fmla="*/ 1431220 h 2926720"/>
                <a:gd name="connsiteX16" fmla="*/ 6226239 w 6691756"/>
                <a:gd name="connsiteY16" fmla="*/ 2209374 h 2926720"/>
                <a:gd name="connsiteX17" fmla="*/ 6109728 w 6691756"/>
                <a:gd name="connsiteY17" fmla="*/ 2581766 h 2926720"/>
                <a:gd name="connsiteX18" fmla="*/ 6035663 w 6691756"/>
                <a:gd name="connsiteY18" fmla="*/ 2898832 h 2926720"/>
                <a:gd name="connsiteX19" fmla="*/ 6691756 w 6691756"/>
                <a:gd name="connsiteY19" fmla="*/ 2897922 h 2926720"/>
                <a:gd name="connsiteX0" fmla="*/ 0 w 6691756"/>
                <a:gd name="connsiteY0" fmla="*/ 2926720 h 2926720"/>
                <a:gd name="connsiteX1" fmla="*/ 5056993 w 6691756"/>
                <a:gd name="connsiteY1" fmla="*/ 2910571 h 2926720"/>
                <a:gd name="connsiteX2" fmla="*/ 4903026 w 6691756"/>
                <a:gd name="connsiteY2" fmla="*/ 2651182 h 2926720"/>
                <a:gd name="connsiteX3" fmla="*/ 4312476 w 6691756"/>
                <a:gd name="connsiteY3" fmla="*/ 1584382 h 2926720"/>
                <a:gd name="connsiteX4" fmla="*/ 4509452 w 6691756"/>
                <a:gd name="connsiteY4" fmla="*/ 1415903 h 2926720"/>
                <a:gd name="connsiteX5" fmla="*/ 4931601 w 6691756"/>
                <a:gd name="connsiteY5" fmla="*/ 1898707 h 2926720"/>
                <a:gd name="connsiteX6" fmla="*/ 4874451 w 6691756"/>
                <a:gd name="connsiteY6" fmla="*/ 431857 h 2926720"/>
                <a:gd name="connsiteX7" fmla="*/ 5014205 w 6691756"/>
                <a:gd name="connsiteY7" fmla="*/ 0 h 2926720"/>
                <a:gd name="connsiteX8" fmla="*/ 5150676 w 6691756"/>
                <a:gd name="connsiteY8" fmla="*/ 441382 h 2926720"/>
                <a:gd name="connsiteX9" fmla="*/ 5217351 w 6691756"/>
                <a:gd name="connsiteY9" fmla="*/ 1412932 h 2926720"/>
                <a:gd name="connsiteX10" fmla="*/ 5403810 w 6691756"/>
                <a:gd name="connsiteY10" fmla="*/ 987050 h 2926720"/>
                <a:gd name="connsiteX11" fmla="*/ 5572671 w 6691756"/>
                <a:gd name="connsiteY11" fmla="*/ 1416589 h 2926720"/>
                <a:gd name="connsiteX12" fmla="*/ 5758599 w 6691756"/>
                <a:gd name="connsiteY12" fmla="*/ 1027285 h 2926720"/>
                <a:gd name="connsiteX13" fmla="*/ 5933936 w 6691756"/>
                <a:gd name="connsiteY13" fmla="*/ 1442193 h 2926720"/>
                <a:gd name="connsiteX14" fmla="*/ 6087782 w 6691756"/>
                <a:gd name="connsiteY14" fmla="*/ 1104095 h 2926720"/>
                <a:gd name="connsiteX15" fmla="*/ 6234316 w 6691756"/>
                <a:gd name="connsiteY15" fmla="*/ 1431220 h 2926720"/>
                <a:gd name="connsiteX16" fmla="*/ 6226239 w 6691756"/>
                <a:gd name="connsiteY16" fmla="*/ 2209374 h 2926720"/>
                <a:gd name="connsiteX17" fmla="*/ 6109728 w 6691756"/>
                <a:gd name="connsiteY17" fmla="*/ 2581766 h 2926720"/>
                <a:gd name="connsiteX18" fmla="*/ 6035663 w 6691756"/>
                <a:gd name="connsiteY18" fmla="*/ 2898832 h 2926720"/>
                <a:gd name="connsiteX19" fmla="*/ 6691756 w 6691756"/>
                <a:gd name="connsiteY19" fmla="*/ 2897922 h 2926720"/>
                <a:gd name="connsiteX0" fmla="*/ 0 w 6691756"/>
                <a:gd name="connsiteY0" fmla="*/ 2926720 h 2927671"/>
                <a:gd name="connsiteX1" fmla="*/ 5056993 w 6691756"/>
                <a:gd name="connsiteY1" fmla="*/ 2924519 h 2927671"/>
                <a:gd name="connsiteX2" fmla="*/ 4903026 w 6691756"/>
                <a:gd name="connsiteY2" fmla="*/ 2651182 h 2927671"/>
                <a:gd name="connsiteX3" fmla="*/ 4312476 w 6691756"/>
                <a:gd name="connsiteY3" fmla="*/ 1584382 h 2927671"/>
                <a:gd name="connsiteX4" fmla="*/ 4509452 w 6691756"/>
                <a:gd name="connsiteY4" fmla="*/ 1415903 h 2927671"/>
                <a:gd name="connsiteX5" fmla="*/ 4931601 w 6691756"/>
                <a:gd name="connsiteY5" fmla="*/ 1898707 h 2927671"/>
                <a:gd name="connsiteX6" fmla="*/ 4874451 w 6691756"/>
                <a:gd name="connsiteY6" fmla="*/ 431857 h 2927671"/>
                <a:gd name="connsiteX7" fmla="*/ 5014205 w 6691756"/>
                <a:gd name="connsiteY7" fmla="*/ 0 h 2927671"/>
                <a:gd name="connsiteX8" fmla="*/ 5150676 w 6691756"/>
                <a:gd name="connsiteY8" fmla="*/ 441382 h 2927671"/>
                <a:gd name="connsiteX9" fmla="*/ 5217351 w 6691756"/>
                <a:gd name="connsiteY9" fmla="*/ 1412932 h 2927671"/>
                <a:gd name="connsiteX10" fmla="*/ 5403810 w 6691756"/>
                <a:gd name="connsiteY10" fmla="*/ 987050 h 2927671"/>
                <a:gd name="connsiteX11" fmla="*/ 5572671 w 6691756"/>
                <a:gd name="connsiteY11" fmla="*/ 1416589 h 2927671"/>
                <a:gd name="connsiteX12" fmla="*/ 5758599 w 6691756"/>
                <a:gd name="connsiteY12" fmla="*/ 1027285 h 2927671"/>
                <a:gd name="connsiteX13" fmla="*/ 5933936 w 6691756"/>
                <a:gd name="connsiteY13" fmla="*/ 1442193 h 2927671"/>
                <a:gd name="connsiteX14" fmla="*/ 6087782 w 6691756"/>
                <a:gd name="connsiteY14" fmla="*/ 1104095 h 2927671"/>
                <a:gd name="connsiteX15" fmla="*/ 6234316 w 6691756"/>
                <a:gd name="connsiteY15" fmla="*/ 1431220 h 2927671"/>
                <a:gd name="connsiteX16" fmla="*/ 6226239 w 6691756"/>
                <a:gd name="connsiteY16" fmla="*/ 2209374 h 2927671"/>
                <a:gd name="connsiteX17" fmla="*/ 6109728 w 6691756"/>
                <a:gd name="connsiteY17" fmla="*/ 2581766 h 2927671"/>
                <a:gd name="connsiteX18" fmla="*/ 6035663 w 6691756"/>
                <a:gd name="connsiteY18" fmla="*/ 2898832 h 2927671"/>
                <a:gd name="connsiteX19" fmla="*/ 6691756 w 6691756"/>
                <a:gd name="connsiteY19" fmla="*/ 2897922 h 2927671"/>
                <a:gd name="connsiteX0" fmla="*/ 0 w 6691756"/>
                <a:gd name="connsiteY0" fmla="*/ 2926720 h 2927671"/>
                <a:gd name="connsiteX1" fmla="*/ 5056993 w 6691756"/>
                <a:gd name="connsiteY1" fmla="*/ 2924519 h 2927671"/>
                <a:gd name="connsiteX2" fmla="*/ 4903026 w 6691756"/>
                <a:gd name="connsiteY2" fmla="*/ 2651182 h 2927671"/>
                <a:gd name="connsiteX3" fmla="*/ 4312476 w 6691756"/>
                <a:gd name="connsiteY3" fmla="*/ 1584382 h 2927671"/>
                <a:gd name="connsiteX4" fmla="*/ 4509452 w 6691756"/>
                <a:gd name="connsiteY4" fmla="*/ 1415903 h 2927671"/>
                <a:gd name="connsiteX5" fmla="*/ 4931601 w 6691756"/>
                <a:gd name="connsiteY5" fmla="*/ 1898707 h 2927671"/>
                <a:gd name="connsiteX6" fmla="*/ 4874451 w 6691756"/>
                <a:gd name="connsiteY6" fmla="*/ 431857 h 2927671"/>
                <a:gd name="connsiteX7" fmla="*/ 5014205 w 6691756"/>
                <a:gd name="connsiteY7" fmla="*/ 0 h 2927671"/>
                <a:gd name="connsiteX8" fmla="*/ 5150676 w 6691756"/>
                <a:gd name="connsiteY8" fmla="*/ 441382 h 2927671"/>
                <a:gd name="connsiteX9" fmla="*/ 5217351 w 6691756"/>
                <a:gd name="connsiteY9" fmla="*/ 1412932 h 2927671"/>
                <a:gd name="connsiteX10" fmla="*/ 5403810 w 6691756"/>
                <a:gd name="connsiteY10" fmla="*/ 987050 h 2927671"/>
                <a:gd name="connsiteX11" fmla="*/ 5572671 w 6691756"/>
                <a:gd name="connsiteY11" fmla="*/ 1416589 h 2927671"/>
                <a:gd name="connsiteX12" fmla="*/ 5758599 w 6691756"/>
                <a:gd name="connsiteY12" fmla="*/ 1027285 h 2927671"/>
                <a:gd name="connsiteX13" fmla="*/ 5933936 w 6691756"/>
                <a:gd name="connsiteY13" fmla="*/ 1442193 h 2927671"/>
                <a:gd name="connsiteX14" fmla="*/ 6087782 w 6691756"/>
                <a:gd name="connsiteY14" fmla="*/ 1104095 h 2927671"/>
                <a:gd name="connsiteX15" fmla="*/ 6234316 w 6691756"/>
                <a:gd name="connsiteY15" fmla="*/ 1431220 h 2927671"/>
                <a:gd name="connsiteX16" fmla="*/ 6226239 w 6691756"/>
                <a:gd name="connsiteY16" fmla="*/ 2209374 h 2927671"/>
                <a:gd name="connsiteX17" fmla="*/ 6109728 w 6691756"/>
                <a:gd name="connsiteY17" fmla="*/ 2581766 h 2927671"/>
                <a:gd name="connsiteX18" fmla="*/ 6035663 w 6691756"/>
                <a:gd name="connsiteY18" fmla="*/ 2912780 h 2927671"/>
                <a:gd name="connsiteX19" fmla="*/ 6691756 w 6691756"/>
                <a:gd name="connsiteY19" fmla="*/ 2897922 h 2927671"/>
                <a:gd name="connsiteX0" fmla="*/ 0 w 6698730"/>
                <a:gd name="connsiteY0" fmla="*/ 2926720 h 2927671"/>
                <a:gd name="connsiteX1" fmla="*/ 5056993 w 6698730"/>
                <a:gd name="connsiteY1" fmla="*/ 2924519 h 2927671"/>
                <a:gd name="connsiteX2" fmla="*/ 4903026 w 6698730"/>
                <a:gd name="connsiteY2" fmla="*/ 2651182 h 2927671"/>
                <a:gd name="connsiteX3" fmla="*/ 4312476 w 6698730"/>
                <a:gd name="connsiteY3" fmla="*/ 1584382 h 2927671"/>
                <a:gd name="connsiteX4" fmla="*/ 4509452 w 6698730"/>
                <a:gd name="connsiteY4" fmla="*/ 1415903 h 2927671"/>
                <a:gd name="connsiteX5" fmla="*/ 4931601 w 6698730"/>
                <a:gd name="connsiteY5" fmla="*/ 1898707 h 2927671"/>
                <a:gd name="connsiteX6" fmla="*/ 4874451 w 6698730"/>
                <a:gd name="connsiteY6" fmla="*/ 431857 h 2927671"/>
                <a:gd name="connsiteX7" fmla="*/ 5014205 w 6698730"/>
                <a:gd name="connsiteY7" fmla="*/ 0 h 2927671"/>
                <a:gd name="connsiteX8" fmla="*/ 5150676 w 6698730"/>
                <a:gd name="connsiteY8" fmla="*/ 441382 h 2927671"/>
                <a:gd name="connsiteX9" fmla="*/ 5217351 w 6698730"/>
                <a:gd name="connsiteY9" fmla="*/ 1412932 h 2927671"/>
                <a:gd name="connsiteX10" fmla="*/ 5403810 w 6698730"/>
                <a:gd name="connsiteY10" fmla="*/ 987050 h 2927671"/>
                <a:gd name="connsiteX11" fmla="*/ 5572671 w 6698730"/>
                <a:gd name="connsiteY11" fmla="*/ 1416589 h 2927671"/>
                <a:gd name="connsiteX12" fmla="*/ 5758599 w 6698730"/>
                <a:gd name="connsiteY12" fmla="*/ 1027285 h 2927671"/>
                <a:gd name="connsiteX13" fmla="*/ 5933936 w 6698730"/>
                <a:gd name="connsiteY13" fmla="*/ 1442193 h 2927671"/>
                <a:gd name="connsiteX14" fmla="*/ 6087782 w 6698730"/>
                <a:gd name="connsiteY14" fmla="*/ 1104095 h 2927671"/>
                <a:gd name="connsiteX15" fmla="*/ 6234316 w 6698730"/>
                <a:gd name="connsiteY15" fmla="*/ 1431220 h 2927671"/>
                <a:gd name="connsiteX16" fmla="*/ 6226239 w 6698730"/>
                <a:gd name="connsiteY16" fmla="*/ 2209374 h 2927671"/>
                <a:gd name="connsiteX17" fmla="*/ 6109728 w 6698730"/>
                <a:gd name="connsiteY17" fmla="*/ 2581766 h 2927671"/>
                <a:gd name="connsiteX18" fmla="*/ 6035663 w 6698730"/>
                <a:gd name="connsiteY18" fmla="*/ 2912780 h 2927671"/>
                <a:gd name="connsiteX19" fmla="*/ 6698730 w 6698730"/>
                <a:gd name="connsiteY19" fmla="*/ 2918844 h 2927671"/>
                <a:gd name="connsiteX0" fmla="*/ 0 w 6698730"/>
                <a:gd name="connsiteY0" fmla="*/ 2926720 h 2940676"/>
                <a:gd name="connsiteX1" fmla="*/ 5056993 w 6698730"/>
                <a:gd name="connsiteY1" fmla="*/ 2924519 h 2940676"/>
                <a:gd name="connsiteX2" fmla="*/ 4903026 w 6698730"/>
                <a:gd name="connsiteY2" fmla="*/ 2651182 h 2940676"/>
                <a:gd name="connsiteX3" fmla="*/ 4312476 w 6698730"/>
                <a:gd name="connsiteY3" fmla="*/ 1584382 h 2940676"/>
                <a:gd name="connsiteX4" fmla="*/ 4509452 w 6698730"/>
                <a:gd name="connsiteY4" fmla="*/ 1415903 h 2940676"/>
                <a:gd name="connsiteX5" fmla="*/ 4931601 w 6698730"/>
                <a:gd name="connsiteY5" fmla="*/ 1898707 h 2940676"/>
                <a:gd name="connsiteX6" fmla="*/ 4874451 w 6698730"/>
                <a:gd name="connsiteY6" fmla="*/ 431857 h 2940676"/>
                <a:gd name="connsiteX7" fmla="*/ 5014205 w 6698730"/>
                <a:gd name="connsiteY7" fmla="*/ 0 h 2940676"/>
                <a:gd name="connsiteX8" fmla="*/ 5150676 w 6698730"/>
                <a:gd name="connsiteY8" fmla="*/ 441382 h 2940676"/>
                <a:gd name="connsiteX9" fmla="*/ 5217351 w 6698730"/>
                <a:gd name="connsiteY9" fmla="*/ 1412932 h 2940676"/>
                <a:gd name="connsiteX10" fmla="*/ 5403810 w 6698730"/>
                <a:gd name="connsiteY10" fmla="*/ 987050 h 2940676"/>
                <a:gd name="connsiteX11" fmla="*/ 5572671 w 6698730"/>
                <a:gd name="connsiteY11" fmla="*/ 1416589 h 2940676"/>
                <a:gd name="connsiteX12" fmla="*/ 5758599 w 6698730"/>
                <a:gd name="connsiteY12" fmla="*/ 1027285 h 2940676"/>
                <a:gd name="connsiteX13" fmla="*/ 5933936 w 6698730"/>
                <a:gd name="connsiteY13" fmla="*/ 1442193 h 2940676"/>
                <a:gd name="connsiteX14" fmla="*/ 6087782 w 6698730"/>
                <a:gd name="connsiteY14" fmla="*/ 1104095 h 2940676"/>
                <a:gd name="connsiteX15" fmla="*/ 6234316 w 6698730"/>
                <a:gd name="connsiteY15" fmla="*/ 1431220 h 2940676"/>
                <a:gd name="connsiteX16" fmla="*/ 6226239 w 6698730"/>
                <a:gd name="connsiteY16" fmla="*/ 2209374 h 2940676"/>
                <a:gd name="connsiteX17" fmla="*/ 6109728 w 6698730"/>
                <a:gd name="connsiteY17" fmla="*/ 2581766 h 2940676"/>
                <a:gd name="connsiteX18" fmla="*/ 6042637 w 6698730"/>
                <a:gd name="connsiteY18" fmla="*/ 2940676 h 2940676"/>
                <a:gd name="connsiteX19" fmla="*/ 6698730 w 6698730"/>
                <a:gd name="connsiteY19" fmla="*/ 2918844 h 2940676"/>
                <a:gd name="connsiteX0" fmla="*/ 0 w 6705704"/>
                <a:gd name="connsiteY0" fmla="*/ 2926720 h 2940676"/>
                <a:gd name="connsiteX1" fmla="*/ 5056993 w 6705704"/>
                <a:gd name="connsiteY1" fmla="*/ 2924519 h 2940676"/>
                <a:gd name="connsiteX2" fmla="*/ 4903026 w 6705704"/>
                <a:gd name="connsiteY2" fmla="*/ 2651182 h 2940676"/>
                <a:gd name="connsiteX3" fmla="*/ 4312476 w 6705704"/>
                <a:gd name="connsiteY3" fmla="*/ 1584382 h 2940676"/>
                <a:gd name="connsiteX4" fmla="*/ 4509452 w 6705704"/>
                <a:gd name="connsiteY4" fmla="*/ 1415903 h 2940676"/>
                <a:gd name="connsiteX5" fmla="*/ 4931601 w 6705704"/>
                <a:gd name="connsiteY5" fmla="*/ 1898707 h 2940676"/>
                <a:gd name="connsiteX6" fmla="*/ 4874451 w 6705704"/>
                <a:gd name="connsiteY6" fmla="*/ 431857 h 2940676"/>
                <a:gd name="connsiteX7" fmla="*/ 5014205 w 6705704"/>
                <a:gd name="connsiteY7" fmla="*/ 0 h 2940676"/>
                <a:gd name="connsiteX8" fmla="*/ 5150676 w 6705704"/>
                <a:gd name="connsiteY8" fmla="*/ 441382 h 2940676"/>
                <a:gd name="connsiteX9" fmla="*/ 5217351 w 6705704"/>
                <a:gd name="connsiteY9" fmla="*/ 1412932 h 2940676"/>
                <a:gd name="connsiteX10" fmla="*/ 5403810 w 6705704"/>
                <a:gd name="connsiteY10" fmla="*/ 987050 h 2940676"/>
                <a:gd name="connsiteX11" fmla="*/ 5572671 w 6705704"/>
                <a:gd name="connsiteY11" fmla="*/ 1416589 h 2940676"/>
                <a:gd name="connsiteX12" fmla="*/ 5758599 w 6705704"/>
                <a:gd name="connsiteY12" fmla="*/ 1027285 h 2940676"/>
                <a:gd name="connsiteX13" fmla="*/ 5933936 w 6705704"/>
                <a:gd name="connsiteY13" fmla="*/ 1442193 h 2940676"/>
                <a:gd name="connsiteX14" fmla="*/ 6087782 w 6705704"/>
                <a:gd name="connsiteY14" fmla="*/ 1104095 h 2940676"/>
                <a:gd name="connsiteX15" fmla="*/ 6234316 w 6705704"/>
                <a:gd name="connsiteY15" fmla="*/ 1431220 h 2940676"/>
                <a:gd name="connsiteX16" fmla="*/ 6226239 w 6705704"/>
                <a:gd name="connsiteY16" fmla="*/ 2209374 h 2940676"/>
                <a:gd name="connsiteX17" fmla="*/ 6109728 w 6705704"/>
                <a:gd name="connsiteY17" fmla="*/ 2581766 h 2940676"/>
                <a:gd name="connsiteX18" fmla="*/ 6042637 w 6705704"/>
                <a:gd name="connsiteY18" fmla="*/ 2940676 h 2940676"/>
                <a:gd name="connsiteX19" fmla="*/ 6705704 w 6705704"/>
                <a:gd name="connsiteY19" fmla="*/ 2939766 h 2940676"/>
                <a:gd name="connsiteX0" fmla="*/ 0 w 6705704"/>
                <a:gd name="connsiteY0" fmla="*/ 2926720 h 2940676"/>
                <a:gd name="connsiteX1" fmla="*/ 5050019 w 6705704"/>
                <a:gd name="connsiteY1" fmla="*/ 2931493 h 2940676"/>
                <a:gd name="connsiteX2" fmla="*/ 4903026 w 6705704"/>
                <a:gd name="connsiteY2" fmla="*/ 2651182 h 2940676"/>
                <a:gd name="connsiteX3" fmla="*/ 4312476 w 6705704"/>
                <a:gd name="connsiteY3" fmla="*/ 1584382 h 2940676"/>
                <a:gd name="connsiteX4" fmla="*/ 4509452 w 6705704"/>
                <a:gd name="connsiteY4" fmla="*/ 1415903 h 2940676"/>
                <a:gd name="connsiteX5" fmla="*/ 4931601 w 6705704"/>
                <a:gd name="connsiteY5" fmla="*/ 1898707 h 2940676"/>
                <a:gd name="connsiteX6" fmla="*/ 4874451 w 6705704"/>
                <a:gd name="connsiteY6" fmla="*/ 431857 h 2940676"/>
                <a:gd name="connsiteX7" fmla="*/ 5014205 w 6705704"/>
                <a:gd name="connsiteY7" fmla="*/ 0 h 2940676"/>
                <a:gd name="connsiteX8" fmla="*/ 5150676 w 6705704"/>
                <a:gd name="connsiteY8" fmla="*/ 441382 h 2940676"/>
                <a:gd name="connsiteX9" fmla="*/ 5217351 w 6705704"/>
                <a:gd name="connsiteY9" fmla="*/ 1412932 h 2940676"/>
                <a:gd name="connsiteX10" fmla="*/ 5403810 w 6705704"/>
                <a:gd name="connsiteY10" fmla="*/ 987050 h 2940676"/>
                <a:gd name="connsiteX11" fmla="*/ 5572671 w 6705704"/>
                <a:gd name="connsiteY11" fmla="*/ 1416589 h 2940676"/>
                <a:gd name="connsiteX12" fmla="*/ 5758599 w 6705704"/>
                <a:gd name="connsiteY12" fmla="*/ 1027285 h 2940676"/>
                <a:gd name="connsiteX13" fmla="*/ 5933936 w 6705704"/>
                <a:gd name="connsiteY13" fmla="*/ 1442193 h 2940676"/>
                <a:gd name="connsiteX14" fmla="*/ 6087782 w 6705704"/>
                <a:gd name="connsiteY14" fmla="*/ 1104095 h 2940676"/>
                <a:gd name="connsiteX15" fmla="*/ 6234316 w 6705704"/>
                <a:gd name="connsiteY15" fmla="*/ 1431220 h 2940676"/>
                <a:gd name="connsiteX16" fmla="*/ 6226239 w 6705704"/>
                <a:gd name="connsiteY16" fmla="*/ 2209374 h 2940676"/>
                <a:gd name="connsiteX17" fmla="*/ 6109728 w 6705704"/>
                <a:gd name="connsiteY17" fmla="*/ 2581766 h 2940676"/>
                <a:gd name="connsiteX18" fmla="*/ 6042637 w 6705704"/>
                <a:gd name="connsiteY18" fmla="*/ 2940676 h 2940676"/>
                <a:gd name="connsiteX19" fmla="*/ 6705704 w 6705704"/>
                <a:gd name="connsiteY19" fmla="*/ 2939766 h 2940676"/>
                <a:gd name="connsiteX0" fmla="*/ 0 w 7031072"/>
                <a:gd name="connsiteY0" fmla="*/ 2926720 h 2940676"/>
                <a:gd name="connsiteX1" fmla="*/ 5050019 w 7031072"/>
                <a:gd name="connsiteY1" fmla="*/ 2931493 h 2940676"/>
                <a:gd name="connsiteX2" fmla="*/ 4903026 w 7031072"/>
                <a:gd name="connsiteY2" fmla="*/ 2651182 h 2940676"/>
                <a:gd name="connsiteX3" fmla="*/ 4312476 w 7031072"/>
                <a:gd name="connsiteY3" fmla="*/ 1584382 h 2940676"/>
                <a:gd name="connsiteX4" fmla="*/ 4509452 w 7031072"/>
                <a:gd name="connsiteY4" fmla="*/ 1415903 h 2940676"/>
                <a:gd name="connsiteX5" fmla="*/ 4931601 w 7031072"/>
                <a:gd name="connsiteY5" fmla="*/ 1898707 h 2940676"/>
                <a:gd name="connsiteX6" fmla="*/ 4874451 w 7031072"/>
                <a:gd name="connsiteY6" fmla="*/ 431857 h 2940676"/>
                <a:gd name="connsiteX7" fmla="*/ 5014205 w 7031072"/>
                <a:gd name="connsiteY7" fmla="*/ 0 h 2940676"/>
                <a:gd name="connsiteX8" fmla="*/ 5150676 w 7031072"/>
                <a:gd name="connsiteY8" fmla="*/ 441382 h 2940676"/>
                <a:gd name="connsiteX9" fmla="*/ 5217351 w 7031072"/>
                <a:gd name="connsiteY9" fmla="*/ 1412932 h 2940676"/>
                <a:gd name="connsiteX10" fmla="*/ 5403810 w 7031072"/>
                <a:gd name="connsiteY10" fmla="*/ 987050 h 2940676"/>
                <a:gd name="connsiteX11" fmla="*/ 5572671 w 7031072"/>
                <a:gd name="connsiteY11" fmla="*/ 1416589 h 2940676"/>
                <a:gd name="connsiteX12" fmla="*/ 5758599 w 7031072"/>
                <a:gd name="connsiteY12" fmla="*/ 1027285 h 2940676"/>
                <a:gd name="connsiteX13" fmla="*/ 5933936 w 7031072"/>
                <a:gd name="connsiteY13" fmla="*/ 1442193 h 2940676"/>
                <a:gd name="connsiteX14" fmla="*/ 6087782 w 7031072"/>
                <a:gd name="connsiteY14" fmla="*/ 1104095 h 2940676"/>
                <a:gd name="connsiteX15" fmla="*/ 6234316 w 7031072"/>
                <a:gd name="connsiteY15" fmla="*/ 1431220 h 2940676"/>
                <a:gd name="connsiteX16" fmla="*/ 6226239 w 7031072"/>
                <a:gd name="connsiteY16" fmla="*/ 2209374 h 2940676"/>
                <a:gd name="connsiteX17" fmla="*/ 6109728 w 7031072"/>
                <a:gd name="connsiteY17" fmla="*/ 2581766 h 2940676"/>
                <a:gd name="connsiteX18" fmla="*/ 6042637 w 7031072"/>
                <a:gd name="connsiteY18" fmla="*/ 2940676 h 2940676"/>
                <a:gd name="connsiteX19" fmla="*/ 7031072 w 7031072"/>
                <a:gd name="connsiteY19" fmla="*/ 2939766 h 2940676"/>
                <a:gd name="connsiteX0" fmla="*/ 0 w 8920705"/>
                <a:gd name="connsiteY0" fmla="*/ 2914206 h 2940676"/>
                <a:gd name="connsiteX1" fmla="*/ 6939652 w 8920705"/>
                <a:gd name="connsiteY1" fmla="*/ 2931493 h 2940676"/>
                <a:gd name="connsiteX2" fmla="*/ 6792659 w 8920705"/>
                <a:gd name="connsiteY2" fmla="*/ 2651182 h 2940676"/>
                <a:gd name="connsiteX3" fmla="*/ 6202109 w 8920705"/>
                <a:gd name="connsiteY3" fmla="*/ 1584382 h 2940676"/>
                <a:gd name="connsiteX4" fmla="*/ 6399085 w 8920705"/>
                <a:gd name="connsiteY4" fmla="*/ 1415903 h 2940676"/>
                <a:gd name="connsiteX5" fmla="*/ 6821234 w 8920705"/>
                <a:gd name="connsiteY5" fmla="*/ 1898707 h 2940676"/>
                <a:gd name="connsiteX6" fmla="*/ 6764084 w 8920705"/>
                <a:gd name="connsiteY6" fmla="*/ 431857 h 2940676"/>
                <a:gd name="connsiteX7" fmla="*/ 6903838 w 8920705"/>
                <a:gd name="connsiteY7" fmla="*/ 0 h 2940676"/>
                <a:gd name="connsiteX8" fmla="*/ 7040309 w 8920705"/>
                <a:gd name="connsiteY8" fmla="*/ 441382 h 2940676"/>
                <a:gd name="connsiteX9" fmla="*/ 7106984 w 8920705"/>
                <a:gd name="connsiteY9" fmla="*/ 1412932 h 2940676"/>
                <a:gd name="connsiteX10" fmla="*/ 7293443 w 8920705"/>
                <a:gd name="connsiteY10" fmla="*/ 987050 h 2940676"/>
                <a:gd name="connsiteX11" fmla="*/ 7462304 w 8920705"/>
                <a:gd name="connsiteY11" fmla="*/ 1416589 h 2940676"/>
                <a:gd name="connsiteX12" fmla="*/ 7648232 w 8920705"/>
                <a:gd name="connsiteY12" fmla="*/ 1027285 h 2940676"/>
                <a:gd name="connsiteX13" fmla="*/ 7823569 w 8920705"/>
                <a:gd name="connsiteY13" fmla="*/ 1442193 h 2940676"/>
                <a:gd name="connsiteX14" fmla="*/ 7977415 w 8920705"/>
                <a:gd name="connsiteY14" fmla="*/ 1104095 h 2940676"/>
                <a:gd name="connsiteX15" fmla="*/ 8123949 w 8920705"/>
                <a:gd name="connsiteY15" fmla="*/ 1431220 h 2940676"/>
                <a:gd name="connsiteX16" fmla="*/ 8115872 w 8920705"/>
                <a:gd name="connsiteY16" fmla="*/ 2209374 h 2940676"/>
                <a:gd name="connsiteX17" fmla="*/ 7999361 w 8920705"/>
                <a:gd name="connsiteY17" fmla="*/ 2581766 h 2940676"/>
                <a:gd name="connsiteX18" fmla="*/ 7932270 w 8920705"/>
                <a:gd name="connsiteY18" fmla="*/ 2940676 h 2940676"/>
                <a:gd name="connsiteX19" fmla="*/ 8920705 w 8920705"/>
                <a:gd name="connsiteY19" fmla="*/ 2939766 h 294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920705" h="2940676">
                  <a:moveTo>
                    <a:pt x="0" y="2914206"/>
                  </a:moveTo>
                  <a:cubicBezTo>
                    <a:pt x="92107" y="2906013"/>
                    <a:pt x="6067894" y="2940882"/>
                    <a:pt x="6939652" y="2931493"/>
                  </a:cubicBezTo>
                  <a:cubicBezTo>
                    <a:pt x="6928422" y="2809692"/>
                    <a:pt x="6861188" y="2719585"/>
                    <a:pt x="6792659" y="2651182"/>
                  </a:cubicBezTo>
                  <a:cubicBezTo>
                    <a:pt x="6456819" y="2288268"/>
                    <a:pt x="6516003" y="2046052"/>
                    <a:pt x="6202109" y="1584382"/>
                  </a:cubicBezTo>
                  <a:cubicBezTo>
                    <a:pt x="6022250" y="1333302"/>
                    <a:pt x="6266371" y="1276991"/>
                    <a:pt x="6399085" y="1415903"/>
                  </a:cubicBezTo>
                  <a:cubicBezTo>
                    <a:pt x="6498348" y="1535385"/>
                    <a:pt x="6663449" y="1643894"/>
                    <a:pt x="6821234" y="1898707"/>
                  </a:cubicBezTo>
                  <a:lnTo>
                    <a:pt x="6764084" y="431857"/>
                  </a:lnTo>
                  <a:cubicBezTo>
                    <a:pt x="6812666" y="238595"/>
                    <a:pt x="6825664" y="218012"/>
                    <a:pt x="6903838" y="0"/>
                  </a:cubicBezTo>
                  <a:cubicBezTo>
                    <a:pt x="6971299" y="221184"/>
                    <a:pt x="6998418" y="248742"/>
                    <a:pt x="7040309" y="441382"/>
                  </a:cubicBezTo>
                  <a:lnTo>
                    <a:pt x="7106984" y="1412932"/>
                  </a:lnTo>
                  <a:cubicBezTo>
                    <a:pt x="7089433" y="1278325"/>
                    <a:pt x="7135468" y="987050"/>
                    <a:pt x="7293443" y="987050"/>
                  </a:cubicBezTo>
                  <a:cubicBezTo>
                    <a:pt x="7480678" y="994365"/>
                    <a:pt x="7461086" y="1267236"/>
                    <a:pt x="7462304" y="1416589"/>
                  </a:cubicBezTo>
                  <a:cubicBezTo>
                    <a:pt x="7475093" y="1229174"/>
                    <a:pt x="7506945" y="1022409"/>
                    <a:pt x="7648232" y="1027285"/>
                  </a:cubicBezTo>
                  <a:cubicBezTo>
                    <a:pt x="7815124" y="1024846"/>
                    <a:pt x="7819301" y="1241636"/>
                    <a:pt x="7823569" y="1442193"/>
                  </a:cubicBezTo>
                  <a:cubicBezTo>
                    <a:pt x="7821639" y="1283431"/>
                    <a:pt x="7821891" y="1102266"/>
                    <a:pt x="7977415" y="1104095"/>
                  </a:cubicBezTo>
                  <a:cubicBezTo>
                    <a:pt x="8089047" y="1113238"/>
                    <a:pt x="8099654" y="1249445"/>
                    <a:pt x="8123949" y="1431220"/>
                  </a:cubicBezTo>
                  <a:cubicBezTo>
                    <a:pt x="8150518" y="1738154"/>
                    <a:pt x="8144167" y="1887810"/>
                    <a:pt x="8115872" y="2209374"/>
                  </a:cubicBezTo>
                  <a:cubicBezTo>
                    <a:pt x="8095107" y="2412104"/>
                    <a:pt x="8042097" y="2466856"/>
                    <a:pt x="7999361" y="2581766"/>
                  </a:cubicBezTo>
                  <a:cubicBezTo>
                    <a:pt x="7927365" y="2689360"/>
                    <a:pt x="7912762" y="2730555"/>
                    <a:pt x="7932270" y="2940676"/>
                  </a:cubicBezTo>
                  <a:lnTo>
                    <a:pt x="8920705" y="2939766"/>
                  </a:lnTo>
                </a:path>
              </a:pathLst>
            </a:cu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C2684A7C-FB99-4C63-8A69-68F5E4B56AA3}"/>
                </a:ext>
              </a:extLst>
            </p:cNvPr>
            <p:cNvSpPr/>
            <p:nvPr/>
          </p:nvSpPr>
          <p:spPr>
            <a:xfrm>
              <a:off x="6994202" y="1930801"/>
              <a:ext cx="227917" cy="269617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74363" y="2085383"/>
            <a:ext cx="4983412" cy="445085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Nguyên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tắc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ưu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tiên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chi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tiêu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trong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gia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đình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nên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theo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trình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tự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sau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</a:p>
          <a:p>
            <a:endParaRPr lang="en-US" sz="9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Lựa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chọn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nhu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cầu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chung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nhu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cầu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cá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nhân</a:t>
            </a:r>
            <a:endParaRPr 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Lựa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chọn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nhu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cầu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đáp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ứng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được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cho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nhiều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người</a:t>
            </a:r>
            <a:endParaRPr 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Lựa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chọn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nhu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cầu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cá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nhân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thiết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yếu</a:t>
            </a:r>
            <a:endParaRPr 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7455312" y="2104275"/>
            <a:ext cx="4662325" cy="459029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Nguyên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tắc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chi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tiêu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cá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nhân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theo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trình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tự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sau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</a:p>
          <a:p>
            <a:endParaRPr lang="en-US" sz="1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Nhu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cầu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cá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nhân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thiết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yếu</a:t>
            </a:r>
            <a:endParaRPr lang="en-US" sz="32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Nhu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cầu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cá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nhân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thiết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thực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với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cá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nhân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trong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từng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hoàn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cảnh</a:t>
            </a:r>
            <a:endParaRPr lang="en-US" sz="32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26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 animBg="1"/>
      <p:bldP spid="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6EAEE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EB84A709-C8AC-4938-A2D2-479A91F72D9C}"/>
              </a:ext>
            </a:extLst>
          </p:cNvPr>
          <p:cNvSpPr/>
          <p:nvPr/>
        </p:nvSpPr>
        <p:spPr>
          <a:xfrm rot="2082592">
            <a:off x="-448300" y="618593"/>
            <a:ext cx="4907674" cy="5645087"/>
          </a:xfrm>
          <a:custGeom>
            <a:avLst/>
            <a:gdLst>
              <a:gd name="connsiteX0" fmla="*/ 7329514 w 7361511"/>
              <a:gd name="connsiteY0" fmla="*/ 6454811 h 8467631"/>
              <a:gd name="connsiteX1" fmla="*/ 7361511 w 7361511"/>
              <a:gd name="connsiteY1" fmla="*/ 6501004 h 8467631"/>
              <a:gd name="connsiteX2" fmla="*/ 7329514 w 7361511"/>
              <a:gd name="connsiteY2" fmla="*/ 6523168 h 8467631"/>
              <a:gd name="connsiteX3" fmla="*/ 6718721 w 7361511"/>
              <a:gd name="connsiteY3" fmla="*/ 5573039 h 8467631"/>
              <a:gd name="connsiteX4" fmla="*/ 7003911 w 7361511"/>
              <a:gd name="connsiteY4" fmla="*/ 5984755 h 8467631"/>
              <a:gd name="connsiteX5" fmla="*/ 7003911 w 7361511"/>
              <a:gd name="connsiteY5" fmla="*/ 6748710 h 8467631"/>
              <a:gd name="connsiteX6" fmla="*/ 6718721 w 7361511"/>
              <a:gd name="connsiteY6" fmla="*/ 6946257 h 8467631"/>
              <a:gd name="connsiteX7" fmla="*/ 6107928 w 7361511"/>
              <a:gd name="connsiteY7" fmla="*/ 4691266 h 8467631"/>
              <a:gd name="connsiteX8" fmla="*/ 6393118 w 7361511"/>
              <a:gd name="connsiteY8" fmla="*/ 5102982 h 8467631"/>
              <a:gd name="connsiteX9" fmla="*/ 6393118 w 7361511"/>
              <a:gd name="connsiteY9" fmla="*/ 7171798 h 8467631"/>
              <a:gd name="connsiteX10" fmla="*/ 6107927 w 7361511"/>
              <a:gd name="connsiteY10" fmla="*/ 7369346 h 8467631"/>
              <a:gd name="connsiteX11" fmla="*/ 5497135 w 7361511"/>
              <a:gd name="connsiteY11" fmla="*/ 3809494 h 8467631"/>
              <a:gd name="connsiteX12" fmla="*/ 5782325 w 7361511"/>
              <a:gd name="connsiteY12" fmla="*/ 4221209 h 8467631"/>
              <a:gd name="connsiteX13" fmla="*/ 5782325 w 7361511"/>
              <a:gd name="connsiteY13" fmla="*/ 7594887 h 8467631"/>
              <a:gd name="connsiteX14" fmla="*/ 5497135 w 7361511"/>
              <a:gd name="connsiteY14" fmla="*/ 7792435 h 8467631"/>
              <a:gd name="connsiteX15" fmla="*/ 4886343 w 7361511"/>
              <a:gd name="connsiteY15" fmla="*/ 2927723 h 8467631"/>
              <a:gd name="connsiteX16" fmla="*/ 5171533 w 7361511"/>
              <a:gd name="connsiteY16" fmla="*/ 3339438 h 8467631"/>
              <a:gd name="connsiteX17" fmla="*/ 5171533 w 7361511"/>
              <a:gd name="connsiteY17" fmla="*/ 8017975 h 8467631"/>
              <a:gd name="connsiteX18" fmla="*/ 4886344 w 7361511"/>
              <a:gd name="connsiteY18" fmla="*/ 8215522 h 8467631"/>
              <a:gd name="connsiteX19" fmla="*/ 4275550 w 7361511"/>
              <a:gd name="connsiteY19" fmla="*/ 2045951 h 8467631"/>
              <a:gd name="connsiteX20" fmla="*/ 4560740 w 7361511"/>
              <a:gd name="connsiteY20" fmla="*/ 2457665 h 8467631"/>
              <a:gd name="connsiteX21" fmla="*/ 4560740 w 7361511"/>
              <a:gd name="connsiteY21" fmla="*/ 8441064 h 8467631"/>
              <a:gd name="connsiteX22" fmla="*/ 4522386 w 7361511"/>
              <a:gd name="connsiteY22" fmla="*/ 8467631 h 8467631"/>
              <a:gd name="connsiteX23" fmla="*/ 4275550 w 7361511"/>
              <a:gd name="connsiteY23" fmla="*/ 8111286 h 8467631"/>
              <a:gd name="connsiteX24" fmla="*/ 3664757 w 7361511"/>
              <a:gd name="connsiteY24" fmla="*/ 1164178 h 8467631"/>
              <a:gd name="connsiteX25" fmla="*/ 3949947 w 7361511"/>
              <a:gd name="connsiteY25" fmla="*/ 1575893 h 8467631"/>
              <a:gd name="connsiteX26" fmla="*/ 3949947 w 7361511"/>
              <a:gd name="connsiteY26" fmla="*/ 7641229 h 8467631"/>
              <a:gd name="connsiteX27" fmla="*/ 3664757 w 7361511"/>
              <a:gd name="connsiteY27" fmla="*/ 7229513 h 8467631"/>
              <a:gd name="connsiteX28" fmla="*/ 3053964 w 7361511"/>
              <a:gd name="connsiteY28" fmla="*/ 282405 h 8467631"/>
              <a:gd name="connsiteX29" fmla="*/ 3339155 w 7361511"/>
              <a:gd name="connsiteY29" fmla="*/ 694122 h 8467631"/>
              <a:gd name="connsiteX30" fmla="*/ 3339154 w 7361511"/>
              <a:gd name="connsiteY30" fmla="*/ 6759456 h 8467631"/>
              <a:gd name="connsiteX31" fmla="*/ 3053964 w 7361511"/>
              <a:gd name="connsiteY31" fmla="*/ 6347740 h 8467631"/>
              <a:gd name="connsiteX32" fmla="*/ 895983 w 7361511"/>
              <a:gd name="connsiteY32" fmla="*/ 1269266 h 8467631"/>
              <a:gd name="connsiteX33" fmla="*/ 895983 w 7361511"/>
              <a:gd name="connsiteY33" fmla="*/ 3232367 h 8467631"/>
              <a:gd name="connsiteX34" fmla="*/ 610794 w 7361511"/>
              <a:gd name="connsiteY34" fmla="*/ 2820653 h 8467631"/>
              <a:gd name="connsiteX35" fmla="*/ 610794 w 7361511"/>
              <a:gd name="connsiteY35" fmla="*/ 1466813 h 8467631"/>
              <a:gd name="connsiteX36" fmla="*/ 2728361 w 7361511"/>
              <a:gd name="connsiteY36" fmla="*/ 0 h 8467631"/>
              <a:gd name="connsiteX37" fmla="*/ 2728361 w 7361511"/>
              <a:gd name="connsiteY37" fmla="*/ 5877683 h 8467631"/>
              <a:gd name="connsiteX38" fmla="*/ 2443171 w 7361511"/>
              <a:gd name="connsiteY38" fmla="*/ 5465968 h 8467631"/>
              <a:gd name="connsiteX39" fmla="*/ 2443171 w 7361511"/>
              <a:gd name="connsiteY39" fmla="*/ 197548 h 8467631"/>
              <a:gd name="connsiteX40" fmla="*/ 0 w 7361511"/>
              <a:gd name="connsiteY40" fmla="*/ 1889902 h 8467631"/>
              <a:gd name="connsiteX41" fmla="*/ 285190 w 7361511"/>
              <a:gd name="connsiteY41" fmla="*/ 1692355 h 8467631"/>
              <a:gd name="connsiteX42" fmla="*/ 285190 w 7361511"/>
              <a:gd name="connsiteY42" fmla="*/ 2350594 h 8467631"/>
              <a:gd name="connsiteX43" fmla="*/ 0 w 7361511"/>
              <a:gd name="connsiteY43" fmla="*/ 1938879 h 8467631"/>
              <a:gd name="connsiteX44" fmla="*/ 2117569 w 7361511"/>
              <a:gd name="connsiteY44" fmla="*/ 423088 h 8467631"/>
              <a:gd name="connsiteX45" fmla="*/ 2117569 w 7361511"/>
              <a:gd name="connsiteY45" fmla="*/ 4995912 h 8467631"/>
              <a:gd name="connsiteX46" fmla="*/ 1832379 w 7361511"/>
              <a:gd name="connsiteY46" fmla="*/ 4584197 h 8467631"/>
              <a:gd name="connsiteX47" fmla="*/ 1832379 w 7361511"/>
              <a:gd name="connsiteY47" fmla="*/ 620636 h 8467631"/>
              <a:gd name="connsiteX48" fmla="*/ 1506777 w 7361511"/>
              <a:gd name="connsiteY48" fmla="*/ 846176 h 8467631"/>
              <a:gd name="connsiteX49" fmla="*/ 1506777 w 7361511"/>
              <a:gd name="connsiteY49" fmla="*/ 4114141 h 8467631"/>
              <a:gd name="connsiteX50" fmla="*/ 1221587 w 7361511"/>
              <a:gd name="connsiteY50" fmla="*/ 3702425 h 8467631"/>
              <a:gd name="connsiteX51" fmla="*/ 1221587 w 7361511"/>
              <a:gd name="connsiteY51" fmla="*/ 1043724 h 846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361511" h="8467631">
                <a:moveTo>
                  <a:pt x="7329514" y="6454811"/>
                </a:moveTo>
                <a:lnTo>
                  <a:pt x="7361511" y="6501004"/>
                </a:lnTo>
                <a:lnTo>
                  <a:pt x="7329514" y="6523168"/>
                </a:lnTo>
                <a:close/>
                <a:moveTo>
                  <a:pt x="6718721" y="5573039"/>
                </a:moveTo>
                <a:lnTo>
                  <a:pt x="7003911" y="5984755"/>
                </a:lnTo>
                <a:lnTo>
                  <a:pt x="7003911" y="6748710"/>
                </a:lnTo>
                <a:lnTo>
                  <a:pt x="6718721" y="6946257"/>
                </a:lnTo>
                <a:close/>
                <a:moveTo>
                  <a:pt x="6107928" y="4691266"/>
                </a:moveTo>
                <a:lnTo>
                  <a:pt x="6393118" y="5102982"/>
                </a:lnTo>
                <a:lnTo>
                  <a:pt x="6393118" y="7171798"/>
                </a:lnTo>
                <a:lnTo>
                  <a:pt x="6107927" y="7369346"/>
                </a:lnTo>
                <a:close/>
                <a:moveTo>
                  <a:pt x="5497135" y="3809494"/>
                </a:moveTo>
                <a:lnTo>
                  <a:pt x="5782325" y="4221209"/>
                </a:lnTo>
                <a:lnTo>
                  <a:pt x="5782325" y="7594887"/>
                </a:lnTo>
                <a:lnTo>
                  <a:pt x="5497135" y="7792435"/>
                </a:lnTo>
                <a:close/>
                <a:moveTo>
                  <a:pt x="4886343" y="2927723"/>
                </a:moveTo>
                <a:lnTo>
                  <a:pt x="5171533" y="3339438"/>
                </a:lnTo>
                <a:lnTo>
                  <a:pt x="5171533" y="8017975"/>
                </a:lnTo>
                <a:lnTo>
                  <a:pt x="4886344" y="8215522"/>
                </a:lnTo>
                <a:close/>
                <a:moveTo>
                  <a:pt x="4275550" y="2045951"/>
                </a:moveTo>
                <a:lnTo>
                  <a:pt x="4560740" y="2457665"/>
                </a:lnTo>
                <a:lnTo>
                  <a:pt x="4560740" y="8441064"/>
                </a:lnTo>
                <a:lnTo>
                  <a:pt x="4522386" y="8467631"/>
                </a:lnTo>
                <a:lnTo>
                  <a:pt x="4275550" y="8111286"/>
                </a:lnTo>
                <a:close/>
                <a:moveTo>
                  <a:pt x="3664757" y="1164178"/>
                </a:moveTo>
                <a:lnTo>
                  <a:pt x="3949947" y="1575893"/>
                </a:lnTo>
                <a:lnTo>
                  <a:pt x="3949947" y="7641229"/>
                </a:lnTo>
                <a:lnTo>
                  <a:pt x="3664757" y="7229513"/>
                </a:lnTo>
                <a:close/>
                <a:moveTo>
                  <a:pt x="3053964" y="282405"/>
                </a:moveTo>
                <a:lnTo>
                  <a:pt x="3339155" y="694122"/>
                </a:lnTo>
                <a:lnTo>
                  <a:pt x="3339154" y="6759456"/>
                </a:lnTo>
                <a:lnTo>
                  <a:pt x="3053964" y="6347740"/>
                </a:lnTo>
                <a:close/>
                <a:moveTo>
                  <a:pt x="895983" y="1269266"/>
                </a:moveTo>
                <a:lnTo>
                  <a:pt x="895983" y="3232367"/>
                </a:lnTo>
                <a:lnTo>
                  <a:pt x="610794" y="2820653"/>
                </a:lnTo>
                <a:lnTo>
                  <a:pt x="610794" y="1466813"/>
                </a:lnTo>
                <a:close/>
                <a:moveTo>
                  <a:pt x="2728361" y="0"/>
                </a:moveTo>
                <a:lnTo>
                  <a:pt x="2728361" y="5877683"/>
                </a:lnTo>
                <a:lnTo>
                  <a:pt x="2443171" y="5465968"/>
                </a:lnTo>
                <a:lnTo>
                  <a:pt x="2443171" y="197548"/>
                </a:lnTo>
                <a:close/>
                <a:moveTo>
                  <a:pt x="0" y="1889902"/>
                </a:moveTo>
                <a:lnTo>
                  <a:pt x="285190" y="1692355"/>
                </a:lnTo>
                <a:lnTo>
                  <a:pt x="285190" y="2350594"/>
                </a:lnTo>
                <a:lnTo>
                  <a:pt x="0" y="1938879"/>
                </a:lnTo>
                <a:close/>
                <a:moveTo>
                  <a:pt x="2117569" y="423088"/>
                </a:moveTo>
                <a:lnTo>
                  <a:pt x="2117569" y="4995912"/>
                </a:lnTo>
                <a:lnTo>
                  <a:pt x="1832379" y="4584197"/>
                </a:lnTo>
                <a:lnTo>
                  <a:pt x="1832379" y="620636"/>
                </a:lnTo>
                <a:close/>
                <a:moveTo>
                  <a:pt x="1506777" y="846176"/>
                </a:moveTo>
                <a:lnTo>
                  <a:pt x="1506777" y="4114141"/>
                </a:lnTo>
                <a:lnTo>
                  <a:pt x="1221587" y="3702425"/>
                </a:lnTo>
                <a:lnTo>
                  <a:pt x="1221587" y="1043724"/>
                </a:lnTo>
                <a:close/>
              </a:path>
            </a:pathLst>
          </a:custGeom>
          <a:solidFill>
            <a:schemeClr val="accent1">
              <a:lumMod val="9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B69A2C4E-6FCC-4024-83C7-2C116167424C}"/>
              </a:ext>
            </a:extLst>
          </p:cNvPr>
          <p:cNvGrpSpPr/>
          <p:nvPr/>
        </p:nvGrpSpPr>
        <p:grpSpPr>
          <a:xfrm>
            <a:off x="3278038" y="1035225"/>
            <a:ext cx="8913962" cy="2062103"/>
            <a:chOff x="7206643" y="578791"/>
            <a:chExt cx="10601158" cy="3093155"/>
          </a:xfrm>
        </p:grpSpPr>
        <p:sp>
          <p:nvSpPr>
            <p:cNvPr id="9" name="TextBox 8"/>
            <p:cNvSpPr txBox="1"/>
            <p:nvPr/>
          </p:nvSpPr>
          <p:spPr>
            <a:xfrm>
              <a:off x="8500075" y="578791"/>
              <a:ext cx="9307726" cy="30931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8000" rIns="108000" rtlCol="0">
              <a:spAutoFit/>
            </a:bodyPr>
            <a:lstStyle/>
            <a:p>
              <a:pPr algn="just"/>
              <a:r>
                <a:rPr lang="en-US" altLang="ko-KR" sz="3200" b="1" dirty="0" err="1">
                  <a:latin typeface="times" panose="02020603050405020304" pitchFamily="18" charset="0"/>
                  <a:cs typeface="times" panose="02020603050405020304" pitchFamily="18" charset="0"/>
                </a:rPr>
                <a:t>Hoạt</a:t>
              </a:r>
              <a:r>
                <a:rPr lang="en-US" altLang="ko-KR" sz="3200" b="1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b="1" dirty="0" err="1">
                  <a:latin typeface="times" panose="02020603050405020304" pitchFamily="18" charset="0"/>
                  <a:cs typeface="times" panose="02020603050405020304" pitchFamily="18" charset="0"/>
                </a:rPr>
                <a:t>động</a:t>
              </a:r>
              <a:r>
                <a:rPr lang="en-US" altLang="ko-KR" sz="3200" b="1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b="1" dirty="0" err="1">
                  <a:latin typeface="times" panose="02020603050405020304" pitchFamily="18" charset="0"/>
                  <a:cs typeface="times" panose="02020603050405020304" pitchFamily="18" charset="0"/>
                </a:rPr>
                <a:t>theo</a:t>
              </a:r>
              <a:r>
                <a:rPr lang="en-US" altLang="ko-KR" sz="3200" b="1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b="1" dirty="0" err="1">
                  <a:latin typeface="times" panose="02020603050405020304" pitchFamily="18" charset="0"/>
                  <a:cs typeface="times" panose="02020603050405020304" pitchFamily="18" charset="0"/>
                </a:rPr>
                <a:t>nhóm</a:t>
              </a:r>
              <a:r>
                <a:rPr lang="en-US" altLang="ko-KR" sz="3200" b="1" dirty="0">
                  <a:latin typeface="times" panose="02020603050405020304" pitchFamily="18" charset="0"/>
                  <a:cs typeface="times" panose="02020603050405020304" pitchFamily="18" charset="0"/>
                </a:rPr>
                <a:t>: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Nhận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xét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những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điểm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mình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thấy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bạn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đã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làm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trong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chủ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đề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này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?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Những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cách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mà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bạn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kiểm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soát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chi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tiêu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mà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em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đã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chứng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kiến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?</a:t>
              </a:r>
              <a:endParaRPr lang="ko-KR" altLang="en-US" sz="3200" i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06643" y="982229"/>
              <a:ext cx="1251619" cy="138499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5400" b="1" dirty="0">
                  <a:cs typeface="Arial" pitchFamily="34" charset="0"/>
                </a:rPr>
                <a:t>01</a:t>
              </a:r>
              <a:endParaRPr lang="ko-KR" altLang="en-US" sz="5400" b="1" dirty="0">
                <a:cs typeface="Arial" pitchFamily="34" charset="0"/>
              </a:endParaRPr>
            </a:p>
          </p:txBody>
        </p:sp>
      </p:grp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5234D4CF-C1FA-40A3-A0CF-9CDBD6DC754C}"/>
              </a:ext>
            </a:extLst>
          </p:cNvPr>
          <p:cNvSpPr/>
          <p:nvPr/>
        </p:nvSpPr>
        <p:spPr>
          <a:xfrm>
            <a:off x="812801" y="711200"/>
            <a:ext cx="2388771" cy="5435600"/>
          </a:xfrm>
          <a:custGeom>
            <a:avLst/>
            <a:gdLst>
              <a:gd name="connsiteX0" fmla="*/ 0 w 3583156"/>
              <a:gd name="connsiteY0" fmla="*/ 0 h 8153400"/>
              <a:gd name="connsiteX1" fmla="*/ 3583156 w 3583156"/>
              <a:gd name="connsiteY1" fmla="*/ 0 h 8153400"/>
              <a:gd name="connsiteX2" fmla="*/ 3583156 w 3583156"/>
              <a:gd name="connsiteY2" fmla="*/ 3894509 h 8153400"/>
              <a:gd name="connsiteX3" fmla="*/ 3443915 w 3583156"/>
              <a:gd name="connsiteY3" fmla="*/ 3894509 h 8153400"/>
              <a:gd name="connsiteX4" fmla="*/ 3443915 w 3583156"/>
              <a:gd name="connsiteY4" fmla="*/ 139241 h 8153400"/>
              <a:gd name="connsiteX5" fmla="*/ 139241 w 3583156"/>
              <a:gd name="connsiteY5" fmla="*/ 139241 h 8153400"/>
              <a:gd name="connsiteX6" fmla="*/ 139241 w 3583156"/>
              <a:gd name="connsiteY6" fmla="*/ 8014159 h 8153400"/>
              <a:gd name="connsiteX7" fmla="*/ 323849 w 3583156"/>
              <a:gd name="connsiteY7" fmla="*/ 8014159 h 8153400"/>
              <a:gd name="connsiteX8" fmla="*/ 323849 w 3583156"/>
              <a:gd name="connsiteY8" fmla="*/ 8153400 h 8153400"/>
              <a:gd name="connsiteX9" fmla="*/ 0 w 3583156"/>
              <a:gd name="connsiteY9" fmla="*/ 8153400 h 815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3156" h="8153400">
                <a:moveTo>
                  <a:pt x="0" y="0"/>
                </a:moveTo>
                <a:lnTo>
                  <a:pt x="3583156" y="0"/>
                </a:lnTo>
                <a:lnTo>
                  <a:pt x="3583156" y="3894509"/>
                </a:lnTo>
                <a:lnTo>
                  <a:pt x="3443915" y="3894509"/>
                </a:lnTo>
                <a:lnTo>
                  <a:pt x="3443915" y="139241"/>
                </a:lnTo>
                <a:lnTo>
                  <a:pt x="139241" y="139241"/>
                </a:lnTo>
                <a:lnTo>
                  <a:pt x="139241" y="8014159"/>
                </a:lnTo>
                <a:lnTo>
                  <a:pt x="323849" y="8014159"/>
                </a:lnTo>
                <a:lnTo>
                  <a:pt x="323849" y="8153400"/>
                </a:lnTo>
                <a:lnTo>
                  <a:pt x="0" y="8153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5456" y="72000"/>
            <a:ext cx="915633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zh-CN" sz="4400" b="1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zh-CN" sz="4400" b="1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zh-CN" sz="4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zh-CN" sz="44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 BẠN,</a:t>
            </a:r>
            <a:r>
              <a:rPr kumimoji="0" lang="en-US" altLang="zh-CN" sz="4400" b="1" i="1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CHO TÔI</a:t>
            </a:r>
            <a:endParaRPr kumimoji="0" lang="zh-CN" altLang="en-US" sz="4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7E1AA285-90AD-4A5E-BE92-EB69D454AF01}"/>
              </a:ext>
            </a:extLst>
          </p:cNvPr>
          <p:cNvGrpSpPr/>
          <p:nvPr/>
        </p:nvGrpSpPr>
        <p:grpSpPr>
          <a:xfrm>
            <a:off x="1178532" y="5152633"/>
            <a:ext cx="3963237" cy="1054698"/>
            <a:chOff x="3960971" y="2767117"/>
            <a:chExt cx="4267200" cy="1321489"/>
          </a:xfrm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0372E30A-71E7-4290-9400-9976481B1E89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51C4A27E-D425-4D9B-B3E3-77B704ABD65D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37E5CFC-DBDF-4BA3-8214-83D6D0BA920A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E898D73C-C3C1-4B5F-8BBB-8FD378963F43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B69A2C4E-6FCC-4024-83C7-2C116167424C}"/>
              </a:ext>
            </a:extLst>
          </p:cNvPr>
          <p:cNvGrpSpPr/>
          <p:nvPr/>
        </p:nvGrpSpPr>
        <p:grpSpPr>
          <a:xfrm>
            <a:off x="3312552" y="3291535"/>
            <a:ext cx="8844289" cy="1569660"/>
            <a:chOff x="7206643" y="852382"/>
            <a:chExt cx="10518299" cy="2354491"/>
          </a:xfrm>
        </p:grpSpPr>
        <p:sp>
          <p:nvSpPr>
            <p:cNvPr id="152" name="TextBox 151"/>
            <p:cNvSpPr txBox="1"/>
            <p:nvPr/>
          </p:nvSpPr>
          <p:spPr>
            <a:xfrm>
              <a:off x="8417215" y="852382"/>
              <a:ext cx="9307727" cy="23544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8000" rIns="108000" rtlCol="0">
              <a:spAutoFit/>
            </a:bodyPr>
            <a:lstStyle/>
            <a:p>
              <a:pPr algn="just"/>
              <a:r>
                <a:rPr lang="en-US" altLang="ko-KR" sz="3200" b="1" dirty="0" err="1">
                  <a:latin typeface="times" panose="02020603050405020304" pitchFamily="18" charset="0"/>
                  <a:cs typeface="times" panose="02020603050405020304" pitchFamily="18" charset="0"/>
                </a:rPr>
                <a:t>Hoạt</a:t>
              </a:r>
              <a:r>
                <a:rPr lang="en-US" altLang="ko-KR" sz="3200" b="1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b="1" dirty="0" err="1">
                  <a:latin typeface="times" panose="02020603050405020304" pitchFamily="18" charset="0"/>
                  <a:cs typeface="times" panose="02020603050405020304" pitchFamily="18" charset="0"/>
                </a:rPr>
                <a:t>động</a:t>
              </a:r>
              <a:r>
                <a:rPr lang="en-US" altLang="ko-KR" sz="3200" b="1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b="1" dirty="0" err="1">
                  <a:latin typeface="times" panose="02020603050405020304" pitchFamily="18" charset="0"/>
                  <a:cs typeface="times" panose="02020603050405020304" pitchFamily="18" charset="0"/>
                </a:rPr>
                <a:t>theo</a:t>
              </a:r>
              <a:r>
                <a:rPr lang="en-US" altLang="ko-KR" sz="3200" b="1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b="1" dirty="0" err="1">
                  <a:latin typeface="times" panose="02020603050405020304" pitchFamily="18" charset="0"/>
                  <a:cs typeface="times" panose="02020603050405020304" pitchFamily="18" charset="0"/>
                </a:rPr>
                <a:t>cặp</a:t>
              </a:r>
              <a:r>
                <a:rPr lang="en-US" altLang="ko-KR" sz="3200" b="1" dirty="0">
                  <a:latin typeface="times" panose="02020603050405020304" pitchFamily="18" charset="0"/>
                  <a:cs typeface="times" panose="02020603050405020304" pitchFamily="18" charset="0"/>
                </a:rPr>
                <a:t>: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Những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điều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cần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cố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gắng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trong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chủ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đề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này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bạn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cần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thay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đổi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hoặc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cố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gắng</a:t>
              </a:r>
              <a:r>
                <a:rPr lang="en-US" altLang="ko-KR" sz="28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?</a:t>
              </a:r>
              <a:endParaRPr lang="ko-KR" altLang="en-US" sz="2800" i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7206643" y="982229"/>
              <a:ext cx="1251619" cy="138499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5400" b="1" dirty="0">
                  <a:cs typeface="Arial" pitchFamily="34" charset="0"/>
                </a:rPr>
                <a:t>02</a:t>
              </a:r>
              <a:endParaRPr lang="ko-KR" altLang="en-US" sz="5400" b="1" dirty="0">
                <a:cs typeface="Arial" pitchFamily="34" charset="0"/>
              </a:endParaRP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B69A2C4E-6FCC-4024-83C7-2C116167424C}"/>
              </a:ext>
            </a:extLst>
          </p:cNvPr>
          <p:cNvGrpSpPr/>
          <p:nvPr/>
        </p:nvGrpSpPr>
        <p:grpSpPr>
          <a:xfrm>
            <a:off x="3298882" y="5029641"/>
            <a:ext cx="8893118" cy="1569660"/>
            <a:chOff x="7206643" y="982229"/>
            <a:chExt cx="10302728" cy="2354491"/>
          </a:xfrm>
        </p:grpSpPr>
        <p:sp>
          <p:nvSpPr>
            <p:cNvPr id="155" name="TextBox 154"/>
            <p:cNvSpPr txBox="1"/>
            <p:nvPr/>
          </p:nvSpPr>
          <p:spPr>
            <a:xfrm>
              <a:off x="8458262" y="982229"/>
              <a:ext cx="9051109" cy="23544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8000" rIns="108000" rtlCol="0">
              <a:spAutoFit/>
            </a:bodyPr>
            <a:lstStyle/>
            <a:p>
              <a:pPr algn="just"/>
              <a:r>
                <a:rPr lang="en-US" altLang="ko-KR" sz="3200" b="1" dirty="0" err="1">
                  <a:latin typeface="times" panose="02020603050405020304" pitchFamily="18" charset="0"/>
                  <a:cs typeface="times" panose="02020603050405020304" pitchFamily="18" charset="0"/>
                </a:rPr>
                <a:t>Hoạt</a:t>
              </a:r>
              <a:r>
                <a:rPr lang="en-US" altLang="ko-KR" sz="3200" b="1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b="1" dirty="0" err="1">
                  <a:latin typeface="times" panose="02020603050405020304" pitchFamily="18" charset="0"/>
                  <a:cs typeface="times" panose="02020603050405020304" pitchFamily="18" charset="0"/>
                </a:rPr>
                <a:t>động</a:t>
              </a:r>
              <a:r>
                <a:rPr lang="en-US" altLang="ko-KR" sz="3200" b="1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b="1" dirty="0" err="1">
                  <a:latin typeface="times" panose="02020603050405020304" pitchFamily="18" charset="0"/>
                  <a:cs typeface="times" panose="02020603050405020304" pitchFamily="18" charset="0"/>
                </a:rPr>
                <a:t>cá</a:t>
              </a:r>
              <a:r>
                <a:rPr lang="en-US" altLang="ko-KR" sz="3200" b="1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b="1" dirty="0" err="1">
                  <a:latin typeface="times" panose="02020603050405020304" pitchFamily="18" charset="0"/>
                  <a:cs typeface="times" panose="02020603050405020304" pitchFamily="18" charset="0"/>
                </a:rPr>
                <a:t>nhân</a:t>
              </a:r>
              <a:r>
                <a:rPr lang="en-US" altLang="ko-KR" sz="3200" b="1" dirty="0">
                  <a:latin typeface="times" panose="02020603050405020304" pitchFamily="18" charset="0"/>
                  <a:cs typeface="times" panose="02020603050405020304" pitchFamily="18" charset="0"/>
                </a:rPr>
                <a:t>: 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Chia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sẽ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những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điều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bạn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nhận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xét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về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mình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?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Những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điều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bạn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đã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làm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được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?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Chưa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làm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được</a:t>
              </a:r>
              <a:r>
                <a:rPr lang="en-US" altLang="ko-KR" sz="24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?</a:t>
              </a:r>
              <a:endParaRPr lang="ko-KR" altLang="en-US" sz="2400" i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7206643" y="982229"/>
              <a:ext cx="1251619" cy="138499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5400" b="1" dirty="0">
                  <a:cs typeface="Arial" pitchFamily="34" charset="0"/>
                </a:rPr>
                <a:t>03</a:t>
              </a:r>
              <a:endParaRPr lang="ko-KR" altLang="en-US" sz="54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p Arrow 3">
            <a:extLst>
              <a:ext uri="{FF2B5EF4-FFF2-40B4-BE49-F238E27FC236}">
                <a16:creationId xmlns:a16="http://schemas.microsoft.com/office/drawing/2014/main" id="{93C06F2F-BD15-4926-BBAB-8361A76427FA}"/>
              </a:ext>
            </a:extLst>
          </p:cNvPr>
          <p:cNvSpPr/>
          <p:nvPr/>
        </p:nvSpPr>
        <p:spPr>
          <a:xfrm>
            <a:off x="-181973" y="1162149"/>
            <a:ext cx="2188737" cy="5288886"/>
          </a:xfrm>
          <a:prstGeom prst="upArrow">
            <a:avLst>
              <a:gd name="adj1" fmla="val 66553"/>
              <a:gd name="adj2" fmla="val 30688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6B5B9E-66C5-4A9F-AC68-06E80FE0E17E}"/>
              </a:ext>
            </a:extLst>
          </p:cNvPr>
          <p:cNvSpPr/>
          <p:nvPr/>
        </p:nvSpPr>
        <p:spPr>
          <a:xfrm>
            <a:off x="1213273" y="1991400"/>
            <a:ext cx="10813035" cy="7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5BAF59-F42E-4D40-BBB4-7DF95D876CE0}"/>
              </a:ext>
            </a:extLst>
          </p:cNvPr>
          <p:cNvSpPr/>
          <p:nvPr/>
        </p:nvSpPr>
        <p:spPr>
          <a:xfrm>
            <a:off x="1355571" y="2952926"/>
            <a:ext cx="10670737" cy="918776"/>
          </a:xfrm>
          <a:prstGeom prst="rect">
            <a:avLst/>
          </a:prstGeom>
          <a:solidFill>
            <a:srgbClr val="96EA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863F9C-25B0-4132-8A81-6376F6DCD74E}"/>
              </a:ext>
            </a:extLst>
          </p:cNvPr>
          <p:cNvGrpSpPr/>
          <p:nvPr/>
        </p:nvGrpSpPr>
        <p:grpSpPr>
          <a:xfrm>
            <a:off x="705512" y="1876971"/>
            <a:ext cx="1493509" cy="756162"/>
            <a:chOff x="4333508" y="1848856"/>
            <a:chExt cx="1493509" cy="756162"/>
          </a:xfrm>
        </p:grpSpPr>
        <p:pic>
          <p:nvPicPr>
            <p:cNvPr id="14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E0CDFB3D-42AA-48DE-9D6B-EF06F57EB1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606932DB-DE46-4481-A112-23794B6294B8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5159E6F-9BA0-4F97-98F9-2456A0954473}"/>
              </a:ext>
            </a:extLst>
          </p:cNvPr>
          <p:cNvGrpSpPr/>
          <p:nvPr/>
        </p:nvGrpSpPr>
        <p:grpSpPr>
          <a:xfrm>
            <a:off x="883747" y="2863044"/>
            <a:ext cx="1493509" cy="720650"/>
            <a:chOff x="4333508" y="1884368"/>
            <a:chExt cx="1493509" cy="720650"/>
          </a:xfrm>
        </p:grpSpPr>
        <p:pic>
          <p:nvPicPr>
            <p:cNvPr id="17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451799EE-CC1A-4F0A-8666-609F8CF29F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C2F3CB72-4A68-4261-A332-7501AEC6989F}"/>
                </a:ext>
              </a:extLst>
            </p:cNvPr>
            <p:cNvSpPr/>
            <p:nvPr/>
          </p:nvSpPr>
          <p:spPr>
            <a:xfrm rot="18900000">
              <a:off x="4333508" y="1884368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E3A6A7C3-B0D2-40E4-8A20-6AEE81CDF98B}"/>
              </a:ext>
            </a:extLst>
          </p:cNvPr>
          <p:cNvSpPr txBox="1">
            <a:spLocks/>
          </p:cNvSpPr>
          <p:nvPr/>
        </p:nvSpPr>
        <p:spPr>
          <a:xfrm>
            <a:off x="3430741" y="2683901"/>
            <a:ext cx="1684444" cy="5028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B442B1E6-AD1B-4EA0-A0AE-E1B1CAD4ABFC}"/>
              </a:ext>
            </a:extLst>
          </p:cNvPr>
          <p:cNvSpPr txBox="1">
            <a:spLocks/>
          </p:cNvSpPr>
          <p:nvPr/>
        </p:nvSpPr>
        <p:spPr>
          <a:xfrm>
            <a:off x="2194173" y="2893257"/>
            <a:ext cx="9805987" cy="8712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Đánh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giá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tính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tổng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điểm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nhận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xét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mức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độ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phù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hợp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với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bản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thân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  <a:p>
            <a:pPr marL="0" lvl="0" indent="0">
              <a:buNone/>
              <a:defRPr/>
            </a:pP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theo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bảng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sau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:(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nhiệm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vụ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6 SGK/46):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F61BD2F-5732-4052-B316-8EDEE7ED5C28}"/>
              </a:ext>
            </a:extLst>
          </p:cNvPr>
          <p:cNvSpPr/>
          <p:nvPr/>
        </p:nvSpPr>
        <p:spPr>
          <a:xfrm>
            <a:off x="1167585" y="118918"/>
            <a:ext cx="10336203" cy="10486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B603EDE-CCA3-41AC-8F3F-62FE4A555F60}"/>
              </a:ext>
            </a:extLst>
          </p:cNvPr>
          <p:cNvSpPr txBox="1"/>
          <p:nvPr/>
        </p:nvSpPr>
        <p:spPr>
          <a:xfrm>
            <a:off x="1359249" y="248478"/>
            <a:ext cx="997132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vi-VN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 vụ 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vi-VN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79" name="Text Placeholder 12">
            <a:extLst>
              <a:ext uri="{FF2B5EF4-FFF2-40B4-BE49-F238E27FC236}">
                <a16:creationId xmlns:a16="http://schemas.microsoft.com/office/drawing/2014/main" id="{F6DF19FE-B62B-44EC-967F-9DD96F9FB3B2}"/>
              </a:ext>
            </a:extLst>
          </p:cNvPr>
          <p:cNvSpPr txBox="1">
            <a:spLocks/>
          </p:cNvSpPr>
          <p:nvPr/>
        </p:nvSpPr>
        <p:spPr>
          <a:xfrm>
            <a:off x="2171700" y="2134832"/>
            <a:ext cx="9558338" cy="53187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Những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thuận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lợi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khó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khăn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với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bạn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khi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thực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hiện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chủ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đề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này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386" y="3939642"/>
            <a:ext cx="7386784" cy="291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432" y="4142178"/>
            <a:ext cx="1345268" cy="142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525" y="5157447"/>
            <a:ext cx="1635783" cy="1298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9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6" grpId="0"/>
      <p:bldP spid="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3C6F2188-CB25-4838-A352-8F3DCCC5CCC0}"/>
              </a:ext>
            </a:extLst>
          </p:cNvPr>
          <p:cNvSpPr/>
          <p:nvPr/>
        </p:nvSpPr>
        <p:spPr>
          <a:xfrm>
            <a:off x="-36923" y="594360"/>
            <a:ext cx="9436955" cy="4189046"/>
          </a:xfrm>
          <a:prstGeom prst="cloudCallout">
            <a:avLst>
              <a:gd name="adj1" fmla="val 41159"/>
              <a:gd name="adj2" fmla="val -258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thiết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kế</a:t>
            </a:r>
            <a:r>
              <a:rPr lang="en-US" sz="2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nguyên</a:t>
            </a:r>
            <a:r>
              <a:rPr lang="en-US" sz="2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tắc</a:t>
            </a:r>
            <a:r>
              <a:rPr lang="en-US" sz="2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tiêu</a:t>
            </a:r>
            <a:r>
              <a:rPr lang="en-US" sz="2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?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Kỹ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năng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rèn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luyện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kiểm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soát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tiêu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?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đánh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tiến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?</a:t>
            </a:r>
            <a:endParaRPr lang="en-US" sz="2800" dirty="0">
              <a:effectLst/>
              <a:latin typeface="times" panose="02020603050405020304" pitchFamily="18" charset="0"/>
              <a:ea typeface="Calibri" panose="020F0502020204030204" pitchFamily="34" charset="0"/>
              <a:cs typeface="times" panose="02020603050405020304" pitchFamily="18" charset="0"/>
            </a:endParaRPr>
          </a:p>
          <a:p>
            <a:pPr algn="ctr"/>
            <a:endParaRPr lang="en-US" dirty="0"/>
          </a:p>
        </p:txBody>
      </p:sp>
      <p:grpSp>
        <p:nvGrpSpPr>
          <p:cNvPr id="15" name="그룹 54">
            <a:extLst>
              <a:ext uri="{FF2B5EF4-FFF2-40B4-BE49-F238E27FC236}">
                <a16:creationId xmlns:a16="http://schemas.microsoft.com/office/drawing/2014/main" id="{A39ACFC6-D3BB-4CA7-9070-DE2A922BA65F}"/>
              </a:ext>
            </a:extLst>
          </p:cNvPr>
          <p:cNvGrpSpPr/>
          <p:nvPr/>
        </p:nvGrpSpPr>
        <p:grpSpPr>
          <a:xfrm>
            <a:off x="8447624" y="3759290"/>
            <a:ext cx="3556379" cy="2826670"/>
            <a:chOff x="3854258" y="1056963"/>
            <a:chExt cx="4671709" cy="371315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0398491-A14D-4F7A-9C4F-90DA29B18079}"/>
                </a:ext>
              </a:extLst>
            </p:cNvPr>
            <p:cNvGrpSpPr/>
            <p:nvPr/>
          </p:nvGrpSpPr>
          <p:grpSpPr>
            <a:xfrm>
              <a:off x="3854258" y="1770622"/>
              <a:ext cx="3332582" cy="2999495"/>
              <a:chOff x="3203848" y="1779662"/>
              <a:chExt cx="3332582" cy="2999495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B033B92-7C07-4BF8-A770-4E6E5E22FA5B}"/>
                  </a:ext>
                </a:extLst>
              </p:cNvPr>
              <p:cNvSpPr/>
              <p:nvPr/>
            </p:nvSpPr>
            <p:spPr>
              <a:xfrm>
                <a:off x="3203848" y="1779662"/>
                <a:ext cx="108000" cy="2773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33" name="Block Arc 32">
                <a:extLst>
                  <a:ext uri="{FF2B5EF4-FFF2-40B4-BE49-F238E27FC236}">
                    <a16:creationId xmlns:a16="http://schemas.microsoft.com/office/drawing/2014/main" id="{1E51C634-B8F7-4BE4-A0DC-2B9B3BE08621}"/>
                  </a:ext>
                </a:extLst>
              </p:cNvPr>
              <p:cNvSpPr/>
              <p:nvPr/>
            </p:nvSpPr>
            <p:spPr>
              <a:xfrm>
                <a:off x="3203848" y="4326895"/>
                <a:ext cx="452262" cy="452262"/>
              </a:xfrm>
              <a:prstGeom prst="blockArc">
                <a:avLst>
                  <a:gd name="adj1" fmla="val 5431834"/>
                  <a:gd name="adj2" fmla="val 10817112"/>
                  <a:gd name="adj3" fmla="val 2428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09FC2C7-0BD0-4992-A34D-7A774582B6C8}"/>
                  </a:ext>
                </a:extLst>
              </p:cNvPr>
              <p:cNvSpPr/>
              <p:nvPr/>
            </p:nvSpPr>
            <p:spPr>
              <a:xfrm>
                <a:off x="3425216" y="4671157"/>
                <a:ext cx="2916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35" name="Block Arc 34">
                <a:extLst>
                  <a:ext uri="{FF2B5EF4-FFF2-40B4-BE49-F238E27FC236}">
                    <a16:creationId xmlns:a16="http://schemas.microsoft.com/office/drawing/2014/main" id="{7A705B8D-A3B7-44CA-BB11-A89B93AAB84E}"/>
                  </a:ext>
                </a:extLst>
              </p:cNvPr>
              <p:cNvSpPr/>
              <p:nvPr/>
            </p:nvSpPr>
            <p:spPr>
              <a:xfrm rot="16200000">
                <a:off x="6084168" y="4326895"/>
                <a:ext cx="452262" cy="452262"/>
              </a:xfrm>
              <a:prstGeom prst="blockArc">
                <a:avLst>
                  <a:gd name="adj1" fmla="val 5431834"/>
                  <a:gd name="adj2" fmla="val 10817112"/>
                  <a:gd name="adj3" fmla="val 2428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47DBB64-0A3C-4820-BA27-52FB993FECB8}"/>
                  </a:ext>
                </a:extLst>
              </p:cNvPr>
              <p:cNvSpPr/>
              <p:nvPr/>
            </p:nvSpPr>
            <p:spPr>
              <a:xfrm>
                <a:off x="6428430" y="3989950"/>
                <a:ext cx="108000" cy="57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AF3A65B-2EAF-4E1C-BE11-3180C2465DDB}"/>
                </a:ext>
              </a:extLst>
            </p:cNvPr>
            <p:cNvGrpSpPr/>
            <p:nvPr/>
          </p:nvGrpSpPr>
          <p:grpSpPr>
            <a:xfrm>
              <a:off x="5767918" y="1056963"/>
              <a:ext cx="2758049" cy="2928608"/>
              <a:chOff x="4848046" y="3681671"/>
              <a:chExt cx="2758049" cy="2928608"/>
            </a:xfrm>
          </p:grpSpPr>
          <p:sp>
            <p:nvSpPr>
              <p:cNvPr id="23" name="Teardrop 30">
                <a:extLst>
                  <a:ext uri="{FF2B5EF4-FFF2-40B4-BE49-F238E27FC236}">
                    <a16:creationId xmlns:a16="http://schemas.microsoft.com/office/drawing/2014/main" id="{9FBDCF1B-CAA9-47FC-9E34-6B442B13AA5F}"/>
                  </a:ext>
                </a:extLst>
              </p:cNvPr>
              <p:cNvSpPr/>
              <p:nvPr/>
            </p:nvSpPr>
            <p:spPr>
              <a:xfrm rot="8100000">
                <a:off x="5417737" y="4225696"/>
                <a:ext cx="1602534" cy="1602536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698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4" name="Rounded Rectangle 110">
                <a:extLst>
                  <a:ext uri="{FF2B5EF4-FFF2-40B4-BE49-F238E27FC236}">
                    <a16:creationId xmlns:a16="http://schemas.microsoft.com/office/drawing/2014/main" id="{D9B921C3-B021-4ABC-B3DB-DFA5379FB4A4}"/>
                  </a:ext>
                </a:extLst>
              </p:cNvPr>
              <p:cNvSpPr/>
              <p:nvPr/>
            </p:nvSpPr>
            <p:spPr>
              <a:xfrm>
                <a:off x="5903273" y="6071006"/>
                <a:ext cx="631463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5" name="Rounded Rectangle 111">
                <a:extLst>
                  <a:ext uri="{FF2B5EF4-FFF2-40B4-BE49-F238E27FC236}">
                    <a16:creationId xmlns:a16="http://schemas.microsoft.com/office/drawing/2014/main" id="{D883D21A-1DA6-4A64-AD8F-AE23DEA8AB46}"/>
                  </a:ext>
                </a:extLst>
              </p:cNvPr>
              <p:cNvSpPr/>
              <p:nvPr/>
            </p:nvSpPr>
            <p:spPr>
              <a:xfrm>
                <a:off x="5929584" y="6274865"/>
                <a:ext cx="578841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6" name="Rounded Rectangle 112">
                <a:extLst>
                  <a:ext uri="{FF2B5EF4-FFF2-40B4-BE49-F238E27FC236}">
                    <a16:creationId xmlns:a16="http://schemas.microsoft.com/office/drawing/2014/main" id="{D6B1BDFE-321C-4F78-9CA1-43885494A3AB}"/>
                  </a:ext>
                </a:extLst>
              </p:cNvPr>
              <p:cNvSpPr/>
              <p:nvPr/>
            </p:nvSpPr>
            <p:spPr>
              <a:xfrm>
                <a:off x="5982205" y="6478724"/>
                <a:ext cx="473597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7" name="Rounded Rectangle 113">
                <a:extLst>
                  <a:ext uri="{FF2B5EF4-FFF2-40B4-BE49-F238E27FC236}">
                    <a16:creationId xmlns:a16="http://schemas.microsoft.com/office/drawing/2014/main" id="{E1E1F07A-85D0-4AC3-B382-4B199D404CA7}"/>
                  </a:ext>
                </a:extLst>
              </p:cNvPr>
              <p:cNvSpPr/>
              <p:nvPr/>
            </p:nvSpPr>
            <p:spPr>
              <a:xfrm rot="2700000">
                <a:off x="7086448" y="4038815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ounded Rectangle 114">
                <a:extLst>
                  <a:ext uri="{FF2B5EF4-FFF2-40B4-BE49-F238E27FC236}">
                    <a16:creationId xmlns:a16="http://schemas.microsoft.com/office/drawing/2014/main" id="{7B75D427-E2A3-4B7A-B5B3-10D2A743732A}"/>
                  </a:ext>
                </a:extLst>
              </p:cNvPr>
              <p:cNvSpPr/>
              <p:nvPr/>
            </p:nvSpPr>
            <p:spPr>
              <a:xfrm rot="18900000" flipH="1">
                <a:off x="5218102" y="4038815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ed Rectangle 115">
                <a:extLst>
                  <a:ext uri="{FF2B5EF4-FFF2-40B4-BE49-F238E27FC236}">
                    <a16:creationId xmlns:a16="http://schemas.microsoft.com/office/drawing/2014/main" id="{D3CD10DB-1AEA-4290-BCB0-C507845A974C}"/>
                  </a:ext>
                </a:extLst>
              </p:cNvPr>
              <p:cNvSpPr/>
              <p:nvPr/>
            </p:nvSpPr>
            <p:spPr>
              <a:xfrm>
                <a:off x="6155070" y="3681671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unded Rectangle 116">
                <a:extLst>
                  <a:ext uri="{FF2B5EF4-FFF2-40B4-BE49-F238E27FC236}">
                    <a16:creationId xmlns:a16="http://schemas.microsoft.com/office/drawing/2014/main" id="{8211762D-DE19-487D-8B13-F599B5F5A7B0}"/>
                  </a:ext>
                </a:extLst>
              </p:cNvPr>
              <p:cNvSpPr/>
              <p:nvPr/>
            </p:nvSpPr>
            <p:spPr>
              <a:xfrm rot="5400000">
                <a:off x="7354095" y="4745637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ounded Rectangle 117">
                <a:extLst>
                  <a:ext uri="{FF2B5EF4-FFF2-40B4-BE49-F238E27FC236}">
                    <a16:creationId xmlns:a16="http://schemas.microsoft.com/office/drawing/2014/main" id="{30E84D8D-9482-47C0-9DDA-7BA61E9206AD}"/>
                  </a:ext>
                </a:extLst>
              </p:cNvPr>
              <p:cNvSpPr/>
              <p:nvPr/>
            </p:nvSpPr>
            <p:spPr>
              <a:xfrm rot="16200000" flipH="1">
                <a:off x="4956046" y="4745638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F486A18-E593-4745-8CB7-E0169D65C5D6}"/>
                </a:ext>
              </a:extLst>
            </p:cNvPr>
            <p:cNvGrpSpPr/>
            <p:nvPr/>
          </p:nvGrpSpPr>
          <p:grpSpPr>
            <a:xfrm>
              <a:off x="6695459" y="1705262"/>
              <a:ext cx="677334" cy="1442552"/>
              <a:chOff x="6777274" y="1831285"/>
              <a:chExt cx="552841" cy="1177413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1AB49C7C-C480-4D53-8A90-4F32BB4810A7}"/>
                  </a:ext>
                </a:extLst>
              </p:cNvPr>
              <p:cNvGrpSpPr/>
              <p:nvPr/>
            </p:nvGrpSpPr>
            <p:grpSpPr>
              <a:xfrm>
                <a:off x="6939980" y="1831285"/>
                <a:ext cx="385719" cy="718118"/>
                <a:chOff x="6783521" y="1654812"/>
                <a:chExt cx="726841" cy="1353205"/>
              </a:xfrm>
            </p:grpSpPr>
            <p:sp>
              <p:nvSpPr>
                <p:cNvPr id="21" name="Freeform 121">
                  <a:extLst>
                    <a:ext uri="{FF2B5EF4-FFF2-40B4-BE49-F238E27FC236}">
                      <a16:creationId xmlns:a16="http://schemas.microsoft.com/office/drawing/2014/main" id="{F44B3CC4-4EF7-4CB3-AB2E-53FCC0D7E0FD}"/>
                    </a:ext>
                  </a:extLst>
                </p:cNvPr>
                <p:cNvSpPr/>
                <p:nvPr/>
              </p:nvSpPr>
              <p:spPr>
                <a:xfrm>
                  <a:off x="6783521" y="1886618"/>
                  <a:ext cx="726841" cy="1121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841" h="1121399">
                      <a:moveTo>
                        <a:pt x="236325" y="1049494"/>
                      </a:moveTo>
                      <a:lnTo>
                        <a:pt x="495287" y="1049494"/>
                      </a:lnTo>
                      <a:cubicBezTo>
                        <a:pt x="491080" y="1064561"/>
                        <a:pt x="487966" y="1079199"/>
                        <a:pt x="485273" y="1093187"/>
                      </a:cubicBezTo>
                      <a:lnTo>
                        <a:pt x="245258" y="1092728"/>
                      </a:lnTo>
                      <a:close/>
                      <a:moveTo>
                        <a:pt x="363421" y="203844"/>
                      </a:moveTo>
                      <a:cubicBezTo>
                        <a:pt x="401307" y="203844"/>
                        <a:pt x="432020" y="234557"/>
                        <a:pt x="432020" y="272443"/>
                      </a:cubicBezTo>
                      <a:cubicBezTo>
                        <a:pt x="432020" y="310329"/>
                        <a:pt x="401307" y="341042"/>
                        <a:pt x="363421" y="341042"/>
                      </a:cubicBezTo>
                      <a:cubicBezTo>
                        <a:pt x="325534" y="341042"/>
                        <a:pt x="294821" y="310329"/>
                        <a:pt x="294821" y="272443"/>
                      </a:cubicBezTo>
                      <a:cubicBezTo>
                        <a:pt x="294821" y="234557"/>
                        <a:pt x="325534" y="203844"/>
                        <a:pt x="363421" y="203844"/>
                      </a:cubicBezTo>
                      <a:close/>
                      <a:moveTo>
                        <a:pt x="363421" y="135244"/>
                      </a:moveTo>
                      <a:cubicBezTo>
                        <a:pt x="287648" y="135244"/>
                        <a:pt x="226222" y="196671"/>
                        <a:pt x="226222" y="272443"/>
                      </a:cubicBezTo>
                      <a:cubicBezTo>
                        <a:pt x="226222" y="348216"/>
                        <a:pt x="287648" y="409642"/>
                        <a:pt x="363421" y="409642"/>
                      </a:cubicBezTo>
                      <a:cubicBezTo>
                        <a:pt x="439193" y="409642"/>
                        <a:pt x="500619" y="348216"/>
                        <a:pt x="500619" y="272443"/>
                      </a:cubicBezTo>
                      <a:cubicBezTo>
                        <a:pt x="500619" y="196671"/>
                        <a:pt x="439193" y="135244"/>
                        <a:pt x="363421" y="135244"/>
                      </a:cubicBezTo>
                      <a:close/>
                      <a:moveTo>
                        <a:pt x="196200" y="0"/>
                      </a:moveTo>
                      <a:cubicBezTo>
                        <a:pt x="300307" y="58658"/>
                        <a:pt x="427219" y="59450"/>
                        <a:pt x="531959" y="2129"/>
                      </a:cubicBezTo>
                      <a:cubicBezTo>
                        <a:pt x="645195" y="251105"/>
                        <a:pt x="615578" y="521951"/>
                        <a:pt x="565642" y="749813"/>
                      </a:cubicBezTo>
                      <a:lnTo>
                        <a:pt x="726841" y="904479"/>
                      </a:lnTo>
                      <a:lnTo>
                        <a:pt x="700460" y="1113326"/>
                      </a:lnTo>
                      <a:lnTo>
                        <a:pt x="510728" y="982128"/>
                      </a:lnTo>
                      <a:lnTo>
                        <a:pt x="503274" y="1014651"/>
                      </a:lnTo>
                      <a:lnTo>
                        <a:pt x="228241" y="1014651"/>
                      </a:lnTo>
                      <a:cubicBezTo>
                        <a:pt x="226194" y="1005458"/>
                        <a:pt x="223902" y="996068"/>
                        <a:pt x="221524" y="986461"/>
                      </a:cubicBezTo>
                      <a:lnTo>
                        <a:pt x="26381" y="1121399"/>
                      </a:lnTo>
                      <a:lnTo>
                        <a:pt x="0" y="912552"/>
                      </a:lnTo>
                      <a:lnTo>
                        <a:pt x="162681" y="756465"/>
                      </a:lnTo>
                      <a:lnTo>
                        <a:pt x="163137" y="757906"/>
                      </a:lnTo>
                      <a:lnTo>
                        <a:pt x="165881" y="748957"/>
                      </a:lnTo>
                      <a:cubicBezTo>
                        <a:pt x="117348" y="521774"/>
                        <a:pt x="87568" y="246912"/>
                        <a:pt x="196200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22" name="Freeform 122">
                  <a:extLst>
                    <a:ext uri="{FF2B5EF4-FFF2-40B4-BE49-F238E27FC236}">
                      <a16:creationId xmlns:a16="http://schemas.microsoft.com/office/drawing/2014/main" id="{183BA1A5-8FD8-4E06-BCEC-E8FA8C4EDB46}"/>
                    </a:ext>
                  </a:extLst>
                </p:cNvPr>
                <p:cNvSpPr/>
                <p:nvPr/>
              </p:nvSpPr>
              <p:spPr>
                <a:xfrm>
                  <a:off x="6997804" y="1654812"/>
                  <a:ext cx="298274" cy="244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274" h="244742">
                      <a:moveTo>
                        <a:pt x="147328" y="0"/>
                      </a:moveTo>
                      <a:cubicBezTo>
                        <a:pt x="212319" y="65590"/>
                        <a:pt x="261867" y="134854"/>
                        <a:pt x="298274" y="206570"/>
                      </a:cubicBezTo>
                      <a:cubicBezTo>
                        <a:pt x="205418" y="258299"/>
                        <a:pt x="92251" y="257374"/>
                        <a:pt x="0" y="204273"/>
                      </a:cubicBezTo>
                      <a:cubicBezTo>
                        <a:pt x="35363" y="132633"/>
                        <a:pt x="83678" y="64016"/>
                        <a:pt x="1473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0" name="Freeform 124">
                <a:extLst>
                  <a:ext uri="{FF2B5EF4-FFF2-40B4-BE49-F238E27FC236}">
                    <a16:creationId xmlns:a16="http://schemas.microsoft.com/office/drawing/2014/main" id="{6EE13C99-40A9-46B0-A984-8B6A614052A9}"/>
                  </a:ext>
                </a:extLst>
              </p:cNvPr>
              <p:cNvSpPr/>
              <p:nvPr/>
            </p:nvSpPr>
            <p:spPr>
              <a:xfrm>
                <a:off x="6777274" y="2572267"/>
                <a:ext cx="552841" cy="436431"/>
              </a:xfrm>
              <a:custGeom>
                <a:avLst/>
                <a:gdLst/>
                <a:ahLst/>
                <a:cxnLst/>
                <a:rect l="l" t="t" r="r" b="b"/>
                <a:pathLst>
                  <a:path w="935319" h="738371">
                    <a:moveTo>
                      <a:pt x="570246" y="5904"/>
                    </a:moveTo>
                    <a:cubicBezTo>
                      <a:pt x="462283" y="64891"/>
                      <a:pt x="426421" y="317189"/>
                      <a:pt x="649701" y="474399"/>
                    </a:cubicBezTo>
                    <a:cubicBezTo>
                      <a:pt x="593836" y="327977"/>
                      <a:pt x="630970" y="255746"/>
                      <a:pt x="667057" y="182470"/>
                    </a:cubicBezTo>
                    <a:cubicBezTo>
                      <a:pt x="667659" y="219721"/>
                      <a:pt x="629598" y="299814"/>
                      <a:pt x="723199" y="346469"/>
                    </a:cubicBezTo>
                    <a:cubicBezTo>
                      <a:pt x="679394" y="206128"/>
                      <a:pt x="864427" y="161920"/>
                      <a:pt x="670152" y="6949"/>
                    </a:cubicBezTo>
                    <a:cubicBezTo>
                      <a:pt x="951156" y="47548"/>
                      <a:pt x="868526" y="190548"/>
                      <a:pt x="935319" y="334595"/>
                    </a:cubicBezTo>
                    <a:cubicBezTo>
                      <a:pt x="886447" y="343095"/>
                      <a:pt x="815632" y="212619"/>
                      <a:pt x="831546" y="274410"/>
                    </a:cubicBezTo>
                    <a:cubicBezTo>
                      <a:pt x="915063" y="518579"/>
                      <a:pt x="665249" y="525551"/>
                      <a:pt x="744586" y="738371"/>
                    </a:cubicBezTo>
                    <a:cubicBezTo>
                      <a:pt x="498005" y="724435"/>
                      <a:pt x="570128" y="495242"/>
                      <a:pt x="454164" y="439509"/>
                    </a:cubicBezTo>
                    <a:cubicBezTo>
                      <a:pt x="422689" y="433882"/>
                      <a:pt x="384944" y="459601"/>
                      <a:pt x="454829" y="574141"/>
                    </a:cubicBezTo>
                    <a:cubicBezTo>
                      <a:pt x="47812" y="270832"/>
                      <a:pt x="333584" y="22904"/>
                      <a:pt x="570246" y="5904"/>
                    </a:cubicBezTo>
                    <a:close/>
                    <a:moveTo>
                      <a:pt x="0" y="0"/>
                    </a:moveTo>
                    <a:lnTo>
                      <a:pt x="9284" y="0"/>
                    </a:lnTo>
                    <a:lnTo>
                      <a:pt x="746" y="590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7" name="그룹 66">
            <a:extLst>
              <a:ext uri="{FF2B5EF4-FFF2-40B4-BE49-F238E27FC236}">
                <a16:creationId xmlns:a16="http://schemas.microsoft.com/office/drawing/2014/main" id="{B8DDBA36-BF74-4133-A6F5-C16C9439C38B}"/>
              </a:ext>
            </a:extLst>
          </p:cNvPr>
          <p:cNvGrpSpPr/>
          <p:nvPr/>
        </p:nvGrpSpPr>
        <p:grpSpPr>
          <a:xfrm>
            <a:off x="7780618" y="3972056"/>
            <a:ext cx="1959484" cy="2032891"/>
            <a:chOff x="2934131" y="1326889"/>
            <a:chExt cx="3277252" cy="3442621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4E735A2-12E6-45A3-AF42-4829870BFA7B}"/>
                </a:ext>
              </a:extLst>
            </p:cNvPr>
            <p:cNvGrpSpPr/>
            <p:nvPr/>
          </p:nvGrpSpPr>
          <p:grpSpPr>
            <a:xfrm rot="2700000">
              <a:off x="4872379" y="1123264"/>
              <a:ext cx="472578" cy="879828"/>
              <a:chOff x="6783521" y="1654812"/>
              <a:chExt cx="726841" cy="1353205"/>
            </a:xfrm>
          </p:grpSpPr>
          <p:sp>
            <p:nvSpPr>
              <p:cNvPr id="47" name="Freeform 7">
                <a:extLst>
                  <a:ext uri="{FF2B5EF4-FFF2-40B4-BE49-F238E27FC236}">
                    <a16:creationId xmlns:a16="http://schemas.microsoft.com/office/drawing/2014/main" id="{41660675-C501-4920-BA33-AE3649AA8ECA}"/>
                  </a:ext>
                </a:extLst>
              </p:cNvPr>
              <p:cNvSpPr/>
              <p:nvPr/>
            </p:nvSpPr>
            <p:spPr>
              <a:xfrm>
                <a:off x="6783521" y="1886618"/>
                <a:ext cx="726841" cy="1121399"/>
              </a:xfrm>
              <a:custGeom>
                <a:avLst/>
                <a:gdLst/>
                <a:ahLst/>
                <a:cxnLst/>
                <a:rect l="l" t="t" r="r" b="b"/>
                <a:pathLst>
                  <a:path w="726841" h="1121399">
                    <a:moveTo>
                      <a:pt x="236325" y="1049494"/>
                    </a:moveTo>
                    <a:lnTo>
                      <a:pt x="495287" y="1049494"/>
                    </a:lnTo>
                    <a:cubicBezTo>
                      <a:pt x="491080" y="1064561"/>
                      <a:pt x="487966" y="1079199"/>
                      <a:pt x="485273" y="1093187"/>
                    </a:cubicBezTo>
                    <a:lnTo>
                      <a:pt x="245258" y="1092728"/>
                    </a:lnTo>
                    <a:close/>
                    <a:moveTo>
                      <a:pt x="363421" y="203844"/>
                    </a:moveTo>
                    <a:cubicBezTo>
                      <a:pt x="401307" y="203844"/>
                      <a:pt x="432020" y="234557"/>
                      <a:pt x="432020" y="272443"/>
                    </a:cubicBezTo>
                    <a:cubicBezTo>
                      <a:pt x="432020" y="310329"/>
                      <a:pt x="401307" y="341042"/>
                      <a:pt x="363421" y="341042"/>
                    </a:cubicBezTo>
                    <a:cubicBezTo>
                      <a:pt x="325534" y="341042"/>
                      <a:pt x="294821" y="310329"/>
                      <a:pt x="294821" y="272443"/>
                    </a:cubicBezTo>
                    <a:cubicBezTo>
                      <a:pt x="294821" y="234557"/>
                      <a:pt x="325534" y="203844"/>
                      <a:pt x="363421" y="203844"/>
                    </a:cubicBezTo>
                    <a:close/>
                    <a:moveTo>
                      <a:pt x="363421" y="135244"/>
                    </a:moveTo>
                    <a:cubicBezTo>
                      <a:pt x="287648" y="135244"/>
                      <a:pt x="226222" y="196671"/>
                      <a:pt x="226222" y="272443"/>
                    </a:cubicBezTo>
                    <a:cubicBezTo>
                      <a:pt x="226222" y="348216"/>
                      <a:pt x="287648" y="409642"/>
                      <a:pt x="363421" y="409642"/>
                    </a:cubicBezTo>
                    <a:cubicBezTo>
                      <a:pt x="439193" y="409642"/>
                      <a:pt x="500619" y="348216"/>
                      <a:pt x="500619" y="272443"/>
                    </a:cubicBezTo>
                    <a:cubicBezTo>
                      <a:pt x="500619" y="196671"/>
                      <a:pt x="439193" y="135244"/>
                      <a:pt x="363421" y="135244"/>
                    </a:cubicBezTo>
                    <a:close/>
                    <a:moveTo>
                      <a:pt x="196200" y="0"/>
                    </a:moveTo>
                    <a:cubicBezTo>
                      <a:pt x="300307" y="58658"/>
                      <a:pt x="427219" y="59450"/>
                      <a:pt x="531959" y="2129"/>
                    </a:cubicBezTo>
                    <a:cubicBezTo>
                      <a:pt x="645195" y="251105"/>
                      <a:pt x="615578" y="521951"/>
                      <a:pt x="565642" y="749813"/>
                    </a:cubicBezTo>
                    <a:lnTo>
                      <a:pt x="726841" y="904479"/>
                    </a:lnTo>
                    <a:lnTo>
                      <a:pt x="700460" y="1113326"/>
                    </a:lnTo>
                    <a:lnTo>
                      <a:pt x="510728" y="982128"/>
                    </a:lnTo>
                    <a:lnTo>
                      <a:pt x="503274" y="1014651"/>
                    </a:lnTo>
                    <a:lnTo>
                      <a:pt x="228241" y="1014651"/>
                    </a:lnTo>
                    <a:cubicBezTo>
                      <a:pt x="226194" y="1005458"/>
                      <a:pt x="223902" y="996068"/>
                      <a:pt x="221524" y="986461"/>
                    </a:cubicBezTo>
                    <a:lnTo>
                      <a:pt x="26381" y="1121399"/>
                    </a:lnTo>
                    <a:lnTo>
                      <a:pt x="0" y="912552"/>
                    </a:lnTo>
                    <a:lnTo>
                      <a:pt x="162681" y="756465"/>
                    </a:lnTo>
                    <a:lnTo>
                      <a:pt x="163137" y="757906"/>
                    </a:lnTo>
                    <a:lnTo>
                      <a:pt x="165881" y="748957"/>
                    </a:lnTo>
                    <a:cubicBezTo>
                      <a:pt x="117348" y="521774"/>
                      <a:pt x="87568" y="246912"/>
                      <a:pt x="19620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48" name="Freeform 8">
                <a:extLst>
                  <a:ext uri="{FF2B5EF4-FFF2-40B4-BE49-F238E27FC236}">
                    <a16:creationId xmlns:a16="http://schemas.microsoft.com/office/drawing/2014/main" id="{9B31D57F-7686-4FF0-A757-3E473E03CBDC}"/>
                  </a:ext>
                </a:extLst>
              </p:cNvPr>
              <p:cNvSpPr/>
              <p:nvPr/>
            </p:nvSpPr>
            <p:spPr>
              <a:xfrm>
                <a:off x="6997804" y="1654812"/>
                <a:ext cx="298274" cy="244742"/>
              </a:xfrm>
              <a:custGeom>
                <a:avLst/>
                <a:gdLst/>
                <a:ahLst/>
                <a:cxnLst/>
                <a:rect l="l" t="t" r="r" b="b"/>
                <a:pathLst>
                  <a:path w="298274" h="244742">
                    <a:moveTo>
                      <a:pt x="147328" y="0"/>
                    </a:moveTo>
                    <a:cubicBezTo>
                      <a:pt x="212319" y="65590"/>
                      <a:pt x="261867" y="134854"/>
                      <a:pt x="298274" y="206570"/>
                    </a:cubicBezTo>
                    <a:cubicBezTo>
                      <a:pt x="205418" y="258299"/>
                      <a:pt x="92251" y="257374"/>
                      <a:pt x="0" y="204273"/>
                    </a:cubicBezTo>
                    <a:cubicBezTo>
                      <a:pt x="35363" y="132633"/>
                      <a:pt x="83678" y="64016"/>
                      <a:pt x="1473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9AAC065-07A4-4900-9365-72F90D4CC28C}"/>
                </a:ext>
              </a:extLst>
            </p:cNvPr>
            <p:cNvGrpSpPr/>
            <p:nvPr/>
          </p:nvGrpSpPr>
          <p:grpSpPr>
            <a:xfrm>
              <a:off x="2934131" y="1828800"/>
              <a:ext cx="3277252" cy="2940710"/>
              <a:chOff x="2875611" y="1828800"/>
              <a:chExt cx="3277252" cy="2940710"/>
            </a:xfrm>
          </p:grpSpPr>
          <p:sp>
            <p:nvSpPr>
              <p:cNvPr id="40" name="Freeform 16">
                <a:extLst>
                  <a:ext uri="{FF2B5EF4-FFF2-40B4-BE49-F238E27FC236}">
                    <a16:creationId xmlns:a16="http://schemas.microsoft.com/office/drawing/2014/main" id="{6F551500-CEDA-4FEF-93F5-979CA170092E}"/>
                  </a:ext>
                </a:extLst>
              </p:cNvPr>
              <p:cNvSpPr/>
              <p:nvPr/>
            </p:nvSpPr>
            <p:spPr>
              <a:xfrm>
                <a:off x="4045306" y="3979468"/>
                <a:ext cx="1411833" cy="790042"/>
              </a:xfrm>
              <a:custGeom>
                <a:avLst/>
                <a:gdLst>
                  <a:gd name="connsiteX0" fmla="*/ 1404518 w 1411833"/>
                  <a:gd name="connsiteY0" fmla="*/ 585216 h 790042"/>
                  <a:gd name="connsiteX1" fmla="*/ 0 w 1411833"/>
                  <a:gd name="connsiteY1" fmla="*/ 790042 h 790042"/>
                  <a:gd name="connsiteX2" fmla="*/ 1411833 w 1411833"/>
                  <a:gd name="connsiteY2" fmla="*/ 0 h 790042"/>
                  <a:gd name="connsiteX3" fmla="*/ 1404518 w 1411833"/>
                  <a:gd name="connsiteY3" fmla="*/ 585216 h 790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833" h="790042">
                    <a:moveTo>
                      <a:pt x="1404518" y="585216"/>
                    </a:moveTo>
                    <a:lnTo>
                      <a:pt x="0" y="790042"/>
                    </a:lnTo>
                    <a:lnTo>
                      <a:pt x="1411833" y="0"/>
                    </a:lnTo>
                    <a:cubicBezTo>
                      <a:pt x="1409395" y="195072"/>
                      <a:pt x="1406956" y="390144"/>
                      <a:pt x="1404518" y="5852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Freeform 15">
                <a:extLst>
                  <a:ext uri="{FF2B5EF4-FFF2-40B4-BE49-F238E27FC236}">
                    <a16:creationId xmlns:a16="http://schemas.microsoft.com/office/drawing/2014/main" id="{EC92A741-D6CA-47AE-90D3-1756F05BA228}"/>
                  </a:ext>
                </a:extLst>
              </p:cNvPr>
              <p:cNvSpPr/>
              <p:nvPr/>
            </p:nvSpPr>
            <p:spPr>
              <a:xfrm>
                <a:off x="2889504" y="3130906"/>
                <a:ext cx="2130190" cy="1046074"/>
              </a:xfrm>
              <a:custGeom>
                <a:avLst/>
                <a:gdLst>
                  <a:gd name="connsiteX0" fmla="*/ 2143354 w 2305136"/>
                  <a:gd name="connsiteY0" fmla="*/ 1457 h 1069476"/>
                  <a:gd name="connsiteX1" fmla="*/ 0 w 2305136"/>
                  <a:gd name="connsiteY1" fmla="*/ 440369 h 1069476"/>
                  <a:gd name="connsiteX2" fmla="*/ 7316 w 2305136"/>
                  <a:gd name="connsiteY2" fmla="*/ 1069476 h 1069476"/>
                  <a:gd name="connsiteX3" fmla="*/ 2150669 w 2305136"/>
                  <a:gd name="connsiteY3" fmla="*/ 593988 h 1069476"/>
                  <a:gd name="connsiteX4" fmla="*/ 2143354 w 2305136"/>
                  <a:gd name="connsiteY4" fmla="*/ 1457 h 1069476"/>
                  <a:gd name="connsiteX0" fmla="*/ 2143354 w 2259633"/>
                  <a:gd name="connsiteY0" fmla="*/ 47501 h 1115520"/>
                  <a:gd name="connsiteX1" fmla="*/ 0 w 2259633"/>
                  <a:gd name="connsiteY1" fmla="*/ 486413 h 1115520"/>
                  <a:gd name="connsiteX2" fmla="*/ 7316 w 2259633"/>
                  <a:gd name="connsiteY2" fmla="*/ 1115520 h 1115520"/>
                  <a:gd name="connsiteX3" fmla="*/ 2150669 w 2259633"/>
                  <a:gd name="connsiteY3" fmla="*/ 640032 h 1115520"/>
                  <a:gd name="connsiteX4" fmla="*/ 2143354 w 2259633"/>
                  <a:gd name="connsiteY4" fmla="*/ 47501 h 1115520"/>
                  <a:gd name="connsiteX0" fmla="*/ 2143354 w 2387606"/>
                  <a:gd name="connsiteY0" fmla="*/ 47501 h 1115520"/>
                  <a:gd name="connsiteX1" fmla="*/ 0 w 2387606"/>
                  <a:gd name="connsiteY1" fmla="*/ 486413 h 1115520"/>
                  <a:gd name="connsiteX2" fmla="*/ 7316 w 2387606"/>
                  <a:gd name="connsiteY2" fmla="*/ 1115520 h 1115520"/>
                  <a:gd name="connsiteX3" fmla="*/ 2150669 w 2387606"/>
                  <a:gd name="connsiteY3" fmla="*/ 640032 h 1115520"/>
                  <a:gd name="connsiteX4" fmla="*/ 2143354 w 2387606"/>
                  <a:gd name="connsiteY4" fmla="*/ 47501 h 1115520"/>
                  <a:gd name="connsiteX0" fmla="*/ 2143354 w 2335036"/>
                  <a:gd name="connsiteY0" fmla="*/ 84198 h 1152217"/>
                  <a:gd name="connsiteX1" fmla="*/ 0 w 2335036"/>
                  <a:gd name="connsiteY1" fmla="*/ 523110 h 1152217"/>
                  <a:gd name="connsiteX2" fmla="*/ 7316 w 2335036"/>
                  <a:gd name="connsiteY2" fmla="*/ 1152217 h 1152217"/>
                  <a:gd name="connsiteX3" fmla="*/ 2150669 w 2335036"/>
                  <a:gd name="connsiteY3" fmla="*/ 676729 h 1152217"/>
                  <a:gd name="connsiteX4" fmla="*/ 2143354 w 2335036"/>
                  <a:gd name="connsiteY4" fmla="*/ 84198 h 1152217"/>
                  <a:gd name="connsiteX0" fmla="*/ 2143354 w 2307818"/>
                  <a:gd name="connsiteY0" fmla="*/ 84198 h 1152217"/>
                  <a:gd name="connsiteX1" fmla="*/ 0 w 2307818"/>
                  <a:gd name="connsiteY1" fmla="*/ 523110 h 1152217"/>
                  <a:gd name="connsiteX2" fmla="*/ 7316 w 2307818"/>
                  <a:gd name="connsiteY2" fmla="*/ 1152217 h 1152217"/>
                  <a:gd name="connsiteX3" fmla="*/ 2150669 w 2307818"/>
                  <a:gd name="connsiteY3" fmla="*/ 676729 h 1152217"/>
                  <a:gd name="connsiteX4" fmla="*/ 2143354 w 2307818"/>
                  <a:gd name="connsiteY4" fmla="*/ 84198 h 1152217"/>
                  <a:gd name="connsiteX0" fmla="*/ 2143354 w 2307818"/>
                  <a:gd name="connsiteY0" fmla="*/ 0 h 1068019"/>
                  <a:gd name="connsiteX1" fmla="*/ 0 w 2307818"/>
                  <a:gd name="connsiteY1" fmla="*/ 438912 h 1068019"/>
                  <a:gd name="connsiteX2" fmla="*/ 7316 w 2307818"/>
                  <a:gd name="connsiteY2" fmla="*/ 1068019 h 1068019"/>
                  <a:gd name="connsiteX3" fmla="*/ 2150669 w 2307818"/>
                  <a:gd name="connsiteY3" fmla="*/ 592531 h 1068019"/>
                  <a:gd name="connsiteX4" fmla="*/ 2143354 w 2307818"/>
                  <a:gd name="connsiteY4" fmla="*/ 0 h 1068019"/>
                  <a:gd name="connsiteX0" fmla="*/ 2143354 w 2152136"/>
                  <a:gd name="connsiteY0" fmla="*/ 0 h 1068019"/>
                  <a:gd name="connsiteX1" fmla="*/ 0 w 2152136"/>
                  <a:gd name="connsiteY1" fmla="*/ 438912 h 1068019"/>
                  <a:gd name="connsiteX2" fmla="*/ 7316 w 2152136"/>
                  <a:gd name="connsiteY2" fmla="*/ 1068019 h 1068019"/>
                  <a:gd name="connsiteX3" fmla="*/ 2150669 w 2152136"/>
                  <a:gd name="connsiteY3" fmla="*/ 592531 h 1068019"/>
                  <a:gd name="connsiteX4" fmla="*/ 2143354 w 2152136"/>
                  <a:gd name="connsiteY4" fmla="*/ 0 h 1068019"/>
                  <a:gd name="connsiteX0" fmla="*/ 2136250 w 2145032"/>
                  <a:gd name="connsiteY0" fmla="*/ 0 h 1068019"/>
                  <a:gd name="connsiteX1" fmla="*/ 14842 w 2145032"/>
                  <a:gd name="connsiteY1" fmla="*/ 438912 h 1068019"/>
                  <a:gd name="connsiteX2" fmla="*/ 212 w 2145032"/>
                  <a:gd name="connsiteY2" fmla="*/ 1068019 h 1068019"/>
                  <a:gd name="connsiteX3" fmla="*/ 2143565 w 2145032"/>
                  <a:gd name="connsiteY3" fmla="*/ 592531 h 1068019"/>
                  <a:gd name="connsiteX4" fmla="*/ 2136250 w 2145032"/>
                  <a:gd name="connsiteY4" fmla="*/ 0 h 1068019"/>
                  <a:gd name="connsiteX0" fmla="*/ 2121408 w 2130190"/>
                  <a:gd name="connsiteY0" fmla="*/ 0 h 1075334"/>
                  <a:gd name="connsiteX1" fmla="*/ 0 w 2130190"/>
                  <a:gd name="connsiteY1" fmla="*/ 438912 h 1075334"/>
                  <a:gd name="connsiteX2" fmla="*/ 7316 w 2130190"/>
                  <a:gd name="connsiteY2" fmla="*/ 1075334 h 1075334"/>
                  <a:gd name="connsiteX3" fmla="*/ 2128723 w 2130190"/>
                  <a:gd name="connsiteY3" fmla="*/ 592531 h 1075334"/>
                  <a:gd name="connsiteX4" fmla="*/ 2121408 w 2130190"/>
                  <a:gd name="connsiteY4" fmla="*/ 0 h 1075334"/>
                  <a:gd name="connsiteX0" fmla="*/ 2121408 w 2130190"/>
                  <a:gd name="connsiteY0" fmla="*/ 0 h 1046074"/>
                  <a:gd name="connsiteX1" fmla="*/ 0 w 2130190"/>
                  <a:gd name="connsiteY1" fmla="*/ 438912 h 1046074"/>
                  <a:gd name="connsiteX2" fmla="*/ 7316 w 2130190"/>
                  <a:gd name="connsiteY2" fmla="*/ 1046074 h 1046074"/>
                  <a:gd name="connsiteX3" fmla="*/ 2128723 w 2130190"/>
                  <a:gd name="connsiteY3" fmla="*/ 592531 h 1046074"/>
                  <a:gd name="connsiteX4" fmla="*/ 2121408 w 2130190"/>
                  <a:gd name="connsiteY4" fmla="*/ 0 h 1046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0190" h="1046074">
                    <a:moveTo>
                      <a:pt x="2121408" y="0"/>
                    </a:moveTo>
                    <a:cubicBezTo>
                      <a:pt x="1676664" y="86171"/>
                      <a:pt x="714451" y="292608"/>
                      <a:pt x="0" y="438912"/>
                    </a:cubicBezTo>
                    <a:cubicBezTo>
                      <a:pt x="2439" y="648614"/>
                      <a:pt x="4877" y="836372"/>
                      <a:pt x="7316" y="1046074"/>
                    </a:cubicBezTo>
                    <a:lnTo>
                      <a:pt x="2128723" y="592531"/>
                    </a:lnTo>
                    <a:cubicBezTo>
                      <a:pt x="2133599" y="377952"/>
                      <a:pt x="2125065" y="296265"/>
                      <a:pt x="21214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Freeform 14">
                <a:extLst>
                  <a:ext uri="{FF2B5EF4-FFF2-40B4-BE49-F238E27FC236}">
                    <a16:creationId xmlns:a16="http://schemas.microsoft.com/office/drawing/2014/main" id="{9C13522F-36DD-4E80-BA1F-C69A9FCC3F92}"/>
                  </a:ext>
                </a:extLst>
              </p:cNvPr>
              <p:cNvSpPr/>
              <p:nvPr/>
            </p:nvSpPr>
            <p:spPr>
              <a:xfrm>
                <a:off x="3284525" y="2523744"/>
                <a:ext cx="2867558" cy="877824"/>
              </a:xfrm>
              <a:custGeom>
                <a:avLst/>
                <a:gdLst>
                  <a:gd name="connsiteX0" fmla="*/ 0 w 2896820"/>
                  <a:gd name="connsiteY0" fmla="*/ 292608 h 607162"/>
                  <a:gd name="connsiteX1" fmla="*/ 2874874 w 2896820"/>
                  <a:gd name="connsiteY1" fmla="*/ 0 h 607162"/>
                  <a:gd name="connsiteX2" fmla="*/ 2896820 w 2896820"/>
                  <a:gd name="connsiteY2" fmla="*/ 607162 h 607162"/>
                  <a:gd name="connsiteX3" fmla="*/ 1770279 w 2896820"/>
                  <a:gd name="connsiteY3" fmla="*/ 599846 h 607162"/>
                  <a:gd name="connsiteX4" fmla="*/ 0 w 2896820"/>
                  <a:gd name="connsiteY4" fmla="*/ 292608 h 607162"/>
                  <a:gd name="connsiteX0" fmla="*/ 0 w 2896820"/>
                  <a:gd name="connsiteY0" fmla="*/ 292608 h 877824"/>
                  <a:gd name="connsiteX1" fmla="*/ 2874874 w 2896820"/>
                  <a:gd name="connsiteY1" fmla="*/ 0 h 877824"/>
                  <a:gd name="connsiteX2" fmla="*/ 2896820 w 2896820"/>
                  <a:gd name="connsiteY2" fmla="*/ 607162 h 877824"/>
                  <a:gd name="connsiteX3" fmla="*/ 14631 w 2896820"/>
                  <a:gd name="connsiteY3" fmla="*/ 877824 h 877824"/>
                  <a:gd name="connsiteX4" fmla="*/ 0 w 2896820"/>
                  <a:gd name="connsiteY4" fmla="*/ 292608 h 877824"/>
                  <a:gd name="connsiteX0" fmla="*/ 7315 w 2882189"/>
                  <a:gd name="connsiteY0" fmla="*/ 292608 h 877824"/>
                  <a:gd name="connsiteX1" fmla="*/ 2860243 w 2882189"/>
                  <a:gd name="connsiteY1" fmla="*/ 0 h 877824"/>
                  <a:gd name="connsiteX2" fmla="*/ 2882189 w 2882189"/>
                  <a:gd name="connsiteY2" fmla="*/ 607162 h 877824"/>
                  <a:gd name="connsiteX3" fmla="*/ 0 w 2882189"/>
                  <a:gd name="connsiteY3" fmla="*/ 877824 h 877824"/>
                  <a:gd name="connsiteX4" fmla="*/ 7315 w 2882189"/>
                  <a:gd name="connsiteY4" fmla="*/ 292608 h 877824"/>
                  <a:gd name="connsiteX0" fmla="*/ 7315 w 2867558"/>
                  <a:gd name="connsiteY0" fmla="*/ 292608 h 877824"/>
                  <a:gd name="connsiteX1" fmla="*/ 2860243 w 2867558"/>
                  <a:gd name="connsiteY1" fmla="*/ 0 h 877824"/>
                  <a:gd name="connsiteX2" fmla="*/ 2867558 w 2867558"/>
                  <a:gd name="connsiteY2" fmla="*/ 607162 h 877824"/>
                  <a:gd name="connsiteX3" fmla="*/ 0 w 2867558"/>
                  <a:gd name="connsiteY3" fmla="*/ 877824 h 877824"/>
                  <a:gd name="connsiteX4" fmla="*/ 7315 w 2867558"/>
                  <a:gd name="connsiteY4" fmla="*/ 292608 h 87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7558" h="877824">
                    <a:moveTo>
                      <a:pt x="7315" y="292608"/>
                    </a:moveTo>
                    <a:lnTo>
                      <a:pt x="2860243" y="0"/>
                    </a:lnTo>
                    <a:cubicBezTo>
                      <a:pt x="2862681" y="202387"/>
                      <a:pt x="2865120" y="404775"/>
                      <a:pt x="2867558" y="607162"/>
                    </a:cubicBezTo>
                    <a:lnTo>
                      <a:pt x="0" y="877824"/>
                    </a:lnTo>
                    <a:cubicBezTo>
                      <a:pt x="2438" y="682752"/>
                      <a:pt x="4877" y="487680"/>
                      <a:pt x="7315" y="2926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Parallelogram 42">
                <a:extLst>
                  <a:ext uri="{FF2B5EF4-FFF2-40B4-BE49-F238E27FC236}">
                    <a16:creationId xmlns:a16="http://schemas.microsoft.com/office/drawing/2014/main" id="{958AE126-932D-409B-8790-186C33AAF04C}"/>
                  </a:ext>
                </a:extLst>
              </p:cNvPr>
              <p:cNvSpPr/>
              <p:nvPr/>
            </p:nvSpPr>
            <p:spPr>
              <a:xfrm rot="5400000">
                <a:off x="4368447" y="1335143"/>
                <a:ext cx="979857" cy="2588975"/>
              </a:xfrm>
              <a:prstGeom prst="parallelogram">
                <a:avLst>
                  <a:gd name="adj" fmla="val 37692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Parallelogram 43">
                <a:extLst>
                  <a:ext uri="{FF2B5EF4-FFF2-40B4-BE49-F238E27FC236}">
                    <a16:creationId xmlns:a16="http://schemas.microsoft.com/office/drawing/2014/main" id="{214F7C69-8C68-4416-AEC9-249B9DBA674F}"/>
                  </a:ext>
                </a:extLst>
              </p:cNvPr>
              <p:cNvSpPr/>
              <p:nvPr/>
            </p:nvSpPr>
            <p:spPr>
              <a:xfrm rot="5400000">
                <a:off x="3705034" y="2397247"/>
                <a:ext cx="899112" cy="1754156"/>
              </a:xfrm>
              <a:prstGeom prst="parallelogram">
                <a:avLst>
                  <a:gd name="adj" fmla="val 3443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Parallelogram 44">
                <a:extLst>
                  <a:ext uri="{FF2B5EF4-FFF2-40B4-BE49-F238E27FC236}">
                    <a16:creationId xmlns:a16="http://schemas.microsoft.com/office/drawing/2014/main" id="{48705703-0132-4EA4-B12D-2CCAB855BB9C}"/>
                  </a:ext>
                </a:extLst>
              </p:cNvPr>
              <p:cNvSpPr/>
              <p:nvPr/>
            </p:nvSpPr>
            <p:spPr>
              <a:xfrm rot="5400000">
                <a:off x="3680170" y="2775303"/>
                <a:ext cx="979857" cy="2588975"/>
              </a:xfrm>
              <a:prstGeom prst="parallelogram">
                <a:avLst>
                  <a:gd name="adj" fmla="val 3769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Freeform 13">
                <a:extLst>
                  <a:ext uri="{FF2B5EF4-FFF2-40B4-BE49-F238E27FC236}">
                    <a16:creationId xmlns:a16="http://schemas.microsoft.com/office/drawing/2014/main" id="{380D1634-6158-4AF6-88D2-863B7B63DC3E}"/>
                  </a:ext>
                </a:extLst>
              </p:cNvPr>
              <p:cNvSpPr/>
              <p:nvPr/>
            </p:nvSpPr>
            <p:spPr>
              <a:xfrm>
                <a:off x="3562502" y="1828800"/>
                <a:ext cx="1199693" cy="460858"/>
              </a:xfrm>
              <a:custGeom>
                <a:avLst/>
                <a:gdLst>
                  <a:gd name="connsiteX0" fmla="*/ 1089965 w 1199693"/>
                  <a:gd name="connsiteY0" fmla="*/ 0 h 460858"/>
                  <a:gd name="connsiteX1" fmla="*/ 0 w 1199693"/>
                  <a:gd name="connsiteY1" fmla="*/ 307238 h 460858"/>
                  <a:gd name="connsiteX2" fmla="*/ 1016813 w 1199693"/>
                  <a:gd name="connsiteY2" fmla="*/ 460858 h 460858"/>
                  <a:gd name="connsiteX3" fmla="*/ 1199693 w 1199693"/>
                  <a:gd name="connsiteY3" fmla="*/ 117043 h 460858"/>
                  <a:gd name="connsiteX4" fmla="*/ 1089965 w 1199693"/>
                  <a:gd name="connsiteY4" fmla="*/ 0 h 460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9693" h="460858">
                    <a:moveTo>
                      <a:pt x="1089965" y="0"/>
                    </a:moveTo>
                    <a:lnTo>
                      <a:pt x="0" y="307238"/>
                    </a:lnTo>
                    <a:lnTo>
                      <a:pt x="1016813" y="460858"/>
                    </a:lnTo>
                    <a:lnTo>
                      <a:pt x="1199693" y="117043"/>
                    </a:lnTo>
                    <a:lnTo>
                      <a:pt x="108996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Golden-Eg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s Slide Master">
  <a:themeElements>
    <a:clrScheme name="ALLPPT-OPENED BOO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ver and End Slide Master">
  <a:themeElements>
    <a:clrScheme name="ALL PPT-BALLOON DOLLAR">
      <a:dk1>
        <a:sysClr val="windowText" lastClr="000000"/>
      </a:dk1>
      <a:lt1>
        <a:sysClr val="window" lastClr="FFFFFF"/>
      </a:lt1>
      <a:dk2>
        <a:srgbClr val="44546A"/>
      </a:dk2>
      <a:lt2>
        <a:srgbClr val="CBCBCB"/>
      </a:lt2>
      <a:accent1>
        <a:srgbClr val="B1D9C7"/>
      </a:accent1>
      <a:accent2>
        <a:srgbClr val="62C1C5"/>
      </a:accent2>
      <a:accent3>
        <a:srgbClr val="FDD247"/>
      </a:accent3>
      <a:accent4>
        <a:srgbClr val="F7A60B"/>
      </a:accent4>
      <a:accent5>
        <a:srgbClr val="576868"/>
      </a:accent5>
      <a:accent6>
        <a:srgbClr val="CBCBCB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Section Break Slide Master">
  <a:themeElements>
    <a:clrScheme name="ALL PPT-BALLOON DOLLAR">
      <a:dk1>
        <a:sysClr val="windowText" lastClr="000000"/>
      </a:dk1>
      <a:lt1>
        <a:sysClr val="window" lastClr="FFFFFF"/>
      </a:lt1>
      <a:dk2>
        <a:srgbClr val="44546A"/>
      </a:dk2>
      <a:lt2>
        <a:srgbClr val="CBCBCB"/>
      </a:lt2>
      <a:accent1>
        <a:srgbClr val="B1D9C7"/>
      </a:accent1>
      <a:accent2>
        <a:srgbClr val="62C1C5"/>
      </a:accent2>
      <a:accent3>
        <a:srgbClr val="FDD247"/>
      </a:accent3>
      <a:accent4>
        <a:srgbClr val="F7A60B"/>
      </a:accent4>
      <a:accent5>
        <a:srgbClr val="576868"/>
      </a:accent5>
      <a:accent6>
        <a:srgbClr val="CBCBC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ontents Slide Master">
  <a:themeElements>
    <a:clrScheme name="ALL PPT-BALLOON DOLLAR">
      <a:dk1>
        <a:sysClr val="windowText" lastClr="000000"/>
      </a:dk1>
      <a:lt1>
        <a:sysClr val="window" lastClr="FFFFFF"/>
      </a:lt1>
      <a:dk2>
        <a:srgbClr val="44546A"/>
      </a:dk2>
      <a:lt2>
        <a:srgbClr val="CBCBCB"/>
      </a:lt2>
      <a:accent1>
        <a:srgbClr val="B1D9C7"/>
      </a:accent1>
      <a:accent2>
        <a:srgbClr val="62C1C5"/>
      </a:accent2>
      <a:accent3>
        <a:srgbClr val="FDD247"/>
      </a:accent3>
      <a:accent4>
        <a:srgbClr val="F7A60B"/>
      </a:accent4>
      <a:accent5>
        <a:srgbClr val="576868"/>
      </a:accent5>
      <a:accent6>
        <a:srgbClr val="CBCBCB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over and End Slide Master">
  <a:themeElements>
    <a:clrScheme name="ALLPPT-COLOR-A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E29"/>
      </a:accent1>
      <a:accent2>
        <a:srgbClr val="F2BF27"/>
      </a:accent2>
      <a:accent3>
        <a:srgbClr val="ED1C24"/>
      </a:accent3>
      <a:accent4>
        <a:srgbClr val="FFCE29"/>
      </a:accent4>
      <a:accent5>
        <a:srgbClr val="F2BF27"/>
      </a:accent5>
      <a:accent6>
        <a:srgbClr val="ED1C24"/>
      </a:accent6>
      <a:hlink>
        <a:srgbClr val="3F3F3F"/>
      </a:hlink>
      <a:folHlink>
        <a:srgbClr val="3F3F3F"/>
      </a:folHlink>
    </a:clrScheme>
    <a:fontScheme name="Default Font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Contents Slide Master">
  <a:themeElements>
    <a:clrScheme name="ALLPPT-TRAVEL VA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Contents Slide Master">
  <a:themeElements>
    <a:clrScheme name="2019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</TotalTime>
  <Words>1012</Words>
  <PresentationFormat>Widescreen</PresentationFormat>
  <Paragraphs>147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Arial</vt:lpstr>
      <vt:lpstr>Calibri</vt:lpstr>
      <vt:lpstr>Calibri Light</vt:lpstr>
      <vt:lpstr>times</vt:lpstr>
      <vt:lpstr>Times New Roman</vt:lpstr>
      <vt:lpstr>Wingdings</vt:lpstr>
      <vt:lpstr>Office Theme</vt:lpstr>
      <vt:lpstr>Section Break Slide Master</vt:lpstr>
      <vt:lpstr>Contents Slide Master</vt:lpstr>
      <vt:lpstr>Cover and End Slide Master</vt:lpstr>
      <vt:lpstr>1_Section Break Slide Master</vt:lpstr>
      <vt:lpstr>1_Contents Slide Master</vt:lpstr>
      <vt:lpstr>1_Cover and End Slide Master</vt:lpstr>
      <vt:lpstr>2_Contents Slide Master</vt:lpstr>
      <vt:lpstr>3_Contents Slide Master</vt:lpstr>
      <vt:lpstr>4_Contents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2021-05-24T13:49:18Z</dcterms:created>
  <dcterms:modified xsi:type="dcterms:W3CDTF">2021-08-10T14:40:50Z</dcterms:modified>
</cp:coreProperties>
</file>