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8" r:id="rId2"/>
  </p:sldMasterIdLst>
  <p:notesMasterIdLst>
    <p:notesMasterId r:id="rId23"/>
  </p:notesMasterIdLst>
  <p:sldIdLst>
    <p:sldId id="283" r:id="rId3"/>
    <p:sldId id="259" r:id="rId4"/>
    <p:sldId id="284" r:id="rId5"/>
    <p:sldId id="286" r:id="rId6"/>
    <p:sldId id="262" r:id="rId7"/>
    <p:sldId id="285" r:id="rId8"/>
    <p:sldId id="265" r:id="rId9"/>
    <p:sldId id="287" r:id="rId10"/>
    <p:sldId id="264" r:id="rId11"/>
    <p:sldId id="288" r:id="rId12"/>
    <p:sldId id="267" r:id="rId13"/>
    <p:sldId id="289" r:id="rId14"/>
    <p:sldId id="272" r:id="rId15"/>
    <p:sldId id="290" r:id="rId16"/>
    <p:sldId id="268" r:id="rId17"/>
    <p:sldId id="292" r:id="rId18"/>
    <p:sldId id="291" r:id="rId19"/>
    <p:sldId id="275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8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E8645-E611-484C-8625-9F0FF718C9CA}" type="datetimeFigureOut">
              <a:rPr lang="en-US" smtClean="0"/>
              <a:t>15/08/21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7E84-8C75-4C95-802A-18923F21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6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1024133"/>
            <a:ext cx="43128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3596451"/>
            <a:ext cx="431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4900451"/>
            <a:ext cx="22179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565597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8430776" y="5110757"/>
            <a:ext cx="1023143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289351" y="5875402"/>
            <a:ext cx="866331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7101201" y="82434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040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1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94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889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2390933"/>
            <a:ext cx="3156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467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2" y="2135138"/>
            <a:ext cx="2701195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774876"/>
            <a:ext cx="2010799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6" y="2135133"/>
            <a:ext cx="5356093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2331900"/>
            <a:ext cx="42423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3969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3167981"/>
            <a:ext cx="2125808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90" y="3626560"/>
            <a:ext cx="1907245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5" y="2232937"/>
            <a:ext cx="5849015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6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601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5570459"/>
            <a:ext cx="19341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5525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10" y="1452603"/>
            <a:ext cx="8438381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636700"/>
            <a:ext cx="77175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2119"/>
            <a:ext cx="1520263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3" y="-400935"/>
            <a:ext cx="1464801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56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16902" y="1855263"/>
            <a:ext cx="4927796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199302" y="1819830"/>
            <a:ext cx="4927796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636700"/>
            <a:ext cx="36312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1" y="101615"/>
            <a:ext cx="1520263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390201"/>
            <a:ext cx="1464801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636700"/>
            <a:ext cx="36312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04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4070167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4852600"/>
            <a:ext cx="3698100" cy="14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1" y="59557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64701" y="4256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flipH="1">
            <a:off x="8069526" y="3098056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flipH="1">
            <a:off x="3714482" y="241551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80007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1" y="3855523"/>
            <a:ext cx="2523635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2537168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4100900"/>
            <a:ext cx="19923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61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413984"/>
            <a:ext cx="40014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3446084"/>
            <a:ext cx="32736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5011733"/>
            <a:ext cx="32082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097104" y="-730766"/>
            <a:ext cx="3133747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50422" y="5086051"/>
            <a:ext cx="3133747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3759167"/>
            <a:ext cx="1887256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9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2632795" y="3282691"/>
            <a:ext cx="3878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203356" y="1872360"/>
            <a:ext cx="3481571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59" y="1183009"/>
            <a:ext cx="2733883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7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3291840"/>
            <a:ext cx="38784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995022"/>
            <a:ext cx="3018328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2288856"/>
            <a:ext cx="2640516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608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1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54307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1270667"/>
            <a:ext cx="36981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1270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26"/>
          <p:cNvSpPr/>
          <p:nvPr/>
        </p:nvSpPr>
        <p:spPr>
          <a:xfrm>
            <a:off x="-8550" y="49744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8" y="-41094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2" y="24675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26"/>
          <p:cNvSpPr/>
          <p:nvPr/>
        </p:nvSpPr>
        <p:spPr>
          <a:xfrm>
            <a:off x="4595650" y="6250502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7473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4190489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4918099"/>
            <a:ext cx="36981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8" y="6089569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6" y="-97411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27"/>
          <p:cNvSpPr/>
          <p:nvPr/>
        </p:nvSpPr>
        <p:spPr>
          <a:xfrm flipH="1">
            <a:off x="53832" y="20402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27"/>
          <p:cNvSpPr/>
          <p:nvPr/>
        </p:nvSpPr>
        <p:spPr>
          <a:xfrm>
            <a:off x="8298251" y="49181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6706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548640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364720"/>
            <a:ext cx="36981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6" y="59332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3" name="Google Shape;633;p28"/>
          <p:cNvSpPr/>
          <p:nvPr/>
        </p:nvSpPr>
        <p:spPr>
          <a:xfrm>
            <a:off x="5175989" y="-143166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9" y="2998851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5" name="Google Shape;635;p28"/>
          <p:cNvSpPr/>
          <p:nvPr/>
        </p:nvSpPr>
        <p:spPr>
          <a:xfrm>
            <a:off x="8717450" y="1215136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6" name="Google Shape;636;p28"/>
          <p:cNvSpPr/>
          <p:nvPr/>
        </p:nvSpPr>
        <p:spPr>
          <a:xfrm>
            <a:off x="8085125" y="5933536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8947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66801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2395616"/>
            <a:ext cx="36981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4435451"/>
            <a:ext cx="48942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1" y="707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2" name="Google Shape;642;p29"/>
          <p:cNvSpPr/>
          <p:nvPr/>
        </p:nvSpPr>
        <p:spPr>
          <a:xfrm>
            <a:off x="-68838" y="5501869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29"/>
          <p:cNvSpPr/>
          <p:nvPr/>
        </p:nvSpPr>
        <p:spPr>
          <a:xfrm>
            <a:off x="8087663" y="3000589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7" y="1404784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6" y="60515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5710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661919"/>
            <a:ext cx="31119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2389519"/>
            <a:ext cx="31119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4315767"/>
            <a:ext cx="5757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35893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6" y="932823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2" y="2284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4" y="59521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953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2535936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3668567"/>
            <a:ext cx="24072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72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2349448"/>
            <a:ext cx="34152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6343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715167"/>
            <a:ext cx="27048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100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100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100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100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100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100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100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100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1196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6EDE-C39D-4014-AE4A-E9C2F0F3FD4B}" type="datetimeFigureOut">
              <a:rPr lang="en-US" smtClean="0"/>
              <a:t>15/08/21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0DF-E098-4AC6-ABF2-E00A514A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046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1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852928"/>
            <a:ext cx="2368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852928"/>
            <a:ext cx="2368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694688"/>
            <a:ext cx="2432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694688"/>
            <a:ext cx="24324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518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715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934551"/>
            <a:ext cx="23133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10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2324384"/>
            <a:ext cx="34152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93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5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42304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9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7" r:id="rId32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2384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245" y="1447800"/>
            <a:ext cx="3555755" cy="3744454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16250" r="21523" b="13125"/>
          <a:stretch/>
        </p:blipFill>
        <p:spPr bwMode="auto">
          <a:xfrm>
            <a:off x="75156" y="1224916"/>
            <a:ext cx="554079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025;p38"/>
          <p:cNvSpPr/>
          <p:nvPr/>
        </p:nvSpPr>
        <p:spPr>
          <a:xfrm>
            <a:off x="304800" y="27709"/>
            <a:ext cx="3429000" cy="1039869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 smtClean="0">
                <a:solidFill>
                  <a:srgbClr val="C00000"/>
                </a:solidFill>
                <a:latin typeface="+mj-lt"/>
              </a:rPr>
              <a:t>KHỞI ĐỘNG</a:t>
            </a:r>
            <a:endParaRPr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4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148063" y="931840"/>
            <a:ext cx="5995937" cy="3409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47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685800"/>
            <a:ext cx="7997923" cy="1524000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Em hãy quan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sát hình ảnh các tư thế đi, đứng, 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ngồi, chỉ </a:t>
            </a:r>
            <a:r>
              <a:rPr lang="nl-NL" sz="3000" dirty="0">
                <a:solidFill>
                  <a:schemeClr val="bg1">
                    <a:lumMod val="50000"/>
                  </a:schemeClr>
                </a:solidFill>
              </a:rPr>
              <a:t>ra tư thế đúng và phân tích tư thế đó gọi là đúng hay không đúng?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24" y="2438400"/>
            <a:ext cx="928721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6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28600" y="2362200"/>
            <a:ext cx="6019800" cy="4160262"/>
          </a:xfrm>
        </p:spPr>
        <p:txBody>
          <a:bodyPr/>
          <a:lstStyle/>
          <a:p>
            <a:pPr algn="just"/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362200" y="0"/>
            <a:ext cx="3940562" cy="2184466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r="49493" b="15948"/>
          <a:stretch/>
        </p:blipFill>
        <p:spPr bwMode="auto">
          <a:xfrm>
            <a:off x="5943600" y="1905000"/>
            <a:ext cx="2883310" cy="43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895599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gù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82740" b="15919"/>
          <a:stretch/>
        </p:blipFill>
        <p:spPr bwMode="auto">
          <a:xfrm>
            <a:off x="6019800" y="1676400"/>
            <a:ext cx="2576053" cy="444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362200" y="0"/>
            <a:ext cx="3940562" cy="2184466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đi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1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408316"/>
            <a:ext cx="5293912" cy="4449684"/>
          </a:xfrm>
        </p:spPr>
        <p:txBody>
          <a:bodyPr/>
          <a:lstStyle/>
          <a:p>
            <a:pPr algn="just"/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438400" y="20782"/>
            <a:ext cx="3886200" cy="1782567"/>
          </a:xfrm>
          <a:prstGeom prst="wedgeEllipseCallout">
            <a:avLst>
              <a:gd name="adj1" fmla="val 52298"/>
              <a:gd name="adj2" fmla="val -1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vi-VN" sz="3600" b="1" dirty="0" smtClean="0"/>
              <a:t>ngồi</a:t>
            </a:r>
            <a:r>
              <a:rPr lang="en-US" sz="3600" b="1" dirty="0" smtClean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2" t="2486" r="17419" b="14008"/>
          <a:stretch/>
        </p:blipFill>
        <p:spPr bwMode="auto">
          <a:xfrm>
            <a:off x="6019800" y="1782567"/>
            <a:ext cx="279202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91" y="3429000"/>
            <a:ext cx="7469140" cy="990600"/>
          </a:xfrm>
        </p:spPr>
        <p:txBody>
          <a:bodyPr>
            <a:noAutofit/>
          </a:bodyPr>
          <a:lstStyle/>
          <a:p>
            <a:endParaRPr lang="en-US" sz="3000" dirty="0">
              <a:latin typeface="+mn-lt"/>
            </a:endParaRPr>
          </a:p>
        </p:txBody>
      </p:sp>
      <p:sp>
        <p:nvSpPr>
          <p:cNvPr id="5" name="Google Shape;1035;p38"/>
          <p:cNvSpPr/>
          <p:nvPr/>
        </p:nvSpPr>
        <p:spPr>
          <a:xfrm>
            <a:off x="777009" y="533400"/>
            <a:ext cx="7682345" cy="233449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thế không đúng sẽ ảnh hưởng như thế nào đến cơ thể mỗi cá nhân?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5;p38"/>
          <p:cNvSpPr/>
          <p:nvPr/>
        </p:nvSpPr>
        <p:spPr>
          <a:xfrm>
            <a:off x="797791" y="3581400"/>
            <a:ext cx="7469140" cy="25908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solidFill>
                <a:schemeClr val="bg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0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913634" y="2011935"/>
            <a:ext cx="6337948" cy="23601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" sz="4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4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34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44" y="229466"/>
            <a:ext cx="3698100" cy="727600"/>
          </a:xfrm>
        </p:spPr>
        <p:txBody>
          <a:bodyPr/>
          <a:lstStyle/>
          <a:p>
            <a:r>
              <a:rPr lang="vi-VN" dirty="0" smtClean="0"/>
              <a:t>Góc học tập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4" t="63610" r="23135" b="8568"/>
          <a:stretch/>
        </p:blipFill>
        <p:spPr bwMode="auto">
          <a:xfrm>
            <a:off x="1287276" y="1186816"/>
            <a:ext cx="630803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0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362200"/>
            <a:ext cx="8811491" cy="38100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vi-VN" sz="3200" b="1" u="sng" dirty="0" smtClean="0">
                <a:solidFill>
                  <a:srgbClr val="002060"/>
                </a:solidFill>
                <a:latin typeface="+mj-lt"/>
              </a:rPr>
              <a:t>YẾU CẦU</a:t>
            </a:r>
            <a:r>
              <a:rPr lang="nl-NL" sz="3200" b="1" u="sng" dirty="0" smtClean="0">
                <a:solidFill>
                  <a:srgbClr val="002060"/>
                </a:solidFill>
                <a:latin typeface="+mj-lt"/>
              </a:rPr>
              <a:t>:</a:t>
            </a:r>
            <a:endParaRPr lang="nl-NL" sz="3200" b="1" u="sng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 Kể những việc mình làm để góc học tập, nơi sinh hoạt ngăn nắp, gọn gàng, sạch sẽ.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Mức độ thường xuyên của việc làm đó (hằng ngày/ hằng tuần).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nl-NL" sz="3200" dirty="0">
                <a:solidFill>
                  <a:srgbClr val="002060"/>
                </a:solidFill>
                <a:latin typeface="+mj-lt"/>
              </a:rPr>
              <a:t>+ Cảm xúc của bản thân khi học tập, sinh hoạt trong không gian gọn gàng, ngăn nắp, sạch sẽ.</a:t>
            </a:r>
            <a:endParaRPr lang="en-US" sz="3200" b="1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981200"/>
          </a:xfrm>
        </p:spPr>
        <p:txBody>
          <a:bodyPr/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theo nhóm dựa trên ảnh/tranh vẽ của mỗi cá nhân về góc học tập và nơi sinh hoạt của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4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21;p38"/>
          <p:cNvSpPr/>
          <p:nvPr/>
        </p:nvSpPr>
        <p:spPr>
          <a:xfrm>
            <a:off x="4595650" y="2107548"/>
            <a:ext cx="4253419" cy="274505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cảm xúc khi có thói quen ngăn nắp, gọn gàng. 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Google Shape;1022;p38"/>
          <p:cNvSpPr/>
          <p:nvPr/>
        </p:nvSpPr>
        <p:spPr>
          <a:xfrm>
            <a:off x="61770" y="1488658"/>
            <a:ext cx="4533880" cy="320040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sắp xếp lại chỗ ngồi học trên lớp của mình gọn gàng, ngăn nắp</a:t>
            </a:r>
            <a:endParaRPr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25;p38"/>
          <p:cNvSpPr/>
          <p:nvPr/>
        </p:nvSpPr>
        <p:spPr>
          <a:xfrm>
            <a:off x="723910" y="536077"/>
            <a:ext cx="3276600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3600" dirty="0">
              <a:solidFill>
                <a:schemeClr val="tx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1" t="46270" r="26423" b="33367"/>
          <a:stretch/>
        </p:blipFill>
        <p:spPr bwMode="auto">
          <a:xfrm>
            <a:off x="861093" y="3048000"/>
            <a:ext cx="7360986" cy="231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25;p38"/>
          <p:cNvSpPr/>
          <p:nvPr/>
        </p:nvSpPr>
        <p:spPr>
          <a:xfrm>
            <a:off x="579186" y="228600"/>
            <a:ext cx="7924800" cy="18288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và trình bày ý nghĩa thông điệp của chủ đề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2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2;p38"/>
          <p:cNvSpPr/>
          <p:nvPr/>
        </p:nvSpPr>
        <p:spPr>
          <a:xfrm>
            <a:off x="685800" y="1828800"/>
            <a:ext cx="4572000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590800" cy="1762125"/>
          </a:xfrm>
          <a:prstGeom prst="rect">
            <a:avLst/>
          </a:prstGeom>
        </p:spPr>
      </p:pic>
      <p:sp>
        <p:nvSpPr>
          <p:cNvPr id="11" name="Google Shape;1025;p38"/>
          <p:cNvSpPr/>
          <p:nvPr/>
        </p:nvSpPr>
        <p:spPr>
          <a:xfrm rot="10800000">
            <a:off x="1371600" y="5029200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35;p38"/>
          <p:cNvSpPr/>
          <p:nvPr/>
        </p:nvSpPr>
        <p:spPr>
          <a:xfrm>
            <a:off x="7239000" y="6096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718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16667" r="29722" b="14792"/>
          <a:stretch/>
        </p:blipFill>
        <p:spPr bwMode="auto">
          <a:xfrm>
            <a:off x="1426783" y="973100"/>
            <a:ext cx="6337734" cy="59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050" y="2111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CHĂM SÓC CUỘC SỐNG CÁ NHÂN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15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5"/>
          <p:cNvSpPr/>
          <p:nvPr/>
        </p:nvSpPr>
        <p:spPr>
          <a:xfrm flipH="1">
            <a:off x="3948657" y="13848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191649" y="93184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192603" y="1169483"/>
            <a:ext cx="5682142" cy="41145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 VỤ </a:t>
            </a:r>
            <a:r>
              <a:rPr lang="vi-VN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4400" dirty="0" err="1">
                <a:solidFill>
                  <a:srgbClr val="C00000"/>
                </a:solidFill>
              </a:rPr>
              <a:t>Chăm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sóc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sức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khỏe</a:t>
            </a:r>
            <a:r>
              <a:rPr lang="en-US" sz="4400" dirty="0">
                <a:solidFill>
                  <a:srgbClr val="C00000"/>
                </a:solidFill>
              </a:rPr>
              <a:t> qua </a:t>
            </a:r>
            <a:r>
              <a:rPr lang="en-US" sz="4400" dirty="0" err="1">
                <a:solidFill>
                  <a:srgbClr val="C00000"/>
                </a:solidFill>
              </a:rPr>
              <a:t>việc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thực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hiện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chế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độ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dinh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dưỡng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hàng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ngày</a:t>
            </a:r>
            <a:endParaRPr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1" y="4588051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1" y="4059326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5" y="3132777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1" y="511726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5" y="232211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2" y="232211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00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6927"/>
            <a:ext cx="8382000" cy="766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FF0000"/>
                </a:solidFill>
              </a:rPr>
              <a:t>Em hãy quan sát </a:t>
            </a:r>
            <a:r>
              <a:rPr lang="nl-NL" sz="3000" dirty="0">
                <a:solidFill>
                  <a:srgbClr val="FF0000"/>
                </a:solidFill>
              </a:rPr>
              <a:t>hình </a:t>
            </a:r>
            <a:r>
              <a:rPr lang="vi-VN" sz="3000" dirty="0" smtClean="0">
                <a:solidFill>
                  <a:srgbClr val="FF0000"/>
                </a:solidFill>
              </a:rPr>
              <a:t>hoặc </a:t>
            </a:r>
            <a:r>
              <a:rPr lang="nl-NL" sz="3000" dirty="0" smtClean="0">
                <a:solidFill>
                  <a:srgbClr val="FF0000"/>
                </a:solidFill>
              </a:rPr>
              <a:t>trong SGK</a:t>
            </a:r>
            <a:r>
              <a:rPr lang="vi-VN" sz="3000" dirty="0" smtClean="0">
                <a:solidFill>
                  <a:srgbClr val="FF0000"/>
                </a:solidFill>
              </a:rPr>
              <a:t> trang </a:t>
            </a:r>
            <a:r>
              <a:rPr lang="nl-NL" sz="3000" dirty="0" smtClean="0">
                <a:solidFill>
                  <a:srgbClr val="FF0000"/>
                </a:solidFill>
              </a:rPr>
              <a:t>16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2083" r="34758" b="6250"/>
          <a:stretch/>
        </p:blipFill>
        <p:spPr bwMode="auto">
          <a:xfrm>
            <a:off x="2062241" y="760024"/>
            <a:ext cx="4449395" cy="60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4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685800" y="20782"/>
            <a:ext cx="7607950" cy="1472000"/>
          </a:xfrm>
        </p:spPr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LÀM VIỆC NHÓM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075" y="990600"/>
            <a:ext cx="8915400" cy="2967200"/>
          </a:xfrm>
        </p:spPr>
        <p:txBody>
          <a:bodyPr/>
          <a:lstStyle/>
          <a:p>
            <a:pPr algn="just"/>
            <a:r>
              <a:rPr lang="nl-NL" sz="3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 nhân tự suy nghĩ và viết ý kiến bản thân về ý nghĩa của các biện pháp chăm sóc bản thân.</a:t>
            </a:r>
          </a:p>
          <a:p>
            <a:pPr algn="just"/>
            <a:r>
              <a:rPr lang="nl-NL" sz="32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Nhóm thảo luận và trình bày ý kiến chung của cả nhóm về ý nghĩa của các biện pháp chăm sóc bản thân.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https://classin.com.vn/index.php/docs/huong-dan-dung-thu-cho-giao-vien/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63636"/>
            <a:ext cx="4795684" cy="304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22;p38"/>
          <p:cNvSpPr/>
          <p:nvPr/>
        </p:nvSpPr>
        <p:spPr>
          <a:xfrm>
            <a:off x="685800" y="1828800"/>
            <a:ext cx="4572000" cy="304891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vi-VN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4F66D10-6C2D-4439-B5B8-35A86690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590800" cy="1762125"/>
          </a:xfrm>
          <a:prstGeom prst="rect">
            <a:avLst/>
          </a:prstGeom>
        </p:spPr>
      </p:pic>
      <p:sp>
        <p:nvSpPr>
          <p:cNvPr id="11" name="Google Shape;1025;p38"/>
          <p:cNvSpPr/>
          <p:nvPr/>
        </p:nvSpPr>
        <p:spPr>
          <a:xfrm rot="10800000">
            <a:off x="1371600" y="5029200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035;p38"/>
          <p:cNvSpPr/>
          <p:nvPr/>
        </p:nvSpPr>
        <p:spPr>
          <a:xfrm>
            <a:off x="7239000" y="609600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70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22083" r="34758" b="6250"/>
          <a:stretch/>
        </p:blipFill>
        <p:spPr bwMode="auto">
          <a:xfrm>
            <a:off x="4495800" y="205542"/>
            <a:ext cx="444795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022;p38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4267200" cy="528788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5;p38"/>
          <p:cNvSpPr/>
          <p:nvPr/>
        </p:nvSpPr>
        <p:spPr>
          <a:xfrm>
            <a:off x="13855" y="180109"/>
            <a:ext cx="8763000" cy="21336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600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thực hiện tốt chế độ sinh hoạt hàng ngày đã và sẽ mang lại cho bản thân điều gì?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035;p38"/>
          <p:cNvSpPr/>
          <p:nvPr/>
        </p:nvSpPr>
        <p:spPr>
          <a:xfrm>
            <a:off x="13855" y="2327564"/>
            <a:ext cx="5562600" cy="342900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cá nhân hãy ghi chép lại những thay đổi tích cực vào một tờ giấy để bỏ vào chiếc lọ nhắc nhở hoặc lọ thú vị của mình.</a:t>
            </a:r>
            <a:endParaRPr lang="en-US" sz="32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51ADF97-C3A3-441C-94B4-851DDC0E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708564"/>
            <a:ext cx="399737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7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PP. Xanh lá</Template>
  <TotalTime>211</TotalTime>
  <Words>549</Words>
  <PresentationFormat>On-screen Show (4:3)</PresentationFormat>
  <Paragraphs>40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Nanum Pen Script</vt:lpstr>
      <vt:lpstr>Arial</vt:lpstr>
      <vt:lpstr>Calibri</vt:lpstr>
      <vt:lpstr>Nunito</vt:lpstr>
      <vt:lpstr>Proxima Nova</vt:lpstr>
      <vt:lpstr>Proxima Nova Semibold</vt:lpstr>
      <vt:lpstr>Tahoma</vt:lpstr>
      <vt:lpstr>Times New Roman</vt:lpstr>
      <vt:lpstr>World Environment Day by Slidesgo</vt:lpstr>
      <vt:lpstr>Slidesgo Final Pages</vt:lpstr>
      <vt:lpstr>Em hãy quan sát tranh, mô tả hoạt động của các nhân vật trong tranh và ý nghĩa của việc làm đó. </vt:lpstr>
      <vt:lpstr>PowerPoint Presentation</vt:lpstr>
      <vt:lpstr>PowerPoint Presentation</vt:lpstr>
      <vt:lpstr>NHIỆM VỤ 1: Chăm sóc sức khỏe qua việc thực hiện chế độ dinh dưỡng hàng ngày</vt:lpstr>
      <vt:lpstr>PowerPoint Presentation</vt:lpstr>
      <vt:lpstr>LÀM VIỆC NHÓM</vt:lpstr>
      <vt:lpstr>PowerPoint Presentation</vt:lpstr>
      <vt:lpstr>PowerPoint Presentation</vt:lpstr>
      <vt:lpstr>PowerPoint Presentation</vt:lpstr>
      <vt:lpstr>NHIỆM VỤ 2: Tìm hiểu và thực hành tư thế đi, đứng và ngồi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3: Sắp xếp không gian học tập, sinh hoạt của em</vt:lpstr>
      <vt:lpstr>Góc học tập</vt:lpstr>
      <vt:lpstr>Em hãy chia sẻ theo nhóm dựa trên ảnh/tranh vẽ của mỗi cá nhân về góc học tập và nơi sinh hoạt của mình.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2021-08-15T03:00:25Z</dcterms:created>
  <dcterms:modified xsi:type="dcterms:W3CDTF">2021-08-15T09:16:13Z</dcterms:modified>
</cp:coreProperties>
</file>