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86" r:id="rId4"/>
    <p:sldId id="282" r:id="rId5"/>
    <p:sldId id="281" r:id="rId6"/>
    <p:sldId id="283" r:id="rId7"/>
    <p:sldId id="287" r:id="rId8"/>
    <p:sldId id="264" r:id="rId9"/>
    <p:sldId id="269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82E"/>
    <a:srgbClr val="FF3399"/>
    <a:srgbClr val="0000FF"/>
    <a:srgbClr val="FFFF99"/>
    <a:srgbClr val="FFFFFF"/>
    <a:srgbClr val="CC9900"/>
    <a:srgbClr val="B2995C"/>
    <a:srgbClr val="CC009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22" autoAdjust="0"/>
    <p:restoredTop sz="94660"/>
  </p:normalViewPr>
  <p:slideViewPr>
    <p:cSldViewPr>
      <p:cViewPr varScale="1">
        <p:scale>
          <a:sx n="52" d="100"/>
          <a:sy n="52" d="100"/>
        </p:scale>
        <p:origin x="468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28/7/2022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945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516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4.jpeg"/><Relationship Id="rId18" Type="http://schemas.openxmlformats.org/officeDocument/2006/relationships/image" Target="../media/image28.jpeg"/><Relationship Id="rId3" Type="http://schemas.openxmlformats.org/officeDocument/2006/relationships/image" Target="../media/image16.jpeg"/><Relationship Id="rId21" Type="http://schemas.openxmlformats.org/officeDocument/2006/relationships/image" Target="../media/image30.jpe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2.jpeg"/><Relationship Id="rId10" Type="http://schemas.openxmlformats.org/officeDocument/2006/relationships/image" Target="../media/image21.png"/><Relationship Id="rId19" Type="http://schemas.openxmlformats.org/officeDocument/2006/relationships/image" Target="../media/image29.jpe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Relationship Id="rId22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01151" y="4582395"/>
            <a:ext cx="1042935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10464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13621453" cy="681454"/>
            <a:chOff x="1470819" y="1943100"/>
            <a:chExt cx="105494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99017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Chọn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kết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quả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đúng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tính: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34488" y="1143478"/>
            <a:ext cx="52722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7: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0863" r="3469"/>
          <a:stretch/>
        </p:blipFill>
        <p:spPr>
          <a:xfrm>
            <a:off x="1737519" y="2747010"/>
            <a:ext cx="12801600" cy="18284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23846" b="26839"/>
          <a:stretch/>
        </p:blipFill>
        <p:spPr>
          <a:xfrm>
            <a:off x="1913253" y="6172200"/>
            <a:ext cx="13768866" cy="14478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2880519" y="4267200"/>
            <a:ext cx="76200" cy="190500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007280" y="4267200"/>
            <a:ext cx="2064239" cy="20574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223919" y="4267200"/>
            <a:ext cx="6248400" cy="2057400"/>
          </a:xfrm>
          <a:prstGeom prst="straightConnector1">
            <a:avLst/>
          </a:prstGeom>
          <a:ln w="57150">
            <a:solidFill>
              <a:srgbClr val="FF3399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395119" y="4263312"/>
            <a:ext cx="3962400" cy="206128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9357519" y="4270620"/>
            <a:ext cx="4267200" cy="205569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11615997" y="4421310"/>
            <a:ext cx="179922" cy="1825146"/>
          </a:xfrm>
          <a:prstGeom prst="straightConnector1">
            <a:avLst/>
          </a:prstGeom>
          <a:ln w="57150">
            <a:solidFill>
              <a:srgbClr val="F6882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1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13621453" cy="681454"/>
            <a:chOff x="1470819" y="1943100"/>
            <a:chExt cx="105494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99017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Nêu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tính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thích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hợp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tranh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34488" y="1143478"/>
            <a:ext cx="52722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7: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BẢNG NHÂN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006" y="5882306"/>
            <a:ext cx="3574564" cy="9030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3924" y="5859588"/>
            <a:ext cx="3815482" cy="90307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364867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042630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251321" y="5977832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07783" y="598850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430460" y="599518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521303" y="595877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1251467" y="591871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2515778" y="598859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2971" r="-2961" b="10656"/>
          <a:stretch/>
        </p:blipFill>
        <p:spPr>
          <a:xfrm>
            <a:off x="1599343" y="2835919"/>
            <a:ext cx="13048419" cy="304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4" grpId="0" animBg="1"/>
      <p:bldP spid="47" grpId="0" animBg="1"/>
      <p:bldP spid="21" grpId="0" animBg="1"/>
      <p:bldP spid="48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923330"/>
            <a:chOff x="1470819" y="1641943"/>
            <a:chExt cx="11852437" cy="1221567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221567"/>
              <a:chOff x="1737519" y="1641943"/>
              <a:chExt cx="533401" cy="122156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22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4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01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a)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đếm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4: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2789886" y="1090720"/>
            <a:ext cx="10841174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 NHÂN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319" y="4241441"/>
            <a:ext cx="135553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b) Xếp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16943" y="5256675"/>
            <a:ext cx="22205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10" t="63043" b="2174"/>
          <a:stretch/>
        </p:blipFill>
        <p:spPr>
          <a:xfrm>
            <a:off x="2343044" y="2602009"/>
            <a:ext cx="11288016" cy="12841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22992" y="2812801"/>
            <a:ext cx="1016418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48123" y="2812801"/>
            <a:ext cx="1147195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74242" y="2805955"/>
            <a:ext cx="1147195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100361" y="2806950"/>
            <a:ext cx="1147195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226480" y="2808762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260350" y="2812484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273144" y="2812484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2420339" y="2812484"/>
            <a:ext cx="1126119" cy="84774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27" grpId="0" animBg="1"/>
      <p:bldP spid="29" grpId="0" animBg="1"/>
      <p:bldP spid="40" grpId="0" animBg="1"/>
      <p:bldP spid="41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921134"/>
            <a:chOff x="1470819" y="1641943"/>
            <a:chExt cx="11852437" cy="1218662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01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Xếp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5435832" y="996978"/>
            <a:ext cx="541915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BẢNG NHÂN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41464" y="4234220"/>
            <a:ext cx="2220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" name="Oval Callout 10"/>
          <p:cNvSpPr/>
          <p:nvPr/>
        </p:nvSpPr>
        <p:spPr>
          <a:xfrm rot="20462411">
            <a:off x="7758400" y="3768631"/>
            <a:ext cx="1834716" cy="762000"/>
          </a:xfrm>
          <a:prstGeom prst="wedgeEllipseCallout">
            <a:avLst>
              <a:gd name="adj1" fmla="val -15269"/>
              <a:gd name="adj2" fmla="val 10687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10854982" y="2824628"/>
            <a:ext cx="5163508" cy="1542258"/>
          </a:xfrm>
          <a:prstGeom prst="cloudCallout">
            <a:avLst>
              <a:gd name="adj1" fmla="val -84098"/>
              <a:gd name="adj2" fmla="val 15083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được lấy 5 lần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31201" y="4265683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4018" r="2818"/>
          <a:stretch/>
        </p:blipFill>
        <p:spPr>
          <a:xfrm>
            <a:off x="7300119" y="5003661"/>
            <a:ext cx="5433642" cy="36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921134"/>
            <a:chOff x="1470819" y="1641943"/>
            <a:chExt cx="11852437" cy="1218662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01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b) Xếp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hợp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nhân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5435832" y="996978"/>
            <a:ext cx="541915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56719" y="3597445"/>
            <a:ext cx="2220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7 =</a:t>
            </a:r>
          </a:p>
        </p:txBody>
      </p:sp>
      <p:sp>
        <p:nvSpPr>
          <p:cNvPr id="11" name="Oval Callout 10"/>
          <p:cNvSpPr/>
          <p:nvPr/>
        </p:nvSpPr>
        <p:spPr>
          <a:xfrm rot="20462411">
            <a:off x="7137988" y="3611588"/>
            <a:ext cx="1834716" cy="762000"/>
          </a:xfrm>
          <a:prstGeom prst="wedgeEllipseCallout">
            <a:avLst>
              <a:gd name="adj1" fmla="val -15269"/>
              <a:gd name="adj2" fmla="val 10687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x 7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10854982" y="3029742"/>
            <a:ext cx="5131936" cy="1621230"/>
          </a:xfrm>
          <a:prstGeom prst="cloudCallout">
            <a:avLst>
              <a:gd name="adj1" fmla="val -84098"/>
              <a:gd name="adj2" fmla="val 15083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7948" y="5257800"/>
            <a:ext cx="328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3136" y="3597445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4678" y="4964122"/>
            <a:ext cx="6258091" cy="397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 animBg="1"/>
      <p:bldP spid="12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</TotalTime>
  <Words>366</Words>
  <Application>Microsoft Office PowerPoint</Application>
  <PresentationFormat>Custom</PresentationFormat>
  <Paragraphs>98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214</cp:revision>
  <dcterms:created xsi:type="dcterms:W3CDTF">2022-07-10T01:37:20Z</dcterms:created>
  <dcterms:modified xsi:type="dcterms:W3CDTF">2022-07-28T16:11:19Z</dcterms:modified>
</cp:coreProperties>
</file>