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0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68" y="7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95CF-C7FA-4724-8C5F-04DC89787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391A3-F0BD-4538-B54B-C171B83FD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30368-BC49-4903-A8FD-756F7528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6FF7F-2B79-4D32-BAC7-1F703DEF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9CFAF-59C5-4B7A-BF70-334E0057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0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7697-B8A5-44A1-B07B-AAB2AD2E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AC3FF-7FE3-4B09-87CF-AD3372ECF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19523-4DE3-441A-BA5D-ACAB49CE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53E7-DD9B-45DB-8A3D-3364E656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87F27-E002-40A2-843D-77D2589B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0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0AA542-F530-442A-89F8-BA4D01246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04E8A0-72A9-43B0-B531-B15DB67E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153E8-8ABB-4DD9-A1FF-4FC52CFF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A0A61-0B6A-4ED5-B04B-064979AC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A2AB6-3719-41D7-965A-002A0A49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9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FC5C-6E2E-4318-BA6D-38BAA1CC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000C8-8605-447B-B11C-97AD727D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CFB6E-ED4B-4EE6-A190-2548E1A68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7C8EA-7C6F-486D-8746-313E7DC5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CE7E7-6588-4CF2-98E4-B15926E0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2D45-49BE-44AA-BDF0-F0889AEE9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67776-CDBE-441C-9BF8-016C3B97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577E8-1285-4CE0-AF00-FF13E5B9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2E8DC-543F-4170-BB0F-89988E9B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40F8A-4EF7-4AA4-B896-0742D0F6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6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297C-1B8B-410F-9488-5AE6A49F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75D11-4D60-4B5B-9B9F-959FC1A91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E2C42-B22E-4312-BBC9-161881DD0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362C3-C7A3-4C77-A177-F387F960E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D3BCA-B312-48E4-8301-7FCA36B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F6BE7-B98D-4A7B-AEAA-CFACFD83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3F0A-F198-48F4-940F-B3DAA5423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C7AEA-AC87-4669-914C-442FA9943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94CFD-3676-45DA-ADF9-3AA8F101D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B5BF7-85C3-4D43-87C2-578FA5BFF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C3AD9-6756-4E26-8B74-B6B87EBF5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DE99B-00BF-4BE3-A2AE-E759EB37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C6DDE6-EBDF-49A2-BEFD-6A9E048A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37BFDE-130C-417C-A476-30469F28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7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3F33-8411-4293-B0C2-A6DF470C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586AF-7760-4298-9D81-7D2E2B78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57B5-F350-4713-B41C-6A857EBF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57133-9BB9-4154-9454-29CAD07D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6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8B69CF-5175-48E0-907B-38BB3526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107877-B5DB-4963-A922-5492EAA50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66776-08C3-434F-AFF7-88C68537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6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9332B-695B-4BF0-AA8E-CDB12FEF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8FE6-92E1-4A67-A736-6CC704EBC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AEB4C-8E6B-4D2C-98D7-B571D6ACA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348D5-75EE-44D0-84A5-A9835E401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29DE3-CF01-4AF0-BCDC-8B265EE6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5BFD5-AB3E-409F-AEF9-AAB0D54D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9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C66FA-0EAE-4031-BB4E-0D1EE165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D08ACD-B77D-41DC-AB27-B359126F1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AE34D-2B8E-4FF9-8A54-EBD520083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3C9B1-85C1-48C5-A132-1238CAE04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1E50D-675B-4AB9-B272-417896C9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E126C-A26E-4D51-98B5-7ADFD469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5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B79E6-5372-4850-8154-5CDAFF9F6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5E883-A2ED-403C-A52C-82B94A8A2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E194-B4F5-4171-9D97-253EE1FBB2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A5FD-F1C6-4110-B1DD-854D57A35E41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A8626-85B5-4DFC-B02F-34EA7200B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DE0D-65B4-41B6-9592-077A1C5D2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8B113-1FA9-45CB-AB9D-BB27FD543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9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1695706F-D8A0-4CC9-9B2C-CA9C4CB388BA}"/>
              </a:ext>
            </a:extLst>
          </p:cNvPr>
          <p:cNvSpPr/>
          <p:nvPr/>
        </p:nvSpPr>
        <p:spPr>
          <a:xfrm>
            <a:off x="335705" y="83131"/>
            <a:ext cx="2016370" cy="6463137"/>
          </a:xfrm>
          <a:prstGeom prst="flowChartAlternateProcess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18. TÁC DỤNG LÀM QUAY CỦA LỰC. MOMENT LỰC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1F3836-BF6D-4EEA-BB5D-219A54361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89" y="422661"/>
            <a:ext cx="1642346" cy="1642346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75DEB9-9783-4484-9D15-95CE5AB92B93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2352075" y="1243834"/>
            <a:ext cx="708180" cy="2070866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A252F4-E6B1-498B-B0F7-001F91A03996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352075" y="3314700"/>
            <a:ext cx="708180" cy="1201886"/>
          </a:xfrm>
          <a:prstGeom prst="line">
            <a:avLst/>
          </a:prstGeom>
          <a:ln w="38100">
            <a:solidFill>
              <a:srgbClr val="CE026D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Flowchart: Preparation 13">
            <a:extLst>
              <a:ext uri="{FF2B5EF4-FFF2-40B4-BE49-F238E27FC236}">
                <a16:creationId xmlns:a16="http://schemas.microsoft.com/office/drawing/2014/main" id="{A130ABFD-EEF9-4963-99EE-7C9DC18FBA8A}"/>
              </a:ext>
            </a:extLst>
          </p:cNvPr>
          <p:cNvSpPr/>
          <p:nvPr/>
        </p:nvSpPr>
        <p:spPr>
          <a:xfrm>
            <a:off x="3061855" y="481273"/>
            <a:ext cx="2459338" cy="1610591"/>
          </a:xfrm>
          <a:prstGeom prst="flowChartPreparation">
            <a:avLst/>
          </a:prstGeom>
          <a:solidFill>
            <a:srgbClr val="7030A0"/>
          </a:solidFill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lowchart: Preparation 14">
            <a:extLst>
              <a:ext uri="{FF2B5EF4-FFF2-40B4-BE49-F238E27FC236}">
                <a16:creationId xmlns:a16="http://schemas.microsoft.com/office/drawing/2014/main" id="{7D83B9E1-1AF8-4A46-B02B-51E3F6A64780}"/>
              </a:ext>
            </a:extLst>
          </p:cNvPr>
          <p:cNvSpPr/>
          <p:nvPr/>
        </p:nvSpPr>
        <p:spPr>
          <a:xfrm>
            <a:off x="3150310" y="3820013"/>
            <a:ext cx="2460781" cy="1610591"/>
          </a:xfrm>
          <a:prstGeom prst="flowChartPreparation">
            <a:avLst/>
          </a:prstGeom>
          <a:solidFill>
            <a:srgbClr val="CE026D"/>
          </a:solidFill>
          <a:ln w="38100">
            <a:solidFill>
              <a:srgbClr val="CE026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1AB6DB-2A8D-4D5A-A604-942F16D96D7C}"/>
              </a:ext>
            </a:extLst>
          </p:cNvPr>
          <p:cNvCxnSpPr>
            <a:cxnSpLocks/>
          </p:cNvCxnSpPr>
          <p:nvPr/>
        </p:nvCxnSpPr>
        <p:spPr>
          <a:xfrm flipV="1">
            <a:off x="5522793" y="1312355"/>
            <a:ext cx="708180" cy="1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08DA568-09D5-40A5-9A2B-9A6869B6D0FC}"/>
              </a:ext>
            </a:extLst>
          </p:cNvPr>
          <p:cNvCxnSpPr>
            <a:cxnSpLocks/>
          </p:cNvCxnSpPr>
          <p:nvPr/>
        </p:nvCxnSpPr>
        <p:spPr>
          <a:xfrm>
            <a:off x="5611091" y="4637048"/>
            <a:ext cx="619882" cy="0"/>
          </a:xfrm>
          <a:prstGeom prst="line">
            <a:avLst/>
          </a:prstGeom>
          <a:ln w="38100">
            <a:solidFill>
              <a:srgbClr val="CE026D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626B526F-231D-4EEF-A828-29BF2F3DCF72}"/>
              </a:ext>
            </a:extLst>
          </p:cNvPr>
          <p:cNvSpPr/>
          <p:nvPr/>
        </p:nvSpPr>
        <p:spPr>
          <a:xfrm>
            <a:off x="6230973" y="915771"/>
            <a:ext cx="5874326" cy="793168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4A88A56-D658-4EA2-83B1-40301A5A1654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5611091" y="2746721"/>
            <a:ext cx="628409" cy="1890328"/>
          </a:xfrm>
          <a:prstGeom prst="line">
            <a:avLst/>
          </a:prstGeom>
          <a:ln w="38100">
            <a:solidFill>
              <a:srgbClr val="CE026D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EF36C0-C4EE-4921-AF5A-D3B88D6F9819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5611091" y="4637048"/>
            <a:ext cx="619882" cy="1301649"/>
          </a:xfrm>
          <a:prstGeom prst="line">
            <a:avLst/>
          </a:prstGeom>
          <a:ln w="38100">
            <a:solidFill>
              <a:srgbClr val="CE026D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1A21E80-3028-4CA8-9416-EFC50BBF1156}"/>
              </a:ext>
            </a:extLst>
          </p:cNvPr>
          <p:cNvSpPr/>
          <p:nvPr/>
        </p:nvSpPr>
        <p:spPr>
          <a:xfrm>
            <a:off x="6239500" y="2055792"/>
            <a:ext cx="5874326" cy="1381857"/>
          </a:xfrm>
          <a:prstGeom prst="rect">
            <a:avLst/>
          </a:prstGeom>
          <a:ln w="28575">
            <a:solidFill>
              <a:srgbClr val="CE026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Moment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84DAE4-C7A9-45AE-B157-CFDE9FC3ECB2}"/>
              </a:ext>
            </a:extLst>
          </p:cNvPr>
          <p:cNvSpPr/>
          <p:nvPr/>
        </p:nvSpPr>
        <p:spPr>
          <a:xfrm>
            <a:off x="6230973" y="3651969"/>
            <a:ext cx="5874326" cy="1381857"/>
          </a:xfrm>
          <a:prstGeom prst="rect">
            <a:avLst/>
          </a:prstGeom>
          <a:ln w="28575">
            <a:solidFill>
              <a:srgbClr val="CE026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457D98-0749-4B7B-B84F-387100A348FC}"/>
              </a:ext>
            </a:extLst>
          </p:cNvPr>
          <p:cNvSpPr/>
          <p:nvPr/>
        </p:nvSpPr>
        <p:spPr>
          <a:xfrm>
            <a:off x="6230973" y="5247768"/>
            <a:ext cx="5874326" cy="1381857"/>
          </a:xfrm>
          <a:prstGeom prst="rect">
            <a:avLst/>
          </a:prstGeom>
          <a:ln w="28575">
            <a:solidFill>
              <a:srgbClr val="CE026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quay, moment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81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23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112</Words>
  <PresentationFormat>Màn hình rộng</PresentationFormat>
  <Paragraphs>11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2023-07-07T08:59:07Z</dcterms:created>
  <dcterms:modified xsi:type="dcterms:W3CDTF">2023-08-03T00:36:33Z</dcterms:modified>
</cp:coreProperties>
</file>