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704" r:id="rId4"/>
  </p:sldMasterIdLst>
  <p:notesMasterIdLst>
    <p:notesMasterId r:id="rId16"/>
  </p:notesMasterIdLst>
  <p:sldIdLst>
    <p:sldId id="2884" r:id="rId5"/>
    <p:sldId id="265" r:id="rId6"/>
    <p:sldId id="2896" r:id="rId7"/>
    <p:sldId id="2886" r:id="rId8"/>
    <p:sldId id="2007577123" r:id="rId9"/>
    <p:sldId id="2007577150" r:id="rId10"/>
    <p:sldId id="2007577153" r:id="rId11"/>
    <p:sldId id="2007577124" r:id="rId12"/>
    <p:sldId id="2007577154" r:id="rId13"/>
    <p:sldId id="2901" r:id="rId14"/>
    <p:sldId id="28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6DB4-3EAC-4EA3-BC76-382FEC3085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329DB-D328-4A3F-A300-E93BA0A52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4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8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4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2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2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9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4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4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4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4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36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0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6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1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3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3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0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3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6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29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85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276225"/>
            <a:ext cx="11306629" cy="6343650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C4E53-B945-4E13-B5E7-5F8497511BC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300" y="144838"/>
            <a:ext cx="26003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BCE33-A8B4-4AE2-B320-D0B72FE24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21" y="108504"/>
            <a:ext cx="9205758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2EFF1-824B-4A25-9F5C-31BEDEF3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"/>
            <a:ext cx="4300220" cy="407931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845F72C-066A-42CA-AA90-75D293D4119B}"/>
              </a:ext>
            </a:extLst>
          </p:cNvPr>
          <p:cNvSpPr/>
          <p:nvPr/>
        </p:nvSpPr>
        <p:spPr>
          <a:xfrm>
            <a:off x="550496" y="4690510"/>
            <a:ext cx="4875628" cy="1111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black"/>
                </a:solidFill>
              </a:rPr>
              <a:t>Người đàn ông đang che chắn cho bò trong mùa đông giá rét.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C94BD-2B2B-4A51-A7D3-3FE0F0D2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2" y="704850"/>
            <a:ext cx="4300220" cy="367722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95AF36-68EF-459F-95CD-8010F63B1ACE}"/>
              </a:ext>
            </a:extLst>
          </p:cNvPr>
          <p:cNvSpPr/>
          <p:nvPr/>
        </p:nvSpPr>
        <p:spPr>
          <a:xfrm>
            <a:off x="6096000" y="4690509"/>
            <a:ext cx="4875628" cy="1111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black"/>
                </a:solidFill>
              </a:rPr>
              <a:t>Hình cảnh tuyết rơi trên núi cao vào mùa đông.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09C19C4-7FB4-4789-A915-9670E43D4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4404F8FC-9559-4C08-BEED-A884469C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3010086"/>
            <a:ext cx="5294716" cy="837826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53817" y="2039137"/>
            <a:ext cx="5294715" cy="27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703D6-5368-498E-B55D-8AB63986753E}"/>
              </a:ext>
            </a:extLst>
          </p:cNvPr>
          <p:cNvSpPr/>
          <p:nvPr/>
        </p:nvSpPr>
        <p:spPr>
          <a:xfrm>
            <a:off x="1047750" y="40005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xuân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590F77-8E7E-42D9-B881-0D619958227D}"/>
              </a:ext>
            </a:extLst>
          </p:cNvPr>
          <p:cNvSpPr/>
          <p:nvPr/>
        </p:nvSpPr>
        <p:spPr>
          <a:xfrm>
            <a:off x="3848101" y="38100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hè</a:t>
            </a:r>
            <a:endParaRPr lang="en-US" sz="3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747C6E4-E021-4D26-9438-6E9F0EA35BF6}"/>
              </a:ext>
            </a:extLst>
          </p:cNvPr>
          <p:cNvSpPr/>
          <p:nvPr/>
        </p:nvSpPr>
        <p:spPr>
          <a:xfrm>
            <a:off x="6343652" y="39052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thu</a:t>
            </a:r>
            <a:endParaRPr lang="en-US" sz="32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B791A4-81F0-4043-8E76-0C64C386F0F2}"/>
              </a:ext>
            </a:extLst>
          </p:cNvPr>
          <p:cNvSpPr/>
          <p:nvPr/>
        </p:nvSpPr>
        <p:spPr>
          <a:xfrm>
            <a:off x="8924927" y="40957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endParaRPr lang="en-US" sz="32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5D4EFE-BB23-4C7D-B29E-8A05A494155C}"/>
              </a:ext>
            </a:extLst>
          </p:cNvPr>
          <p:cNvSpPr/>
          <p:nvPr/>
        </p:nvSpPr>
        <p:spPr>
          <a:xfrm>
            <a:off x="3848104" y="126748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endParaRPr lang="en-US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1BDB651-8C3E-41A7-B7C1-CA7BC527A53D}"/>
              </a:ext>
            </a:extLst>
          </p:cNvPr>
          <p:cNvSpPr/>
          <p:nvPr/>
        </p:nvSpPr>
        <p:spPr>
          <a:xfrm>
            <a:off x="6438898" y="128718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khô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30917-D594-4DCB-A1F8-B690E5256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28" y="2209800"/>
            <a:ext cx="11167143" cy="2265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F5D61-727D-4540-9550-533DAE225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4411576"/>
            <a:ext cx="11041396" cy="19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A38D1-F8EE-4823-9C36-34069095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"/>
            <a:ext cx="2533650" cy="28003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5DADEA-46E9-4B04-A0AB-8389BE278C9E}"/>
              </a:ext>
            </a:extLst>
          </p:cNvPr>
          <p:cNvSpPr/>
          <p:nvPr/>
        </p:nvSpPr>
        <p:spPr>
          <a:xfrm>
            <a:off x="628650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Chợ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hoa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ngày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xuân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73FB9-3435-4444-BB3A-035EDA06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9" y="585787"/>
            <a:ext cx="3740819" cy="253841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C4D47F-92A0-4007-9762-1A84503BBDC4}"/>
              </a:ext>
            </a:extLst>
          </p:cNvPr>
          <p:cNvSpPr/>
          <p:nvPr/>
        </p:nvSpPr>
        <p:spPr>
          <a:xfrm>
            <a:off x="4521868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Cốm</a:t>
            </a:r>
            <a:r>
              <a:rPr lang="en-US" sz="2800" dirty="0">
                <a:solidFill>
                  <a:srgbClr val="0070C0"/>
                </a:solidFill>
              </a:rPr>
              <a:t> non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ở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DACE8-EA51-4F00-8DE0-0C5C5E3B4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725" y="685800"/>
            <a:ext cx="3346450" cy="23622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4EE993-D29D-4728-8C4C-802097C28B8A}"/>
              </a:ext>
            </a:extLst>
          </p:cNvPr>
          <p:cNvSpPr/>
          <p:nvPr/>
        </p:nvSpPr>
        <p:spPr>
          <a:xfrm>
            <a:off x="8343900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Thu hoạch cà phê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diễn ra vào mùa khô.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9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247A8-63C0-4B93-9385-041532AD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4" y="564514"/>
            <a:ext cx="3829945" cy="260540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294B22-E10D-4ED5-8018-249140304118}"/>
              </a:ext>
            </a:extLst>
          </p:cNvPr>
          <p:cNvSpPr/>
          <p:nvPr/>
        </p:nvSpPr>
        <p:spPr>
          <a:xfrm>
            <a:off x="628650" y="3429000"/>
            <a:ext cx="36766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Lễ Khai giảng được tổ chức vào mùa thu.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7F5693-29FB-498A-B929-1125FBE26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545464"/>
            <a:ext cx="3924300" cy="273511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37F904-7D21-4195-9A87-6FDE9FE50389}"/>
              </a:ext>
            </a:extLst>
          </p:cNvPr>
          <p:cNvSpPr/>
          <p:nvPr/>
        </p:nvSpPr>
        <p:spPr>
          <a:xfrm>
            <a:off x="4552950" y="3414712"/>
            <a:ext cx="3676650" cy="23145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Mọi người trong gia đình đang gói bánh chưng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vào dịp tết Nguyên đán, vào mùa xuân.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B8DBF7-9335-4A79-AD63-7C9EF912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370" y="686662"/>
            <a:ext cx="3199505" cy="259392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989B6F-5551-49FF-8E38-BE45E3442BF9}"/>
              </a:ext>
            </a:extLst>
          </p:cNvPr>
          <p:cNvSpPr/>
          <p:nvPr/>
        </p:nvSpPr>
        <p:spPr>
          <a:xfrm>
            <a:off x="8373370" y="3414711"/>
            <a:ext cx="3113780" cy="115728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Đi tắm biển vào </a:t>
            </a:r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vi-VN" sz="2800" dirty="0">
                <a:solidFill>
                  <a:srgbClr val="0070C0"/>
                </a:solidFill>
              </a:rPr>
              <a:t> hè.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3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4A922-F45F-4C58-B304-E9EFE458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614362"/>
            <a:ext cx="3666490" cy="37860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BF1D71-F07A-47B6-9A29-4945330A6CF9}"/>
              </a:ext>
            </a:extLst>
          </p:cNvPr>
          <p:cNvSpPr/>
          <p:nvPr/>
        </p:nvSpPr>
        <p:spPr>
          <a:xfrm>
            <a:off x="627907" y="4567792"/>
            <a:ext cx="4875628" cy="1111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</a:rPr>
              <a:t>Hoa điên điển nở vào mùa mưa.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ECF49-644F-4CE8-82CB-C75694B2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262" y="757237"/>
            <a:ext cx="4338638" cy="34389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A183A4-7235-4E55-9491-6D26A9B14B63}"/>
              </a:ext>
            </a:extLst>
          </p:cNvPr>
          <p:cNvSpPr/>
          <p:nvPr/>
        </p:nvSpPr>
        <p:spPr>
          <a:xfrm>
            <a:off x="5990482" y="4567791"/>
            <a:ext cx="4875628" cy="1111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</a:rPr>
              <a:t>Quả vải có ở mùa hè.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81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125</Words>
  <PresentationFormat>Widescreen</PresentationFormat>
  <Paragraphs>22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Utm AVO</vt:lpstr>
      <vt:lpstr>自定义设计方案</vt:lpstr>
      <vt:lpstr>第一PPT，www.1ppt.com</vt:lpstr>
      <vt:lpstr>3_Office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2022-01-02T00:58:24Z</dcterms:created>
  <dcterms:modified xsi:type="dcterms:W3CDTF">2022-01-02T04:58:23Z</dcterms:modified>
</cp:coreProperties>
</file>