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59" r:id="rId2"/>
    <p:sldId id="256" r:id="rId3"/>
    <p:sldId id="361" r:id="rId4"/>
    <p:sldId id="279" r:id="rId5"/>
    <p:sldId id="364" r:id="rId6"/>
    <p:sldId id="353" r:id="rId7"/>
    <p:sldId id="365" r:id="rId8"/>
    <p:sldId id="354" r:id="rId9"/>
    <p:sldId id="276" r:id="rId10"/>
    <p:sldId id="355" r:id="rId11"/>
    <p:sldId id="366" r:id="rId12"/>
    <p:sldId id="314" r:id="rId13"/>
    <p:sldId id="362" r:id="rId14"/>
    <p:sldId id="3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BD2D2"/>
    <a:srgbClr val="AD4F0F"/>
    <a:srgbClr val="3B87CD"/>
    <a:srgbClr val="E0702A"/>
    <a:srgbClr val="D36113"/>
    <a:srgbClr val="5DD2FF"/>
    <a:srgbClr val="00B0F0"/>
    <a:srgbClr val="1596F3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64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4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9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67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5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212934" y="1125066"/>
            <a:ext cx="976613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(80 – 100 words) about the leisure activities one of your family members does.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700491" y="123600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750396" y="1111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7D70529-A3E1-47E0-A38A-D695A5E7E3B5}"/>
              </a:ext>
            </a:extLst>
          </p:cNvPr>
          <p:cNvSpPr txBox="1"/>
          <p:nvPr/>
        </p:nvSpPr>
        <p:spPr>
          <a:xfrm>
            <a:off x="396071" y="2337245"/>
            <a:ext cx="84473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ffectLst/>
              </a:rPr>
              <a:t>What does he / she like doing in his / her free time?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1" dirty="0">
                <a:solidFill>
                  <a:srgbClr val="242021"/>
                </a:solidFill>
                <a:effectLst/>
              </a:rPr>
            </a:br>
            <a:r>
              <a:rPr lang="en-US" sz="2800" b="1" i="1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ffectLst/>
              </a:rPr>
              <a:t>Who does he / she like doing these with?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1" dirty="0">
                <a:solidFill>
                  <a:srgbClr val="242021"/>
                </a:solidFill>
                <a:effectLst/>
              </a:rPr>
            </a:br>
            <a:r>
              <a:rPr lang="en-US" sz="2800" b="1" i="1" dirty="0">
                <a:solidFill>
                  <a:srgbClr val="F26548"/>
                </a:solidFill>
                <a:effectLst/>
              </a:rPr>
              <a:t>3.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ffectLst/>
              </a:rPr>
              <a:t>Why does he / she like doing these?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vi-VN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57AECEB-F36C-0E7A-E21B-5FCDF6D8E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07" y="2286000"/>
            <a:ext cx="5153624" cy="457200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D3CC98C8-7F32-D779-9DFB-030137BA4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83" y="4039869"/>
            <a:ext cx="3468480" cy="237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42" t="1607" r="1731"/>
          <a:stretch/>
        </p:blipFill>
        <p:spPr>
          <a:xfrm>
            <a:off x="5573533" y="3166374"/>
            <a:ext cx="6581775" cy="347093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212934" y="1125066"/>
            <a:ext cx="976613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(80 – 100 words) about the leisure activities one of your family members does.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700491" y="123600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750396" y="1111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7D70529-A3E1-47E0-A38A-D695A5E7E3B5}"/>
              </a:ext>
            </a:extLst>
          </p:cNvPr>
          <p:cNvSpPr txBox="1"/>
          <p:nvPr/>
        </p:nvSpPr>
        <p:spPr>
          <a:xfrm>
            <a:off x="396071" y="2337245"/>
            <a:ext cx="84473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ffectLst/>
              </a:rPr>
              <a:t>What does he / she like doing in his / her free time?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1" dirty="0">
                <a:solidFill>
                  <a:srgbClr val="242021"/>
                </a:solidFill>
                <a:effectLst/>
              </a:rPr>
            </a:br>
            <a:r>
              <a:rPr lang="en-US" sz="2800" b="1" i="1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ffectLst/>
              </a:rPr>
              <a:t>Who does he / she like doing these with?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1" dirty="0">
                <a:solidFill>
                  <a:srgbClr val="242021"/>
                </a:solidFill>
                <a:effectLst/>
              </a:rPr>
            </a:br>
            <a:r>
              <a:rPr lang="en-US" sz="2800" b="1" i="1" dirty="0">
                <a:solidFill>
                  <a:srgbClr val="F26548"/>
                </a:solidFill>
                <a:effectLst/>
              </a:rPr>
              <a:t>3.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ffectLst/>
              </a:rPr>
              <a:t>Why does he / she like doing these?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vi-VN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Hình chữ nhật 8">
            <a:extLst>
              <a:ext uri="{FF2B5EF4-FFF2-40B4-BE49-F238E27FC236}">
                <a16:creationId xmlns:a16="http://schemas.microsoft.com/office/drawing/2014/main" id="{3E52DFD5-5217-318F-D135-DD888636AD7D}"/>
              </a:ext>
            </a:extLst>
          </p:cNvPr>
          <p:cNvSpPr/>
          <p:nvPr/>
        </p:nvSpPr>
        <p:spPr>
          <a:xfrm>
            <a:off x="9135759" y="1816716"/>
            <a:ext cx="242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 mins</a:t>
            </a:r>
            <a:endParaRPr lang="vi-VN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9" name="Hình ảnh 7">
            <a:extLst>
              <a:ext uri="{FF2B5EF4-FFF2-40B4-BE49-F238E27FC236}">
                <a16:creationId xmlns:a16="http://schemas.microsoft.com/office/drawing/2014/main" id="{309CBF35-AEF9-7AE2-89FE-3519E4247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3" y="3848339"/>
            <a:ext cx="2925651" cy="29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2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9657"/>
            <a:ext cx="27311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368925" y="2045544"/>
            <a:ext cx="8417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Practice 4 skills using lexical items learnt </a:t>
            </a:r>
            <a:r>
              <a:rPr lang="en-US" sz="4000"/>
              <a:t>in </a:t>
            </a:r>
            <a:r>
              <a:rPr lang="en-US" sz="4000" smtClean="0"/>
              <a:t>Units </a:t>
            </a:r>
            <a:r>
              <a:rPr lang="en-US" sz="4000" dirty="0"/>
              <a:t>1-2-3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" y="2294242"/>
            <a:ext cx="2759459" cy="18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1588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Students</a:t>
            </a:r>
            <a:r>
              <a:rPr lang="en-US" sz="4000"/>
              <a:t>’ </a:t>
            </a:r>
            <a:r>
              <a:rPr lang="en-US" sz="4000" smtClean="0"/>
              <a:t>workbook.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47" y="349070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9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2550" y="132929"/>
            <a:ext cx="2098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3268" y="91004"/>
            <a:ext cx="337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 1-2-3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0811134-51A9-B818-CBB4-0D9F4E560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02" y="2696826"/>
            <a:ext cx="5643046" cy="361781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408770" y="1745999"/>
            <a:ext cx="348672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60858" y="1858140"/>
            <a:ext cx="2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SKILLS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66" y="1606635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48672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01245" y="2045812"/>
            <a:ext cx="1936065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6441" y="316853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30854" y="426412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17006" cy="590757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Miming</a:t>
            </a:r>
            <a:r>
              <a:rPr lang="en-GB" smtClean="0">
                <a:solidFill>
                  <a:schemeClr val="tx1"/>
                </a:solidFill>
              </a:rPr>
              <a:t> </a:t>
            </a:r>
            <a:r>
              <a:rPr lang="en-GB" smtClean="0">
                <a:solidFill>
                  <a:schemeClr val="tx1"/>
                </a:solidFill>
              </a:rPr>
              <a:t>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5947" y="1998634"/>
            <a:ext cx="6019898" cy="746769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Read the passage and choose the correct answer A, B, or C.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5070" y="2929954"/>
            <a:ext cx="6021271" cy="107547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interview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other, using the questions below. Take notes of the answers and then report the results to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047" y="5126764"/>
            <a:ext cx="6031319" cy="6741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Write a paragraph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words) about the leisure activities one of your family members does. 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43586" cy="6540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4399" y="2354616"/>
            <a:ext cx="1316847" cy="8139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2355" y="3469258"/>
            <a:ext cx="1346456" cy="79486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5" y="492117"/>
            <a:ext cx="2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96286" y="6026262"/>
            <a:ext cx="1835914" cy="582799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32" idx="0"/>
          </p:cNvCxnSpPr>
          <p:nvPr/>
        </p:nvCxnSpPr>
        <p:spPr>
          <a:xfrm rot="10800000" flipV="1">
            <a:off x="1584398" y="4564847"/>
            <a:ext cx="1346456" cy="60491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047" y="5985347"/>
            <a:ext cx="6039848" cy="5420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666441" y="5169765"/>
            <a:ext cx="1835913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80047" y="4212147"/>
            <a:ext cx="6031319" cy="70379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Listen to Tom and Mai talking about their lives in the city and the countryside. Fill in each blank with one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Curved Connector 33"/>
          <p:cNvCxnSpPr>
            <a:stCxn id="32" idx="3"/>
            <a:endCxn id="27" idx="0"/>
          </p:cNvCxnSpPr>
          <p:nvPr/>
        </p:nvCxnSpPr>
        <p:spPr>
          <a:xfrm>
            <a:off x="2502354" y="5470489"/>
            <a:ext cx="1311889" cy="55577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-53334" y="3557237"/>
            <a:ext cx="4892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MIMING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GAME</a:t>
            </a:r>
            <a:endParaRPr lang="vi-VN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61A31DF-B0B8-967E-97CA-83D20FC7C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85" y="4135788"/>
            <a:ext cx="2870946" cy="287094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D88E105-9712-8B93-F083-3E75216C3F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7344" l="10000" r="91094">
                        <a14:foregroundMark x1="63906" y1="21875" x2="68438" y2="2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03" y="1452407"/>
            <a:ext cx="2446868" cy="244686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02D02A5-A3FD-C63F-4D15-807A678C9B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60" y="1442712"/>
            <a:ext cx="2524170" cy="2524170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90CB71A-14DD-9E3E-5BAD-23C709D10515}"/>
              </a:ext>
            </a:extLst>
          </p:cNvPr>
          <p:cNvSpPr/>
          <p:nvPr/>
        </p:nvSpPr>
        <p:spPr>
          <a:xfrm>
            <a:off x="5586267" y="3648494"/>
            <a:ext cx="25635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GARDENING</a:t>
            </a:r>
            <a:endParaRPr lang="vi-VN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223E3C33-6052-0385-9C3D-624A1696D6FE}"/>
              </a:ext>
            </a:extLst>
          </p:cNvPr>
          <p:cNvSpPr/>
          <p:nvPr/>
        </p:nvSpPr>
        <p:spPr>
          <a:xfrm>
            <a:off x="8783987" y="3983128"/>
            <a:ext cx="3325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TAKING PHOTOS</a:t>
            </a:r>
            <a:endParaRPr lang="vi-VN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CC6A297E-F961-DDFE-657B-6674BBC05C26}"/>
              </a:ext>
            </a:extLst>
          </p:cNvPr>
          <p:cNvSpPr/>
          <p:nvPr/>
        </p:nvSpPr>
        <p:spPr>
          <a:xfrm>
            <a:off x="8858804" y="5754469"/>
            <a:ext cx="29931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HORSE RIDING</a:t>
            </a:r>
            <a:endParaRPr lang="vi-VN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6" y="208434"/>
            <a:ext cx="61603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94223" y="1246257"/>
            <a:ext cx="7144170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or C. 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84090" y="119348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55331" y="1096002"/>
            <a:ext cx="35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379"/>
          <a:stretch/>
        </p:blipFill>
        <p:spPr>
          <a:xfrm>
            <a:off x="151487" y="1974456"/>
            <a:ext cx="5583754" cy="4268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728" y="1974456"/>
            <a:ext cx="631289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6" y="208434"/>
            <a:ext cx="61603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181213" y="1228336"/>
            <a:ext cx="7988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or C. 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678607" y="121467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754808" y="1100163"/>
            <a:ext cx="35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1464C4C-7C34-47D2-4D9A-A1141BA18D27}"/>
              </a:ext>
            </a:extLst>
          </p:cNvPr>
          <p:cNvSpPr txBox="1"/>
          <p:nvPr/>
        </p:nvSpPr>
        <p:spPr>
          <a:xfrm>
            <a:off x="474428" y="2181620"/>
            <a:ext cx="989829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26548"/>
                </a:solidFill>
              </a:rPr>
              <a:t>1.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 The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passage is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about </a:t>
            </a:r>
            <a:r>
              <a:rPr lang="en-US" sz="3200" b="0" i="0" smtClean="0">
                <a:solidFill>
                  <a:srgbClr val="949599"/>
                </a:solidFill>
                <a:effectLst/>
              </a:rPr>
              <a:t>______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200" b="0" i="0" smtClean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causes of stress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endParaRPr lang="en-US" sz="3200" b="0" i="0" smtClean="0">
              <a:solidFill>
                <a:srgbClr val="242021"/>
              </a:solidFill>
              <a:effectLst/>
            </a:endParaRPr>
          </a:p>
          <a:p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strategies to deal with stress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endParaRPr lang="en-US" sz="3200" b="0" i="0" smtClean="0">
              <a:solidFill>
                <a:srgbClr val="242021"/>
              </a:solidFill>
              <a:effectLst/>
            </a:endParaRPr>
          </a:p>
          <a:p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dangers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of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stress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how many hours of sleep a day do teens need?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6 to 8. 	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7 to 9. 	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8 to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10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.</a:t>
            </a:r>
            <a:endParaRPr lang="vi-VN" sz="3200" dirty="0"/>
          </a:p>
        </p:txBody>
      </p:sp>
      <p:pic>
        <p:nvPicPr>
          <p:cNvPr id="22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746AB357-E40B-6216-7757-ACC1E21FCC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46" y="3063649"/>
            <a:ext cx="733521" cy="79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09CBFB45-BF1F-6F35-A0C7-12810FDAB1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9429" y="5025800"/>
            <a:ext cx="733521" cy="790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6" y="208434"/>
            <a:ext cx="61603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754808" y="1100163"/>
            <a:ext cx="35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1464C4C-7C34-47D2-4D9A-A1141BA18D27}"/>
              </a:ext>
            </a:extLst>
          </p:cNvPr>
          <p:cNvSpPr txBox="1"/>
          <p:nvPr/>
        </p:nvSpPr>
        <p:spPr>
          <a:xfrm>
            <a:off x="379178" y="1115215"/>
            <a:ext cx="1164264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30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000" b="0" i="0" smtClean="0">
                <a:solidFill>
                  <a:srgbClr val="242021"/>
                </a:solidFill>
                <a:effectLst/>
              </a:rPr>
              <a:t>How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much time should teens spend on daily exercise?</a:t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0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000" b="0" i="0" smtClean="0">
                <a:solidFill>
                  <a:srgbClr val="242021"/>
                </a:solidFill>
                <a:effectLst/>
              </a:rPr>
              <a:t>At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least an hour.	</a:t>
            </a:r>
            <a:r>
              <a:rPr lang="en-US" sz="3000" b="0" i="0">
                <a:solidFill>
                  <a:srgbClr val="242021"/>
                </a:solidFill>
                <a:effectLst/>
              </a:rPr>
              <a:t>	</a:t>
            </a:r>
            <a:endParaRPr lang="en-US" sz="3000" b="0" i="0" smtClean="0">
              <a:solidFill>
                <a:srgbClr val="242021"/>
              </a:solidFill>
              <a:effectLst/>
            </a:endParaRPr>
          </a:p>
          <a:p>
            <a:r>
              <a:rPr lang="en-US" sz="30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0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Exactly 60 minutes.	</a:t>
            </a:r>
            <a:r>
              <a:rPr lang="en-US" sz="3000" b="0" i="0">
                <a:solidFill>
                  <a:srgbClr val="242021"/>
                </a:solidFill>
                <a:effectLst/>
              </a:rPr>
              <a:t>	</a:t>
            </a:r>
            <a:endParaRPr lang="en-US" sz="3000" b="0" i="0" smtClean="0">
              <a:solidFill>
                <a:srgbClr val="242021"/>
              </a:solidFill>
              <a:effectLst/>
            </a:endParaRPr>
          </a:p>
          <a:p>
            <a:r>
              <a:rPr lang="en-US" sz="30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0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000" b="0" i="0" smtClean="0">
                <a:solidFill>
                  <a:srgbClr val="242021"/>
                </a:solidFill>
                <a:effectLst/>
              </a:rPr>
              <a:t>No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more than 60 </a:t>
            </a:r>
            <a:r>
              <a:rPr lang="en-US" sz="3000" b="0" i="0">
                <a:solidFill>
                  <a:srgbClr val="242021"/>
                </a:solidFill>
                <a:effectLst/>
              </a:rPr>
              <a:t>minutes</a:t>
            </a:r>
            <a:r>
              <a:rPr lang="en-US" sz="3000" b="0" i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Teens may talk about their problems to </a:t>
            </a:r>
            <a:r>
              <a:rPr lang="en-US" sz="30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a friend in their class</a:t>
            </a:r>
            <a:r>
              <a:rPr lang="en-US" sz="3000" b="0" i="0">
                <a:solidFill>
                  <a:srgbClr val="242021"/>
                </a:solidFill>
                <a:effectLst/>
              </a:rPr>
              <a:t>	</a:t>
            </a:r>
            <a:endParaRPr lang="en-US" sz="3000" b="0" i="0" smtClean="0">
              <a:solidFill>
                <a:srgbClr val="242021"/>
              </a:solidFill>
              <a:effectLst/>
            </a:endParaRPr>
          </a:p>
          <a:p>
            <a:r>
              <a:rPr lang="en-US" sz="30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0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a young person they like</a:t>
            </a:r>
            <a:r>
              <a:rPr lang="en-US" sz="3000" b="0" i="0">
                <a:solidFill>
                  <a:srgbClr val="242021"/>
                </a:solidFill>
                <a:effectLst/>
              </a:rPr>
              <a:t>	</a:t>
            </a:r>
            <a:endParaRPr lang="en-US" sz="3000" b="0" i="0" smtClean="0">
              <a:solidFill>
                <a:srgbClr val="242021"/>
              </a:solidFill>
              <a:effectLst/>
            </a:endParaRPr>
          </a:p>
          <a:p>
            <a:r>
              <a:rPr lang="en-US" sz="30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0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someone they trust</a:t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Teens can feel better when they </a:t>
            </a:r>
            <a:r>
              <a:rPr lang="en-US" sz="30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are at home with their parents	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get closer to nature		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write to a friend</a:t>
            </a:r>
            <a:r>
              <a:rPr lang="en-US" sz="3000" dirty="0"/>
              <a:t> </a:t>
            </a:r>
            <a:endParaRPr lang="vi-VN" sz="3000" dirty="0"/>
          </a:p>
        </p:txBody>
      </p:sp>
      <p:pic>
        <p:nvPicPr>
          <p:cNvPr id="22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746AB357-E40B-6216-7757-ACC1E21FCC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103" y="1492455"/>
            <a:ext cx="733521" cy="79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09CBFB45-BF1F-6F35-A0C7-12810FDAB1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102" y="4237901"/>
            <a:ext cx="733521" cy="79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7DC88FDA-F243-928D-2874-0CEC4F80F7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979" y="5637988"/>
            <a:ext cx="733521" cy="790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0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257976" y="1089327"/>
            <a:ext cx="969128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Interview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other, using the questions below. Take notes of the answers and then report the results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class.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754760" y="122040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855172" y="1101393"/>
            <a:ext cx="297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C06D7ADB-FBB3-6BCF-6552-5A1FFA86D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24" y="2553018"/>
            <a:ext cx="4337275" cy="384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24" y="2065044"/>
            <a:ext cx="72009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3572" y="1040327"/>
            <a:ext cx="101278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Tom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Mai talking about their lives in the city and the countryside. Fill in each blank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one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0966" y="123872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2841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750396" y="11333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00672"/>
              </p:ext>
            </p:extLst>
          </p:nvPr>
        </p:nvGraphicFramePr>
        <p:xfrm>
          <a:off x="380676" y="2167713"/>
          <a:ext cx="11445888" cy="392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4349">
                  <a:extLst>
                    <a:ext uri="{9D8B030D-6E8A-4147-A177-3AD203B41FA5}">
                      <a16:colId xmlns:a16="http://schemas.microsoft.com/office/drawing/2014/main" val="3387478326"/>
                    </a:ext>
                  </a:extLst>
                </a:gridCol>
                <a:gridCol w="5911539">
                  <a:extLst>
                    <a:ext uri="{9D8B030D-6E8A-4147-A177-3AD203B41FA5}">
                      <a16:colId xmlns:a16="http://schemas.microsoft.com/office/drawing/2014/main" val="2801464689"/>
                    </a:ext>
                  </a:extLst>
                </a:gridCol>
              </a:tblGrid>
              <a:tr h="642162">
                <a:tc>
                  <a:txBody>
                    <a:bodyPr/>
                    <a:lstStyle/>
                    <a:p>
                      <a:pPr algn="ctr"/>
                      <a:r>
                        <a:rPr lang="en-GB" sz="3600" smtClean="0"/>
                        <a:t>In the city</a:t>
                      </a:r>
                      <a:endParaRPr lang="en-GB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smtClean="0"/>
                        <a:t>In</a:t>
                      </a:r>
                      <a:r>
                        <a:rPr lang="en-GB" sz="3600" baseline="0" smtClean="0"/>
                        <a:t> the countryside</a:t>
                      </a:r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167046"/>
                  </a:ext>
                </a:extLst>
              </a:tr>
              <a:tr h="3279848">
                <a:tc>
                  <a:txBody>
                    <a:bodyPr/>
                    <a:lstStyle/>
                    <a:p>
                      <a:r>
                        <a:rPr lang="en-US" sz="3200" smtClean="0"/>
                        <a:t>– There are many (1) ______ for</a:t>
                      </a:r>
                    </a:p>
                    <a:p>
                      <a:r>
                        <a:rPr lang="en-US" sz="3200" smtClean="0"/>
                        <a:t>entertainment.</a:t>
                      </a:r>
                    </a:p>
                    <a:p>
                      <a:r>
                        <a:rPr lang="en-US" sz="3200" smtClean="0"/>
                        <a:t>– It is more (2) _________ to get around.</a:t>
                      </a:r>
                    </a:p>
                    <a:p>
                      <a:r>
                        <a:rPr lang="en-US" sz="3200" smtClean="0"/>
                        <a:t>– There are many means of </a:t>
                      </a:r>
                      <a:br>
                        <a:rPr lang="en-US" sz="3200" smtClean="0"/>
                      </a:br>
                      <a:r>
                        <a:rPr lang="en-US" sz="3200" smtClean="0"/>
                        <a:t>(3) ______ transport.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smtClean="0"/>
                        <a:t>– It is peaceful and (4) _________.</a:t>
                      </a:r>
                    </a:p>
                    <a:p>
                      <a:r>
                        <a:rPr lang="en-US" sz="3200" smtClean="0"/>
                        <a:t>– Things are simple and lovely.</a:t>
                      </a:r>
                    </a:p>
                    <a:p>
                      <a:r>
                        <a:rPr lang="en-US" sz="3200" smtClean="0"/>
                        <a:t>– People are kind and </a:t>
                      </a:r>
                      <a:br>
                        <a:rPr lang="en-US" sz="3200" smtClean="0"/>
                      </a:br>
                      <a:r>
                        <a:rPr lang="en-US" sz="3200" smtClean="0"/>
                        <a:t>(5) _________.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055890"/>
                  </a:ext>
                </a:extLst>
              </a:tr>
            </a:tbl>
          </a:graphicData>
        </a:graphic>
      </p:graphicFrame>
      <p:sp>
        <p:nvSpPr>
          <p:cNvPr id="22" name="Hộp Văn bản 20">
            <a:extLst>
              <a:ext uri="{FF2B5EF4-FFF2-40B4-BE49-F238E27FC236}">
                <a16:creationId xmlns:a16="http://schemas.microsoft.com/office/drawing/2014/main" id="{1525929F-9BFD-5E4C-C2D0-2C6E954EB8F0}"/>
              </a:ext>
            </a:extLst>
          </p:cNvPr>
          <p:cNvSpPr txBox="1"/>
          <p:nvPr/>
        </p:nvSpPr>
        <p:spPr>
          <a:xfrm>
            <a:off x="9817599" y="2807916"/>
            <a:ext cx="182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spacious</a:t>
            </a:r>
            <a:endParaRPr lang="vi-VN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0">
            <a:extLst>
              <a:ext uri="{FF2B5EF4-FFF2-40B4-BE49-F238E27FC236}">
                <a16:creationId xmlns:a16="http://schemas.microsoft.com/office/drawing/2014/main" id="{1525929F-9BFD-5E4C-C2D0-2C6E954EB8F0}"/>
              </a:ext>
            </a:extLst>
          </p:cNvPr>
          <p:cNvSpPr txBox="1"/>
          <p:nvPr/>
        </p:nvSpPr>
        <p:spPr>
          <a:xfrm>
            <a:off x="1001213" y="5252259"/>
            <a:ext cx="13419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public </a:t>
            </a:r>
            <a:endParaRPr lang="vi-VN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0">
            <a:extLst>
              <a:ext uri="{FF2B5EF4-FFF2-40B4-BE49-F238E27FC236}">
                <a16:creationId xmlns:a16="http://schemas.microsoft.com/office/drawing/2014/main" id="{1525929F-9BFD-5E4C-C2D0-2C6E954EB8F0}"/>
              </a:ext>
            </a:extLst>
          </p:cNvPr>
          <p:cNvSpPr txBox="1"/>
          <p:nvPr/>
        </p:nvSpPr>
        <p:spPr>
          <a:xfrm>
            <a:off x="2835320" y="3804459"/>
            <a:ext cx="21039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convenient </a:t>
            </a:r>
            <a:endParaRPr lang="vi-VN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Hộp Văn bản 20">
            <a:extLst>
              <a:ext uri="{FF2B5EF4-FFF2-40B4-BE49-F238E27FC236}">
                <a16:creationId xmlns:a16="http://schemas.microsoft.com/office/drawing/2014/main" id="{1525929F-9BFD-5E4C-C2D0-2C6E954EB8F0}"/>
              </a:ext>
            </a:extLst>
          </p:cNvPr>
          <p:cNvSpPr txBox="1"/>
          <p:nvPr/>
        </p:nvSpPr>
        <p:spPr>
          <a:xfrm>
            <a:off x="3963489" y="2812355"/>
            <a:ext cx="1332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places </a:t>
            </a:r>
            <a:endParaRPr lang="vi-VN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525929F-9BFD-5E4C-C2D0-2C6E954EB8F0}"/>
              </a:ext>
            </a:extLst>
          </p:cNvPr>
          <p:cNvSpPr txBox="1"/>
          <p:nvPr/>
        </p:nvSpPr>
        <p:spPr>
          <a:xfrm>
            <a:off x="6487795" y="4278827"/>
            <a:ext cx="2142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hospitable</a:t>
            </a:r>
            <a:endParaRPr lang="vi-VN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Track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7545" y="1434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8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/>
      <p:bldP spid="23" grpId="0"/>
      <p:bldP spid="24" grpId="0"/>
      <p:bldP spid="25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4157</TotalTime>
  <Words>429</Words>
  <PresentationFormat>Widescreen</PresentationFormat>
  <Paragraphs>96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2023-04-17T09:45:48Z</dcterms:modified>
</cp:coreProperties>
</file>