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828" y="-246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767969" y="3870960"/>
            <a:ext cx="6220068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 </a:t>
            </a:r>
            <a:r>
              <a:rPr lang="nl-NL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thủy: </a:t>
            </a:r>
            <a:r>
              <a:rPr lang="nl-NL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đua tàu, thuyền xuống nước.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4709319" y="42893"/>
            <a:ext cx="6858000" cy="1599885"/>
            <a:chOff x="4701326" y="42893"/>
            <a:chExt cx="6858000" cy="1599885"/>
          </a:xfrm>
        </p:grpSpPr>
        <p:grpSp>
          <p:nvGrpSpPr>
            <p:cNvPr id="15" name="Group 14"/>
            <p:cNvGrpSpPr/>
            <p:nvPr/>
          </p:nvGrpSpPr>
          <p:grpSpPr>
            <a:xfrm>
              <a:off x="5002707" y="42893"/>
              <a:ext cx="6255239" cy="1013727"/>
              <a:chOff x="4918295" y="103852"/>
              <a:chExt cx="6149694" cy="1013727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4918295" y="103852"/>
                <a:ext cx="6149694" cy="1013727"/>
                <a:chOff x="4918295" y="103852"/>
                <a:chExt cx="6149694" cy="1013727"/>
              </a:xfrm>
            </p:grpSpPr>
            <p:sp>
              <p:nvSpPr>
                <p:cNvPr id="19" name="TextBox 18"/>
                <p:cNvSpPr txBox="1"/>
                <p:nvPr/>
              </p:nvSpPr>
              <p:spPr>
                <a:xfrm>
                  <a:off x="4918295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ngày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tháng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năm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…….</a:t>
                  </a:r>
                  <a:endPara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6862268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dirty="0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18" name="Straight Connector 17"/>
              <p:cNvCxnSpPr/>
              <p:nvPr/>
            </p:nvCxnSpPr>
            <p:spPr>
              <a:xfrm>
                <a:off x="7049222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4701326" y="1066800"/>
              <a:ext cx="68580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3: HỘI ĐUA GHE NGO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9672</TotalTime>
  <Words>27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User</cp:lastModifiedBy>
  <cp:revision>1044</cp:revision>
  <dcterms:created xsi:type="dcterms:W3CDTF">2008-09-09T22:52:10Z</dcterms:created>
  <dcterms:modified xsi:type="dcterms:W3CDTF">2022-08-22T07:39:14Z</dcterms:modified>
</cp:coreProperties>
</file>