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custDataLst>
    <p:tags r:id="rId15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1542-0D04-49D0-B019-B2BC06F3F66D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41472-7B4F-4FAA-9BF5-C236B7781F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38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595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3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8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77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0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77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58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94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66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99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546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25A10-9931-40C9-8D20-DE90E9B6EB5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690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04.12.2014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5.jpe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23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3.gif"/><Relationship Id="rId14" Type="http://schemas.openxmlformats.org/officeDocument/2006/relationships/image" Target="../media/image7.png"/><Relationship Id="rId22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2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3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24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24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24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8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png"/><Relationship Id="rId24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openxmlformats.org/officeDocument/2006/relationships/image" Target="../media/image13.png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9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24" Type="http://schemas.openxmlformats.org/officeDocument/2006/relationships/image" Target="../media/image34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0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9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.png"/><Relationship Id="rId24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microsoft.com/office/2007/relationships/hdphoto" Target="../media/hdphoto4.wdp"/><Relationship Id="rId10" Type="http://schemas.openxmlformats.org/officeDocument/2006/relationships/image" Target="../media/image3.gif"/><Relationship Id="rId19" Type="http://schemas.microsoft.com/office/2007/relationships/hdphoto" Target="../media/hdphoto3.wdp"/><Relationship Id="rId4" Type="http://schemas.openxmlformats.org/officeDocument/2006/relationships/audio" Target="../media/audio11.wav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kış Çizelgesi: Gecikme 4"/>
          <p:cNvSpPr/>
          <p:nvPr/>
        </p:nvSpPr>
        <p:spPr>
          <a:xfrm rot="16200000">
            <a:off x="1797928" y="2765740"/>
            <a:ext cx="854926" cy="779386"/>
          </a:xfrm>
          <a:custGeom>
            <a:avLst/>
            <a:gdLst>
              <a:gd name="connsiteX0" fmla="*/ 0 w 873976"/>
              <a:gd name="connsiteY0" fmla="*/ 0 h 792086"/>
              <a:gd name="connsiteX1" fmla="*/ 436988 w 873976"/>
              <a:gd name="connsiteY1" fmla="*/ 0 h 792086"/>
              <a:gd name="connsiteX2" fmla="*/ 873976 w 873976"/>
              <a:gd name="connsiteY2" fmla="*/ 396043 h 792086"/>
              <a:gd name="connsiteX3" fmla="*/ 436988 w 873976"/>
              <a:gd name="connsiteY3" fmla="*/ 792086 h 792086"/>
              <a:gd name="connsiteX4" fmla="*/ 0 w 873976"/>
              <a:gd name="connsiteY4" fmla="*/ 792086 h 792086"/>
              <a:gd name="connsiteX5" fmla="*/ 0 w 873976"/>
              <a:gd name="connsiteY5" fmla="*/ 0 h 792086"/>
              <a:gd name="connsiteX0" fmla="*/ 0 w 873976"/>
              <a:gd name="connsiteY0" fmla="*/ 0 h 792086"/>
              <a:gd name="connsiteX1" fmla="*/ 436988 w 873976"/>
              <a:gd name="connsiteY1" fmla="*/ 0 h 792086"/>
              <a:gd name="connsiteX2" fmla="*/ 873976 w 873976"/>
              <a:gd name="connsiteY2" fmla="*/ 396043 h 792086"/>
              <a:gd name="connsiteX3" fmla="*/ 436988 w 873976"/>
              <a:gd name="connsiteY3" fmla="*/ 792086 h 792086"/>
              <a:gd name="connsiteX4" fmla="*/ 0 w 873976"/>
              <a:gd name="connsiteY4" fmla="*/ 792086 h 792086"/>
              <a:gd name="connsiteX5" fmla="*/ 0 w 873976"/>
              <a:gd name="connsiteY5" fmla="*/ 0 h 792086"/>
              <a:gd name="connsiteX0" fmla="*/ 0 w 835876"/>
              <a:gd name="connsiteY0" fmla="*/ 0 h 792086"/>
              <a:gd name="connsiteX1" fmla="*/ 436988 w 835876"/>
              <a:gd name="connsiteY1" fmla="*/ 0 h 792086"/>
              <a:gd name="connsiteX2" fmla="*/ 835876 w 835876"/>
              <a:gd name="connsiteY2" fmla="*/ 389693 h 792086"/>
              <a:gd name="connsiteX3" fmla="*/ 436988 w 835876"/>
              <a:gd name="connsiteY3" fmla="*/ 792086 h 792086"/>
              <a:gd name="connsiteX4" fmla="*/ 0 w 835876"/>
              <a:gd name="connsiteY4" fmla="*/ 792086 h 792086"/>
              <a:gd name="connsiteX5" fmla="*/ 0 w 83587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92086 h 792086"/>
              <a:gd name="connsiteX5" fmla="*/ 0 w 854926"/>
              <a:gd name="connsiteY5" fmla="*/ 0 h 792086"/>
              <a:gd name="connsiteX0" fmla="*/ 0 w 854926"/>
              <a:gd name="connsiteY0" fmla="*/ 0 h 792086"/>
              <a:gd name="connsiteX1" fmla="*/ 436988 w 854926"/>
              <a:gd name="connsiteY1" fmla="*/ 0 h 792086"/>
              <a:gd name="connsiteX2" fmla="*/ 854926 w 854926"/>
              <a:gd name="connsiteY2" fmla="*/ 396043 h 792086"/>
              <a:gd name="connsiteX3" fmla="*/ 436988 w 854926"/>
              <a:gd name="connsiteY3" fmla="*/ 792086 h 792086"/>
              <a:gd name="connsiteX4" fmla="*/ 0 w 854926"/>
              <a:gd name="connsiteY4" fmla="*/ 779386 h 792086"/>
              <a:gd name="connsiteX5" fmla="*/ 0 w 854926"/>
              <a:gd name="connsiteY5" fmla="*/ 0 h 7920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  <a:gd name="connsiteX0" fmla="*/ 0 w 854926"/>
              <a:gd name="connsiteY0" fmla="*/ 0 h 779386"/>
              <a:gd name="connsiteX1" fmla="*/ 436988 w 854926"/>
              <a:gd name="connsiteY1" fmla="*/ 0 h 779386"/>
              <a:gd name="connsiteX2" fmla="*/ 854926 w 854926"/>
              <a:gd name="connsiteY2" fmla="*/ 396043 h 779386"/>
              <a:gd name="connsiteX3" fmla="*/ 436988 w 854926"/>
              <a:gd name="connsiteY3" fmla="*/ 766686 h 779386"/>
              <a:gd name="connsiteX4" fmla="*/ 0 w 854926"/>
              <a:gd name="connsiteY4" fmla="*/ 779386 h 779386"/>
              <a:gd name="connsiteX5" fmla="*/ 0 w 854926"/>
              <a:gd name="connsiteY5" fmla="*/ 0 h 77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4926" h="779386">
                <a:moveTo>
                  <a:pt x="0" y="0"/>
                </a:moveTo>
                <a:lnTo>
                  <a:pt x="436988" y="0"/>
                </a:lnTo>
                <a:cubicBezTo>
                  <a:pt x="729130" y="63500"/>
                  <a:pt x="854926" y="268262"/>
                  <a:pt x="854926" y="396043"/>
                </a:cubicBezTo>
                <a:cubicBezTo>
                  <a:pt x="854926" y="523824"/>
                  <a:pt x="678330" y="709536"/>
                  <a:pt x="436988" y="766686"/>
                </a:cubicBezTo>
                <a:lnTo>
                  <a:pt x="0" y="779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95800" y="6255669"/>
            <a:ext cx="751693" cy="28803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72141" y="5999673"/>
            <a:ext cx="413293" cy="493236"/>
          </a:xfrm>
          <a:prstGeom prst="flowChartMagneticDrum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008596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34" y="6258451"/>
            <a:ext cx="7985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erbest Form 23"/>
          <p:cNvSpPr/>
          <p:nvPr/>
        </p:nvSpPr>
        <p:spPr>
          <a:xfrm rot="19424329">
            <a:off x="6056692" y="629644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Serbest Form 64"/>
          <p:cNvSpPr/>
          <p:nvPr/>
        </p:nvSpPr>
        <p:spPr>
          <a:xfrm rot="906147">
            <a:off x="6377234" y="6365895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Komut Düğmesi: İleri veya Sonraki 40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Sağ Ok 4"/>
          <p:cNvSpPr/>
          <p:nvPr/>
        </p:nvSpPr>
        <p:spPr>
          <a:xfrm rot="16200000">
            <a:off x="218257" y="683867"/>
            <a:ext cx="1662780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r-TR" sz="2000" b="1" dirty="0" err="1" smtClean="0">
                <a:solidFill>
                  <a:schemeClr val="tx1"/>
                </a:solidFill>
              </a:rPr>
              <a:t>Click</a:t>
            </a:r>
            <a:r>
              <a:rPr lang="tr-TR" sz="2000" b="1" dirty="0" smtClean="0">
                <a:solidFill>
                  <a:schemeClr val="tx1"/>
                </a:solidFill>
              </a:rPr>
              <a:t> on </a:t>
            </a:r>
          </a:p>
          <a:p>
            <a:pPr algn="ctr"/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princess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tr-TR" sz="2000" b="1" dirty="0" err="1" smtClean="0">
                <a:solidFill>
                  <a:schemeClr val="tx1"/>
                </a:solidFill>
              </a:rPr>
              <a:t>and</a:t>
            </a:r>
            <a:r>
              <a:rPr lang="tr-TR" sz="2000" b="1" dirty="0" smtClean="0">
                <a:solidFill>
                  <a:schemeClr val="tx1"/>
                </a:solidFill>
              </a:rPr>
              <a:t> listen </a:t>
            </a:r>
          </a:p>
          <a:p>
            <a:pPr algn="ctr"/>
            <a:r>
              <a:rPr lang="tr-TR" sz="2000" b="1" dirty="0" err="1" smtClean="0">
                <a:solidFill>
                  <a:schemeClr val="tx1"/>
                </a:solidFill>
              </a:rPr>
              <a:t>to</a:t>
            </a:r>
            <a:r>
              <a:rPr lang="tr-TR" sz="2000" b="1" dirty="0" smtClean="0">
                <a:solidFill>
                  <a:schemeClr val="tx1"/>
                </a:solidFill>
              </a:rPr>
              <a:t> her </a:t>
            </a:r>
            <a:r>
              <a:rPr lang="tr-TR" sz="2000" b="1" dirty="0" err="1" smtClean="0">
                <a:solidFill>
                  <a:schemeClr val="tx1"/>
                </a:solidFill>
              </a:rPr>
              <a:t>song</a:t>
            </a:r>
            <a:r>
              <a:rPr lang="tr-TR" sz="2000" b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Sağ Ok 4"/>
          <p:cNvSpPr/>
          <p:nvPr/>
        </p:nvSpPr>
        <p:spPr>
          <a:xfrm rot="859027">
            <a:off x="323190" y="4329767"/>
            <a:ext cx="2193685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000" b="1" dirty="0" err="1" smtClean="0">
                <a:solidFill>
                  <a:schemeClr val="tx1"/>
                </a:solidFill>
              </a:rPr>
              <a:t>According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to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the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song</a:t>
            </a:r>
            <a:r>
              <a:rPr lang="tr-TR" sz="2000" b="1" dirty="0" smtClean="0">
                <a:solidFill>
                  <a:schemeClr val="tx1"/>
                </a:solidFill>
              </a:rPr>
              <a:t>, </a:t>
            </a:r>
            <a:r>
              <a:rPr lang="tr-TR" sz="2000" b="1" dirty="0" err="1" smtClean="0">
                <a:solidFill>
                  <a:schemeClr val="tx1"/>
                </a:solidFill>
              </a:rPr>
              <a:t>click</a:t>
            </a:r>
            <a:r>
              <a:rPr lang="tr-TR" sz="2000" b="1" dirty="0" smtClean="0">
                <a:solidFill>
                  <a:schemeClr val="tx1"/>
                </a:solidFill>
              </a:rPr>
              <a:t> on </a:t>
            </a:r>
            <a:r>
              <a:rPr lang="tr-TR" sz="2000" b="1" dirty="0" err="1" smtClean="0">
                <a:solidFill>
                  <a:schemeClr val="tx1"/>
                </a:solidFill>
              </a:rPr>
              <a:t>the</a:t>
            </a:r>
            <a:endParaRPr lang="tr-TR" sz="2000" b="1" dirty="0" smtClean="0">
              <a:solidFill>
                <a:schemeClr val="tx1"/>
              </a:solidFill>
            </a:endParaRPr>
          </a:p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r</a:t>
            </a:r>
            <a:r>
              <a:rPr lang="tr-TR" sz="2000" b="1" dirty="0" err="1" smtClean="0">
                <a:solidFill>
                  <a:schemeClr val="tx1"/>
                </a:solidFill>
              </a:rPr>
              <a:t>ight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color</a:t>
            </a:r>
            <a:r>
              <a:rPr lang="tr-TR" sz="2000" b="1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6" name="Sağ Ok 4"/>
          <p:cNvSpPr/>
          <p:nvPr/>
        </p:nvSpPr>
        <p:spPr>
          <a:xfrm rot="1768923">
            <a:off x="4947194" y="2664637"/>
            <a:ext cx="2193685" cy="2099294"/>
          </a:xfrm>
          <a:custGeom>
            <a:avLst/>
            <a:gdLst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970104 h 1293472"/>
              <a:gd name="connsiteX7" fmla="*/ 0 w 1753348"/>
              <a:gd name="connsiteY7" fmla="*/ 323368 h 1293472"/>
              <a:gd name="connsiteX0" fmla="*/ 0 w 1753348"/>
              <a:gd name="connsiteY0" fmla="*/ 323368 h 1293472"/>
              <a:gd name="connsiteX1" fmla="*/ 1106612 w 1753348"/>
              <a:gd name="connsiteY1" fmla="*/ 323368 h 1293472"/>
              <a:gd name="connsiteX2" fmla="*/ 1106612 w 1753348"/>
              <a:gd name="connsiteY2" fmla="*/ 0 h 1293472"/>
              <a:gd name="connsiteX3" fmla="*/ 1753348 w 1753348"/>
              <a:gd name="connsiteY3" fmla="*/ 646736 h 1293472"/>
              <a:gd name="connsiteX4" fmla="*/ 1106612 w 1753348"/>
              <a:gd name="connsiteY4" fmla="*/ 1293472 h 1293472"/>
              <a:gd name="connsiteX5" fmla="*/ 1106612 w 1753348"/>
              <a:gd name="connsiteY5" fmla="*/ 970104 h 1293472"/>
              <a:gd name="connsiteX6" fmla="*/ 0 w 1753348"/>
              <a:gd name="connsiteY6" fmla="*/ 1157994 h 1293472"/>
              <a:gd name="connsiteX7" fmla="*/ 0 w 1753348"/>
              <a:gd name="connsiteY7" fmla="*/ 323368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44190 w 1790926"/>
              <a:gd name="connsiteY5" fmla="*/ 970104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293472"/>
              <a:gd name="connsiteX1" fmla="*/ 1144190 w 1790926"/>
              <a:gd name="connsiteY1" fmla="*/ 323368 h 1293472"/>
              <a:gd name="connsiteX2" fmla="*/ 1144190 w 1790926"/>
              <a:gd name="connsiteY2" fmla="*/ 0 h 1293472"/>
              <a:gd name="connsiteX3" fmla="*/ 1790926 w 1790926"/>
              <a:gd name="connsiteY3" fmla="*/ 646736 h 1293472"/>
              <a:gd name="connsiteX4" fmla="*/ 1144190 w 1790926"/>
              <a:gd name="connsiteY4" fmla="*/ 1293472 h 1293472"/>
              <a:gd name="connsiteX5" fmla="*/ 1181768 w 1790926"/>
              <a:gd name="connsiteY5" fmla="*/ 1007682 h 1293472"/>
              <a:gd name="connsiteX6" fmla="*/ 37578 w 1790926"/>
              <a:gd name="connsiteY6" fmla="*/ 1157994 h 1293472"/>
              <a:gd name="connsiteX7" fmla="*/ 0 w 1790926"/>
              <a:gd name="connsiteY7" fmla="*/ 235685 h 1293472"/>
              <a:gd name="connsiteX0" fmla="*/ 0 w 1790926"/>
              <a:gd name="connsiteY0" fmla="*/ 235685 h 1431258"/>
              <a:gd name="connsiteX1" fmla="*/ 1144190 w 1790926"/>
              <a:gd name="connsiteY1" fmla="*/ 323368 h 1431258"/>
              <a:gd name="connsiteX2" fmla="*/ 1144190 w 1790926"/>
              <a:gd name="connsiteY2" fmla="*/ 0 h 1431258"/>
              <a:gd name="connsiteX3" fmla="*/ 1790926 w 1790926"/>
              <a:gd name="connsiteY3" fmla="*/ 646736 h 1431258"/>
              <a:gd name="connsiteX4" fmla="*/ 1018929 w 1790926"/>
              <a:gd name="connsiteY4" fmla="*/ 1431258 h 1431258"/>
              <a:gd name="connsiteX5" fmla="*/ 1181768 w 1790926"/>
              <a:gd name="connsiteY5" fmla="*/ 1007682 h 1431258"/>
              <a:gd name="connsiteX6" fmla="*/ 37578 w 1790926"/>
              <a:gd name="connsiteY6" fmla="*/ 1157994 h 1431258"/>
              <a:gd name="connsiteX7" fmla="*/ 0 w 1790926"/>
              <a:gd name="connsiteY7" fmla="*/ 235685 h 1431258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81768 w 1790926"/>
              <a:gd name="connsiteY5" fmla="*/ 932526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790926"/>
              <a:gd name="connsiteY0" fmla="*/ 160529 h 1356102"/>
              <a:gd name="connsiteX1" fmla="*/ 1144190 w 1790926"/>
              <a:gd name="connsiteY1" fmla="*/ 248212 h 1356102"/>
              <a:gd name="connsiteX2" fmla="*/ 993877 w 1790926"/>
              <a:gd name="connsiteY2" fmla="*/ 0 h 1356102"/>
              <a:gd name="connsiteX3" fmla="*/ 1790926 w 1790926"/>
              <a:gd name="connsiteY3" fmla="*/ 571580 h 1356102"/>
              <a:gd name="connsiteX4" fmla="*/ 1018929 w 1790926"/>
              <a:gd name="connsiteY4" fmla="*/ 1356102 h 1356102"/>
              <a:gd name="connsiteX5" fmla="*/ 1144190 w 1790926"/>
              <a:gd name="connsiteY5" fmla="*/ 1032734 h 1356102"/>
              <a:gd name="connsiteX6" fmla="*/ 37578 w 1790926"/>
              <a:gd name="connsiteY6" fmla="*/ 1082838 h 1356102"/>
              <a:gd name="connsiteX7" fmla="*/ 0 w 1790926"/>
              <a:gd name="connsiteY7" fmla="*/ 160529 h 1356102"/>
              <a:gd name="connsiteX0" fmla="*/ 0 w 1859083"/>
              <a:gd name="connsiteY0" fmla="*/ 160529 h 1356102"/>
              <a:gd name="connsiteX1" fmla="*/ 1144190 w 1859083"/>
              <a:gd name="connsiteY1" fmla="*/ 248212 h 1356102"/>
              <a:gd name="connsiteX2" fmla="*/ 993877 w 1859083"/>
              <a:gd name="connsiteY2" fmla="*/ 0 h 1356102"/>
              <a:gd name="connsiteX3" fmla="*/ 1859083 w 1859083"/>
              <a:gd name="connsiteY3" fmla="*/ 642462 h 1356102"/>
              <a:gd name="connsiteX4" fmla="*/ 1018929 w 1859083"/>
              <a:gd name="connsiteY4" fmla="*/ 1356102 h 1356102"/>
              <a:gd name="connsiteX5" fmla="*/ 1144190 w 1859083"/>
              <a:gd name="connsiteY5" fmla="*/ 1032734 h 1356102"/>
              <a:gd name="connsiteX6" fmla="*/ 37578 w 1859083"/>
              <a:gd name="connsiteY6" fmla="*/ 1082838 h 1356102"/>
              <a:gd name="connsiteX7" fmla="*/ 0 w 1859083"/>
              <a:gd name="connsiteY7" fmla="*/ 160529 h 135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9083" h="1356102">
                <a:moveTo>
                  <a:pt x="0" y="160529"/>
                </a:moveTo>
                <a:lnTo>
                  <a:pt x="1144190" y="248212"/>
                </a:lnTo>
                <a:lnTo>
                  <a:pt x="993877" y="0"/>
                </a:lnTo>
                <a:lnTo>
                  <a:pt x="1859083" y="642462"/>
                </a:lnTo>
                <a:lnTo>
                  <a:pt x="1018929" y="1356102"/>
                </a:lnTo>
                <a:lnTo>
                  <a:pt x="1144190" y="1032734"/>
                </a:lnTo>
                <a:lnTo>
                  <a:pt x="37578" y="1082838"/>
                </a:lnTo>
                <a:lnTo>
                  <a:pt x="0" y="160529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000" b="1" dirty="0" err="1" smtClean="0">
                <a:solidFill>
                  <a:schemeClr val="tx1"/>
                </a:solidFill>
              </a:rPr>
              <a:t>Now</a:t>
            </a:r>
            <a:r>
              <a:rPr lang="tr-TR" sz="2000" b="1" dirty="0" smtClean="0">
                <a:solidFill>
                  <a:schemeClr val="tx1"/>
                </a:solidFill>
              </a:rPr>
              <a:t>, </a:t>
            </a:r>
            <a:r>
              <a:rPr lang="tr-TR" sz="2000" b="1" dirty="0" err="1" smtClean="0">
                <a:solidFill>
                  <a:schemeClr val="tx1"/>
                </a:solidFill>
              </a:rPr>
              <a:t>click</a:t>
            </a:r>
            <a:r>
              <a:rPr lang="tr-TR" sz="2000" b="1" dirty="0" smtClean="0">
                <a:solidFill>
                  <a:schemeClr val="tx1"/>
                </a:solidFill>
              </a:rPr>
              <a:t> on </a:t>
            </a:r>
            <a:r>
              <a:rPr lang="tr-TR" sz="2000" b="1" dirty="0" err="1" smtClean="0">
                <a:solidFill>
                  <a:schemeClr val="tx1"/>
                </a:solidFill>
              </a:rPr>
              <a:t>the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catapult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to</a:t>
            </a:r>
            <a:r>
              <a:rPr lang="tr-TR" sz="2000" b="1" dirty="0" smtClean="0">
                <a:solidFill>
                  <a:schemeClr val="tx1"/>
                </a:solidFill>
              </a:rPr>
              <a:t> </a:t>
            </a:r>
            <a:r>
              <a:rPr lang="tr-TR" sz="2000" b="1" dirty="0" err="1" smtClean="0">
                <a:solidFill>
                  <a:schemeClr val="tx1"/>
                </a:solidFill>
              </a:rPr>
              <a:t>refill</a:t>
            </a:r>
            <a:r>
              <a:rPr lang="tr-TR" sz="2000" b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13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3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7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7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6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2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1" dur="indefinite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2" dur="indefinite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8" dur="indefinite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8" grpId="0" animBg="1"/>
      <p:bldP spid="28" grpId="1" animBg="1"/>
      <p:bldP spid="28" grpId="2" animBg="1"/>
      <p:bldP spid="27" grpId="0" animBg="1"/>
      <p:bldP spid="27" grpId="1" animBg="1"/>
      <p:bldP spid="26" grpId="0" animBg="1"/>
      <p:bldP spid="26" grpId="1" animBg="1"/>
      <p:bldP spid="4" grpId="0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29" grpId="0" animBg="1"/>
      <p:bldP spid="41" grpId="0"/>
      <p:bldP spid="44" grpId="0" animBg="1"/>
      <p:bldP spid="45" grpId="0" animBg="1"/>
      <p:bldP spid="46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20" y="6255220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98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Komut Düğmesi: İleri veya Sonraki 36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Dikdörtgen 37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22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rbest Form 12"/>
          <p:cNvSpPr/>
          <p:nvPr/>
        </p:nvSpPr>
        <p:spPr>
          <a:xfrm>
            <a:off x="1612900" y="2644775"/>
            <a:ext cx="1108075" cy="934803"/>
          </a:xfrm>
          <a:custGeom>
            <a:avLst/>
            <a:gdLst>
              <a:gd name="connsiteX0" fmla="*/ 41275 w 1108075"/>
              <a:gd name="connsiteY0" fmla="*/ 920750 h 930275"/>
              <a:gd name="connsiteX1" fmla="*/ 1108075 w 1108075"/>
              <a:gd name="connsiteY1" fmla="*/ 930275 h 930275"/>
              <a:gd name="connsiteX2" fmla="*/ 1089025 w 1108075"/>
              <a:gd name="connsiteY2" fmla="*/ 0 h 930275"/>
              <a:gd name="connsiteX3" fmla="*/ 0 w 1108075"/>
              <a:gd name="connsiteY3" fmla="*/ 9525 h 930275"/>
              <a:gd name="connsiteX4" fmla="*/ 41275 w 1108075"/>
              <a:gd name="connsiteY4" fmla="*/ 920750 h 9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075" h="930275">
                <a:moveTo>
                  <a:pt x="41275" y="920750"/>
                </a:moveTo>
                <a:lnTo>
                  <a:pt x="1108075" y="930275"/>
                </a:lnTo>
                <a:lnTo>
                  <a:pt x="1089025" y="0"/>
                </a:lnTo>
                <a:lnTo>
                  <a:pt x="0" y="9525"/>
                </a:lnTo>
                <a:cubicBezTo>
                  <a:pt x="2117" y="313267"/>
                  <a:pt x="4233" y="617008"/>
                  <a:pt x="41275" y="92075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erbest Form 2"/>
          <p:cNvSpPr/>
          <p:nvPr/>
        </p:nvSpPr>
        <p:spPr>
          <a:xfrm>
            <a:off x="-181629" y="3155942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910" y="6021288"/>
            <a:ext cx="78636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1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 4"/>
          <p:cNvSpPr/>
          <p:nvPr/>
        </p:nvSpPr>
        <p:spPr>
          <a:xfrm>
            <a:off x="1840559" y="2724150"/>
            <a:ext cx="343193" cy="395709"/>
          </a:xfrm>
          <a:custGeom>
            <a:avLst/>
            <a:gdLst>
              <a:gd name="connsiteX0" fmla="*/ 0 w 343193"/>
              <a:gd name="connsiteY0" fmla="*/ 395709 h 395709"/>
              <a:gd name="connsiteX1" fmla="*/ 0 w 343193"/>
              <a:gd name="connsiteY1" fmla="*/ 395709 h 395709"/>
              <a:gd name="connsiteX2" fmla="*/ 2381 w 343193"/>
              <a:gd name="connsiteY2" fmla="*/ 374277 h 395709"/>
              <a:gd name="connsiteX3" fmla="*/ 14287 w 343193"/>
              <a:gd name="connsiteY3" fmla="*/ 352846 h 395709"/>
              <a:gd name="connsiteX4" fmla="*/ 21431 w 343193"/>
              <a:gd name="connsiteY4" fmla="*/ 338559 h 395709"/>
              <a:gd name="connsiteX5" fmla="*/ 26194 w 343193"/>
              <a:gd name="connsiteY5" fmla="*/ 321890 h 395709"/>
              <a:gd name="connsiteX6" fmla="*/ 28575 w 343193"/>
              <a:gd name="connsiteY6" fmla="*/ 314746 h 395709"/>
              <a:gd name="connsiteX7" fmla="*/ 33337 w 343193"/>
              <a:gd name="connsiteY7" fmla="*/ 288552 h 395709"/>
              <a:gd name="connsiteX8" fmla="*/ 38100 w 343193"/>
              <a:gd name="connsiteY8" fmla="*/ 274265 h 395709"/>
              <a:gd name="connsiteX9" fmla="*/ 40481 w 343193"/>
              <a:gd name="connsiteY9" fmla="*/ 267121 h 395709"/>
              <a:gd name="connsiteX10" fmla="*/ 45244 w 343193"/>
              <a:gd name="connsiteY10" fmla="*/ 259977 h 395709"/>
              <a:gd name="connsiteX11" fmla="*/ 52387 w 343193"/>
              <a:gd name="connsiteY11" fmla="*/ 245690 h 395709"/>
              <a:gd name="connsiteX12" fmla="*/ 54769 w 343193"/>
              <a:gd name="connsiteY12" fmla="*/ 238546 h 395709"/>
              <a:gd name="connsiteX13" fmla="*/ 64294 w 343193"/>
              <a:gd name="connsiteY13" fmla="*/ 224259 h 395709"/>
              <a:gd name="connsiteX14" fmla="*/ 66675 w 343193"/>
              <a:gd name="connsiteY14" fmla="*/ 217115 h 395709"/>
              <a:gd name="connsiteX15" fmla="*/ 76200 w 343193"/>
              <a:gd name="connsiteY15" fmla="*/ 202827 h 395709"/>
              <a:gd name="connsiteX16" fmla="*/ 85725 w 343193"/>
              <a:gd name="connsiteY16" fmla="*/ 188540 h 395709"/>
              <a:gd name="connsiteX17" fmla="*/ 97631 w 343193"/>
              <a:gd name="connsiteY17" fmla="*/ 174252 h 395709"/>
              <a:gd name="connsiteX18" fmla="*/ 104775 w 343193"/>
              <a:gd name="connsiteY18" fmla="*/ 159965 h 395709"/>
              <a:gd name="connsiteX19" fmla="*/ 111919 w 343193"/>
              <a:gd name="connsiteY19" fmla="*/ 152821 h 395709"/>
              <a:gd name="connsiteX20" fmla="*/ 116681 w 343193"/>
              <a:gd name="connsiteY20" fmla="*/ 145677 h 395709"/>
              <a:gd name="connsiteX21" fmla="*/ 130969 w 343193"/>
              <a:gd name="connsiteY21" fmla="*/ 136152 h 395709"/>
              <a:gd name="connsiteX22" fmla="*/ 140494 w 343193"/>
              <a:gd name="connsiteY22" fmla="*/ 121865 h 395709"/>
              <a:gd name="connsiteX23" fmla="*/ 154781 w 343193"/>
              <a:gd name="connsiteY23" fmla="*/ 107577 h 395709"/>
              <a:gd name="connsiteX24" fmla="*/ 159544 w 343193"/>
              <a:gd name="connsiteY24" fmla="*/ 100434 h 395709"/>
              <a:gd name="connsiteX25" fmla="*/ 166687 w 343193"/>
              <a:gd name="connsiteY25" fmla="*/ 93290 h 395709"/>
              <a:gd name="connsiteX26" fmla="*/ 171450 w 343193"/>
              <a:gd name="connsiteY26" fmla="*/ 86146 h 395709"/>
              <a:gd name="connsiteX27" fmla="*/ 185737 w 343193"/>
              <a:gd name="connsiteY27" fmla="*/ 76621 h 395709"/>
              <a:gd name="connsiteX28" fmla="*/ 190500 w 343193"/>
              <a:gd name="connsiteY28" fmla="*/ 69477 h 395709"/>
              <a:gd name="connsiteX29" fmla="*/ 211931 w 343193"/>
              <a:gd name="connsiteY29" fmla="*/ 55190 h 395709"/>
              <a:gd name="connsiteX30" fmla="*/ 240506 w 343193"/>
              <a:gd name="connsiteY30" fmla="*/ 36140 h 395709"/>
              <a:gd name="connsiteX31" fmla="*/ 254794 w 343193"/>
              <a:gd name="connsiteY31" fmla="*/ 26615 h 395709"/>
              <a:gd name="connsiteX32" fmla="*/ 261937 w 343193"/>
              <a:gd name="connsiteY32" fmla="*/ 24234 h 395709"/>
              <a:gd name="connsiteX33" fmla="*/ 283369 w 343193"/>
              <a:gd name="connsiteY33" fmla="*/ 14709 h 395709"/>
              <a:gd name="connsiteX34" fmla="*/ 297656 w 343193"/>
              <a:gd name="connsiteY34" fmla="*/ 9946 h 395709"/>
              <a:gd name="connsiteX35" fmla="*/ 304800 w 343193"/>
              <a:gd name="connsiteY35" fmla="*/ 7565 h 395709"/>
              <a:gd name="connsiteX36" fmla="*/ 323850 w 343193"/>
              <a:gd name="connsiteY36" fmla="*/ 5184 h 395709"/>
              <a:gd name="connsiteX37" fmla="*/ 342900 w 343193"/>
              <a:gd name="connsiteY37" fmla="*/ 7565 h 395709"/>
              <a:gd name="connsiteX38" fmla="*/ 340519 w 343193"/>
              <a:gd name="connsiteY38" fmla="*/ 79002 h 395709"/>
              <a:gd name="connsiteX39" fmla="*/ 335756 w 343193"/>
              <a:gd name="connsiteY39" fmla="*/ 86146 h 395709"/>
              <a:gd name="connsiteX40" fmla="*/ 328612 w 343193"/>
              <a:gd name="connsiteY40" fmla="*/ 90909 h 395709"/>
              <a:gd name="connsiteX41" fmla="*/ 316706 w 343193"/>
              <a:gd name="connsiteY41" fmla="*/ 102815 h 395709"/>
              <a:gd name="connsiteX42" fmla="*/ 304800 w 343193"/>
              <a:gd name="connsiteY42" fmla="*/ 114721 h 395709"/>
              <a:gd name="connsiteX43" fmla="*/ 300037 w 343193"/>
              <a:gd name="connsiteY43" fmla="*/ 121865 h 395709"/>
              <a:gd name="connsiteX44" fmla="*/ 292894 w 343193"/>
              <a:gd name="connsiteY44" fmla="*/ 126627 h 395709"/>
              <a:gd name="connsiteX45" fmla="*/ 290512 w 343193"/>
              <a:gd name="connsiteY45" fmla="*/ 133771 h 395709"/>
              <a:gd name="connsiteX46" fmla="*/ 285750 w 343193"/>
              <a:gd name="connsiteY46" fmla="*/ 140915 h 395709"/>
              <a:gd name="connsiteX47" fmla="*/ 307181 w 343193"/>
              <a:gd name="connsiteY47" fmla="*/ 155202 h 395709"/>
              <a:gd name="connsiteX48" fmla="*/ 314325 w 343193"/>
              <a:gd name="connsiteY48" fmla="*/ 159965 h 395709"/>
              <a:gd name="connsiteX49" fmla="*/ 319087 w 343193"/>
              <a:gd name="connsiteY49" fmla="*/ 167109 h 395709"/>
              <a:gd name="connsiteX50" fmla="*/ 333375 w 343193"/>
              <a:gd name="connsiteY50" fmla="*/ 176634 h 395709"/>
              <a:gd name="connsiteX51" fmla="*/ 335756 w 343193"/>
              <a:gd name="connsiteY51" fmla="*/ 183777 h 395709"/>
              <a:gd name="connsiteX52" fmla="*/ 342900 w 343193"/>
              <a:gd name="connsiteY52" fmla="*/ 186159 h 395709"/>
              <a:gd name="connsiteX53" fmla="*/ 340519 w 343193"/>
              <a:gd name="connsiteY53" fmla="*/ 193302 h 395709"/>
              <a:gd name="connsiteX54" fmla="*/ 328612 w 343193"/>
              <a:gd name="connsiteY54" fmla="*/ 205209 h 395709"/>
              <a:gd name="connsiteX55" fmla="*/ 323850 w 343193"/>
              <a:gd name="connsiteY55" fmla="*/ 212352 h 395709"/>
              <a:gd name="connsiteX56" fmla="*/ 316706 w 343193"/>
              <a:gd name="connsiteY56" fmla="*/ 214734 h 395709"/>
              <a:gd name="connsiteX57" fmla="*/ 309562 w 343193"/>
              <a:gd name="connsiteY57" fmla="*/ 219496 h 395709"/>
              <a:gd name="connsiteX58" fmla="*/ 297656 w 343193"/>
              <a:gd name="connsiteY58" fmla="*/ 229021 h 395709"/>
              <a:gd name="connsiteX59" fmla="*/ 283369 w 343193"/>
              <a:gd name="connsiteY59" fmla="*/ 238546 h 395709"/>
              <a:gd name="connsiteX60" fmla="*/ 276225 w 343193"/>
              <a:gd name="connsiteY60" fmla="*/ 243309 h 395709"/>
              <a:gd name="connsiteX61" fmla="*/ 269081 w 343193"/>
              <a:gd name="connsiteY61" fmla="*/ 245690 h 395709"/>
              <a:gd name="connsiteX62" fmla="*/ 254794 w 343193"/>
              <a:gd name="connsiteY62" fmla="*/ 255215 h 395709"/>
              <a:gd name="connsiteX63" fmla="*/ 247650 w 343193"/>
              <a:gd name="connsiteY63" fmla="*/ 259977 h 395709"/>
              <a:gd name="connsiteX64" fmla="*/ 240506 w 343193"/>
              <a:gd name="connsiteY64" fmla="*/ 264740 h 395709"/>
              <a:gd name="connsiteX65" fmla="*/ 233362 w 343193"/>
              <a:gd name="connsiteY65" fmla="*/ 269502 h 395709"/>
              <a:gd name="connsiteX66" fmla="*/ 226219 w 343193"/>
              <a:gd name="connsiteY66" fmla="*/ 276646 h 395709"/>
              <a:gd name="connsiteX67" fmla="*/ 211931 w 343193"/>
              <a:gd name="connsiteY67" fmla="*/ 286171 h 395709"/>
              <a:gd name="connsiteX68" fmla="*/ 200025 w 343193"/>
              <a:gd name="connsiteY68" fmla="*/ 300459 h 395709"/>
              <a:gd name="connsiteX69" fmla="*/ 192881 w 343193"/>
              <a:gd name="connsiteY69" fmla="*/ 305221 h 395709"/>
              <a:gd name="connsiteX70" fmla="*/ 183356 w 343193"/>
              <a:gd name="connsiteY70" fmla="*/ 319509 h 395709"/>
              <a:gd name="connsiteX71" fmla="*/ 178594 w 343193"/>
              <a:gd name="connsiteY71" fmla="*/ 326652 h 395709"/>
              <a:gd name="connsiteX72" fmla="*/ 180975 w 343193"/>
              <a:gd name="connsiteY72" fmla="*/ 338559 h 395709"/>
              <a:gd name="connsiteX73" fmla="*/ 188119 w 343193"/>
              <a:gd name="connsiteY73" fmla="*/ 343321 h 395709"/>
              <a:gd name="connsiteX74" fmla="*/ 173831 w 343193"/>
              <a:gd name="connsiteY74" fmla="*/ 348084 h 395709"/>
              <a:gd name="connsiteX75" fmla="*/ 142875 w 343193"/>
              <a:gd name="connsiteY75" fmla="*/ 350465 h 395709"/>
              <a:gd name="connsiteX76" fmla="*/ 123825 w 343193"/>
              <a:gd name="connsiteY76" fmla="*/ 352846 h 395709"/>
              <a:gd name="connsiteX77" fmla="*/ 107156 w 343193"/>
              <a:gd name="connsiteY77" fmla="*/ 357609 h 395709"/>
              <a:gd name="connsiteX78" fmla="*/ 100012 w 343193"/>
              <a:gd name="connsiteY78" fmla="*/ 359990 h 395709"/>
              <a:gd name="connsiteX79" fmla="*/ 76200 w 343193"/>
              <a:gd name="connsiteY79" fmla="*/ 367134 h 395709"/>
              <a:gd name="connsiteX80" fmla="*/ 54769 w 343193"/>
              <a:gd name="connsiteY80" fmla="*/ 374277 h 395709"/>
              <a:gd name="connsiteX81" fmla="*/ 47625 w 343193"/>
              <a:gd name="connsiteY81" fmla="*/ 376659 h 395709"/>
              <a:gd name="connsiteX82" fmla="*/ 9525 w 343193"/>
              <a:gd name="connsiteY82" fmla="*/ 379040 h 395709"/>
              <a:gd name="connsiteX83" fmla="*/ 0 w 343193"/>
              <a:gd name="connsiteY83" fmla="*/ 395709 h 39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43193" h="395709">
                <a:moveTo>
                  <a:pt x="0" y="395709"/>
                </a:moveTo>
                <a:lnTo>
                  <a:pt x="0" y="395709"/>
                </a:lnTo>
                <a:cubicBezTo>
                  <a:pt x="794" y="388565"/>
                  <a:pt x="1199" y="381367"/>
                  <a:pt x="2381" y="374277"/>
                </a:cubicBezTo>
                <a:cubicBezTo>
                  <a:pt x="4773" y="359923"/>
                  <a:pt x="7473" y="373283"/>
                  <a:pt x="14287" y="352846"/>
                </a:cubicBezTo>
                <a:cubicBezTo>
                  <a:pt x="17574" y="342987"/>
                  <a:pt x="15277" y="347791"/>
                  <a:pt x="21431" y="338559"/>
                </a:cubicBezTo>
                <a:cubicBezTo>
                  <a:pt x="27140" y="321430"/>
                  <a:pt x="20213" y="342821"/>
                  <a:pt x="26194" y="321890"/>
                </a:cubicBezTo>
                <a:cubicBezTo>
                  <a:pt x="26884" y="319476"/>
                  <a:pt x="28031" y="317196"/>
                  <a:pt x="28575" y="314746"/>
                </a:cubicBezTo>
                <a:cubicBezTo>
                  <a:pt x="30750" y="304958"/>
                  <a:pt x="30740" y="298075"/>
                  <a:pt x="33337" y="288552"/>
                </a:cubicBezTo>
                <a:cubicBezTo>
                  <a:pt x="34658" y="283709"/>
                  <a:pt x="36512" y="279027"/>
                  <a:pt x="38100" y="274265"/>
                </a:cubicBezTo>
                <a:cubicBezTo>
                  <a:pt x="38894" y="271884"/>
                  <a:pt x="39089" y="269209"/>
                  <a:pt x="40481" y="267121"/>
                </a:cubicBezTo>
                <a:lnTo>
                  <a:pt x="45244" y="259977"/>
                </a:lnTo>
                <a:cubicBezTo>
                  <a:pt x="51227" y="242027"/>
                  <a:pt x="43157" y="264150"/>
                  <a:pt x="52387" y="245690"/>
                </a:cubicBezTo>
                <a:cubicBezTo>
                  <a:pt x="53510" y="243445"/>
                  <a:pt x="53550" y="240740"/>
                  <a:pt x="54769" y="238546"/>
                </a:cubicBezTo>
                <a:cubicBezTo>
                  <a:pt x="57549" y="233543"/>
                  <a:pt x="64294" y="224259"/>
                  <a:pt x="64294" y="224259"/>
                </a:cubicBezTo>
                <a:cubicBezTo>
                  <a:pt x="65088" y="221878"/>
                  <a:pt x="65456" y="219309"/>
                  <a:pt x="66675" y="217115"/>
                </a:cubicBezTo>
                <a:cubicBezTo>
                  <a:pt x="69455" y="212111"/>
                  <a:pt x="76200" y="202827"/>
                  <a:pt x="76200" y="202827"/>
                </a:cubicBezTo>
                <a:cubicBezTo>
                  <a:pt x="80385" y="190273"/>
                  <a:pt x="75815" y="200433"/>
                  <a:pt x="85725" y="188540"/>
                </a:cubicBezTo>
                <a:cubicBezTo>
                  <a:pt x="102301" y="168648"/>
                  <a:pt x="76759" y="195124"/>
                  <a:pt x="97631" y="174252"/>
                </a:cubicBezTo>
                <a:cubicBezTo>
                  <a:pt x="100018" y="167092"/>
                  <a:pt x="99645" y="166120"/>
                  <a:pt x="104775" y="159965"/>
                </a:cubicBezTo>
                <a:cubicBezTo>
                  <a:pt x="106931" y="157378"/>
                  <a:pt x="109763" y="155408"/>
                  <a:pt x="111919" y="152821"/>
                </a:cubicBezTo>
                <a:cubicBezTo>
                  <a:pt x="113751" y="150622"/>
                  <a:pt x="114527" y="147562"/>
                  <a:pt x="116681" y="145677"/>
                </a:cubicBezTo>
                <a:cubicBezTo>
                  <a:pt x="120989" y="141908"/>
                  <a:pt x="130969" y="136152"/>
                  <a:pt x="130969" y="136152"/>
                </a:cubicBezTo>
                <a:cubicBezTo>
                  <a:pt x="134144" y="131390"/>
                  <a:pt x="136447" y="125912"/>
                  <a:pt x="140494" y="121865"/>
                </a:cubicBezTo>
                <a:cubicBezTo>
                  <a:pt x="145256" y="117102"/>
                  <a:pt x="151044" y="113181"/>
                  <a:pt x="154781" y="107577"/>
                </a:cubicBezTo>
                <a:cubicBezTo>
                  <a:pt x="156369" y="105196"/>
                  <a:pt x="157712" y="102632"/>
                  <a:pt x="159544" y="100434"/>
                </a:cubicBezTo>
                <a:cubicBezTo>
                  <a:pt x="161700" y="97847"/>
                  <a:pt x="164531" y="95877"/>
                  <a:pt x="166687" y="93290"/>
                </a:cubicBezTo>
                <a:cubicBezTo>
                  <a:pt x="168519" y="91091"/>
                  <a:pt x="169296" y="88031"/>
                  <a:pt x="171450" y="86146"/>
                </a:cubicBezTo>
                <a:cubicBezTo>
                  <a:pt x="175757" y="82377"/>
                  <a:pt x="185737" y="76621"/>
                  <a:pt x="185737" y="76621"/>
                </a:cubicBezTo>
                <a:cubicBezTo>
                  <a:pt x="187325" y="74240"/>
                  <a:pt x="188346" y="71362"/>
                  <a:pt x="190500" y="69477"/>
                </a:cubicBezTo>
                <a:cubicBezTo>
                  <a:pt x="190512" y="69467"/>
                  <a:pt x="208353" y="57575"/>
                  <a:pt x="211931" y="55190"/>
                </a:cubicBezTo>
                <a:lnTo>
                  <a:pt x="240506" y="36140"/>
                </a:lnTo>
                <a:lnTo>
                  <a:pt x="254794" y="26615"/>
                </a:lnTo>
                <a:lnTo>
                  <a:pt x="261937" y="24234"/>
                </a:lnTo>
                <a:cubicBezTo>
                  <a:pt x="273260" y="16685"/>
                  <a:pt x="266363" y="20378"/>
                  <a:pt x="283369" y="14709"/>
                </a:cubicBezTo>
                <a:lnTo>
                  <a:pt x="297656" y="9946"/>
                </a:lnTo>
                <a:cubicBezTo>
                  <a:pt x="300037" y="9152"/>
                  <a:pt x="302309" y="7876"/>
                  <a:pt x="304800" y="7565"/>
                </a:cubicBezTo>
                <a:lnTo>
                  <a:pt x="323850" y="5184"/>
                </a:lnTo>
                <a:cubicBezTo>
                  <a:pt x="340852" y="-484"/>
                  <a:pt x="335352" y="-3756"/>
                  <a:pt x="342900" y="7565"/>
                </a:cubicBezTo>
                <a:cubicBezTo>
                  <a:pt x="342106" y="31377"/>
                  <a:pt x="342676" y="55274"/>
                  <a:pt x="340519" y="79002"/>
                </a:cubicBezTo>
                <a:cubicBezTo>
                  <a:pt x="340260" y="81852"/>
                  <a:pt x="337780" y="84122"/>
                  <a:pt x="335756" y="86146"/>
                </a:cubicBezTo>
                <a:cubicBezTo>
                  <a:pt x="333732" y="88170"/>
                  <a:pt x="330993" y="89321"/>
                  <a:pt x="328612" y="90909"/>
                </a:cubicBezTo>
                <a:cubicBezTo>
                  <a:pt x="315912" y="109959"/>
                  <a:pt x="332583" y="86937"/>
                  <a:pt x="316706" y="102815"/>
                </a:cubicBezTo>
                <a:cubicBezTo>
                  <a:pt x="300835" y="118687"/>
                  <a:pt x="323847" y="102025"/>
                  <a:pt x="304800" y="114721"/>
                </a:cubicBezTo>
                <a:cubicBezTo>
                  <a:pt x="303212" y="117102"/>
                  <a:pt x="302061" y="119841"/>
                  <a:pt x="300037" y="121865"/>
                </a:cubicBezTo>
                <a:cubicBezTo>
                  <a:pt x="298014" y="123888"/>
                  <a:pt x="294682" y="124392"/>
                  <a:pt x="292894" y="126627"/>
                </a:cubicBezTo>
                <a:cubicBezTo>
                  <a:pt x="291326" y="128587"/>
                  <a:pt x="291635" y="131526"/>
                  <a:pt x="290512" y="133771"/>
                </a:cubicBezTo>
                <a:cubicBezTo>
                  <a:pt x="289232" y="136331"/>
                  <a:pt x="287337" y="138534"/>
                  <a:pt x="285750" y="140915"/>
                </a:cubicBezTo>
                <a:lnTo>
                  <a:pt x="307181" y="155202"/>
                </a:lnTo>
                <a:lnTo>
                  <a:pt x="314325" y="159965"/>
                </a:lnTo>
                <a:cubicBezTo>
                  <a:pt x="315912" y="162346"/>
                  <a:pt x="316933" y="165224"/>
                  <a:pt x="319087" y="167109"/>
                </a:cubicBezTo>
                <a:cubicBezTo>
                  <a:pt x="323395" y="170878"/>
                  <a:pt x="333375" y="176634"/>
                  <a:pt x="333375" y="176634"/>
                </a:cubicBezTo>
                <a:cubicBezTo>
                  <a:pt x="334169" y="179015"/>
                  <a:pt x="333981" y="182002"/>
                  <a:pt x="335756" y="183777"/>
                </a:cubicBezTo>
                <a:cubicBezTo>
                  <a:pt x="337531" y="185552"/>
                  <a:pt x="341777" y="183914"/>
                  <a:pt x="342900" y="186159"/>
                </a:cubicBezTo>
                <a:cubicBezTo>
                  <a:pt x="344023" y="188404"/>
                  <a:pt x="341641" y="191057"/>
                  <a:pt x="340519" y="193302"/>
                </a:cubicBezTo>
                <a:cubicBezTo>
                  <a:pt x="336550" y="201239"/>
                  <a:pt x="335756" y="200446"/>
                  <a:pt x="328612" y="205209"/>
                </a:cubicBezTo>
                <a:cubicBezTo>
                  <a:pt x="327025" y="207590"/>
                  <a:pt x="326085" y="210564"/>
                  <a:pt x="323850" y="212352"/>
                </a:cubicBezTo>
                <a:cubicBezTo>
                  <a:pt x="321890" y="213920"/>
                  <a:pt x="318951" y="213611"/>
                  <a:pt x="316706" y="214734"/>
                </a:cubicBezTo>
                <a:cubicBezTo>
                  <a:pt x="314146" y="216014"/>
                  <a:pt x="311943" y="217909"/>
                  <a:pt x="309562" y="219496"/>
                </a:cubicBezTo>
                <a:cubicBezTo>
                  <a:pt x="300763" y="232696"/>
                  <a:pt x="309835" y="222255"/>
                  <a:pt x="297656" y="229021"/>
                </a:cubicBezTo>
                <a:cubicBezTo>
                  <a:pt x="292653" y="231801"/>
                  <a:pt x="288131" y="235371"/>
                  <a:pt x="283369" y="238546"/>
                </a:cubicBezTo>
                <a:cubicBezTo>
                  <a:pt x="280988" y="240134"/>
                  <a:pt x="278940" y="242404"/>
                  <a:pt x="276225" y="243309"/>
                </a:cubicBezTo>
                <a:cubicBezTo>
                  <a:pt x="273844" y="244103"/>
                  <a:pt x="271275" y="244471"/>
                  <a:pt x="269081" y="245690"/>
                </a:cubicBezTo>
                <a:cubicBezTo>
                  <a:pt x="264078" y="248470"/>
                  <a:pt x="259556" y="252040"/>
                  <a:pt x="254794" y="255215"/>
                </a:cubicBezTo>
                <a:lnTo>
                  <a:pt x="247650" y="259977"/>
                </a:lnTo>
                <a:lnTo>
                  <a:pt x="240506" y="264740"/>
                </a:lnTo>
                <a:cubicBezTo>
                  <a:pt x="238125" y="266327"/>
                  <a:pt x="235386" y="267478"/>
                  <a:pt x="233362" y="269502"/>
                </a:cubicBezTo>
                <a:cubicBezTo>
                  <a:pt x="230981" y="271883"/>
                  <a:pt x="228877" y="274579"/>
                  <a:pt x="226219" y="276646"/>
                </a:cubicBezTo>
                <a:cubicBezTo>
                  <a:pt x="221701" y="280160"/>
                  <a:pt x="211931" y="286171"/>
                  <a:pt x="211931" y="286171"/>
                </a:cubicBezTo>
                <a:cubicBezTo>
                  <a:pt x="207249" y="293196"/>
                  <a:pt x="206901" y="294729"/>
                  <a:pt x="200025" y="300459"/>
                </a:cubicBezTo>
                <a:cubicBezTo>
                  <a:pt x="197826" y="302291"/>
                  <a:pt x="195262" y="303634"/>
                  <a:pt x="192881" y="305221"/>
                </a:cubicBezTo>
                <a:lnTo>
                  <a:pt x="183356" y="319509"/>
                </a:lnTo>
                <a:lnTo>
                  <a:pt x="178594" y="326652"/>
                </a:lnTo>
                <a:cubicBezTo>
                  <a:pt x="179388" y="330621"/>
                  <a:pt x="178967" y="335045"/>
                  <a:pt x="180975" y="338559"/>
                </a:cubicBezTo>
                <a:cubicBezTo>
                  <a:pt x="182395" y="341044"/>
                  <a:pt x="189836" y="341032"/>
                  <a:pt x="188119" y="343321"/>
                </a:cubicBezTo>
                <a:cubicBezTo>
                  <a:pt x="185107" y="347337"/>
                  <a:pt x="178790" y="347301"/>
                  <a:pt x="173831" y="348084"/>
                </a:cubicBezTo>
                <a:cubicBezTo>
                  <a:pt x="163609" y="349698"/>
                  <a:pt x="153178" y="349484"/>
                  <a:pt x="142875" y="350465"/>
                </a:cubicBezTo>
                <a:cubicBezTo>
                  <a:pt x="136504" y="351072"/>
                  <a:pt x="130175" y="352052"/>
                  <a:pt x="123825" y="352846"/>
                </a:cubicBezTo>
                <a:cubicBezTo>
                  <a:pt x="106696" y="358555"/>
                  <a:pt x="128087" y="351628"/>
                  <a:pt x="107156" y="357609"/>
                </a:cubicBezTo>
                <a:cubicBezTo>
                  <a:pt x="104742" y="358299"/>
                  <a:pt x="102426" y="359300"/>
                  <a:pt x="100012" y="359990"/>
                </a:cubicBezTo>
                <a:cubicBezTo>
                  <a:pt x="74827" y="367185"/>
                  <a:pt x="110143" y="355819"/>
                  <a:pt x="76200" y="367134"/>
                </a:cubicBezTo>
                <a:lnTo>
                  <a:pt x="54769" y="374277"/>
                </a:lnTo>
                <a:cubicBezTo>
                  <a:pt x="52388" y="375071"/>
                  <a:pt x="50130" y="376502"/>
                  <a:pt x="47625" y="376659"/>
                </a:cubicBezTo>
                <a:lnTo>
                  <a:pt x="9525" y="379040"/>
                </a:lnTo>
                <a:cubicBezTo>
                  <a:pt x="-1540" y="381806"/>
                  <a:pt x="1587" y="392931"/>
                  <a:pt x="0" y="395709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2126456" y="2717006"/>
            <a:ext cx="324357" cy="473869"/>
          </a:xfrm>
          <a:custGeom>
            <a:avLst/>
            <a:gdLst>
              <a:gd name="connsiteX0" fmla="*/ 59532 w 324357"/>
              <a:gd name="connsiteY0" fmla="*/ 0 h 473869"/>
              <a:gd name="connsiteX1" fmla="*/ 59532 w 324357"/>
              <a:gd name="connsiteY1" fmla="*/ 0 h 473869"/>
              <a:gd name="connsiteX2" fmla="*/ 80963 w 324357"/>
              <a:gd name="connsiteY2" fmla="*/ 4763 h 473869"/>
              <a:gd name="connsiteX3" fmla="*/ 88107 w 324357"/>
              <a:gd name="connsiteY3" fmla="*/ 7144 h 473869"/>
              <a:gd name="connsiteX4" fmla="*/ 119063 w 324357"/>
              <a:gd name="connsiteY4" fmla="*/ 9525 h 473869"/>
              <a:gd name="connsiteX5" fmla="*/ 140494 w 324357"/>
              <a:gd name="connsiteY5" fmla="*/ 14288 h 473869"/>
              <a:gd name="connsiteX6" fmla="*/ 178594 w 324357"/>
              <a:gd name="connsiteY6" fmla="*/ 19050 h 473869"/>
              <a:gd name="connsiteX7" fmla="*/ 188119 w 324357"/>
              <a:gd name="connsiteY7" fmla="*/ 21432 h 473869"/>
              <a:gd name="connsiteX8" fmla="*/ 197644 w 324357"/>
              <a:gd name="connsiteY8" fmla="*/ 26194 h 473869"/>
              <a:gd name="connsiteX9" fmla="*/ 204788 w 324357"/>
              <a:gd name="connsiteY9" fmla="*/ 28575 h 473869"/>
              <a:gd name="connsiteX10" fmla="*/ 211932 w 324357"/>
              <a:gd name="connsiteY10" fmla="*/ 33338 h 473869"/>
              <a:gd name="connsiteX11" fmla="*/ 226219 w 324357"/>
              <a:gd name="connsiteY11" fmla="*/ 38100 h 473869"/>
              <a:gd name="connsiteX12" fmla="*/ 233363 w 324357"/>
              <a:gd name="connsiteY12" fmla="*/ 40482 h 473869"/>
              <a:gd name="connsiteX13" fmla="*/ 240507 w 324357"/>
              <a:gd name="connsiteY13" fmla="*/ 42863 h 473869"/>
              <a:gd name="connsiteX14" fmla="*/ 247650 w 324357"/>
              <a:gd name="connsiteY14" fmla="*/ 45244 h 473869"/>
              <a:gd name="connsiteX15" fmla="*/ 254794 w 324357"/>
              <a:gd name="connsiteY15" fmla="*/ 50007 h 473869"/>
              <a:gd name="connsiteX16" fmla="*/ 261938 w 324357"/>
              <a:gd name="connsiteY16" fmla="*/ 52388 h 473869"/>
              <a:gd name="connsiteX17" fmla="*/ 276225 w 324357"/>
              <a:gd name="connsiteY17" fmla="*/ 61913 h 473869"/>
              <a:gd name="connsiteX18" fmla="*/ 283369 w 324357"/>
              <a:gd name="connsiteY18" fmla="*/ 66675 h 473869"/>
              <a:gd name="connsiteX19" fmla="*/ 290513 w 324357"/>
              <a:gd name="connsiteY19" fmla="*/ 69057 h 473869"/>
              <a:gd name="connsiteX20" fmla="*/ 304800 w 324357"/>
              <a:gd name="connsiteY20" fmla="*/ 80963 h 473869"/>
              <a:gd name="connsiteX21" fmla="*/ 311944 w 324357"/>
              <a:gd name="connsiteY21" fmla="*/ 83344 h 473869"/>
              <a:gd name="connsiteX22" fmla="*/ 316707 w 324357"/>
              <a:gd name="connsiteY22" fmla="*/ 90488 h 473869"/>
              <a:gd name="connsiteX23" fmla="*/ 323850 w 324357"/>
              <a:gd name="connsiteY23" fmla="*/ 92869 h 473869"/>
              <a:gd name="connsiteX24" fmla="*/ 314325 w 324357"/>
              <a:gd name="connsiteY24" fmla="*/ 104775 h 473869"/>
              <a:gd name="connsiteX25" fmla="*/ 300038 w 324357"/>
              <a:gd name="connsiteY25" fmla="*/ 126207 h 473869"/>
              <a:gd name="connsiteX26" fmla="*/ 295275 w 324357"/>
              <a:gd name="connsiteY26" fmla="*/ 133350 h 473869"/>
              <a:gd name="connsiteX27" fmla="*/ 288132 w 324357"/>
              <a:gd name="connsiteY27" fmla="*/ 147638 h 473869"/>
              <a:gd name="connsiteX28" fmla="*/ 285750 w 324357"/>
              <a:gd name="connsiteY28" fmla="*/ 154782 h 473869"/>
              <a:gd name="connsiteX29" fmla="*/ 276225 w 324357"/>
              <a:gd name="connsiteY29" fmla="*/ 169069 h 473869"/>
              <a:gd name="connsiteX30" fmla="*/ 271463 w 324357"/>
              <a:gd name="connsiteY30" fmla="*/ 183357 h 473869"/>
              <a:gd name="connsiteX31" fmla="*/ 269082 w 324357"/>
              <a:gd name="connsiteY31" fmla="*/ 190500 h 473869"/>
              <a:gd name="connsiteX32" fmla="*/ 259557 w 324357"/>
              <a:gd name="connsiteY32" fmla="*/ 204788 h 473869"/>
              <a:gd name="connsiteX33" fmla="*/ 250032 w 324357"/>
              <a:gd name="connsiteY33" fmla="*/ 221457 h 473869"/>
              <a:gd name="connsiteX34" fmla="*/ 240507 w 324357"/>
              <a:gd name="connsiteY34" fmla="*/ 235744 h 473869"/>
              <a:gd name="connsiteX35" fmla="*/ 233363 w 324357"/>
              <a:gd name="connsiteY35" fmla="*/ 242888 h 473869"/>
              <a:gd name="connsiteX36" fmla="*/ 219075 w 324357"/>
              <a:gd name="connsiteY36" fmla="*/ 247650 h 473869"/>
              <a:gd name="connsiteX37" fmla="*/ 200025 w 324357"/>
              <a:gd name="connsiteY37" fmla="*/ 264319 h 473869"/>
              <a:gd name="connsiteX38" fmla="*/ 195263 w 324357"/>
              <a:gd name="connsiteY38" fmla="*/ 280988 h 473869"/>
              <a:gd name="connsiteX39" fmla="*/ 192882 w 324357"/>
              <a:gd name="connsiteY39" fmla="*/ 290513 h 473869"/>
              <a:gd name="connsiteX40" fmla="*/ 183357 w 324357"/>
              <a:gd name="connsiteY40" fmla="*/ 304800 h 473869"/>
              <a:gd name="connsiteX41" fmla="*/ 178594 w 324357"/>
              <a:gd name="connsiteY41" fmla="*/ 319088 h 473869"/>
              <a:gd name="connsiteX42" fmla="*/ 176213 w 324357"/>
              <a:gd name="connsiteY42" fmla="*/ 326232 h 473869"/>
              <a:gd name="connsiteX43" fmla="*/ 173832 w 324357"/>
              <a:gd name="connsiteY43" fmla="*/ 340519 h 473869"/>
              <a:gd name="connsiteX44" fmla="*/ 166688 w 324357"/>
              <a:gd name="connsiteY44" fmla="*/ 376238 h 473869"/>
              <a:gd name="connsiteX45" fmla="*/ 161925 w 324357"/>
              <a:gd name="connsiteY45" fmla="*/ 390525 h 473869"/>
              <a:gd name="connsiteX46" fmla="*/ 159544 w 324357"/>
              <a:gd name="connsiteY46" fmla="*/ 397669 h 473869"/>
              <a:gd name="connsiteX47" fmla="*/ 140494 w 324357"/>
              <a:gd name="connsiteY47" fmla="*/ 426244 h 473869"/>
              <a:gd name="connsiteX48" fmla="*/ 135732 w 324357"/>
              <a:gd name="connsiteY48" fmla="*/ 433388 h 473869"/>
              <a:gd name="connsiteX49" fmla="*/ 128588 w 324357"/>
              <a:gd name="connsiteY49" fmla="*/ 454819 h 473869"/>
              <a:gd name="connsiteX50" fmla="*/ 126207 w 324357"/>
              <a:gd name="connsiteY50" fmla="*/ 461963 h 473869"/>
              <a:gd name="connsiteX51" fmla="*/ 123825 w 324357"/>
              <a:gd name="connsiteY51" fmla="*/ 473869 h 473869"/>
              <a:gd name="connsiteX52" fmla="*/ 119063 w 324357"/>
              <a:gd name="connsiteY52" fmla="*/ 428625 h 473869"/>
              <a:gd name="connsiteX53" fmla="*/ 114300 w 324357"/>
              <a:gd name="connsiteY53" fmla="*/ 404813 h 473869"/>
              <a:gd name="connsiteX54" fmla="*/ 107157 w 324357"/>
              <a:gd name="connsiteY54" fmla="*/ 376238 h 473869"/>
              <a:gd name="connsiteX55" fmla="*/ 104775 w 324357"/>
              <a:gd name="connsiteY55" fmla="*/ 369094 h 473869"/>
              <a:gd name="connsiteX56" fmla="*/ 102394 w 324357"/>
              <a:gd name="connsiteY56" fmla="*/ 361950 h 473869"/>
              <a:gd name="connsiteX57" fmla="*/ 97632 w 324357"/>
              <a:gd name="connsiteY57" fmla="*/ 354807 h 473869"/>
              <a:gd name="connsiteX58" fmla="*/ 88107 w 324357"/>
              <a:gd name="connsiteY58" fmla="*/ 316707 h 473869"/>
              <a:gd name="connsiteX59" fmla="*/ 85725 w 324357"/>
              <a:gd name="connsiteY59" fmla="*/ 309563 h 473869"/>
              <a:gd name="connsiteX60" fmla="*/ 71438 w 324357"/>
              <a:gd name="connsiteY60" fmla="*/ 295275 h 473869"/>
              <a:gd name="connsiteX61" fmla="*/ 64294 w 324357"/>
              <a:gd name="connsiteY61" fmla="*/ 288132 h 473869"/>
              <a:gd name="connsiteX62" fmla="*/ 57150 w 324357"/>
              <a:gd name="connsiteY62" fmla="*/ 283369 h 473869"/>
              <a:gd name="connsiteX63" fmla="*/ 35719 w 324357"/>
              <a:gd name="connsiteY63" fmla="*/ 261938 h 473869"/>
              <a:gd name="connsiteX64" fmla="*/ 28575 w 324357"/>
              <a:gd name="connsiteY64" fmla="*/ 254794 h 473869"/>
              <a:gd name="connsiteX65" fmla="*/ 21432 w 324357"/>
              <a:gd name="connsiteY65" fmla="*/ 252413 h 473869"/>
              <a:gd name="connsiteX66" fmla="*/ 14288 w 324357"/>
              <a:gd name="connsiteY66" fmla="*/ 240507 h 473869"/>
              <a:gd name="connsiteX67" fmla="*/ 23813 w 324357"/>
              <a:gd name="connsiteY67" fmla="*/ 235744 h 473869"/>
              <a:gd name="connsiteX68" fmla="*/ 28575 w 324357"/>
              <a:gd name="connsiteY68" fmla="*/ 226219 h 473869"/>
              <a:gd name="connsiteX69" fmla="*/ 35719 w 324357"/>
              <a:gd name="connsiteY69" fmla="*/ 221457 h 473869"/>
              <a:gd name="connsiteX70" fmla="*/ 40482 w 324357"/>
              <a:gd name="connsiteY70" fmla="*/ 214313 h 473869"/>
              <a:gd name="connsiteX71" fmla="*/ 47625 w 324357"/>
              <a:gd name="connsiteY71" fmla="*/ 209550 h 473869"/>
              <a:gd name="connsiteX72" fmla="*/ 61913 w 324357"/>
              <a:gd name="connsiteY72" fmla="*/ 195263 h 473869"/>
              <a:gd name="connsiteX73" fmla="*/ 54769 w 324357"/>
              <a:gd name="connsiteY73" fmla="*/ 188119 h 473869"/>
              <a:gd name="connsiteX74" fmla="*/ 45244 w 324357"/>
              <a:gd name="connsiteY74" fmla="*/ 183357 h 473869"/>
              <a:gd name="connsiteX75" fmla="*/ 38100 w 324357"/>
              <a:gd name="connsiteY75" fmla="*/ 178594 h 473869"/>
              <a:gd name="connsiteX76" fmla="*/ 19050 w 324357"/>
              <a:gd name="connsiteY76" fmla="*/ 169069 h 473869"/>
              <a:gd name="connsiteX77" fmla="*/ 14288 w 324357"/>
              <a:gd name="connsiteY77" fmla="*/ 161925 h 473869"/>
              <a:gd name="connsiteX78" fmla="*/ 7144 w 324357"/>
              <a:gd name="connsiteY78" fmla="*/ 157163 h 473869"/>
              <a:gd name="connsiteX79" fmla="*/ 0 w 324357"/>
              <a:gd name="connsiteY79" fmla="*/ 150019 h 473869"/>
              <a:gd name="connsiteX80" fmla="*/ 9525 w 324357"/>
              <a:gd name="connsiteY80" fmla="*/ 138113 h 473869"/>
              <a:gd name="connsiteX81" fmla="*/ 28575 w 324357"/>
              <a:gd name="connsiteY81" fmla="*/ 116682 h 473869"/>
              <a:gd name="connsiteX82" fmla="*/ 42863 w 324357"/>
              <a:gd name="connsiteY82" fmla="*/ 107157 h 473869"/>
              <a:gd name="connsiteX83" fmla="*/ 50007 w 324357"/>
              <a:gd name="connsiteY83" fmla="*/ 102394 h 473869"/>
              <a:gd name="connsiteX84" fmla="*/ 57150 w 324357"/>
              <a:gd name="connsiteY84" fmla="*/ 28575 h 473869"/>
              <a:gd name="connsiteX85" fmla="*/ 59532 w 324357"/>
              <a:gd name="connsiteY85" fmla="*/ 19050 h 473869"/>
              <a:gd name="connsiteX86" fmla="*/ 59532 w 324357"/>
              <a:gd name="connsiteY86" fmla="*/ 0 h 4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57" h="473869">
                <a:moveTo>
                  <a:pt x="59532" y="0"/>
                </a:moveTo>
                <a:lnTo>
                  <a:pt x="59532" y="0"/>
                </a:lnTo>
                <a:cubicBezTo>
                  <a:pt x="66676" y="1588"/>
                  <a:pt x="73864" y="2988"/>
                  <a:pt x="80963" y="4763"/>
                </a:cubicBezTo>
                <a:cubicBezTo>
                  <a:pt x="83398" y="5372"/>
                  <a:pt x="85616" y="6833"/>
                  <a:pt x="88107" y="7144"/>
                </a:cubicBezTo>
                <a:cubicBezTo>
                  <a:pt x="98376" y="8428"/>
                  <a:pt x="108744" y="8731"/>
                  <a:pt x="119063" y="9525"/>
                </a:cubicBezTo>
                <a:cubicBezTo>
                  <a:pt x="129447" y="12987"/>
                  <a:pt x="126309" y="12354"/>
                  <a:pt x="140494" y="14288"/>
                </a:cubicBezTo>
                <a:cubicBezTo>
                  <a:pt x="153175" y="16017"/>
                  <a:pt x="178594" y="19050"/>
                  <a:pt x="178594" y="19050"/>
                </a:cubicBezTo>
                <a:cubicBezTo>
                  <a:pt x="181769" y="19844"/>
                  <a:pt x="185055" y="20283"/>
                  <a:pt x="188119" y="21432"/>
                </a:cubicBezTo>
                <a:cubicBezTo>
                  <a:pt x="191443" y="22678"/>
                  <a:pt x="194381" y="24796"/>
                  <a:pt x="197644" y="26194"/>
                </a:cubicBezTo>
                <a:cubicBezTo>
                  <a:pt x="199951" y="27183"/>
                  <a:pt x="202407" y="27781"/>
                  <a:pt x="204788" y="28575"/>
                </a:cubicBezTo>
                <a:cubicBezTo>
                  <a:pt x="207169" y="30163"/>
                  <a:pt x="209317" y="32176"/>
                  <a:pt x="211932" y="33338"/>
                </a:cubicBezTo>
                <a:cubicBezTo>
                  <a:pt x="216519" y="35377"/>
                  <a:pt x="221457" y="36513"/>
                  <a:pt x="226219" y="38100"/>
                </a:cubicBezTo>
                <a:lnTo>
                  <a:pt x="233363" y="40482"/>
                </a:lnTo>
                <a:lnTo>
                  <a:pt x="240507" y="42863"/>
                </a:lnTo>
                <a:lnTo>
                  <a:pt x="247650" y="45244"/>
                </a:lnTo>
                <a:cubicBezTo>
                  <a:pt x="250031" y="46832"/>
                  <a:pt x="252234" y="48727"/>
                  <a:pt x="254794" y="50007"/>
                </a:cubicBezTo>
                <a:cubicBezTo>
                  <a:pt x="257039" y="51130"/>
                  <a:pt x="259744" y="51169"/>
                  <a:pt x="261938" y="52388"/>
                </a:cubicBezTo>
                <a:cubicBezTo>
                  <a:pt x="266941" y="55168"/>
                  <a:pt x="271463" y="58738"/>
                  <a:pt x="276225" y="61913"/>
                </a:cubicBezTo>
                <a:cubicBezTo>
                  <a:pt x="278606" y="63500"/>
                  <a:pt x="280654" y="65770"/>
                  <a:pt x="283369" y="66675"/>
                </a:cubicBezTo>
                <a:cubicBezTo>
                  <a:pt x="285750" y="67469"/>
                  <a:pt x="288268" y="67934"/>
                  <a:pt x="290513" y="69057"/>
                </a:cubicBezTo>
                <a:cubicBezTo>
                  <a:pt x="306104" y="76852"/>
                  <a:pt x="288992" y="70424"/>
                  <a:pt x="304800" y="80963"/>
                </a:cubicBezTo>
                <a:cubicBezTo>
                  <a:pt x="306889" y="82355"/>
                  <a:pt x="309563" y="82550"/>
                  <a:pt x="311944" y="83344"/>
                </a:cubicBezTo>
                <a:cubicBezTo>
                  <a:pt x="313532" y="85725"/>
                  <a:pt x="314472" y="88700"/>
                  <a:pt x="316707" y="90488"/>
                </a:cubicBezTo>
                <a:cubicBezTo>
                  <a:pt x="318667" y="92056"/>
                  <a:pt x="322728" y="90624"/>
                  <a:pt x="323850" y="92869"/>
                </a:cubicBezTo>
                <a:cubicBezTo>
                  <a:pt x="326726" y="98621"/>
                  <a:pt x="316533" y="103303"/>
                  <a:pt x="314325" y="104775"/>
                </a:cubicBezTo>
                <a:lnTo>
                  <a:pt x="300038" y="126207"/>
                </a:lnTo>
                <a:lnTo>
                  <a:pt x="295275" y="133350"/>
                </a:lnTo>
                <a:cubicBezTo>
                  <a:pt x="289292" y="151300"/>
                  <a:pt x="297361" y="129180"/>
                  <a:pt x="288132" y="147638"/>
                </a:cubicBezTo>
                <a:cubicBezTo>
                  <a:pt x="287009" y="149883"/>
                  <a:pt x="286969" y="152588"/>
                  <a:pt x="285750" y="154782"/>
                </a:cubicBezTo>
                <a:cubicBezTo>
                  <a:pt x="282970" y="159785"/>
                  <a:pt x="276225" y="169069"/>
                  <a:pt x="276225" y="169069"/>
                </a:cubicBezTo>
                <a:lnTo>
                  <a:pt x="271463" y="183357"/>
                </a:lnTo>
                <a:cubicBezTo>
                  <a:pt x="270669" y="185738"/>
                  <a:pt x="270474" y="188412"/>
                  <a:pt x="269082" y="190500"/>
                </a:cubicBezTo>
                <a:cubicBezTo>
                  <a:pt x="265907" y="195263"/>
                  <a:pt x="261368" y="199358"/>
                  <a:pt x="259557" y="204788"/>
                </a:cubicBezTo>
                <a:cubicBezTo>
                  <a:pt x="255588" y="216691"/>
                  <a:pt x="259205" y="208353"/>
                  <a:pt x="250032" y="221457"/>
                </a:cubicBezTo>
                <a:cubicBezTo>
                  <a:pt x="246750" y="226146"/>
                  <a:pt x="244554" y="231697"/>
                  <a:pt x="240507" y="235744"/>
                </a:cubicBezTo>
                <a:cubicBezTo>
                  <a:pt x="238126" y="238125"/>
                  <a:pt x="236307" y="241253"/>
                  <a:pt x="233363" y="242888"/>
                </a:cubicBezTo>
                <a:cubicBezTo>
                  <a:pt x="228974" y="245326"/>
                  <a:pt x="219075" y="247650"/>
                  <a:pt x="219075" y="247650"/>
                </a:cubicBezTo>
                <a:cubicBezTo>
                  <a:pt x="202407" y="258763"/>
                  <a:pt x="207963" y="252413"/>
                  <a:pt x="200025" y="264319"/>
                </a:cubicBezTo>
                <a:cubicBezTo>
                  <a:pt x="192582" y="294095"/>
                  <a:pt x="202095" y="257075"/>
                  <a:pt x="195263" y="280988"/>
                </a:cubicBezTo>
                <a:cubicBezTo>
                  <a:pt x="194364" y="284135"/>
                  <a:pt x="194346" y="287586"/>
                  <a:pt x="192882" y="290513"/>
                </a:cubicBezTo>
                <a:cubicBezTo>
                  <a:pt x="190322" y="295632"/>
                  <a:pt x="185167" y="299370"/>
                  <a:pt x="183357" y="304800"/>
                </a:cubicBezTo>
                <a:lnTo>
                  <a:pt x="178594" y="319088"/>
                </a:lnTo>
                <a:cubicBezTo>
                  <a:pt x="177800" y="321469"/>
                  <a:pt x="176626" y="323756"/>
                  <a:pt x="176213" y="326232"/>
                </a:cubicBezTo>
                <a:cubicBezTo>
                  <a:pt x="175419" y="330994"/>
                  <a:pt x="174566" y="335747"/>
                  <a:pt x="173832" y="340519"/>
                </a:cubicBezTo>
                <a:cubicBezTo>
                  <a:pt x="171554" y="355322"/>
                  <a:pt x="171610" y="361475"/>
                  <a:pt x="166688" y="376238"/>
                </a:cubicBezTo>
                <a:lnTo>
                  <a:pt x="161925" y="390525"/>
                </a:lnTo>
                <a:cubicBezTo>
                  <a:pt x="161131" y="392906"/>
                  <a:pt x="160936" y="395580"/>
                  <a:pt x="159544" y="397669"/>
                </a:cubicBezTo>
                <a:lnTo>
                  <a:pt x="140494" y="426244"/>
                </a:lnTo>
                <a:cubicBezTo>
                  <a:pt x="138907" y="428625"/>
                  <a:pt x="136637" y="430673"/>
                  <a:pt x="135732" y="433388"/>
                </a:cubicBezTo>
                <a:lnTo>
                  <a:pt x="128588" y="454819"/>
                </a:lnTo>
                <a:cubicBezTo>
                  <a:pt x="127794" y="457200"/>
                  <a:pt x="126699" y="459502"/>
                  <a:pt x="126207" y="461963"/>
                </a:cubicBezTo>
                <a:lnTo>
                  <a:pt x="123825" y="473869"/>
                </a:lnTo>
                <a:cubicBezTo>
                  <a:pt x="122317" y="455769"/>
                  <a:pt x="122009" y="445320"/>
                  <a:pt x="119063" y="428625"/>
                </a:cubicBezTo>
                <a:cubicBezTo>
                  <a:pt x="117656" y="420654"/>
                  <a:pt x="115631" y="412797"/>
                  <a:pt x="114300" y="404813"/>
                </a:cubicBezTo>
                <a:cubicBezTo>
                  <a:pt x="111095" y="385578"/>
                  <a:pt x="113445" y="395101"/>
                  <a:pt x="107157" y="376238"/>
                </a:cubicBezTo>
                <a:lnTo>
                  <a:pt x="104775" y="369094"/>
                </a:lnTo>
                <a:cubicBezTo>
                  <a:pt x="103981" y="366713"/>
                  <a:pt x="103786" y="364039"/>
                  <a:pt x="102394" y="361950"/>
                </a:cubicBezTo>
                <a:cubicBezTo>
                  <a:pt x="100807" y="359569"/>
                  <a:pt x="98794" y="357422"/>
                  <a:pt x="97632" y="354807"/>
                </a:cubicBezTo>
                <a:cubicBezTo>
                  <a:pt x="88118" y="333400"/>
                  <a:pt x="97387" y="344539"/>
                  <a:pt x="88107" y="316707"/>
                </a:cubicBezTo>
                <a:cubicBezTo>
                  <a:pt x="87313" y="314326"/>
                  <a:pt x="87266" y="311544"/>
                  <a:pt x="85725" y="309563"/>
                </a:cubicBezTo>
                <a:cubicBezTo>
                  <a:pt x="81590" y="304247"/>
                  <a:pt x="76201" y="300038"/>
                  <a:pt x="71438" y="295275"/>
                </a:cubicBezTo>
                <a:cubicBezTo>
                  <a:pt x="69057" y="292894"/>
                  <a:pt x="67096" y="290000"/>
                  <a:pt x="64294" y="288132"/>
                </a:cubicBezTo>
                <a:cubicBezTo>
                  <a:pt x="61913" y="286544"/>
                  <a:pt x="59289" y="285270"/>
                  <a:pt x="57150" y="283369"/>
                </a:cubicBezTo>
                <a:lnTo>
                  <a:pt x="35719" y="261938"/>
                </a:lnTo>
                <a:cubicBezTo>
                  <a:pt x="33338" y="259557"/>
                  <a:pt x="31770" y="255859"/>
                  <a:pt x="28575" y="254794"/>
                </a:cubicBezTo>
                <a:lnTo>
                  <a:pt x="21432" y="252413"/>
                </a:lnTo>
                <a:cubicBezTo>
                  <a:pt x="2561" y="239832"/>
                  <a:pt x="2808" y="245427"/>
                  <a:pt x="14288" y="240507"/>
                </a:cubicBezTo>
                <a:cubicBezTo>
                  <a:pt x="17551" y="239109"/>
                  <a:pt x="20638" y="237332"/>
                  <a:pt x="23813" y="235744"/>
                </a:cubicBezTo>
                <a:cubicBezTo>
                  <a:pt x="25400" y="232569"/>
                  <a:pt x="26303" y="228946"/>
                  <a:pt x="28575" y="226219"/>
                </a:cubicBezTo>
                <a:cubicBezTo>
                  <a:pt x="30407" y="224020"/>
                  <a:pt x="33695" y="223481"/>
                  <a:pt x="35719" y="221457"/>
                </a:cubicBezTo>
                <a:cubicBezTo>
                  <a:pt x="37743" y="219433"/>
                  <a:pt x="38458" y="216337"/>
                  <a:pt x="40482" y="214313"/>
                </a:cubicBezTo>
                <a:cubicBezTo>
                  <a:pt x="42506" y="212289"/>
                  <a:pt x="45486" y="211451"/>
                  <a:pt x="47625" y="209550"/>
                </a:cubicBezTo>
                <a:cubicBezTo>
                  <a:pt x="52659" y="205075"/>
                  <a:pt x="61913" y="195263"/>
                  <a:pt x="61913" y="195263"/>
                </a:cubicBezTo>
                <a:cubicBezTo>
                  <a:pt x="59532" y="192882"/>
                  <a:pt x="57509" y="190076"/>
                  <a:pt x="54769" y="188119"/>
                </a:cubicBezTo>
                <a:cubicBezTo>
                  <a:pt x="51880" y="186056"/>
                  <a:pt x="48326" y="185118"/>
                  <a:pt x="45244" y="183357"/>
                </a:cubicBezTo>
                <a:cubicBezTo>
                  <a:pt x="42759" y="181937"/>
                  <a:pt x="40613" y="179965"/>
                  <a:pt x="38100" y="178594"/>
                </a:cubicBezTo>
                <a:cubicBezTo>
                  <a:pt x="31867" y="175194"/>
                  <a:pt x="19050" y="169069"/>
                  <a:pt x="19050" y="169069"/>
                </a:cubicBezTo>
                <a:cubicBezTo>
                  <a:pt x="17463" y="166688"/>
                  <a:pt x="16312" y="163949"/>
                  <a:pt x="14288" y="161925"/>
                </a:cubicBezTo>
                <a:cubicBezTo>
                  <a:pt x="12264" y="159901"/>
                  <a:pt x="9343" y="158995"/>
                  <a:pt x="7144" y="157163"/>
                </a:cubicBezTo>
                <a:cubicBezTo>
                  <a:pt x="4557" y="155007"/>
                  <a:pt x="2381" y="152400"/>
                  <a:pt x="0" y="150019"/>
                </a:cubicBezTo>
                <a:cubicBezTo>
                  <a:pt x="4637" y="136111"/>
                  <a:pt x="-1246" y="148884"/>
                  <a:pt x="9525" y="138113"/>
                </a:cubicBezTo>
                <a:cubicBezTo>
                  <a:pt x="23838" y="123800"/>
                  <a:pt x="-1416" y="136676"/>
                  <a:pt x="28575" y="116682"/>
                </a:cubicBezTo>
                <a:lnTo>
                  <a:pt x="42863" y="107157"/>
                </a:lnTo>
                <a:lnTo>
                  <a:pt x="50007" y="102394"/>
                </a:lnTo>
                <a:cubicBezTo>
                  <a:pt x="67368" y="76348"/>
                  <a:pt x="52611" y="101195"/>
                  <a:pt x="57150" y="28575"/>
                </a:cubicBezTo>
                <a:cubicBezTo>
                  <a:pt x="57354" y="25309"/>
                  <a:pt x="59314" y="22316"/>
                  <a:pt x="59532" y="19050"/>
                </a:cubicBezTo>
                <a:cubicBezTo>
                  <a:pt x="60113" y="10338"/>
                  <a:pt x="59532" y="3175"/>
                  <a:pt x="59532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 8"/>
          <p:cNvSpPr/>
          <p:nvPr/>
        </p:nvSpPr>
        <p:spPr>
          <a:xfrm>
            <a:off x="1830330" y="3071813"/>
            <a:ext cx="343751" cy="500502"/>
          </a:xfrm>
          <a:custGeom>
            <a:avLst/>
            <a:gdLst>
              <a:gd name="connsiteX0" fmla="*/ 851 w 343751"/>
              <a:gd name="connsiteY0" fmla="*/ 47625 h 517315"/>
              <a:gd name="connsiteX1" fmla="*/ 851 w 343751"/>
              <a:gd name="connsiteY1" fmla="*/ 47625 h 517315"/>
              <a:gd name="connsiteX2" fmla="*/ 5614 w 343751"/>
              <a:gd name="connsiteY2" fmla="*/ 130968 h 517315"/>
              <a:gd name="connsiteX3" fmla="*/ 10376 w 343751"/>
              <a:gd name="connsiteY3" fmla="*/ 192881 h 517315"/>
              <a:gd name="connsiteX4" fmla="*/ 7995 w 343751"/>
              <a:gd name="connsiteY4" fmla="*/ 402431 h 517315"/>
              <a:gd name="connsiteX5" fmla="*/ 10376 w 343751"/>
              <a:gd name="connsiteY5" fmla="*/ 490537 h 517315"/>
              <a:gd name="connsiteX6" fmla="*/ 27045 w 343751"/>
              <a:gd name="connsiteY6" fmla="*/ 497681 h 517315"/>
              <a:gd name="connsiteX7" fmla="*/ 34189 w 343751"/>
              <a:gd name="connsiteY7" fmla="*/ 500062 h 517315"/>
              <a:gd name="connsiteX8" fmla="*/ 53239 w 343751"/>
              <a:gd name="connsiteY8" fmla="*/ 504825 h 517315"/>
              <a:gd name="connsiteX9" fmla="*/ 72289 w 343751"/>
              <a:gd name="connsiteY9" fmla="*/ 509587 h 517315"/>
              <a:gd name="connsiteX10" fmla="*/ 138964 w 343751"/>
              <a:gd name="connsiteY10" fmla="*/ 511968 h 517315"/>
              <a:gd name="connsiteX11" fmla="*/ 146108 w 343751"/>
              <a:gd name="connsiteY11" fmla="*/ 509587 h 517315"/>
              <a:gd name="connsiteX12" fmla="*/ 169920 w 343751"/>
              <a:gd name="connsiteY12" fmla="*/ 507206 h 517315"/>
              <a:gd name="connsiteX13" fmla="*/ 177064 w 343751"/>
              <a:gd name="connsiteY13" fmla="*/ 481012 h 517315"/>
              <a:gd name="connsiteX14" fmla="*/ 181826 w 343751"/>
              <a:gd name="connsiteY14" fmla="*/ 473868 h 517315"/>
              <a:gd name="connsiteX15" fmla="*/ 186589 w 343751"/>
              <a:gd name="connsiteY15" fmla="*/ 459581 h 517315"/>
              <a:gd name="connsiteX16" fmla="*/ 188970 w 343751"/>
              <a:gd name="connsiteY16" fmla="*/ 452437 h 517315"/>
              <a:gd name="connsiteX17" fmla="*/ 198495 w 343751"/>
              <a:gd name="connsiteY17" fmla="*/ 438150 h 517315"/>
              <a:gd name="connsiteX18" fmla="*/ 203258 w 343751"/>
              <a:gd name="connsiteY18" fmla="*/ 431006 h 517315"/>
              <a:gd name="connsiteX19" fmla="*/ 210401 w 343751"/>
              <a:gd name="connsiteY19" fmla="*/ 426243 h 517315"/>
              <a:gd name="connsiteX20" fmla="*/ 212783 w 343751"/>
              <a:gd name="connsiteY20" fmla="*/ 416718 h 517315"/>
              <a:gd name="connsiteX21" fmla="*/ 219926 w 343751"/>
              <a:gd name="connsiteY21" fmla="*/ 409575 h 517315"/>
              <a:gd name="connsiteX22" fmla="*/ 229451 w 343751"/>
              <a:gd name="connsiteY22" fmla="*/ 395287 h 517315"/>
              <a:gd name="connsiteX23" fmla="*/ 234214 w 343751"/>
              <a:gd name="connsiteY23" fmla="*/ 388143 h 517315"/>
              <a:gd name="connsiteX24" fmla="*/ 243739 w 343751"/>
              <a:gd name="connsiteY24" fmla="*/ 373856 h 517315"/>
              <a:gd name="connsiteX25" fmla="*/ 250883 w 343751"/>
              <a:gd name="connsiteY25" fmla="*/ 357187 h 517315"/>
              <a:gd name="connsiteX26" fmla="*/ 260408 w 343751"/>
              <a:gd name="connsiteY26" fmla="*/ 342900 h 517315"/>
              <a:gd name="connsiteX27" fmla="*/ 265170 w 343751"/>
              <a:gd name="connsiteY27" fmla="*/ 335756 h 517315"/>
              <a:gd name="connsiteX28" fmla="*/ 269933 w 343751"/>
              <a:gd name="connsiteY28" fmla="*/ 328612 h 517315"/>
              <a:gd name="connsiteX29" fmla="*/ 274695 w 343751"/>
              <a:gd name="connsiteY29" fmla="*/ 319087 h 517315"/>
              <a:gd name="connsiteX30" fmla="*/ 281839 w 343751"/>
              <a:gd name="connsiteY30" fmla="*/ 311943 h 517315"/>
              <a:gd name="connsiteX31" fmla="*/ 293745 w 343751"/>
              <a:gd name="connsiteY31" fmla="*/ 295275 h 517315"/>
              <a:gd name="connsiteX32" fmla="*/ 296126 w 343751"/>
              <a:gd name="connsiteY32" fmla="*/ 288131 h 517315"/>
              <a:gd name="connsiteX33" fmla="*/ 300889 w 343751"/>
              <a:gd name="connsiteY33" fmla="*/ 280987 h 517315"/>
              <a:gd name="connsiteX34" fmla="*/ 310414 w 343751"/>
              <a:gd name="connsiteY34" fmla="*/ 264318 h 517315"/>
              <a:gd name="connsiteX35" fmla="*/ 317558 w 343751"/>
              <a:gd name="connsiteY35" fmla="*/ 257175 h 517315"/>
              <a:gd name="connsiteX36" fmla="*/ 319939 w 343751"/>
              <a:gd name="connsiteY36" fmla="*/ 250031 h 517315"/>
              <a:gd name="connsiteX37" fmla="*/ 327083 w 343751"/>
              <a:gd name="connsiteY37" fmla="*/ 240506 h 517315"/>
              <a:gd name="connsiteX38" fmla="*/ 331845 w 343751"/>
              <a:gd name="connsiteY38" fmla="*/ 233362 h 517315"/>
              <a:gd name="connsiteX39" fmla="*/ 343751 w 343751"/>
              <a:gd name="connsiteY39" fmla="*/ 219075 h 517315"/>
              <a:gd name="connsiteX40" fmla="*/ 341370 w 343751"/>
              <a:gd name="connsiteY40" fmla="*/ 209550 h 517315"/>
              <a:gd name="connsiteX41" fmla="*/ 329464 w 343751"/>
              <a:gd name="connsiteY41" fmla="*/ 195262 h 517315"/>
              <a:gd name="connsiteX42" fmla="*/ 324701 w 343751"/>
              <a:gd name="connsiteY42" fmla="*/ 185737 h 517315"/>
              <a:gd name="connsiteX43" fmla="*/ 319939 w 343751"/>
              <a:gd name="connsiteY43" fmla="*/ 178593 h 517315"/>
              <a:gd name="connsiteX44" fmla="*/ 310414 w 343751"/>
              <a:gd name="connsiteY44" fmla="*/ 161925 h 517315"/>
              <a:gd name="connsiteX45" fmla="*/ 293745 w 343751"/>
              <a:gd name="connsiteY45" fmla="*/ 145256 h 517315"/>
              <a:gd name="connsiteX46" fmla="*/ 279458 w 343751"/>
              <a:gd name="connsiteY46" fmla="*/ 133350 h 517315"/>
              <a:gd name="connsiteX47" fmla="*/ 272314 w 343751"/>
              <a:gd name="connsiteY47" fmla="*/ 123825 h 517315"/>
              <a:gd name="connsiteX48" fmla="*/ 265170 w 343751"/>
              <a:gd name="connsiteY48" fmla="*/ 119062 h 517315"/>
              <a:gd name="connsiteX49" fmla="*/ 248501 w 343751"/>
              <a:gd name="connsiteY49" fmla="*/ 102393 h 517315"/>
              <a:gd name="connsiteX50" fmla="*/ 241358 w 343751"/>
              <a:gd name="connsiteY50" fmla="*/ 95250 h 517315"/>
              <a:gd name="connsiteX51" fmla="*/ 231833 w 343751"/>
              <a:gd name="connsiteY51" fmla="*/ 83343 h 517315"/>
              <a:gd name="connsiteX52" fmla="*/ 229451 w 343751"/>
              <a:gd name="connsiteY52" fmla="*/ 76200 h 517315"/>
              <a:gd name="connsiteX53" fmla="*/ 222308 w 343751"/>
              <a:gd name="connsiteY53" fmla="*/ 69056 h 517315"/>
              <a:gd name="connsiteX54" fmla="*/ 210401 w 343751"/>
              <a:gd name="connsiteY54" fmla="*/ 54768 h 517315"/>
              <a:gd name="connsiteX55" fmla="*/ 198495 w 343751"/>
              <a:gd name="connsiteY55" fmla="*/ 38100 h 517315"/>
              <a:gd name="connsiteX56" fmla="*/ 186589 w 343751"/>
              <a:gd name="connsiteY56" fmla="*/ 23812 h 517315"/>
              <a:gd name="connsiteX57" fmla="*/ 181826 w 343751"/>
              <a:gd name="connsiteY57" fmla="*/ 9525 h 517315"/>
              <a:gd name="connsiteX58" fmla="*/ 155633 w 343751"/>
              <a:gd name="connsiteY58" fmla="*/ 4762 h 517315"/>
              <a:gd name="connsiteX59" fmla="*/ 146108 w 343751"/>
              <a:gd name="connsiteY59" fmla="*/ 2381 h 517315"/>
              <a:gd name="connsiteX60" fmla="*/ 129439 w 343751"/>
              <a:gd name="connsiteY60" fmla="*/ 0 h 517315"/>
              <a:gd name="connsiteX61" fmla="*/ 98483 w 343751"/>
              <a:gd name="connsiteY61" fmla="*/ 2381 h 517315"/>
              <a:gd name="connsiteX62" fmla="*/ 84195 w 343751"/>
              <a:gd name="connsiteY62" fmla="*/ 7143 h 517315"/>
              <a:gd name="connsiteX63" fmla="*/ 69908 w 343751"/>
              <a:gd name="connsiteY63" fmla="*/ 16668 h 517315"/>
              <a:gd name="connsiteX64" fmla="*/ 55620 w 343751"/>
              <a:gd name="connsiteY64" fmla="*/ 26193 h 517315"/>
              <a:gd name="connsiteX65" fmla="*/ 34189 w 343751"/>
              <a:gd name="connsiteY65" fmla="*/ 38100 h 517315"/>
              <a:gd name="connsiteX66" fmla="*/ 27045 w 343751"/>
              <a:gd name="connsiteY66" fmla="*/ 42862 h 517315"/>
              <a:gd name="connsiteX67" fmla="*/ 5614 w 343751"/>
              <a:gd name="connsiteY67" fmla="*/ 45243 h 517315"/>
              <a:gd name="connsiteX68" fmla="*/ 851 w 343751"/>
              <a:gd name="connsiteY68" fmla="*/ 47625 h 517315"/>
              <a:gd name="connsiteX0" fmla="*/ 851 w 343751"/>
              <a:gd name="connsiteY0" fmla="*/ 47625 h 512109"/>
              <a:gd name="connsiteX1" fmla="*/ 851 w 343751"/>
              <a:gd name="connsiteY1" fmla="*/ 47625 h 512109"/>
              <a:gd name="connsiteX2" fmla="*/ 5614 w 343751"/>
              <a:gd name="connsiteY2" fmla="*/ 130968 h 512109"/>
              <a:gd name="connsiteX3" fmla="*/ 10376 w 343751"/>
              <a:gd name="connsiteY3" fmla="*/ 192881 h 512109"/>
              <a:gd name="connsiteX4" fmla="*/ 7995 w 343751"/>
              <a:gd name="connsiteY4" fmla="*/ 402431 h 512109"/>
              <a:gd name="connsiteX5" fmla="*/ 10376 w 343751"/>
              <a:gd name="connsiteY5" fmla="*/ 490537 h 512109"/>
              <a:gd name="connsiteX6" fmla="*/ 27045 w 343751"/>
              <a:gd name="connsiteY6" fmla="*/ 497681 h 512109"/>
              <a:gd name="connsiteX7" fmla="*/ 34189 w 343751"/>
              <a:gd name="connsiteY7" fmla="*/ 500062 h 512109"/>
              <a:gd name="connsiteX8" fmla="*/ 53239 w 343751"/>
              <a:gd name="connsiteY8" fmla="*/ 504825 h 512109"/>
              <a:gd name="connsiteX9" fmla="*/ 138964 w 343751"/>
              <a:gd name="connsiteY9" fmla="*/ 511968 h 512109"/>
              <a:gd name="connsiteX10" fmla="*/ 146108 w 343751"/>
              <a:gd name="connsiteY10" fmla="*/ 509587 h 512109"/>
              <a:gd name="connsiteX11" fmla="*/ 169920 w 343751"/>
              <a:gd name="connsiteY11" fmla="*/ 507206 h 512109"/>
              <a:gd name="connsiteX12" fmla="*/ 177064 w 343751"/>
              <a:gd name="connsiteY12" fmla="*/ 481012 h 512109"/>
              <a:gd name="connsiteX13" fmla="*/ 181826 w 343751"/>
              <a:gd name="connsiteY13" fmla="*/ 473868 h 512109"/>
              <a:gd name="connsiteX14" fmla="*/ 186589 w 343751"/>
              <a:gd name="connsiteY14" fmla="*/ 459581 h 512109"/>
              <a:gd name="connsiteX15" fmla="*/ 188970 w 343751"/>
              <a:gd name="connsiteY15" fmla="*/ 452437 h 512109"/>
              <a:gd name="connsiteX16" fmla="*/ 198495 w 343751"/>
              <a:gd name="connsiteY16" fmla="*/ 438150 h 512109"/>
              <a:gd name="connsiteX17" fmla="*/ 203258 w 343751"/>
              <a:gd name="connsiteY17" fmla="*/ 431006 h 512109"/>
              <a:gd name="connsiteX18" fmla="*/ 210401 w 343751"/>
              <a:gd name="connsiteY18" fmla="*/ 426243 h 512109"/>
              <a:gd name="connsiteX19" fmla="*/ 212783 w 343751"/>
              <a:gd name="connsiteY19" fmla="*/ 416718 h 512109"/>
              <a:gd name="connsiteX20" fmla="*/ 219926 w 343751"/>
              <a:gd name="connsiteY20" fmla="*/ 409575 h 512109"/>
              <a:gd name="connsiteX21" fmla="*/ 229451 w 343751"/>
              <a:gd name="connsiteY21" fmla="*/ 395287 h 512109"/>
              <a:gd name="connsiteX22" fmla="*/ 234214 w 343751"/>
              <a:gd name="connsiteY22" fmla="*/ 388143 h 512109"/>
              <a:gd name="connsiteX23" fmla="*/ 243739 w 343751"/>
              <a:gd name="connsiteY23" fmla="*/ 373856 h 512109"/>
              <a:gd name="connsiteX24" fmla="*/ 250883 w 343751"/>
              <a:gd name="connsiteY24" fmla="*/ 357187 h 512109"/>
              <a:gd name="connsiteX25" fmla="*/ 260408 w 343751"/>
              <a:gd name="connsiteY25" fmla="*/ 342900 h 512109"/>
              <a:gd name="connsiteX26" fmla="*/ 265170 w 343751"/>
              <a:gd name="connsiteY26" fmla="*/ 335756 h 512109"/>
              <a:gd name="connsiteX27" fmla="*/ 269933 w 343751"/>
              <a:gd name="connsiteY27" fmla="*/ 328612 h 512109"/>
              <a:gd name="connsiteX28" fmla="*/ 274695 w 343751"/>
              <a:gd name="connsiteY28" fmla="*/ 319087 h 512109"/>
              <a:gd name="connsiteX29" fmla="*/ 281839 w 343751"/>
              <a:gd name="connsiteY29" fmla="*/ 311943 h 512109"/>
              <a:gd name="connsiteX30" fmla="*/ 293745 w 343751"/>
              <a:gd name="connsiteY30" fmla="*/ 295275 h 512109"/>
              <a:gd name="connsiteX31" fmla="*/ 296126 w 343751"/>
              <a:gd name="connsiteY31" fmla="*/ 288131 h 512109"/>
              <a:gd name="connsiteX32" fmla="*/ 300889 w 343751"/>
              <a:gd name="connsiteY32" fmla="*/ 280987 h 512109"/>
              <a:gd name="connsiteX33" fmla="*/ 310414 w 343751"/>
              <a:gd name="connsiteY33" fmla="*/ 264318 h 512109"/>
              <a:gd name="connsiteX34" fmla="*/ 317558 w 343751"/>
              <a:gd name="connsiteY34" fmla="*/ 257175 h 512109"/>
              <a:gd name="connsiteX35" fmla="*/ 319939 w 343751"/>
              <a:gd name="connsiteY35" fmla="*/ 250031 h 512109"/>
              <a:gd name="connsiteX36" fmla="*/ 327083 w 343751"/>
              <a:gd name="connsiteY36" fmla="*/ 240506 h 512109"/>
              <a:gd name="connsiteX37" fmla="*/ 331845 w 343751"/>
              <a:gd name="connsiteY37" fmla="*/ 233362 h 512109"/>
              <a:gd name="connsiteX38" fmla="*/ 343751 w 343751"/>
              <a:gd name="connsiteY38" fmla="*/ 219075 h 512109"/>
              <a:gd name="connsiteX39" fmla="*/ 341370 w 343751"/>
              <a:gd name="connsiteY39" fmla="*/ 209550 h 512109"/>
              <a:gd name="connsiteX40" fmla="*/ 329464 w 343751"/>
              <a:gd name="connsiteY40" fmla="*/ 195262 h 512109"/>
              <a:gd name="connsiteX41" fmla="*/ 324701 w 343751"/>
              <a:gd name="connsiteY41" fmla="*/ 185737 h 512109"/>
              <a:gd name="connsiteX42" fmla="*/ 319939 w 343751"/>
              <a:gd name="connsiteY42" fmla="*/ 178593 h 512109"/>
              <a:gd name="connsiteX43" fmla="*/ 310414 w 343751"/>
              <a:gd name="connsiteY43" fmla="*/ 161925 h 512109"/>
              <a:gd name="connsiteX44" fmla="*/ 293745 w 343751"/>
              <a:gd name="connsiteY44" fmla="*/ 145256 h 512109"/>
              <a:gd name="connsiteX45" fmla="*/ 279458 w 343751"/>
              <a:gd name="connsiteY45" fmla="*/ 133350 h 512109"/>
              <a:gd name="connsiteX46" fmla="*/ 272314 w 343751"/>
              <a:gd name="connsiteY46" fmla="*/ 123825 h 512109"/>
              <a:gd name="connsiteX47" fmla="*/ 265170 w 343751"/>
              <a:gd name="connsiteY47" fmla="*/ 119062 h 512109"/>
              <a:gd name="connsiteX48" fmla="*/ 248501 w 343751"/>
              <a:gd name="connsiteY48" fmla="*/ 102393 h 512109"/>
              <a:gd name="connsiteX49" fmla="*/ 241358 w 343751"/>
              <a:gd name="connsiteY49" fmla="*/ 95250 h 512109"/>
              <a:gd name="connsiteX50" fmla="*/ 231833 w 343751"/>
              <a:gd name="connsiteY50" fmla="*/ 83343 h 512109"/>
              <a:gd name="connsiteX51" fmla="*/ 229451 w 343751"/>
              <a:gd name="connsiteY51" fmla="*/ 76200 h 512109"/>
              <a:gd name="connsiteX52" fmla="*/ 222308 w 343751"/>
              <a:gd name="connsiteY52" fmla="*/ 69056 h 512109"/>
              <a:gd name="connsiteX53" fmla="*/ 210401 w 343751"/>
              <a:gd name="connsiteY53" fmla="*/ 54768 h 512109"/>
              <a:gd name="connsiteX54" fmla="*/ 198495 w 343751"/>
              <a:gd name="connsiteY54" fmla="*/ 38100 h 512109"/>
              <a:gd name="connsiteX55" fmla="*/ 186589 w 343751"/>
              <a:gd name="connsiteY55" fmla="*/ 23812 h 512109"/>
              <a:gd name="connsiteX56" fmla="*/ 181826 w 343751"/>
              <a:gd name="connsiteY56" fmla="*/ 9525 h 512109"/>
              <a:gd name="connsiteX57" fmla="*/ 155633 w 343751"/>
              <a:gd name="connsiteY57" fmla="*/ 4762 h 512109"/>
              <a:gd name="connsiteX58" fmla="*/ 146108 w 343751"/>
              <a:gd name="connsiteY58" fmla="*/ 2381 h 512109"/>
              <a:gd name="connsiteX59" fmla="*/ 129439 w 343751"/>
              <a:gd name="connsiteY59" fmla="*/ 0 h 512109"/>
              <a:gd name="connsiteX60" fmla="*/ 98483 w 343751"/>
              <a:gd name="connsiteY60" fmla="*/ 2381 h 512109"/>
              <a:gd name="connsiteX61" fmla="*/ 84195 w 343751"/>
              <a:gd name="connsiteY61" fmla="*/ 7143 h 512109"/>
              <a:gd name="connsiteX62" fmla="*/ 69908 w 343751"/>
              <a:gd name="connsiteY62" fmla="*/ 16668 h 512109"/>
              <a:gd name="connsiteX63" fmla="*/ 55620 w 343751"/>
              <a:gd name="connsiteY63" fmla="*/ 26193 h 512109"/>
              <a:gd name="connsiteX64" fmla="*/ 34189 w 343751"/>
              <a:gd name="connsiteY64" fmla="*/ 38100 h 512109"/>
              <a:gd name="connsiteX65" fmla="*/ 27045 w 343751"/>
              <a:gd name="connsiteY65" fmla="*/ 42862 h 512109"/>
              <a:gd name="connsiteX66" fmla="*/ 5614 w 343751"/>
              <a:gd name="connsiteY66" fmla="*/ 45243 h 512109"/>
              <a:gd name="connsiteX67" fmla="*/ 851 w 343751"/>
              <a:gd name="connsiteY67" fmla="*/ 47625 h 512109"/>
              <a:gd name="connsiteX0" fmla="*/ 851 w 343751"/>
              <a:gd name="connsiteY0" fmla="*/ 47625 h 512121"/>
              <a:gd name="connsiteX1" fmla="*/ 851 w 343751"/>
              <a:gd name="connsiteY1" fmla="*/ 47625 h 512121"/>
              <a:gd name="connsiteX2" fmla="*/ 5614 w 343751"/>
              <a:gd name="connsiteY2" fmla="*/ 130968 h 512121"/>
              <a:gd name="connsiteX3" fmla="*/ 10376 w 343751"/>
              <a:gd name="connsiteY3" fmla="*/ 192881 h 512121"/>
              <a:gd name="connsiteX4" fmla="*/ 7995 w 343751"/>
              <a:gd name="connsiteY4" fmla="*/ 402431 h 512121"/>
              <a:gd name="connsiteX5" fmla="*/ 10376 w 343751"/>
              <a:gd name="connsiteY5" fmla="*/ 490537 h 512121"/>
              <a:gd name="connsiteX6" fmla="*/ 27045 w 343751"/>
              <a:gd name="connsiteY6" fmla="*/ 497681 h 512121"/>
              <a:gd name="connsiteX7" fmla="*/ 34189 w 343751"/>
              <a:gd name="connsiteY7" fmla="*/ 500062 h 512121"/>
              <a:gd name="connsiteX8" fmla="*/ 53239 w 343751"/>
              <a:gd name="connsiteY8" fmla="*/ 504825 h 512121"/>
              <a:gd name="connsiteX9" fmla="*/ 138964 w 343751"/>
              <a:gd name="connsiteY9" fmla="*/ 511968 h 512121"/>
              <a:gd name="connsiteX10" fmla="*/ 169920 w 343751"/>
              <a:gd name="connsiteY10" fmla="*/ 507206 h 512121"/>
              <a:gd name="connsiteX11" fmla="*/ 177064 w 343751"/>
              <a:gd name="connsiteY11" fmla="*/ 481012 h 512121"/>
              <a:gd name="connsiteX12" fmla="*/ 181826 w 343751"/>
              <a:gd name="connsiteY12" fmla="*/ 473868 h 512121"/>
              <a:gd name="connsiteX13" fmla="*/ 186589 w 343751"/>
              <a:gd name="connsiteY13" fmla="*/ 459581 h 512121"/>
              <a:gd name="connsiteX14" fmla="*/ 188970 w 343751"/>
              <a:gd name="connsiteY14" fmla="*/ 452437 h 512121"/>
              <a:gd name="connsiteX15" fmla="*/ 198495 w 343751"/>
              <a:gd name="connsiteY15" fmla="*/ 438150 h 512121"/>
              <a:gd name="connsiteX16" fmla="*/ 203258 w 343751"/>
              <a:gd name="connsiteY16" fmla="*/ 431006 h 512121"/>
              <a:gd name="connsiteX17" fmla="*/ 210401 w 343751"/>
              <a:gd name="connsiteY17" fmla="*/ 426243 h 512121"/>
              <a:gd name="connsiteX18" fmla="*/ 212783 w 343751"/>
              <a:gd name="connsiteY18" fmla="*/ 416718 h 512121"/>
              <a:gd name="connsiteX19" fmla="*/ 219926 w 343751"/>
              <a:gd name="connsiteY19" fmla="*/ 409575 h 512121"/>
              <a:gd name="connsiteX20" fmla="*/ 229451 w 343751"/>
              <a:gd name="connsiteY20" fmla="*/ 395287 h 512121"/>
              <a:gd name="connsiteX21" fmla="*/ 234214 w 343751"/>
              <a:gd name="connsiteY21" fmla="*/ 388143 h 512121"/>
              <a:gd name="connsiteX22" fmla="*/ 243739 w 343751"/>
              <a:gd name="connsiteY22" fmla="*/ 373856 h 512121"/>
              <a:gd name="connsiteX23" fmla="*/ 250883 w 343751"/>
              <a:gd name="connsiteY23" fmla="*/ 357187 h 512121"/>
              <a:gd name="connsiteX24" fmla="*/ 260408 w 343751"/>
              <a:gd name="connsiteY24" fmla="*/ 342900 h 512121"/>
              <a:gd name="connsiteX25" fmla="*/ 265170 w 343751"/>
              <a:gd name="connsiteY25" fmla="*/ 335756 h 512121"/>
              <a:gd name="connsiteX26" fmla="*/ 269933 w 343751"/>
              <a:gd name="connsiteY26" fmla="*/ 328612 h 512121"/>
              <a:gd name="connsiteX27" fmla="*/ 274695 w 343751"/>
              <a:gd name="connsiteY27" fmla="*/ 319087 h 512121"/>
              <a:gd name="connsiteX28" fmla="*/ 281839 w 343751"/>
              <a:gd name="connsiteY28" fmla="*/ 311943 h 512121"/>
              <a:gd name="connsiteX29" fmla="*/ 293745 w 343751"/>
              <a:gd name="connsiteY29" fmla="*/ 295275 h 512121"/>
              <a:gd name="connsiteX30" fmla="*/ 296126 w 343751"/>
              <a:gd name="connsiteY30" fmla="*/ 288131 h 512121"/>
              <a:gd name="connsiteX31" fmla="*/ 300889 w 343751"/>
              <a:gd name="connsiteY31" fmla="*/ 280987 h 512121"/>
              <a:gd name="connsiteX32" fmla="*/ 310414 w 343751"/>
              <a:gd name="connsiteY32" fmla="*/ 264318 h 512121"/>
              <a:gd name="connsiteX33" fmla="*/ 317558 w 343751"/>
              <a:gd name="connsiteY33" fmla="*/ 257175 h 512121"/>
              <a:gd name="connsiteX34" fmla="*/ 319939 w 343751"/>
              <a:gd name="connsiteY34" fmla="*/ 250031 h 512121"/>
              <a:gd name="connsiteX35" fmla="*/ 327083 w 343751"/>
              <a:gd name="connsiteY35" fmla="*/ 240506 h 512121"/>
              <a:gd name="connsiteX36" fmla="*/ 331845 w 343751"/>
              <a:gd name="connsiteY36" fmla="*/ 233362 h 512121"/>
              <a:gd name="connsiteX37" fmla="*/ 343751 w 343751"/>
              <a:gd name="connsiteY37" fmla="*/ 219075 h 512121"/>
              <a:gd name="connsiteX38" fmla="*/ 341370 w 343751"/>
              <a:gd name="connsiteY38" fmla="*/ 209550 h 512121"/>
              <a:gd name="connsiteX39" fmla="*/ 329464 w 343751"/>
              <a:gd name="connsiteY39" fmla="*/ 195262 h 512121"/>
              <a:gd name="connsiteX40" fmla="*/ 324701 w 343751"/>
              <a:gd name="connsiteY40" fmla="*/ 185737 h 512121"/>
              <a:gd name="connsiteX41" fmla="*/ 319939 w 343751"/>
              <a:gd name="connsiteY41" fmla="*/ 178593 h 512121"/>
              <a:gd name="connsiteX42" fmla="*/ 310414 w 343751"/>
              <a:gd name="connsiteY42" fmla="*/ 161925 h 512121"/>
              <a:gd name="connsiteX43" fmla="*/ 293745 w 343751"/>
              <a:gd name="connsiteY43" fmla="*/ 145256 h 512121"/>
              <a:gd name="connsiteX44" fmla="*/ 279458 w 343751"/>
              <a:gd name="connsiteY44" fmla="*/ 133350 h 512121"/>
              <a:gd name="connsiteX45" fmla="*/ 272314 w 343751"/>
              <a:gd name="connsiteY45" fmla="*/ 123825 h 512121"/>
              <a:gd name="connsiteX46" fmla="*/ 265170 w 343751"/>
              <a:gd name="connsiteY46" fmla="*/ 119062 h 512121"/>
              <a:gd name="connsiteX47" fmla="*/ 248501 w 343751"/>
              <a:gd name="connsiteY47" fmla="*/ 102393 h 512121"/>
              <a:gd name="connsiteX48" fmla="*/ 241358 w 343751"/>
              <a:gd name="connsiteY48" fmla="*/ 95250 h 512121"/>
              <a:gd name="connsiteX49" fmla="*/ 231833 w 343751"/>
              <a:gd name="connsiteY49" fmla="*/ 83343 h 512121"/>
              <a:gd name="connsiteX50" fmla="*/ 229451 w 343751"/>
              <a:gd name="connsiteY50" fmla="*/ 76200 h 512121"/>
              <a:gd name="connsiteX51" fmla="*/ 222308 w 343751"/>
              <a:gd name="connsiteY51" fmla="*/ 69056 h 512121"/>
              <a:gd name="connsiteX52" fmla="*/ 210401 w 343751"/>
              <a:gd name="connsiteY52" fmla="*/ 54768 h 512121"/>
              <a:gd name="connsiteX53" fmla="*/ 198495 w 343751"/>
              <a:gd name="connsiteY53" fmla="*/ 38100 h 512121"/>
              <a:gd name="connsiteX54" fmla="*/ 186589 w 343751"/>
              <a:gd name="connsiteY54" fmla="*/ 23812 h 512121"/>
              <a:gd name="connsiteX55" fmla="*/ 181826 w 343751"/>
              <a:gd name="connsiteY55" fmla="*/ 9525 h 512121"/>
              <a:gd name="connsiteX56" fmla="*/ 155633 w 343751"/>
              <a:gd name="connsiteY56" fmla="*/ 4762 h 512121"/>
              <a:gd name="connsiteX57" fmla="*/ 146108 w 343751"/>
              <a:gd name="connsiteY57" fmla="*/ 2381 h 512121"/>
              <a:gd name="connsiteX58" fmla="*/ 129439 w 343751"/>
              <a:gd name="connsiteY58" fmla="*/ 0 h 512121"/>
              <a:gd name="connsiteX59" fmla="*/ 98483 w 343751"/>
              <a:gd name="connsiteY59" fmla="*/ 2381 h 512121"/>
              <a:gd name="connsiteX60" fmla="*/ 84195 w 343751"/>
              <a:gd name="connsiteY60" fmla="*/ 7143 h 512121"/>
              <a:gd name="connsiteX61" fmla="*/ 69908 w 343751"/>
              <a:gd name="connsiteY61" fmla="*/ 16668 h 512121"/>
              <a:gd name="connsiteX62" fmla="*/ 55620 w 343751"/>
              <a:gd name="connsiteY62" fmla="*/ 26193 h 512121"/>
              <a:gd name="connsiteX63" fmla="*/ 34189 w 343751"/>
              <a:gd name="connsiteY63" fmla="*/ 38100 h 512121"/>
              <a:gd name="connsiteX64" fmla="*/ 27045 w 343751"/>
              <a:gd name="connsiteY64" fmla="*/ 42862 h 512121"/>
              <a:gd name="connsiteX65" fmla="*/ 5614 w 343751"/>
              <a:gd name="connsiteY65" fmla="*/ 45243 h 512121"/>
              <a:gd name="connsiteX66" fmla="*/ 851 w 343751"/>
              <a:gd name="connsiteY66" fmla="*/ 47625 h 512121"/>
              <a:gd name="connsiteX0" fmla="*/ 851 w 343751"/>
              <a:gd name="connsiteY0" fmla="*/ 47625 h 508682"/>
              <a:gd name="connsiteX1" fmla="*/ 851 w 343751"/>
              <a:gd name="connsiteY1" fmla="*/ 47625 h 508682"/>
              <a:gd name="connsiteX2" fmla="*/ 5614 w 343751"/>
              <a:gd name="connsiteY2" fmla="*/ 130968 h 508682"/>
              <a:gd name="connsiteX3" fmla="*/ 10376 w 343751"/>
              <a:gd name="connsiteY3" fmla="*/ 192881 h 508682"/>
              <a:gd name="connsiteX4" fmla="*/ 7995 w 343751"/>
              <a:gd name="connsiteY4" fmla="*/ 402431 h 508682"/>
              <a:gd name="connsiteX5" fmla="*/ 10376 w 343751"/>
              <a:gd name="connsiteY5" fmla="*/ 490537 h 508682"/>
              <a:gd name="connsiteX6" fmla="*/ 27045 w 343751"/>
              <a:gd name="connsiteY6" fmla="*/ 497681 h 508682"/>
              <a:gd name="connsiteX7" fmla="*/ 34189 w 343751"/>
              <a:gd name="connsiteY7" fmla="*/ 500062 h 508682"/>
              <a:gd name="connsiteX8" fmla="*/ 53239 w 343751"/>
              <a:gd name="connsiteY8" fmla="*/ 504825 h 508682"/>
              <a:gd name="connsiteX9" fmla="*/ 169920 w 343751"/>
              <a:gd name="connsiteY9" fmla="*/ 507206 h 508682"/>
              <a:gd name="connsiteX10" fmla="*/ 177064 w 343751"/>
              <a:gd name="connsiteY10" fmla="*/ 481012 h 508682"/>
              <a:gd name="connsiteX11" fmla="*/ 181826 w 343751"/>
              <a:gd name="connsiteY11" fmla="*/ 473868 h 508682"/>
              <a:gd name="connsiteX12" fmla="*/ 186589 w 343751"/>
              <a:gd name="connsiteY12" fmla="*/ 459581 h 508682"/>
              <a:gd name="connsiteX13" fmla="*/ 188970 w 343751"/>
              <a:gd name="connsiteY13" fmla="*/ 452437 h 508682"/>
              <a:gd name="connsiteX14" fmla="*/ 198495 w 343751"/>
              <a:gd name="connsiteY14" fmla="*/ 438150 h 508682"/>
              <a:gd name="connsiteX15" fmla="*/ 203258 w 343751"/>
              <a:gd name="connsiteY15" fmla="*/ 431006 h 508682"/>
              <a:gd name="connsiteX16" fmla="*/ 210401 w 343751"/>
              <a:gd name="connsiteY16" fmla="*/ 426243 h 508682"/>
              <a:gd name="connsiteX17" fmla="*/ 212783 w 343751"/>
              <a:gd name="connsiteY17" fmla="*/ 416718 h 508682"/>
              <a:gd name="connsiteX18" fmla="*/ 219926 w 343751"/>
              <a:gd name="connsiteY18" fmla="*/ 409575 h 508682"/>
              <a:gd name="connsiteX19" fmla="*/ 229451 w 343751"/>
              <a:gd name="connsiteY19" fmla="*/ 395287 h 508682"/>
              <a:gd name="connsiteX20" fmla="*/ 234214 w 343751"/>
              <a:gd name="connsiteY20" fmla="*/ 388143 h 508682"/>
              <a:gd name="connsiteX21" fmla="*/ 243739 w 343751"/>
              <a:gd name="connsiteY21" fmla="*/ 373856 h 508682"/>
              <a:gd name="connsiteX22" fmla="*/ 250883 w 343751"/>
              <a:gd name="connsiteY22" fmla="*/ 357187 h 508682"/>
              <a:gd name="connsiteX23" fmla="*/ 260408 w 343751"/>
              <a:gd name="connsiteY23" fmla="*/ 342900 h 508682"/>
              <a:gd name="connsiteX24" fmla="*/ 265170 w 343751"/>
              <a:gd name="connsiteY24" fmla="*/ 335756 h 508682"/>
              <a:gd name="connsiteX25" fmla="*/ 269933 w 343751"/>
              <a:gd name="connsiteY25" fmla="*/ 328612 h 508682"/>
              <a:gd name="connsiteX26" fmla="*/ 274695 w 343751"/>
              <a:gd name="connsiteY26" fmla="*/ 319087 h 508682"/>
              <a:gd name="connsiteX27" fmla="*/ 281839 w 343751"/>
              <a:gd name="connsiteY27" fmla="*/ 311943 h 508682"/>
              <a:gd name="connsiteX28" fmla="*/ 293745 w 343751"/>
              <a:gd name="connsiteY28" fmla="*/ 295275 h 508682"/>
              <a:gd name="connsiteX29" fmla="*/ 296126 w 343751"/>
              <a:gd name="connsiteY29" fmla="*/ 288131 h 508682"/>
              <a:gd name="connsiteX30" fmla="*/ 300889 w 343751"/>
              <a:gd name="connsiteY30" fmla="*/ 280987 h 508682"/>
              <a:gd name="connsiteX31" fmla="*/ 310414 w 343751"/>
              <a:gd name="connsiteY31" fmla="*/ 264318 h 508682"/>
              <a:gd name="connsiteX32" fmla="*/ 317558 w 343751"/>
              <a:gd name="connsiteY32" fmla="*/ 257175 h 508682"/>
              <a:gd name="connsiteX33" fmla="*/ 319939 w 343751"/>
              <a:gd name="connsiteY33" fmla="*/ 250031 h 508682"/>
              <a:gd name="connsiteX34" fmla="*/ 327083 w 343751"/>
              <a:gd name="connsiteY34" fmla="*/ 240506 h 508682"/>
              <a:gd name="connsiteX35" fmla="*/ 331845 w 343751"/>
              <a:gd name="connsiteY35" fmla="*/ 233362 h 508682"/>
              <a:gd name="connsiteX36" fmla="*/ 343751 w 343751"/>
              <a:gd name="connsiteY36" fmla="*/ 219075 h 508682"/>
              <a:gd name="connsiteX37" fmla="*/ 341370 w 343751"/>
              <a:gd name="connsiteY37" fmla="*/ 209550 h 508682"/>
              <a:gd name="connsiteX38" fmla="*/ 329464 w 343751"/>
              <a:gd name="connsiteY38" fmla="*/ 195262 h 508682"/>
              <a:gd name="connsiteX39" fmla="*/ 324701 w 343751"/>
              <a:gd name="connsiteY39" fmla="*/ 185737 h 508682"/>
              <a:gd name="connsiteX40" fmla="*/ 319939 w 343751"/>
              <a:gd name="connsiteY40" fmla="*/ 178593 h 508682"/>
              <a:gd name="connsiteX41" fmla="*/ 310414 w 343751"/>
              <a:gd name="connsiteY41" fmla="*/ 161925 h 508682"/>
              <a:gd name="connsiteX42" fmla="*/ 293745 w 343751"/>
              <a:gd name="connsiteY42" fmla="*/ 145256 h 508682"/>
              <a:gd name="connsiteX43" fmla="*/ 279458 w 343751"/>
              <a:gd name="connsiteY43" fmla="*/ 133350 h 508682"/>
              <a:gd name="connsiteX44" fmla="*/ 272314 w 343751"/>
              <a:gd name="connsiteY44" fmla="*/ 123825 h 508682"/>
              <a:gd name="connsiteX45" fmla="*/ 265170 w 343751"/>
              <a:gd name="connsiteY45" fmla="*/ 119062 h 508682"/>
              <a:gd name="connsiteX46" fmla="*/ 248501 w 343751"/>
              <a:gd name="connsiteY46" fmla="*/ 102393 h 508682"/>
              <a:gd name="connsiteX47" fmla="*/ 241358 w 343751"/>
              <a:gd name="connsiteY47" fmla="*/ 95250 h 508682"/>
              <a:gd name="connsiteX48" fmla="*/ 231833 w 343751"/>
              <a:gd name="connsiteY48" fmla="*/ 83343 h 508682"/>
              <a:gd name="connsiteX49" fmla="*/ 229451 w 343751"/>
              <a:gd name="connsiteY49" fmla="*/ 76200 h 508682"/>
              <a:gd name="connsiteX50" fmla="*/ 222308 w 343751"/>
              <a:gd name="connsiteY50" fmla="*/ 69056 h 508682"/>
              <a:gd name="connsiteX51" fmla="*/ 210401 w 343751"/>
              <a:gd name="connsiteY51" fmla="*/ 54768 h 508682"/>
              <a:gd name="connsiteX52" fmla="*/ 198495 w 343751"/>
              <a:gd name="connsiteY52" fmla="*/ 38100 h 508682"/>
              <a:gd name="connsiteX53" fmla="*/ 186589 w 343751"/>
              <a:gd name="connsiteY53" fmla="*/ 23812 h 508682"/>
              <a:gd name="connsiteX54" fmla="*/ 181826 w 343751"/>
              <a:gd name="connsiteY54" fmla="*/ 9525 h 508682"/>
              <a:gd name="connsiteX55" fmla="*/ 155633 w 343751"/>
              <a:gd name="connsiteY55" fmla="*/ 4762 h 508682"/>
              <a:gd name="connsiteX56" fmla="*/ 146108 w 343751"/>
              <a:gd name="connsiteY56" fmla="*/ 2381 h 508682"/>
              <a:gd name="connsiteX57" fmla="*/ 129439 w 343751"/>
              <a:gd name="connsiteY57" fmla="*/ 0 h 508682"/>
              <a:gd name="connsiteX58" fmla="*/ 98483 w 343751"/>
              <a:gd name="connsiteY58" fmla="*/ 2381 h 508682"/>
              <a:gd name="connsiteX59" fmla="*/ 84195 w 343751"/>
              <a:gd name="connsiteY59" fmla="*/ 7143 h 508682"/>
              <a:gd name="connsiteX60" fmla="*/ 69908 w 343751"/>
              <a:gd name="connsiteY60" fmla="*/ 16668 h 508682"/>
              <a:gd name="connsiteX61" fmla="*/ 55620 w 343751"/>
              <a:gd name="connsiteY61" fmla="*/ 26193 h 508682"/>
              <a:gd name="connsiteX62" fmla="*/ 34189 w 343751"/>
              <a:gd name="connsiteY62" fmla="*/ 38100 h 508682"/>
              <a:gd name="connsiteX63" fmla="*/ 27045 w 343751"/>
              <a:gd name="connsiteY63" fmla="*/ 42862 h 508682"/>
              <a:gd name="connsiteX64" fmla="*/ 5614 w 343751"/>
              <a:gd name="connsiteY64" fmla="*/ 45243 h 508682"/>
              <a:gd name="connsiteX65" fmla="*/ 851 w 343751"/>
              <a:gd name="connsiteY65" fmla="*/ 47625 h 508682"/>
              <a:gd name="connsiteX0" fmla="*/ 851 w 343751"/>
              <a:gd name="connsiteY0" fmla="*/ 47625 h 505714"/>
              <a:gd name="connsiteX1" fmla="*/ 851 w 343751"/>
              <a:gd name="connsiteY1" fmla="*/ 47625 h 505714"/>
              <a:gd name="connsiteX2" fmla="*/ 5614 w 343751"/>
              <a:gd name="connsiteY2" fmla="*/ 130968 h 505714"/>
              <a:gd name="connsiteX3" fmla="*/ 10376 w 343751"/>
              <a:gd name="connsiteY3" fmla="*/ 192881 h 505714"/>
              <a:gd name="connsiteX4" fmla="*/ 7995 w 343751"/>
              <a:gd name="connsiteY4" fmla="*/ 402431 h 505714"/>
              <a:gd name="connsiteX5" fmla="*/ 10376 w 343751"/>
              <a:gd name="connsiteY5" fmla="*/ 490537 h 505714"/>
              <a:gd name="connsiteX6" fmla="*/ 27045 w 343751"/>
              <a:gd name="connsiteY6" fmla="*/ 497681 h 505714"/>
              <a:gd name="connsiteX7" fmla="*/ 34189 w 343751"/>
              <a:gd name="connsiteY7" fmla="*/ 500062 h 505714"/>
              <a:gd name="connsiteX8" fmla="*/ 53239 w 343751"/>
              <a:gd name="connsiteY8" fmla="*/ 504825 h 505714"/>
              <a:gd name="connsiteX9" fmla="*/ 177064 w 343751"/>
              <a:gd name="connsiteY9" fmla="*/ 481012 h 505714"/>
              <a:gd name="connsiteX10" fmla="*/ 181826 w 343751"/>
              <a:gd name="connsiteY10" fmla="*/ 473868 h 505714"/>
              <a:gd name="connsiteX11" fmla="*/ 186589 w 343751"/>
              <a:gd name="connsiteY11" fmla="*/ 459581 h 505714"/>
              <a:gd name="connsiteX12" fmla="*/ 188970 w 343751"/>
              <a:gd name="connsiteY12" fmla="*/ 452437 h 505714"/>
              <a:gd name="connsiteX13" fmla="*/ 198495 w 343751"/>
              <a:gd name="connsiteY13" fmla="*/ 438150 h 505714"/>
              <a:gd name="connsiteX14" fmla="*/ 203258 w 343751"/>
              <a:gd name="connsiteY14" fmla="*/ 431006 h 505714"/>
              <a:gd name="connsiteX15" fmla="*/ 210401 w 343751"/>
              <a:gd name="connsiteY15" fmla="*/ 426243 h 505714"/>
              <a:gd name="connsiteX16" fmla="*/ 212783 w 343751"/>
              <a:gd name="connsiteY16" fmla="*/ 416718 h 505714"/>
              <a:gd name="connsiteX17" fmla="*/ 219926 w 343751"/>
              <a:gd name="connsiteY17" fmla="*/ 409575 h 505714"/>
              <a:gd name="connsiteX18" fmla="*/ 229451 w 343751"/>
              <a:gd name="connsiteY18" fmla="*/ 395287 h 505714"/>
              <a:gd name="connsiteX19" fmla="*/ 234214 w 343751"/>
              <a:gd name="connsiteY19" fmla="*/ 388143 h 505714"/>
              <a:gd name="connsiteX20" fmla="*/ 243739 w 343751"/>
              <a:gd name="connsiteY20" fmla="*/ 373856 h 505714"/>
              <a:gd name="connsiteX21" fmla="*/ 250883 w 343751"/>
              <a:gd name="connsiteY21" fmla="*/ 357187 h 505714"/>
              <a:gd name="connsiteX22" fmla="*/ 260408 w 343751"/>
              <a:gd name="connsiteY22" fmla="*/ 342900 h 505714"/>
              <a:gd name="connsiteX23" fmla="*/ 265170 w 343751"/>
              <a:gd name="connsiteY23" fmla="*/ 335756 h 505714"/>
              <a:gd name="connsiteX24" fmla="*/ 269933 w 343751"/>
              <a:gd name="connsiteY24" fmla="*/ 328612 h 505714"/>
              <a:gd name="connsiteX25" fmla="*/ 274695 w 343751"/>
              <a:gd name="connsiteY25" fmla="*/ 319087 h 505714"/>
              <a:gd name="connsiteX26" fmla="*/ 281839 w 343751"/>
              <a:gd name="connsiteY26" fmla="*/ 311943 h 505714"/>
              <a:gd name="connsiteX27" fmla="*/ 293745 w 343751"/>
              <a:gd name="connsiteY27" fmla="*/ 295275 h 505714"/>
              <a:gd name="connsiteX28" fmla="*/ 296126 w 343751"/>
              <a:gd name="connsiteY28" fmla="*/ 288131 h 505714"/>
              <a:gd name="connsiteX29" fmla="*/ 300889 w 343751"/>
              <a:gd name="connsiteY29" fmla="*/ 280987 h 505714"/>
              <a:gd name="connsiteX30" fmla="*/ 310414 w 343751"/>
              <a:gd name="connsiteY30" fmla="*/ 264318 h 505714"/>
              <a:gd name="connsiteX31" fmla="*/ 317558 w 343751"/>
              <a:gd name="connsiteY31" fmla="*/ 257175 h 505714"/>
              <a:gd name="connsiteX32" fmla="*/ 319939 w 343751"/>
              <a:gd name="connsiteY32" fmla="*/ 250031 h 505714"/>
              <a:gd name="connsiteX33" fmla="*/ 327083 w 343751"/>
              <a:gd name="connsiteY33" fmla="*/ 240506 h 505714"/>
              <a:gd name="connsiteX34" fmla="*/ 331845 w 343751"/>
              <a:gd name="connsiteY34" fmla="*/ 233362 h 505714"/>
              <a:gd name="connsiteX35" fmla="*/ 343751 w 343751"/>
              <a:gd name="connsiteY35" fmla="*/ 219075 h 505714"/>
              <a:gd name="connsiteX36" fmla="*/ 341370 w 343751"/>
              <a:gd name="connsiteY36" fmla="*/ 209550 h 505714"/>
              <a:gd name="connsiteX37" fmla="*/ 329464 w 343751"/>
              <a:gd name="connsiteY37" fmla="*/ 195262 h 505714"/>
              <a:gd name="connsiteX38" fmla="*/ 324701 w 343751"/>
              <a:gd name="connsiteY38" fmla="*/ 185737 h 505714"/>
              <a:gd name="connsiteX39" fmla="*/ 319939 w 343751"/>
              <a:gd name="connsiteY39" fmla="*/ 178593 h 505714"/>
              <a:gd name="connsiteX40" fmla="*/ 310414 w 343751"/>
              <a:gd name="connsiteY40" fmla="*/ 161925 h 505714"/>
              <a:gd name="connsiteX41" fmla="*/ 293745 w 343751"/>
              <a:gd name="connsiteY41" fmla="*/ 145256 h 505714"/>
              <a:gd name="connsiteX42" fmla="*/ 279458 w 343751"/>
              <a:gd name="connsiteY42" fmla="*/ 133350 h 505714"/>
              <a:gd name="connsiteX43" fmla="*/ 272314 w 343751"/>
              <a:gd name="connsiteY43" fmla="*/ 123825 h 505714"/>
              <a:gd name="connsiteX44" fmla="*/ 265170 w 343751"/>
              <a:gd name="connsiteY44" fmla="*/ 119062 h 505714"/>
              <a:gd name="connsiteX45" fmla="*/ 248501 w 343751"/>
              <a:gd name="connsiteY45" fmla="*/ 102393 h 505714"/>
              <a:gd name="connsiteX46" fmla="*/ 241358 w 343751"/>
              <a:gd name="connsiteY46" fmla="*/ 95250 h 505714"/>
              <a:gd name="connsiteX47" fmla="*/ 231833 w 343751"/>
              <a:gd name="connsiteY47" fmla="*/ 83343 h 505714"/>
              <a:gd name="connsiteX48" fmla="*/ 229451 w 343751"/>
              <a:gd name="connsiteY48" fmla="*/ 76200 h 505714"/>
              <a:gd name="connsiteX49" fmla="*/ 222308 w 343751"/>
              <a:gd name="connsiteY49" fmla="*/ 69056 h 505714"/>
              <a:gd name="connsiteX50" fmla="*/ 210401 w 343751"/>
              <a:gd name="connsiteY50" fmla="*/ 54768 h 505714"/>
              <a:gd name="connsiteX51" fmla="*/ 198495 w 343751"/>
              <a:gd name="connsiteY51" fmla="*/ 38100 h 505714"/>
              <a:gd name="connsiteX52" fmla="*/ 186589 w 343751"/>
              <a:gd name="connsiteY52" fmla="*/ 23812 h 505714"/>
              <a:gd name="connsiteX53" fmla="*/ 181826 w 343751"/>
              <a:gd name="connsiteY53" fmla="*/ 9525 h 505714"/>
              <a:gd name="connsiteX54" fmla="*/ 155633 w 343751"/>
              <a:gd name="connsiteY54" fmla="*/ 4762 h 505714"/>
              <a:gd name="connsiteX55" fmla="*/ 146108 w 343751"/>
              <a:gd name="connsiteY55" fmla="*/ 2381 h 505714"/>
              <a:gd name="connsiteX56" fmla="*/ 129439 w 343751"/>
              <a:gd name="connsiteY56" fmla="*/ 0 h 505714"/>
              <a:gd name="connsiteX57" fmla="*/ 98483 w 343751"/>
              <a:gd name="connsiteY57" fmla="*/ 2381 h 505714"/>
              <a:gd name="connsiteX58" fmla="*/ 84195 w 343751"/>
              <a:gd name="connsiteY58" fmla="*/ 7143 h 505714"/>
              <a:gd name="connsiteX59" fmla="*/ 69908 w 343751"/>
              <a:gd name="connsiteY59" fmla="*/ 16668 h 505714"/>
              <a:gd name="connsiteX60" fmla="*/ 55620 w 343751"/>
              <a:gd name="connsiteY60" fmla="*/ 26193 h 505714"/>
              <a:gd name="connsiteX61" fmla="*/ 34189 w 343751"/>
              <a:gd name="connsiteY61" fmla="*/ 38100 h 505714"/>
              <a:gd name="connsiteX62" fmla="*/ 27045 w 343751"/>
              <a:gd name="connsiteY62" fmla="*/ 42862 h 505714"/>
              <a:gd name="connsiteX63" fmla="*/ 5614 w 343751"/>
              <a:gd name="connsiteY63" fmla="*/ 45243 h 505714"/>
              <a:gd name="connsiteX64" fmla="*/ 851 w 343751"/>
              <a:gd name="connsiteY64" fmla="*/ 47625 h 505714"/>
              <a:gd name="connsiteX0" fmla="*/ 851 w 343751"/>
              <a:gd name="connsiteY0" fmla="*/ 47625 h 505666"/>
              <a:gd name="connsiteX1" fmla="*/ 851 w 343751"/>
              <a:gd name="connsiteY1" fmla="*/ 47625 h 505666"/>
              <a:gd name="connsiteX2" fmla="*/ 5614 w 343751"/>
              <a:gd name="connsiteY2" fmla="*/ 130968 h 505666"/>
              <a:gd name="connsiteX3" fmla="*/ 10376 w 343751"/>
              <a:gd name="connsiteY3" fmla="*/ 192881 h 505666"/>
              <a:gd name="connsiteX4" fmla="*/ 7995 w 343751"/>
              <a:gd name="connsiteY4" fmla="*/ 402431 h 505666"/>
              <a:gd name="connsiteX5" fmla="*/ 10376 w 343751"/>
              <a:gd name="connsiteY5" fmla="*/ 490537 h 505666"/>
              <a:gd name="connsiteX6" fmla="*/ 27045 w 343751"/>
              <a:gd name="connsiteY6" fmla="*/ 497681 h 505666"/>
              <a:gd name="connsiteX7" fmla="*/ 34189 w 343751"/>
              <a:gd name="connsiteY7" fmla="*/ 500062 h 505666"/>
              <a:gd name="connsiteX8" fmla="*/ 53239 w 343751"/>
              <a:gd name="connsiteY8" fmla="*/ 504825 h 505666"/>
              <a:gd name="connsiteX9" fmla="*/ 177064 w 343751"/>
              <a:gd name="connsiteY9" fmla="*/ 481012 h 505666"/>
              <a:gd name="connsiteX10" fmla="*/ 181826 w 343751"/>
              <a:gd name="connsiteY10" fmla="*/ 473868 h 505666"/>
              <a:gd name="connsiteX11" fmla="*/ 186589 w 343751"/>
              <a:gd name="connsiteY11" fmla="*/ 459581 h 505666"/>
              <a:gd name="connsiteX12" fmla="*/ 188970 w 343751"/>
              <a:gd name="connsiteY12" fmla="*/ 452437 h 505666"/>
              <a:gd name="connsiteX13" fmla="*/ 198495 w 343751"/>
              <a:gd name="connsiteY13" fmla="*/ 438150 h 505666"/>
              <a:gd name="connsiteX14" fmla="*/ 203258 w 343751"/>
              <a:gd name="connsiteY14" fmla="*/ 431006 h 505666"/>
              <a:gd name="connsiteX15" fmla="*/ 210401 w 343751"/>
              <a:gd name="connsiteY15" fmla="*/ 426243 h 505666"/>
              <a:gd name="connsiteX16" fmla="*/ 212783 w 343751"/>
              <a:gd name="connsiteY16" fmla="*/ 416718 h 505666"/>
              <a:gd name="connsiteX17" fmla="*/ 219926 w 343751"/>
              <a:gd name="connsiteY17" fmla="*/ 409575 h 505666"/>
              <a:gd name="connsiteX18" fmla="*/ 229451 w 343751"/>
              <a:gd name="connsiteY18" fmla="*/ 395287 h 505666"/>
              <a:gd name="connsiteX19" fmla="*/ 234214 w 343751"/>
              <a:gd name="connsiteY19" fmla="*/ 388143 h 505666"/>
              <a:gd name="connsiteX20" fmla="*/ 243739 w 343751"/>
              <a:gd name="connsiteY20" fmla="*/ 373856 h 505666"/>
              <a:gd name="connsiteX21" fmla="*/ 250883 w 343751"/>
              <a:gd name="connsiteY21" fmla="*/ 357187 h 505666"/>
              <a:gd name="connsiteX22" fmla="*/ 260408 w 343751"/>
              <a:gd name="connsiteY22" fmla="*/ 342900 h 505666"/>
              <a:gd name="connsiteX23" fmla="*/ 265170 w 343751"/>
              <a:gd name="connsiteY23" fmla="*/ 335756 h 505666"/>
              <a:gd name="connsiteX24" fmla="*/ 269933 w 343751"/>
              <a:gd name="connsiteY24" fmla="*/ 328612 h 505666"/>
              <a:gd name="connsiteX25" fmla="*/ 274695 w 343751"/>
              <a:gd name="connsiteY25" fmla="*/ 319087 h 505666"/>
              <a:gd name="connsiteX26" fmla="*/ 281839 w 343751"/>
              <a:gd name="connsiteY26" fmla="*/ 311943 h 505666"/>
              <a:gd name="connsiteX27" fmla="*/ 293745 w 343751"/>
              <a:gd name="connsiteY27" fmla="*/ 295275 h 505666"/>
              <a:gd name="connsiteX28" fmla="*/ 296126 w 343751"/>
              <a:gd name="connsiteY28" fmla="*/ 288131 h 505666"/>
              <a:gd name="connsiteX29" fmla="*/ 300889 w 343751"/>
              <a:gd name="connsiteY29" fmla="*/ 280987 h 505666"/>
              <a:gd name="connsiteX30" fmla="*/ 310414 w 343751"/>
              <a:gd name="connsiteY30" fmla="*/ 264318 h 505666"/>
              <a:gd name="connsiteX31" fmla="*/ 317558 w 343751"/>
              <a:gd name="connsiteY31" fmla="*/ 257175 h 505666"/>
              <a:gd name="connsiteX32" fmla="*/ 319939 w 343751"/>
              <a:gd name="connsiteY32" fmla="*/ 250031 h 505666"/>
              <a:gd name="connsiteX33" fmla="*/ 327083 w 343751"/>
              <a:gd name="connsiteY33" fmla="*/ 240506 h 505666"/>
              <a:gd name="connsiteX34" fmla="*/ 331845 w 343751"/>
              <a:gd name="connsiteY34" fmla="*/ 233362 h 505666"/>
              <a:gd name="connsiteX35" fmla="*/ 343751 w 343751"/>
              <a:gd name="connsiteY35" fmla="*/ 219075 h 505666"/>
              <a:gd name="connsiteX36" fmla="*/ 341370 w 343751"/>
              <a:gd name="connsiteY36" fmla="*/ 209550 h 505666"/>
              <a:gd name="connsiteX37" fmla="*/ 329464 w 343751"/>
              <a:gd name="connsiteY37" fmla="*/ 195262 h 505666"/>
              <a:gd name="connsiteX38" fmla="*/ 324701 w 343751"/>
              <a:gd name="connsiteY38" fmla="*/ 185737 h 505666"/>
              <a:gd name="connsiteX39" fmla="*/ 319939 w 343751"/>
              <a:gd name="connsiteY39" fmla="*/ 178593 h 505666"/>
              <a:gd name="connsiteX40" fmla="*/ 310414 w 343751"/>
              <a:gd name="connsiteY40" fmla="*/ 161925 h 505666"/>
              <a:gd name="connsiteX41" fmla="*/ 293745 w 343751"/>
              <a:gd name="connsiteY41" fmla="*/ 145256 h 505666"/>
              <a:gd name="connsiteX42" fmla="*/ 279458 w 343751"/>
              <a:gd name="connsiteY42" fmla="*/ 133350 h 505666"/>
              <a:gd name="connsiteX43" fmla="*/ 272314 w 343751"/>
              <a:gd name="connsiteY43" fmla="*/ 123825 h 505666"/>
              <a:gd name="connsiteX44" fmla="*/ 265170 w 343751"/>
              <a:gd name="connsiteY44" fmla="*/ 119062 h 505666"/>
              <a:gd name="connsiteX45" fmla="*/ 248501 w 343751"/>
              <a:gd name="connsiteY45" fmla="*/ 102393 h 505666"/>
              <a:gd name="connsiteX46" fmla="*/ 241358 w 343751"/>
              <a:gd name="connsiteY46" fmla="*/ 95250 h 505666"/>
              <a:gd name="connsiteX47" fmla="*/ 231833 w 343751"/>
              <a:gd name="connsiteY47" fmla="*/ 83343 h 505666"/>
              <a:gd name="connsiteX48" fmla="*/ 229451 w 343751"/>
              <a:gd name="connsiteY48" fmla="*/ 76200 h 505666"/>
              <a:gd name="connsiteX49" fmla="*/ 222308 w 343751"/>
              <a:gd name="connsiteY49" fmla="*/ 69056 h 505666"/>
              <a:gd name="connsiteX50" fmla="*/ 210401 w 343751"/>
              <a:gd name="connsiteY50" fmla="*/ 54768 h 505666"/>
              <a:gd name="connsiteX51" fmla="*/ 198495 w 343751"/>
              <a:gd name="connsiteY51" fmla="*/ 38100 h 505666"/>
              <a:gd name="connsiteX52" fmla="*/ 186589 w 343751"/>
              <a:gd name="connsiteY52" fmla="*/ 23812 h 505666"/>
              <a:gd name="connsiteX53" fmla="*/ 181826 w 343751"/>
              <a:gd name="connsiteY53" fmla="*/ 9525 h 505666"/>
              <a:gd name="connsiteX54" fmla="*/ 155633 w 343751"/>
              <a:gd name="connsiteY54" fmla="*/ 4762 h 505666"/>
              <a:gd name="connsiteX55" fmla="*/ 146108 w 343751"/>
              <a:gd name="connsiteY55" fmla="*/ 2381 h 505666"/>
              <a:gd name="connsiteX56" fmla="*/ 129439 w 343751"/>
              <a:gd name="connsiteY56" fmla="*/ 0 h 505666"/>
              <a:gd name="connsiteX57" fmla="*/ 98483 w 343751"/>
              <a:gd name="connsiteY57" fmla="*/ 2381 h 505666"/>
              <a:gd name="connsiteX58" fmla="*/ 84195 w 343751"/>
              <a:gd name="connsiteY58" fmla="*/ 7143 h 505666"/>
              <a:gd name="connsiteX59" fmla="*/ 69908 w 343751"/>
              <a:gd name="connsiteY59" fmla="*/ 16668 h 505666"/>
              <a:gd name="connsiteX60" fmla="*/ 55620 w 343751"/>
              <a:gd name="connsiteY60" fmla="*/ 26193 h 505666"/>
              <a:gd name="connsiteX61" fmla="*/ 34189 w 343751"/>
              <a:gd name="connsiteY61" fmla="*/ 38100 h 505666"/>
              <a:gd name="connsiteX62" fmla="*/ 27045 w 343751"/>
              <a:gd name="connsiteY62" fmla="*/ 42862 h 505666"/>
              <a:gd name="connsiteX63" fmla="*/ 5614 w 343751"/>
              <a:gd name="connsiteY63" fmla="*/ 45243 h 505666"/>
              <a:gd name="connsiteX64" fmla="*/ 851 w 343751"/>
              <a:gd name="connsiteY64" fmla="*/ 47625 h 505666"/>
              <a:gd name="connsiteX0" fmla="*/ 851 w 343751"/>
              <a:gd name="connsiteY0" fmla="*/ 47625 h 500962"/>
              <a:gd name="connsiteX1" fmla="*/ 851 w 343751"/>
              <a:gd name="connsiteY1" fmla="*/ 47625 h 500962"/>
              <a:gd name="connsiteX2" fmla="*/ 5614 w 343751"/>
              <a:gd name="connsiteY2" fmla="*/ 130968 h 500962"/>
              <a:gd name="connsiteX3" fmla="*/ 10376 w 343751"/>
              <a:gd name="connsiteY3" fmla="*/ 192881 h 500962"/>
              <a:gd name="connsiteX4" fmla="*/ 7995 w 343751"/>
              <a:gd name="connsiteY4" fmla="*/ 402431 h 500962"/>
              <a:gd name="connsiteX5" fmla="*/ 10376 w 343751"/>
              <a:gd name="connsiteY5" fmla="*/ 490537 h 500962"/>
              <a:gd name="connsiteX6" fmla="*/ 27045 w 343751"/>
              <a:gd name="connsiteY6" fmla="*/ 497681 h 500962"/>
              <a:gd name="connsiteX7" fmla="*/ 34189 w 343751"/>
              <a:gd name="connsiteY7" fmla="*/ 500062 h 500962"/>
              <a:gd name="connsiteX8" fmla="*/ 177064 w 343751"/>
              <a:gd name="connsiteY8" fmla="*/ 481012 h 500962"/>
              <a:gd name="connsiteX9" fmla="*/ 181826 w 343751"/>
              <a:gd name="connsiteY9" fmla="*/ 473868 h 500962"/>
              <a:gd name="connsiteX10" fmla="*/ 186589 w 343751"/>
              <a:gd name="connsiteY10" fmla="*/ 459581 h 500962"/>
              <a:gd name="connsiteX11" fmla="*/ 188970 w 343751"/>
              <a:gd name="connsiteY11" fmla="*/ 452437 h 500962"/>
              <a:gd name="connsiteX12" fmla="*/ 198495 w 343751"/>
              <a:gd name="connsiteY12" fmla="*/ 438150 h 500962"/>
              <a:gd name="connsiteX13" fmla="*/ 203258 w 343751"/>
              <a:gd name="connsiteY13" fmla="*/ 431006 h 500962"/>
              <a:gd name="connsiteX14" fmla="*/ 210401 w 343751"/>
              <a:gd name="connsiteY14" fmla="*/ 426243 h 500962"/>
              <a:gd name="connsiteX15" fmla="*/ 212783 w 343751"/>
              <a:gd name="connsiteY15" fmla="*/ 416718 h 500962"/>
              <a:gd name="connsiteX16" fmla="*/ 219926 w 343751"/>
              <a:gd name="connsiteY16" fmla="*/ 409575 h 500962"/>
              <a:gd name="connsiteX17" fmla="*/ 229451 w 343751"/>
              <a:gd name="connsiteY17" fmla="*/ 395287 h 500962"/>
              <a:gd name="connsiteX18" fmla="*/ 234214 w 343751"/>
              <a:gd name="connsiteY18" fmla="*/ 388143 h 500962"/>
              <a:gd name="connsiteX19" fmla="*/ 243739 w 343751"/>
              <a:gd name="connsiteY19" fmla="*/ 373856 h 500962"/>
              <a:gd name="connsiteX20" fmla="*/ 250883 w 343751"/>
              <a:gd name="connsiteY20" fmla="*/ 357187 h 500962"/>
              <a:gd name="connsiteX21" fmla="*/ 260408 w 343751"/>
              <a:gd name="connsiteY21" fmla="*/ 342900 h 500962"/>
              <a:gd name="connsiteX22" fmla="*/ 265170 w 343751"/>
              <a:gd name="connsiteY22" fmla="*/ 335756 h 500962"/>
              <a:gd name="connsiteX23" fmla="*/ 269933 w 343751"/>
              <a:gd name="connsiteY23" fmla="*/ 328612 h 500962"/>
              <a:gd name="connsiteX24" fmla="*/ 274695 w 343751"/>
              <a:gd name="connsiteY24" fmla="*/ 319087 h 500962"/>
              <a:gd name="connsiteX25" fmla="*/ 281839 w 343751"/>
              <a:gd name="connsiteY25" fmla="*/ 311943 h 500962"/>
              <a:gd name="connsiteX26" fmla="*/ 293745 w 343751"/>
              <a:gd name="connsiteY26" fmla="*/ 295275 h 500962"/>
              <a:gd name="connsiteX27" fmla="*/ 296126 w 343751"/>
              <a:gd name="connsiteY27" fmla="*/ 288131 h 500962"/>
              <a:gd name="connsiteX28" fmla="*/ 300889 w 343751"/>
              <a:gd name="connsiteY28" fmla="*/ 280987 h 500962"/>
              <a:gd name="connsiteX29" fmla="*/ 310414 w 343751"/>
              <a:gd name="connsiteY29" fmla="*/ 264318 h 500962"/>
              <a:gd name="connsiteX30" fmla="*/ 317558 w 343751"/>
              <a:gd name="connsiteY30" fmla="*/ 257175 h 500962"/>
              <a:gd name="connsiteX31" fmla="*/ 319939 w 343751"/>
              <a:gd name="connsiteY31" fmla="*/ 250031 h 500962"/>
              <a:gd name="connsiteX32" fmla="*/ 327083 w 343751"/>
              <a:gd name="connsiteY32" fmla="*/ 240506 h 500962"/>
              <a:gd name="connsiteX33" fmla="*/ 331845 w 343751"/>
              <a:gd name="connsiteY33" fmla="*/ 233362 h 500962"/>
              <a:gd name="connsiteX34" fmla="*/ 343751 w 343751"/>
              <a:gd name="connsiteY34" fmla="*/ 219075 h 500962"/>
              <a:gd name="connsiteX35" fmla="*/ 341370 w 343751"/>
              <a:gd name="connsiteY35" fmla="*/ 209550 h 500962"/>
              <a:gd name="connsiteX36" fmla="*/ 329464 w 343751"/>
              <a:gd name="connsiteY36" fmla="*/ 195262 h 500962"/>
              <a:gd name="connsiteX37" fmla="*/ 324701 w 343751"/>
              <a:gd name="connsiteY37" fmla="*/ 185737 h 500962"/>
              <a:gd name="connsiteX38" fmla="*/ 319939 w 343751"/>
              <a:gd name="connsiteY38" fmla="*/ 178593 h 500962"/>
              <a:gd name="connsiteX39" fmla="*/ 310414 w 343751"/>
              <a:gd name="connsiteY39" fmla="*/ 161925 h 500962"/>
              <a:gd name="connsiteX40" fmla="*/ 293745 w 343751"/>
              <a:gd name="connsiteY40" fmla="*/ 145256 h 500962"/>
              <a:gd name="connsiteX41" fmla="*/ 279458 w 343751"/>
              <a:gd name="connsiteY41" fmla="*/ 133350 h 500962"/>
              <a:gd name="connsiteX42" fmla="*/ 272314 w 343751"/>
              <a:gd name="connsiteY42" fmla="*/ 123825 h 500962"/>
              <a:gd name="connsiteX43" fmla="*/ 265170 w 343751"/>
              <a:gd name="connsiteY43" fmla="*/ 119062 h 500962"/>
              <a:gd name="connsiteX44" fmla="*/ 248501 w 343751"/>
              <a:gd name="connsiteY44" fmla="*/ 102393 h 500962"/>
              <a:gd name="connsiteX45" fmla="*/ 241358 w 343751"/>
              <a:gd name="connsiteY45" fmla="*/ 95250 h 500962"/>
              <a:gd name="connsiteX46" fmla="*/ 231833 w 343751"/>
              <a:gd name="connsiteY46" fmla="*/ 83343 h 500962"/>
              <a:gd name="connsiteX47" fmla="*/ 229451 w 343751"/>
              <a:gd name="connsiteY47" fmla="*/ 76200 h 500962"/>
              <a:gd name="connsiteX48" fmla="*/ 222308 w 343751"/>
              <a:gd name="connsiteY48" fmla="*/ 69056 h 500962"/>
              <a:gd name="connsiteX49" fmla="*/ 210401 w 343751"/>
              <a:gd name="connsiteY49" fmla="*/ 54768 h 500962"/>
              <a:gd name="connsiteX50" fmla="*/ 198495 w 343751"/>
              <a:gd name="connsiteY50" fmla="*/ 38100 h 500962"/>
              <a:gd name="connsiteX51" fmla="*/ 186589 w 343751"/>
              <a:gd name="connsiteY51" fmla="*/ 23812 h 500962"/>
              <a:gd name="connsiteX52" fmla="*/ 181826 w 343751"/>
              <a:gd name="connsiteY52" fmla="*/ 9525 h 500962"/>
              <a:gd name="connsiteX53" fmla="*/ 155633 w 343751"/>
              <a:gd name="connsiteY53" fmla="*/ 4762 h 500962"/>
              <a:gd name="connsiteX54" fmla="*/ 146108 w 343751"/>
              <a:gd name="connsiteY54" fmla="*/ 2381 h 500962"/>
              <a:gd name="connsiteX55" fmla="*/ 129439 w 343751"/>
              <a:gd name="connsiteY55" fmla="*/ 0 h 500962"/>
              <a:gd name="connsiteX56" fmla="*/ 98483 w 343751"/>
              <a:gd name="connsiteY56" fmla="*/ 2381 h 500962"/>
              <a:gd name="connsiteX57" fmla="*/ 84195 w 343751"/>
              <a:gd name="connsiteY57" fmla="*/ 7143 h 500962"/>
              <a:gd name="connsiteX58" fmla="*/ 69908 w 343751"/>
              <a:gd name="connsiteY58" fmla="*/ 16668 h 500962"/>
              <a:gd name="connsiteX59" fmla="*/ 55620 w 343751"/>
              <a:gd name="connsiteY59" fmla="*/ 26193 h 500962"/>
              <a:gd name="connsiteX60" fmla="*/ 34189 w 343751"/>
              <a:gd name="connsiteY60" fmla="*/ 38100 h 500962"/>
              <a:gd name="connsiteX61" fmla="*/ 27045 w 343751"/>
              <a:gd name="connsiteY61" fmla="*/ 42862 h 500962"/>
              <a:gd name="connsiteX62" fmla="*/ 5614 w 343751"/>
              <a:gd name="connsiteY62" fmla="*/ 45243 h 500962"/>
              <a:gd name="connsiteX63" fmla="*/ 851 w 343751"/>
              <a:gd name="connsiteY63" fmla="*/ 47625 h 500962"/>
              <a:gd name="connsiteX0" fmla="*/ 851 w 343751"/>
              <a:gd name="connsiteY0" fmla="*/ 47625 h 498009"/>
              <a:gd name="connsiteX1" fmla="*/ 851 w 343751"/>
              <a:gd name="connsiteY1" fmla="*/ 47625 h 498009"/>
              <a:gd name="connsiteX2" fmla="*/ 5614 w 343751"/>
              <a:gd name="connsiteY2" fmla="*/ 130968 h 498009"/>
              <a:gd name="connsiteX3" fmla="*/ 10376 w 343751"/>
              <a:gd name="connsiteY3" fmla="*/ 192881 h 498009"/>
              <a:gd name="connsiteX4" fmla="*/ 7995 w 343751"/>
              <a:gd name="connsiteY4" fmla="*/ 402431 h 498009"/>
              <a:gd name="connsiteX5" fmla="*/ 10376 w 343751"/>
              <a:gd name="connsiteY5" fmla="*/ 490537 h 498009"/>
              <a:gd name="connsiteX6" fmla="*/ 27045 w 343751"/>
              <a:gd name="connsiteY6" fmla="*/ 497681 h 498009"/>
              <a:gd name="connsiteX7" fmla="*/ 177064 w 343751"/>
              <a:gd name="connsiteY7" fmla="*/ 481012 h 498009"/>
              <a:gd name="connsiteX8" fmla="*/ 181826 w 343751"/>
              <a:gd name="connsiteY8" fmla="*/ 473868 h 498009"/>
              <a:gd name="connsiteX9" fmla="*/ 186589 w 343751"/>
              <a:gd name="connsiteY9" fmla="*/ 459581 h 498009"/>
              <a:gd name="connsiteX10" fmla="*/ 188970 w 343751"/>
              <a:gd name="connsiteY10" fmla="*/ 452437 h 498009"/>
              <a:gd name="connsiteX11" fmla="*/ 198495 w 343751"/>
              <a:gd name="connsiteY11" fmla="*/ 438150 h 498009"/>
              <a:gd name="connsiteX12" fmla="*/ 203258 w 343751"/>
              <a:gd name="connsiteY12" fmla="*/ 431006 h 498009"/>
              <a:gd name="connsiteX13" fmla="*/ 210401 w 343751"/>
              <a:gd name="connsiteY13" fmla="*/ 426243 h 498009"/>
              <a:gd name="connsiteX14" fmla="*/ 212783 w 343751"/>
              <a:gd name="connsiteY14" fmla="*/ 416718 h 498009"/>
              <a:gd name="connsiteX15" fmla="*/ 219926 w 343751"/>
              <a:gd name="connsiteY15" fmla="*/ 409575 h 498009"/>
              <a:gd name="connsiteX16" fmla="*/ 229451 w 343751"/>
              <a:gd name="connsiteY16" fmla="*/ 395287 h 498009"/>
              <a:gd name="connsiteX17" fmla="*/ 234214 w 343751"/>
              <a:gd name="connsiteY17" fmla="*/ 388143 h 498009"/>
              <a:gd name="connsiteX18" fmla="*/ 243739 w 343751"/>
              <a:gd name="connsiteY18" fmla="*/ 373856 h 498009"/>
              <a:gd name="connsiteX19" fmla="*/ 250883 w 343751"/>
              <a:gd name="connsiteY19" fmla="*/ 357187 h 498009"/>
              <a:gd name="connsiteX20" fmla="*/ 260408 w 343751"/>
              <a:gd name="connsiteY20" fmla="*/ 342900 h 498009"/>
              <a:gd name="connsiteX21" fmla="*/ 265170 w 343751"/>
              <a:gd name="connsiteY21" fmla="*/ 335756 h 498009"/>
              <a:gd name="connsiteX22" fmla="*/ 269933 w 343751"/>
              <a:gd name="connsiteY22" fmla="*/ 328612 h 498009"/>
              <a:gd name="connsiteX23" fmla="*/ 274695 w 343751"/>
              <a:gd name="connsiteY23" fmla="*/ 319087 h 498009"/>
              <a:gd name="connsiteX24" fmla="*/ 281839 w 343751"/>
              <a:gd name="connsiteY24" fmla="*/ 311943 h 498009"/>
              <a:gd name="connsiteX25" fmla="*/ 293745 w 343751"/>
              <a:gd name="connsiteY25" fmla="*/ 295275 h 498009"/>
              <a:gd name="connsiteX26" fmla="*/ 296126 w 343751"/>
              <a:gd name="connsiteY26" fmla="*/ 288131 h 498009"/>
              <a:gd name="connsiteX27" fmla="*/ 300889 w 343751"/>
              <a:gd name="connsiteY27" fmla="*/ 280987 h 498009"/>
              <a:gd name="connsiteX28" fmla="*/ 310414 w 343751"/>
              <a:gd name="connsiteY28" fmla="*/ 264318 h 498009"/>
              <a:gd name="connsiteX29" fmla="*/ 317558 w 343751"/>
              <a:gd name="connsiteY29" fmla="*/ 257175 h 498009"/>
              <a:gd name="connsiteX30" fmla="*/ 319939 w 343751"/>
              <a:gd name="connsiteY30" fmla="*/ 250031 h 498009"/>
              <a:gd name="connsiteX31" fmla="*/ 327083 w 343751"/>
              <a:gd name="connsiteY31" fmla="*/ 240506 h 498009"/>
              <a:gd name="connsiteX32" fmla="*/ 331845 w 343751"/>
              <a:gd name="connsiteY32" fmla="*/ 233362 h 498009"/>
              <a:gd name="connsiteX33" fmla="*/ 343751 w 343751"/>
              <a:gd name="connsiteY33" fmla="*/ 219075 h 498009"/>
              <a:gd name="connsiteX34" fmla="*/ 341370 w 343751"/>
              <a:gd name="connsiteY34" fmla="*/ 209550 h 498009"/>
              <a:gd name="connsiteX35" fmla="*/ 329464 w 343751"/>
              <a:gd name="connsiteY35" fmla="*/ 195262 h 498009"/>
              <a:gd name="connsiteX36" fmla="*/ 324701 w 343751"/>
              <a:gd name="connsiteY36" fmla="*/ 185737 h 498009"/>
              <a:gd name="connsiteX37" fmla="*/ 319939 w 343751"/>
              <a:gd name="connsiteY37" fmla="*/ 178593 h 498009"/>
              <a:gd name="connsiteX38" fmla="*/ 310414 w 343751"/>
              <a:gd name="connsiteY38" fmla="*/ 161925 h 498009"/>
              <a:gd name="connsiteX39" fmla="*/ 293745 w 343751"/>
              <a:gd name="connsiteY39" fmla="*/ 145256 h 498009"/>
              <a:gd name="connsiteX40" fmla="*/ 279458 w 343751"/>
              <a:gd name="connsiteY40" fmla="*/ 133350 h 498009"/>
              <a:gd name="connsiteX41" fmla="*/ 272314 w 343751"/>
              <a:gd name="connsiteY41" fmla="*/ 123825 h 498009"/>
              <a:gd name="connsiteX42" fmla="*/ 265170 w 343751"/>
              <a:gd name="connsiteY42" fmla="*/ 119062 h 498009"/>
              <a:gd name="connsiteX43" fmla="*/ 248501 w 343751"/>
              <a:gd name="connsiteY43" fmla="*/ 102393 h 498009"/>
              <a:gd name="connsiteX44" fmla="*/ 241358 w 343751"/>
              <a:gd name="connsiteY44" fmla="*/ 95250 h 498009"/>
              <a:gd name="connsiteX45" fmla="*/ 231833 w 343751"/>
              <a:gd name="connsiteY45" fmla="*/ 83343 h 498009"/>
              <a:gd name="connsiteX46" fmla="*/ 229451 w 343751"/>
              <a:gd name="connsiteY46" fmla="*/ 76200 h 498009"/>
              <a:gd name="connsiteX47" fmla="*/ 222308 w 343751"/>
              <a:gd name="connsiteY47" fmla="*/ 69056 h 498009"/>
              <a:gd name="connsiteX48" fmla="*/ 210401 w 343751"/>
              <a:gd name="connsiteY48" fmla="*/ 54768 h 498009"/>
              <a:gd name="connsiteX49" fmla="*/ 198495 w 343751"/>
              <a:gd name="connsiteY49" fmla="*/ 38100 h 498009"/>
              <a:gd name="connsiteX50" fmla="*/ 186589 w 343751"/>
              <a:gd name="connsiteY50" fmla="*/ 23812 h 498009"/>
              <a:gd name="connsiteX51" fmla="*/ 181826 w 343751"/>
              <a:gd name="connsiteY51" fmla="*/ 9525 h 498009"/>
              <a:gd name="connsiteX52" fmla="*/ 155633 w 343751"/>
              <a:gd name="connsiteY52" fmla="*/ 4762 h 498009"/>
              <a:gd name="connsiteX53" fmla="*/ 146108 w 343751"/>
              <a:gd name="connsiteY53" fmla="*/ 2381 h 498009"/>
              <a:gd name="connsiteX54" fmla="*/ 129439 w 343751"/>
              <a:gd name="connsiteY54" fmla="*/ 0 h 498009"/>
              <a:gd name="connsiteX55" fmla="*/ 98483 w 343751"/>
              <a:gd name="connsiteY55" fmla="*/ 2381 h 498009"/>
              <a:gd name="connsiteX56" fmla="*/ 84195 w 343751"/>
              <a:gd name="connsiteY56" fmla="*/ 7143 h 498009"/>
              <a:gd name="connsiteX57" fmla="*/ 69908 w 343751"/>
              <a:gd name="connsiteY57" fmla="*/ 16668 h 498009"/>
              <a:gd name="connsiteX58" fmla="*/ 55620 w 343751"/>
              <a:gd name="connsiteY58" fmla="*/ 26193 h 498009"/>
              <a:gd name="connsiteX59" fmla="*/ 34189 w 343751"/>
              <a:gd name="connsiteY59" fmla="*/ 38100 h 498009"/>
              <a:gd name="connsiteX60" fmla="*/ 27045 w 343751"/>
              <a:gd name="connsiteY60" fmla="*/ 42862 h 498009"/>
              <a:gd name="connsiteX61" fmla="*/ 5614 w 343751"/>
              <a:gd name="connsiteY61" fmla="*/ 45243 h 498009"/>
              <a:gd name="connsiteX62" fmla="*/ 851 w 343751"/>
              <a:gd name="connsiteY62" fmla="*/ 47625 h 498009"/>
              <a:gd name="connsiteX0" fmla="*/ 851 w 343751"/>
              <a:gd name="connsiteY0" fmla="*/ 47625 h 498009"/>
              <a:gd name="connsiteX1" fmla="*/ 851 w 343751"/>
              <a:gd name="connsiteY1" fmla="*/ 47625 h 498009"/>
              <a:gd name="connsiteX2" fmla="*/ 5614 w 343751"/>
              <a:gd name="connsiteY2" fmla="*/ 130968 h 498009"/>
              <a:gd name="connsiteX3" fmla="*/ 10376 w 343751"/>
              <a:gd name="connsiteY3" fmla="*/ 192881 h 498009"/>
              <a:gd name="connsiteX4" fmla="*/ 7995 w 343751"/>
              <a:gd name="connsiteY4" fmla="*/ 402431 h 498009"/>
              <a:gd name="connsiteX5" fmla="*/ 10376 w 343751"/>
              <a:gd name="connsiteY5" fmla="*/ 490537 h 498009"/>
              <a:gd name="connsiteX6" fmla="*/ 27045 w 343751"/>
              <a:gd name="connsiteY6" fmla="*/ 497681 h 498009"/>
              <a:gd name="connsiteX7" fmla="*/ 177064 w 343751"/>
              <a:gd name="connsiteY7" fmla="*/ 481012 h 498009"/>
              <a:gd name="connsiteX8" fmla="*/ 186588 w 343751"/>
              <a:gd name="connsiteY8" fmla="*/ 497680 h 498009"/>
              <a:gd name="connsiteX9" fmla="*/ 186589 w 343751"/>
              <a:gd name="connsiteY9" fmla="*/ 459581 h 498009"/>
              <a:gd name="connsiteX10" fmla="*/ 188970 w 343751"/>
              <a:gd name="connsiteY10" fmla="*/ 452437 h 498009"/>
              <a:gd name="connsiteX11" fmla="*/ 198495 w 343751"/>
              <a:gd name="connsiteY11" fmla="*/ 438150 h 498009"/>
              <a:gd name="connsiteX12" fmla="*/ 203258 w 343751"/>
              <a:gd name="connsiteY12" fmla="*/ 431006 h 498009"/>
              <a:gd name="connsiteX13" fmla="*/ 210401 w 343751"/>
              <a:gd name="connsiteY13" fmla="*/ 426243 h 498009"/>
              <a:gd name="connsiteX14" fmla="*/ 212783 w 343751"/>
              <a:gd name="connsiteY14" fmla="*/ 416718 h 498009"/>
              <a:gd name="connsiteX15" fmla="*/ 219926 w 343751"/>
              <a:gd name="connsiteY15" fmla="*/ 409575 h 498009"/>
              <a:gd name="connsiteX16" fmla="*/ 229451 w 343751"/>
              <a:gd name="connsiteY16" fmla="*/ 395287 h 498009"/>
              <a:gd name="connsiteX17" fmla="*/ 234214 w 343751"/>
              <a:gd name="connsiteY17" fmla="*/ 388143 h 498009"/>
              <a:gd name="connsiteX18" fmla="*/ 243739 w 343751"/>
              <a:gd name="connsiteY18" fmla="*/ 373856 h 498009"/>
              <a:gd name="connsiteX19" fmla="*/ 250883 w 343751"/>
              <a:gd name="connsiteY19" fmla="*/ 357187 h 498009"/>
              <a:gd name="connsiteX20" fmla="*/ 260408 w 343751"/>
              <a:gd name="connsiteY20" fmla="*/ 342900 h 498009"/>
              <a:gd name="connsiteX21" fmla="*/ 265170 w 343751"/>
              <a:gd name="connsiteY21" fmla="*/ 335756 h 498009"/>
              <a:gd name="connsiteX22" fmla="*/ 269933 w 343751"/>
              <a:gd name="connsiteY22" fmla="*/ 328612 h 498009"/>
              <a:gd name="connsiteX23" fmla="*/ 274695 w 343751"/>
              <a:gd name="connsiteY23" fmla="*/ 319087 h 498009"/>
              <a:gd name="connsiteX24" fmla="*/ 281839 w 343751"/>
              <a:gd name="connsiteY24" fmla="*/ 311943 h 498009"/>
              <a:gd name="connsiteX25" fmla="*/ 293745 w 343751"/>
              <a:gd name="connsiteY25" fmla="*/ 295275 h 498009"/>
              <a:gd name="connsiteX26" fmla="*/ 296126 w 343751"/>
              <a:gd name="connsiteY26" fmla="*/ 288131 h 498009"/>
              <a:gd name="connsiteX27" fmla="*/ 300889 w 343751"/>
              <a:gd name="connsiteY27" fmla="*/ 280987 h 498009"/>
              <a:gd name="connsiteX28" fmla="*/ 310414 w 343751"/>
              <a:gd name="connsiteY28" fmla="*/ 264318 h 498009"/>
              <a:gd name="connsiteX29" fmla="*/ 317558 w 343751"/>
              <a:gd name="connsiteY29" fmla="*/ 257175 h 498009"/>
              <a:gd name="connsiteX30" fmla="*/ 319939 w 343751"/>
              <a:gd name="connsiteY30" fmla="*/ 250031 h 498009"/>
              <a:gd name="connsiteX31" fmla="*/ 327083 w 343751"/>
              <a:gd name="connsiteY31" fmla="*/ 240506 h 498009"/>
              <a:gd name="connsiteX32" fmla="*/ 331845 w 343751"/>
              <a:gd name="connsiteY32" fmla="*/ 233362 h 498009"/>
              <a:gd name="connsiteX33" fmla="*/ 343751 w 343751"/>
              <a:gd name="connsiteY33" fmla="*/ 219075 h 498009"/>
              <a:gd name="connsiteX34" fmla="*/ 341370 w 343751"/>
              <a:gd name="connsiteY34" fmla="*/ 209550 h 498009"/>
              <a:gd name="connsiteX35" fmla="*/ 329464 w 343751"/>
              <a:gd name="connsiteY35" fmla="*/ 195262 h 498009"/>
              <a:gd name="connsiteX36" fmla="*/ 324701 w 343751"/>
              <a:gd name="connsiteY36" fmla="*/ 185737 h 498009"/>
              <a:gd name="connsiteX37" fmla="*/ 319939 w 343751"/>
              <a:gd name="connsiteY37" fmla="*/ 178593 h 498009"/>
              <a:gd name="connsiteX38" fmla="*/ 310414 w 343751"/>
              <a:gd name="connsiteY38" fmla="*/ 161925 h 498009"/>
              <a:gd name="connsiteX39" fmla="*/ 293745 w 343751"/>
              <a:gd name="connsiteY39" fmla="*/ 145256 h 498009"/>
              <a:gd name="connsiteX40" fmla="*/ 279458 w 343751"/>
              <a:gd name="connsiteY40" fmla="*/ 133350 h 498009"/>
              <a:gd name="connsiteX41" fmla="*/ 272314 w 343751"/>
              <a:gd name="connsiteY41" fmla="*/ 123825 h 498009"/>
              <a:gd name="connsiteX42" fmla="*/ 265170 w 343751"/>
              <a:gd name="connsiteY42" fmla="*/ 119062 h 498009"/>
              <a:gd name="connsiteX43" fmla="*/ 248501 w 343751"/>
              <a:gd name="connsiteY43" fmla="*/ 102393 h 498009"/>
              <a:gd name="connsiteX44" fmla="*/ 241358 w 343751"/>
              <a:gd name="connsiteY44" fmla="*/ 95250 h 498009"/>
              <a:gd name="connsiteX45" fmla="*/ 231833 w 343751"/>
              <a:gd name="connsiteY45" fmla="*/ 83343 h 498009"/>
              <a:gd name="connsiteX46" fmla="*/ 229451 w 343751"/>
              <a:gd name="connsiteY46" fmla="*/ 76200 h 498009"/>
              <a:gd name="connsiteX47" fmla="*/ 222308 w 343751"/>
              <a:gd name="connsiteY47" fmla="*/ 69056 h 498009"/>
              <a:gd name="connsiteX48" fmla="*/ 210401 w 343751"/>
              <a:gd name="connsiteY48" fmla="*/ 54768 h 498009"/>
              <a:gd name="connsiteX49" fmla="*/ 198495 w 343751"/>
              <a:gd name="connsiteY49" fmla="*/ 38100 h 498009"/>
              <a:gd name="connsiteX50" fmla="*/ 186589 w 343751"/>
              <a:gd name="connsiteY50" fmla="*/ 23812 h 498009"/>
              <a:gd name="connsiteX51" fmla="*/ 181826 w 343751"/>
              <a:gd name="connsiteY51" fmla="*/ 9525 h 498009"/>
              <a:gd name="connsiteX52" fmla="*/ 155633 w 343751"/>
              <a:gd name="connsiteY52" fmla="*/ 4762 h 498009"/>
              <a:gd name="connsiteX53" fmla="*/ 146108 w 343751"/>
              <a:gd name="connsiteY53" fmla="*/ 2381 h 498009"/>
              <a:gd name="connsiteX54" fmla="*/ 129439 w 343751"/>
              <a:gd name="connsiteY54" fmla="*/ 0 h 498009"/>
              <a:gd name="connsiteX55" fmla="*/ 98483 w 343751"/>
              <a:gd name="connsiteY55" fmla="*/ 2381 h 498009"/>
              <a:gd name="connsiteX56" fmla="*/ 84195 w 343751"/>
              <a:gd name="connsiteY56" fmla="*/ 7143 h 498009"/>
              <a:gd name="connsiteX57" fmla="*/ 69908 w 343751"/>
              <a:gd name="connsiteY57" fmla="*/ 16668 h 498009"/>
              <a:gd name="connsiteX58" fmla="*/ 55620 w 343751"/>
              <a:gd name="connsiteY58" fmla="*/ 26193 h 498009"/>
              <a:gd name="connsiteX59" fmla="*/ 34189 w 343751"/>
              <a:gd name="connsiteY59" fmla="*/ 38100 h 498009"/>
              <a:gd name="connsiteX60" fmla="*/ 27045 w 343751"/>
              <a:gd name="connsiteY60" fmla="*/ 42862 h 498009"/>
              <a:gd name="connsiteX61" fmla="*/ 5614 w 343751"/>
              <a:gd name="connsiteY61" fmla="*/ 45243 h 498009"/>
              <a:gd name="connsiteX62" fmla="*/ 851 w 343751"/>
              <a:gd name="connsiteY62" fmla="*/ 47625 h 498009"/>
              <a:gd name="connsiteX0" fmla="*/ 851 w 343751"/>
              <a:gd name="connsiteY0" fmla="*/ 47625 h 500502"/>
              <a:gd name="connsiteX1" fmla="*/ 851 w 343751"/>
              <a:gd name="connsiteY1" fmla="*/ 47625 h 500502"/>
              <a:gd name="connsiteX2" fmla="*/ 5614 w 343751"/>
              <a:gd name="connsiteY2" fmla="*/ 130968 h 500502"/>
              <a:gd name="connsiteX3" fmla="*/ 10376 w 343751"/>
              <a:gd name="connsiteY3" fmla="*/ 192881 h 500502"/>
              <a:gd name="connsiteX4" fmla="*/ 7995 w 343751"/>
              <a:gd name="connsiteY4" fmla="*/ 402431 h 500502"/>
              <a:gd name="connsiteX5" fmla="*/ 10376 w 343751"/>
              <a:gd name="connsiteY5" fmla="*/ 490537 h 500502"/>
              <a:gd name="connsiteX6" fmla="*/ 27045 w 343751"/>
              <a:gd name="connsiteY6" fmla="*/ 497681 h 500502"/>
              <a:gd name="connsiteX7" fmla="*/ 188970 w 343751"/>
              <a:gd name="connsiteY7" fmla="*/ 497681 h 500502"/>
              <a:gd name="connsiteX8" fmla="*/ 186588 w 343751"/>
              <a:gd name="connsiteY8" fmla="*/ 497680 h 500502"/>
              <a:gd name="connsiteX9" fmla="*/ 186589 w 343751"/>
              <a:gd name="connsiteY9" fmla="*/ 459581 h 500502"/>
              <a:gd name="connsiteX10" fmla="*/ 188970 w 343751"/>
              <a:gd name="connsiteY10" fmla="*/ 452437 h 500502"/>
              <a:gd name="connsiteX11" fmla="*/ 198495 w 343751"/>
              <a:gd name="connsiteY11" fmla="*/ 438150 h 500502"/>
              <a:gd name="connsiteX12" fmla="*/ 203258 w 343751"/>
              <a:gd name="connsiteY12" fmla="*/ 431006 h 500502"/>
              <a:gd name="connsiteX13" fmla="*/ 210401 w 343751"/>
              <a:gd name="connsiteY13" fmla="*/ 426243 h 500502"/>
              <a:gd name="connsiteX14" fmla="*/ 212783 w 343751"/>
              <a:gd name="connsiteY14" fmla="*/ 416718 h 500502"/>
              <a:gd name="connsiteX15" fmla="*/ 219926 w 343751"/>
              <a:gd name="connsiteY15" fmla="*/ 409575 h 500502"/>
              <a:gd name="connsiteX16" fmla="*/ 229451 w 343751"/>
              <a:gd name="connsiteY16" fmla="*/ 395287 h 500502"/>
              <a:gd name="connsiteX17" fmla="*/ 234214 w 343751"/>
              <a:gd name="connsiteY17" fmla="*/ 388143 h 500502"/>
              <a:gd name="connsiteX18" fmla="*/ 243739 w 343751"/>
              <a:gd name="connsiteY18" fmla="*/ 373856 h 500502"/>
              <a:gd name="connsiteX19" fmla="*/ 250883 w 343751"/>
              <a:gd name="connsiteY19" fmla="*/ 357187 h 500502"/>
              <a:gd name="connsiteX20" fmla="*/ 260408 w 343751"/>
              <a:gd name="connsiteY20" fmla="*/ 342900 h 500502"/>
              <a:gd name="connsiteX21" fmla="*/ 265170 w 343751"/>
              <a:gd name="connsiteY21" fmla="*/ 335756 h 500502"/>
              <a:gd name="connsiteX22" fmla="*/ 269933 w 343751"/>
              <a:gd name="connsiteY22" fmla="*/ 328612 h 500502"/>
              <a:gd name="connsiteX23" fmla="*/ 274695 w 343751"/>
              <a:gd name="connsiteY23" fmla="*/ 319087 h 500502"/>
              <a:gd name="connsiteX24" fmla="*/ 281839 w 343751"/>
              <a:gd name="connsiteY24" fmla="*/ 311943 h 500502"/>
              <a:gd name="connsiteX25" fmla="*/ 293745 w 343751"/>
              <a:gd name="connsiteY25" fmla="*/ 295275 h 500502"/>
              <a:gd name="connsiteX26" fmla="*/ 296126 w 343751"/>
              <a:gd name="connsiteY26" fmla="*/ 288131 h 500502"/>
              <a:gd name="connsiteX27" fmla="*/ 300889 w 343751"/>
              <a:gd name="connsiteY27" fmla="*/ 280987 h 500502"/>
              <a:gd name="connsiteX28" fmla="*/ 310414 w 343751"/>
              <a:gd name="connsiteY28" fmla="*/ 264318 h 500502"/>
              <a:gd name="connsiteX29" fmla="*/ 317558 w 343751"/>
              <a:gd name="connsiteY29" fmla="*/ 257175 h 500502"/>
              <a:gd name="connsiteX30" fmla="*/ 319939 w 343751"/>
              <a:gd name="connsiteY30" fmla="*/ 250031 h 500502"/>
              <a:gd name="connsiteX31" fmla="*/ 327083 w 343751"/>
              <a:gd name="connsiteY31" fmla="*/ 240506 h 500502"/>
              <a:gd name="connsiteX32" fmla="*/ 331845 w 343751"/>
              <a:gd name="connsiteY32" fmla="*/ 233362 h 500502"/>
              <a:gd name="connsiteX33" fmla="*/ 343751 w 343751"/>
              <a:gd name="connsiteY33" fmla="*/ 219075 h 500502"/>
              <a:gd name="connsiteX34" fmla="*/ 341370 w 343751"/>
              <a:gd name="connsiteY34" fmla="*/ 209550 h 500502"/>
              <a:gd name="connsiteX35" fmla="*/ 329464 w 343751"/>
              <a:gd name="connsiteY35" fmla="*/ 195262 h 500502"/>
              <a:gd name="connsiteX36" fmla="*/ 324701 w 343751"/>
              <a:gd name="connsiteY36" fmla="*/ 185737 h 500502"/>
              <a:gd name="connsiteX37" fmla="*/ 319939 w 343751"/>
              <a:gd name="connsiteY37" fmla="*/ 178593 h 500502"/>
              <a:gd name="connsiteX38" fmla="*/ 310414 w 343751"/>
              <a:gd name="connsiteY38" fmla="*/ 161925 h 500502"/>
              <a:gd name="connsiteX39" fmla="*/ 293745 w 343751"/>
              <a:gd name="connsiteY39" fmla="*/ 145256 h 500502"/>
              <a:gd name="connsiteX40" fmla="*/ 279458 w 343751"/>
              <a:gd name="connsiteY40" fmla="*/ 133350 h 500502"/>
              <a:gd name="connsiteX41" fmla="*/ 272314 w 343751"/>
              <a:gd name="connsiteY41" fmla="*/ 123825 h 500502"/>
              <a:gd name="connsiteX42" fmla="*/ 265170 w 343751"/>
              <a:gd name="connsiteY42" fmla="*/ 119062 h 500502"/>
              <a:gd name="connsiteX43" fmla="*/ 248501 w 343751"/>
              <a:gd name="connsiteY43" fmla="*/ 102393 h 500502"/>
              <a:gd name="connsiteX44" fmla="*/ 241358 w 343751"/>
              <a:gd name="connsiteY44" fmla="*/ 95250 h 500502"/>
              <a:gd name="connsiteX45" fmla="*/ 231833 w 343751"/>
              <a:gd name="connsiteY45" fmla="*/ 83343 h 500502"/>
              <a:gd name="connsiteX46" fmla="*/ 229451 w 343751"/>
              <a:gd name="connsiteY46" fmla="*/ 76200 h 500502"/>
              <a:gd name="connsiteX47" fmla="*/ 222308 w 343751"/>
              <a:gd name="connsiteY47" fmla="*/ 69056 h 500502"/>
              <a:gd name="connsiteX48" fmla="*/ 210401 w 343751"/>
              <a:gd name="connsiteY48" fmla="*/ 54768 h 500502"/>
              <a:gd name="connsiteX49" fmla="*/ 198495 w 343751"/>
              <a:gd name="connsiteY49" fmla="*/ 38100 h 500502"/>
              <a:gd name="connsiteX50" fmla="*/ 186589 w 343751"/>
              <a:gd name="connsiteY50" fmla="*/ 23812 h 500502"/>
              <a:gd name="connsiteX51" fmla="*/ 181826 w 343751"/>
              <a:gd name="connsiteY51" fmla="*/ 9525 h 500502"/>
              <a:gd name="connsiteX52" fmla="*/ 155633 w 343751"/>
              <a:gd name="connsiteY52" fmla="*/ 4762 h 500502"/>
              <a:gd name="connsiteX53" fmla="*/ 146108 w 343751"/>
              <a:gd name="connsiteY53" fmla="*/ 2381 h 500502"/>
              <a:gd name="connsiteX54" fmla="*/ 129439 w 343751"/>
              <a:gd name="connsiteY54" fmla="*/ 0 h 500502"/>
              <a:gd name="connsiteX55" fmla="*/ 98483 w 343751"/>
              <a:gd name="connsiteY55" fmla="*/ 2381 h 500502"/>
              <a:gd name="connsiteX56" fmla="*/ 84195 w 343751"/>
              <a:gd name="connsiteY56" fmla="*/ 7143 h 500502"/>
              <a:gd name="connsiteX57" fmla="*/ 69908 w 343751"/>
              <a:gd name="connsiteY57" fmla="*/ 16668 h 500502"/>
              <a:gd name="connsiteX58" fmla="*/ 55620 w 343751"/>
              <a:gd name="connsiteY58" fmla="*/ 26193 h 500502"/>
              <a:gd name="connsiteX59" fmla="*/ 34189 w 343751"/>
              <a:gd name="connsiteY59" fmla="*/ 38100 h 500502"/>
              <a:gd name="connsiteX60" fmla="*/ 27045 w 343751"/>
              <a:gd name="connsiteY60" fmla="*/ 42862 h 500502"/>
              <a:gd name="connsiteX61" fmla="*/ 5614 w 343751"/>
              <a:gd name="connsiteY61" fmla="*/ 45243 h 500502"/>
              <a:gd name="connsiteX62" fmla="*/ 851 w 343751"/>
              <a:gd name="connsiteY62" fmla="*/ 47625 h 50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3751" h="500502">
                <a:moveTo>
                  <a:pt x="851" y="47625"/>
                </a:moveTo>
                <a:lnTo>
                  <a:pt x="851" y="47625"/>
                </a:lnTo>
                <a:cubicBezTo>
                  <a:pt x="5306" y="150065"/>
                  <a:pt x="848" y="64242"/>
                  <a:pt x="5614" y="130968"/>
                </a:cubicBezTo>
                <a:cubicBezTo>
                  <a:pt x="9932" y="191425"/>
                  <a:pt x="5827" y="147382"/>
                  <a:pt x="10376" y="192881"/>
                </a:cubicBezTo>
                <a:cubicBezTo>
                  <a:pt x="9582" y="262731"/>
                  <a:pt x="7995" y="332576"/>
                  <a:pt x="7995" y="402431"/>
                </a:cubicBezTo>
                <a:cubicBezTo>
                  <a:pt x="7995" y="431810"/>
                  <a:pt x="7378" y="461311"/>
                  <a:pt x="10376" y="490537"/>
                </a:cubicBezTo>
                <a:cubicBezTo>
                  <a:pt x="10814" y="494806"/>
                  <a:pt x="-2721" y="496490"/>
                  <a:pt x="27045" y="497681"/>
                </a:cubicBezTo>
                <a:cubicBezTo>
                  <a:pt x="56811" y="498872"/>
                  <a:pt x="162380" y="497681"/>
                  <a:pt x="188970" y="497681"/>
                </a:cubicBezTo>
                <a:cubicBezTo>
                  <a:pt x="215560" y="497681"/>
                  <a:pt x="186985" y="504030"/>
                  <a:pt x="186588" y="497680"/>
                </a:cubicBezTo>
                <a:cubicBezTo>
                  <a:pt x="186191" y="491330"/>
                  <a:pt x="186192" y="467121"/>
                  <a:pt x="186589" y="459581"/>
                </a:cubicBezTo>
                <a:cubicBezTo>
                  <a:pt x="186986" y="452041"/>
                  <a:pt x="187578" y="454526"/>
                  <a:pt x="188970" y="452437"/>
                </a:cubicBezTo>
                <a:lnTo>
                  <a:pt x="198495" y="438150"/>
                </a:lnTo>
                <a:cubicBezTo>
                  <a:pt x="200083" y="435769"/>
                  <a:pt x="200877" y="432594"/>
                  <a:pt x="203258" y="431006"/>
                </a:cubicBezTo>
                <a:lnTo>
                  <a:pt x="210401" y="426243"/>
                </a:lnTo>
                <a:cubicBezTo>
                  <a:pt x="211195" y="423068"/>
                  <a:pt x="211159" y="419560"/>
                  <a:pt x="212783" y="416718"/>
                </a:cubicBezTo>
                <a:cubicBezTo>
                  <a:pt x="214454" y="413794"/>
                  <a:pt x="217859" y="412233"/>
                  <a:pt x="219926" y="409575"/>
                </a:cubicBezTo>
                <a:cubicBezTo>
                  <a:pt x="223440" y="405057"/>
                  <a:pt x="226276" y="400050"/>
                  <a:pt x="229451" y="395287"/>
                </a:cubicBezTo>
                <a:lnTo>
                  <a:pt x="234214" y="388143"/>
                </a:lnTo>
                <a:cubicBezTo>
                  <a:pt x="239322" y="372819"/>
                  <a:pt x="232590" y="389465"/>
                  <a:pt x="243739" y="373856"/>
                </a:cubicBezTo>
                <a:cubicBezTo>
                  <a:pt x="255657" y="357171"/>
                  <a:pt x="243112" y="371174"/>
                  <a:pt x="250883" y="357187"/>
                </a:cubicBezTo>
                <a:cubicBezTo>
                  <a:pt x="253663" y="352184"/>
                  <a:pt x="257233" y="347662"/>
                  <a:pt x="260408" y="342900"/>
                </a:cubicBezTo>
                <a:lnTo>
                  <a:pt x="265170" y="335756"/>
                </a:lnTo>
                <a:cubicBezTo>
                  <a:pt x="266758" y="333375"/>
                  <a:pt x="268653" y="331172"/>
                  <a:pt x="269933" y="328612"/>
                </a:cubicBezTo>
                <a:cubicBezTo>
                  <a:pt x="271520" y="325437"/>
                  <a:pt x="272632" y="321976"/>
                  <a:pt x="274695" y="319087"/>
                </a:cubicBezTo>
                <a:cubicBezTo>
                  <a:pt x="276652" y="316347"/>
                  <a:pt x="279458" y="314324"/>
                  <a:pt x="281839" y="311943"/>
                </a:cubicBezTo>
                <a:cubicBezTo>
                  <a:pt x="298280" y="279058"/>
                  <a:pt x="274440" y="324231"/>
                  <a:pt x="293745" y="295275"/>
                </a:cubicBezTo>
                <a:cubicBezTo>
                  <a:pt x="295137" y="293186"/>
                  <a:pt x="295003" y="290376"/>
                  <a:pt x="296126" y="288131"/>
                </a:cubicBezTo>
                <a:cubicBezTo>
                  <a:pt x="297406" y="285571"/>
                  <a:pt x="299469" y="283472"/>
                  <a:pt x="300889" y="280987"/>
                </a:cubicBezTo>
                <a:cubicBezTo>
                  <a:pt x="305125" y="273574"/>
                  <a:pt x="305138" y="270649"/>
                  <a:pt x="310414" y="264318"/>
                </a:cubicBezTo>
                <a:cubicBezTo>
                  <a:pt x="312570" y="261731"/>
                  <a:pt x="315177" y="259556"/>
                  <a:pt x="317558" y="257175"/>
                </a:cubicBezTo>
                <a:cubicBezTo>
                  <a:pt x="318352" y="254794"/>
                  <a:pt x="318694" y="252210"/>
                  <a:pt x="319939" y="250031"/>
                </a:cubicBezTo>
                <a:cubicBezTo>
                  <a:pt x="321908" y="246585"/>
                  <a:pt x="324776" y="243736"/>
                  <a:pt x="327083" y="240506"/>
                </a:cubicBezTo>
                <a:cubicBezTo>
                  <a:pt x="328746" y="238177"/>
                  <a:pt x="330013" y="235561"/>
                  <a:pt x="331845" y="233362"/>
                </a:cubicBezTo>
                <a:cubicBezTo>
                  <a:pt x="347128" y="215022"/>
                  <a:pt x="331925" y="236814"/>
                  <a:pt x="343751" y="219075"/>
                </a:cubicBezTo>
                <a:cubicBezTo>
                  <a:pt x="342957" y="215900"/>
                  <a:pt x="342659" y="212558"/>
                  <a:pt x="341370" y="209550"/>
                </a:cubicBezTo>
                <a:cubicBezTo>
                  <a:pt x="337321" y="200101"/>
                  <a:pt x="335595" y="203845"/>
                  <a:pt x="329464" y="195262"/>
                </a:cubicBezTo>
                <a:cubicBezTo>
                  <a:pt x="327401" y="192373"/>
                  <a:pt x="326462" y="188819"/>
                  <a:pt x="324701" y="185737"/>
                </a:cubicBezTo>
                <a:cubicBezTo>
                  <a:pt x="323281" y="183252"/>
                  <a:pt x="321359" y="181078"/>
                  <a:pt x="319939" y="178593"/>
                </a:cubicBezTo>
                <a:cubicBezTo>
                  <a:pt x="316616" y="172778"/>
                  <a:pt x="314952" y="166967"/>
                  <a:pt x="310414" y="161925"/>
                </a:cubicBezTo>
                <a:cubicBezTo>
                  <a:pt x="305157" y="156084"/>
                  <a:pt x="300283" y="149615"/>
                  <a:pt x="293745" y="145256"/>
                </a:cubicBezTo>
                <a:cubicBezTo>
                  <a:pt x="286397" y="140357"/>
                  <a:pt x="285569" y="140479"/>
                  <a:pt x="279458" y="133350"/>
                </a:cubicBezTo>
                <a:cubicBezTo>
                  <a:pt x="276875" y="130337"/>
                  <a:pt x="275120" y="126631"/>
                  <a:pt x="272314" y="123825"/>
                </a:cubicBezTo>
                <a:cubicBezTo>
                  <a:pt x="270290" y="121801"/>
                  <a:pt x="267297" y="120977"/>
                  <a:pt x="265170" y="119062"/>
                </a:cubicBezTo>
                <a:cubicBezTo>
                  <a:pt x="259329" y="113805"/>
                  <a:pt x="254057" y="107949"/>
                  <a:pt x="248501" y="102393"/>
                </a:cubicBezTo>
                <a:lnTo>
                  <a:pt x="241358" y="95250"/>
                </a:lnTo>
                <a:cubicBezTo>
                  <a:pt x="235371" y="77295"/>
                  <a:pt x="244142" y="98729"/>
                  <a:pt x="231833" y="83343"/>
                </a:cubicBezTo>
                <a:cubicBezTo>
                  <a:pt x="230265" y="81383"/>
                  <a:pt x="230843" y="78288"/>
                  <a:pt x="229451" y="76200"/>
                </a:cubicBezTo>
                <a:cubicBezTo>
                  <a:pt x="227583" y="73398"/>
                  <a:pt x="224464" y="71643"/>
                  <a:pt x="222308" y="69056"/>
                </a:cubicBezTo>
                <a:cubicBezTo>
                  <a:pt x="205739" y="49172"/>
                  <a:pt x="231262" y="75629"/>
                  <a:pt x="210401" y="54768"/>
                </a:cubicBezTo>
                <a:cubicBezTo>
                  <a:pt x="201588" y="37140"/>
                  <a:pt x="210564" y="52582"/>
                  <a:pt x="198495" y="38100"/>
                </a:cubicBezTo>
                <a:cubicBezTo>
                  <a:pt x="181912" y="18201"/>
                  <a:pt x="207469" y="44692"/>
                  <a:pt x="186589" y="23812"/>
                </a:cubicBezTo>
                <a:cubicBezTo>
                  <a:pt x="185001" y="19050"/>
                  <a:pt x="186778" y="10351"/>
                  <a:pt x="181826" y="9525"/>
                </a:cubicBezTo>
                <a:cubicBezTo>
                  <a:pt x="171497" y="7803"/>
                  <a:pt x="165609" y="6979"/>
                  <a:pt x="155633" y="4762"/>
                </a:cubicBezTo>
                <a:cubicBezTo>
                  <a:pt x="152438" y="4052"/>
                  <a:pt x="149328" y="2966"/>
                  <a:pt x="146108" y="2381"/>
                </a:cubicBezTo>
                <a:cubicBezTo>
                  <a:pt x="140586" y="1377"/>
                  <a:pt x="134995" y="794"/>
                  <a:pt x="129439" y="0"/>
                </a:cubicBezTo>
                <a:cubicBezTo>
                  <a:pt x="119120" y="794"/>
                  <a:pt x="108706" y="767"/>
                  <a:pt x="98483" y="2381"/>
                </a:cubicBezTo>
                <a:cubicBezTo>
                  <a:pt x="93524" y="3164"/>
                  <a:pt x="84195" y="7143"/>
                  <a:pt x="84195" y="7143"/>
                </a:cubicBezTo>
                <a:cubicBezTo>
                  <a:pt x="79433" y="10318"/>
                  <a:pt x="73955" y="12621"/>
                  <a:pt x="69908" y="16668"/>
                </a:cubicBezTo>
                <a:cubicBezTo>
                  <a:pt x="60989" y="25587"/>
                  <a:pt x="65959" y="22747"/>
                  <a:pt x="55620" y="26193"/>
                </a:cubicBezTo>
                <a:cubicBezTo>
                  <a:pt x="33207" y="48606"/>
                  <a:pt x="69140" y="14802"/>
                  <a:pt x="34189" y="38100"/>
                </a:cubicBezTo>
                <a:cubicBezTo>
                  <a:pt x="31808" y="39687"/>
                  <a:pt x="29821" y="42168"/>
                  <a:pt x="27045" y="42862"/>
                </a:cubicBezTo>
                <a:cubicBezTo>
                  <a:pt x="20072" y="44605"/>
                  <a:pt x="12758" y="44449"/>
                  <a:pt x="5614" y="45243"/>
                </a:cubicBezTo>
                <a:cubicBezTo>
                  <a:pt x="-3789" y="48378"/>
                  <a:pt x="1645" y="47228"/>
                  <a:pt x="851" y="4762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 9"/>
          <p:cNvSpPr/>
          <p:nvPr/>
        </p:nvSpPr>
        <p:spPr>
          <a:xfrm>
            <a:off x="2026444" y="2969419"/>
            <a:ext cx="229706" cy="335954"/>
          </a:xfrm>
          <a:custGeom>
            <a:avLst/>
            <a:gdLst>
              <a:gd name="connsiteX0" fmla="*/ 145256 w 229706"/>
              <a:gd name="connsiteY0" fmla="*/ 328612 h 335954"/>
              <a:gd name="connsiteX1" fmla="*/ 145256 w 229706"/>
              <a:gd name="connsiteY1" fmla="*/ 328612 h 335954"/>
              <a:gd name="connsiteX2" fmla="*/ 169069 w 229706"/>
              <a:gd name="connsiteY2" fmla="*/ 321469 h 335954"/>
              <a:gd name="connsiteX3" fmla="*/ 185737 w 229706"/>
              <a:gd name="connsiteY3" fmla="*/ 314325 h 335954"/>
              <a:gd name="connsiteX4" fmla="*/ 200025 w 229706"/>
              <a:gd name="connsiteY4" fmla="*/ 304800 h 335954"/>
              <a:gd name="connsiteX5" fmla="*/ 216694 w 229706"/>
              <a:gd name="connsiteY5" fmla="*/ 280987 h 335954"/>
              <a:gd name="connsiteX6" fmla="*/ 221456 w 229706"/>
              <a:gd name="connsiteY6" fmla="*/ 273844 h 335954"/>
              <a:gd name="connsiteX7" fmla="*/ 226219 w 229706"/>
              <a:gd name="connsiteY7" fmla="*/ 266700 h 335954"/>
              <a:gd name="connsiteX8" fmla="*/ 226219 w 229706"/>
              <a:gd name="connsiteY8" fmla="*/ 233362 h 335954"/>
              <a:gd name="connsiteX9" fmla="*/ 221456 w 229706"/>
              <a:gd name="connsiteY9" fmla="*/ 226219 h 335954"/>
              <a:gd name="connsiteX10" fmla="*/ 216694 w 229706"/>
              <a:gd name="connsiteY10" fmla="*/ 202406 h 335954"/>
              <a:gd name="connsiteX11" fmla="*/ 214312 w 229706"/>
              <a:gd name="connsiteY11" fmla="*/ 195262 h 335954"/>
              <a:gd name="connsiteX12" fmla="*/ 211931 w 229706"/>
              <a:gd name="connsiteY12" fmla="*/ 180975 h 335954"/>
              <a:gd name="connsiteX13" fmla="*/ 209550 w 229706"/>
              <a:gd name="connsiteY13" fmla="*/ 152400 h 335954"/>
              <a:gd name="connsiteX14" fmla="*/ 207169 w 229706"/>
              <a:gd name="connsiteY14" fmla="*/ 145256 h 335954"/>
              <a:gd name="connsiteX15" fmla="*/ 204787 w 229706"/>
              <a:gd name="connsiteY15" fmla="*/ 135731 h 335954"/>
              <a:gd name="connsiteX16" fmla="*/ 200025 w 229706"/>
              <a:gd name="connsiteY16" fmla="*/ 128587 h 335954"/>
              <a:gd name="connsiteX17" fmla="*/ 190500 w 229706"/>
              <a:gd name="connsiteY17" fmla="*/ 107156 h 335954"/>
              <a:gd name="connsiteX18" fmla="*/ 183356 w 229706"/>
              <a:gd name="connsiteY18" fmla="*/ 83344 h 335954"/>
              <a:gd name="connsiteX19" fmla="*/ 173831 w 229706"/>
              <a:gd name="connsiteY19" fmla="*/ 69056 h 335954"/>
              <a:gd name="connsiteX20" fmla="*/ 164306 w 229706"/>
              <a:gd name="connsiteY20" fmla="*/ 54769 h 335954"/>
              <a:gd name="connsiteX21" fmla="*/ 157162 w 229706"/>
              <a:gd name="connsiteY21" fmla="*/ 50006 h 335954"/>
              <a:gd name="connsiteX22" fmla="*/ 145256 w 229706"/>
              <a:gd name="connsiteY22" fmla="*/ 35719 h 335954"/>
              <a:gd name="connsiteX23" fmla="*/ 138112 w 229706"/>
              <a:gd name="connsiteY23" fmla="*/ 30956 h 335954"/>
              <a:gd name="connsiteX24" fmla="*/ 130969 w 229706"/>
              <a:gd name="connsiteY24" fmla="*/ 23812 h 335954"/>
              <a:gd name="connsiteX25" fmla="*/ 126206 w 229706"/>
              <a:gd name="connsiteY25" fmla="*/ 16669 h 335954"/>
              <a:gd name="connsiteX26" fmla="*/ 111919 w 229706"/>
              <a:gd name="connsiteY26" fmla="*/ 7144 h 335954"/>
              <a:gd name="connsiteX27" fmla="*/ 97631 w 229706"/>
              <a:gd name="connsiteY27" fmla="*/ 0 h 335954"/>
              <a:gd name="connsiteX28" fmla="*/ 83344 w 229706"/>
              <a:gd name="connsiteY28" fmla="*/ 2381 h 335954"/>
              <a:gd name="connsiteX29" fmla="*/ 69056 w 229706"/>
              <a:gd name="connsiteY29" fmla="*/ 11906 h 335954"/>
              <a:gd name="connsiteX30" fmla="*/ 54769 w 229706"/>
              <a:gd name="connsiteY30" fmla="*/ 23812 h 335954"/>
              <a:gd name="connsiteX31" fmla="*/ 47625 w 229706"/>
              <a:gd name="connsiteY31" fmla="*/ 28575 h 335954"/>
              <a:gd name="connsiteX32" fmla="*/ 35719 w 229706"/>
              <a:gd name="connsiteY32" fmla="*/ 40481 h 335954"/>
              <a:gd name="connsiteX33" fmla="*/ 23812 w 229706"/>
              <a:gd name="connsiteY33" fmla="*/ 50006 h 335954"/>
              <a:gd name="connsiteX34" fmla="*/ 19050 w 229706"/>
              <a:gd name="connsiteY34" fmla="*/ 57150 h 335954"/>
              <a:gd name="connsiteX35" fmla="*/ 7144 w 229706"/>
              <a:gd name="connsiteY35" fmla="*/ 69056 h 335954"/>
              <a:gd name="connsiteX36" fmla="*/ 2381 w 229706"/>
              <a:gd name="connsiteY36" fmla="*/ 83344 h 335954"/>
              <a:gd name="connsiteX37" fmla="*/ 0 w 229706"/>
              <a:gd name="connsiteY37" fmla="*/ 90487 h 335954"/>
              <a:gd name="connsiteX38" fmla="*/ 2381 w 229706"/>
              <a:gd name="connsiteY38" fmla="*/ 111919 h 335954"/>
              <a:gd name="connsiteX39" fmla="*/ 4762 w 229706"/>
              <a:gd name="connsiteY39" fmla="*/ 119062 h 335954"/>
              <a:gd name="connsiteX40" fmla="*/ 19050 w 229706"/>
              <a:gd name="connsiteY40" fmla="*/ 133350 h 335954"/>
              <a:gd name="connsiteX41" fmla="*/ 33337 w 229706"/>
              <a:gd name="connsiteY41" fmla="*/ 145256 h 335954"/>
              <a:gd name="connsiteX42" fmla="*/ 42862 w 229706"/>
              <a:gd name="connsiteY42" fmla="*/ 159544 h 335954"/>
              <a:gd name="connsiteX43" fmla="*/ 52387 w 229706"/>
              <a:gd name="connsiteY43" fmla="*/ 173831 h 335954"/>
              <a:gd name="connsiteX44" fmla="*/ 69056 w 229706"/>
              <a:gd name="connsiteY44" fmla="*/ 195262 h 335954"/>
              <a:gd name="connsiteX45" fmla="*/ 78581 w 229706"/>
              <a:gd name="connsiteY45" fmla="*/ 209550 h 335954"/>
              <a:gd name="connsiteX46" fmla="*/ 83344 w 229706"/>
              <a:gd name="connsiteY46" fmla="*/ 216694 h 335954"/>
              <a:gd name="connsiteX47" fmla="*/ 85725 w 229706"/>
              <a:gd name="connsiteY47" fmla="*/ 223837 h 335954"/>
              <a:gd name="connsiteX48" fmla="*/ 95250 w 229706"/>
              <a:gd name="connsiteY48" fmla="*/ 238125 h 335954"/>
              <a:gd name="connsiteX49" fmla="*/ 100012 w 229706"/>
              <a:gd name="connsiteY49" fmla="*/ 245269 h 335954"/>
              <a:gd name="connsiteX50" fmla="*/ 114300 w 229706"/>
              <a:gd name="connsiteY50" fmla="*/ 266700 h 335954"/>
              <a:gd name="connsiteX51" fmla="*/ 119062 w 229706"/>
              <a:gd name="connsiteY51" fmla="*/ 273844 h 335954"/>
              <a:gd name="connsiteX52" fmla="*/ 126206 w 229706"/>
              <a:gd name="connsiteY52" fmla="*/ 280987 h 335954"/>
              <a:gd name="connsiteX53" fmla="*/ 142875 w 229706"/>
              <a:gd name="connsiteY53" fmla="*/ 302419 h 335954"/>
              <a:gd name="connsiteX54" fmla="*/ 152400 w 229706"/>
              <a:gd name="connsiteY54" fmla="*/ 323850 h 335954"/>
              <a:gd name="connsiteX55" fmla="*/ 166687 w 229706"/>
              <a:gd name="connsiteY55" fmla="*/ 335756 h 335954"/>
              <a:gd name="connsiteX56" fmla="*/ 145256 w 229706"/>
              <a:gd name="connsiteY56" fmla="*/ 328612 h 33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29706" h="335954">
                <a:moveTo>
                  <a:pt x="145256" y="328612"/>
                </a:moveTo>
                <a:lnTo>
                  <a:pt x="145256" y="328612"/>
                </a:lnTo>
                <a:lnTo>
                  <a:pt x="169069" y="321469"/>
                </a:lnTo>
                <a:cubicBezTo>
                  <a:pt x="175804" y="319397"/>
                  <a:pt x="179306" y="318183"/>
                  <a:pt x="185737" y="314325"/>
                </a:cubicBezTo>
                <a:cubicBezTo>
                  <a:pt x="190645" y="311380"/>
                  <a:pt x="200025" y="304800"/>
                  <a:pt x="200025" y="304800"/>
                </a:cubicBezTo>
                <a:cubicBezTo>
                  <a:pt x="210604" y="290695"/>
                  <a:pt x="204966" y="298579"/>
                  <a:pt x="216694" y="280987"/>
                </a:cubicBezTo>
                <a:lnTo>
                  <a:pt x="221456" y="273844"/>
                </a:lnTo>
                <a:lnTo>
                  <a:pt x="226219" y="266700"/>
                </a:lnTo>
                <a:cubicBezTo>
                  <a:pt x="230755" y="253090"/>
                  <a:pt x="230982" y="255590"/>
                  <a:pt x="226219" y="233362"/>
                </a:cubicBezTo>
                <a:cubicBezTo>
                  <a:pt x="225619" y="230564"/>
                  <a:pt x="223044" y="228600"/>
                  <a:pt x="221456" y="226219"/>
                </a:cubicBezTo>
                <a:cubicBezTo>
                  <a:pt x="216075" y="210075"/>
                  <a:pt x="222169" y="229777"/>
                  <a:pt x="216694" y="202406"/>
                </a:cubicBezTo>
                <a:cubicBezTo>
                  <a:pt x="216202" y="199945"/>
                  <a:pt x="215106" y="197643"/>
                  <a:pt x="214312" y="195262"/>
                </a:cubicBezTo>
                <a:cubicBezTo>
                  <a:pt x="213518" y="190500"/>
                  <a:pt x="212464" y="185773"/>
                  <a:pt x="211931" y="180975"/>
                </a:cubicBezTo>
                <a:cubicBezTo>
                  <a:pt x="210876" y="171475"/>
                  <a:pt x="210813" y="161874"/>
                  <a:pt x="209550" y="152400"/>
                </a:cubicBezTo>
                <a:cubicBezTo>
                  <a:pt x="209218" y="149912"/>
                  <a:pt x="207859" y="147670"/>
                  <a:pt x="207169" y="145256"/>
                </a:cubicBezTo>
                <a:cubicBezTo>
                  <a:pt x="206270" y="142109"/>
                  <a:pt x="206076" y="138739"/>
                  <a:pt x="204787" y="135731"/>
                </a:cubicBezTo>
                <a:cubicBezTo>
                  <a:pt x="203660" y="133101"/>
                  <a:pt x="201187" y="131202"/>
                  <a:pt x="200025" y="128587"/>
                </a:cubicBezTo>
                <a:cubicBezTo>
                  <a:pt x="188690" y="103083"/>
                  <a:pt x="201277" y="123324"/>
                  <a:pt x="190500" y="107156"/>
                </a:cubicBezTo>
                <a:cubicBezTo>
                  <a:pt x="189168" y="101829"/>
                  <a:pt x="185677" y="86825"/>
                  <a:pt x="183356" y="83344"/>
                </a:cubicBezTo>
                <a:lnTo>
                  <a:pt x="173831" y="69056"/>
                </a:lnTo>
                <a:cubicBezTo>
                  <a:pt x="173829" y="69052"/>
                  <a:pt x="164310" y="54772"/>
                  <a:pt x="164306" y="54769"/>
                </a:cubicBezTo>
                <a:lnTo>
                  <a:pt x="157162" y="50006"/>
                </a:lnTo>
                <a:cubicBezTo>
                  <a:pt x="152478" y="42979"/>
                  <a:pt x="152134" y="41450"/>
                  <a:pt x="145256" y="35719"/>
                </a:cubicBezTo>
                <a:cubicBezTo>
                  <a:pt x="143057" y="33887"/>
                  <a:pt x="140311" y="32788"/>
                  <a:pt x="138112" y="30956"/>
                </a:cubicBezTo>
                <a:cubicBezTo>
                  <a:pt x="135525" y="28800"/>
                  <a:pt x="133125" y="26399"/>
                  <a:pt x="130969" y="23812"/>
                </a:cubicBezTo>
                <a:cubicBezTo>
                  <a:pt x="129137" y="21614"/>
                  <a:pt x="128360" y="18553"/>
                  <a:pt x="126206" y="16669"/>
                </a:cubicBezTo>
                <a:cubicBezTo>
                  <a:pt x="121898" y="12900"/>
                  <a:pt x="116681" y="10319"/>
                  <a:pt x="111919" y="7144"/>
                </a:cubicBezTo>
                <a:cubicBezTo>
                  <a:pt x="102686" y="988"/>
                  <a:pt x="107491" y="3286"/>
                  <a:pt x="97631" y="0"/>
                </a:cubicBezTo>
                <a:cubicBezTo>
                  <a:pt x="92869" y="794"/>
                  <a:pt x="87801" y="524"/>
                  <a:pt x="83344" y="2381"/>
                </a:cubicBezTo>
                <a:cubicBezTo>
                  <a:pt x="78060" y="4582"/>
                  <a:pt x="73819" y="8731"/>
                  <a:pt x="69056" y="11906"/>
                </a:cubicBezTo>
                <a:cubicBezTo>
                  <a:pt x="51323" y="23728"/>
                  <a:pt x="73098" y="8538"/>
                  <a:pt x="54769" y="23812"/>
                </a:cubicBezTo>
                <a:cubicBezTo>
                  <a:pt x="52570" y="25644"/>
                  <a:pt x="50006" y="26987"/>
                  <a:pt x="47625" y="28575"/>
                </a:cubicBezTo>
                <a:cubicBezTo>
                  <a:pt x="34923" y="47627"/>
                  <a:pt x="51594" y="24606"/>
                  <a:pt x="35719" y="40481"/>
                </a:cubicBezTo>
                <a:cubicBezTo>
                  <a:pt x="24948" y="51252"/>
                  <a:pt x="37719" y="45371"/>
                  <a:pt x="23812" y="50006"/>
                </a:cubicBezTo>
                <a:cubicBezTo>
                  <a:pt x="22225" y="52387"/>
                  <a:pt x="21074" y="55126"/>
                  <a:pt x="19050" y="57150"/>
                </a:cubicBezTo>
                <a:cubicBezTo>
                  <a:pt x="10793" y="65407"/>
                  <a:pt x="12225" y="57623"/>
                  <a:pt x="7144" y="69056"/>
                </a:cubicBezTo>
                <a:cubicBezTo>
                  <a:pt x="5105" y="73644"/>
                  <a:pt x="3969" y="78581"/>
                  <a:pt x="2381" y="83344"/>
                </a:cubicBezTo>
                <a:lnTo>
                  <a:pt x="0" y="90487"/>
                </a:lnTo>
                <a:cubicBezTo>
                  <a:pt x="794" y="97631"/>
                  <a:pt x="1199" y="104829"/>
                  <a:pt x="2381" y="111919"/>
                </a:cubicBezTo>
                <a:cubicBezTo>
                  <a:pt x="2794" y="114395"/>
                  <a:pt x="3221" y="117081"/>
                  <a:pt x="4762" y="119062"/>
                </a:cubicBezTo>
                <a:cubicBezTo>
                  <a:pt x="8897" y="124379"/>
                  <a:pt x="14287" y="128587"/>
                  <a:pt x="19050" y="133350"/>
                </a:cubicBezTo>
                <a:cubicBezTo>
                  <a:pt x="28217" y="142517"/>
                  <a:pt x="23392" y="138626"/>
                  <a:pt x="33337" y="145256"/>
                </a:cubicBezTo>
                <a:cubicBezTo>
                  <a:pt x="37892" y="158918"/>
                  <a:pt x="32458" y="146166"/>
                  <a:pt x="42862" y="159544"/>
                </a:cubicBezTo>
                <a:cubicBezTo>
                  <a:pt x="46376" y="164062"/>
                  <a:pt x="48340" y="169784"/>
                  <a:pt x="52387" y="173831"/>
                </a:cubicBezTo>
                <a:cubicBezTo>
                  <a:pt x="63578" y="185022"/>
                  <a:pt x="57662" y="178173"/>
                  <a:pt x="69056" y="195262"/>
                </a:cubicBezTo>
                <a:lnTo>
                  <a:pt x="78581" y="209550"/>
                </a:lnTo>
                <a:lnTo>
                  <a:pt x="83344" y="216694"/>
                </a:lnTo>
                <a:cubicBezTo>
                  <a:pt x="84138" y="219075"/>
                  <a:pt x="84506" y="221643"/>
                  <a:pt x="85725" y="223837"/>
                </a:cubicBezTo>
                <a:cubicBezTo>
                  <a:pt x="88505" y="228841"/>
                  <a:pt x="92075" y="233362"/>
                  <a:pt x="95250" y="238125"/>
                </a:cubicBezTo>
                <a:lnTo>
                  <a:pt x="100012" y="245269"/>
                </a:lnTo>
                <a:lnTo>
                  <a:pt x="114300" y="266700"/>
                </a:lnTo>
                <a:cubicBezTo>
                  <a:pt x="115887" y="269081"/>
                  <a:pt x="117038" y="271820"/>
                  <a:pt x="119062" y="273844"/>
                </a:cubicBezTo>
                <a:cubicBezTo>
                  <a:pt x="121443" y="276225"/>
                  <a:pt x="124139" y="278329"/>
                  <a:pt x="126206" y="280987"/>
                </a:cubicBezTo>
                <a:cubicBezTo>
                  <a:pt x="146148" y="306626"/>
                  <a:pt x="126654" y="286198"/>
                  <a:pt x="142875" y="302419"/>
                </a:cubicBezTo>
                <a:cubicBezTo>
                  <a:pt x="145233" y="309494"/>
                  <a:pt x="146739" y="318189"/>
                  <a:pt x="152400" y="323850"/>
                </a:cubicBezTo>
                <a:cubicBezTo>
                  <a:pt x="161186" y="332636"/>
                  <a:pt x="158885" y="324052"/>
                  <a:pt x="166687" y="335756"/>
                </a:cubicBezTo>
                <a:cubicBezTo>
                  <a:pt x="167127" y="336416"/>
                  <a:pt x="165100" y="335756"/>
                  <a:pt x="145256" y="328612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 10"/>
          <p:cNvSpPr/>
          <p:nvPr/>
        </p:nvSpPr>
        <p:spPr>
          <a:xfrm>
            <a:off x="2273408" y="2819400"/>
            <a:ext cx="357530" cy="511070"/>
          </a:xfrm>
          <a:custGeom>
            <a:avLst/>
            <a:gdLst>
              <a:gd name="connsiteX0" fmla="*/ 179280 w 367398"/>
              <a:gd name="connsiteY0" fmla="*/ 0 h 500063"/>
              <a:gd name="connsiteX1" fmla="*/ 179280 w 367398"/>
              <a:gd name="connsiteY1" fmla="*/ 0 h 500063"/>
              <a:gd name="connsiteX2" fmla="*/ 191186 w 367398"/>
              <a:gd name="connsiteY2" fmla="*/ 16669 h 500063"/>
              <a:gd name="connsiteX3" fmla="*/ 198330 w 367398"/>
              <a:gd name="connsiteY3" fmla="*/ 23813 h 500063"/>
              <a:gd name="connsiteX4" fmla="*/ 203092 w 367398"/>
              <a:gd name="connsiteY4" fmla="*/ 30956 h 500063"/>
              <a:gd name="connsiteX5" fmla="*/ 210236 w 367398"/>
              <a:gd name="connsiteY5" fmla="*/ 38100 h 500063"/>
              <a:gd name="connsiteX6" fmla="*/ 214998 w 367398"/>
              <a:gd name="connsiteY6" fmla="*/ 45244 h 500063"/>
              <a:gd name="connsiteX7" fmla="*/ 229286 w 367398"/>
              <a:gd name="connsiteY7" fmla="*/ 59531 h 500063"/>
              <a:gd name="connsiteX8" fmla="*/ 238811 w 367398"/>
              <a:gd name="connsiteY8" fmla="*/ 73819 h 500063"/>
              <a:gd name="connsiteX9" fmla="*/ 253098 w 367398"/>
              <a:gd name="connsiteY9" fmla="*/ 88106 h 500063"/>
              <a:gd name="connsiteX10" fmla="*/ 269767 w 367398"/>
              <a:gd name="connsiteY10" fmla="*/ 107156 h 500063"/>
              <a:gd name="connsiteX11" fmla="*/ 272148 w 367398"/>
              <a:gd name="connsiteY11" fmla="*/ 114300 h 500063"/>
              <a:gd name="connsiteX12" fmla="*/ 284055 w 367398"/>
              <a:gd name="connsiteY12" fmla="*/ 128588 h 500063"/>
              <a:gd name="connsiteX13" fmla="*/ 291198 w 367398"/>
              <a:gd name="connsiteY13" fmla="*/ 142875 h 500063"/>
              <a:gd name="connsiteX14" fmla="*/ 295961 w 367398"/>
              <a:gd name="connsiteY14" fmla="*/ 152400 h 500063"/>
              <a:gd name="connsiteX15" fmla="*/ 298342 w 367398"/>
              <a:gd name="connsiteY15" fmla="*/ 159544 h 500063"/>
              <a:gd name="connsiteX16" fmla="*/ 303105 w 367398"/>
              <a:gd name="connsiteY16" fmla="*/ 166688 h 500063"/>
              <a:gd name="connsiteX17" fmla="*/ 307867 w 367398"/>
              <a:gd name="connsiteY17" fmla="*/ 190500 h 500063"/>
              <a:gd name="connsiteX18" fmla="*/ 312630 w 367398"/>
              <a:gd name="connsiteY18" fmla="*/ 197644 h 500063"/>
              <a:gd name="connsiteX19" fmla="*/ 315011 w 367398"/>
              <a:gd name="connsiteY19" fmla="*/ 204788 h 500063"/>
              <a:gd name="connsiteX20" fmla="*/ 331680 w 367398"/>
              <a:gd name="connsiteY20" fmla="*/ 228600 h 500063"/>
              <a:gd name="connsiteX21" fmla="*/ 338823 w 367398"/>
              <a:gd name="connsiteY21" fmla="*/ 242888 h 500063"/>
              <a:gd name="connsiteX22" fmla="*/ 341205 w 367398"/>
              <a:gd name="connsiteY22" fmla="*/ 250031 h 500063"/>
              <a:gd name="connsiteX23" fmla="*/ 345967 w 367398"/>
              <a:gd name="connsiteY23" fmla="*/ 257175 h 500063"/>
              <a:gd name="connsiteX24" fmla="*/ 355492 w 367398"/>
              <a:gd name="connsiteY24" fmla="*/ 290513 h 500063"/>
              <a:gd name="connsiteX25" fmla="*/ 357873 w 367398"/>
              <a:gd name="connsiteY25" fmla="*/ 297656 h 500063"/>
              <a:gd name="connsiteX26" fmla="*/ 362636 w 367398"/>
              <a:gd name="connsiteY26" fmla="*/ 342900 h 500063"/>
              <a:gd name="connsiteX27" fmla="*/ 367398 w 367398"/>
              <a:gd name="connsiteY27" fmla="*/ 364331 h 500063"/>
              <a:gd name="connsiteX28" fmla="*/ 365017 w 367398"/>
              <a:gd name="connsiteY28" fmla="*/ 426244 h 500063"/>
              <a:gd name="connsiteX29" fmla="*/ 357873 w 367398"/>
              <a:gd name="connsiteY29" fmla="*/ 431006 h 500063"/>
              <a:gd name="connsiteX30" fmla="*/ 353111 w 367398"/>
              <a:gd name="connsiteY30" fmla="*/ 438150 h 500063"/>
              <a:gd name="connsiteX31" fmla="*/ 338823 w 367398"/>
              <a:gd name="connsiteY31" fmla="*/ 447675 h 500063"/>
              <a:gd name="connsiteX32" fmla="*/ 324536 w 367398"/>
              <a:gd name="connsiteY32" fmla="*/ 457200 h 500063"/>
              <a:gd name="connsiteX33" fmla="*/ 317392 w 367398"/>
              <a:gd name="connsiteY33" fmla="*/ 461963 h 500063"/>
              <a:gd name="connsiteX34" fmla="*/ 307867 w 367398"/>
              <a:gd name="connsiteY34" fmla="*/ 466725 h 500063"/>
              <a:gd name="connsiteX35" fmla="*/ 286436 w 367398"/>
              <a:gd name="connsiteY35" fmla="*/ 478631 h 500063"/>
              <a:gd name="connsiteX36" fmla="*/ 279292 w 367398"/>
              <a:gd name="connsiteY36" fmla="*/ 483394 h 500063"/>
              <a:gd name="connsiteX37" fmla="*/ 265005 w 367398"/>
              <a:gd name="connsiteY37" fmla="*/ 488156 h 500063"/>
              <a:gd name="connsiteX38" fmla="*/ 257861 w 367398"/>
              <a:gd name="connsiteY38" fmla="*/ 492919 h 500063"/>
              <a:gd name="connsiteX39" fmla="*/ 207855 w 367398"/>
              <a:gd name="connsiteY39" fmla="*/ 500063 h 500063"/>
              <a:gd name="connsiteX40" fmla="*/ 188805 w 367398"/>
              <a:gd name="connsiteY40" fmla="*/ 495300 h 500063"/>
              <a:gd name="connsiteX41" fmla="*/ 174517 w 367398"/>
              <a:gd name="connsiteY41" fmla="*/ 485775 h 500063"/>
              <a:gd name="connsiteX42" fmla="*/ 157848 w 367398"/>
              <a:gd name="connsiteY42" fmla="*/ 476250 h 500063"/>
              <a:gd name="connsiteX43" fmla="*/ 150705 w 367398"/>
              <a:gd name="connsiteY43" fmla="*/ 471488 h 500063"/>
              <a:gd name="connsiteX44" fmla="*/ 141180 w 367398"/>
              <a:gd name="connsiteY44" fmla="*/ 469106 h 500063"/>
              <a:gd name="connsiteX45" fmla="*/ 126892 w 367398"/>
              <a:gd name="connsiteY45" fmla="*/ 464344 h 500063"/>
              <a:gd name="connsiteX46" fmla="*/ 119748 w 367398"/>
              <a:gd name="connsiteY46" fmla="*/ 459581 h 500063"/>
              <a:gd name="connsiteX47" fmla="*/ 112605 w 367398"/>
              <a:gd name="connsiteY47" fmla="*/ 457200 h 500063"/>
              <a:gd name="connsiteX48" fmla="*/ 107842 w 367398"/>
              <a:gd name="connsiteY48" fmla="*/ 450056 h 500063"/>
              <a:gd name="connsiteX49" fmla="*/ 98317 w 367398"/>
              <a:gd name="connsiteY49" fmla="*/ 442913 h 500063"/>
              <a:gd name="connsiteX50" fmla="*/ 86411 w 367398"/>
              <a:gd name="connsiteY50" fmla="*/ 431006 h 500063"/>
              <a:gd name="connsiteX51" fmla="*/ 72123 w 367398"/>
              <a:gd name="connsiteY51" fmla="*/ 416719 h 500063"/>
              <a:gd name="connsiteX52" fmla="*/ 64980 w 367398"/>
              <a:gd name="connsiteY52" fmla="*/ 409575 h 500063"/>
              <a:gd name="connsiteX53" fmla="*/ 60217 w 367398"/>
              <a:gd name="connsiteY53" fmla="*/ 402431 h 500063"/>
              <a:gd name="connsiteX54" fmla="*/ 53073 w 367398"/>
              <a:gd name="connsiteY54" fmla="*/ 397669 h 500063"/>
              <a:gd name="connsiteX55" fmla="*/ 48311 w 367398"/>
              <a:gd name="connsiteY55" fmla="*/ 390525 h 500063"/>
              <a:gd name="connsiteX56" fmla="*/ 34023 w 367398"/>
              <a:gd name="connsiteY56" fmla="*/ 376238 h 500063"/>
              <a:gd name="connsiteX57" fmla="*/ 22117 w 367398"/>
              <a:gd name="connsiteY57" fmla="*/ 364331 h 500063"/>
              <a:gd name="connsiteX58" fmla="*/ 7830 w 367398"/>
              <a:gd name="connsiteY58" fmla="*/ 342900 h 500063"/>
              <a:gd name="connsiteX59" fmla="*/ 3067 w 367398"/>
              <a:gd name="connsiteY59" fmla="*/ 335756 h 500063"/>
              <a:gd name="connsiteX60" fmla="*/ 3067 w 367398"/>
              <a:gd name="connsiteY60" fmla="*/ 307181 h 500063"/>
              <a:gd name="connsiteX61" fmla="*/ 7830 w 367398"/>
              <a:gd name="connsiteY61" fmla="*/ 292894 h 500063"/>
              <a:gd name="connsiteX62" fmla="*/ 12592 w 367398"/>
              <a:gd name="connsiteY62" fmla="*/ 276225 h 500063"/>
              <a:gd name="connsiteX63" fmla="*/ 14973 w 367398"/>
              <a:gd name="connsiteY63" fmla="*/ 269081 h 500063"/>
              <a:gd name="connsiteX64" fmla="*/ 24498 w 367398"/>
              <a:gd name="connsiteY64" fmla="*/ 254794 h 500063"/>
              <a:gd name="connsiteX65" fmla="*/ 31642 w 367398"/>
              <a:gd name="connsiteY65" fmla="*/ 247650 h 500063"/>
              <a:gd name="connsiteX66" fmla="*/ 41167 w 367398"/>
              <a:gd name="connsiteY66" fmla="*/ 233363 h 500063"/>
              <a:gd name="connsiteX67" fmla="*/ 50692 w 367398"/>
              <a:gd name="connsiteY67" fmla="*/ 204788 h 500063"/>
              <a:gd name="connsiteX68" fmla="*/ 53073 w 367398"/>
              <a:gd name="connsiteY68" fmla="*/ 197644 h 500063"/>
              <a:gd name="connsiteX69" fmla="*/ 57836 w 367398"/>
              <a:gd name="connsiteY69" fmla="*/ 190500 h 500063"/>
              <a:gd name="connsiteX70" fmla="*/ 60217 w 367398"/>
              <a:gd name="connsiteY70" fmla="*/ 180975 h 500063"/>
              <a:gd name="connsiteX71" fmla="*/ 64980 w 367398"/>
              <a:gd name="connsiteY71" fmla="*/ 166688 h 500063"/>
              <a:gd name="connsiteX72" fmla="*/ 76886 w 367398"/>
              <a:gd name="connsiteY72" fmla="*/ 145256 h 500063"/>
              <a:gd name="connsiteX73" fmla="*/ 84030 w 367398"/>
              <a:gd name="connsiteY73" fmla="*/ 140494 h 500063"/>
              <a:gd name="connsiteX74" fmla="*/ 95936 w 367398"/>
              <a:gd name="connsiteY74" fmla="*/ 126206 h 500063"/>
              <a:gd name="connsiteX75" fmla="*/ 107842 w 367398"/>
              <a:gd name="connsiteY75" fmla="*/ 114300 h 500063"/>
              <a:gd name="connsiteX76" fmla="*/ 119748 w 367398"/>
              <a:gd name="connsiteY76" fmla="*/ 102394 h 500063"/>
              <a:gd name="connsiteX77" fmla="*/ 134036 w 367398"/>
              <a:gd name="connsiteY77" fmla="*/ 88106 h 500063"/>
              <a:gd name="connsiteX78" fmla="*/ 143561 w 367398"/>
              <a:gd name="connsiteY78" fmla="*/ 76200 h 500063"/>
              <a:gd name="connsiteX79" fmla="*/ 145942 w 367398"/>
              <a:gd name="connsiteY79" fmla="*/ 69056 h 500063"/>
              <a:gd name="connsiteX80" fmla="*/ 157848 w 367398"/>
              <a:gd name="connsiteY80" fmla="*/ 57150 h 500063"/>
              <a:gd name="connsiteX81" fmla="*/ 167373 w 367398"/>
              <a:gd name="connsiteY81" fmla="*/ 28575 h 500063"/>
              <a:gd name="connsiteX82" fmla="*/ 169755 w 367398"/>
              <a:gd name="connsiteY82" fmla="*/ 21431 h 500063"/>
              <a:gd name="connsiteX83" fmla="*/ 174517 w 367398"/>
              <a:gd name="connsiteY83" fmla="*/ 14288 h 500063"/>
              <a:gd name="connsiteX84" fmla="*/ 179280 w 367398"/>
              <a:gd name="connsiteY84" fmla="*/ 0 h 5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67398" h="500063">
                <a:moveTo>
                  <a:pt x="179280" y="0"/>
                </a:moveTo>
                <a:lnTo>
                  <a:pt x="179280" y="0"/>
                </a:lnTo>
                <a:cubicBezTo>
                  <a:pt x="183249" y="5556"/>
                  <a:pt x="186921" y="11337"/>
                  <a:pt x="191186" y="16669"/>
                </a:cubicBezTo>
                <a:cubicBezTo>
                  <a:pt x="193290" y="19299"/>
                  <a:pt x="196174" y="21226"/>
                  <a:pt x="198330" y="23813"/>
                </a:cubicBezTo>
                <a:cubicBezTo>
                  <a:pt x="200162" y="26011"/>
                  <a:pt x="201260" y="28758"/>
                  <a:pt x="203092" y="30956"/>
                </a:cubicBezTo>
                <a:cubicBezTo>
                  <a:pt x="205248" y="33543"/>
                  <a:pt x="208080" y="35513"/>
                  <a:pt x="210236" y="38100"/>
                </a:cubicBezTo>
                <a:cubicBezTo>
                  <a:pt x="212068" y="40299"/>
                  <a:pt x="213097" y="43105"/>
                  <a:pt x="214998" y="45244"/>
                </a:cubicBezTo>
                <a:cubicBezTo>
                  <a:pt x="219473" y="50278"/>
                  <a:pt x="225550" y="53927"/>
                  <a:pt x="229286" y="59531"/>
                </a:cubicBezTo>
                <a:cubicBezTo>
                  <a:pt x="232461" y="64294"/>
                  <a:pt x="234764" y="69772"/>
                  <a:pt x="238811" y="73819"/>
                </a:cubicBezTo>
                <a:cubicBezTo>
                  <a:pt x="243573" y="78581"/>
                  <a:pt x="249362" y="82502"/>
                  <a:pt x="253098" y="88106"/>
                </a:cubicBezTo>
                <a:cubicBezTo>
                  <a:pt x="264210" y="104775"/>
                  <a:pt x="257860" y="99219"/>
                  <a:pt x="269767" y="107156"/>
                </a:cubicBezTo>
                <a:cubicBezTo>
                  <a:pt x="270561" y="109537"/>
                  <a:pt x="271025" y="112055"/>
                  <a:pt x="272148" y="114300"/>
                </a:cubicBezTo>
                <a:cubicBezTo>
                  <a:pt x="275463" y="120930"/>
                  <a:pt x="278789" y="123322"/>
                  <a:pt x="284055" y="128588"/>
                </a:cubicBezTo>
                <a:cubicBezTo>
                  <a:pt x="288420" y="141682"/>
                  <a:pt x="283814" y="129953"/>
                  <a:pt x="291198" y="142875"/>
                </a:cubicBezTo>
                <a:cubicBezTo>
                  <a:pt x="292959" y="145957"/>
                  <a:pt x="294563" y="149137"/>
                  <a:pt x="295961" y="152400"/>
                </a:cubicBezTo>
                <a:cubicBezTo>
                  <a:pt x="296950" y="154707"/>
                  <a:pt x="297219" y="157299"/>
                  <a:pt x="298342" y="159544"/>
                </a:cubicBezTo>
                <a:cubicBezTo>
                  <a:pt x="299622" y="162104"/>
                  <a:pt x="301517" y="164307"/>
                  <a:pt x="303105" y="166688"/>
                </a:cubicBezTo>
                <a:cubicBezTo>
                  <a:pt x="303642" y="169910"/>
                  <a:pt x="305930" y="185980"/>
                  <a:pt x="307867" y="190500"/>
                </a:cubicBezTo>
                <a:cubicBezTo>
                  <a:pt x="308994" y="193131"/>
                  <a:pt x="311042" y="195263"/>
                  <a:pt x="312630" y="197644"/>
                </a:cubicBezTo>
                <a:cubicBezTo>
                  <a:pt x="313424" y="200025"/>
                  <a:pt x="313792" y="202594"/>
                  <a:pt x="315011" y="204788"/>
                </a:cubicBezTo>
                <a:cubicBezTo>
                  <a:pt x="319198" y="212325"/>
                  <a:pt x="326329" y="221466"/>
                  <a:pt x="331680" y="228600"/>
                </a:cubicBezTo>
                <a:cubicBezTo>
                  <a:pt x="337661" y="246547"/>
                  <a:pt x="329596" y="224434"/>
                  <a:pt x="338823" y="242888"/>
                </a:cubicBezTo>
                <a:cubicBezTo>
                  <a:pt x="339946" y="245133"/>
                  <a:pt x="340082" y="247786"/>
                  <a:pt x="341205" y="250031"/>
                </a:cubicBezTo>
                <a:cubicBezTo>
                  <a:pt x="342485" y="252591"/>
                  <a:pt x="344805" y="254560"/>
                  <a:pt x="345967" y="257175"/>
                </a:cubicBezTo>
                <a:cubicBezTo>
                  <a:pt x="352087" y="270946"/>
                  <a:pt x="350442" y="275363"/>
                  <a:pt x="355492" y="290513"/>
                </a:cubicBezTo>
                <a:lnTo>
                  <a:pt x="357873" y="297656"/>
                </a:lnTo>
                <a:cubicBezTo>
                  <a:pt x="359461" y="312737"/>
                  <a:pt x="357841" y="328513"/>
                  <a:pt x="362636" y="342900"/>
                </a:cubicBezTo>
                <a:cubicBezTo>
                  <a:pt x="366544" y="354624"/>
                  <a:pt x="364604" y="347568"/>
                  <a:pt x="367398" y="364331"/>
                </a:cubicBezTo>
                <a:cubicBezTo>
                  <a:pt x="366604" y="384969"/>
                  <a:pt x="367938" y="405799"/>
                  <a:pt x="365017" y="426244"/>
                </a:cubicBezTo>
                <a:cubicBezTo>
                  <a:pt x="364612" y="429077"/>
                  <a:pt x="359897" y="428982"/>
                  <a:pt x="357873" y="431006"/>
                </a:cubicBezTo>
                <a:cubicBezTo>
                  <a:pt x="355849" y="433030"/>
                  <a:pt x="355265" y="436265"/>
                  <a:pt x="353111" y="438150"/>
                </a:cubicBezTo>
                <a:cubicBezTo>
                  <a:pt x="348803" y="441919"/>
                  <a:pt x="343586" y="444500"/>
                  <a:pt x="338823" y="447675"/>
                </a:cubicBezTo>
                <a:lnTo>
                  <a:pt x="324536" y="457200"/>
                </a:lnTo>
                <a:cubicBezTo>
                  <a:pt x="322155" y="458788"/>
                  <a:pt x="319952" y="460683"/>
                  <a:pt x="317392" y="461963"/>
                </a:cubicBezTo>
                <a:cubicBezTo>
                  <a:pt x="314217" y="463550"/>
                  <a:pt x="310911" y="464899"/>
                  <a:pt x="307867" y="466725"/>
                </a:cubicBezTo>
                <a:cubicBezTo>
                  <a:pt x="287396" y="479007"/>
                  <a:pt x="300806" y="473842"/>
                  <a:pt x="286436" y="478631"/>
                </a:cubicBezTo>
                <a:cubicBezTo>
                  <a:pt x="284055" y="480219"/>
                  <a:pt x="281907" y="482232"/>
                  <a:pt x="279292" y="483394"/>
                </a:cubicBezTo>
                <a:cubicBezTo>
                  <a:pt x="274705" y="485433"/>
                  <a:pt x="265005" y="488156"/>
                  <a:pt x="265005" y="488156"/>
                </a:cubicBezTo>
                <a:cubicBezTo>
                  <a:pt x="262624" y="489744"/>
                  <a:pt x="260597" y="492077"/>
                  <a:pt x="257861" y="492919"/>
                </a:cubicBezTo>
                <a:cubicBezTo>
                  <a:pt x="241557" y="497935"/>
                  <a:pt x="224666" y="498534"/>
                  <a:pt x="207855" y="500063"/>
                </a:cubicBezTo>
                <a:cubicBezTo>
                  <a:pt x="206140" y="499720"/>
                  <a:pt x="191942" y="497391"/>
                  <a:pt x="188805" y="495300"/>
                </a:cubicBezTo>
                <a:cubicBezTo>
                  <a:pt x="170970" y="483409"/>
                  <a:pt x="191502" y="491436"/>
                  <a:pt x="174517" y="485775"/>
                </a:cubicBezTo>
                <a:cubicBezTo>
                  <a:pt x="151487" y="468502"/>
                  <a:pt x="176029" y="485340"/>
                  <a:pt x="157848" y="476250"/>
                </a:cubicBezTo>
                <a:cubicBezTo>
                  <a:pt x="155288" y="474970"/>
                  <a:pt x="153335" y="472615"/>
                  <a:pt x="150705" y="471488"/>
                </a:cubicBezTo>
                <a:cubicBezTo>
                  <a:pt x="147697" y="470199"/>
                  <a:pt x="144315" y="470046"/>
                  <a:pt x="141180" y="469106"/>
                </a:cubicBezTo>
                <a:cubicBezTo>
                  <a:pt x="136372" y="467663"/>
                  <a:pt x="126892" y="464344"/>
                  <a:pt x="126892" y="464344"/>
                </a:cubicBezTo>
                <a:cubicBezTo>
                  <a:pt x="124511" y="462756"/>
                  <a:pt x="122308" y="460861"/>
                  <a:pt x="119748" y="459581"/>
                </a:cubicBezTo>
                <a:cubicBezTo>
                  <a:pt x="117503" y="458459"/>
                  <a:pt x="114565" y="458768"/>
                  <a:pt x="112605" y="457200"/>
                </a:cubicBezTo>
                <a:cubicBezTo>
                  <a:pt x="110370" y="455412"/>
                  <a:pt x="109866" y="452080"/>
                  <a:pt x="107842" y="450056"/>
                </a:cubicBezTo>
                <a:cubicBezTo>
                  <a:pt x="105036" y="447250"/>
                  <a:pt x="101492" y="445294"/>
                  <a:pt x="98317" y="442913"/>
                </a:cubicBezTo>
                <a:cubicBezTo>
                  <a:pt x="88507" y="428195"/>
                  <a:pt x="99397" y="442549"/>
                  <a:pt x="86411" y="431006"/>
                </a:cubicBezTo>
                <a:cubicBezTo>
                  <a:pt x="81377" y="426531"/>
                  <a:pt x="76886" y="421482"/>
                  <a:pt x="72123" y="416719"/>
                </a:cubicBezTo>
                <a:cubicBezTo>
                  <a:pt x="69742" y="414338"/>
                  <a:pt x="66848" y="412377"/>
                  <a:pt x="64980" y="409575"/>
                </a:cubicBezTo>
                <a:cubicBezTo>
                  <a:pt x="63392" y="407194"/>
                  <a:pt x="62241" y="404455"/>
                  <a:pt x="60217" y="402431"/>
                </a:cubicBezTo>
                <a:cubicBezTo>
                  <a:pt x="58193" y="400407"/>
                  <a:pt x="55454" y="399256"/>
                  <a:pt x="53073" y="397669"/>
                </a:cubicBezTo>
                <a:cubicBezTo>
                  <a:pt x="51486" y="395288"/>
                  <a:pt x="50212" y="392664"/>
                  <a:pt x="48311" y="390525"/>
                </a:cubicBezTo>
                <a:cubicBezTo>
                  <a:pt x="43836" y="385491"/>
                  <a:pt x="37759" y="381842"/>
                  <a:pt x="34023" y="376238"/>
                </a:cubicBezTo>
                <a:cubicBezTo>
                  <a:pt x="27674" y="366713"/>
                  <a:pt x="31642" y="370682"/>
                  <a:pt x="22117" y="364331"/>
                </a:cubicBezTo>
                <a:lnTo>
                  <a:pt x="7830" y="342900"/>
                </a:lnTo>
                <a:lnTo>
                  <a:pt x="3067" y="335756"/>
                </a:lnTo>
                <a:cubicBezTo>
                  <a:pt x="-1123" y="323187"/>
                  <a:pt x="-921" y="327119"/>
                  <a:pt x="3067" y="307181"/>
                </a:cubicBezTo>
                <a:cubicBezTo>
                  <a:pt x="4052" y="302258"/>
                  <a:pt x="6242" y="297656"/>
                  <a:pt x="7830" y="292894"/>
                </a:cubicBezTo>
                <a:cubicBezTo>
                  <a:pt x="13532" y="275787"/>
                  <a:pt x="6621" y="297126"/>
                  <a:pt x="12592" y="276225"/>
                </a:cubicBezTo>
                <a:cubicBezTo>
                  <a:pt x="13282" y="273811"/>
                  <a:pt x="13754" y="271275"/>
                  <a:pt x="14973" y="269081"/>
                </a:cubicBezTo>
                <a:cubicBezTo>
                  <a:pt x="17753" y="264078"/>
                  <a:pt x="20451" y="258841"/>
                  <a:pt x="24498" y="254794"/>
                </a:cubicBezTo>
                <a:cubicBezTo>
                  <a:pt x="26879" y="252413"/>
                  <a:pt x="29574" y="250308"/>
                  <a:pt x="31642" y="247650"/>
                </a:cubicBezTo>
                <a:cubicBezTo>
                  <a:pt x="35156" y="243132"/>
                  <a:pt x="41167" y="233363"/>
                  <a:pt x="41167" y="233363"/>
                </a:cubicBezTo>
                <a:lnTo>
                  <a:pt x="50692" y="204788"/>
                </a:lnTo>
                <a:cubicBezTo>
                  <a:pt x="51486" y="202407"/>
                  <a:pt x="51681" y="199732"/>
                  <a:pt x="53073" y="197644"/>
                </a:cubicBezTo>
                <a:lnTo>
                  <a:pt x="57836" y="190500"/>
                </a:lnTo>
                <a:cubicBezTo>
                  <a:pt x="58630" y="187325"/>
                  <a:pt x="59277" y="184110"/>
                  <a:pt x="60217" y="180975"/>
                </a:cubicBezTo>
                <a:cubicBezTo>
                  <a:pt x="61660" y="176167"/>
                  <a:pt x="63392" y="171450"/>
                  <a:pt x="64980" y="166688"/>
                </a:cubicBezTo>
                <a:cubicBezTo>
                  <a:pt x="67462" y="159243"/>
                  <a:pt x="69866" y="149935"/>
                  <a:pt x="76886" y="145256"/>
                </a:cubicBezTo>
                <a:lnTo>
                  <a:pt x="84030" y="140494"/>
                </a:lnTo>
                <a:cubicBezTo>
                  <a:pt x="95849" y="122763"/>
                  <a:pt x="80662" y="144535"/>
                  <a:pt x="95936" y="126206"/>
                </a:cubicBezTo>
                <a:cubicBezTo>
                  <a:pt x="105858" y="114300"/>
                  <a:pt x="94744" y="123032"/>
                  <a:pt x="107842" y="114300"/>
                </a:cubicBezTo>
                <a:cubicBezTo>
                  <a:pt x="117657" y="99578"/>
                  <a:pt x="106759" y="113940"/>
                  <a:pt x="119748" y="102394"/>
                </a:cubicBezTo>
                <a:cubicBezTo>
                  <a:pt x="124782" y="97919"/>
                  <a:pt x="134036" y="88106"/>
                  <a:pt x="134036" y="88106"/>
                </a:cubicBezTo>
                <a:cubicBezTo>
                  <a:pt x="140021" y="70151"/>
                  <a:pt x="131251" y="91588"/>
                  <a:pt x="143561" y="76200"/>
                </a:cubicBezTo>
                <a:cubicBezTo>
                  <a:pt x="145129" y="74240"/>
                  <a:pt x="144819" y="71301"/>
                  <a:pt x="145942" y="69056"/>
                </a:cubicBezTo>
                <a:cubicBezTo>
                  <a:pt x="149910" y="61121"/>
                  <a:pt x="150707" y="61912"/>
                  <a:pt x="157848" y="57150"/>
                </a:cubicBezTo>
                <a:lnTo>
                  <a:pt x="167373" y="28575"/>
                </a:lnTo>
                <a:cubicBezTo>
                  <a:pt x="168167" y="26194"/>
                  <a:pt x="168363" y="23520"/>
                  <a:pt x="169755" y="21431"/>
                </a:cubicBezTo>
                <a:cubicBezTo>
                  <a:pt x="171342" y="19050"/>
                  <a:pt x="171838" y="15293"/>
                  <a:pt x="174517" y="14288"/>
                </a:cubicBezTo>
                <a:cubicBezTo>
                  <a:pt x="178976" y="12616"/>
                  <a:pt x="178486" y="2381"/>
                  <a:pt x="17928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 11"/>
          <p:cNvSpPr/>
          <p:nvPr/>
        </p:nvSpPr>
        <p:spPr>
          <a:xfrm>
            <a:off x="2157413" y="3181349"/>
            <a:ext cx="459587" cy="338138"/>
          </a:xfrm>
          <a:custGeom>
            <a:avLst/>
            <a:gdLst>
              <a:gd name="connsiteX0" fmla="*/ 0 w 607219"/>
              <a:gd name="connsiteY0" fmla="*/ 388144 h 395288"/>
              <a:gd name="connsiteX1" fmla="*/ 607219 w 607219"/>
              <a:gd name="connsiteY1" fmla="*/ 395288 h 395288"/>
              <a:gd name="connsiteX2" fmla="*/ 604838 w 607219"/>
              <a:gd name="connsiteY2" fmla="*/ 107156 h 395288"/>
              <a:gd name="connsiteX3" fmla="*/ 461963 w 607219"/>
              <a:gd name="connsiteY3" fmla="*/ 152400 h 395288"/>
              <a:gd name="connsiteX4" fmla="*/ 264319 w 607219"/>
              <a:gd name="connsiteY4" fmla="*/ 0 h 395288"/>
              <a:gd name="connsiteX5" fmla="*/ 245269 w 607219"/>
              <a:gd name="connsiteY5" fmla="*/ 73819 h 395288"/>
              <a:gd name="connsiteX6" fmla="*/ 152400 w 607219"/>
              <a:gd name="connsiteY6" fmla="*/ 133350 h 395288"/>
              <a:gd name="connsiteX7" fmla="*/ 0 w 607219"/>
              <a:gd name="connsiteY7" fmla="*/ 388144 h 395288"/>
              <a:gd name="connsiteX0" fmla="*/ 0 w 488156"/>
              <a:gd name="connsiteY0" fmla="*/ 345281 h 395288"/>
              <a:gd name="connsiteX1" fmla="*/ 488156 w 488156"/>
              <a:gd name="connsiteY1" fmla="*/ 395288 h 395288"/>
              <a:gd name="connsiteX2" fmla="*/ 485775 w 488156"/>
              <a:gd name="connsiteY2" fmla="*/ 107156 h 395288"/>
              <a:gd name="connsiteX3" fmla="*/ 342900 w 488156"/>
              <a:gd name="connsiteY3" fmla="*/ 152400 h 395288"/>
              <a:gd name="connsiteX4" fmla="*/ 145256 w 488156"/>
              <a:gd name="connsiteY4" fmla="*/ 0 h 395288"/>
              <a:gd name="connsiteX5" fmla="*/ 126206 w 488156"/>
              <a:gd name="connsiteY5" fmla="*/ 73819 h 395288"/>
              <a:gd name="connsiteX6" fmla="*/ 33337 w 488156"/>
              <a:gd name="connsiteY6" fmla="*/ 133350 h 395288"/>
              <a:gd name="connsiteX7" fmla="*/ 0 w 488156"/>
              <a:gd name="connsiteY7" fmla="*/ 345281 h 395288"/>
              <a:gd name="connsiteX0" fmla="*/ 0 w 485781"/>
              <a:gd name="connsiteY0" fmla="*/ 345281 h 345281"/>
              <a:gd name="connsiteX1" fmla="*/ 414337 w 485781"/>
              <a:gd name="connsiteY1" fmla="*/ 338138 h 345281"/>
              <a:gd name="connsiteX2" fmla="*/ 485775 w 485781"/>
              <a:gd name="connsiteY2" fmla="*/ 107156 h 345281"/>
              <a:gd name="connsiteX3" fmla="*/ 342900 w 485781"/>
              <a:gd name="connsiteY3" fmla="*/ 152400 h 345281"/>
              <a:gd name="connsiteX4" fmla="*/ 145256 w 485781"/>
              <a:gd name="connsiteY4" fmla="*/ 0 h 345281"/>
              <a:gd name="connsiteX5" fmla="*/ 126206 w 485781"/>
              <a:gd name="connsiteY5" fmla="*/ 73819 h 345281"/>
              <a:gd name="connsiteX6" fmla="*/ 33337 w 485781"/>
              <a:gd name="connsiteY6" fmla="*/ 133350 h 345281"/>
              <a:gd name="connsiteX7" fmla="*/ 0 w 485781"/>
              <a:gd name="connsiteY7" fmla="*/ 345281 h 345281"/>
              <a:gd name="connsiteX0" fmla="*/ 0 w 485781"/>
              <a:gd name="connsiteY0" fmla="*/ 345281 h 345281"/>
              <a:gd name="connsiteX1" fmla="*/ 57150 w 485781"/>
              <a:gd name="connsiteY1" fmla="*/ 290514 h 345281"/>
              <a:gd name="connsiteX2" fmla="*/ 414337 w 485781"/>
              <a:gd name="connsiteY2" fmla="*/ 338138 h 345281"/>
              <a:gd name="connsiteX3" fmla="*/ 485775 w 485781"/>
              <a:gd name="connsiteY3" fmla="*/ 107156 h 345281"/>
              <a:gd name="connsiteX4" fmla="*/ 342900 w 485781"/>
              <a:gd name="connsiteY4" fmla="*/ 152400 h 345281"/>
              <a:gd name="connsiteX5" fmla="*/ 145256 w 485781"/>
              <a:gd name="connsiteY5" fmla="*/ 0 h 345281"/>
              <a:gd name="connsiteX6" fmla="*/ 126206 w 485781"/>
              <a:gd name="connsiteY6" fmla="*/ 73819 h 345281"/>
              <a:gd name="connsiteX7" fmla="*/ 33337 w 485781"/>
              <a:gd name="connsiteY7" fmla="*/ 133350 h 345281"/>
              <a:gd name="connsiteX8" fmla="*/ 0 w 485781"/>
              <a:gd name="connsiteY8" fmla="*/ 345281 h 345281"/>
              <a:gd name="connsiteX0" fmla="*/ 0 w 459587"/>
              <a:gd name="connsiteY0" fmla="*/ 271463 h 338138"/>
              <a:gd name="connsiteX1" fmla="*/ 30956 w 459587"/>
              <a:gd name="connsiteY1" fmla="*/ 290514 h 338138"/>
              <a:gd name="connsiteX2" fmla="*/ 388143 w 459587"/>
              <a:gd name="connsiteY2" fmla="*/ 338138 h 338138"/>
              <a:gd name="connsiteX3" fmla="*/ 459581 w 459587"/>
              <a:gd name="connsiteY3" fmla="*/ 107156 h 338138"/>
              <a:gd name="connsiteX4" fmla="*/ 316706 w 459587"/>
              <a:gd name="connsiteY4" fmla="*/ 152400 h 338138"/>
              <a:gd name="connsiteX5" fmla="*/ 119062 w 459587"/>
              <a:gd name="connsiteY5" fmla="*/ 0 h 338138"/>
              <a:gd name="connsiteX6" fmla="*/ 100012 w 459587"/>
              <a:gd name="connsiteY6" fmla="*/ 73819 h 338138"/>
              <a:gd name="connsiteX7" fmla="*/ 7143 w 459587"/>
              <a:gd name="connsiteY7" fmla="*/ 133350 h 338138"/>
              <a:gd name="connsiteX8" fmla="*/ 0 w 459587"/>
              <a:gd name="connsiteY8" fmla="*/ 271463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587" h="338138">
                <a:moveTo>
                  <a:pt x="0" y="271463"/>
                </a:moveTo>
                <a:cubicBezTo>
                  <a:pt x="3175" y="270670"/>
                  <a:pt x="27781" y="291307"/>
                  <a:pt x="30956" y="290514"/>
                </a:cubicBezTo>
                <a:lnTo>
                  <a:pt x="388143" y="338138"/>
                </a:lnTo>
                <a:cubicBezTo>
                  <a:pt x="387349" y="242094"/>
                  <a:pt x="460375" y="203200"/>
                  <a:pt x="459581" y="107156"/>
                </a:cubicBezTo>
                <a:lnTo>
                  <a:pt x="316706" y="152400"/>
                </a:lnTo>
                <a:lnTo>
                  <a:pt x="119062" y="0"/>
                </a:lnTo>
                <a:lnTo>
                  <a:pt x="100012" y="73819"/>
                </a:lnTo>
                <a:lnTo>
                  <a:pt x="7143" y="133350"/>
                </a:lnTo>
                <a:lnTo>
                  <a:pt x="0" y="27146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3" y="2705146"/>
            <a:ext cx="801564" cy="874432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Komut Düğmesi: İleri veya Sonraki 39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6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7 -0.00047 C -0.00226 -0.00093 -0.00382 -0.00139 -0.00539 -0.00186 C -0.00712 -0.00301 -0.00816 -0.00047 -0.00955 0.00023 C -0.01059 0.00162 -0.01233 0.00347 -0.0132 0.00532 C -0.01355 0.00625 -0.01424 0.0081 -0.01424 0.0081 C -0.01441 0.00949 -0.01494 0.01018 -0.01528 0.01134 C -0.01546 0.01342 -0.01598 0.01551 -0.01632 0.01759 C -0.0165 0.02245 -0.01632 0.02453 -0.01702 0.0287 C -0.01719 0.0324 -0.01737 0.03703 -0.01841 0.04051 C -0.01858 0.04259 -0.01945 0.04444 -0.01997 0.04629 C -0.02014 0.04791 -0.02049 0.04884 -0.02101 0.05023 C -0.02119 0.05439 -0.02205 0.05763 -0.02309 0.06134 C -0.02327 0.06319 -0.02344 0.06551 -0.02414 0.06713 C -0.02448 0.06967 -0.02535 0.07245 -0.02622 0.07453 C -0.02639 0.07638 -0.02744 0.07893 -0.0283 0.08032 C -0.02882 0.0824 -0.02934 0.08426 -0.03039 0.08588 C -0.03056 0.0875 -0.0316 0.08935 -0.03247 0.09074 C -0.03282 0.09259 -0.03386 0.09328 -0.03455 0.0949 C -0.03681 0.0993 -0.03976 0.10393 -0.04289 0.1074 C -0.0448 0.11157 -0.04879 0.11643 -0.05244 0.11713 C -0.05313 0.11759 -0.05365 0.11828 -0.05452 0.11828 L -0.0507 0.11597 " pathEditMode="relative" ptsTypes="ffffffffffffffffffffAA">
                                      <p:cBhvr>
                                        <p:cTn id="114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11111E-6 -7.40741E-7 C 0.00087 0.00115 0.00157 0.00254 0.00261 0.0037 C 0.004 0.0074 0.0066 0.00995 0.00834 0.01319 C 0.01094 0.01782 0.01268 0.02361 0.01511 0.02847 C 0.02032 0.03889 0.02778 0.05092 0.03178 0.06203 C 0.03386 0.06805 0.0349 0.07453 0.03646 0.08078 C 0.03681 0.08541 0.03768 0.08981 0.0382 0.09444 C 0.03803 0.09907 0.03855 0.10254 0.03716 0.10648 C 0.03681 0.10926 0.03629 0.11203 0.0356 0.11458 C 0.03542 0.1162 0.03525 0.11713 0.03455 0.11828 C 0.03438 0.11967 0.03403 0.12037 0.03351 0.12152 C 0.03334 0.12361 0.03299 0.12592 0.03247 0.12777 C 0.0323 0.12893 0.03195 0.13009 0.03195 0.13125 " pathEditMode="relative" ptsTypes="ffffffffffffA">
                                      <p:cBhvr>
                                        <p:cTn id="1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7.77778E-6 1.11111E-6 C 0.00381 0.00092 0.00729 0.00231 0.01093 0.0037 C 0.01857 0.01065 0.02742 0.0169 0.03593 0.02153 C 0.04079 0.0243 0.04687 0.02639 0.05104 0.03125 C 0.05833 0.03981 0.06805 0.0544 0.07326 0.06481 C 0.07482 0.06805 0.07638 0.07222 0.07847 0.075 C 0.07899 0.07685 0.07951 0.07847 0.08003 0.08009 C 0.08038 0.08264 0.08107 0.08518 0.08159 0.0875 C 0.08176 0.08935 0.08229 0.09097 0.08263 0.09259 C 0.08229 0.09768 0.08194 0.0993 0.07812 0.10023 C 0.07725 0.10116 0.07621 0.10139 0.07551 0.10278 L 0.07169 0.10278 " pathEditMode="relative" ptsTypes="ffffffffffAA">
                                      <p:cBhvr>
                                        <p:cTn id="11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-3.7037E-7 C -0.00121 0.00069 -0.0033 0.00185 -0.00417 0.00324 C -0.00555 0.00555 -0.00677 0.00949 -0.00868 0.01088 C -0.01059 0.01435 -0.00955 0.01319 -0.01128 0.01458 C -0.0125 0.01666 -0.01406 0.01875 -0.0151 0.02083 C -0.01632 0.02338 -0.01753 0.02685 -0.0191 0.02893 C -0.02014 0.03032 -0.02048 0.03148 -0.02135 0.0331 C -0.02187 0.03379 -0.02274 0.03541 -0.02274 0.03541 C -0.02309 0.0375 -0.0243 0.03981 -0.02552 0.04143 C -0.02656 0.04629 -0.02969 0.05069 -0.0316 0.05486 C -0.03351 0.05879 -0.03229 0.05578 -0.03333 0.05949 C -0.03368 0.06041 -0.0342 0.06227 -0.0342 0.06227 C -0.03455 0.06736 -0.03871 0.07407 -0.04201 0.07685 C -0.0434 0.07801 -0.04462 0.07824 -0.04583 0.07986 C -0.04566 0.08009 -0.04496 0.08032 -0.04514 0.08055 C -0.04566 0.08217 -0.04878 0.08194 -0.04878 0.08194 C -0.04948 0.08333 -0.04913 0.08287 -0.04982 0.08333 L -0.04913 0.0787 " pathEditMode="relative" ptsTypes="ffffffffffffffffAA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2.59259E-6 C 0.00678 -0.00093 0.01286 -0.00023 0.01911 0.00139 C 0.02258 0.00394 0.02588 0.00602 0.02952 0.00833 C 0.03213 0.00995 0.03508 0.01319 0.03786 0.01389 C 0.04081 0.01713 0.04376 0.01968 0.04671 0.02292 C 0.04793 0.02431 0.04879 0.02616 0.05036 0.02685 C 0.05331 0.03218 0.058 0.03542 0.06199 0.03889 C 0.06425 0.04074 0.06581 0.04329 0.06806 0.04514 C 0.06876 0.04676 0.06997 0.04769 0.07119 0.04861 C 0.07188 0.05 0.07154 0.04954 0.07223 0.05 L 0.07102 0.05255 " pathEditMode="relative" ptsTypes="fffffffffAA">
                                      <p:cBhvr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0017 0.00301 -0.00034 0.00764 -0.00208 0.01018 C -0.00364 0.01273 -0.00607 0.01319 -0.00798 0.01504 C -0.01076 0.01782 -0.01423 0.02129 -0.01614 0.02546 C -0.01632 0.02731 -0.01736 0.02893 -0.01823 0.03055 C -0.0184 0.0324 -0.01875 0.03287 -0.01979 0.03402 C -0.01996 0.03588 -0.02118 0.03796 -0.02205 0.03958 C -0.02257 0.04074 -0.02343 0.04305 -0.02343 0.04305 C -0.02448 0.05092 -0.02968 0.05602 -0.03229 0.06296 C -0.03281 0.06713 -0.03507 0.07014 -0.03802 0.07152 C -0.0401 0.07384 -0.04375 0.07407 -0.04548 0.07639 L -0.04531 0.07338 " pathEditMode="relative" ptsTypes="ffffffffffAA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2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13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13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5400000">
                                      <p:cBhvr>
                                        <p:cTn id="1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rbest Form 6"/>
          <p:cNvSpPr/>
          <p:nvPr/>
        </p:nvSpPr>
        <p:spPr>
          <a:xfrm>
            <a:off x="-241300" y="4869160"/>
            <a:ext cx="9474200" cy="2163848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64" y="404664"/>
            <a:ext cx="1152116" cy="161634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76" y="410263"/>
            <a:ext cx="1044731" cy="16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30" y="1340768"/>
            <a:ext cx="1160906" cy="20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519036"/>
            <a:ext cx="89616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"/>
          <a:stretch/>
        </p:blipFill>
        <p:spPr>
          <a:xfrm>
            <a:off x="584100" y="1091446"/>
            <a:ext cx="7704857" cy="5767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17232"/>
            <a:ext cx="1160906" cy="20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5661248"/>
            <a:ext cx="89616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Kalp 4"/>
          <p:cNvSpPr/>
          <p:nvPr/>
        </p:nvSpPr>
        <p:spPr>
          <a:xfrm>
            <a:off x="4118420" y="1511318"/>
            <a:ext cx="1500779" cy="1335355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 smtClean="0">
                <a:solidFill>
                  <a:schemeClr val="accent3"/>
                </a:solidFill>
              </a:rPr>
              <a:t>T</a:t>
            </a:r>
            <a:r>
              <a:rPr lang="tr-TR" sz="1600" b="1" dirty="0" smtClean="0">
                <a:solidFill>
                  <a:schemeClr val="tx2"/>
                </a:solidFill>
              </a:rPr>
              <a:t>H</a:t>
            </a:r>
            <a:r>
              <a:rPr lang="tr-TR" sz="1600" b="1" dirty="0" smtClean="0">
                <a:solidFill>
                  <a:srgbClr val="FFFF00"/>
                </a:solidFill>
              </a:rPr>
              <a:t>E </a:t>
            </a:r>
            <a:r>
              <a:rPr lang="tr-TR" sz="1600" b="1" dirty="0" smtClean="0"/>
              <a:t> </a:t>
            </a:r>
            <a:r>
              <a:rPr lang="tr-TR" sz="1600" b="1" dirty="0" smtClean="0">
                <a:solidFill>
                  <a:schemeClr val="tx1"/>
                </a:solidFill>
              </a:rPr>
              <a:t>E</a:t>
            </a:r>
            <a:r>
              <a:rPr lang="tr-TR" sz="1600" b="1" dirty="0" smtClean="0">
                <a:solidFill>
                  <a:srgbClr val="FF00FF"/>
                </a:solidFill>
              </a:rPr>
              <a:t>N</a:t>
            </a:r>
            <a:r>
              <a:rPr lang="tr-TR" sz="1600" b="1" dirty="0" smtClean="0">
                <a:solidFill>
                  <a:schemeClr val="accent4"/>
                </a:solidFill>
              </a:rPr>
              <a:t>D</a:t>
            </a:r>
            <a:endParaRPr lang="tr-TR" sz="1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-3.41351E-6 L -0.03993 0.00347 L -0.03889 0.04672 L -0.07587 0.0414 L -0.07448 0.09436 L -0.11406 0.09436 L -0.11962 0.12535 L -0.15798 0.1272 L -0.15659 0.17461 L -0.02239 0.23474 L -0.01284 0.43178 L -0.06475 0.49931 L -0.10868 0.61078 " pathEditMode="relative" rAng="0" ptsTypes="AAAAAAAAAAAAA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305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-2.11841E-6 L -0.06302 -0.02544 L -0.12326 0.00185 L -0.18628 -0.02914 L -0.25347 0.00185 L -0.32604 -0.02914 L -0.40139 0.00555 L -0.46285 -0.03469 L -0.60955 0.0037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2.5E-6 -4.90287E-7 L -0.06025 -0.01642 L -0.13559 0.00902 L -0.21233 -0.01642 L -0.27396 0.01457 L -0.34097 -0.01642 L -0.39306 0.01642 L -0.46302 -0.01642 L -0.51511 0.01272 L -0.55955 -0.02197 " pathEditMode="relative" rAng="0" ptsTypes="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6" y="-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3.05556E-6 2.30342E-6 L 0.05886 -0.29764 L -0.13559 -0.28469 L -0.12743 -0.41258 L -0.06979 -0.41605 L -0.06857 -0.46901 L -0.02187 -0.47086 L -0.01232 -0.50925 L 0.03559 -0.5074 L 0.03976 -0.54579 L 0.07691 -0.5488 L 0.08507 -0.59274 " pathEditMode="relative" rAng="0" ptsTypes="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-2964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11111E-6 -1.30435E-6 L -0.02743 0.15703 L 0.0151 0.18247 L 0.07257 0.16073 L 0.11788 0.18987 L 0.16579 0.15518 L 0.21371 0.18617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800"/>
                                  </p:stCondLst>
                                  <p:childTnLst>
                                    <p:animScale>
                                      <p:cBhvr>
                                        <p:cTn id="33" dur="47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2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0 0 L -0.05885 0.19334 " pathEditMode="relative" ptsTypes="AA">
                                      <p:cBhvr>
                                        <p:cTn id="35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71" y="6252787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02" y="6021946"/>
            <a:ext cx="7985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843808" y="6255669"/>
            <a:ext cx="751693" cy="288032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3020149" y="5999673"/>
            <a:ext cx="413293" cy="493236"/>
          </a:xfrm>
          <a:prstGeom prst="flowChartMagneticDrum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1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0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Serbest Form 64"/>
          <p:cNvSpPr/>
          <p:nvPr/>
        </p:nvSpPr>
        <p:spPr>
          <a:xfrm rot="906147">
            <a:off x="6377234" y="6365895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Komut Düğmesi: İleri veya Sonraki 45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8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6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9471" y="6253126"/>
            <a:ext cx="798513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702" y="6022285"/>
            <a:ext cx="798513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843808" y="6255669"/>
            <a:ext cx="751693" cy="288032"/>
          </a:xfrm>
          <a:prstGeom prst="ellipse">
            <a:avLst/>
          </a:prstGeom>
          <a:solidFill>
            <a:schemeClr val="tx1"/>
          </a:solidFill>
          <a:ln w="63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3020149" y="5999673"/>
            <a:ext cx="413293" cy="493236"/>
          </a:xfrm>
          <a:prstGeom prst="flowChartMagneticDrum">
            <a:avLst/>
          </a:prstGeom>
          <a:solidFill>
            <a:schemeClr val="tx1"/>
          </a:solidFill>
          <a:ln w="6350"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1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0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Serbest Form 71"/>
          <p:cNvSpPr/>
          <p:nvPr/>
        </p:nvSpPr>
        <p:spPr>
          <a:xfrm rot="21030594">
            <a:off x="6668978" y="6412619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Komut Düğmesi: İleri veya Sonraki 44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45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24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19" y="6253126"/>
            <a:ext cx="792417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Serbest Form 65"/>
          <p:cNvSpPr/>
          <p:nvPr/>
        </p:nvSpPr>
        <p:spPr>
          <a:xfrm rot="19424329">
            <a:off x="6862996" y="6336476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Komut Düğmesi: İleri veya Sonraki 40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44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0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1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5" y="6021288"/>
            <a:ext cx="79241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2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8639"/>
            <a:ext cx="504057" cy="77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Serbest Form 66"/>
          <p:cNvSpPr/>
          <p:nvPr/>
        </p:nvSpPr>
        <p:spPr>
          <a:xfrm rot="906147">
            <a:off x="7120446" y="6354092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Komut Düğmesi: İleri veya Sonraki 39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4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2853652" y="6249808"/>
            <a:ext cx="751693" cy="288032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029993" y="5993812"/>
            <a:ext cx="413293" cy="493236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943" y="6263542"/>
            <a:ext cx="792416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5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4077072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1" y="4493308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Serbest Form 72"/>
          <p:cNvSpPr/>
          <p:nvPr/>
        </p:nvSpPr>
        <p:spPr>
          <a:xfrm rot="906147">
            <a:off x="7420932" y="6441617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13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Komut Düğmesi: İleri veya Sonraki 38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9" grpId="0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3658356" y="6488897"/>
            <a:ext cx="751693" cy="288032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834697" y="6232901"/>
            <a:ext cx="413293" cy="493236"/>
          </a:xfrm>
          <a:prstGeom prst="flowChartMagneticDrum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17100"/>
            <a:ext cx="798511" cy="5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293096"/>
            <a:ext cx="1004119" cy="1684706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52" y="4523858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025" y="472192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Serbest Form 67"/>
          <p:cNvSpPr/>
          <p:nvPr/>
        </p:nvSpPr>
        <p:spPr>
          <a:xfrm rot="17937327">
            <a:off x="7567514" y="6377016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3" y="2708920"/>
            <a:ext cx="798104" cy="870658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51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519" y="6255220"/>
            <a:ext cx="792417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7383" y="6022285"/>
            <a:ext cx="798512" cy="54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468379" y="6255669"/>
            <a:ext cx="751693" cy="288032"/>
          </a:xfrm>
          <a:prstGeom prst="ellipse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Akış Çizelgesi: Doğrudan Erişimli Depolama 54"/>
          <p:cNvSpPr/>
          <p:nvPr/>
        </p:nvSpPr>
        <p:spPr>
          <a:xfrm rot="16200000">
            <a:off x="4644720" y="5999673"/>
            <a:ext cx="413293" cy="493236"/>
          </a:xfrm>
          <a:prstGeom prst="flowChartMagneticDrum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05" y="3951413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3933056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191434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81639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Serbest Form 68"/>
          <p:cNvSpPr/>
          <p:nvPr/>
        </p:nvSpPr>
        <p:spPr>
          <a:xfrm rot="17091460">
            <a:off x="7988050" y="6494834"/>
            <a:ext cx="456203" cy="461963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98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7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rbest Form 2"/>
          <p:cNvSpPr/>
          <p:nvPr/>
        </p:nvSpPr>
        <p:spPr>
          <a:xfrm>
            <a:off x="-241300" y="3136928"/>
            <a:ext cx="9474200" cy="3896080"/>
          </a:xfrm>
          <a:custGeom>
            <a:avLst/>
            <a:gdLst>
              <a:gd name="connsiteX0" fmla="*/ 0 w 9728200"/>
              <a:gd name="connsiteY0" fmla="*/ 457200 h 3467100"/>
              <a:gd name="connsiteX1" fmla="*/ 1079500 w 9728200"/>
              <a:gd name="connsiteY1" fmla="*/ 139700 h 3467100"/>
              <a:gd name="connsiteX2" fmla="*/ 1917700 w 9728200"/>
              <a:gd name="connsiteY2" fmla="*/ 76200 h 3467100"/>
              <a:gd name="connsiteX3" fmla="*/ 2273300 w 9728200"/>
              <a:gd name="connsiteY3" fmla="*/ 63500 h 3467100"/>
              <a:gd name="connsiteX4" fmla="*/ 4711700 w 9728200"/>
              <a:gd name="connsiteY4" fmla="*/ 12700 h 3467100"/>
              <a:gd name="connsiteX5" fmla="*/ 6350000 w 9728200"/>
              <a:gd name="connsiteY5" fmla="*/ 0 h 3467100"/>
              <a:gd name="connsiteX6" fmla="*/ 8737600 w 9728200"/>
              <a:gd name="connsiteY6" fmla="*/ 0 h 3467100"/>
              <a:gd name="connsiteX7" fmla="*/ 9512300 w 9728200"/>
              <a:gd name="connsiteY7" fmla="*/ 76200 h 3467100"/>
              <a:gd name="connsiteX8" fmla="*/ 9728200 w 9728200"/>
              <a:gd name="connsiteY8" fmla="*/ 3467100 h 3467100"/>
              <a:gd name="connsiteX9" fmla="*/ 76200 w 9728200"/>
              <a:gd name="connsiteY9" fmla="*/ 3416300 h 3467100"/>
              <a:gd name="connsiteX10" fmla="*/ 0 w 9728200"/>
              <a:gd name="connsiteY10" fmla="*/ 457200 h 3467100"/>
              <a:gd name="connsiteX0" fmla="*/ 0 w 9728200"/>
              <a:gd name="connsiteY0" fmla="*/ 606425 h 3616325"/>
              <a:gd name="connsiteX1" fmla="*/ 518668 w 9728200"/>
              <a:gd name="connsiteY1" fmla="*/ 0 h 3616325"/>
              <a:gd name="connsiteX2" fmla="*/ 1917700 w 9728200"/>
              <a:gd name="connsiteY2" fmla="*/ 225425 h 3616325"/>
              <a:gd name="connsiteX3" fmla="*/ 2273300 w 9728200"/>
              <a:gd name="connsiteY3" fmla="*/ 212725 h 3616325"/>
              <a:gd name="connsiteX4" fmla="*/ 4711700 w 9728200"/>
              <a:gd name="connsiteY4" fmla="*/ 161925 h 3616325"/>
              <a:gd name="connsiteX5" fmla="*/ 6350000 w 9728200"/>
              <a:gd name="connsiteY5" fmla="*/ 149225 h 3616325"/>
              <a:gd name="connsiteX6" fmla="*/ 8737600 w 9728200"/>
              <a:gd name="connsiteY6" fmla="*/ 149225 h 3616325"/>
              <a:gd name="connsiteX7" fmla="*/ 9512300 w 9728200"/>
              <a:gd name="connsiteY7" fmla="*/ 225425 h 3616325"/>
              <a:gd name="connsiteX8" fmla="*/ 9728200 w 9728200"/>
              <a:gd name="connsiteY8" fmla="*/ 3616325 h 3616325"/>
              <a:gd name="connsiteX9" fmla="*/ 76200 w 9728200"/>
              <a:gd name="connsiteY9" fmla="*/ 3565525 h 3616325"/>
              <a:gd name="connsiteX10" fmla="*/ 0 w 9728200"/>
              <a:gd name="connsiteY10" fmla="*/ 606425 h 3616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37600 w 9728200"/>
              <a:gd name="connsiteY6" fmla="*/ 27622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8958580 w 9728200"/>
              <a:gd name="connsiteY7" fmla="*/ 377349 h 3743325"/>
              <a:gd name="connsiteX8" fmla="*/ 9512300 w 9728200"/>
              <a:gd name="connsiteY8" fmla="*/ 352425 h 3743325"/>
              <a:gd name="connsiteX9" fmla="*/ 9728200 w 9728200"/>
              <a:gd name="connsiteY9" fmla="*/ 3743325 h 3743325"/>
              <a:gd name="connsiteX10" fmla="*/ 76200 w 9728200"/>
              <a:gd name="connsiteY10" fmla="*/ 3692525 h 3743325"/>
              <a:gd name="connsiteX11" fmla="*/ 0 w 9728200"/>
              <a:gd name="connsiteY11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512300 w 9728200"/>
              <a:gd name="connsiteY7" fmla="*/ 352425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518668 w 9728200"/>
              <a:gd name="connsiteY1" fmla="*/ 127000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3425 h 3743325"/>
              <a:gd name="connsiteX1" fmla="*/ 396748 w 9728200"/>
              <a:gd name="connsiteY1" fmla="*/ 138557 h 3743325"/>
              <a:gd name="connsiteX2" fmla="*/ 1917700 w 9728200"/>
              <a:gd name="connsiteY2" fmla="*/ 352425 h 3743325"/>
              <a:gd name="connsiteX3" fmla="*/ 2273300 w 9728200"/>
              <a:gd name="connsiteY3" fmla="*/ 339725 h 3743325"/>
              <a:gd name="connsiteX4" fmla="*/ 4431284 w 9728200"/>
              <a:gd name="connsiteY4" fmla="*/ 0 h 3743325"/>
              <a:gd name="connsiteX5" fmla="*/ 6350000 w 9728200"/>
              <a:gd name="connsiteY5" fmla="*/ 276225 h 3743325"/>
              <a:gd name="connsiteX6" fmla="*/ 8749792 w 9728200"/>
              <a:gd name="connsiteY6" fmla="*/ 507365 h 3743325"/>
              <a:gd name="connsiteX7" fmla="*/ 9682988 w 9728200"/>
              <a:gd name="connsiteY7" fmla="*/ 1138301 h 3743325"/>
              <a:gd name="connsiteX8" fmla="*/ 9728200 w 9728200"/>
              <a:gd name="connsiteY8" fmla="*/ 3743325 h 3743325"/>
              <a:gd name="connsiteX9" fmla="*/ 76200 w 9728200"/>
              <a:gd name="connsiteY9" fmla="*/ 3692525 h 3743325"/>
              <a:gd name="connsiteX10" fmla="*/ 0 w 9728200"/>
              <a:gd name="connsiteY10" fmla="*/ 733425 h 3743325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273300 w 9728200"/>
              <a:gd name="connsiteY3" fmla="*/ 341656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5356 h 3745256"/>
              <a:gd name="connsiteX1" fmla="*/ 396748 w 9728200"/>
              <a:gd name="connsiteY1" fmla="*/ 140488 h 3745256"/>
              <a:gd name="connsiteX2" fmla="*/ 1917700 w 9728200"/>
              <a:gd name="connsiteY2" fmla="*/ 354356 h 3745256"/>
              <a:gd name="connsiteX3" fmla="*/ 2053844 w 9728200"/>
              <a:gd name="connsiteY3" fmla="*/ 434112 h 3745256"/>
              <a:gd name="connsiteX4" fmla="*/ 2850388 w 9728200"/>
              <a:gd name="connsiteY4" fmla="*/ 425508 h 3745256"/>
              <a:gd name="connsiteX5" fmla="*/ 4431284 w 9728200"/>
              <a:gd name="connsiteY5" fmla="*/ 1931 h 3745256"/>
              <a:gd name="connsiteX6" fmla="*/ 6350000 w 9728200"/>
              <a:gd name="connsiteY6" fmla="*/ 278156 h 3745256"/>
              <a:gd name="connsiteX7" fmla="*/ 8749792 w 9728200"/>
              <a:gd name="connsiteY7" fmla="*/ 509296 h 3745256"/>
              <a:gd name="connsiteX8" fmla="*/ 9682988 w 9728200"/>
              <a:gd name="connsiteY8" fmla="*/ 1140232 h 3745256"/>
              <a:gd name="connsiteX9" fmla="*/ 9728200 w 9728200"/>
              <a:gd name="connsiteY9" fmla="*/ 3745256 h 3745256"/>
              <a:gd name="connsiteX10" fmla="*/ 76200 w 9728200"/>
              <a:gd name="connsiteY10" fmla="*/ 3694456 h 3745256"/>
              <a:gd name="connsiteX11" fmla="*/ 0 w 9728200"/>
              <a:gd name="connsiteY11" fmla="*/ 735356 h 3745256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507999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6829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728200"/>
              <a:gd name="connsiteY0" fmla="*/ 734059 h 3743959"/>
              <a:gd name="connsiteX1" fmla="*/ 396748 w 9728200"/>
              <a:gd name="connsiteY1" fmla="*/ 139191 h 3743959"/>
              <a:gd name="connsiteX2" fmla="*/ 1917700 w 9728200"/>
              <a:gd name="connsiteY2" fmla="*/ 353059 h 3743959"/>
              <a:gd name="connsiteX3" fmla="*/ 2053844 w 9728200"/>
              <a:gd name="connsiteY3" fmla="*/ 432815 h 3743959"/>
              <a:gd name="connsiteX4" fmla="*/ 2850388 w 9728200"/>
              <a:gd name="connsiteY4" fmla="*/ 424211 h 3743959"/>
              <a:gd name="connsiteX5" fmla="*/ 4431284 w 9728200"/>
              <a:gd name="connsiteY5" fmla="*/ 634 h 3743959"/>
              <a:gd name="connsiteX6" fmla="*/ 6210300 w 9728200"/>
              <a:gd name="connsiteY6" fmla="*/ 541707 h 3743959"/>
              <a:gd name="connsiteX7" fmla="*/ 8749792 w 9728200"/>
              <a:gd name="connsiteY7" fmla="*/ 989541 h 3743959"/>
              <a:gd name="connsiteX8" fmla="*/ 9505188 w 9728200"/>
              <a:gd name="connsiteY8" fmla="*/ 1138935 h 3743959"/>
              <a:gd name="connsiteX9" fmla="*/ 9728200 w 9728200"/>
              <a:gd name="connsiteY9" fmla="*/ 3743959 h 3743959"/>
              <a:gd name="connsiteX10" fmla="*/ 76200 w 9728200"/>
              <a:gd name="connsiteY10" fmla="*/ 3693159 h 3743959"/>
              <a:gd name="connsiteX11" fmla="*/ 0 w 9728200"/>
              <a:gd name="connsiteY11" fmla="*/ 734059 h 3743959"/>
              <a:gd name="connsiteX0" fmla="*/ 0 w 9505188"/>
              <a:gd name="connsiteY0" fmla="*/ 734059 h 3693159"/>
              <a:gd name="connsiteX1" fmla="*/ 396748 w 9505188"/>
              <a:gd name="connsiteY1" fmla="*/ 139191 h 3693159"/>
              <a:gd name="connsiteX2" fmla="*/ 1917700 w 9505188"/>
              <a:gd name="connsiteY2" fmla="*/ 353059 h 3693159"/>
              <a:gd name="connsiteX3" fmla="*/ 2053844 w 9505188"/>
              <a:gd name="connsiteY3" fmla="*/ 432815 h 3693159"/>
              <a:gd name="connsiteX4" fmla="*/ 2850388 w 9505188"/>
              <a:gd name="connsiteY4" fmla="*/ 424211 h 3693159"/>
              <a:gd name="connsiteX5" fmla="*/ 4431284 w 9505188"/>
              <a:gd name="connsiteY5" fmla="*/ 634 h 3693159"/>
              <a:gd name="connsiteX6" fmla="*/ 6210300 w 9505188"/>
              <a:gd name="connsiteY6" fmla="*/ 541707 h 3693159"/>
              <a:gd name="connsiteX7" fmla="*/ 8749792 w 9505188"/>
              <a:gd name="connsiteY7" fmla="*/ 989541 h 3693159"/>
              <a:gd name="connsiteX8" fmla="*/ 9505188 w 9505188"/>
              <a:gd name="connsiteY8" fmla="*/ 1138935 h 3693159"/>
              <a:gd name="connsiteX9" fmla="*/ 9474200 w 9505188"/>
              <a:gd name="connsiteY9" fmla="*/ 3671728 h 3693159"/>
              <a:gd name="connsiteX10" fmla="*/ 76200 w 9505188"/>
              <a:gd name="connsiteY10" fmla="*/ 3693159 h 3693159"/>
              <a:gd name="connsiteX11" fmla="*/ 0 w 9505188"/>
              <a:gd name="connsiteY11" fmla="*/ 734059 h 3693159"/>
              <a:gd name="connsiteX0" fmla="*/ 0 w 9474200"/>
              <a:gd name="connsiteY0" fmla="*/ 734059 h 3693159"/>
              <a:gd name="connsiteX1" fmla="*/ 396748 w 9474200"/>
              <a:gd name="connsiteY1" fmla="*/ 139191 h 3693159"/>
              <a:gd name="connsiteX2" fmla="*/ 1917700 w 9474200"/>
              <a:gd name="connsiteY2" fmla="*/ 353059 h 3693159"/>
              <a:gd name="connsiteX3" fmla="*/ 2053844 w 9474200"/>
              <a:gd name="connsiteY3" fmla="*/ 432815 h 3693159"/>
              <a:gd name="connsiteX4" fmla="*/ 2850388 w 9474200"/>
              <a:gd name="connsiteY4" fmla="*/ 424211 h 3693159"/>
              <a:gd name="connsiteX5" fmla="*/ 4431284 w 9474200"/>
              <a:gd name="connsiteY5" fmla="*/ 634 h 3693159"/>
              <a:gd name="connsiteX6" fmla="*/ 6210300 w 9474200"/>
              <a:gd name="connsiteY6" fmla="*/ 541707 h 3693159"/>
              <a:gd name="connsiteX7" fmla="*/ 8749792 w 9474200"/>
              <a:gd name="connsiteY7" fmla="*/ 989541 h 3693159"/>
              <a:gd name="connsiteX8" fmla="*/ 9403588 w 9474200"/>
              <a:gd name="connsiteY8" fmla="*/ 1138935 h 3693159"/>
              <a:gd name="connsiteX9" fmla="*/ 9474200 w 9474200"/>
              <a:gd name="connsiteY9" fmla="*/ 3671728 h 3693159"/>
              <a:gd name="connsiteX10" fmla="*/ 76200 w 9474200"/>
              <a:gd name="connsiteY10" fmla="*/ 3693159 h 3693159"/>
              <a:gd name="connsiteX11" fmla="*/ 0 w 9474200"/>
              <a:gd name="connsiteY11" fmla="*/ 734059 h 36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74200" h="3693159">
                <a:moveTo>
                  <a:pt x="0" y="734059"/>
                </a:moveTo>
                <a:lnTo>
                  <a:pt x="396748" y="139191"/>
                </a:lnTo>
                <a:lnTo>
                  <a:pt x="1917700" y="353059"/>
                </a:lnTo>
                <a:cubicBezTo>
                  <a:pt x="2036233" y="348826"/>
                  <a:pt x="1593596" y="426975"/>
                  <a:pt x="2053844" y="432815"/>
                </a:cubicBezTo>
                <a:lnTo>
                  <a:pt x="2850388" y="424211"/>
                </a:lnTo>
                <a:cubicBezTo>
                  <a:pt x="3254502" y="421763"/>
                  <a:pt x="3871299" y="-18949"/>
                  <a:pt x="4431284" y="634"/>
                </a:cubicBezTo>
                <a:cubicBezTo>
                  <a:pt x="4991269" y="20217"/>
                  <a:pt x="5490549" y="376889"/>
                  <a:pt x="6210300" y="541707"/>
                </a:cubicBezTo>
                <a:cubicBezTo>
                  <a:pt x="6930051" y="706525"/>
                  <a:pt x="8217577" y="890003"/>
                  <a:pt x="8749792" y="989541"/>
                </a:cubicBezTo>
                <a:cubicBezTo>
                  <a:pt x="9282007" y="1089079"/>
                  <a:pt x="9316720" y="1117265"/>
                  <a:pt x="9403588" y="1138935"/>
                </a:cubicBezTo>
                <a:lnTo>
                  <a:pt x="9474200" y="3671728"/>
                </a:lnTo>
                <a:lnTo>
                  <a:pt x="76200" y="3693159"/>
                </a:lnTo>
                <a:lnTo>
                  <a:pt x="0" y="734059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2853652" y="6249808"/>
            <a:ext cx="751693" cy="288032"/>
          </a:xfrm>
          <a:prstGeom prst="ellipse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5886" y="6021288"/>
            <a:ext cx="792415" cy="54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Akış Çizelgesi: Doğrudan Erişimli Depolama 54"/>
          <p:cNvSpPr/>
          <p:nvPr/>
        </p:nvSpPr>
        <p:spPr>
          <a:xfrm rot="16200000">
            <a:off x="3029993" y="5993812"/>
            <a:ext cx="413293" cy="493236"/>
          </a:xfrm>
          <a:prstGeom prst="flowChartMagneticDrum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8943" y="6265636"/>
            <a:ext cx="792416" cy="5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62" r="100000">
                        <a14:foregroundMark x1="36755" y1="5388" x2="36755" y2="5388"/>
                        <a14:foregroundMark x1="46358" y1="3233" x2="46358" y2="3233"/>
                        <a14:foregroundMark x1="57285" y1="2586" x2="57285" y2="2586"/>
                        <a14:foregroundMark x1="67550" y1="3879" x2="67550" y2="3879"/>
                        <a14:foregroundMark x1="57947" y1="15086" x2="58278" y2="65733"/>
                        <a14:foregroundMark x1="50331" y1="81250" x2="50662" y2="79526"/>
                        <a14:foregroundMark x1="46689" y1="96983" x2="46689" y2="96983"/>
                        <a14:foregroundMark x1="23179" y1="56897" x2="23179" y2="56897"/>
                        <a14:foregroundMark x1="85762" y1="58621" x2="85762" y2="58621"/>
                        <a14:foregroundMark x1="66556" y1="57112" x2="66556" y2="57112"/>
                        <a14:foregroundMark x1="61921" y1="54095" x2="64901" y2="56034"/>
                        <a14:foregroundMark x1="60265" y1="47629" x2="62252" y2="41810"/>
                        <a14:foregroundMark x1="77483" y1="26509" x2="82781" y2="2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04056" cy="77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03648" y="575862"/>
            <a:ext cx="1512168" cy="13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1" y="548680"/>
            <a:ext cx="4129109" cy="30938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Serbest Form 26"/>
          <p:cNvSpPr/>
          <p:nvPr/>
        </p:nvSpPr>
        <p:spPr>
          <a:xfrm rot="21293703">
            <a:off x="7797593" y="4426261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Serbest Form 25"/>
          <p:cNvSpPr/>
          <p:nvPr/>
        </p:nvSpPr>
        <p:spPr>
          <a:xfrm>
            <a:off x="8067008" y="4995927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Serbest Form 3"/>
          <p:cNvSpPr/>
          <p:nvPr/>
        </p:nvSpPr>
        <p:spPr>
          <a:xfrm>
            <a:off x="8343447" y="5473739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4" name="Resim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5460446"/>
            <a:ext cx="2428785" cy="925495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002567"/>
            <a:ext cx="2290728" cy="1401026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12" y="4333554"/>
            <a:ext cx="2055520" cy="2055520"/>
          </a:xfrm>
          <a:prstGeom prst="rect">
            <a:avLst/>
          </a:prstGeom>
        </p:spPr>
      </p:pic>
      <p:pic>
        <p:nvPicPr>
          <p:cNvPr id="51" name="Resim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92" y="4077072"/>
            <a:ext cx="1472611" cy="232652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320" y1="36170" x2="54187" y2="34043"/>
                        <a14:foregroundMark x1="42857" y1="83511" x2="42857" y2="83511"/>
                        <a14:foregroundMark x1="42857" y1="83511" x2="42857" y2="83511"/>
                        <a14:foregroundMark x1="41379" y1="78723" x2="42365" y2="67287"/>
                        <a14:foregroundMark x1="59606" y1="77128" x2="48276" y2="50798"/>
                        <a14:backgroundMark x1="36563" y1="99275" x2="36563" y2="99275"/>
                        <a14:backgroundMark x1="65000" y1="99275" x2="65000" y2="99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73" y="4239445"/>
            <a:ext cx="845811" cy="15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5" y="4058345"/>
            <a:ext cx="1004119" cy="16749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21" y="4077072"/>
            <a:ext cx="1004119" cy="1684706"/>
          </a:xfrm>
          <a:prstGeom prst="rect">
            <a:avLst/>
          </a:prstGeom>
        </p:spPr>
      </p:pic>
      <p:pic>
        <p:nvPicPr>
          <p:cNvPr id="50" name="Resim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93096"/>
            <a:ext cx="1004119" cy="1674911"/>
          </a:xfrm>
          <a:prstGeom prst="rect">
            <a:avLst/>
          </a:prstGeom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3438" y1="6703" x2="66250" y2="13406"/>
                        <a14:foregroundMark x1="61250" y1="96014" x2="72188" y2="98007"/>
                        <a14:foregroundMark x1="27500" y1="97645" x2="43125" y2="96014"/>
                        <a14:foregroundMark x1="37500" y1="46196" x2="45625" y2="53261"/>
                        <a14:foregroundMark x1="45938" y1="9239" x2="65000" y2="17572"/>
                        <a14:foregroundMark x1="65938" y1="4891" x2="71875" y2="14674"/>
                        <a14:foregroundMark x1="48750" y1="58514" x2="49688" y2="65036"/>
                        <a14:foregroundMark x1="45540" y1="35115" x2="53991" y2="35115"/>
                        <a14:foregroundMark x1="43662" y1="66412" x2="40845" y2="78626"/>
                        <a14:foregroundMark x1="59155" y1="67939" x2="60563" y2="77099"/>
                        <a14:foregroundMark x1="56338" y1="54453" x2="60094" y2="68957"/>
                        <a14:foregroundMark x1="44601" y1="58524" x2="42254" y2="67939"/>
                        <a14:backgroundMark x1="36563" y1="99457" x2="36563" y2="99457"/>
                        <a14:backgroundMark x1="65000" y1="99457" x2="65000" y2="9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51" y="4493308"/>
            <a:ext cx="884775" cy="163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Güneş 19"/>
          <p:cNvSpPr/>
          <p:nvPr/>
        </p:nvSpPr>
        <p:spPr>
          <a:xfrm>
            <a:off x="7286966" y="188639"/>
            <a:ext cx="1027424" cy="877279"/>
          </a:xfrm>
          <a:prstGeom prst="sun">
            <a:avLst>
              <a:gd name="adj" fmla="val 21755"/>
            </a:avLst>
          </a:prstGeom>
          <a:solidFill>
            <a:srgbClr val="FFFF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erbest Form 69"/>
          <p:cNvSpPr/>
          <p:nvPr/>
        </p:nvSpPr>
        <p:spPr>
          <a:xfrm rot="18067103">
            <a:off x="8373818" y="6417048"/>
            <a:ext cx="483001" cy="498075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" name="Serbest Form 70"/>
          <p:cNvSpPr/>
          <p:nvPr/>
        </p:nvSpPr>
        <p:spPr>
          <a:xfrm rot="12006109">
            <a:off x="8631268" y="6434664"/>
            <a:ext cx="491865" cy="489099"/>
          </a:xfrm>
          <a:custGeom>
            <a:avLst/>
            <a:gdLst>
              <a:gd name="connsiteX0" fmla="*/ 28575 w 456203"/>
              <a:gd name="connsiteY0" fmla="*/ 38100 h 461963"/>
              <a:gd name="connsiteX1" fmla="*/ 28575 w 456203"/>
              <a:gd name="connsiteY1" fmla="*/ 38100 h 461963"/>
              <a:gd name="connsiteX2" fmla="*/ 4762 w 456203"/>
              <a:gd name="connsiteY2" fmla="*/ 71438 h 461963"/>
              <a:gd name="connsiteX3" fmla="*/ 0 w 456203"/>
              <a:gd name="connsiteY3" fmla="*/ 95250 h 461963"/>
              <a:gd name="connsiteX4" fmla="*/ 4762 w 456203"/>
              <a:gd name="connsiteY4" fmla="*/ 266700 h 461963"/>
              <a:gd name="connsiteX5" fmla="*/ 19050 w 456203"/>
              <a:gd name="connsiteY5" fmla="*/ 295275 h 461963"/>
              <a:gd name="connsiteX6" fmla="*/ 33337 w 456203"/>
              <a:gd name="connsiteY6" fmla="*/ 304800 h 461963"/>
              <a:gd name="connsiteX7" fmla="*/ 38100 w 456203"/>
              <a:gd name="connsiteY7" fmla="*/ 319088 h 461963"/>
              <a:gd name="connsiteX8" fmla="*/ 80962 w 456203"/>
              <a:gd name="connsiteY8" fmla="*/ 357188 h 461963"/>
              <a:gd name="connsiteX9" fmla="*/ 104775 w 456203"/>
              <a:gd name="connsiteY9" fmla="*/ 381000 h 461963"/>
              <a:gd name="connsiteX10" fmla="*/ 128587 w 456203"/>
              <a:gd name="connsiteY10" fmla="*/ 404813 h 461963"/>
              <a:gd name="connsiteX11" fmla="*/ 133350 w 456203"/>
              <a:gd name="connsiteY11" fmla="*/ 419100 h 461963"/>
              <a:gd name="connsiteX12" fmla="*/ 147637 w 456203"/>
              <a:gd name="connsiteY12" fmla="*/ 428625 h 461963"/>
              <a:gd name="connsiteX13" fmla="*/ 161925 w 456203"/>
              <a:gd name="connsiteY13" fmla="*/ 442913 h 461963"/>
              <a:gd name="connsiteX14" fmla="*/ 190500 w 456203"/>
              <a:gd name="connsiteY14" fmla="*/ 461963 h 461963"/>
              <a:gd name="connsiteX15" fmla="*/ 319087 w 456203"/>
              <a:gd name="connsiteY15" fmla="*/ 457200 h 461963"/>
              <a:gd name="connsiteX16" fmla="*/ 347662 w 456203"/>
              <a:gd name="connsiteY16" fmla="*/ 447675 h 461963"/>
              <a:gd name="connsiteX17" fmla="*/ 361950 w 456203"/>
              <a:gd name="connsiteY17" fmla="*/ 438150 h 461963"/>
              <a:gd name="connsiteX18" fmla="*/ 400050 w 456203"/>
              <a:gd name="connsiteY18" fmla="*/ 404813 h 461963"/>
              <a:gd name="connsiteX19" fmla="*/ 414337 w 456203"/>
              <a:gd name="connsiteY19" fmla="*/ 395288 h 461963"/>
              <a:gd name="connsiteX20" fmla="*/ 433387 w 456203"/>
              <a:gd name="connsiteY20" fmla="*/ 371475 h 461963"/>
              <a:gd name="connsiteX21" fmla="*/ 438150 w 456203"/>
              <a:gd name="connsiteY21" fmla="*/ 357188 h 461963"/>
              <a:gd name="connsiteX22" fmla="*/ 447675 w 456203"/>
              <a:gd name="connsiteY22" fmla="*/ 342900 h 461963"/>
              <a:gd name="connsiteX23" fmla="*/ 447675 w 456203"/>
              <a:gd name="connsiteY23" fmla="*/ 233363 h 461963"/>
              <a:gd name="connsiteX24" fmla="*/ 442912 w 456203"/>
              <a:gd name="connsiteY24" fmla="*/ 219075 h 461963"/>
              <a:gd name="connsiteX25" fmla="*/ 428625 w 456203"/>
              <a:gd name="connsiteY25" fmla="*/ 166688 h 461963"/>
              <a:gd name="connsiteX26" fmla="*/ 423862 w 456203"/>
              <a:gd name="connsiteY26" fmla="*/ 152400 h 461963"/>
              <a:gd name="connsiteX27" fmla="*/ 419100 w 456203"/>
              <a:gd name="connsiteY27" fmla="*/ 138113 h 461963"/>
              <a:gd name="connsiteX28" fmla="*/ 409575 w 456203"/>
              <a:gd name="connsiteY28" fmla="*/ 123825 h 461963"/>
              <a:gd name="connsiteX29" fmla="*/ 390525 w 456203"/>
              <a:gd name="connsiteY29" fmla="*/ 57150 h 461963"/>
              <a:gd name="connsiteX30" fmla="*/ 385762 w 456203"/>
              <a:gd name="connsiteY30" fmla="*/ 42863 h 461963"/>
              <a:gd name="connsiteX31" fmla="*/ 371475 w 456203"/>
              <a:gd name="connsiteY31" fmla="*/ 33338 h 461963"/>
              <a:gd name="connsiteX32" fmla="*/ 347662 w 456203"/>
              <a:gd name="connsiteY32" fmla="*/ 9525 h 461963"/>
              <a:gd name="connsiteX33" fmla="*/ 319087 w 456203"/>
              <a:gd name="connsiteY33" fmla="*/ 0 h 461963"/>
              <a:gd name="connsiteX34" fmla="*/ 185737 w 456203"/>
              <a:gd name="connsiteY34" fmla="*/ 4763 h 461963"/>
              <a:gd name="connsiteX35" fmla="*/ 171450 w 456203"/>
              <a:gd name="connsiteY35" fmla="*/ 9525 h 461963"/>
              <a:gd name="connsiteX36" fmla="*/ 119062 w 456203"/>
              <a:gd name="connsiteY36" fmla="*/ 19050 h 461963"/>
              <a:gd name="connsiteX37" fmla="*/ 71437 w 456203"/>
              <a:gd name="connsiteY37" fmla="*/ 33338 h 461963"/>
              <a:gd name="connsiteX38" fmla="*/ 42862 w 456203"/>
              <a:gd name="connsiteY38" fmla="*/ 42863 h 461963"/>
              <a:gd name="connsiteX39" fmla="*/ 28575 w 456203"/>
              <a:gd name="connsiteY39" fmla="*/ 38100 h 4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6203" h="461963">
                <a:moveTo>
                  <a:pt x="28575" y="38100"/>
                </a:moveTo>
                <a:lnTo>
                  <a:pt x="28575" y="38100"/>
                </a:lnTo>
                <a:cubicBezTo>
                  <a:pt x="20637" y="49213"/>
                  <a:pt x="10869" y="59223"/>
                  <a:pt x="4762" y="71438"/>
                </a:cubicBezTo>
                <a:cubicBezTo>
                  <a:pt x="1142" y="78678"/>
                  <a:pt x="0" y="87156"/>
                  <a:pt x="0" y="95250"/>
                </a:cubicBezTo>
                <a:cubicBezTo>
                  <a:pt x="0" y="152422"/>
                  <a:pt x="1834" y="209603"/>
                  <a:pt x="4762" y="266700"/>
                </a:cubicBezTo>
                <a:cubicBezTo>
                  <a:pt x="5181" y="274866"/>
                  <a:pt x="13757" y="289982"/>
                  <a:pt x="19050" y="295275"/>
                </a:cubicBezTo>
                <a:cubicBezTo>
                  <a:pt x="23097" y="299322"/>
                  <a:pt x="28575" y="301625"/>
                  <a:pt x="33337" y="304800"/>
                </a:cubicBezTo>
                <a:cubicBezTo>
                  <a:pt x="34925" y="309563"/>
                  <a:pt x="35018" y="315125"/>
                  <a:pt x="38100" y="319088"/>
                </a:cubicBezTo>
                <a:cubicBezTo>
                  <a:pt x="55665" y="341672"/>
                  <a:pt x="61865" y="344456"/>
                  <a:pt x="80962" y="357188"/>
                </a:cubicBezTo>
                <a:cubicBezTo>
                  <a:pt x="106364" y="395290"/>
                  <a:pt x="73022" y="349247"/>
                  <a:pt x="104775" y="381000"/>
                </a:cubicBezTo>
                <a:cubicBezTo>
                  <a:pt x="136528" y="412753"/>
                  <a:pt x="90485" y="379411"/>
                  <a:pt x="128587" y="404813"/>
                </a:cubicBezTo>
                <a:cubicBezTo>
                  <a:pt x="130175" y="409575"/>
                  <a:pt x="130214" y="415180"/>
                  <a:pt x="133350" y="419100"/>
                </a:cubicBezTo>
                <a:cubicBezTo>
                  <a:pt x="136926" y="423569"/>
                  <a:pt x="143240" y="424961"/>
                  <a:pt x="147637" y="428625"/>
                </a:cubicBezTo>
                <a:cubicBezTo>
                  <a:pt x="152811" y="432937"/>
                  <a:pt x="156608" y="438778"/>
                  <a:pt x="161925" y="442913"/>
                </a:cubicBezTo>
                <a:cubicBezTo>
                  <a:pt x="170961" y="449941"/>
                  <a:pt x="190500" y="461963"/>
                  <a:pt x="190500" y="461963"/>
                </a:cubicBezTo>
                <a:cubicBezTo>
                  <a:pt x="233362" y="460375"/>
                  <a:pt x="276371" y="461083"/>
                  <a:pt x="319087" y="457200"/>
                </a:cubicBezTo>
                <a:cubicBezTo>
                  <a:pt x="329086" y="456291"/>
                  <a:pt x="339308" y="453244"/>
                  <a:pt x="347662" y="447675"/>
                </a:cubicBezTo>
                <a:lnTo>
                  <a:pt x="361950" y="438150"/>
                </a:lnTo>
                <a:cubicBezTo>
                  <a:pt x="377825" y="414338"/>
                  <a:pt x="366712" y="427038"/>
                  <a:pt x="400050" y="404813"/>
                </a:cubicBezTo>
                <a:lnTo>
                  <a:pt x="414337" y="395288"/>
                </a:lnTo>
                <a:cubicBezTo>
                  <a:pt x="426309" y="359376"/>
                  <a:pt x="408768" y="402248"/>
                  <a:pt x="433387" y="371475"/>
                </a:cubicBezTo>
                <a:cubicBezTo>
                  <a:pt x="436523" y="367555"/>
                  <a:pt x="435905" y="361678"/>
                  <a:pt x="438150" y="357188"/>
                </a:cubicBezTo>
                <a:cubicBezTo>
                  <a:pt x="440710" y="352068"/>
                  <a:pt x="444500" y="347663"/>
                  <a:pt x="447675" y="342900"/>
                </a:cubicBezTo>
                <a:cubicBezTo>
                  <a:pt x="462025" y="299847"/>
                  <a:pt x="455627" y="324809"/>
                  <a:pt x="447675" y="233363"/>
                </a:cubicBezTo>
                <a:cubicBezTo>
                  <a:pt x="447240" y="228362"/>
                  <a:pt x="444130" y="223945"/>
                  <a:pt x="442912" y="219075"/>
                </a:cubicBezTo>
                <a:cubicBezTo>
                  <a:pt x="429449" y="165221"/>
                  <a:pt x="449061" y="227993"/>
                  <a:pt x="428625" y="166688"/>
                </a:cubicBezTo>
                <a:lnTo>
                  <a:pt x="423862" y="152400"/>
                </a:lnTo>
                <a:cubicBezTo>
                  <a:pt x="422275" y="147638"/>
                  <a:pt x="421884" y="142290"/>
                  <a:pt x="419100" y="138113"/>
                </a:cubicBezTo>
                <a:lnTo>
                  <a:pt x="409575" y="123825"/>
                </a:lnTo>
                <a:cubicBezTo>
                  <a:pt x="397617" y="75995"/>
                  <a:pt x="404188" y="98136"/>
                  <a:pt x="390525" y="57150"/>
                </a:cubicBezTo>
                <a:cubicBezTo>
                  <a:pt x="388937" y="52388"/>
                  <a:pt x="389939" y="45648"/>
                  <a:pt x="385762" y="42863"/>
                </a:cubicBezTo>
                <a:lnTo>
                  <a:pt x="371475" y="33338"/>
                </a:lnTo>
                <a:cubicBezTo>
                  <a:pt x="362785" y="20303"/>
                  <a:pt x="362703" y="16210"/>
                  <a:pt x="347662" y="9525"/>
                </a:cubicBezTo>
                <a:cubicBezTo>
                  <a:pt x="338487" y="5447"/>
                  <a:pt x="319087" y="0"/>
                  <a:pt x="319087" y="0"/>
                </a:cubicBezTo>
                <a:cubicBezTo>
                  <a:pt x="274637" y="1588"/>
                  <a:pt x="230123" y="1899"/>
                  <a:pt x="185737" y="4763"/>
                </a:cubicBezTo>
                <a:cubicBezTo>
                  <a:pt x="180728" y="5086"/>
                  <a:pt x="176320" y="8307"/>
                  <a:pt x="171450" y="9525"/>
                </a:cubicBezTo>
                <a:cubicBezTo>
                  <a:pt x="150996" y="14638"/>
                  <a:pt x="140319" y="14799"/>
                  <a:pt x="119062" y="19050"/>
                </a:cubicBezTo>
                <a:cubicBezTo>
                  <a:pt x="101073" y="22648"/>
                  <a:pt x="89653" y="27266"/>
                  <a:pt x="71437" y="33338"/>
                </a:cubicBezTo>
                <a:cubicBezTo>
                  <a:pt x="71433" y="33339"/>
                  <a:pt x="42865" y="42861"/>
                  <a:pt x="42862" y="42863"/>
                </a:cubicBezTo>
                <a:cubicBezTo>
                  <a:pt x="27254" y="53269"/>
                  <a:pt x="30956" y="38894"/>
                  <a:pt x="28575" y="3810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>
            <a:off x="539552" y="188640"/>
            <a:ext cx="864096" cy="87727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2" y="2705145"/>
            <a:ext cx="804606" cy="877751"/>
          </a:xfrm>
          <a:prstGeom prst="rect">
            <a:avLst/>
          </a:prstGeom>
        </p:spPr>
      </p:pic>
      <p:sp>
        <p:nvSpPr>
          <p:cNvPr id="28" name="Serbest Form 27"/>
          <p:cNvSpPr/>
          <p:nvPr/>
        </p:nvSpPr>
        <p:spPr>
          <a:xfrm rot="21403684">
            <a:off x="7271721" y="4144224"/>
            <a:ext cx="487080" cy="489755"/>
          </a:xfrm>
          <a:custGeom>
            <a:avLst/>
            <a:gdLst>
              <a:gd name="connsiteX0" fmla="*/ 12526 w 463463"/>
              <a:gd name="connsiteY0" fmla="*/ 300625 h 513567"/>
              <a:gd name="connsiteX1" fmla="*/ 0 w 463463"/>
              <a:gd name="connsiteY1" fmla="*/ 50104 h 513567"/>
              <a:gd name="connsiteX2" fmla="*/ 200416 w 463463"/>
              <a:gd name="connsiteY2" fmla="*/ 0 h 513567"/>
              <a:gd name="connsiteX3" fmla="*/ 400833 w 463463"/>
              <a:gd name="connsiteY3" fmla="*/ 100208 h 513567"/>
              <a:gd name="connsiteX4" fmla="*/ 463463 w 463463"/>
              <a:gd name="connsiteY4" fmla="*/ 250521 h 513567"/>
              <a:gd name="connsiteX5" fmla="*/ 425885 w 463463"/>
              <a:gd name="connsiteY5" fmla="*/ 325677 h 513567"/>
              <a:gd name="connsiteX6" fmla="*/ 288098 w 463463"/>
              <a:gd name="connsiteY6" fmla="*/ 513567 h 513567"/>
              <a:gd name="connsiteX7" fmla="*/ 112734 w 463463"/>
              <a:gd name="connsiteY7" fmla="*/ 501041 h 513567"/>
              <a:gd name="connsiteX8" fmla="*/ 12526 w 463463"/>
              <a:gd name="connsiteY8" fmla="*/ 300625 h 513567"/>
              <a:gd name="connsiteX0" fmla="*/ 36143 w 487080"/>
              <a:gd name="connsiteY0" fmla="*/ 300625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36143 w 487080"/>
              <a:gd name="connsiteY9" fmla="*/ 300625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36351 w 487080"/>
              <a:gd name="connsiteY8" fmla="*/ 501041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11715 w 487080"/>
              <a:gd name="connsiteY7" fmla="*/ 513567 h 513567"/>
              <a:gd name="connsiteX8" fmla="*/ 155401 w 487080"/>
              <a:gd name="connsiteY8" fmla="*/ 477228 h 513567"/>
              <a:gd name="connsiteX9" fmla="*/ 2805 w 487080"/>
              <a:gd name="connsiteY9" fmla="*/ 310150 h 513567"/>
              <a:gd name="connsiteX0" fmla="*/ 2805 w 487080"/>
              <a:gd name="connsiteY0" fmla="*/ 310150 h 513567"/>
              <a:gd name="connsiteX1" fmla="*/ 0 w 487080"/>
              <a:gd name="connsiteY1" fmla="*/ 182476 h 513567"/>
              <a:gd name="connsiteX2" fmla="*/ 23617 w 487080"/>
              <a:gd name="connsiteY2" fmla="*/ 50104 h 513567"/>
              <a:gd name="connsiteX3" fmla="*/ 224033 w 487080"/>
              <a:gd name="connsiteY3" fmla="*/ 0 h 513567"/>
              <a:gd name="connsiteX4" fmla="*/ 424450 w 487080"/>
              <a:gd name="connsiteY4" fmla="*/ 100208 h 513567"/>
              <a:gd name="connsiteX5" fmla="*/ 487080 w 487080"/>
              <a:gd name="connsiteY5" fmla="*/ 250521 h 513567"/>
              <a:gd name="connsiteX6" fmla="*/ 449502 w 487080"/>
              <a:gd name="connsiteY6" fmla="*/ 325677 h 513567"/>
              <a:gd name="connsiteX7" fmla="*/ 385763 w 487080"/>
              <a:gd name="connsiteY7" fmla="*/ 439651 h 513567"/>
              <a:gd name="connsiteX8" fmla="*/ 311715 w 487080"/>
              <a:gd name="connsiteY8" fmla="*/ 513567 h 513567"/>
              <a:gd name="connsiteX9" fmla="*/ 155401 w 487080"/>
              <a:gd name="connsiteY9" fmla="*/ 477228 h 513567"/>
              <a:gd name="connsiteX10" fmla="*/ 2805 w 487080"/>
              <a:gd name="connsiteY10" fmla="*/ 310150 h 513567"/>
              <a:gd name="connsiteX0" fmla="*/ 2805 w 487080"/>
              <a:gd name="connsiteY0" fmla="*/ 310150 h 489755"/>
              <a:gd name="connsiteX1" fmla="*/ 0 w 487080"/>
              <a:gd name="connsiteY1" fmla="*/ 182476 h 489755"/>
              <a:gd name="connsiteX2" fmla="*/ 23617 w 487080"/>
              <a:gd name="connsiteY2" fmla="*/ 50104 h 489755"/>
              <a:gd name="connsiteX3" fmla="*/ 224033 w 487080"/>
              <a:gd name="connsiteY3" fmla="*/ 0 h 489755"/>
              <a:gd name="connsiteX4" fmla="*/ 424450 w 487080"/>
              <a:gd name="connsiteY4" fmla="*/ 100208 h 489755"/>
              <a:gd name="connsiteX5" fmla="*/ 487080 w 487080"/>
              <a:gd name="connsiteY5" fmla="*/ 250521 h 489755"/>
              <a:gd name="connsiteX6" fmla="*/ 449502 w 487080"/>
              <a:gd name="connsiteY6" fmla="*/ 325677 h 489755"/>
              <a:gd name="connsiteX7" fmla="*/ 385763 w 487080"/>
              <a:gd name="connsiteY7" fmla="*/ 439651 h 489755"/>
              <a:gd name="connsiteX8" fmla="*/ 321240 w 487080"/>
              <a:gd name="connsiteY8" fmla="*/ 489755 h 489755"/>
              <a:gd name="connsiteX9" fmla="*/ 155401 w 487080"/>
              <a:gd name="connsiteY9" fmla="*/ 477228 h 489755"/>
              <a:gd name="connsiteX10" fmla="*/ 2805 w 487080"/>
              <a:gd name="connsiteY10" fmla="*/ 310150 h 48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080" h="489755">
                <a:moveTo>
                  <a:pt x="2805" y="310150"/>
                </a:moveTo>
                <a:cubicBezTo>
                  <a:pt x="1870" y="259654"/>
                  <a:pt x="935" y="232972"/>
                  <a:pt x="0" y="182476"/>
                </a:cubicBezTo>
                <a:lnTo>
                  <a:pt x="23617" y="50104"/>
                </a:lnTo>
                <a:lnTo>
                  <a:pt x="224033" y="0"/>
                </a:lnTo>
                <a:lnTo>
                  <a:pt x="424450" y="100208"/>
                </a:lnTo>
                <a:lnTo>
                  <a:pt x="487080" y="250521"/>
                </a:lnTo>
                <a:lnTo>
                  <a:pt x="449502" y="325677"/>
                </a:lnTo>
                <a:cubicBezTo>
                  <a:pt x="420318" y="362081"/>
                  <a:pt x="414947" y="403247"/>
                  <a:pt x="385763" y="439651"/>
                </a:cubicBezTo>
                <a:lnTo>
                  <a:pt x="321240" y="489755"/>
                </a:lnTo>
                <a:lnTo>
                  <a:pt x="155401" y="477228"/>
                </a:lnTo>
                <a:lnTo>
                  <a:pt x="2805" y="310150"/>
                </a:ln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 flipH="1">
            <a:off x="2338197" y="313523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Serbest Form 31"/>
          <p:cNvSpPr/>
          <p:nvPr/>
        </p:nvSpPr>
        <p:spPr>
          <a:xfrm flipH="1">
            <a:off x="2422252" y="313899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erbest Form 32"/>
          <p:cNvSpPr/>
          <p:nvPr/>
        </p:nvSpPr>
        <p:spPr>
          <a:xfrm rot="11042491">
            <a:off x="2289848" y="3179336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Serbest Form 34"/>
          <p:cNvSpPr/>
          <p:nvPr/>
        </p:nvSpPr>
        <p:spPr>
          <a:xfrm rot="11042491">
            <a:off x="2387607" y="3192830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Serbest Form 35"/>
          <p:cNvSpPr/>
          <p:nvPr/>
        </p:nvSpPr>
        <p:spPr>
          <a:xfrm flipH="1">
            <a:off x="2372165" y="3237719"/>
            <a:ext cx="45719" cy="76200"/>
          </a:xfrm>
          <a:custGeom>
            <a:avLst/>
            <a:gdLst>
              <a:gd name="connsiteX0" fmla="*/ 7681 w 109281"/>
              <a:gd name="connsiteY0" fmla="*/ 0 h 95250"/>
              <a:gd name="connsiteX1" fmla="*/ 7681 w 109281"/>
              <a:gd name="connsiteY1" fmla="*/ 0 h 95250"/>
              <a:gd name="connsiteX2" fmla="*/ 96581 w 109281"/>
              <a:gd name="connsiteY2" fmla="*/ 25400 h 95250"/>
              <a:gd name="connsiteX3" fmla="*/ 109281 w 109281"/>
              <a:gd name="connsiteY3" fmla="*/ 44450 h 95250"/>
              <a:gd name="connsiteX4" fmla="*/ 102931 w 109281"/>
              <a:gd name="connsiteY4" fmla="*/ 88900 h 95250"/>
              <a:gd name="connsiteX5" fmla="*/ 83881 w 109281"/>
              <a:gd name="connsiteY5" fmla="*/ 95250 h 95250"/>
              <a:gd name="connsiteX6" fmla="*/ 33081 w 109281"/>
              <a:gd name="connsiteY6" fmla="*/ 82550 h 95250"/>
              <a:gd name="connsiteX7" fmla="*/ 20381 w 109281"/>
              <a:gd name="connsiteY7" fmla="*/ 63500 h 95250"/>
              <a:gd name="connsiteX8" fmla="*/ 7681 w 109281"/>
              <a:gd name="connsiteY8" fmla="*/ 25400 h 95250"/>
              <a:gd name="connsiteX9" fmla="*/ 26731 w 109281"/>
              <a:gd name="connsiteY9" fmla="*/ 19050 h 95250"/>
              <a:gd name="connsiteX10" fmla="*/ 7681 w 109281"/>
              <a:gd name="connsiteY10" fmla="*/ 0 h 95250"/>
              <a:gd name="connsiteX0" fmla="*/ 26731 w 109281"/>
              <a:gd name="connsiteY0" fmla="*/ 19785 h 95985"/>
              <a:gd name="connsiteX1" fmla="*/ 7681 w 109281"/>
              <a:gd name="connsiteY1" fmla="*/ 735 h 95985"/>
              <a:gd name="connsiteX2" fmla="*/ 96581 w 109281"/>
              <a:gd name="connsiteY2" fmla="*/ 26135 h 95985"/>
              <a:gd name="connsiteX3" fmla="*/ 109281 w 109281"/>
              <a:gd name="connsiteY3" fmla="*/ 45185 h 95985"/>
              <a:gd name="connsiteX4" fmla="*/ 102931 w 109281"/>
              <a:gd name="connsiteY4" fmla="*/ 89635 h 95985"/>
              <a:gd name="connsiteX5" fmla="*/ 83881 w 109281"/>
              <a:gd name="connsiteY5" fmla="*/ 95985 h 95985"/>
              <a:gd name="connsiteX6" fmla="*/ 33081 w 109281"/>
              <a:gd name="connsiteY6" fmla="*/ 83285 h 95985"/>
              <a:gd name="connsiteX7" fmla="*/ 20381 w 109281"/>
              <a:gd name="connsiteY7" fmla="*/ 64235 h 95985"/>
              <a:gd name="connsiteX8" fmla="*/ 7681 w 109281"/>
              <a:gd name="connsiteY8" fmla="*/ 26135 h 95985"/>
              <a:gd name="connsiteX9" fmla="*/ 26731 w 109281"/>
              <a:gd name="connsiteY9" fmla="*/ 19785 h 95985"/>
              <a:gd name="connsiteX0" fmla="*/ 26731 w 109281"/>
              <a:gd name="connsiteY0" fmla="*/ 0 h 76200"/>
              <a:gd name="connsiteX1" fmla="*/ 96581 w 109281"/>
              <a:gd name="connsiteY1" fmla="*/ 6350 h 76200"/>
              <a:gd name="connsiteX2" fmla="*/ 109281 w 109281"/>
              <a:gd name="connsiteY2" fmla="*/ 25400 h 76200"/>
              <a:gd name="connsiteX3" fmla="*/ 102931 w 109281"/>
              <a:gd name="connsiteY3" fmla="*/ 69850 h 76200"/>
              <a:gd name="connsiteX4" fmla="*/ 83881 w 109281"/>
              <a:gd name="connsiteY4" fmla="*/ 76200 h 76200"/>
              <a:gd name="connsiteX5" fmla="*/ 33081 w 109281"/>
              <a:gd name="connsiteY5" fmla="*/ 63500 h 76200"/>
              <a:gd name="connsiteX6" fmla="*/ 20381 w 109281"/>
              <a:gd name="connsiteY6" fmla="*/ 44450 h 76200"/>
              <a:gd name="connsiteX7" fmla="*/ 7681 w 109281"/>
              <a:gd name="connsiteY7" fmla="*/ 6350 h 76200"/>
              <a:gd name="connsiteX8" fmla="*/ 26731 w 109281"/>
              <a:gd name="connsiteY8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281" h="76200">
                <a:moveTo>
                  <a:pt x="26731" y="0"/>
                </a:moveTo>
                <a:cubicBezTo>
                  <a:pt x="41548" y="0"/>
                  <a:pt x="82823" y="2117"/>
                  <a:pt x="96581" y="6350"/>
                </a:cubicBezTo>
                <a:cubicBezTo>
                  <a:pt x="110339" y="10583"/>
                  <a:pt x="105048" y="19050"/>
                  <a:pt x="109281" y="25400"/>
                </a:cubicBezTo>
                <a:cubicBezTo>
                  <a:pt x="107164" y="40217"/>
                  <a:pt x="109624" y="56463"/>
                  <a:pt x="102931" y="69850"/>
                </a:cubicBezTo>
                <a:cubicBezTo>
                  <a:pt x="99938" y="75837"/>
                  <a:pt x="90574" y="76200"/>
                  <a:pt x="83881" y="76200"/>
                </a:cubicBezTo>
                <a:cubicBezTo>
                  <a:pt x="68556" y="76200"/>
                  <a:pt x="48113" y="68511"/>
                  <a:pt x="33081" y="63500"/>
                </a:cubicBezTo>
                <a:cubicBezTo>
                  <a:pt x="28848" y="57150"/>
                  <a:pt x="25267" y="50313"/>
                  <a:pt x="20381" y="44450"/>
                </a:cubicBezTo>
                <a:cubicBezTo>
                  <a:pt x="9969" y="31955"/>
                  <a:pt x="-11475" y="25506"/>
                  <a:pt x="7681" y="6350"/>
                </a:cubicBezTo>
                <a:cubicBezTo>
                  <a:pt x="12414" y="1617"/>
                  <a:pt x="20516" y="2486"/>
                  <a:pt x="26731" y="0"/>
                </a:cubicBezTo>
                <a:close/>
              </a:path>
            </a:pathLst>
          </a:custGeom>
          <a:blipFill>
            <a:blip r:embed="rId13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Komut Düğmesi: İleri veya Sonraki 37">
            <a:hlinkClick r:id="" action="ppaction://hlinkshowjump?jump=nextslide" highlightClick="1"/>
          </p:cNvPr>
          <p:cNvSpPr/>
          <p:nvPr/>
        </p:nvSpPr>
        <p:spPr>
          <a:xfrm>
            <a:off x="6044036" y="3230931"/>
            <a:ext cx="3496516" cy="380207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/>
          <p:cNvSpPr/>
          <p:nvPr/>
        </p:nvSpPr>
        <p:spPr>
          <a:xfrm>
            <a:off x="2287219" y="5802573"/>
            <a:ext cx="3436909" cy="1230436"/>
          </a:xfrm>
          <a:prstGeom prst="rect">
            <a:avLst/>
          </a:prstGeom>
          <a:solidFill>
            <a:srgbClr val="800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51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08 L 0.00989 0.00116 L 0.01805 -0.00255 L 0.01076 0.00116 L 0.00052 -0.00162 L -0.00695 0.00093 L -0.01354 -0.00255 L -0.00677 0.00046 L 3.33333E-6 -0.00208 Z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-0.11024 -0.08395 L -0.17327 -0.12581 L -0.26771 -0.18872 L -0.29931 -0.20976 L -0.33854 -0.22017 L -0.36233 -0.23081 L -0.42518 -0.23081 L -0.45677 -0.22017 L -0.4882 -0.20976 L -0.53542 -0.18872 L -0.55903 -0.17831 " pathEditMode="relative" ptsTypes="AAAAAAAAAAAA">
                                      <p:cBhvr>
                                        <p:cTn id="5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3159 0.01064 L -0.03941 0.02106 L -0.04722 0.03148 " pathEditMode="relative" ptsTypes="AAAAA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-0.0158 0 L -0.02378 0 L -0.0316 0 L -0.03941 0.01042 " pathEditMode="relative" ptsTypes="AAAAA">
                                      <p:cBhvr>
                                        <p:cTn id="7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07 -0.00116 0.00122 -0.00162 0.00208 -0.00231 C 0.00313 -0.00393 0.00469 -0.00532 0.00625 -0.00579 C 0.00729 -0.00648 0.00833 -0.00764 0.00938 -0.00787 C 0.01094 -0.00903 0.01302 -0.00972 0.01476 -0.00995 C 0.01806 -0.01134 0.02118 -0.01088 0.025 -0.01111 C 0.02865 -0.01065 0.03125 -0.00972 0.03455 -0.00903 C 0.03663 -0.00787 0.03889 -0.00602 0.04115 -0.00555 C 0.04254 -0.00417 0.04393 -0.00255 0.04531 -0.00139 C 0.04601 0 0.04618 0.00046 0.0474 0.0007 C 0.04792 0.00208 0.04844 0.00255 0.04948 0.00324 C 0.05018 0.00463 0.05104 0.00579 0.05208 0.00671 C 0.05261 0.00787 0.05261 0.00718 0.05261 0.0081 " pathEditMode="relative" ptsTypes="ffffffffffffA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-0.00104 -0.0007 -0.00208 -0.0007 -0.00295 -0.00162 C -0.00469 -0.00324 -0.00556 -0.00463 -0.00764 -0.00509 C -0.0099 -0.00672 -0.01024 -0.00625 -0.01337 -0.00579 C -0.01441 -0.00509 -0.01528 -0.0044 -0.01649 -0.00417 C -0.01701 -0.00371 -0.01753 -0.00347 -0.01823 -0.00347 L -0.02135 -0.00093 " pathEditMode="relative" ptsTypes="fffffAA">
                                      <p:cBhvr>
                                        <p:cTn id="8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C 0.00121 -0.00023 0.00225 -0.00069 0.00347 -0.00092 C 0.00573 -0.00185 0.00798 -0.00115 0.01024 -0.00069 C 0.01145 0.00023 0.01302 0.00093 0.01441 0.00139 C 0.01701 0.0044 0.01823 0.00834 0.02013 0.01181 C 0.02031 0.0132 0.02204 0.01667 0.02274 0.01806 C 0.02309 0.02014 0.02413 0.02246 0.02482 0.02431 C 0.02517 0.02686 0.02586 0.0294 0.02691 0.03172 C 0.02725 0.03426 0.02847 0.03658 0.02951 0.03866 C 0.02968 0.04028 0.02968 0.04051 0.02968 0.03959 L 0.02743 0.03959 " pathEditMode="relative" ptsTypes="fffffffffAA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8" presetClass="exit" presetSubtype="32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oray_Sounds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9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5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 ha ha evil 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4" grpId="0" animBg="1"/>
      <p:bldP spid="29" grpId="0" animBg="1"/>
      <p:bldP spid="28" grpId="0" animBg="1"/>
      <p:bldP spid="28" grpId="1" animBg="1"/>
      <p:bldP spid="28" grpId="2" animBg="1"/>
      <p:bldP spid="6" grpId="0" animBg="1"/>
      <p:bldP spid="6" grpId="1" animBg="1"/>
      <p:bldP spid="6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8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5b4dabd43a957ba59af7fd2382779d94f383c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44</Words>
  <PresentationFormat>Ekran Gösterisi (4:3)</PresentationFormat>
  <Paragraphs>20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2014-12-04T20:51:08Z</dcterms:created>
  <dcterms:modified xsi:type="dcterms:W3CDTF">2014-12-04T20:57:50Z</dcterms:modified>
</cp:coreProperties>
</file>