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70" r:id="rId5"/>
    <p:sldId id="271" r:id="rId6"/>
    <p:sldId id="272" r:id="rId7"/>
    <p:sldId id="273" r:id="rId8"/>
    <p:sldId id="278" r:id="rId9"/>
    <p:sldId id="277" r:id="rId10"/>
    <p:sldId id="276" r:id="rId11"/>
    <p:sldId id="275" r:id="rId12"/>
    <p:sldId id="280" r:id="rId13"/>
    <p:sldId id="279" r:id="rId14"/>
    <p:sldId id="274" r:id="rId15"/>
    <p:sldId id="281" r:id="rId16"/>
    <p:sldId id="282" r:id="rId17"/>
    <p:sldId id="259" r:id="rId18"/>
    <p:sldId id="260" r:id="rId19"/>
    <p:sldId id="261" r:id="rId20"/>
    <p:sldId id="262" r:id="rId21"/>
    <p:sldId id="263" r:id="rId22"/>
    <p:sldId id="264" r:id="rId23"/>
    <p:sldId id="265" r:id="rId24"/>
    <p:sldId id="266" r:id="rId25"/>
    <p:sldId id="268" r:id="rId26"/>
    <p:sldId id="267" r:id="rId27"/>
    <p:sldId id="269" r:id="rId28"/>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5"/>
    <p:restoredTop sz="94660"/>
  </p:normalViewPr>
  <p:slideViewPr>
    <p:cSldViewPr showGuides="1">
      <p:cViewPr varScale="1">
        <p:scale>
          <a:sx n="67" d="100"/>
          <a:sy n="67" d="100"/>
        </p:scale>
        <p:origin x="114" y="312"/>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a:ln/>
        </p:spPr>
      </p:sp>
      <p:sp>
        <p:nvSpPr>
          <p:cNvPr id="56323" name="文本占位符 563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266066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190278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235180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240859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122828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ln/>
        </p:spPr>
      </p:sp>
      <p:sp>
        <p:nvSpPr>
          <p:cNvPr id="20483" name="文本占位符 2048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259834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a:ln/>
        </p:spPr>
      </p:sp>
      <p:sp>
        <p:nvSpPr>
          <p:cNvPr id="21507" name="文本占位符 2150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371923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80060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423294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a:ln/>
        </p:spPr>
      </p:sp>
      <p:sp>
        <p:nvSpPr>
          <p:cNvPr id="24579" name="文本占位符 245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4145808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a:ln/>
        </p:spPr>
      </p:sp>
      <p:sp>
        <p:nvSpPr>
          <p:cNvPr id="25603" name="文本占位符 256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917170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a:ln/>
        </p:spPr>
      </p:sp>
      <p:sp>
        <p:nvSpPr>
          <p:cNvPr id="26627" name="文本占位符 266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252051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a:ln/>
        </p:spPr>
      </p:sp>
      <p:sp>
        <p:nvSpPr>
          <p:cNvPr id="27651" name="文本占位符 276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24</a:t>
            </a:fld>
            <a:endParaRPr lang="zh-CN" sz="1200" dirty="0"/>
          </a:p>
        </p:txBody>
      </p:sp>
    </p:spTree>
    <p:extLst>
      <p:ext uri="{BB962C8B-B14F-4D97-AF65-F5344CB8AC3E}">
        <p14:creationId xmlns:p14="http://schemas.microsoft.com/office/powerpoint/2010/main" val="2465873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25</a:t>
            </a:fld>
            <a:endParaRPr lang="zh-CN" sz="1200" dirty="0"/>
          </a:p>
        </p:txBody>
      </p:sp>
    </p:spTree>
    <p:extLst>
      <p:ext uri="{BB962C8B-B14F-4D97-AF65-F5344CB8AC3E}">
        <p14:creationId xmlns:p14="http://schemas.microsoft.com/office/powerpoint/2010/main" val="3426392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29697"/>
          <p:cNvSpPr>
            <a:spLocks noGrp="1" noRot="1" noChangeAspect="1" noTextEdit="1"/>
          </p:cNvSpPr>
          <p:nvPr>
            <p:ph type="sldImg"/>
          </p:nvPr>
        </p:nvSpPr>
        <p:spPr>
          <a:ln/>
        </p:spPr>
      </p:sp>
      <p:sp>
        <p:nvSpPr>
          <p:cNvPr id="29699" name="文本占位符 296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extLst>
      <p:ext uri="{BB962C8B-B14F-4D97-AF65-F5344CB8AC3E}">
        <p14:creationId xmlns:p14="http://schemas.microsoft.com/office/powerpoint/2010/main" val="2549684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276966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50074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117095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191797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27298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a:ln/>
        </p:spPr>
      </p:sp>
      <p:sp>
        <p:nvSpPr>
          <p:cNvPr id="55299" name="文本占位符 552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14466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smtClean="0"/>
              <a:t>单击此处编辑母版副标题样式</a:t>
            </a:r>
            <a:endParaRPr lang="zh-CN" altLang="en-US"/>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8494169" y="2522574"/>
            <a:ext cx="7130907" cy="289986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8494169" y="5633018"/>
            <a:ext cx="7130907" cy="290205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smtClean="0"/>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smtClean="0"/>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smtClean="0"/>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15.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331913" y="965200"/>
            <a:ext cx="13465175" cy="843438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2056" name="文本框 2055"/>
          <p:cNvSpPr txBox="1"/>
          <p:nvPr/>
        </p:nvSpPr>
        <p:spPr>
          <a:xfrm>
            <a:off x="4645025" y="1641475"/>
            <a:ext cx="9577388" cy="1235075"/>
          </a:xfrm>
          <a:prstGeom prst="rect">
            <a:avLst/>
          </a:prstGeom>
          <a:noFill/>
          <a:ln w="9525">
            <a:noFill/>
          </a:ln>
        </p:spPr>
        <p:txBody>
          <a:bodyPr>
            <a:spAutoFit/>
          </a:bodyPr>
          <a:lstStyle/>
          <a:p>
            <a:pPr lvl="0" defTabSz="1500505">
              <a:spcBef>
                <a:spcPct val="50000"/>
              </a:spcBef>
            </a:pPr>
            <a:r>
              <a:rPr lang="zh-CN" altLang="en-US" sz="7200" b="1" dirty="0">
                <a:solidFill>
                  <a:srgbClr val="FF0066"/>
                </a:solidFill>
                <a:latin typeface="黑体" panose="02010609060101010101" pitchFamily="2" charset="-122"/>
                <a:ea typeface="黑体" panose="02010609060101010101" pitchFamily="2" charset="-122"/>
              </a:rPr>
              <a:t>快乐童年成长</a:t>
            </a:r>
            <a:r>
              <a:rPr lang="en-US" altLang="zh-CN" sz="7500" b="1">
                <a:solidFill>
                  <a:srgbClr val="FF0066"/>
                </a:solidFill>
                <a:latin typeface="黑体" panose="02010609060101010101" pitchFamily="2" charset="-122"/>
                <a:ea typeface="黑体" panose="02010609060101010101" pitchFamily="2" charset="-122"/>
              </a:rPr>
              <a:t>PPT</a:t>
            </a:r>
            <a:endParaRPr lang="en-US" altLang="zh-CN" sz="7200" b="1">
              <a:solidFill>
                <a:srgbClr val="FF0066"/>
              </a:solidFill>
              <a:latin typeface="黑体" panose="02010609060101010101" pitchFamily="2" charset="-122"/>
              <a:ea typeface="黑体" panose="02010609060101010101" pitchFamily="2" charset="-122"/>
            </a:endParaRPr>
          </a:p>
        </p:txBody>
      </p:sp>
      <p:sp>
        <p:nvSpPr>
          <p:cNvPr id="2055" name="文本框 2054"/>
          <p:cNvSpPr txBox="1"/>
          <p:nvPr/>
        </p:nvSpPr>
        <p:spPr>
          <a:xfrm>
            <a:off x="4718050" y="2938463"/>
            <a:ext cx="7127875" cy="579437"/>
          </a:xfrm>
          <a:prstGeom prst="rect">
            <a:avLst/>
          </a:prstGeom>
          <a:noFill/>
          <a:ln w="9525">
            <a:noFill/>
          </a:ln>
        </p:spPr>
        <p:txBody>
          <a:bodyPr>
            <a:spAutoFit/>
          </a:bodyPr>
          <a:lstStyle/>
          <a:p>
            <a:pPr lvl="0" defTabSz="1500505">
              <a:spcBef>
                <a:spcPct val="50000"/>
              </a:spcBef>
            </a:pPr>
            <a:r>
              <a:rPr lang="zh-CN" altLang="en-US" sz="3200" dirty="0">
                <a:latin typeface="黑体" panose="02010609060101010101" pitchFamily="2" charset="-122"/>
                <a:ea typeface="黑体" panose="02010609060101010101" pitchFamily="2" charset="-122"/>
              </a:rPr>
              <a:t>儿童</a:t>
            </a:r>
            <a:r>
              <a:rPr lang="en-US" altLang="zh-CN" sz="3200" dirty="0">
                <a:latin typeface="黑体" panose="02010609060101010101" pitchFamily="2" charset="-122"/>
                <a:ea typeface="黑体" panose="02010609060101010101" pitchFamily="2" charset="-122"/>
              </a:rPr>
              <a:t>/</a:t>
            </a:r>
            <a:r>
              <a:rPr lang="zh-CN" altLang="en-US" sz="3200" dirty="0">
                <a:latin typeface="黑体" panose="02010609060101010101" pitchFamily="2" charset="-122"/>
                <a:ea typeface="黑体" panose="02010609060101010101" pitchFamily="2" charset="-122"/>
              </a:rPr>
              <a:t>卡通</a:t>
            </a:r>
            <a:r>
              <a:rPr lang="en-US" altLang="zh-CN" sz="3200" dirty="0">
                <a:latin typeface="黑体" panose="02010609060101010101" pitchFamily="2" charset="-122"/>
                <a:ea typeface="黑体" panose="02010609060101010101" pitchFamily="2" charset="-122"/>
              </a:rPr>
              <a:t>/</a:t>
            </a:r>
            <a:r>
              <a:rPr lang="zh-CN" altLang="en-US" sz="3200" dirty="0">
                <a:latin typeface="黑体" panose="02010609060101010101" pitchFamily="2" charset="-122"/>
                <a:ea typeface="黑体" panose="02010609060101010101" pitchFamily="2" charset="-122"/>
              </a:rPr>
              <a:t>幼儿园</a:t>
            </a:r>
            <a:r>
              <a:rPr lang="en-US" altLang="zh-CN" sz="3200" dirty="0">
                <a:latin typeface="黑体" panose="02010609060101010101" pitchFamily="2" charset="-122"/>
                <a:ea typeface="黑体" panose="02010609060101010101" pitchFamily="2" charset="-122"/>
              </a:rPr>
              <a:t>/</a:t>
            </a:r>
            <a:r>
              <a:rPr lang="zh-CN" altLang="en-US" sz="3200" dirty="0">
                <a:latin typeface="黑体" panose="02010609060101010101" pitchFamily="2" charset="-122"/>
                <a:ea typeface="黑体" panose="02010609060101010101" pitchFamily="2" charset="-122"/>
              </a:rPr>
              <a:t>小学</a:t>
            </a:r>
            <a:r>
              <a:rPr lang="en-US" altLang="zh-CN" sz="3200" dirty="0">
                <a:latin typeface="黑体" panose="02010609060101010101" pitchFamily="2" charset="-122"/>
                <a:ea typeface="黑体" panose="02010609060101010101" pitchFamily="2" charset="-122"/>
              </a:rPr>
              <a:t>/</a:t>
            </a:r>
            <a:r>
              <a:rPr lang="zh-CN" altLang="en-US" sz="3200" dirty="0">
                <a:latin typeface="黑体" panose="02010609060101010101" pitchFamily="2" charset="-122"/>
                <a:ea typeface="黑体" panose="02010609060101010101" pitchFamily="2" charset="-122"/>
              </a:rPr>
              <a:t>课件</a:t>
            </a:r>
            <a:r>
              <a:rPr lang="en-US" altLang="zh-CN" sz="3200" dirty="0">
                <a:latin typeface="黑体" panose="02010609060101010101" pitchFamily="2" charset="-122"/>
                <a:ea typeface="黑体" panose="02010609060101010101" pitchFamily="2" charset="-122"/>
              </a:rPr>
              <a:t>/PPT</a:t>
            </a:r>
            <a:r>
              <a:rPr lang="zh-CN" altLang="en-US" sz="3200" dirty="0">
                <a:latin typeface="黑体" panose="02010609060101010101" pitchFamily="2" charset="-122"/>
                <a:ea typeface="黑体" panose="02010609060101010101" pitchFamily="2" charset="-122"/>
              </a:rPr>
              <a:t>模板</a:t>
            </a:r>
          </a:p>
        </p:txBody>
      </p:sp>
      <p:pic>
        <p:nvPicPr>
          <p:cNvPr id="2070" name="图片 2069" descr="3"/>
          <p:cNvPicPr>
            <a:picLocks noChangeAspect="1"/>
          </p:cNvPicPr>
          <p:nvPr/>
        </p:nvPicPr>
        <p:blipFill>
          <a:blip r:embed="rId5"/>
          <a:stretch>
            <a:fillRect/>
          </a:stretch>
        </p:blipFill>
        <p:spPr>
          <a:xfrm>
            <a:off x="2052638" y="4089400"/>
            <a:ext cx="12749212" cy="4897438"/>
          </a:xfrm>
          <a:prstGeom prst="rect">
            <a:avLst/>
          </a:prstGeom>
          <a:noFill/>
          <a:ln w="9525">
            <a:noFill/>
          </a:ln>
        </p:spPr>
      </p:pic>
      <p:sp>
        <p:nvSpPr>
          <p:cNvPr id="2" name="文本框 1"/>
          <p:cNvSpPr txBox="1"/>
          <p:nvPr/>
        </p:nvSpPr>
        <p:spPr>
          <a:xfrm>
            <a:off x="5776053" y="3588048"/>
            <a:ext cx="4576894" cy="400110"/>
          </a:xfrm>
          <a:prstGeom prst="rect">
            <a:avLst/>
          </a:prstGeom>
          <a:noFill/>
        </p:spPr>
        <p:txBody>
          <a:bodyPr wrap="none" rtlCol="0">
            <a:spAutoFit/>
          </a:bodyPr>
          <a:lstStyle/>
          <a:p>
            <a:pPr algn="ctr"/>
            <a:r>
              <a:rPr lang="zh-CN" altLang="en-US" sz="2000" dirty="0">
                <a:latin typeface="等线" panose="02010600030101010101" pitchFamily="2" charset="-122"/>
                <a:ea typeface="等线" panose="02010600030101010101" pitchFamily="2" charset="-122"/>
              </a:rPr>
              <a:t>汇报人：千库</a:t>
            </a:r>
            <a:r>
              <a:rPr lang="zh-CN" altLang="en-US" sz="2000" dirty="0" smtClean="0">
                <a:latin typeface="等线" panose="02010600030101010101" pitchFamily="2" charset="-122"/>
                <a:ea typeface="等线" panose="02010600030101010101" pitchFamily="2" charset="-122"/>
              </a:rPr>
              <a:t>网     汇报</a:t>
            </a:r>
            <a:r>
              <a:rPr lang="zh-CN" altLang="en-US" sz="2000" dirty="0">
                <a:latin typeface="等线" panose="02010600030101010101" pitchFamily="2" charset="-122"/>
                <a:ea typeface="等线" panose="02010600030101010101" pitchFamily="2" charset="-122"/>
              </a:rPr>
              <a:t>时间：</a:t>
            </a:r>
            <a:r>
              <a:rPr lang="en-US" altLang="zh-CN" sz="2000" dirty="0">
                <a:latin typeface="等线" panose="02010600030101010101" pitchFamily="2" charset="-122"/>
                <a:ea typeface="等线" panose="02010600030101010101" pitchFamily="2" charset="-122"/>
              </a:rPr>
              <a:t>xx</a:t>
            </a:r>
            <a:r>
              <a:rPr lang="zh-CN" altLang="en-US" sz="2000" dirty="0">
                <a:latin typeface="等线" panose="02010600030101010101" pitchFamily="2" charset="-122"/>
                <a:ea typeface="等线" panose="02010600030101010101" pitchFamily="2" charset="-122"/>
              </a:rPr>
              <a:t>年</a:t>
            </a:r>
            <a:r>
              <a:rPr lang="en-US" altLang="zh-CN" sz="2000" dirty="0">
                <a:latin typeface="等线" panose="02010600030101010101" pitchFamily="2" charset="-122"/>
                <a:ea typeface="等线" panose="02010600030101010101" pitchFamily="2" charset="-122"/>
              </a:rPr>
              <a:t>xx</a:t>
            </a:r>
            <a:r>
              <a:rPr lang="zh-CN" altLang="en-US" sz="2000" dirty="0">
                <a:latin typeface="等线" panose="02010600030101010101" pitchFamily="2" charset="-122"/>
                <a:ea typeface="等线" panose="02010600030101010101" pitchFamily="2" charset="-122"/>
              </a:rPr>
              <a:t>月</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childTnLst>
                          </p:cTn>
                        </p:par>
                        <p:par>
                          <p:cTn id="22" fill="hold">
                            <p:stCondLst>
                              <p:cond delay="3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055"/>
                                        </p:tgtEl>
                                        <p:attrNameLst>
                                          <p:attrName>style.visibility</p:attrName>
                                        </p:attrNameLst>
                                      </p:cBhvr>
                                      <p:to>
                                        <p:strVal val="visible"/>
                                      </p:to>
                                    </p:set>
                                    <p:anim calcmode="discrete" valueType="clr">
                                      <p:cBhvr override="childStyle">
                                        <p:cTn id="25"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055"/>
                                        </p:tgtEl>
                                        <p:attrNameLst>
                                          <p:attrName>fillcolor</p:attrName>
                                        </p:attrNameLst>
                                      </p:cBhvr>
                                      <p:tavLst>
                                        <p:tav tm="0">
                                          <p:val>
                                            <p:clrVal>
                                              <a:schemeClr val="accent2"/>
                                            </p:clrVal>
                                          </p:val>
                                        </p:tav>
                                        <p:tav tm="50000">
                                          <p:val>
                                            <p:clrVal>
                                              <a:schemeClr val="hlink"/>
                                            </p:clrVal>
                                          </p:val>
                                        </p:tav>
                                      </p:tavLst>
                                    </p:anim>
                                    <p:set>
                                      <p:cBhvr>
                                        <p:cTn id="27" dur="80"/>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4" name="图片 41993" descr="1-26"/>
          <p:cNvPicPr>
            <a:picLocks noChangeAspect="1"/>
          </p:cNvPicPr>
          <p:nvPr/>
        </p:nvPicPr>
        <p:blipFill>
          <a:blip r:embed="rId3"/>
          <a:stretch>
            <a:fillRect/>
          </a:stretch>
        </p:blipFill>
        <p:spPr>
          <a:xfrm>
            <a:off x="0" y="2865438"/>
            <a:ext cx="6516688" cy="4876800"/>
          </a:xfrm>
          <a:prstGeom prst="rect">
            <a:avLst/>
          </a:prstGeom>
          <a:noFill/>
          <a:ln w="9525">
            <a:noFill/>
          </a:ln>
        </p:spPr>
      </p:pic>
      <p:pic>
        <p:nvPicPr>
          <p:cNvPr id="41993" name="图片 41992" descr="1-31"/>
          <p:cNvPicPr>
            <a:picLocks noChangeAspect="1"/>
          </p:cNvPicPr>
          <p:nvPr/>
        </p:nvPicPr>
        <p:blipFill>
          <a:blip r:embed="rId4"/>
          <a:stretch>
            <a:fillRect/>
          </a:stretch>
        </p:blipFill>
        <p:spPr>
          <a:xfrm>
            <a:off x="2700338" y="346075"/>
            <a:ext cx="10514012" cy="8570913"/>
          </a:xfrm>
          <a:prstGeom prst="rect">
            <a:avLst/>
          </a:prstGeom>
          <a:noFill/>
          <a:ln w="9525">
            <a:noFill/>
          </a:ln>
        </p:spPr>
      </p:pic>
      <p:pic>
        <p:nvPicPr>
          <p:cNvPr id="41992" name="图片 41991" descr="1-17"/>
          <p:cNvPicPr>
            <a:picLocks noChangeAspect="1"/>
          </p:cNvPicPr>
          <p:nvPr/>
        </p:nvPicPr>
        <p:blipFill>
          <a:blip r:embed="rId5"/>
          <a:stretch>
            <a:fillRect/>
          </a:stretch>
        </p:blipFill>
        <p:spPr>
          <a:xfrm>
            <a:off x="-107950" y="5622925"/>
            <a:ext cx="16886238" cy="3852863"/>
          </a:xfrm>
          <a:prstGeom prst="rect">
            <a:avLst/>
          </a:prstGeom>
          <a:noFill/>
          <a:ln w="9525">
            <a:noFill/>
          </a:ln>
        </p:spPr>
      </p:pic>
      <p:pic>
        <p:nvPicPr>
          <p:cNvPr id="41995" name="图片 41994" descr="1-37"/>
          <p:cNvPicPr>
            <a:picLocks noChangeAspect="1"/>
          </p:cNvPicPr>
          <p:nvPr/>
        </p:nvPicPr>
        <p:blipFill>
          <a:blip r:embed="rId6"/>
          <a:stretch>
            <a:fillRect/>
          </a:stretch>
        </p:blipFill>
        <p:spPr>
          <a:xfrm>
            <a:off x="11485563" y="2578100"/>
            <a:ext cx="5608637" cy="6278563"/>
          </a:xfrm>
          <a:prstGeom prst="rect">
            <a:avLst/>
          </a:prstGeom>
          <a:noFill/>
          <a:ln w="9525">
            <a:noFill/>
          </a:ln>
        </p:spPr>
      </p:pic>
      <p:sp>
        <p:nvSpPr>
          <p:cNvPr id="6" name="矩形 5"/>
          <p:cNvSpPr/>
          <p:nvPr/>
        </p:nvSpPr>
        <p:spPr>
          <a:xfrm>
            <a:off x="4753273" y="3361849"/>
            <a:ext cx="6336704" cy="1477328"/>
          </a:xfrm>
          <a:prstGeom prst="rect">
            <a:avLst/>
          </a:prstGeom>
        </p:spPr>
        <p:txBody>
          <a:bodyPr wrap="square">
            <a:spAutoFit/>
          </a:bodyPr>
          <a:lstStyle/>
          <a:p>
            <a:r>
              <a:rPr lang="zh-CN" altLang="en-US" dirty="0"/>
              <a:t>点击输入简要文字内容，文字内容需概括精炼，不用多余的文字修饰，言简意赅的说明该项内容。</a:t>
            </a:r>
          </a:p>
        </p:txBody>
      </p:sp>
    </p:spTree>
  </p:cSld>
  <p:clrMapOvr>
    <a:masterClrMapping/>
  </p:clrMapOvr>
  <p:transition advClick="0" advTm="3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图片 40963"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0965" name="图片 40964" descr="1-40"/>
          <p:cNvPicPr>
            <a:picLocks noChangeAspect="1"/>
          </p:cNvPicPr>
          <p:nvPr/>
        </p:nvPicPr>
        <p:blipFill>
          <a:blip r:embed="rId4"/>
          <a:stretch>
            <a:fillRect/>
          </a:stretch>
        </p:blipFill>
        <p:spPr>
          <a:xfrm>
            <a:off x="10909300" y="5794375"/>
            <a:ext cx="5003800" cy="3681413"/>
          </a:xfrm>
          <a:prstGeom prst="rect">
            <a:avLst/>
          </a:prstGeom>
          <a:noFill/>
          <a:ln w="9525">
            <a:noFill/>
          </a:ln>
        </p:spPr>
      </p:pic>
      <p:pic>
        <p:nvPicPr>
          <p:cNvPr id="40966" name="图片 40965" descr="1-38"/>
          <p:cNvPicPr>
            <a:picLocks noChangeAspect="1"/>
          </p:cNvPicPr>
          <p:nvPr/>
        </p:nvPicPr>
        <p:blipFill>
          <a:blip r:embed="rId5"/>
          <a:stretch>
            <a:fillRect/>
          </a:stretch>
        </p:blipFill>
        <p:spPr>
          <a:xfrm>
            <a:off x="-36512" y="-735012"/>
            <a:ext cx="4121150" cy="10191750"/>
          </a:xfrm>
          <a:prstGeom prst="rect">
            <a:avLst/>
          </a:prstGeom>
          <a:noFill/>
          <a:ln w="9525">
            <a:noFill/>
          </a:ln>
        </p:spPr>
      </p:pic>
      <p:pic>
        <p:nvPicPr>
          <p:cNvPr id="40967" name="图片 40966" descr="1-39"/>
          <p:cNvPicPr>
            <a:picLocks noChangeAspect="1"/>
          </p:cNvPicPr>
          <p:nvPr/>
        </p:nvPicPr>
        <p:blipFill>
          <a:blip r:embed="rId6"/>
          <a:stretch>
            <a:fillRect/>
          </a:stretch>
        </p:blipFill>
        <p:spPr>
          <a:xfrm>
            <a:off x="1692275" y="2217738"/>
            <a:ext cx="14708188" cy="4164012"/>
          </a:xfrm>
          <a:prstGeom prst="rect">
            <a:avLst/>
          </a:prstGeom>
          <a:noFill/>
          <a:ln w="9525">
            <a:noFill/>
          </a:ln>
        </p:spPr>
      </p:pic>
      <p:sp>
        <p:nvSpPr>
          <p:cNvPr id="6" name="矩形 5"/>
          <p:cNvSpPr/>
          <p:nvPr/>
        </p:nvSpPr>
        <p:spPr>
          <a:xfrm>
            <a:off x="2852453" y="3484831"/>
            <a:ext cx="3096344" cy="1323439"/>
          </a:xfrm>
          <a:prstGeom prst="rect">
            <a:avLst/>
          </a:prstGeom>
        </p:spPr>
        <p:txBody>
          <a:bodyPr wrap="square">
            <a:spAutoFit/>
          </a:bodyPr>
          <a:lstStyle/>
          <a:p>
            <a:r>
              <a:rPr lang="zh-CN" altLang="en-US" sz="2000" dirty="0"/>
              <a:t>点击输入简要文字内容，文字内容需概括精炼，不用多余的文字修饰，言简意赅的说明该项内容。</a:t>
            </a:r>
          </a:p>
        </p:txBody>
      </p:sp>
      <p:sp>
        <p:nvSpPr>
          <p:cNvPr id="7" name="矩形 6"/>
          <p:cNvSpPr/>
          <p:nvPr/>
        </p:nvSpPr>
        <p:spPr>
          <a:xfrm>
            <a:off x="7672574" y="3638024"/>
            <a:ext cx="3096344" cy="1323439"/>
          </a:xfrm>
          <a:prstGeom prst="rect">
            <a:avLst/>
          </a:prstGeom>
        </p:spPr>
        <p:txBody>
          <a:bodyPr wrap="square">
            <a:spAutoFit/>
          </a:bodyPr>
          <a:lstStyle/>
          <a:p>
            <a:r>
              <a:rPr lang="zh-CN" altLang="en-US" sz="2000" dirty="0"/>
              <a:t>点击输入简要文字内容，文字内容需概括精炼，不用多余的文字修饰，言简意赅的说明该项内容。</a:t>
            </a:r>
          </a:p>
        </p:txBody>
      </p:sp>
      <p:sp>
        <p:nvSpPr>
          <p:cNvPr id="8" name="矩形 7"/>
          <p:cNvSpPr/>
          <p:nvPr/>
        </p:nvSpPr>
        <p:spPr>
          <a:xfrm>
            <a:off x="12596951" y="3661310"/>
            <a:ext cx="3096344" cy="1323439"/>
          </a:xfrm>
          <a:prstGeom prst="rect">
            <a:avLst/>
          </a:prstGeom>
        </p:spPr>
        <p:txBody>
          <a:bodyPr wrap="square">
            <a:spAutoFit/>
          </a:bodyPr>
          <a:lstStyle/>
          <a:p>
            <a:r>
              <a:rPr lang="zh-CN" altLang="en-US" sz="2000" dirty="0"/>
              <a:t>点击输入简要文字内容，文字内容需概括精炼，不用多余的文字修饰，言简意赅的说明该项内容。</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6" presetClass="entr" presetSubtype="26" fill="hold" nodeType="afterEffect">
                                  <p:stCondLst>
                                    <p:cond delay="0"/>
                                  </p:stCondLst>
                                  <p:childTnLst>
                                    <p:set>
                                      <p:cBhvr>
                                        <p:cTn id="17" dur="1" fill="hold">
                                          <p:stCondLst>
                                            <p:cond delay="0"/>
                                          </p:stCondLst>
                                        </p:cTn>
                                        <p:tgtEl>
                                          <p:spTgt spid="40967"/>
                                        </p:tgtEl>
                                        <p:attrNameLst>
                                          <p:attrName>style.visibility</p:attrName>
                                        </p:attrNameLst>
                                      </p:cBhvr>
                                      <p:to>
                                        <p:strVal val="visible"/>
                                      </p:to>
                                    </p:set>
                                    <p:animEffect transition="in" filter="barn(inHorizontal)">
                                      <p:cBhvr>
                                        <p:cTn id="18" dur="500"/>
                                        <p:tgtEl>
                                          <p:spTgt spid="40967"/>
                                        </p:tgtEl>
                                      </p:cBhvr>
                                    </p:animEffect>
                                  </p:childTnLst>
                                </p:cTn>
                              </p:par>
                            </p:childTnLst>
                          </p:cTn>
                        </p:par>
                        <p:par>
                          <p:cTn id="19" fill="hold">
                            <p:stCondLst>
                              <p:cond delay="2000"/>
                            </p:stCondLst>
                            <p:childTnLst>
                              <p:par>
                                <p:cTn id="20" presetID="15" presetClass="entr" presetSubtype="0" fill="hold" nodeType="afterEffect">
                                  <p:stCondLst>
                                    <p:cond delay="0"/>
                                  </p:stCondLst>
                                  <p:childTnLst>
                                    <p:set>
                                      <p:cBhvr>
                                        <p:cTn id="21" dur="1" fill="hold">
                                          <p:stCondLst>
                                            <p:cond delay="0"/>
                                          </p:stCondLst>
                                        </p:cTn>
                                        <p:tgtEl>
                                          <p:spTgt spid="40965"/>
                                        </p:tgtEl>
                                        <p:attrNameLst>
                                          <p:attrName>style.visibility</p:attrName>
                                        </p:attrNameLst>
                                      </p:cBhvr>
                                      <p:to>
                                        <p:strVal val="visible"/>
                                      </p:to>
                                    </p:set>
                                    <p:anim calcmode="lin" valueType="num">
                                      <p:cBhvr>
                                        <p:cTn id="22" dur="1000" fill="hold"/>
                                        <p:tgtEl>
                                          <p:spTgt spid="40965"/>
                                        </p:tgtEl>
                                        <p:attrNameLst>
                                          <p:attrName>ppt_w</p:attrName>
                                        </p:attrNameLst>
                                      </p:cBhvr>
                                      <p:tavLst>
                                        <p:tav tm="0">
                                          <p:val>
                                            <p:fltVal val="0"/>
                                          </p:val>
                                        </p:tav>
                                        <p:tav tm="100000">
                                          <p:val>
                                            <p:strVal val="#ppt_w"/>
                                          </p:val>
                                        </p:tav>
                                      </p:tavLst>
                                    </p:anim>
                                    <p:anim calcmode="lin" valueType="num">
                                      <p:cBhvr>
                                        <p:cTn id="23" dur="1000" fill="hold"/>
                                        <p:tgtEl>
                                          <p:spTgt spid="40965"/>
                                        </p:tgtEl>
                                        <p:attrNameLst>
                                          <p:attrName>ppt_h</p:attrName>
                                        </p:attrNameLst>
                                      </p:cBhvr>
                                      <p:tavLst>
                                        <p:tav tm="0">
                                          <p:val>
                                            <p:fltVal val="0"/>
                                          </p:val>
                                        </p:tav>
                                        <p:tav tm="100000">
                                          <p:val>
                                            <p:strVal val="#ppt_h"/>
                                          </p:val>
                                        </p:tav>
                                      </p:tavLst>
                                    </p:anim>
                                    <p:anim calcmode="lin" valueType="num">
                                      <p:cBhvr>
                                        <p:cTn id="24"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85527" y="3987637"/>
            <a:ext cx="5870259" cy="1477328"/>
          </a:xfrm>
          <a:prstGeom prst="rect">
            <a:avLst/>
          </a:prstGeom>
        </p:spPr>
        <p:txBody>
          <a:bodyPr wrap="square">
            <a:spAutoFit/>
          </a:bodyPr>
          <a:lstStyle/>
          <a:p>
            <a:r>
              <a:rPr lang="zh-CN" altLang="en-US" dirty="0"/>
              <a:t>点击输入简要文字内容，文字内容需概括精炼，不用多余的文字修饰，言简意赅的说明该项内容</a:t>
            </a:r>
            <a:r>
              <a:rPr lang="zh-CN" altLang="en-US" sz="2000" dirty="0"/>
              <a:t>。</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20637" y="-136525"/>
            <a:ext cx="16798925" cy="9612313"/>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11917363" y="0"/>
            <a:ext cx="4419600" cy="3657600"/>
          </a:xfrm>
          <a:prstGeom prst="rect">
            <a:avLst/>
          </a:prstGeom>
          <a:noFill/>
          <a:ln w="9525">
            <a:noFill/>
          </a:ln>
        </p:spPr>
      </p:pic>
      <p:pic>
        <p:nvPicPr>
          <p:cNvPr id="46088" name="图片 46087" descr="1-45"/>
          <p:cNvPicPr>
            <a:picLocks noChangeAspect="1"/>
          </p:cNvPicPr>
          <p:nvPr/>
        </p:nvPicPr>
        <p:blipFill>
          <a:blip r:embed="rId5"/>
          <a:stretch>
            <a:fillRect/>
          </a:stretch>
        </p:blipFill>
        <p:spPr>
          <a:xfrm>
            <a:off x="0" y="849313"/>
            <a:ext cx="4730750" cy="5308600"/>
          </a:xfrm>
          <a:prstGeom prst="rect">
            <a:avLst/>
          </a:prstGeom>
          <a:noFill/>
          <a:ln w="9525">
            <a:noFill/>
          </a:ln>
        </p:spPr>
      </p:pic>
      <p:sp>
        <p:nvSpPr>
          <p:cNvPr id="5" name="矩形 4"/>
          <p:cNvSpPr/>
          <p:nvPr/>
        </p:nvSpPr>
        <p:spPr>
          <a:xfrm>
            <a:off x="5327552" y="2918936"/>
            <a:ext cx="6624736" cy="1477328"/>
          </a:xfrm>
          <a:prstGeom prst="rect">
            <a:avLst/>
          </a:prstGeom>
        </p:spPr>
        <p:txBody>
          <a:bodyPr wrap="square">
            <a:spAutoFit/>
          </a:bodyPr>
          <a:lstStyle/>
          <a:p>
            <a:r>
              <a:rPr lang="zh-CN" altLang="en-US" dirty="0"/>
              <a:t>点击输入简要文字内容，文字内容需概括精炼，不用多余的文字修饰，言简意赅的说明该项内容。</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arn(outVertical)">
                                      <p:cBhvr>
                                        <p:cTn id="7" dur="500"/>
                                        <p:tgtEl>
                                          <p:spTgt spid="4608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6088"/>
                                        </p:tgtEl>
                                        <p:attrNameLst>
                                          <p:attrName>style.visibility</p:attrName>
                                        </p:attrNameLst>
                                      </p:cBhvr>
                                      <p:to>
                                        <p:strVal val="visible"/>
                                      </p:to>
                                    </p:set>
                                    <p:animEffect transition="in" filter="fade">
                                      <p:cBhvr>
                                        <p:cTn id="11" dur="1000"/>
                                        <p:tgtEl>
                                          <p:spTgt spid="46088"/>
                                        </p:tgtEl>
                                      </p:cBhvr>
                                    </p:animEffect>
                                    <p:anim calcmode="lin" valueType="num">
                                      <p:cBhvr>
                                        <p:cTn id="12" dur="1000" fill="hold"/>
                                        <p:tgtEl>
                                          <p:spTgt spid="46088"/>
                                        </p:tgtEl>
                                        <p:attrNameLst>
                                          <p:attrName>ppt_x</p:attrName>
                                        </p:attrNameLst>
                                      </p:cBhvr>
                                      <p:tavLst>
                                        <p:tav tm="0">
                                          <p:val>
                                            <p:strVal val="#ppt_x"/>
                                          </p:val>
                                        </p:tav>
                                        <p:tav tm="100000">
                                          <p:val>
                                            <p:strVal val="#ppt_x"/>
                                          </p:val>
                                        </p:tav>
                                      </p:tavLst>
                                    </p:anim>
                                    <p:anim calcmode="lin" valueType="num">
                                      <p:cBhvr>
                                        <p:cTn id="13" dur="1000" fill="hold"/>
                                        <p:tgtEl>
                                          <p:spTgt spid="4608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barn(outVertical)">
                                      <p:cBhvr>
                                        <p:cTn id="17"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0" y="5507038"/>
            <a:ext cx="6808788" cy="3968750"/>
          </a:xfrm>
          <a:prstGeom prst="rect">
            <a:avLst/>
          </a:prstGeom>
          <a:noFill/>
          <a:ln w="9525">
            <a:noFill/>
          </a:ln>
        </p:spPr>
      </p:pic>
      <p:sp>
        <p:nvSpPr>
          <p:cNvPr id="4" name="矩形 3"/>
          <p:cNvSpPr/>
          <p:nvPr/>
        </p:nvSpPr>
        <p:spPr>
          <a:xfrm>
            <a:off x="4500712" y="2577654"/>
            <a:ext cx="7406227" cy="1477328"/>
          </a:xfrm>
          <a:prstGeom prst="rect">
            <a:avLst/>
          </a:prstGeom>
        </p:spPr>
        <p:txBody>
          <a:bodyPr wrap="square">
            <a:spAutoFit/>
          </a:bodyPr>
          <a:lstStyle/>
          <a:p>
            <a:r>
              <a:rPr lang="zh-CN" altLang="en-US" dirty="0"/>
              <a:t>点击输入简要文字内容，文字内容需概括精炼，不用多余的文字修饰，言简意赅的说明该项内容。</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图片 4813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48133" name="图片 48132" descr="1-52"/>
          <p:cNvPicPr>
            <a:picLocks noChangeAspect="1"/>
          </p:cNvPicPr>
          <p:nvPr/>
        </p:nvPicPr>
        <p:blipFill>
          <a:blip r:embed="rId4"/>
          <a:stretch>
            <a:fillRect/>
          </a:stretch>
        </p:blipFill>
        <p:spPr>
          <a:xfrm>
            <a:off x="0" y="5970588"/>
            <a:ext cx="5145088" cy="3505200"/>
          </a:xfrm>
          <a:prstGeom prst="rect">
            <a:avLst/>
          </a:prstGeom>
          <a:noFill/>
          <a:ln w="9525">
            <a:noFill/>
          </a:ln>
        </p:spPr>
      </p:pic>
      <p:pic>
        <p:nvPicPr>
          <p:cNvPr id="48134" name="图片 48133" descr="1-50"/>
          <p:cNvPicPr>
            <a:picLocks noChangeAspect="1"/>
          </p:cNvPicPr>
          <p:nvPr/>
        </p:nvPicPr>
        <p:blipFill>
          <a:blip r:embed="rId5"/>
          <a:stretch>
            <a:fillRect/>
          </a:stretch>
        </p:blipFill>
        <p:spPr>
          <a:xfrm>
            <a:off x="287338" y="287338"/>
            <a:ext cx="3962400" cy="3621087"/>
          </a:xfrm>
          <a:prstGeom prst="rect">
            <a:avLst/>
          </a:prstGeom>
          <a:noFill/>
          <a:ln w="9525">
            <a:noFill/>
          </a:ln>
        </p:spPr>
      </p:pic>
      <p:pic>
        <p:nvPicPr>
          <p:cNvPr id="48135" name="图片 48134" descr="1-51"/>
          <p:cNvPicPr>
            <a:picLocks noChangeAspect="1"/>
          </p:cNvPicPr>
          <p:nvPr/>
        </p:nvPicPr>
        <p:blipFill>
          <a:blip r:embed="rId6"/>
          <a:stretch>
            <a:fillRect/>
          </a:stretch>
        </p:blipFill>
        <p:spPr>
          <a:xfrm>
            <a:off x="11841163" y="5129213"/>
            <a:ext cx="4937125" cy="4346575"/>
          </a:xfrm>
          <a:prstGeom prst="rect">
            <a:avLst/>
          </a:prstGeom>
          <a:noFill/>
          <a:ln w="9525">
            <a:noFill/>
          </a:ln>
        </p:spPr>
      </p:pic>
      <p:sp>
        <p:nvSpPr>
          <p:cNvPr id="6" name="矩形 5"/>
          <p:cNvSpPr/>
          <p:nvPr/>
        </p:nvSpPr>
        <p:spPr>
          <a:xfrm>
            <a:off x="4541119" y="2875225"/>
            <a:ext cx="8391487" cy="1015663"/>
          </a:xfrm>
          <a:prstGeom prst="rect">
            <a:avLst/>
          </a:prstGeom>
        </p:spPr>
        <p:txBody>
          <a:bodyPr wrap="square">
            <a:spAutoFit/>
          </a:bodyPr>
          <a:lstStyle/>
          <a:p>
            <a:r>
              <a:rPr lang="zh-CN" altLang="en-US" dirty="0"/>
              <a:t>点击输入简要文字内容，文字内容需概括精炼，不用多余的文字修饰，言简意赅的说明该项内容。</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arn(outVertical)">
                                      <p:cBhvr>
                                        <p:cTn id="7" dur="500"/>
                                        <p:tgtEl>
                                          <p:spTgt spid="4813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fade">
                                      <p:cBhvr>
                                        <p:cTn id="11" dur="1000"/>
                                        <p:tgtEl>
                                          <p:spTgt spid="48134"/>
                                        </p:tgtEl>
                                      </p:cBhvr>
                                    </p:animEffect>
                                    <p:anim calcmode="lin" valueType="num">
                                      <p:cBhvr>
                                        <p:cTn id="12" dur="1000" fill="hold"/>
                                        <p:tgtEl>
                                          <p:spTgt spid="48134"/>
                                        </p:tgtEl>
                                        <p:attrNameLst>
                                          <p:attrName>ppt_x</p:attrName>
                                        </p:attrNameLst>
                                      </p:cBhvr>
                                      <p:tavLst>
                                        <p:tav tm="0">
                                          <p:val>
                                            <p:strVal val="#ppt_x"/>
                                          </p:val>
                                        </p:tav>
                                        <p:tav tm="100000">
                                          <p:val>
                                            <p:strVal val="#ppt_x"/>
                                          </p:val>
                                        </p:tav>
                                      </p:tavLst>
                                    </p:anim>
                                    <p:anim calcmode="lin" valueType="num">
                                      <p:cBhvr>
                                        <p:cTn id="13" dur="1000" fill="hold"/>
                                        <p:tgtEl>
                                          <p:spTgt spid="481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fade">
                                      <p:cBhvr>
                                        <p:cTn id="17" dur="1000"/>
                                        <p:tgtEl>
                                          <p:spTgt spid="48133"/>
                                        </p:tgtEl>
                                      </p:cBhvr>
                                    </p:animEffect>
                                    <p:anim calcmode="lin" valueType="num">
                                      <p:cBhvr>
                                        <p:cTn id="18" dur="1000" fill="hold"/>
                                        <p:tgtEl>
                                          <p:spTgt spid="48133"/>
                                        </p:tgtEl>
                                        <p:attrNameLst>
                                          <p:attrName>ppt_x</p:attrName>
                                        </p:attrNameLst>
                                      </p:cBhvr>
                                      <p:tavLst>
                                        <p:tav tm="0">
                                          <p:val>
                                            <p:strVal val="#ppt_x"/>
                                          </p:val>
                                        </p:tav>
                                        <p:tav tm="100000">
                                          <p:val>
                                            <p:strVal val="#ppt_x"/>
                                          </p:val>
                                        </p:tav>
                                      </p:tavLst>
                                    </p:anim>
                                    <p:anim calcmode="lin" valueType="num">
                                      <p:cBhvr>
                                        <p:cTn id="19" dur="1000" fill="hold"/>
                                        <p:tgtEl>
                                          <p:spTgt spid="4813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48135"/>
                                        </p:tgtEl>
                                        <p:attrNameLst>
                                          <p:attrName>style.visibility</p:attrName>
                                        </p:attrNameLst>
                                      </p:cBhvr>
                                      <p:to>
                                        <p:strVal val="visible"/>
                                      </p:to>
                                    </p:set>
                                    <p:anim calcmode="lin" valueType="num">
                                      <p:cBhvr additive="base">
                                        <p:cTn id="23" dur="500" fill="hold"/>
                                        <p:tgtEl>
                                          <p:spTgt spid="48135"/>
                                        </p:tgtEl>
                                        <p:attrNameLst>
                                          <p:attrName>ppt_x</p:attrName>
                                        </p:attrNameLst>
                                      </p:cBhvr>
                                      <p:tavLst>
                                        <p:tav tm="0">
                                          <p:val>
                                            <p:strVal val="1+#ppt_w/2"/>
                                          </p:val>
                                        </p:tav>
                                        <p:tav tm="100000">
                                          <p:val>
                                            <p:strVal val="#ppt_x"/>
                                          </p:val>
                                        </p:tav>
                                      </p:tavLst>
                                    </p:anim>
                                    <p:anim calcmode="lin" valueType="num">
                                      <p:cBhvr additive="base">
                                        <p:cTn id="24"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49157" name="图片 49156" descr="1-53"/>
          <p:cNvPicPr>
            <a:picLocks noChangeAspect="1"/>
          </p:cNvPicPr>
          <p:nvPr/>
        </p:nvPicPr>
        <p:blipFill>
          <a:blip r:embed="rId4"/>
          <a:stretch>
            <a:fillRect/>
          </a:stretch>
        </p:blipFill>
        <p:spPr>
          <a:xfrm>
            <a:off x="10323513" y="3563938"/>
            <a:ext cx="6454775" cy="5911850"/>
          </a:xfrm>
          <a:prstGeom prst="rect">
            <a:avLst/>
          </a:prstGeom>
          <a:noFill/>
          <a:ln w="9525">
            <a:noFill/>
          </a:ln>
        </p:spPr>
      </p:pic>
      <p:pic>
        <p:nvPicPr>
          <p:cNvPr id="49158" name="图片 49157" descr="1-52"/>
          <p:cNvPicPr>
            <a:picLocks noChangeAspect="1"/>
          </p:cNvPicPr>
          <p:nvPr/>
        </p:nvPicPr>
        <p:blipFill>
          <a:blip r:embed="rId5"/>
          <a:stretch>
            <a:fillRect/>
          </a:stretch>
        </p:blipFill>
        <p:spPr>
          <a:xfrm>
            <a:off x="0" y="5970588"/>
            <a:ext cx="5145088" cy="3505200"/>
          </a:xfrm>
          <a:prstGeom prst="rect">
            <a:avLst/>
          </a:prstGeom>
          <a:noFill/>
          <a:ln w="9525">
            <a:noFill/>
          </a:ln>
        </p:spPr>
      </p:pic>
      <p:sp>
        <p:nvSpPr>
          <p:cNvPr id="5" name="矩形 4"/>
          <p:cNvSpPr/>
          <p:nvPr/>
        </p:nvSpPr>
        <p:spPr>
          <a:xfrm>
            <a:off x="4284688" y="2361630"/>
            <a:ext cx="8568952" cy="1015663"/>
          </a:xfrm>
          <a:prstGeom prst="rect">
            <a:avLst/>
          </a:prstGeom>
        </p:spPr>
        <p:txBody>
          <a:bodyPr wrap="square">
            <a:spAutoFit/>
          </a:bodyPr>
          <a:lstStyle/>
          <a:p>
            <a:r>
              <a:rPr lang="zh-CN" altLang="en-US" dirty="0"/>
              <a:t>点击输入简要文字内容，文字内容需概括精炼，不用多余的文字修饰，言简意赅的说明该项内容。</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图片 5124" descr="12"/>
          <p:cNvPicPr>
            <a:picLocks noChangeAspect="1"/>
          </p:cNvPicPr>
          <p:nvPr/>
        </p:nvPicPr>
        <p:blipFill>
          <a:blip r:embed="rId3"/>
          <a:stretch>
            <a:fillRect/>
          </a:stretch>
        </p:blipFill>
        <p:spPr>
          <a:xfrm>
            <a:off x="0" y="8004522"/>
            <a:ext cx="16778288" cy="1485900"/>
          </a:xfrm>
          <a:prstGeom prst="rect">
            <a:avLst/>
          </a:prstGeom>
          <a:noFill/>
          <a:ln w="9525">
            <a:noFill/>
          </a:ln>
        </p:spPr>
      </p:pic>
      <p:pic>
        <p:nvPicPr>
          <p:cNvPr id="5126" name="图片 5125" descr="15"/>
          <p:cNvPicPr>
            <a:picLocks noChangeAspect="1"/>
          </p:cNvPicPr>
          <p:nvPr/>
        </p:nvPicPr>
        <p:blipFill>
          <a:blip r:embed="rId4"/>
          <a:stretch>
            <a:fillRect/>
          </a:stretch>
        </p:blipFill>
        <p:spPr>
          <a:xfrm>
            <a:off x="755650" y="333375"/>
            <a:ext cx="15554325" cy="9142413"/>
          </a:xfrm>
          <a:prstGeom prst="rect">
            <a:avLst/>
          </a:prstGeom>
          <a:noFill/>
          <a:ln w="9525">
            <a:noFill/>
          </a:ln>
        </p:spPr>
      </p:pic>
      <p:sp>
        <p:nvSpPr>
          <p:cNvPr id="5127" name="文本框 5126"/>
          <p:cNvSpPr txBox="1"/>
          <p:nvPr/>
        </p:nvSpPr>
        <p:spPr>
          <a:xfrm>
            <a:off x="3132138" y="5241925"/>
            <a:ext cx="10801350"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28" name="文本框 5127"/>
          <p:cNvSpPr txBox="1"/>
          <p:nvPr/>
        </p:nvSpPr>
        <p:spPr>
          <a:xfrm>
            <a:off x="3276600" y="3441700"/>
            <a:ext cx="10801350"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29" name="文本框 5128"/>
          <p:cNvSpPr txBox="1"/>
          <p:nvPr/>
        </p:nvSpPr>
        <p:spPr>
          <a:xfrm>
            <a:off x="3421063" y="1857375"/>
            <a:ext cx="10801350"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30" name="文本框 5129"/>
          <p:cNvSpPr txBox="1"/>
          <p:nvPr/>
        </p:nvSpPr>
        <p:spPr>
          <a:xfrm>
            <a:off x="3348038" y="7186613"/>
            <a:ext cx="5976937"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p:cTn id="12" dur="1000" fill="hold"/>
                                        <p:tgtEl>
                                          <p:spTgt spid="5126"/>
                                        </p:tgtEl>
                                        <p:attrNameLst>
                                          <p:attrName>ppt_x</p:attrName>
                                        </p:attrNameLst>
                                      </p:cBhvr>
                                      <p:tavLst>
                                        <p:tav tm="0">
                                          <p:val>
                                            <p:strVal val="#ppt_x-.2"/>
                                          </p:val>
                                        </p:tav>
                                        <p:tav tm="100000">
                                          <p:val>
                                            <p:strVal val="#ppt_x"/>
                                          </p:val>
                                        </p:tav>
                                      </p:tavLst>
                                    </p:anim>
                                    <p:anim calcmode="lin" valueType="num">
                                      <p:cBhvr>
                                        <p:cTn id="13"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6"/>
                                        </p:tgtEl>
                                      </p:cBhvr>
                                    </p:animEffect>
                                  </p:childTnLst>
                                </p:cTn>
                              </p:par>
                            </p:childTnLst>
                          </p:cTn>
                        </p:par>
                        <p:par>
                          <p:cTn id="15" fill="hold">
                            <p:stCondLst>
                              <p:cond delay="1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5129">
                                            <p:txEl>
                                              <p:pRg st="0" end="0"/>
                                            </p:txEl>
                                          </p:spTgt>
                                        </p:tgtEl>
                                        <p:attrNameLst>
                                          <p:attrName>style.visibility</p:attrName>
                                        </p:attrNameLst>
                                      </p:cBhvr>
                                      <p:to>
                                        <p:strVal val="visible"/>
                                      </p:to>
                                    </p:set>
                                    <p:anim calcmode="discrete" valueType="clr">
                                      <p:cBhvr override="childStyle">
                                        <p:cTn id="18" dur="80"/>
                                        <p:tgtEl>
                                          <p:spTgt spid="51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129">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129">
                                            <p:txEl>
                                              <p:pRg st="0" end="0"/>
                                            </p:txEl>
                                          </p:spTgt>
                                        </p:tgtEl>
                                        <p:attrNameLst>
                                          <p:attrName>fill.type</p:attrName>
                                        </p:attrNameLst>
                                      </p:cBhvr>
                                      <p:to>
                                        <p:strVal val="solid"/>
                                      </p:to>
                                    </p:set>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128">
                                            <p:txEl>
                                              <p:pRg st="0" end="0"/>
                                            </p:txEl>
                                          </p:spTgt>
                                        </p:tgtEl>
                                        <p:attrNameLst>
                                          <p:attrName>style.visibility</p:attrName>
                                        </p:attrNameLst>
                                      </p:cBhvr>
                                      <p:to>
                                        <p:strVal val="visible"/>
                                      </p:to>
                                    </p:set>
                                    <p:anim calcmode="discrete" valueType="clr">
                                      <p:cBhvr override="childStyle">
                                        <p:cTn id="24" dur="80"/>
                                        <p:tgtEl>
                                          <p:spTgt spid="51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128">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5128">
                                            <p:txEl>
                                              <p:pRg st="0" end="0"/>
                                            </p:txEl>
                                          </p:spTgt>
                                        </p:tgtEl>
                                        <p:attrNameLst>
                                          <p:attrName>fill.type</p:attrName>
                                        </p:attrNameLst>
                                      </p:cBhvr>
                                      <p:to>
                                        <p:strVal val="solid"/>
                                      </p:to>
                                    </p:set>
                                  </p:childTnLst>
                                </p:cTn>
                              </p:par>
                            </p:childTnLst>
                          </p:cTn>
                        </p:par>
                        <p:par>
                          <p:cTn id="27" fill="hold">
                            <p:stCondLst>
                              <p:cond delay="3000"/>
                            </p:stCondLst>
                            <p:childTnLst>
                              <p:par>
                                <p:cTn id="28" presetID="27" presetClass="entr" presetSubtype="0" fill="hold" grpId="1" nodeType="afterEffect">
                                  <p:stCondLst>
                                    <p:cond delay="0"/>
                                  </p:stCondLst>
                                  <p:iterate type="lt">
                                    <p:tmPct val="50000"/>
                                  </p:iterate>
                                  <p:childTnLst>
                                    <p:set>
                                      <p:cBhvr>
                                        <p:cTn id="29" dur="1" fill="hold">
                                          <p:stCondLst>
                                            <p:cond delay="0"/>
                                          </p:stCondLst>
                                        </p:cTn>
                                        <p:tgtEl>
                                          <p:spTgt spid="5127">
                                            <p:txEl>
                                              <p:pRg st="0" end="0"/>
                                            </p:txEl>
                                          </p:spTgt>
                                        </p:tgtEl>
                                        <p:attrNameLst>
                                          <p:attrName>style.visibility</p:attrName>
                                        </p:attrNameLst>
                                      </p:cBhvr>
                                      <p:to>
                                        <p:strVal val="visible"/>
                                      </p:to>
                                    </p:set>
                                    <p:anim calcmode="discrete" valueType="clr">
                                      <p:cBhvr override="childStyle">
                                        <p:cTn id="30" dur="80"/>
                                        <p:tgtEl>
                                          <p:spTgt spid="51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127">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5127">
                                            <p:txEl>
                                              <p:pRg st="0" end="0"/>
                                            </p:txEl>
                                          </p:spTgt>
                                        </p:tgtEl>
                                        <p:attrNameLst>
                                          <p:attrName>fill.type</p:attrName>
                                        </p:attrNameLst>
                                      </p:cBhvr>
                                      <p:to>
                                        <p:strVal val="solid"/>
                                      </p:to>
                                    </p:set>
                                  </p:childTnLst>
                                </p:cTn>
                              </p:par>
                            </p:childTnLst>
                          </p:cTn>
                        </p:par>
                        <p:par>
                          <p:cTn id="33" fill="hold">
                            <p:stCondLst>
                              <p:cond delay="40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5130">
                                            <p:txEl>
                                              <p:pRg st="0" end="0"/>
                                            </p:txEl>
                                          </p:spTgt>
                                        </p:tgtEl>
                                        <p:attrNameLst>
                                          <p:attrName>style.visibility</p:attrName>
                                        </p:attrNameLst>
                                      </p:cBhvr>
                                      <p:to>
                                        <p:strVal val="visible"/>
                                      </p:to>
                                    </p:set>
                                    <p:anim calcmode="discrete" valueType="clr">
                                      <p:cBhvr override="childStyle">
                                        <p:cTn id="36" dur="80"/>
                                        <p:tgtEl>
                                          <p:spTgt spid="51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130">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51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1" build="allAtOnce"/>
      <p:bldP spid="5128" grpId="0" build="allAtOnce"/>
      <p:bldP spid="5129" grpId="0" build="allAtOnce"/>
      <p:bldP spid="513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图片 6147"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6149" name="图片 6148" descr="17"/>
          <p:cNvPicPr>
            <a:picLocks noChangeAspect="1"/>
          </p:cNvPicPr>
          <p:nvPr/>
        </p:nvPicPr>
        <p:blipFill>
          <a:blip r:embed="rId4"/>
          <a:stretch>
            <a:fillRect/>
          </a:stretch>
        </p:blipFill>
        <p:spPr>
          <a:xfrm>
            <a:off x="5364163" y="1209675"/>
            <a:ext cx="10729912" cy="8139113"/>
          </a:xfrm>
          <a:prstGeom prst="rect">
            <a:avLst/>
          </a:prstGeom>
          <a:noFill/>
          <a:ln w="9525">
            <a:noFill/>
          </a:ln>
        </p:spPr>
      </p:pic>
      <p:sp>
        <p:nvSpPr>
          <p:cNvPr id="6151" name="文本框 6150"/>
          <p:cNvSpPr txBox="1"/>
          <p:nvPr/>
        </p:nvSpPr>
        <p:spPr>
          <a:xfrm>
            <a:off x="7237413" y="204311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6152" name="文本框 6151"/>
          <p:cNvSpPr txBox="1"/>
          <p:nvPr/>
        </p:nvSpPr>
        <p:spPr>
          <a:xfrm>
            <a:off x="11485563" y="19716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6153" name="图片 6152" descr="1-37"/>
          <p:cNvPicPr>
            <a:picLocks noChangeAspect="1"/>
          </p:cNvPicPr>
          <p:nvPr/>
        </p:nvPicPr>
        <p:blipFill>
          <a:blip r:embed="rId5"/>
          <a:stretch>
            <a:fillRect/>
          </a:stretch>
        </p:blipFill>
        <p:spPr>
          <a:xfrm>
            <a:off x="0" y="3197225"/>
            <a:ext cx="5608638" cy="6278563"/>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7" presetClass="entr" presetSubtype="0" fill="hold" grpId="1" nodeType="afterEffect">
                                  <p:stCondLst>
                                    <p:cond delay="0"/>
                                  </p:stCondLst>
                                  <p:iterate type="lt">
                                    <p:tmPct val="50000"/>
                                  </p:iterate>
                                  <p:childTnLst>
                                    <p:set>
                                      <p:cBhvr>
                                        <p:cTn id="16" dur="1" fill="hold">
                                          <p:stCondLst>
                                            <p:cond delay="0"/>
                                          </p:stCondLst>
                                        </p:cTn>
                                        <p:tgtEl>
                                          <p:spTgt spid="6151">
                                            <p:txEl>
                                              <p:pRg st="0" end="0"/>
                                            </p:txEl>
                                          </p:spTgt>
                                        </p:tgtEl>
                                        <p:attrNameLst>
                                          <p:attrName>style.visibility</p:attrName>
                                        </p:attrNameLst>
                                      </p:cBhvr>
                                      <p:to>
                                        <p:strVal val="visible"/>
                                      </p:to>
                                    </p:set>
                                    <p:anim calcmode="discrete" valueType="clr">
                                      <p:cBhvr override="childStyle">
                                        <p:cTn id="17" dur="80"/>
                                        <p:tgtEl>
                                          <p:spTgt spid="61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15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6151">
                                            <p:txEl>
                                              <p:pRg st="0" end="0"/>
                                            </p:txEl>
                                          </p:spTgt>
                                        </p:tgtEl>
                                        <p:attrNameLst>
                                          <p:attrName>fill.type</p:attrName>
                                        </p:attrNameLst>
                                      </p:cBhvr>
                                      <p:to>
                                        <p:strVal val="solid"/>
                                      </p:to>
                                    </p:set>
                                  </p:childTnLst>
                                </p:cTn>
                              </p:par>
                            </p:childTnLst>
                          </p:cTn>
                        </p:par>
                        <p:par>
                          <p:cTn id="20" fill="hold">
                            <p:stCondLst>
                              <p:cond delay="27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6152">
                                            <p:txEl>
                                              <p:pRg st="0" end="0"/>
                                            </p:txEl>
                                          </p:spTgt>
                                        </p:tgtEl>
                                        <p:attrNameLst>
                                          <p:attrName>style.visibility</p:attrName>
                                        </p:attrNameLst>
                                      </p:cBhvr>
                                      <p:to>
                                        <p:strVal val="visible"/>
                                      </p:to>
                                    </p:set>
                                    <p:anim calcmode="discrete" valueType="clr">
                                      <p:cBhvr override="childStyle">
                                        <p:cTn id="23" dur="80"/>
                                        <p:tgtEl>
                                          <p:spTgt spid="61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6152">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615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1" build="allAtOnce"/>
      <p:bldP spid="615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5" y="417513"/>
            <a:ext cx="8748713" cy="8696325"/>
          </a:xfrm>
          <a:prstGeom prst="rect">
            <a:avLst/>
          </a:prstGeom>
          <a:noFill/>
          <a:ln w="9525">
            <a:noFill/>
          </a:ln>
        </p:spPr>
      </p:pic>
      <p:pic>
        <p:nvPicPr>
          <p:cNvPr id="7174" name="图片 7173" descr="19"/>
          <p:cNvPicPr>
            <a:picLocks noChangeAspect="1"/>
          </p:cNvPicPr>
          <p:nvPr/>
        </p:nvPicPr>
        <p:blipFill>
          <a:blip r:embed="rId5"/>
          <a:stretch>
            <a:fillRect/>
          </a:stretch>
        </p:blipFill>
        <p:spPr>
          <a:xfrm>
            <a:off x="9756775" y="2146300"/>
            <a:ext cx="6288088" cy="6972300"/>
          </a:xfrm>
          <a:prstGeom prst="rect">
            <a:avLst/>
          </a:prstGeom>
          <a:noFill/>
          <a:ln w="9525">
            <a:noFill/>
          </a:ln>
        </p:spPr>
      </p:pic>
      <p:sp>
        <p:nvSpPr>
          <p:cNvPr id="7175" name="文本框 7174"/>
          <p:cNvSpPr txBox="1"/>
          <p:nvPr/>
        </p:nvSpPr>
        <p:spPr>
          <a:xfrm>
            <a:off x="2555875" y="2578100"/>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7176" name="文本框 7175"/>
          <p:cNvSpPr txBox="1"/>
          <p:nvPr/>
        </p:nvSpPr>
        <p:spPr>
          <a:xfrm>
            <a:off x="5653088" y="26193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p:cTn id="12" dur="1000" fill="hold"/>
                                        <p:tgtEl>
                                          <p:spTgt spid="7173"/>
                                        </p:tgtEl>
                                        <p:attrNameLst>
                                          <p:attrName>ppt_w</p:attrName>
                                        </p:attrNameLst>
                                      </p:cBhvr>
                                      <p:tavLst>
                                        <p:tav tm="0">
                                          <p:val>
                                            <p:fltVal val="0"/>
                                          </p:val>
                                        </p:tav>
                                        <p:tav tm="100000">
                                          <p:val>
                                            <p:strVal val="#ppt_w"/>
                                          </p:val>
                                        </p:tav>
                                      </p:tavLst>
                                    </p:anim>
                                    <p:anim calcmode="lin" valueType="num">
                                      <p:cBhvr>
                                        <p:cTn id="13" dur="1000" fill="hold"/>
                                        <p:tgtEl>
                                          <p:spTgt spid="7173"/>
                                        </p:tgtEl>
                                        <p:attrNameLst>
                                          <p:attrName>ppt_h</p:attrName>
                                        </p:attrNameLst>
                                      </p:cBhvr>
                                      <p:tavLst>
                                        <p:tav tm="0">
                                          <p:val>
                                            <p:fltVal val="0"/>
                                          </p:val>
                                        </p:tav>
                                        <p:tav tm="100000">
                                          <p:val>
                                            <p:strVal val="#ppt_h"/>
                                          </p:val>
                                        </p:tav>
                                      </p:tavLst>
                                    </p:anim>
                                    <p:anim calcmode="lin" valueType="num">
                                      <p:cBhvr>
                                        <p:cTn id="14" dur="1000" fill="hold"/>
                                        <p:tgtEl>
                                          <p:spTgt spid="717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173"/>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ppt_x"/>
                                          </p:val>
                                        </p:tav>
                                        <p:tav tm="100000">
                                          <p:val>
                                            <p:strVal val="#ppt_x"/>
                                          </p:val>
                                        </p:tav>
                                      </p:tavLst>
                                    </p:anim>
                                    <p:anim calcmode="lin" valueType="num">
                                      <p:cBhvr additive="base">
                                        <p:cTn id="20" dur="500" fill="hold"/>
                                        <p:tgtEl>
                                          <p:spTgt spid="717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24"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7175">
                                            <p:txEl>
                                              <p:pRg st="0" end="0"/>
                                            </p:txEl>
                                          </p:spTgt>
                                        </p:tgtEl>
                                        <p:attrNameLst>
                                          <p:attrName>fill.type</p:attrName>
                                        </p:attrNameLst>
                                      </p:cBhvr>
                                      <p:to>
                                        <p:strVal val="solid"/>
                                      </p:to>
                                    </p:set>
                                  </p:childTnLst>
                                </p:cTn>
                              </p:par>
                            </p:childTnLst>
                          </p:cTn>
                        </p:par>
                        <p:par>
                          <p:cTn id="27" fill="hold">
                            <p:stCondLst>
                              <p:cond delay="37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7176">
                                            <p:txEl>
                                              <p:pRg st="0" end="0"/>
                                            </p:txEl>
                                          </p:spTgt>
                                        </p:tgtEl>
                                        <p:attrNameLst>
                                          <p:attrName>style.visibility</p:attrName>
                                        </p:attrNameLst>
                                      </p:cBhvr>
                                      <p:to>
                                        <p:strVal val="visible"/>
                                      </p:to>
                                    </p:set>
                                    <p:anim calcmode="discrete" valueType="clr">
                                      <p:cBhvr override="childStyle">
                                        <p:cTn id="30" dur="80"/>
                                        <p:tgtEl>
                                          <p:spTgt spid="71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7176">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717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allAtOnce"/>
      <p:bldP spid="717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78" name="图片 3077" descr="7"/>
          <p:cNvPicPr>
            <a:picLocks noChangeAspect="1"/>
          </p:cNvPicPr>
          <p:nvPr/>
        </p:nvPicPr>
        <p:blipFill>
          <a:blip r:embed="rId4"/>
          <a:stretch>
            <a:fillRect/>
          </a:stretch>
        </p:blipFill>
        <p:spPr>
          <a:xfrm>
            <a:off x="2771775" y="1138238"/>
            <a:ext cx="1465263" cy="2112962"/>
          </a:xfrm>
          <a:prstGeom prst="rect">
            <a:avLst/>
          </a:prstGeom>
          <a:noFill/>
          <a:ln w="9525">
            <a:noFill/>
          </a:ln>
        </p:spPr>
      </p:pic>
      <p:pic>
        <p:nvPicPr>
          <p:cNvPr id="3079" name="图片 3078" descr="11"/>
          <p:cNvPicPr>
            <a:picLocks noChangeAspect="1"/>
          </p:cNvPicPr>
          <p:nvPr/>
        </p:nvPicPr>
        <p:blipFill>
          <a:blip r:embed="rId5"/>
          <a:stretch>
            <a:fillRect/>
          </a:stretch>
        </p:blipFill>
        <p:spPr>
          <a:xfrm>
            <a:off x="3995738" y="6575425"/>
            <a:ext cx="9505950" cy="1619250"/>
          </a:xfrm>
          <a:prstGeom prst="rect">
            <a:avLst/>
          </a:prstGeom>
          <a:noFill/>
          <a:ln w="9525">
            <a:noFill/>
          </a:ln>
        </p:spPr>
      </p:pic>
      <p:pic>
        <p:nvPicPr>
          <p:cNvPr id="3080" name="图片 3079" descr="8"/>
          <p:cNvPicPr>
            <a:picLocks noChangeAspect="1"/>
          </p:cNvPicPr>
          <p:nvPr/>
        </p:nvPicPr>
        <p:blipFill>
          <a:blip r:embed="rId6"/>
          <a:stretch>
            <a:fillRect/>
          </a:stretch>
        </p:blipFill>
        <p:spPr>
          <a:xfrm>
            <a:off x="3997325" y="1390650"/>
            <a:ext cx="9505950" cy="1619250"/>
          </a:xfrm>
          <a:prstGeom prst="rect">
            <a:avLst/>
          </a:prstGeom>
          <a:noFill/>
          <a:ln w="9525">
            <a:noFill/>
          </a:ln>
        </p:spPr>
      </p:pic>
      <p:pic>
        <p:nvPicPr>
          <p:cNvPr id="3081" name="图片 3080" descr="9"/>
          <p:cNvPicPr>
            <a:picLocks noChangeAspect="1"/>
          </p:cNvPicPr>
          <p:nvPr/>
        </p:nvPicPr>
        <p:blipFill>
          <a:blip r:embed="rId7"/>
          <a:stretch>
            <a:fillRect/>
          </a:stretch>
        </p:blipFill>
        <p:spPr>
          <a:xfrm>
            <a:off x="3997325" y="3119438"/>
            <a:ext cx="9505950" cy="1619250"/>
          </a:xfrm>
          <a:prstGeom prst="rect">
            <a:avLst/>
          </a:prstGeom>
          <a:noFill/>
          <a:ln w="9525">
            <a:noFill/>
          </a:ln>
        </p:spPr>
      </p:pic>
      <p:pic>
        <p:nvPicPr>
          <p:cNvPr id="3082" name="图片 3081" descr="10"/>
          <p:cNvPicPr>
            <a:picLocks noChangeAspect="1"/>
          </p:cNvPicPr>
          <p:nvPr/>
        </p:nvPicPr>
        <p:blipFill>
          <a:blip r:embed="rId8"/>
          <a:stretch>
            <a:fillRect/>
          </a:stretch>
        </p:blipFill>
        <p:spPr>
          <a:xfrm>
            <a:off x="3925888" y="4846638"/>
            <a:ext cx="9505950" cy="1619250"/>
          </a:xfrm>
          <a:prstGeom prst="rect">
            <a:avLst/>
          </a:prstGeom>
          <a:noFill/>
          <a:ln w="9525">
            <a:noFill/>
          </a:ln>
        </p:spPr>
      </p:pic>
      <p:pic>
        <p:nvPicPr>
          <p:cNvPr id="3077" name="图片 3076" descr="6"/>
          <p:cNvPicPr>
            <a:picLocks noChangeAspect="1"/>
          </p:cNvPicPr>
          <p:nvPr/>
        </p:nvPicPr>
        <p:blipFill>
          <a:blip r:embed="rId9"/>
          <a:stretch>
            <a:fillRect/>
          </a:stretch>
        </p:blipFill>
        <p:spPr>
          <a:xfrm>
            <a:off x="8391525" y="4321175"/>
            <a:ext cx="8386763" cy="5154613"/>
          </a:xfrm>
          <a:prstGeom prst="rect">
            <a:avLst/>
          </a:prstGeom>
          <a:noFill/>
          <a:ln w="9525">
            <a:noFill/>
          </a:ln>
        </p:spPr>
      </p:pic>
      <p:sp>
        <p:nvSpPr>
          <p:cNvPr id="3083" name="文本框 3082"/>
          <p:cNvSpPr txBox="1"/>
          <p:nvPr/>
        </p:nvSpPr>
        <p:spPr>
          <a:xfrm>
            <a:off x="7380288" y="1712913"/>
            <a:ext cx="2736850" cy="579437"/>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sp>
        <p:nvSpPr>
          <p:cNvPr id="3084" name="文本框 3083"/>
          <p:cNvSpPr txBox="1"/>
          <p:nvPr/>
        </p:nvSpPr>
        <p:spPr>
          <a:xfrm>
            <a:off x="2628900" y="3513138"/>
            <a:ext cx="1368425" cy="2835275"/>
          </a:xfrm>
          <a:prstGeom prst="rect">
            <a:avLst/>
          </a:prstGeom>
          <a:noFill/>
          <a:ln w="9525">
            <a:noFill/>
          </a:ln>
        </p:spPr>
        <p:txBody>
          <a:bodyPr>
            <a:spAutoFit/>
          </a:bodyPr>
          <a:lstStyle/>
          <a:p>
            <a:pPr lvl="0" defTabSz="1500505">
              <a:spcBef>
                <a:spcPct val="50000"/>
              </a:spcBef>
            </a:pPr>
            <a:r>
              <a:rPr lang="zh-CN" altLang="en-US" sz="7200" b="1" dirty="0">
                <a:solidFill>
                  <a:srgbClr val="3399FF"/>
                </a:solidFill>
                <a:latin typeface="黑体" panose="02010609060101010101" pitchFamily="2" charset="-122"/>
                <a:ea typeface="黑体" panose="02010609060101010101" pitchFamily="2" charset="-122"/>
              </a:rPr>
              <a:t>目</a:t>
            </a:r>
          </a:p>
          <a:p>
            <a:pPr lvl="0" defTabSz="1500505">
              <a:spcBef>
                <a:spcPct val="50000"/>
              </a:spcBef>
            </a:pPr>
            <a:r>
              <a:rPr lang="zh-CN" altLang="en-US" sz="7200" b="1" dirty="0">
                <a:solidFill>
                  <a:srgbClr val="3399FF"/>
                </a:solidFill>
                <a:latin typeface="黑体" panose="02010609060101010101" pitchFamily="2" charset="-122"/>
                <a:ea typeface="黑体" panose="02010609060101010101" pitchFamily="2" charset="-122"/>
              </a:rPr>
              <a:t>录</a:t>
            </a:r>
          </a:p>
        </p:txBody>
      </p:sp>
      <p:sp>
        <p:nvSpPr>
          <p:cNvPr id="3085" name="文本框 3084"/>
          <p:cNvSpPr txBox="1"/>
          <p:nvPr/>
        </p:nvSpPr>
        <p:spPr>
          <a:xfrm>
            <a:off x="7308850" y="3441700"/>
            <a:ext cx="2736850" cy="579438"/>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sp>
        <p:nvSpPr>
          <p:cNvPr id="3086" name="文本框 3085"/>
          <p:cNvSpPr txBox="1"/>
          <p:nvPr/>
        </p:nvSpPr>
        <p:spPr>
          <a:xfrm>
            <a:off x="7380288" y="5241925"/>
            <a:ext cx="2736850" cy="579438"/>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sp>
        <p:nvSpPr>
          <p:cNvPr id="3087" name="文本框 3086"/>
          <p:cNvSpPr txBox="1"/>
          <p:nvPr/>
        </p:nvSpPr>
        <p:spPr>
          <a:xfrm>
            <a:off x="7380288" y="6970713"/>
            <a:ext cx="2736850" cy="579437"/>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ppt_x</p:attrName>
                                        </p:attrNameLst>
                                      </p:cBhvr>
                                      <p:tavLst>
                                        <p:tav tm="0">
                                          <p:val>
                                            <p:strVal val="#ppt_x-.2"/>
                                          </p:val>
                                        </p:tav>
                                        <p:tav tm="100000">
                                          <p:val>
                                            <p:strVal val="#ppt_x"/>
                                          </p:val>
                                        </p:tav>
                                      </p:tavLst>
                                    </p:anim>
                                    <p:anim calcmode="lin" valueType="num">
                                      <p:cBhvr>
                                        <p:cTn id="2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0"/>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3083"/>
                                        </p:tgtEl>
                                        <p:attrNameLst>
                                          <p:attrName>style.visibility</p:attrName>
                                        </p:attrNameLst>
                                      </p:cBhvr>
                                      <p:to>
                                        <p:strVal val="visible"/>
                                      </p:to>
                                    </p:set>
                                    <p:anim calcmode="lin" valueType="num">
                                      <p:cBhvr>
                                        <p:cTn id="33" dur="1000" fill="hold"/>
                                        <p:tgtEl>
                                          <p:spTgt spid="3083"/>
                                        </p:tgtEl>
                                        <p:attrNameLst>
                                          <p:attrName>ppt_x</p:attrName>
                                        </p:attrNameLst>
                                      </p:cBhvr>
                                      <p:tavLst>
                                        <p:tav tm="0">
                                          <p:val>
                                            <p:strVal val="#ppt_x-.2"/>
                                          </p:val>
                                        </p:tav>
                                        <p:tav tm="100000">
                                          <p:val>
                                            <p:strVal val="#ppt_x"/>
                                          </p:val>
                                        </p:tav>
                                      </p:tavLst>
                                    </p:anim>
                                    <p:anim calcmode="lin" valueType="num">
                                      <p:cBhvr>
                                        <p:cTn id="34"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3"/>
                                        </p:tgtEl>
                                      </p:cBhvr>
                                    </p:animEffect>
                                  </p:childTnLst>
                                </p:cTn>
                              </p:par>
                            </p:childTnLst>
                          </p:cTn>
                        </p:par>
                        <p:par>
                          <p:cTn id="36" fill="hold">
                            <p:stCondLst>
                              <p:cond delay="6000"/>
                            </p:stCondLst>
                            <p:childTnLst>
                              <p:par>
                                <p:cTn id="37" presetID="29" presetClass="entr" presetSubtype="0" fill="hold" nodeType="afterEffect">
                                  <p:stCondLst>
                                    <p:cond delay="0"/>
                                  </p:stCondLst>
                                  <p:childTnLst>
                                    <p:set>
                                      <p:cBhvr>
                                        <p:cTn id="38" dur="1" fill="hold">
                                          <p:stCondLst>
                                            <p:cond delay="0"/>
                                          </p:stCondLst>
                                        </p:cTn>
                                        <p:tgtEl>
                                          <p:spTgt spid="3081"/>
                                        </p:tgtEl>
                                        <p:attrNameLst>
                                          <p:attrName>style.visibility</p:attrName>
                                        </p:attrNameLst>
                                      </p:cBhvr>
                                      <p:to>
                                        <p:strVal val="visible"/>
                                      </p:to>
                                    </p:set>
                                    <p:anim calcmode="lin" valueType="num">
                                      <p:cBhvr>
                                        <p:cTn id="39" dur="1000" fill="hold"/>
                                        <p:tgtEl>
                                          <p:spTgt spid="3081"/>
                                        </p:tgtEl>
                                        <p:attrNameLst>
                                          <p:attrName>ppt_x</p:attrName>
                                        </p:attrNameLst>
                                      </p:cBhvr>
                                      <p:tavLst>
                                        <p:tav tm="0">
                                          <p:val>
                                            <p:strVal val="#ppt_x-.2"/>
                                          </p:val>
                                        </p:tav>
                                        <p:tav tm="100000">
                                          <p:val>
                                            <p:strVal val="#ppt_x"/>
                                          </p:val>
                                        </p:tav>
                                      </p:tavLst>
                                    </p:anim>
                                    <p:anim calcmode="lin" valueType="num">
                                      <p:cBhvr>
                                        <p:cTn id="40"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1"/>
                                        </p:tgtEl>
                                      </p:cBhvr>
                                    </p:animEffect>
                                  </p:childTnLst>
                                </p:cTn>
                              </p:par>
                            </p:childTnLst>
                          </p:cTn>
                        </p:par>
                        <p:par>
                          <p:cTn id="42" fill="hold">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3085"/>
                                        </p:tgtEl>
                                        <p:attrNameLst>
                                          <p:attrName>style.visibility</p:attrName>
                                        </p:attrNameLst>
                                      </p:cBhvr>
                                      <p:to>
                                        <p:strVal val="visible"/>
                                      </p:to>
                                    </p:set>
                                    <p:anim calcmode="lin" valueType="num">
                                      <p:cBhvr>
                                        <p:cTn id="45" dur="1000" fill="hold"/>
                                        <p:tgtEl>
                                          <p:spTgt spid="3085"/>
                                        </p:tgtEl>
                                        <p:attrNameLst>
                                          <p:attrName>ppt_x</p:attrName>
                                        </p:attrNameLst>
                                      </p:cBhvr>
                                      <p:tavLst>
                                        <p:tav tm="0">
                                          <p:val>
                                            <p:strVal val="#ppt_x-.2"/>
                                          </p:val>
                                        </p:tav>
                                        <p:tav tm="100000">
                                          <p:val>
                                            <p:strVal val="#ppt_x"/>
                                          </p:val>
                                        </p:tav>
                                      </p:tavLst>
                                    </p:anim>
                                    <p:anim calcmode="lin" valueType="num">
                                      <p:cBhvr>
                                        <p:cTn id="46"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085"/>
                                        </p:tgtEl>
                                      </p:cBhvr>
                                    </p:animEffect>
                                  </p:childTnLst>
                                </p:cTn>
                              </p:par>
                            </p:childTnLst>
                          </p:cTn>
                        </p:par>
                        <p:par>
                          <p:cTn id="48" fill="hold">
                            <p:stCondLst>
                              <p:cond delay="8000"/>
                            </p:stCondLst>
                            <p:childTnLst>
                              <p:par>
                                <p:cTn id="49" presetID="29" presetClass="entr" presetSubtype="0" fill="hold" nodeType="afterEffect">
                                  <p:stCondLst>
                                    <p:cond delay="0"/>
                                  </p:stCondLst>
                                  <p:childTnLst>
                                    <p:set>
                                      <p:cBhvr>
                                        <p:cTn id="50" dur="1" fill="hold">
                                          <p:stCondLst>
                                            <p:cond delay="0"/>
                                          </p:stCondLst>
                                        </p:cTn>
                                        <p:tgtEl>
                                          <p:spTgt spid="3082"/>
                                        </p:tgtEl>
                                        <p:attrNameLst>
                                          <p:attrName>style.visibility</p:attrName>
                                        </p:attrNameLst>
                                      </p:cBhvr>
                                      <p:to>
                                        <p:strVal val="visible"/>
                                      </p:to>
                                    </p:set>
                                    <p:anim calcmode="lin" valueType="num">
                                      <p:cBhvr>
                                        <p:cTn id="51" dur="1000" fill="hold"/>
                                        <p:tgtEl>
                                          <p:spTgt spid="3082"/>
                                        </p:tgtEl>
                                        <p:attrNameLst>
                                          <p:attrName>ppt_x</p:attrName>
                                        </p:attrNameLst>
                                      </p:cBhvr>
                                      <p:tavLst>
                                        <p:tav tm="0">
                                          <p:val>
                                            <p:strVal val="#ppt_x-.2"/>
                                          </p:val>
                                        </p:tav>
                                        <p:tav tm="100000">
                                          <p:val>
                                            <p:strVal val="#ppt_x"/>
                                          </p:val>
                                        </p:tav>
                                      </p:tavLst>
                                    </p:anim>
                                    <p:anim calcmode="lin" valueType="num">
                                      <p:cBhvr>
                                        <p:cTn id="52"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082"/>
                                        </p:tgtEl>
                                      </p:cBhvr>
                                    </p:animEffect>
                                  </p:childTnLst>
                                </p:cTn>
                              </p:par>
                            </p:childTnLst>
                          </p:cTn>
                        </p:par>
                        <p:par>
                          <p:cTn id="54" fill="hold">
                            <p:stCondLst>
                              <p:cond delay="9000"/>
                            </p:stCondLst>
                            <p:childTnLst>
                              <p:par>
                                <p:cTn id="55" presetID="29" presetClass="entr" presetSubtype="0" fill="hold" grpId="0" nodeType="afterEffect">
                                  <p:stCondLst>
                                    <p:cond delay="0"/>
                                  </p:stCondLst>
                                  <p:childTnLst>
                                    <p:set>
                                      <p:cBhvr>
                                        <p:cTn id="56" dur="1" fill="hold">
                                          <p:stCondLst>
                                            <p:cond delay="0"/>
                                          </p:stCondLst>
                                        </p:cTn>
                                        <p:tgtEl>
                                          <p:spTgt spid="3086"/>
                                        </p:tgtEl>
                                        <p:attrNameLst>
                                          <p:attrName>style.visibility</p:attrName>
                                        </p:attrNameLst>
                                      </p:cBhvr>
                                      <p:to>
                                        <p:strVal val="visible"/>
                                      </p:to>
                                    </p:set>
                                    <p:anim calcmode="lin" valueType="num">
                                      <p:cBhvr>
                                        <p:cTn id="57" dur="1000" fill="hold"/>
                                        <p:tgtEl>
                                          <p:spTgt spid="3086"/>
                                        </p:tgtEl>
                                        <p:attrNameLst>
                                          <p:attrName>ppt_x</p:attrName>
                                        </p:attrNameLst>
                                      </p:cBhvr>
                                      <p:tavLst>
                                        <p:tav tm="0">
                                          <p:val>
                                            <p:strVal val="#ppt_x-.2"/>
                                          </p:val>
                                        </p:tav>
                                        <p:tav tm="100000">
                                          <p:val>
                                            <p:strVal val="#ppt_x"/>
                                          </p:val>
                                        </p:tav>
                                      </p:tavLst>
                                    </p:anim>
                                    <p:anim calcmode="lin" valueType="num">
                                      <p:cBhvr>
                                        <p:cTn id="58" dur="1000" fill="hold"/>
                                        <p:tgtEl>
                                          <p:spTgt spid="308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086"/>
                                        </p:tgtEl>
                                      </p:cBhvr>
                                    </p:animEffect>
                                  </p:childTnLst>
                                </p:cTn>
                              </p:par>
                            </p:childTnLst>
                          </p:cTn>
                        </p:par>
                        <p:par>
                          <p:cTn id="60" fill="hold">
                            <p:stCondLst>
                              <p:cond delay="10000"/>
                            </p:stCondLst>
                            <p:childTnLst>
                              <p:par>
                                <p:cTn id="61" presetID="29" presetClass="entr" presetSubtype="0" fill="hold" nodeType="afterEffect">
                                  <p:stCondLst>
                                    <p:cond delay="0"/>
                                  </p:stCondLst>
                                  <p:childTnLst>
                                    <p:set>
                                      <p:cBhvr>
                                        <p:cTn id="62" dur="1" fill="hold">
                                          <p:stCondLst>
                                            <p:cond delay="0"/>
                                          </p:stCondLst>
                                        </p:cTn>
                                        <p:tgtEl>
                                          <p:spTgt spid="3079"/>
                                        </p:tgtEl>
                                        <p:attrNameLst>
                                          <p:attrName>style.visibility</p:attrName>
                                        </p:attrNameLst>
                                      </p:cBhvr>
                                      <p:to>
                                        <p:strVal val="visible"/>
                                      </p:to>
                                    </p:set>
                                    <p:anim calcmode="lin" valueType="num">
                                      <p:cBhvr>
                                        <p:cTn id="63" dur="1000" fill="hold"/>
                                        <p:tgtEl>
                                          <p:spTgt spid="3079"/>
                                        </p:tgtEl>
                                        <p:attrNameLst>
                                          <p:attrName>ppt_x</p:attrName>
                                        </p:attrNameLst>
                                      </p:cBhvr>
                                      <p:tavLst>
                                        <p:tav tm="0">
                                          <p:val>
                                            <p:strVal val="#ppt_x-.2"/>
                                          </p:val>
                                        </p:tav>
                                        <p:tav tm="100000">
                                          <p:val>
                                            <p:strVal val="#ppt_x"/>
                                          </p:val>
                                        </p:tav>
                                      </p:tavLst>
                                    </p:anim>
                                    <p:anim calcmode="lin" valueType="num">
                                      <p:cBhvr>
                                        <p:cTn id="64"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079"/>
                                        </p:tgtEl>
                                      </p:cBhvr>
                                    </p:animEffect>
                                  </p:childTnLst>
                                </p:cTn>
                              </p:par>
                            </p:childTnLst>
                          </p:cTn>
                        </p:par>
                        <p:par>
                          <p:cTn id="66" fill="hold">
                            <p:stCondLst>
                              <p:cond delay="11000"/>
                            </p:stCondLst>
                            <p:childTnLst>
                              <p:par>
                                <p:cTn id="67" presetID="29" presetClass="entr" presetSubtype="0" fill="hold" grpId="0" nodeType="afterEffect">
                                  <p:stCondLst>
                                    <p:cond delay="0"/>
                                  </p:stCondLst>
                                  <p:childTnLst>
                                    <p:set>
                                      <p:cBhvr>
                                        <p:cTn id="68" dur="1" fill="hold">
                                          <p:stCondLst>
                                            <p:cond delay="0"/>
                                          </p:stCondLst>
                                        </p:cTn>
                                        <p:tgtEl>
                                          <p:spTgt spid="3087"/>
                                        </p:tgtEl>
                                        <p:attrNameLst>
                                          <p:attrName>style.visibility</p:attrName>
                                        </p:attrNameLst>
                                      </p:cBhvr>
                                      <p:to>
                                        <p:strVal val="visible"/>
                                      </p:to>
                                    </p:set>
                                    <p:anim calcmode="lin" valueType="num">
                                      <p:cBhvr>
                                        <p:cTn id="69" dur="1000" fill="hold"/>
                                        <p:tgtEl>
                                          <p:spTgt spid="3087"/>
                                        </p:tgtEl>
                                        <p:attrNameLst>
                                          <p:attrName>ppt_x</p:attrName>
                                        </p:attrNameLst>
                                      </p:cBhvr>
                                      <p:tavLst>
                                        <p:tav tm="0">
                                          <p:val>
                                            <p:strVal val="#ppt_x-.2"/>
                                          </p:val>
                                        </p:tav>
                                        <p:tav tm="100000">
                                          <p:val>
                                            <p:strVal val="#ppt_x"/>
                                          </p:val>
                                        </p:tav>
                                      </p:tavLst>
                                    </p:anim>
                                    <p:anim calcmode="lin" valueType="num">
                                      <p:cBhvr>
                                        <p:cTn id="70" dur="1000" fill="hold"/>
                                        <p:tgtEl>
                                          <p:spTgt spid="308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5" grpId="0"/>
      <p:bldP spid="3086" grpId="0"/>
      <p:bldP spid="30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a:blip r:embed="rId4"/>
          <a:stretch>
            <a:fillRect/>
          </a:stretch>
        </p:blipFill>
        <p:spPr>
          <a:xfrm>
            <a:off x="468313" y="415925"/>
            <a:ext cx="15265400" cy="8980488"/>
          </a:xfrm>
          <a:prstGeom prst="rect">
            <a:avLst/>
          </a:prstGeom>
          <a:noFill/>
          <a:ln w="9525">
            <a:noFill/>
          </a:ln>
        </p:spPr>
      </p:pic>
      <p:sp>
        <p:nvSpPr>
          <p:cNvPr id="8198" name="文本框 8197"/>
          <p:cNvSpPr txBox="1"/>
          <p:nvPr/>
        </p:nvSpPr>
        <p:spPr>
          <a:xfrm>
            <a:off x="8101013" y="35131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8199" name="文本框 8198"/>
          <p:cNvSpPr txBox="1"/>
          <p:nvPr/>
        </p:nvSpPr>
        <p:spPr>
          <a:xfrm>
            <a:off x="10693400" y="35131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8200" name="文本框 8199"/>
          <p:cNvSpPr txBox="1"/>
          <p:nvPr/>
        </p:nvSpPr>
        <p:spPr>
          <a:xfrm>
            <a:off x="2197100" y="3297238"/>
            <a:ext cx="2736850"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9"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8200">
                                            <p:txEl>
                                              <p:pRg st="0" end="0"/>
                                            </p:txEl>
                                          </p:spTgt>
                                        </p:tgtEl>
                                        <p:attrNameLst>
                                          <p:attrName>fill.type</p:attrName>
                                        </p:attrNameLst>
                                      </p:cBhvr>
                                      <p:to>
                                        <p:strVal val="solid"/>
                                      </p:to>
                                    </p:set>
                                  </p:childTnLst>
                                </p:cTn>
                              </p:par>
                            </p:childTnLst>
                          </p:cTn>
                        </p:par>
                        <p:par>
                          <p:cTn id="22" fill="hold">
                            <p:stCondLst>
                              <p:cond delay="1279"/>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5"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0" end="0"/>
                                            </p:txEl>
                                          </p:spTgt>
                                        </p:tgtEl>
                                        <p:attrNameLst>
                                          <p:attrName>fill.type</p:attrName>
                                        </p:attrNameLst>
                                      </p:cBhvr>
                                      <p:to>
                                        <p:strVal val="solid"/>
                                      </p:to>
                                    </p:set>
                                  </p:childTnLst>
                                </p:cTn>
                              </p:par>
                            </p:childTnLst>
                          </p:cTn>
                        </p:par>
                        <p:par>
                          <p:cTn id="28" fill="hold">
                            <p:stCondLst>
                              <p:cond delay="3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8199">
                                            <p:txEl>
                                              <p:pRg st="0" end="0"/>
                                            </p:txEl>
                                          </p:spTgt>
                                        </p:tgtEl>
                                        <p:attrNameLst>
                                          <p:attrName>style.visibility</p:attrName>
                                        </p:attrNameLst>
                                      </p:cBhvr>
                                      <p:to>
                                        <p:strVal val="visible"/>
                                      </p:to>
                                    </p:set>
                                    <p:anim calcmode="discrete" valueType="clr">
                                      <p:cBhvr override="childStyle">
                                        <p:cTn id="31" dur="80"/>
                                        <p:tgtEl>
                                          <p:spTgt spid="81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8199">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81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199" grpId="0" build="allAtOnce"/>
      <p:bldP spid="8200"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图片 921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9221" name="图片 9220" descr="21"/>
          <p:cNvPicPr>
            <a:picLocks noChangeAspect="1"/>
          </p:cNvPicPr>
          <p:nvPr/>
        </p:nvPicPr>
        <p:blipFill>
          <a:blip r:embed="rId4"/>
          <a:stretch>
            <a:fillRect/>
          </a:stretch>
        </p:blipFill>
        <p:spPr>
          <a:xfrm>
            <a:off x="0" y="0"/>
            <a:ext cx="13322300" cy="9353550"/>
          </a:xfrm>
          <a:prstGeom prst="rect">
            <a:avLst/>
          </a:prstGeom>
          <a:noFill/>
          <a:ln w="9525">
            <a:noFill/>
          </a:ln>
        </p:spPr>
      </p:pic>
      <p:sp>
        <p:nvSpPr>
          <p:cNvPr id="9222" name="文本框 9221"/>
          <p:cNvSpPr txBox="1"/>
          <p:nvPr/>
        </p:nvSpPr>
        <p:spPr>
          <a:xfrm>
            <a:off x="5508625" y="17859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7"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92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图片 10243"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0245" name="图片 10244" descr="23"/>
          <p:cNvPicPr>
            <a:picLocks noChangeAspect="1"/>
          </p:cNvPicPr>
          <p:nvPr/>
        </p:nvPicPr>
        <p:blipFill>
          <a:blip r:embed="rId4"/>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5"/>
          <a:stretch>
            <a:fillRect/>
          </a:stretch>
        </p:blipFill>
        <p:spPr>
          <a:xfrm>
            <a:off x="539750" y="633413"/>
            <a:ext cx="5976938" cy="5530850"/>
          </a:xfrm>
          <a:prstGeom prst="rect">
            <a:avLst/>
          </a:prstGeom>
          <a:noFill/>
          <a:ln w="9525">
            <a:noFill/>
          </a:ln>
        </p:spPr>
      </p:pic>
      <p:sp>
        <p:nvSpPr>
          <p:cNvPr id="10247" name="文本框 10246"/>
          <p:cNvSpPr txBox="1"/>
          <p:nvPr/>
        </p:nvSpPr>
        <p:spPr>
          <a:xfrm>
            <a:off x="1116013" y="236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0248" name="文本框 10247"/>
          <p:cNvSpPr txBox="1"/>
          <p:nvPr/>
        </p:nvSpPr>
        <p:spPr>
          <a:xfrm>
            <a:off x="3708400" y="24336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0249" name="文本框 10248"/>
          <p:cNvSpPr txBox="1"/>
          <p:nvPr/>
        </p:nvSpPr>
        <p:spPr>
          <a:xfrm>
            <a:off x="9829800" y="2217738"/>
            <a:ext cx="2736850" cy="3292475"/>
          </a:xfrm>
          <a:prstGeom prst="rect">
            <a:avLst/>
          </a:prstGeom>
          <a:noFill/>
          <a:ln w="9525">
            <a:noFill/>
          </a:ln>
        </p:spPr>
        <p:txBody>
          <a:bodyPr>
            <a:spAutoFit/>
          </a:bodyPr>
          <a:lstStyle/>
          <a:p>
            <a:pPr lvl="0" defTabSz="1500505">
              <a:spcBef>
                <a:spcPct val="50000"/>
              </a:spcBef>
            </a:pPr>
            <a:r>
              <a:rPr lang="zh-CN" altLang="en-US" sz="3000" dirty="0">
                <a:solidFill>
                  <a:schemeClr val="bg1"/>
                </a:solidFill>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500" fill="hold"/>
                                        <p:tgtEl>
                                          <p:spTgt spid="10246"/>
                                        </p:tgtEl>
                                        <p:attrNameLst>
                                          <p:attrName>ppt_w</p:attrName>
                                        </p:attrNameLst>
                                      </p:cBhvr>
                                      <p:tavLst>
                                        <p:tav tm="0">
                                          <p:val>
                                            <p:fltVal val="0"/>
                                          </p:val>
                                        </p:tav>
                                        <p:tav tm="100000">
                                          <p:val>
                                            <p:strVal val="#ppt_w"/>
                                          </p:val>
                                        </p:tav>
                                      </p:tavLst>
                                    </p:anim>
                                    <p:anim calcmode="lin" valueType="num">
                                      <p:cBhvr>
                                        <p:cTn id="13" dur="500" fill="hold"/>
                                        <p:tgtEl>
                                          <p:spTgt spid="10246"/>
                                        </p:tgtEl>
                                        <p:attrNameLst>
                                          <p:attrName>ppt_h</p:attrName>
                                        </p:attrNameLst>
                                      </p:cBhvr>
                                      <p:tavLst>
                                        <p:tav tm="0">
                                          <p:val>
                                            <p:fltVal val="0"/>
                                          </p:val>
                                        </p:tav>
                                        <p:tav tm="100000">
                                          <p:val>
                                            <p:strVal val="#ppt_h"/>
                                          </p:val>
                                        </p:tav>
                                      </p:tavLst>
                                    </p:anim>
                                    <p:animEffect transition="in" filter="fade">
                                      <p:cBhvr>
                                        <p:cTn id="14" dur="500"/>
                                        <p:tgtEl>
                                          <p:spTgt spid="10246"/>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0245"/>
                                        </p:tgtEl>
                                        <p:attrNameLst>
                                          <p:attrName>style.visibility</p:attrName>
                                        </p:attrNameLst>
                                      </p:cBhvr>
                                      <p:to>
                                        <p:strVal val="visible"/>
                                      </p:to>
                                    </p:set>
                                    <p:anim calcmode="lin" valueType="num">
                                      <p:cBhvr>
                                        <p:cTn id="18" dur="1000" fill="hold"/>
                                        <p:tgtEl>
                                          <p:spTgt spid="10245"/>
                                        </p:tgtEl>
                                        <p:attrNameLst>
                                          <p:attrName>ppt_w</p:attrName>
                                        </p:attrNameLst>
                                      </p:cBhvr>
                                      <p:tavLst>
                                        <p:tav tm="0">
                                          <p:val>
                                            <p:fltVal val="0"/>
                                          </p:val>
                                        </p:tav>
                                        <p:tav tm="100000">
                                          <p:val>
                                            <p:strVal val="#ppt_w"/>
                                          </p:val>
                                        </p:tav>
                                      </p:tavLst>
                                    </p:anim>
                                    <p:anim calcmode="lin" valueType="num">
                                      <p:cBhvr>
                                        <p:cTn id="19" dur="1000" fill="hold"/>
                                        <p:tgtEl>
                                          <p:spTgt spid="10245"/>
                                        </p:tgtEl>
                                        <p:attrNameLst>
                                          <p:attrName>ppt_h</p:attrName>
                                        </p:attrNameLst>
                                      </p:cBhvr>
                                      <p:tavLst>
                                        <p:tav tm="0">
                                          <p:val>
                                            <p:fltVal val="0"/>
                                          </p:val>
                                        </p:tav>
                                        <p:tav tm="100000">
                                          <p:val>
                                            <p:strVal val="#ppt_h"/>
                                          </p:val>
                                        </p:tav>
                                      </p:tavLst>
                                    </p:anim>
                                    <p:anim calcmode="lin" valueType="num">
                                      <p:cBhvr>
                                        <p:cTn id="20"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0247">
                                            <p:txEl>
                                              <p:pRg st="0" end="0"/>
                                            </p:txEl>
                                          </p:spTgt>
                                        </p:tgtEl>
                                        <p:attrNameLst>
                                          <p:attrName>style.visibility</p:attrName>
                                        </p:attrNameLst>
                                      </p:cBhvr>
                                      <p:to>
                                        <p:strVal val="visible"/>
                                      </p:to>
                                    </p:set>
                                    <p:anim calcmode="discrete" valueType="clr">
                                      <p:cBhvr override="childStyle">
                                        <p:cTn id="25" dur="80"/>
                                        <p:tgtEl>
                                          <p:spTgt spid="102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247">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10247">
                                            <p:txEl>
                                              <p:pRg st="0" end="0"/>
                                            </p:txEl>
                                          </p:spTgt>
                                        </p:tgtEl>
                                        <p:attrNameLst>
                                          <p:attrName>fill.type</p:attrName>
                                        </p:attrNameLst>
                                      </p:cBhvr>
                                      <p:to>
                                        <p:strVal val="solid"/>
                                      </p:to>
                                    </p:set>
                                  </p:childTnLst>
                                </p:cTn>
                              </p:par>
                            </p:childTnLst>
                          </p:cTn>
                        </p:par>
                        <p:par>
                          <p:cTn id="28" fill="hold">
                            <p:stCondLst>
                              <p:cond delay="3219"/>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0248">
                                            <p:txEl>
                                              <p:pRg st="0" end="0"/>
                                            </p:txEl>
                                          </p:spTgt>
                                        </p:tgtEl>
                                        <p:attrNameLst>
                                          <p:attrName>style.visibility</p:attrName>
                                        </p:attrNameLst>
                                      </p:cBhvr>
                                      <p:to>
                                        <p:strVal val="visible"/>
                                      </p:to>
                                    </p:set>
                                    <p:anim calcmode="discrete" valueType="clr">
                                      <p:cBhvr override="childStyle">
                                        <p:cTn id="31" dur="80"/>
                                        <p:tgtEl>
                                          <p:spTgt spid="102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248">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0248">
                                            <p:txEl>
                                              <p:pRg st="0" end="0"/>
                                            </p:txEl>
                                          </p:spTgt>
                                        </p:tgtEl>
                                        <p:attrNameLst>
                                          <p:attrName>fill.type</p:attrName>
                                        </p:attrNameLst>
                                      </p:cBhvr>
                                      <p:to>
                                        <p:strVal val="solid"/>
                                      </p:to>
                                    </p:set>
                                  </p:childTnLst>
                                </p:cTn>
                              </p:par>
                            </p:childTnLst>
                          </p:cTn>
                        </p:par>
                        <p:par>
                          <p:cTn id="34" fill="hold">
                            <p:stCondLst>
                              <p:cond delay="4939"/>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0249">
                                            <p:txEl>
                                              <p:pRg st="0" end="0"/>
                                            </p:txEl>
                                          </p:spTgt>
                                        </p:tgtEl>
                                        <p:attrNameLst>
                                          <p:attrName>style.visibility</p:attrName>
                                        </p:attrNameLst>
                                      </p:cBhvr>
                                      <p:to>
                                        <p:strVal val="visible"/>
                                      </p:to>
                                    </p:set>
                                    <p:anim calcmode="discrete" valueType="clr">
                                      <p:cBhvr override="childStyle">
                                        <p:cTn id="37" dur="80"/>
                                        <p:tgtEl>
                                          <p:spTgt spid="102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249">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02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allAtOnce"/>
      <p:bldP spid="10248" grpId="0" build="allAtOnce"/>
      <p:bldP spid="1024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图片 11267"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1269" name="图片 11268" descr="24"/>
          <p:cNvPicPr>
            <a:picLocks noChangeAspect="1"/>
          </p:cNvPicPr>
          <p:nvPr/>
        </p:nvPicPr>
        <p:blipFill>
          <a:blip r:embed="rId4"/>
          <a:stretch>
            <a:fillRect/>
          </a:stretch>
        </p:blipFill>
        <p:spPr>
          <a:xfrm>
            <a:off x="7237413" y="331788"/>
            <a:ext cx="9196387" cy="9144000"/>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971550" y="6064250"/>
            <a:ext cx="6948488" cy="3411538"/>
          </a:xfrm>
          <a:prstGeom prst="rect">
            <a:avLst/>
          </a:prstGeom>
          <a:noFill/>
          <a:ln w="9525">
            <a:noFill/>
          </a:ln>
        </p:spPr>
      </p:pic>
      <p:sp>
        <p:nvSpPr>
          <p:cNvPr id="11271" name="文本框 11270"/>
          <p:cNvSpPr txBox="1"/>
          <p:nvPr/>
        </p:nvSpPr>
        <p:spPr>
          <a:xfrm>
            <a:off x="8821738" y="4881563"/>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1272" name="文本框 11271"/>
          <p:cNvSpPr txBox="1"/>
          <p:nvPr/>
        </p:nvSpPr>
        <p:spPr>
          <a:xfrm>
            <a:off x="11988800" y="490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1000" fill="hold"/>
                                        <p:tgtEl>
                                          <p:spTgt spid="11270"/>
                                        </p:tgtEl>
                                        <p:attrNameLst>
                                          <p:attrName>ppt_x</p:attrName>
                                        </p:attrNameLst>
                                      </p:cBhvr>
                                      <p:tavLst>
                                        <p:tav tm="0">
                                          <p:val>
                                            <p:strVal val="1+#ppt_w/2"/>
                                          </p:val>
                                        </p:tav>
                                        <p:tav tm="100000">
                                          <p:val>
                                            <p:strVal val="#ppt_x"/>
                                          </p:val>
                                        </p:tav>
                                      </p:tavLst>
                                    </p:anim>
                                    <p:anim calcmode="lin" valueType="num">
                                      <p:cBhvr additive="base">
                                        <p:cTn id="13" dur="1000" fill="hold"/>
                                        <p:tgtEl>
                                          <p:spTgt spid="1127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p:cTn id="17" dur="1000" fill="hold"/>
                                        <p:tgtEl>
                                          <p:spTgt spid="11269"/>
                                        </p:tgtEl>
                                        <p:attrNameLst>
                                          <p:attrName>ppt_x</p:attrName>
                                        </p:attrNameLst>
                                      </p:cBhvr>
                                      <p:tavLst>
                                        <p:tav tm="0">
                                          <p:val>
                                            <p:strVal val="#ppt_x-.2"/>
                                          </p:val>
                                        </p:tav>
                                        <p:tav tm="100000">
                                          <p:val>
                                            <p:strVal val="#ppt_x"/>
                                          </p:val>
                                        </p:tav>
                                      </p:tavLst>
                                    </p:anim>
                                    <p:anim calcmode="lin" valueType="num">
                                      <p:cBhvr>
                                        <p:cTn id="18"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269"/>
                                        </p:tgtEl>
                                      </p:cBhvr>
                                    </p:animEffect>
                                  </p:childTnLst>
                                </p:cTn>
                              </p:par>
                            </p:childTnLst>
                          </p:cTn>
                        </p:par>
                        <p:par>
                          <p:cTn id="20" fill="hold">
                            <p:stCondLst>
                              <p:cond delay="2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23"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1271">
                                            <p:txEl>
                                              <p:pRg st="0" end="0"/>
                                            </p:txEl>
                                          </p:spTgt>
                                        </p:tgtEl>
                                        <p:attrNameLst>
                                          <p:attrName>fill.type</p:attrName>
                                        </p:attrNameLst>
                                      </p:cBhvr>
                                      <p:to>
                                        <p:strVal val="solid"/>
                                      </p:to>
                                    </p:set>
                                  </p:childTnLst>
                                </p:cTn>
                              </p:par>
                            </p:childTnLst>
                          </p:cTn>
                        </p:par>
                        <p:par>
                          <p:cTn id="26" fill="hold">
                            <p:stCondLst>
                              <p:cond delay="3719"/>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1272">
                                            <p:txEl>
                                              <p:pRg st="0" end="0"/>
                                            </p:txEl>
                                          </p:spTgt>
                                        </p:tgtEl>
                                        <p:attrNameLst>
                                          <p:attrName>style.visibility</p:attrName>
                                        </p:attrNameLst>
                                      </p:cBhvr>
                                      <p:to>
                                        <p:strVal val="visible"/>
                                      </p:to>
                                    </p:set>
                                    <p:anim calcmode="discrete" valueType="clr">
                                      <p:cBhvr override="childStyle">
                                        <p:cTn id="29" dur="80"/>
                                        <p:tgtEl>
                                          <p:spTgt spid="112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272">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127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1127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图片 1229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2294" name="图片 12293" descr="26"/>
          <p:cNvPicPr>
            <a:picLocks noChangeAspect="1"/>
          </p:cNvPicPr>
          <p:nvPr/>
        </p:nvPicPr>
        <p:blipFill>
          <a:blip r:embed="rId4"/>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5"/>
          <a:stretch>
            <a:fillRect/>
          </a:stretch>
        </p:blipFill>
        <p:spPr>
          <a:xfrm>
            <a:off x="12998450" y="3665538"/>
            <a:ext cx="3133725" cy="5810250"/>
          </a:xfrm>
          <a:prstGeom prst="rect">
            <a:avLst/>
          </a:prstGeom>
          <a:noFill/>
          <a:ln w="9525">
            <a:noFill/>
          </a:ln>
        </p:spPr>
      </p:pic>
      <p:sp>
        <p:nvSpPr>
          <p:cNvPr id="12295" name="文本框 12294"/>
          <p:cNvSpPr txBox="1"/>
          <p:nvPr/>
        </p:nvSpPr>
        <p:spPr>
          <a:xfrm>
            <a:off x="320357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6" name="文本框 12295"/>
          <p:cNvSpPr txBox="1"/>
          <p:nvPr/>
        </p:nvSpPr>
        <p:spPr>
          <a:xfrm>
            <a:off x="61563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7" name="矩形 12296"/>
          <p:cNvSpPr/>
          <p:nvPr/>
        </p:nvSpPr>
        <p:spPr>
          <a:xfrm>
            <a:off x="3924300"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94"/>
                                        </p:tgtEl>
                                        <p:attrNameLst>
                                          <p:attrName>style.visibility</p:attrName>
                                        </p:attrNameLst>
                                      </p:cBhvr>
                                      <p:to>
                                        <p:strVal val="visible"/>
                                      </p:to>
                                    </p:set>
                                    <p:anim calcmode="lin" valueType="num">
                                      <p:cBhvr additive="base">
                                        <p:cTn id="12" dur="500" fill="hold"/>
                                        <p:tgtEl>
                                          <p:spTgt spid="12294"/>
                                        </p:tgtEl>
                                        <p:attrNameLst>
                                          <p:attrName>ppt_x</p:attrName>
                                        </p:attrNameLst>
                                      </p:cBhvr>
                                      <p:tavLst>
                                        <p:tav tm="0">
                                          <p:val>
                                            <p:strVal val="0-#ppt_w/2"/>
                                          </p:val>
                                        </p:tav>
                                        <p:tav tm="100000">
                                          <p:val>
                                            <p:strVal val="#ppt_x"/>
                                          </p:val>
                                        </p:tav>
                                      </p:tavLst>
                                    </p:anim>
                                    <p:anim calcmode="lin" valueType="num">
                                      <p:cBhvr additive="base">
                                        <p:cTn id="13" dur="500" fill="hold"/>
                                        <p:tgtEl>
                                          <p:spTgt spid="122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2000"/>
                                        <p:tgtEl>
                                          <p:spTgt spid="12293"/>
                                        </p:tgtEl>
                                      </p:cBhvr>
                                    </p:animEffect>
                                  </p:childTnLst>
                                </p:cTn>
                              </p:par>
                            </p:childTnLst>
                          </p:cTn>
                        </p:par>
                        <p:par>
                          <p:cTn id="18" fill="hold">
                            <p:stCondLst>
                              <p:cond delay="30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2297"/>
                                        </p:tgtEl>
                                        <p:attrNameLst>
                                          <p:attrName>style.visibility</p:attrName>
                                        </p:attrNameLst>
                                      </p:cBhvr>
                                      <p:to>
                                        <p:strVal val="visible"/>
                                      </p:to>
                                    </p:set>
                                    <p:anim calcmode="discrete" valueType="clr">
                                      <p:cBhvr override="childStyle">
                                        <p:cTn id="21"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297"/>
                                        </p:tgtEl>
                                        <p:attrNameLst>
                                          <p:attrName>fillcolor</p:attrName>
                                        </p:attrNameLst>
                                      </p:cBhvr>
                                      <p:tavLst>
                                        <p:tav tm="0">
                                          <p:val>
                                            <p:clrVal>
                                              <a:schemeClr val="accent2"/>
                                            </p:clrVal>
                                          </p:val>
                                        </p:tav>
                                        <p:tav tm="50000">
                                          <p:val>
                                            <p:clrVal>
                                              <a:schemeClr val="hlink"/>
                                            </p:clrVal>
                                          </p:val>
                                        </p:tav>
                                      </p:tavLst>
                                    </p:anim>
                                    <p:set>
                                      <p:cBhvr>
                                        <p:cTn id="23" dur="80"/>
                                        <p:tgtEl>
                                          <p:spTgt spid="12297"/>
                                        </p:tgtEl>
                                        <p:attrNameLst>
                                          <p:attrName>fill.type</p:attrName>
                                        </p:attrNameLst>
                                      </p:cBhvr>
                                      <p:to>
                                        <p:strVal val="solid"/>
                                      </p:to>
                                    </p:set>
                                  </p:childTnLst>
                                </p:cTn>
                              </p:par>
                            </p:childTnLst>
                          </p:cTn>
                        </p:par>
                        <p:par>
                          <p:cTn id="24" fill="hold">
                            <p:stCondLst>
                              <p:cond delay="2779"/>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12295">
                                            <p:txEl>
                                              <p:pRg st="0" end="0"/>
                                            </p:txEl>
                                          </p:spTgt>
                                        </p:tgtEl>
                                        <p:attrNameLst>
                                          <p:attrName>style.visibility</p:attrName>
                                        </p:attrNameLst>
                                      </p:cBhvr>
                                      <p:to>
                                        <p:strVal val="visible"/>
                                      </p:to>
                                    </p:set>
                                    <p:anim calcmode="discrete" valueType="clr">
                                      <p:cBhvr override="childStyle">
                                        <p:cTn id="27" dur="80"/>
                                        <p:tgtEl>
                                          <p:spTgt spid="122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2295">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12295">
                                            <p:txEl>
                                              <p:pRg st="0" end="0"/>
                                            </p:txEl>
                                          </p:spTgt>
                                        </p:tgtEl>
                                        <p:attrNameLst>
                                          <p:attrName>fill.type</p:attrName>
                                        </p:attrNameLst>
                                      </p:cBhvr>
                                      <p:to>
                                        <p:strVal val="solid"/>
                                      </p:to>
                                    </p:set>
                                  </p:childTnLst>
                                </p:cTn>
                              </p:par>
                            </p:childTnLst>
                          </p:cTn>
                        </p:par>
                        <p:par>
                          <p:cTn id="30" fill="hold">
                            <p:stCondLst>
                              <p:cond delay="522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12296">
                                            <p:txEl>
                                              <p:pRg st="0" end="0"/>
                                            </p:txEl>
                                          </p:spTgt>
                                        </p:tgtEl>
                                        <p:attrNameLst>
                                          <p:attrName>style.visibility</p:attrName>
                                        </p:attrNameLst>
                                      </p:cBhvr>
                                      <p:to>
                                        <p:strVal val="visible"/>
                                      </p:to>
                                    </p:set>
                                    <p:anim calcmode="discrete" valueType="clr">
                                      <p:cBhvr override="childStyle">
                                        <p:cTn id="33" dur="80"/>
                                        <p:tgtEl>
                                          <p:spTgt spid="12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2296">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22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allAtOnce"/>
      <p:bldP spid="12296" grpId="0" build="allAtOnce"/>
      <p:bldP spid="122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429125" y="744538"/>
            <a:ext cx="11809413" cy="8731250"/>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612775" y="5486400"/>
            <a:ext cx="4679950" cy="3665538"/>
          </a:xfrm>
          <a:prstGeom prst="rect">
            <a:avLst/>
          </a:prstGeom>
          <a:noFill/>
          <a:ln w="9525">
            <a:noFill/>
          </a:ln>
        </p:spPr>
      </p:pic>
      <p:sp>
        <p:nvSpPr>
          <p:cNvPr id="14343" name="矩形 14342"/>
          <p:cNvSpPr/>
          <p:nvPr/>
        </p:nvSpPr>
        <p:spPr>
          <a:xfrm>
            <a:off x="8748713"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
        <p:nvSpPr>
          <p:cNvPr id="14344" name="文本框 14343"/>
          <p:cNvSpPr txBox="1"/>
          <p:nvPr/>
        </p:nvSpPr>
        <p:spPr>
          <a:xfrm>
            <a:off x="6227763" y="3225800"/>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5" name="文本框 14344"/>
          <p:cNvSpPr txBox="1"/>
          <p:nvPr/>
        </p:nvSpPr>
        <p:spPr>
          <a:xfrm>
            <a:off x="9109075" y="3297238"/>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6" name="文本框 14345"/>
          <p:cNvSpPr txBox="1"/>
          <p:nvPr/>
        </p:nvSpPr>
        <p:spPr>
          <a:xfrm>
            <a:off x="120618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par>
                          <p:cTn id="20" fill="hold">
                            <p:stCondLst>
                              <p:cond delay="2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4343"/>
                                        </p:tgtEl>
                                        <p:attrNameLst>
                                          <p:attrName>style.visibility</p:attrName>
                                        </p:attrNameLst>
                                      </p:cBhvr>
                                      <p:to>
                                        <p:strVal val="visible"/>
                                      </p:to>
                                    </p:set>
                                    <p:anim calcmode="discrete" valueType="clr">
                                      <p:cBhvr override="childStyle">
                                        <p:cTn id="23"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4343"/>
                                        </p:tgtEl>
                                        <p:attrNameLst>
                                          <p:attrName>fillcolor</p:attrName>
                                        </p:attrNameLst>
                                      </p:cBhvr>
                                      <p:tavLst>
                                        <p:tav tm="0">
                                          <p:val>
                                            <p:clrVal>
                                              <a:schemeClr val="accent2"/>
                                            </p:clrVal>
                                          </p:val>
                                        </p:tav>
                                        <p:tav tm="50000">
                                          <p:val>
                                            <p:clrVal>
                                              <a:schemeClr val="hlink"/>
                                            </p:clrVal>
                                          </p:val>
                                        </p:tav>
                                      </p:tavLst>
                                    </p:anim>
                                    <p:set>
                                      <p:cBhvr>
                                        <p:cTn id="25" dur="80"/>
                                        <p:tgtEl>
                                          <p:spTgt spid="14343"/>
                                        </p:tgtEl>
                                        <p:attrNameLst>
                                          <p:attrName>fill.type</p:attrName>
                                        </p:attrNameLst>
                                      </p:cBhvr>
                                      <p:to>
                                        <p:strVal val="solid"/>
                                      </p:to>
                                    </p:set>
                                  </p:childTnLst>
                                </p:cTn>
                              </p:par>
                            </p:childTnLst>
                          </p:cTn>
                        </p:par>
                        <p:par>
                          <p:cTn id="26" fill="hold">
                            <p:stCondLst>
                              <p:cond delay="2279"/>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4344">
                                            <p:txEl>
                                              <p:pRg st="0" end="0"/>
                                            </p:txEl>
                                          </p:spTgt>
                                        </p:tgtEl>
                                        <p:attrNameLst>
                                          <p:attrName>style.visibility</p:attrName>
                                        </p:attrNameLst>
                                      </p:cBhvr>
                                      <p:to>
                                        <p:strVal val="visible"/>
                                      </p:to>
                                    </p:set>
                                    <p:anim calcmode="discrete" valueType="clr">
                                      <p:cBhvr override="childStyle">
                                        <p:cTn id="29" dur="80"/>
                                        <p:tgtEl>
                                          <p:spTgt spid="143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344">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4344">
                                            <p:txEl>
                                              <p:pRg st="0" end="0"/>
                                            </p:txEl>
                                          </p:spTgt>
                                        </p:tgtEl>
                                        <p:attrNameLst>
                                          <p:attrName>fill.type</p:attrName>
                                        </p:attrNameLst>
                                      </p:cBhvr>
                                      <p:to>
                                        <p:strVal val="solid"/>
                                      </p:to>
                                    </p:set>
                                  </p:childTnLst>
                                </p:cTn>
                              </p:par>
                            </p:childTnLst>
                          </p:cTn>
                        </p:par>
                        <p:par>
                          <p:cTn id="32" fill="hold">
                            <p:stCondLst>
                              <p:cond delay="472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4345">
                                            <p:txEl>
                                              <p:pRg st="0" end="0"/>
                                            </p:txEl>
                                          </p:spTgt>
                                        </p:tgtEl>
                                        <p:attrNameLst>
                                          <p:attrName>style.visibility</p:attrName>
                                        </p:attrNameLst>
                                      </p:cBhvr>
                                      <p:to>
                                        <p:strVal val="visible"/>
                                      </p:to>
                                    </p:set>
                                    <p:anim calcmode="discrete" valueType="clr">
                                      <p:cBhvr override="childStyle">
                                        <p:cTn id="35" dur="80"/>
                                        <p:tgtEl>
                                          <p:spTgt spid="143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345">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4345">
                                            <p:txEl>
                                              <p:pRg st="0" end="0"/>
                                            </p:txEl>
                                          </p:spTgt>
                                        </p:tgtEl>
                                        <p:attrNameLst>
                                          <p:attrName>fill.type</p:attrName>
                                        </p:attrNameLst>
                                      </p:cBhvr>
                                      <p:to>
                                        <p:strVal val="solid"/>
                                      </p:to>
                                    </p:set>
                                  </p:childTnLst>
                                </p:cTn>
                              </p:par>
                            </p:childTnLst>
                          </p:cTn>
                        </p:par>
                        <p:par>
                          <p:cTn id="38" fill="hold">
                            <p:stCondLst>
                              <p:cond delay="716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14346">
                                            <p:txEl>
                                              <p:pRg st="0" end="0"/>
                                            </p:txEl>
                                          </p:spTgt>
                                        </p:tgtEl>
                                        <p:attrNameLst>
                                          <p:attrName>style.visibility</p:attrName>
                                        </p:attrNameLst>
                                      </p:cBhvr>
                                      <p:to>
                                        <p:strVal val="visible"/>
                                      </p:to>
                                    </p:set>
                                    <p:anim calcmode="discrete" valueType="clr">
                                      <p:cBhvr override="childStyle">
                                        <p:cTn id="41" dur="80"/>
                                        <p:tgtEl>
                                          <p:spTgt spid="143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4346">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1434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build="allAtOnce"/>
      <p:bldP spid="14345" grpId="0" build="allAtOnce"/>
      <p:bldP spid="1434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图片 13317" descr="29"/>
          <p:cNvPicPr>
            <a:picLocks noChangeAspect="1"/>
          </p:cNvPicPr>
          <p:nvPr/>
        </p:nvPicPr>
        <p:blipFill>
          <a:blip r:embed="rId3"/>
          <a:stretch>
            <a:fillRect/>
          </a:stretch>
        </p:blipFill>
        <p:spPr>
          <a:xfrm>
            <a:off x="10909300" y="633413"/>
            <a:ext cx="3870325" cy="7232650"/>
          </a:xfrm>
          <a:prstGeom prst="rect">
            <a:avLst/>
          </a:prstGeom>
          <a:noFill/>
          <a:ln w="9525">
            <a:noFill/>
          </a:ln>
        </p:spPr>
      </p:pic>
      <p:pic>
        <p:nvPicPr>
          <p:cNvPr id="13319" name="图片 13318" descr="3"/>
          <p:cNvPicPr>
            <a:picLocks noChangeAspect="1"/>
          </p:cNvPicPr>
          <p:nvPr/>
        </p:nvPicPr>
        <p:blipFill>
          <a:blip r:embed="rId4"/>
          <a:stretch>
            <a:fillRect/>
          </a:stretch>
        </p:blipFill>
        <p:spPr>
          <a:xfrm>
            <a:off x="0" y="5881688"/>
            <a:ext cx="16778288" cy="3594100"/>
          </a:xfrm>
          <a:prstGeom prst="rect">
            <a:avLst/>
          </a:prstGeom>
          <a:noFill/>
          <a:ln w="9525">
            <a:noFill/>
          </a:ln>
        </p:spPr>
      </p:pic>
      <p:pic>
        <p:nvPicPr>
          <p:cNvPr id="13317" name="图片 13316" descr="18"/>
          <p:cNvPicPr>
            <a:picLocks noChangeAspect="1"/>
          </p:cNvPicPr>
          <p:nvPr/>
        </p:nvPicPr>
        <p:blipFill>
          <a:blip r:embed="rId5"/>
          <a:stretch>
            <a:fillRect/>
          </a:stretch>
        </p:blipFill>
        <p:spPr>
          <a:xfrm>
            <a:off x="1044575" y="417513"/>
            <a:ext cx="8748713" cy="8696325"/>
          </a:xfrm>
          <a:prstGeom prst="rect">
            <a:avLst/>
          </a:prstGeom>
          <a:noFill/>
          <a:ln w="9525">
            <a:noFill/>
          </a:ln>
        </p:spPr>
      </p:pic>
      <p:sp>
        <p:nvSpPr>
          <p:cNvPr id="13320" name="矩形 13319"/>
          <p:cNvSpPr/>
          <p:nvPr/>
        </p:nvSpPr>
        <p:spPr>
          <a:xfrm>
            <a:off x="3132138" y="16414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
        <p:nvSpPr>
          <p:cNvPr id="13321" name="文本框 13320"/>
          <p:cNvSpPr txBox="1"/>
          <p:nvPr/>
        </p:nvSpPr>
        <p:spPr>
          <a:xfrm>
            <a:off x="2771775"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13322" name="文本框 13321"/>
          <p:cNvSpPr txBox="1"/>
          <p:nvPr/>
        </p:nvSpPr>
        <p:spPr>
          <a:xfrm>
            <a:off x="5653088"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ppt_w</p:attrName>
                                        </p:attrNameLst>
                                      </p:cBhvr>
                                      <p:tavLst>
                                        <p:tav tm="0">
                                          <p:val>
                                            <p:fltVal val="0"/>
                                          </p:val>
                                        </p:tav>
                                        <p:tav tm="100000">
                                          <p:val>
                                            <p:strVal val="#ppt_w"/>
                                          </p:val>
                                        </p:tav>
                                      </p:tavLst>
                                    </p:anim>
                                    <p:anim calcmode="lin" valueType="num">
                                      <p:cBhvr>
                                        <p:cTn id="13" dur="1000" fill="hold"/>
                                        <p:tgtEl>
                                          <p:spTgt spid="13317"/>
                                        </p:tgtEl>
                                        <p:attrNameLst>
                                          <p:attrName>ppt_h</p:attrName>
                                        </p:attrNameLst>
                                      </p:cBhvr>
                                      <p:tavLst>
                                        <p:tav tm="0">
                                          <p:val>
                                            <p:fltVal val="0"/>
                                          </p:val>
                                        </p:tav>
                                        <p:tav tm="100000">
                                          <p:val>
                                            <p:strVal val="#ppt_h"/>
                                          </p:val>
                                        </p:tav>
                                      </p:tavLst>
                                    </p:anim>
                                    <p:anim calcmode="lin" valueType="num">
                                      <p:cBhvr>
                                        <p:cTn id="14"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fade">
                                      <p:cBhvr>
                                        <p:cTn id="19" dur="1000"/>
                                        <p:tgtEl>
                                          <p:spTgt spid="13318"/>
                                        </p:tgtEl>
                                      </p:cBhvr>
                                    </p:animEffect>
                                    <p:anim calcmode="lin" valueType="num">
                                      <p:cBhvr>
                                        <p:cTn id="20" dur="1000" fill="hold"/>
                                        <p:tgtEl>
                                          <p:spTgt spid="13318"/>
                                        </p:tgtEl>
                                        <p:attrNameLst>
                                          <p:attrName>ppt_x</p:attrName>
                                        </p:attrNameLst>
                                      </p:cBhvr>
                                      <p:tavLst>
                                        <p:tav tm="0">
                                          <p:val>
                                            <p:strVal val="#ppt_x"/>
                                          </p:val>
                                        </p:tav>
                                        <p:tav tm="100000">
                                          <p:val>
                                            <p:strVal val="#ppt_x"/>
                                          </p:val>
                                        </p:tav>
                                      </p:tavLst>
                                    </p:anim>
                                    <p:anim calcmode="lin" valueType="num">
                                      <p:cBhvr>
                                        <p:cTn id="21" dur="1000" fill="hold"/>
                                        <p:tgtEl>
                                          <p:spTgt spid="1331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3320"/>
                                        </p:tgtEl>
                                        <p:attrNameLst>
                                          <p:attrName>style.visibility</p:attrName>
                                        </p:attrNameLst>
                                      </p:cBhvr>
                                      <p:to>
                                        <p:strVal val="visible"/>
                                      </p:to>
                                    </p:set>
                                    <p:anim calcmode="discrete" valueType="clr">
                                      <p:cBhvr override="childStyle">
                                        <p:cTn id="25" dur="80"/>
                                        <p:tgtEl>
                                          <p:spTgt spid="1332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320"/>
                                        </p:tgtEl>
                                        <p:attrNameLst>
                                          <p:attrName>fillcolor</p:attrName>
                                        </p:attrNameLst>
                                      </p:cBhvr>
                                      <p:tavLst>
                                        <p:tav tm="0">
                                          <p:val>
                                            <p:clrVal>
                                              <a:schemeClr val="accent2"/>
                                            </p:clrVal>
                                          </p:val>
                                        </p:tav>
                                        <p:tav tm="50000">
                                          <p:val>
                                            <p:clrVal>
                                              <a:schemeClr val="hlink"/>
                                            </p:clrVal>
                                          </p:val>
                                        </p:tav>
                                      </p:tavLst>
                                    </p:anim>
                                    <p:set>
                                      <p:cBhvr>
                                        <p:cTn id="27" dur="80"/>
                                        <p:tgtEl>
                                          <p:spTgt spid="13320"/>
                                        </p:tgtEl>
                                        <p:attrNameLst>
                                          <p:attrName>fill.type</p:attrName>
                                        </p:attrNameLst>
                                      </p:cBhvr>
                                      <p:to>
                                        <p:strVal val="solid"/>
                                      </p:to>
                                    </p:set>
                                  </p:childTnLst>
                                </p:cTn>
                              </p:par>
                            </p:childTnLst>
                          </p:cTn>
                        </p:par>
                        <p:par>
                          <p:cTn id="28" fill="hold">
                            <p:stCondLst>
                              <p:cond delay="2279"/>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3321">
                                            <p:txEl>
                                              <p:pRg st="0" end="0"/>
                                            </p:txEl>
                                          </p:spTgt>
                                        </p:tgtEl>
                                        <p:attrNameLst>
                                          <p:attrName>style.visibility</p:attrName>
                                        </p:attrNameLst>
                                      </p:cBhvr>
                                      <p:to>
                                        <p:strVal val="visible"/>
                                      </p:to>
                                    </p:set>
                                    <p:anim calcmode="discrete" valueType="clr">
                                      <p:cBhvr override="childStyle">
                                        <p:cTn id="31" dur="80"/>
                                        <p:tgtEl>
                                          <p:spTgt spid="133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321">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3321">
                                            <p:txEl>
                                              <p:pRg st="0" end="0"/>
                                            </p:txEl>
                                          </p:spTgt>
                                        </p:tgtEl>
                                        <p:attrNameLst>
                                          <p:attrName>fill.type</p:attrName>
                                        </p:attrNameLst>
                                      </p:cBhvr>
                                      <p:to>
                                        <p:strVal val="solid"/>
                                      </p:to>
                                    </p:set>
                                  </p:childTnLst>
                                </p:cTn>
                              </p:par>
                            </p:childTnLst>
                          </p:cTn>
                        </p:par>
                        <p:par>
                          <p:cTn id="34" fill="hold">
                            <p:stCondLst>
                              <p:cond delay="448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3322">
                                            <p:txEl>
                                              <p:pRg st="0" end="0"/>
                                            </p:txEl>
                                          </p:spTgt>
                                        </p:tgtEl>
                                        <p:attrNameLst>
                                          <p:attrName>style.visibility</p:attrName>
                                        </p:attrNameLst>
                                      </p:cBhvr>
                                      <p:to>
                                        <p:strVal val="visible"/>
                                      </p:to>
                                    </p:set>
                                    <p:anim calcmode="discrete" valueType="clr">
                                      <p:cBhvr override="childStyle">
                                        <p:cTn id="37" dur="80"/>
                                        <p:tgtEl>
                                          <p:spTgt spid="133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322">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33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build="allAtOnce"/>
      <p:bldP spid="1332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1331913" y="965200"/>
            <a:ext cx="13465175" cy="8434388"/>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15404" name="文本框 15403"/>
          <p:cNvSpPr txBox="1"/>
          <p:nvPr/>
        </p:nvSpPr>
        <p:spPr>
          <a:xfrm>
            <a:off x="6445250" y="2362200"/>
            <a:ext cx="3887788" cy="1189038"/>
          </a:xfrm>
          <a:prstGeom prst="rect">
            <a:avLst/>
          </a:prstGeom>
          <a:noFill/>
          <a:ln w="9525">
            <a:noFill/>
          </a:ln>
        </p:spPr>
        <p:txBody>
          <a:bodyPr>
            <a:spAutoFit/>
          </a:bodyPr>
          <a:lstStyle/>
          <a:p>
            <a:pPr lvl="0" defTabSz="1500505">
              <a:spcBef>
                <a:spcPct val="50000"/>
              </a:spcBef>
            </a:pPr>
            <a:r>
              <a:rPr lang="zh-CN" altLang="en-US" sz="7200" b="1" dirty="0">
                <a:solidFill>
                  <a:srgbClr val="FF0066"/>
                </a:solidFill>
                <a:latin typeface="黑体" panose="02010609060101010101" pitchFamily="2" charset="-122"/>
                <a:ea typeface="黑体" panose="02010609060101010101" pitchFamily="2" charset="-122"/>
              </a:rPr>
              <a:t>谢谢观看</a:t>
            </a:r>
            <a:endParaRPr lang="zh-CN" altLang="en-US" sz="7200" b="1">
              <a:solidFill>
                <a:srgbClr val="FF0066"/>
              </a:solidFill>
              <a:latin typeface="黑体" panose="02010609060101010101" pitchFamily="2" charset="-122"/>
              <a:ea typeface="黑体" panose="02010609060101010101" pitchFamily="2" charset="-122"/>
            </a:endParaRPr>
          </a:p>
        </p:txBody>
      </p:sp>
      <p:pic>
        <p:nvPicPr>
          <p:cNvPr id="15406" name="图片 15405" descr="3"/>
          <p:cNvPicPr>
            <a:picLocks noChangeAspect="1"/>
          </p:cNvPicPr>
          <p:nvPr/>
        </p:nvPicPr>
        <p:blipFill>
          <a:blip r:embed="rId5"/>
          <a:stretch>
            <a:fillRect/>
          </a:stretch>
        </p:blipFill>
        <p:spPr>
          <a:xfrm>
            <a:off x="2052638" y="4089400"/>
            <a:ext cx="12749212" cy="4897438"/>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403"/>
                                        </p:tgtEl>
                                        <p:attrNameLst>
                                          <p:attrName>style.visibility</p:attrName>
                                        </p:attrNameLst>
                                      </p:cBhvr>
                                      <p:to>
                                        <p:strVal val="visible"/>
                                      </p:to>
                                    </p:set>
                                    <p:animEffect transition="in" filter="fade">
                                      <p:cBhvr>
                                        <p:cTn id="7" dur="1000"/>
                                        <p:tgtEl>
                                          <p:spTgt spid="15403"/>
                                        </p:tgtEl>
                                      </p:cBhvr>
                                    </p:animEffect>
                                    <p:anim calcmode="lin" valueType="num">
                                      <p:cBhvr>
                                        <p:cTn id="8" dur="1000" fill="hold"/>
                                        <p:tgtEl>
                                          <p:spTgt spid="15403"/>
                                        </p:tgtEl>
                                        <p:attrNameLst>
                                          <p:attrName>ppt_x</p:attrName>
                                        </p:attrNameLst>
                                      </p:cBhvr>
                                      <p:tavLst>
                                        <p:tav tm="0">
                                          <p:val>
                                            <p:strVal val="#ppt_x"/>
                                          </p:val>
                                        </p:tav>
                                        <p:tav tm="100000">
                                          <p:val>
                                            <p:strVal val="#ppt_x"/>
                                          </p:val>
                                        </p:tav>
                                      </p:tavLst>
                                    </p:anim>
                                    <p:anim calcmode="lin" valueType="num">
                                      <p:cBhvr>
                                        <p:cTn id="9" dur="1000" fill="hold"/>
                                        <p:tgtEl>
                                          <p:spTgt spid="154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406"/>
                                        </p:tgtEl>
                                        <p:attrNameLst>
                                          <p:attrName>style.visibility</p:attrName>
                                        </p:attrNameLst>
                                      </p:cBhvr>
                                      <p:to>
                                        <p:strVal val="visible"/>
                                      </p:to>
                                    </p:set>
                                    <p:animEffect transition="in" filter="fade">
                                      <p:cBhvr>
                                        <p:cTn id="13" dur="1000"/>
                                        <p:tgtEl>
                                          <p:spTgt spid="15406"/>
                                        </p:tgtEl>
                                      </p:cBhvr>
                                    </p:animEffect>
                                    <p:anim calcmode="lin" valueType="num">
                                      <p:cBhvr>
                                        <p:cTn id="14" dur="1000" fill="hold"/>
                                        <p:tgtEl>
                                          <p:spTgt spid="15406"/>
                                        </p:tgtEl>
                                        <p:attrNameLst>
                                          <p:attrName>ppt_x</p:attrName>
                                        </p:attrNameLst>
                                      </p:cBhvr>
                                      <p:tavLst>
                                        <p:tav tm="0">
                                          <p:val>
                                            <p:strVal val="#ppt_x"/>
                                          </p:val>
                                        </p:tav>
                                        <p:tav tm="100000">
                                          <p:val>
                                            <p:strVal val="#ppt_x"/>
                                          </p:val>
                                        </p:tav>
                                      </p:tavLst>
                                    </p:anim>
                                    <p:anim calcmode="lin" valueType="num">
                                      <p:cBhvr>
                                        <p:cTn id="15" dur="1000" fill="hold"/>
                                        <p:tgtEl>
                                          <p:spTgt spid="1540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404"/>
                                        </p:tgtEl>
                                        <p:attrNameLst>
                                          <p:attrName>style.visibility</p:attrName>
                                        </p:attrNameLst>
                                      </p:cBhvr>
                                      <p:to>
                                        <p:strVal val="visible"/>
                                      </p:to>
                                    </p:set>
                                    <p:anim calcmode="discrete" valueType="clr">
                                      <p:cBhvr override="childStyle">
                                        <p:cTn id="19" dur="500"/>
                                        <p:tgtEl>
                                          <p:spTgt spid="1540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5404"/>
                                        </p:tgtEl>
                                        <p:attrNameLst>
                                          <p:attrName>fillcolor</p:attrName>
                                        </p:attrNameLst>
                                      </p:cBhvr>
                                      <p:tavLst>
                                        <p:tav tm="0">
                                          <p:val>
                                            <p:clrVal>
                                              <a:schemeClr val="accent2"/>
                                            </p:clrVal>
                                          </p:val>
                                        </p:tav>
                                        <p:tav tm="50000">
                                          <p:val>
                                            <p:clrVal>
                                              <a:schemeClr val="hlink"/>
                                            </p:clrVal>
                                          </p:val>
                                        </p:tav>
                                      </p:tavLst>
                                    </p:anim>
                                    <p:set>
                                      <p:cBhvr>
                                        <p:cTn id="21" dur="500"/>
                                        <p:tgtEl>
                                          <p:spTgt spid="15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256213" y="-3175"/>
            <a:ext cx="11522075" cy="9478963"/>
          </a:xfrm>
          <a:prstGeom prst="rect">
            <a:avLst/>
          </a:prstGeom>
          <a:noFill/>
          <a:ln w="9525">
            <a:noFill/>
          </a:ln>
        </p:spPr>
      </p:pic>
      <p:sp>
        <p:nvSpPr>
          <p:cNvPr id="4103" name="文本框 4102"/>
          <p:cNvSpPr txBox="1"/>
          <p:nvPr/>
        </p:nvSpPr>
        <p:spPr>
          <a:xfrm>
            <a:off x="6877050" y="3370263"/>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p:txBody>
      </p:sp>
      <p:sp>
        <p:nvSpPr>
          <p:cNvPr id="4106" name="文本框 4105"/>
          <p:cNvSpPr txBox="1"/>
          <p:nvPr/>
        </p:nvSpPr>
        <p:spPr>
          <a:xfrm>
            <a:off x="10406063" y="3386138"/>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25"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4103">
                                            <p:txEl>
                                              <p:pRg st="0" end="0"/>
                                            </p:txEl>
                                          </p:spTgt>
                                        </p:tgtEl>
                                        <p:attrNameLst>
                                          <p:attrName>fill.type</p:attrName>
                                        </p:attrNameLst>
                                      </p:cBhvr>
                                      <p:to>
                                        <p:strVal val="solid"/>
                                      </p:to>
                                    </p:set>
                                  </p:childTnLst>
                                </p:cTn>
                              </p:par>
                            </p:childTnLst>
                          </p:cTn>
                        </p:par>
                        <p:par>
                          <p:cTn id="28" fill="hold">
                            <p:stCondLst>
                              <p:cond delay="39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106"/>
                                        </p:tgtEl>
                                        <p:attrNameLst>
                                          <p:attrName>style.visibility</p:attrName>
                                        </p:attrNameLst>
                                      </p:cBhvr>
                                      <p:to>
                                        <p:strVal val="visible"/>
                                      </p:to>
                                    </p:set>
                                    <p:anim calcmode="discrete" valueType="clr">
                                      <p:cBhvr override="childStyle">
                                        <p:cTn id="31"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106"/>
                                        </p:tgtEl>
                                        <p:attrNameLst>
                                          <p:attrName>fillcolor</p:attrName>
                                        </p:attrNameLst>
                                      </p:cBhvr>
                                      <p:tavLst>
                                        <p:tav tm="0">
                                          <p:val>
                                            <p:clrVal>
                                              <a:schemeClr val="accent2"/>
                                            </p:clrVal>
                                          </p:val>
                                        </p:tav>
                                        <p:tav tm="50000">
                                          <p:val>
                                            <p:clrVal>
                                              <a:schemeClr val="hlink"/>
                                            </p:clrVal>
                                          </p:val>
                                        </p:tav>
                                      </p:tavLst>
                                    </p:anim>
                                    <p:set>
                                      <p:cBhvr>
                                        <p:cTn id="33" dur="80"/>
                                        <p:tgtEl>
                                          <p:spTgt spid="4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3175" y="5710238"/>
            <a:ext cx="16775113" cy="3852862"/>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612775" y="2833688"/>
            <a:ext cx="15695613" cy="6729412"/>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36512" y="131763"/>
            <a:ext cx="4394200" cy="9502775"/>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13717588" y="633413"/>
            <a:ext cx="1951037" cy="908050"/>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5076825" y="1785938"/>
            <a:ext cx="1951038" cy="908050"/>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11701463" y="5056188"/>
            <a:ext cx="4724400" cy="44196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794375"/>
            <a:ext cx="4370388" cy="3681413"/>
          </a:xfrm>
          <a:prstGeom prst="rect">
            <a:avLst/>
          </a:prstGeom>
          <a:noFill/>
          <a:ln w="9525">
            <a:noFill/>
          </a:ln>
        </p:spPr>
      </p:pic>
      <p:pic>
        <p:nvPicPr>
          <p:cNvPr id="31755" name="图片 31754" descr="1-22"/>
          <p:cNvPicPr>
            <a:picLocks noChangeAspect="1"/>
          </p:cNvPicPr>
          <p:nvPr/>
        </p:nvPicPr>
        <p:blipFill>
          <a:blip r:embed="rId9"/>
          <a:stretch>
            <a:fillRect/>
          </a:stretch>
        </p:blipFill>
        <p:spPr>
          <a:xfrm>
            <a:off x="4140200" y="3729038"/>
            <a:ext cx="7972425" cy="1408112"/>
          </a:xfrm>
          <a:prstGeom prst="rect">
            <a:avLst/>
          </a:prstGeom>
          <a:noFill/>
          <a:ln w="9525">
            <a:noFill/>
          </a:ln>
        </p:spPr>
      </p:pic>
      <p:pic>
        <p:nvPicPr>
          <p:cNvPr id="31756" name="图片 31755" descr="1-22"/>
          <p:cNvPicPr>
            <a:picLocks noChangeAspect="1"/>
          </p:cNvPicPr>
          <p:nvPr/>
        </p:nvPicPr>
        <p:blipFill>
          <a:blip r:embed="rId9"/>
          <a:stretch>
            <a:fillRect/>
          </a:stretch>
        </p:blipFill>
        <p:spPr>
          <a:xfrm>
            <a:off x="4238625" y="5368925"/>
            <a:ext cx="7972425" cy="1408113"/>
          </a:xfrm>
          <a:prstGeom prst="rect">
            <a:avLst/>
          </a:prstGeom>
          <a:noFill/>
          <a:ln w="9525">
            <a:noFill/>
          </a:ln>
        </p:spPr>
      </p:pic>
      <p:pic>
        <p:nvPicPr>
          <p:cNvPr id="31757" name="图片 31756" descr="1-22"/>
          <p:cNvPicPr>
            <a:picLocks noChangeAspect="1"/>
          </p:cNvPicPr>
          <p:nvPr/>
        </p:nvPicPr>
        <p:blipFill>
          <a:blip r:embed="rId9"/>
          <a:stretch>
            <a:fillRect/>
          </a:stretch>
        </p:blipFill>
        <p:spPr>
          <a:xfrm>
            <a:off x="4238625" y="6913563"/>
            <a:ext cx="7972425" cy="1408112"/>
          </a:xfrm>
          <a:prstGeom prst="rect">
            <a:avLst/>
          </a:prstGeom>
          <a:noFill/>
          <a:ln w="9525">
            <a:noFill/>
          </a:ln>
        </p:spPr>
      </p:pic>
      <p:sp>
        <p:nvSpPr>
          <p:cNvPr id="12" name="文本框 11"/>
          <p:cNvSpPr txBox="1"/>
          <p:nvPr/>
        </p:nvSpPr>
        <p:spPr>
          <a:xfrm>
            <a:off x="5508824" y="4099218"/>
            <a:ext cx="7920806" cy="553998"/>
          </a:xfrm>
          <a:prstGeom prst="rect">
            <a:avLst/>
          </a:prstGeom>
          <a:noFill/>
          <a:ln w="9525">
            <a:noFill/>
          </a:ln>
        </p:spPr>
        <p:txBody>
          <a:bodyPr wrap="square">
            <a:spAutoFit/>
          </a:bodyPr>
          <a:lstStyle/>
          <a:p>
            <a:pPr lvl="0" defTabSz="1500505">
              <a:spcBef>
                <a:spcPct val="50000"/>
              </a:spcBef>
            </a:pPr>
            <a:r>
              <a:rPr lang="zh-CN" altLang="en-US" dirty="0"/>
              <a:t>点击输入简要文字内容，文字内容需概括精炼，</a:t>
            </a:r>
            <a:endParaRPr lang="zh-CN" altLang="en-US" sz="3000" dirty="0">
              <a:latin typeface="Arial" panose="020B0604020202020204" pitchFamily="34" charset="0"/>
              <a:ea typeface="宋体" panose="02010600030101010101" pitchFamily="2" charset="-122"/>
            </a:endParaRPr>
          </a:p>
        </p:txBody>
      </p:sp>
      <p:sp>
        <p:nvSpPr>
          <p:cNvPr id="14" name="文本框 13"/>
          <p:cNvSpPr txBox="1"/>
          <p:nvPr/>
        </p:nvSpPr>
        <p:spPr>
          <a:xfrm>
            <a:off x="5508824" y="5668442"/>
            <a:ext cx="7920806" cy="553998"/>
          </a:xfrm>
          <a:prstGeom prst="rect">
            <a:avLst/>
          </a:prstGeom>
          <a:noFill/>
          <a:ln w="9525">
            <a:noFill/>
          </a:ln>
        </p:spPr>
        <p:txBody>
          <a:bodyPr wrap="square">
            <a:spAutoFit/>
          </a:bodyPr>
          <a:lstStyle/>
          <a:p>
            <a:pPr lvl="0" defTabSz="1500505">
              <a:spcBef>
                <a:spcPct val="50000"/>
              </a:spcBef>
            </a:pPr>
            <a:r>
              <a:rPr lang="zh-CN" altLang="en-US" dirty="0"/>
              <a:t>点击输入简要文字内容，文字内容需概括精炼，</a:t>
            </a:r>
            <a:endParaRPr lang="zh-CN" altLang="en-US" sz="3000" dirty="0">
              <a:latin typeface="Arial" panose="020B0604020202020204" pitchFamily="34" charset="0"/>
              <a:ea typeface="宋体" panose="02010600030101010101" pitchFamily="2" charset="-122"/>
            </a:endParaRPr>
          </a:p>
        </p:txBody>
      </p:sp>
      <p:sp>
        <p:nvSpPr>
          <p:cNvPr id="15" name="文本框 14"/>
          <p:cNvSpPr txBox="1"/>
          <p:nvPr/>
        </p:nvSpPr>
        <p:spPr>
          <a:xfrm>
            <a:off x="5508824" y="7154089"/>
            <a:ext cx="7920806" cy="553998"/>
          </a:xfrm>
          <a:prstGeom prst="rect">
            <a:avLst/>
          </a:prstGeom>
          <a:noFill/>
          <a:ln w="9525">
            <a:noFill/>
          </a:ln>
        </p:spPr>
        <p:txBody>
          <a:bodyPr wrap="square">
            <a:spAutoFit/>
          </a:bodyPr>
          <a:lstStyle/>
          <a:p>
            <a:pPr lvl="0" defTabSz="1500505">
              <a:spcBef>
                <a:spcPct val="50000"/>
              </a:spcBef>
            </a:pPr>
            <a:r>
              <a:rPr lang="zh-CN" altLang="en-US" dirty="0"/>
              <a:t>点击输入简要文字内容，文字内容需概括精炼，</a:t>
            </a: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1000" fill="hold"/>
                                        <p:tgtEl>
                                          <p:spTgt spid="31749"/>
                                        </p:tgtEl>
                                        <p:attrNameLst>
                                          <p:attrName>ppt_x</p:attrName>
                                        </p:attrNameLst>
                                      </p:cBhvr>
                                      <p:tavLst>
                                        <p:tav tm="0">
                                          <p:val>
                                            <p:strVal val="0-#ppt_w/2"/>
                                          </p:val>
                                        </p:tav>
                                        <p:tav tm="100000">
                                          <p:val>
                                            <p:strVal val="#ppt_x"/>
                                          </p:val>
                                        </p:tav>
                                      </p:tavLst>
                                    </p:anim>
                                    <p:anim calcmode="lin" valueType="num">
                                      <p:cBhvr additive="base">
                                        <p:cTn id="14" dur="1000" fill="hold"/>
                                        <p:tgtEl>
                                          <p:spTgt spid="3174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1000" fill="hold"/>
                                        <p:tgtEl>
                                          <p:spTgt spid="31750"/>
                                        </p:tgtEl>
                                        <p:attrNameLst>
                                          <p:attrName>ppt_x</p:attrName>
                                        </p:attrNameLst>
                                      </p:cBhvr>
                                      <p:tavLst>
                                        <p:tav tm="0">
                                          <p:val>
                                            <p:strVal val="0-#ppt_w/2"/>
                                          </p:val>
                                        </p:tav>
                                        <p:tav tm="100000">
                                          <p:val>
                                            <p:strVal val="#ppt_x"/>
                                          </p:val>
                                        </p:tav>
                                      </p:tavLst>
                                    </p:anim>
                                    <p:anim calcmode="lin" valueType="num">
                                      <p:cBhvr additive="base">
                                        <p:cTn id="19" dur="1000" fill="hold"/>
                                        <p:tgtEl>
                                          <p:spTgt spid="31750"/>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5" presetClass="entr" presetSubtype="0" fill="hold" nodeType="afterEffect">
                                  <p:stCondLst>
                                    <p:cond delay="0"/>
                                  </p:stCondLst>
                                  <p:childTnLst>
                                    <p:set>
                                      <p:cBhvr>
                                        <p:cTn id="22" dur="1" fill="hold">
                                          <p:stCondLst>
                                            <p:cond delay="0"/>
                                          </p:stCondLst>
                                        </p:cTn>
                                        <p:tgtEl>
                                          <p:spTgt spid="31754"/>
                                        </p:tgtEl>
                                        <p:attrNameLst>
                                          <p:attrName>style.visibility</p:attrName>
                                        </p:attrNameLst>
                                      </p:cBhvr>
                                      <p:to>
                                        <p:strVal val="visible"/>
                                      </p:to>
                                    </p:set>
                                    <p:anim calcmode="lin" valueType="num">
                                      <p:cBhvr>
                                        <p:cTn id="23" dur="1000" fill="hold"/>
                                        <p:tgtEl>
                                          <p:spTgt spid="31754"/>
                                        </p:tgtEl>
                                        <p:attrNameLst>
                                          <p:attrName>ppt_w</p:attrName>
                                        </p:attrNameLst>
                                      </p:cBhvr>
                                      <p:tavLst>
                                        <p:tav tm="0">
                                          <p:val>
                                            <p:fltVal val="0"/>
                                          </p:val>
                                        </p:tav>
                                        <p:tav tm="100000">
                                          <p:val>
                                            <p:strVal val="#ppt_w"/>
                                          </p:val>
                                        </p:tav>
                                      </p:tavLst>
                                    </p:anim>
                                    <p:anim calcmode="lin" valueType="num">
                                      <p:cBhvr>
                                        <p:cTn id="24" dur="1000" fill="hold"/>
                                        <p:tgtEl>
                                          <p:spTgt spid="31754"/>
                                        </p:tgtEl>
                                        <p:attrNameLst>
                                          <p:attrName>ppt_h</p:attrName>
                                        </p:attrNameLst>
                                      </p:cBhvr>
                                      <p:tavLst>
                                        <p:tav tm="0">
                                          <p:val>
                                            <p:fltVal val="0"/>
                                          </p:val>
                                        </p:tav>
                                        <p:tav tm="100000">
                                          <p:val>
                                            <p:strVal val="#ppt_h"/>
                                          </p:val>
                                        </p:tav>
                                      </p:tavLst>
                                    </p:anim>
                                    <p:anim calcmode="lin" valueType="num">
                                      <p:cBhvr>
                                        <p:cTn id="25" dur="1000" fill="hold"/>
                                        <p:tgtEl>
                                          <p:spTgt spid="3175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54"/>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4000"/>
                            </p:stCondLst>
                            <p:childTnLst>
                              <p:par>
                                <p:cTn id="28" presetID="47" presetClass="entr" presetSubtype="0" fill="hold" nodeType="afterEffect">
                                  <p:stCondLst>
                                    <p:cond delay="0"/>
                                  </p:stCondLst>
                                  <p:childTnLst>
                                    <p:set>
                                      <p:cBhvr>
                                        <p:cTn id="29" dur="1" fill="hold">
                                          <p:stCondLst>
                                            <p:cond delay="0"/>
                                          </p:stCondLst>
                                        </p:cTn>
                                        <p:tgtEl>
                                          <p:spTgt spid="31753"/>
                                        </p:tgtEl>
                                        <p:attrNameLst>
                                          <p:attrName>style.visibility</p:attrName>
                                        </p:attrNameLst>
                                      </p:cBhvr>
                                      <p:to>
                                        <p:strVal val="visible"/>
                                      </p:to>
                                    </p:set>
                                    <p:animEffect transition="in" filter="fade">
                                      <p:cBhvr>
                                        <p:cTn id="30" dur="1000"/>
                                        <p:tgtEl>
                                          <p:spTgt spid="31753"/>
                                        </p:tgtEl>
                                      </p:cBhvr>
                                    </p:animEffect>
                                    <p:anim calcmode="lin" valueType="num">
                                      <p:cBhvr>
                                        <p:cTn id="31" dur="1000" fill="hold"/>
                                        <p:tgtEl>
                                          <p:spTgt spid="31753"/>
                                        </p:tgtEl>
                                        <p:attrNameLst>
                                          <p:attrName>ppt_x</p:attrName>
                                        </p:attrNameLst>
                                      </p:cBhvr>
                                      <p:tavLst>
                                        <p:tav tm="0">
                                          <p:val>
                                            <p:strVal val="#ppt_x"/>
                                          </p:val>
                                        </p:tav>
                                        <p:tav tm="100000">
                                          <p:val>
                                            <p:strVal val="#ppt_x"/>
                                          </p:val>
                                        </p:tav>
                                      </p:tavLst>
                                    </p:anim>
                                    <p:anim calcmode="lin" valueType="num">
                                      <p:cBhvr>
                                        <p:cTn id="32" dur="1000" fill="hold"/>
                                        <p:tgtEl>
                                          <p:spTgt spid="31753"/>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7" presetClass="entr" presetSubtype="0" fill="hold" nodeType="afterEffect">
                                  <p:stCondLst>
                                    <p:cond delay="0"/>
                                  </p:stCondLst>
                                  <p:childTnLst>
                                    <p:set>
                                      <p:cBhvr>
                                        <p:cTn id="35" dur="1" fill="hold">
                                          <p:stCondLst>
                                            <p:cond delay="0"/>
                                          </p:stCondLst>
                                        </p:cTn>
                                        <p:tgtEl>
                                          <p:spTgt spid="31752"/>
                                        </p:tgtEl>
                                        <p:attrNameLst>
                                          <p:attrName>style.visibility</p:attrName>
                                        </p:attrNameLst>
                                      </p:cBhvr>
                                      <p:to>
                                        <p:strVal val="visible"/>
                                      </p:to>
                                    </p:set>
                                    <p:animEffect transition="in" filter="fade">
                                      <p:cBhvr>
                                        <p:cTn id="36" dur="1000"/>
                                        <p:tgtEl>
                                          <p:spTgt spid="31752"/>
                                        </p:tgtEl>
                                      </p:cBhvr>
                                    </p:animEffect>
                                    <p:anim calcmode="lin" valueType="num">
                                      <p:cBhvr>
                                        <p:cTn id="37" dur="1000" fill="hold"/>
                                        <p:tgtEl>
                                          <p:spTgt spid="31752"/>
                                        </p:tgtEl>
                                        <p:attrNameLst>
                                          <p:attrName>ppt_x</p:attrName>
                                        </p:attrNameLst>
                                      </p:cBhvr>
                                      <p:tavLst>
                                        <p:tav tm="0">
                                          <p:val>
                                            <p:strVal val="#ppt_x"/>
                                          </p:val>
                                        </p:tav>
                                        <p:tav tm="100000">
                                          <p:val>
                                            <p:strVal val="#ppt_x"/>
                                          </p:val>
                                        </p:tav>
                                      </p:tavLst>
                                    </p:anim>
                                    <p:anim calcmode="lin" valueType="num">
                                      <p:cBhvr>
                                        <p:cTn id="38" dur="1000" fill="hold"/>
                                        <p:tgtEl>
                                          <p:spTgt spid="31752"/>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7" presetClass="entr" presetSubtype="0" fill="hold" nodeType="afterEffect">
                                  <p:stCondLst>
                                    <p:cond delay="0"/>
                                  </p:stCondLst>
                                  <p:childTnLst>
                                    <p:set>
                                      <p:cBhvr>
                                        <p:cTn id="41" dur="1" fill="hold">
                                          <p:stCondLst>
                                            <p:cond delay="0"/>
                                          </p:stCondLst>
                                        </p:cTn>
                                        <p:tgtEl>
                                          <p:spTgt spid="31751"/>
                                        </p:tgtEl>
                                        <p:attrNameLst>
                                          <p:attrName>style.visibility</p:attrName>
                                        </p:attrNameLst>
                                      </p:cBhvr>
                                      <p:to>
                                        <p:strVal val="visible"/>
                                      </p:to>
                                    </p:set>
                                    <p:animEffect transition="in" filter="fade">
                                      <p:cBhvr>
                                        <p:cTn id="42" dur="1000"/>
                                        <p:tgtEl>
                                          <p:spTgt spid="31751"/>
                                        </p:tgtEl>
                                      </p:cBhvr>
                                    </p:animEffect>
                                    <p:anim calcmode="lin" valueType="num">
                                      <p:cBhvr>
                                        <p:cTn id="43" dur="1000" fill="hold"/>
                                        <p:tgtEl>
                                          <p:spTgt spid="31751"/>
                                        </p:tgtEl>
                                        <p:attrNameLst>
                                          <p:attrName>ppt_x</p:attrName>
                                        </p:attrNameLst>
                                      </p:cBhvr>
                                      <p:tavLst>
                                        <p:tav tm="0">
                                          <p:val>
                                            <p:strVal val="#ppt_x"/>
                                          </p:val>
                                        </p:tav>
                                        <p:tav tm="100000">
                                          <p:val>
                                            <p:strVal val="#ppt_x"/>
                                          </p:val>
                                        </p:tav>
                                      </p:tavLst>
                                    </p:anim>
                                    <p:anim calcmode="lin" valueType="num">
                                      <p:cBhvr>
                                        <p:cTn id="44" dur="1000" fill="hold"/>
                                        <p:tgtEl>
                                          <p:spTgt spid="31751"/>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47" presetClass="entr" presetSubtype="0" fill="hold" nodeType="afterEffect">
                                  <p:stCondLst>
                                    <p:cond delay="0"/>
                                  </p:stCondLst>
                                  <p:childTnLst>
                                    <p:set>
                                      <p:cBhvr>
                                        <p:cTn id="47" dur="1" fill="hold">
                                          <p:stCondLst>
                                            <p:cond delay="0"/>
                                          </p:stCondLst>
                                        </p:cTn>
                                        <p:tgtEl>
                                          <p:spTgt spid="31755"/>
                                        </p:tgtEl>
                                        <p:attrNameLst>
                                          <p:attrName>style.visibility</p:attrName>
                                        </p:attrNameLst>
                                      </p:cBhvr>
                                      <p:to>
                                        <p:strVal val="visible"/>
                                      </p:to>
                                    </p:set>
                                    <p:animEffect transition="in" filter="fade">
                                      <p:cBhvr>
                                        <p:cTn id="48" dur="1000"/>
                                        <p:tgtEl>
                                          <p:spTgt spid="31755"/>
                                        </p:tgtEl>
                                      </p:cBhvr>
                                    </p:animEffect>
                                    <p:anim calcmode="lin" valueType="num">
                                      <p:cBhvr>
                                        <p:cTn id="49" dur="1000" fill="hold"/>
                                        <p:tgtEl>
                                          <p:spTgt spid="31755"/>
                                        </p:tgtEl>
                                        <p:attrNameLst>
                                          <p:attrName>ppt_x</p:attrName>
                                        </p:attrNameLst>
                                      </p:cBhvr>
                                      <p:tavLst>
                                        <p:tav tm="0">
                                          <p:val>
                                            <p:strVal val="#ppt_x"/>
                                          </p:val>
                                        </p:tav>
                                        <p:tav tm="100000">
                                          <p:val>
                                            <p:strVal val="#ppt_x"/>
                                          </p:val>
                                        </p:tav>
                                      </p:tavLst>
                                    </p:anim>
                                    <p:anim calcmode="lin" valueType="num">
                                      <p:cBhvr>
                                        <p:cTn id="50" dur="1000" fill="hold"/>
                                        <p:tgtEl>
                                          <p:spTgt spid="31755"/>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7" presetClass="entr" presetSubtype="0" fill="hold" nodeType="afterEffect">
                                  <p:stCondLst>
                                    <p:cond delay="0"/>
                                  </p:stCondLst>
                                  <p:childTnLst>
                                    <p:set>
                                      <p:cBhvr>
                                        <p:cTn id="53" dur="1" fill="hold">
                                          <p:stCondLst>
                                            <p:cond delay="0"/>
                                          </p:stCondLst>
                                        </p:cTn>
                                        <p:tgtEl>
                                          <p:spTgt spid="31756"/>
                                        </p:tgtEl>
                                        <p:attrNameLst>
                                          <p:attrName>style.visibility</p:attrName>
                                        </p:attrNameLst>
                                      </p:cBhvr>
                                      <p:to>
                                        <p:strVal val="visible"/>
                                      </p:to>
                                    </p:set>
                                    <p:animEffect transition="in" filter="fade">
                                      <p:cBhvr>
                                        <p:cTn id="54" dur="1000"/>
                                        <p:tgtEl>
                                          <p:spTgt spid="31756"/>
                                        </p:tgtEl>
                                      </p:cBhvr>
                                    </p:animEffect>
                                    <p:anim calcmode="lin" valueType="num">
                                      <p:cBhvr>
                                        <p:cTn id="55" dur="1000" fill="hold"/>
                                        <p:tgtEl>
                                          <p:spTgt spid="31756"/>
                                        </p:tgtEl>
                                        <p:attrNameLst>
                                          <p:attrName>ppt_x</p:attrName>
                                        </p:attrNameLst>
                                      </p:cBhvr>
                                      <p:tavLst>
                                        <p:tav tm="0">
                                          <p:val>
                                            <p:strVal val="#ppt_x"/>
                                          </p:val>
                                        </p:tav>
                                        <p:tav tm="100000">
                                          <p:val>
                                            <p:strVal val="#ppt_x"/>
                                          </p:val>
                                        </p:tav>
                                      </p:tavLst>
                                    </p:anim>
                                    <p:anim calcmode="lin" valueType="num">
                                      <p:cBhvr>
                                        <p:cTn id="56" dur="1000" fill="hold"/>
                                        <p:tgtEl>
                                          <p:spTgt spid="31756"/>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7" presetClass="entr" presetSubtype="0" fill="hold" nodeType="afterEffect">
                                  <p:stCondLst>
                                    <p:cond delay="0"/>
                                  </p:stCondLst>
                                  <p:childTnLst>
                                    <p:set>
                                      <p:cBhvr>
                                        <p:cTn id="59" dur="1" fill="hold">
                                          <p:stCondLst>
                                            <p:cond delay="0"/>
                                          </p:stCondLst>
                                        </p:cTn>
                                        <p:tgtEl>
                                          <p:spTgt spid="31757"/>
                                        </p:tgtEl>
                                        <p:attrNameLst>
                                          <p:attrName>style.visibility</p:attrName>
                                        </p:attrNameLst>
                                      </p:cBhvr>
                                      <p:to>
                                        <p:strVal val="visible"/>
                                      </p:to>
                                    </p:set>
                                    <p:animEffect transition="in" filter="fade">
                                      <p:cBhvr>
                                        <p:cTn id="60" dur="1000"/>
                                        <p:tgtEl>
                                          <p:spTgt spid="31757"/>
                                        </p:tgtEl>
                                      </p:cBhvr>
                                    </p:animEffect>
                                    <p:anim calcmode="lin" valueType="num">
                                      <p:cBhvr>
                                        <p:cTn id="61" dur="1000" fill="hold"/>
                                        <p:tgtEl>
                                          <p:spTgt spid="31757"/>
                                        </p:tgtEl>
                                        <p:attrNameLst>
                                          <p:attrName>ppt_x</p:attrName>
                                        </p:attrNameLst>
                                      </p:cBhvr>
                                      <p:tavLst>
                                        <p:tav tm="0">
                                          <p:val>
                                            <p:strVal val="#ppt_x"/>
                                          </p:val>
                                        </p:tav>
                                        <p:tav tm="100000">
                                          <p:val>
                                            <p:strVal val="#ppt_x"/>
                                          </p:val>
                                        </p:tav>
                                      </p:tavLst>
                                    </p:anim>
                                    <p:anim calcmode="lin" valueType="num">
                                      <p:cBhvr>
                                        <p:cTn id="62" dur="1000" fill="hold"/>
                                        <p:tgtEl>
                                          <p:spTgt spid="31757"/>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27" presetClass="entr" presetSubtype="0" fill="hold" grpId="0" nodeType="afterEffect">
                                  <p:stCondLst>
                                    <p:cond delay="0"/>
                                  </p:stCondLst>
                                  <p:iterate type="lt">
                                    <p:tmPct val="50000"/>
                                  </p:iterate>
                                  <p:childTnLst>
                                    <p:set>
                                      <p:cBhvr>
                                        <p:cTn id="65"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66"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68" dur="80"/>
                                        <p:tgtEl>
                                          <p:spTgt spid="12">
                                            <p:txEl>
                                              <p:pRg st="0" end="0"/>
                                            </p:txEl>
                                          </p:spTgt>
                                        </p:tgtEl>
                                        <p:attrNameLst>
                                          <p:attrName>fill.type</p:attrName>
                                        </p:attrNameLst>
                                      </p:cBhvr>
                                      <p:to>
                                        <p:strVal val="solid"/>
                                      </p:to>
                                    </p:set>
                                  </p:childTnLst>
                                </p:cTn>
                              </p:par>
                            </p:childTnLst>
                          </p:cTn>
                        </p:par>
                        <p:par>
                          <p:cTn id="69" fill="hold">
                            <p:stCondLst>
                              <p:cond delay="10880"/>
                            </p:stCondLst>
                            <p:childTnLst>
                              <p:par>
                                <p:cTn id="70" presetID="27" presetClass="entr" presetSubtype="0" fill="hold" grpId="0" nodeType="afterEffect">
                                  <p:stCondLst>
                                    <p:cond delay="0"/>
                                  </p:stCondLst>
                                  <p:iterate type="lt">
                                    <p:tmPct val="50000"/>
                                  </p:iterate>
                                  <p:childTnLst>
                                    <p:set>
                                      <p:cBhvr>
                                        <p:cTn id="71"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2"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14">
                                            <p:txEl>
                                              <p:pRg st="0" end="0"/>
                                            </p:txEl>
                                          </p:spTgt>
                                        </p:tgtEl>
                                        <p:attrNameLst>
                                          <p:attrName>fill.type</p:attrName>
                                        </p:attrNameLst>
                                      </p:cBhvr>
                                      <p:to>
                                        <p:strVal val="solid"/>
                                      </p:to>
                                    </p:set>
                                  </p:childTnLst>
                                </p:cTn>
                              </p:par>
                            </p:childTnLst>
                          </p:cTn>
                        </p:par>
                        <p:par>
                          <p:cTn id="75" fill="hold">
                            <p:stCondLst>
                              <p:cond delay="11760"/>
                            </p:stCondLst>
                            <p:childTnLst>
                              <p:par>
                                <p:cTn id="76" presetID="27" presetClass="entr" presetSubtype="0" fill="hold" grpId="0" nodeType="afterEffect">
                                  <p:stCondLst>
                                    <p:cond delay="0"/>
                                  </p:stCondLst>
                                  <p:iterate type="lt">
                                    <p:tmPct val="50000"/>
                                  </p:iterate>
                                  <p:childTnLst>
                                    <p:set>
                                      <p:cBhvr>
                                        <p:cTn id="77"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78"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80" dur="80"/>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4" grpId="0" build="allAtOnce"/>
      <p:bldP spid="1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4213225" y="920750"/>
            <a:ext cx="5040313" cy="4965700"/>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612775" y="471488"/>
            <a:ext cx="3600450" cy="3546475"/>
          </a:xfrm>
          <a:prstGeom prst="rect">
            <a:avLst/>
          </a:prstGeom>
          <a:noFill/>
          <a:ln w="9525">
            <a:noFill/>
          </a:ln>
        </p:spPr>
      </p:pic>
      <p:pic>
        <p:nvPicPr>
          <p:cNvPr id="33802" name="图片 33801" descr="1-25"/>
          <p:cNvPicPr>
            <a:picLocks noChangeAspect="1"/>
          </p:cNvPicPr>
          <p:nvPr/>
        </p:nvPicPr>
        <p:blipFill>
          <a:blip r:embed="rId6"/>
          <a:stretch>
            <a:fillRect/>
          </a:stretch>
        </p:blipFill>
        <p:spPr>
          <a:xfrm>
            <a:off x="9240838" y="2073275"/>
            <a:ext cx="7356475" cy="7246938"/>
          </a:xfrm>
          <a:prstGeom prst="rect">
            <a:avLst/>
          </a:prstGeom>
          <a:noFill/>
          <a:ln w="9525">
            <a:noFill/>
          </a:ln>
        </p:spPr>
      </p:pic>
      <p:sp>
        <p:nvSpPr>
          <p:cNvPr id="8" name="文本框 7"/>
          <p:cNvSpPr txBox="1"/>
          <p:nvPr/>
        </p:nvSpPr>
        <p:spPr>
          <a:xfrm>
            <a:off x="1558528" y="1827571"/>
            <a:ext cx="1903016" cy="861774"/>
          </a:xfrm>
          <a:prstGeom prst="rect">
            <a:avLst/>
          </a:prstGeom>
          <a:noFill/>
          <a:ln w="9525">
            <a:noFill/>
          </a:ln>
        </p:spPr>
        <p:txBody>
          <a:bodyPr wrap="square">
            <a:spAutoFit/>
          </a:bodyPr>
          <a:lstStyle/>
          <a:p>
            <a:pPr lvl="0" defTabSz="1500505">
              <a:spcBef>
                <a:spcPct val="50000"/>
              </a:spcBef>
            </a:pPr>
            <a:r>
              <a:rPr lang="zh-CN" altLang="en-US" sz="2000" dirty="0"/>
              <a:t>点击输入</a:t>
            </a:r>
            <a:r>
              <a:rPr lang="zh-CN" altLang="en-US" sz="2000" dirty="0" smtClean="0"/>
              <a:t>简要</a:t>
            </a:r>
            <a:endParaRPr lang="en-US" altLang="zh-CN" sz="2000" dirty="0" smtClean="0"/>
          </a:p>
          <a:p>
            <a:pPr lvl="0" defTabSz="1500505">
              <a:spcBef>
                <a:spcPct val="50000"/>
              </a:spcBef>
            </a:pPr>
            <a:r>
              <a:rPr lang="zh-CN" altLang="en-US" sz="2000" dirty="0" smtClean="0"/>
              <a:t>文字内容</a:t>
            </a:r>
            <a:endParaRPr lang="en-US" altLang="zh-CN" sz="2000" dirty="0" smtClean="0"/>
          </a:p>
        </p:txBody>
      </p:sp>
      <p:sp>
        <p:nvSpPr>
          <p:cNvPr id="9" name="文本框 8"/>
          <p:cNvSpPr txBox="1"/>
          <p:nvPr/>
        </p:nvSpPr>
        <p:spPr>
          <a:xfrm>
            <a:off x="5436816" y="2988033"/>
            <a:ext cx="2952328" cy="861774"/>
          </a:xfrm>
          <a:prstGeom prst="rect">
            <a:avLst/>
          </a:prstGeom>
          <a:noFill/>
          <a:ln w="9525">
            <a:noFill/>
          </a:ln>
        </p:spPr>
        <p:txBody>
          <a:bodyPr wrap="square">
            <a:spAutoFit/>
          </a:bodyPr>
          <a:lstStyle/>
          <a:p>
            <a:pPr lvl="0" defTabSz="1500505">
              <a:spcBef>
                <a:spcPct val="50000"/>
              </a:spcBef>
            </a:pPr>
            <a:r>
              <a:rPr lang="zh-CN" altLang="en-US" sz="2000" dirty="0"/>
              <a:t>点击输入简要文字内容</a:t>
            </a:r>
            <a:r>
              <a:rPr lang="zh-CN" altLang="en-US" sz="2000" dirty="0" smtClean="0"/>
              <a:t>，</a:t>
            </a:r>
            <a:endParaRPr lang="en-US" altLang="zh-CN" sz="2000" dirty="0" smtClean="0"/>
          </a:p>
          <a:p>
            <a:pPr lvl="0" defTabSz="1500505">
              <a:spcBef>
                <a:spcPct val="50000"/>
              </a:spcBef>
            </a:pPr>
            <a:r>
              <a:rPr lang="zh-CN" altLang="en-US" sz="2000" dirty="0" smtClean="0"/>
              <a:t>文字</a:t>
            </a:r>
            <a:r>
              <a:rPr lang="zh-CN" altLang="en-US" sz="2000" dirty="0"/>
              <a:t>内容需概括</a:t>
            </a:r>
            <a:r>
              <a:rPr lang="zh-CN" altLang="en-US" sz="2000" dirty="0" smtClean="0"/>
              <a:t>精炼。</a:t>
            </a:r>
            <a:endParaRPr lang="zh-CN" altLang="en-US" sz="2000" dirty="0"/>
          </a:p>
        </p:txBody>
      </p:sp>
      <p:sp>
        <p:nvSpPr>
          <p:cNvPr id="10" name="文本框 9"/>
          <p:cNvSpPr txBox="1"/>
          <p:nvPr/>
        </p:nvSpPr>
        <p:spPr>
          <a:xfrm>
            <a:off x="11482388" y="5265857"/>
            <a:ext cx="2952328" cy="861774"/>
          </a:xfrm>
          <a:prstGeom prst="rect">
            <a:avLst/>
          </a:prstGeom>
          <a:noFill/>
          <a:ln w="9525">
            <a:noFill/>
          </a:ln>
        </p:spPr>
        <p:txBody>
          <a:bodyPr wrap="square">
            <a:spAutoFit/>
          </a:bodyPr>
          <a:lstStyle/>
          <a:p>
            <a:pPr lvl="0" defTabSz="1500505">
              <a:spcBef>
                <a:spcPct val="50000"/>
              </a:spcBef>
            </a:pPr>
            <a:r>
              <a:rPr lang="zh-CN" altLang="en-US" sz="2000" dirty="0"/>
              <a:t>点击输入简要文字内容</a:t>
            </a:r>
            <a:r>
              <a:rPr lang="zh-CN" altLang="en-US" sz="2000" dirty="0" smtClean="0"/>
              <a:t>，</a:t>
            </a:r>
            <a:endParaRPr lang="en-US" altLang="zh-CN" sz="2000" dirty="0" smtClean="0"/>
          </a:p>
          <a:p>
            <a:pPr lvl="0" defTabSz="1500505">
              <a:spcBef>
                <a:spcPct val="50000"/>
              </a:spcBef>
            </a:pPr>
            <a:r>
              <a:rPr lang="zh-CN" altLang="en-US" sz="2000" dirty="0" smtClean="0"/>
              <a:t>文字</a:t>
            </a:r>
            <a:r>
              <a:rPr lang="zh-CN" altLang="en-US" sz="2000" dirty="0"/>
              <a:t>内容需概括</a:t>
            </a:r>
            <a:r>
              <a:rPr lang="zh-CN" altLang="en-US" sz="2000" dirty="0" smtClean="0"/>
              <a:t>精炼。</a:t>
            </a:r>
            <a:endParaRPr lang="zh-CN" altLang="en-US" sz="2000" dirty="0"/>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3799"/>
                                        </p:tgtEl>
                                        <p:attrNameLst>
                                          <p:attrName>style.visibility</p:attrName>
                                        </p:attrNameLst>
                                      </p:cBhvr>
                                      <p:to>
                                        <p:strVal val="visible"/>
                                      </p:to>
                                    </p:set>
                                    <p:anim calcmode="lin" valueType="num">
                                      <p:cBhvr>
                                        <p:cTn id="13" dur="1000" fill="hold"/>
                                        <p:tgtEl>
                                          <p:spTgt spid="33799"/>
                                        </p:tgtEl>
                                        <p:attrNameLst>
                                          <p:attrName>ppt_w</p:attrName>
                                        </p:attrNameLst>
                                      </p:cBhvr>
                                      <p:tavLst>
                                        <p:tav tm="0">
                                          <p:val>
                                            <p:fltVal val="0"/>
                                          </p:val>
                                        </p:tav>
                                        <p:tav tm="100000">
                                          <p:val>
                                            <p:strVal val="#ppt_w"/>
                                          </p:val>
                                        </p:tav>
                                      </p:tavLst>
                                    </p:anim>
                                    <p:anim calcmode="lin" valueType="num">
                                      <p:cBhvr>
                                        <p:cTn id="14" dur="1000" fill="hold"/>
                                        <p:tgtEl>
                                          <p:spTgt spid="33799"/>
                                        </p:tgtEl>
                                        <p:attrNameLst>
                                          <p:attrName>ppt_h</p:attrName>
                                        </p:attrNameLst>
                                      </p:cBhvr>
                                      <p:tavLst>
                                        <p:tav tm="0">
                                          <p:val>
                                            <p:fltVal val="0"/>
                                          </p:val>
                                        </p:tav>
                                        <p:tav tm="100000">
                                          <p:val>
                                            <p:strVal val="#ppt_h"/>
                                          </p:val>
                                        </p:tav>
                                      </p:tavLst>
                                    </p:anim>
                                    <p:anim calcmode="lin" valueType="num">
                                      <p:cBhvr>
                                        <p:cTn id="15"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33801"/>
                                        </p:tgtEl>
                                        <p:attrNameLst>
                                          <p:attrName>style.visibility</p:attrName>
                                        </p:attrNameLst>
                                      </p:cBhvr>
                                      <p:to>
                                        <p:strVal val="visible"/>
                                      </p:to>
                                    </p:set>
                                    <p:anim calcmode="lin" valueType="num">
                                      <p:cBhvr>
                                        <p:cTn id="20" dur="1000" fill="hold"/>
                                        <p:tgtEl>
                                          <p:spTgt spid="33801"/>
                                        </p:tgtEl>
                                        <p:attrNameLst>
                                          <p:attrName>ppt_w</p:attrName>
                                        </p:attrNameLst>
                                      </p:cBhvr>
                                      <p:tavLst>
                                        <p:tav tm="0">
                                          <p:val>
                                            <p:fltVal val="0"/>
                                          </p:val>
                                        </p:tav>
                                        <p:tav tm="100000">
                                          <p:val>
                                            <p:strVal val="#ppt_w"/>
                                          </p:val>
                                        </p:tav>
                                      </p:tavLst>
                                    </p:anim>
                                    <p:anim calcmode="lin" valueType="num">
                                      <p:cBhvr>
                                        <p:cTn id="21" dur="1000" fill="hold"/>
                                        <p:tgtEl>
                                          <p:spTgt spid="33801"/>
                                        </p:tgtEl>
                                        <p:attrNameLst>
                                          <p:attrName>ppt_h</p:attrName>
                                        </p:attrNameLst>
                                      </p:cBhvr>
                                      <p:tavLst>
                                        <p:tav tm="0">
                                          <p:val>
                                            <p:fltVal val="0"/>
                                          </p:val>
                                        </p:tav>
                                        <p:tav tm="100000">
                                          <p:val>
                                            <p:strVal val="#ppt_h"/>
                                          </p:val>
                                        </p:tav>
                                      </p:tavLst>
                                    </p:anim>
                                    <p:anim calcmode="lin" valueType="num">
                                      <p:cBhvr>
                                        <p:cTn id="22"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15" presetClass="entr" presetSubtype="0" fill="hold" nodeType="afterEffect">
                                  <p:stCondLst>
                                    <p:cond delay="0"/>
                                  </p:stCondLst>
                                  <p:childTnLst>
                                    <p:set>
                                      <p:cBhvr>
                                        <p:cTn id="26" dur="1" fill="hold">
                                          <p:stCondLst>
                                            <p:cond delay="0"/>
                                          </p:stCondLst>
                                        </p:cTn>
                                        <p:tgtEl>
                                          <p:spTgt spid="33800"/>
                                        </p:tgtEl>
                                        <p:attrNameLst>
                                          <p:attrName>style.visibility</p:attrName>
                                        </p:attrNameLst>
                                      </p:cBhvr>
                                      <p:to>
                                        <p:strVal val="visible"/>
                                      </p:to>
                                    </p:set>
                                    <p:anim calcmode="lin" valueType="num">
                                      <p:cBhvr>
                                        <p:cTn id="27" dur="1000" fill="hold"/>
                                        <p:tgtEl>
                                          <p:spTgt spid="33800"/>
                                        </p:tgtEl>
                                        <p:attrNameLst>
                                          <p:attrName>ppt_w</p:attrName>
                                        </p:attrNameLst>
                                      </p:cBhvr>
                                      <p:tavLst>
                                        <p:tav tm="0">
                                          <p:val>
                                            <p:fltVal val="0"/>
                                          </p:val>
                                        </p:tav>
                                        <p:tav tm="100000">
                                          <p:val>
                                            <p:strVal val="#ppt_w"/>
                                          </p:val>
                                        </p:tav>
                                      </p:tavLst>
                                    </p:anim>
                                    <p:anim calcmode="lin" valueType="num">
                                      <p:cBhvr>
                                        <p:cTn id="28" dur="1000" fill="hold"/>
                                        <p:tgtEl>
                                          <p:spTgt spid="33800"/>
                                        </p:tgtEl>
                                        <p:attrNameLst>
                                          <p:attrName>ppt_h</p:attrName>
                                        </p:attrNameLst>
                                      </p:cBhvr>
                                      <p:tavLst>
                                        <p:tav tm="0">
                                          <p:val>
                                            <p:fltVal val="0"/>
                                          </p:val>
                                        </p:tav>
                                        <p:tav tm="100000">
                                          <p:val>
                                            <p:strVal val="#ppt_h"/>
                                          </p:val>
                                        </p:tav>
                                      </p:tavLst>
                                    </p:anim>
                                    <p:anim calcmode="lin" valueType="num">
                                      <p:cBhvr>
                                        <p:cTn id="29"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4000"/>
                            </p:stCondLst>
                            <p:childTnLst>
                              <p:par>
                                <p:cTn id="32" presetID="15" presetClass="entr" presetSubtype="0" fill="hold" nodeType="afterEffect">
                                  <p:stCondLst>
                                    <p:cond delay="0"/>
                                  </p:stCondLst>
                                  <p:childTnLst>
                                    <p:set>
                                      <p:cBhvr>
                                        <p:cTn id="33" dur="1" fill="hold">
                                          <p:stCondLst>
                                            <p:cond delay="0"/>
                                          </p:stCondLst>
                                        </p:cTn>
                                        <p:tgtEl>
                                          <p:spTgt spid="33802"/>
                                        </p:tgtEl>
                                        <p:attrNameLst>
                                          <p:attrName>style.visibility</p:attrName>
                                        </p:attrNameLst>
                                      </p:cBhvr>
                                      <p:to>
                                        <p:strVal val="visible"/>
                                      </p:to>
                                    </p:set>
                                    <p:anim calcmode="lin" valueType="num">
                                      <p:cBhvr>
                                        <p:cTn id="34" dur="1000" fill="hold"/>
                                        <p:tgtEl>
                                          <p:spTgt spid="33802"/>
                                        </p:tgtEl>
                                        <p:attrNameLst>
                                          <p:attrName>ppt_w</p:attrName>
                                        </p:attrNameLst>
                                      </p:cBhvr>
                                      <p:tavLst>
                                        <p:tav tm="0">
                                          <p:val>
                                            <p:fltVal val="0"/>
                                          </p:val>
                                        </p:tav>
                                        <p:tav tm="100000">
                                          <p:val>
                                            <p:strVal val="#ppt_w"/>
                                          </p:val>
                                        </p:tav>
                                      </p:tavLst>
                                    </p:anim>
                                    <p:anim calcmode="lin" valueType="num">
                                      <p:cBhvr>
                                        <p:cTn id="35" dur="1000" fill="hold"/>
                                        <p:tgtEl>
                                          <p:spTgt spid="33802"/>
                                        </p:tgtEl>
                                        <p:attrNameLst>
                                          <p:attrName>ppt_h</p:attrName>
                                        </p:attrNameLst>
                                      </p:cBhvr>
                                      <p:tavLst>
                                        <p:tav tm="0">
                                          <p:val>
                                            <p:fltVal val="0"/>
                                          </p:val>
                                        </p:tav>
                                        <p:tav tm="100000">
                                          <p:val>
                                            <p:strVal val="#ppt_h"/>
                                          </p:val>
                                        </p:tav>
                                      </p:tavLst>
                                    </p:anim>
                                    <p:anim calcmode="lin" valueType="num">
                                      <p:cBhvr>
                                        <p:cTn id="36"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5000"/>
                            </p:stCondLst>
                            <p:childTnLst>
                              <p:par>
                                <p:cTn id="39" presetID="47" presetClass="entr" presetSubtype="0" fill="hold" nodeType="afterEffect">
                                  <p:stCondLst>
                                    <p:cond delay="0"/>
                                  </p:stCondLst>
                                  <p:childTnLst>
                                    <p:set>
                                      <p:cBhvr>
                                        <p:cTn id="40" dur="1" fill="hold">
                                          <p:stCondLst>
                                            <p:cond delay="0"/>
                                          </p:stCondLst>
                                        </p:cTn>
                                        <p:tgtEl>
                                          <p:spTgt spid="33798"/>
                                        </p:tgtEl>
                                        <p:attrNameLst>
                                          <p:attrName>style.visibility</p:attrName>
                                        </p:attrNameLst>
                                      </p:cBhvr>
                                      <p:to>
                                        <p:strVal val="visible"/>
                                      </p:to>
                                    </p:set>
                                    <p:animEffect transition="in" filter="fade">
                                      <p:cBhvr>
                                        <p:cTn id="41" dur="1000"/>
                                        <p:tgtEl>
                                          <p:spTgt spid="33798"/>
                                        </p:tgtEl>
                                      </p:cBhvr>
                                    </p:animEffect>
                                    <p:anim calcmode="lin" valueType="num">
                                      <p:cBhvr>
                                        <p:cTn id="42" dur="1000" fill="hold"/>
                                        <p:tgtEl>
                                          <p:spTgt spid="33798"/>
                                        </p:tgtEl>
                                        <p:attrNameLst>
                                          <p:attrName>ppt_x</p:attrName>
                                        </p:attrNameLst>
                                      </p:cBhvr>
                                      <p:tavLst>
                                        <p:tav tm="0">
                                          <p:val>
                                            <p:strVal val="#ppt_x"/>
                                          </p:val>
                                        </p:tav>
                                        <p:tav tm="100000">
                                          <p:val>
                                            <p:strVal val="#ppt_x"/>
                                          </p:val>
                                        </p:tav>
                                      </p:tavLst>
                                    </p:anim>
                                    <p:anim calcmode="lin" valueType="num">
                                      <p:cBhvr>
                                        <p:cTn id="43" dur="1000" fill="hold"/>
                                        <p:tgtEl>
                                          <p:spTgt spid="33798"/>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4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8">
                                            <p:txEl>
                                              <p:pRg st="0" end="0"/>
                                            </p:txEl>
                                          </p:spTgt>
                                        </p:tgtEl>
                                        <p:attrNameLst>
                                          <p:attrName>fill.type</p:attrName>
                                        </p:attrNameLst>
                                      </p:cBhvr>
                                      <p:to>
                                        <p:strVal val="solid"/>
                                      </p:to>
                                    </p:set>
                                  </p:childTnLst>
                                </p:cTn>
                              </p:par>
                            </p:childTnLst>
                          </p:cTn>
                        </p:par>
                        <p:par>
                          <p:cTn id="50" fill="hold">
                            <p:stCondLst>
                              <p:cond delay="628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53"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55" dur="80"/>
                                        <p:tgtEl>
                                          <p:spTgt spid="8">
                                            <p:txEl>
                                              <p:pRg st="1" end="1"/>
                                            </p:txEl>
                                          </p:spTgt>
                                        </p:tgtEl>
                                        <p:attrNameLst>
                                          <p:attrName>fill.type</p:attrName>
                                        </p:attrNameLst>
                                      </p:cBhvr>
                                      <p:to>
                                        <p:strVal val="solid"/>
                                      </p:to>
                                    </p:set>
                                  </p:childTnLst>
                                </p:cTn>
                              </p:par>
                            </p:childTnLst>
                          </p:cTn>
                        </p:par>
                        <p:par>
                          <p:cTn id="56" fill="hold">
                            <p:stCondLst>
                              <p:cond delay="648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59"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61" dur="80"/>
                                        <p:tgtEl>
                                          <p:spTgt spid="9">
                                            <p:txEl>
                                              <p:pRg st="0" end="0"/>
                                            </p:txEl>
                                          </p:spTgt>
                                        </p:tgtEl>
                                        <p:attrNameLst>
                                          <p:attrName>fill.type</p:attrName>
                                        </p:attrNameLst>
                                      </p:cBhvr>
                                      <p:to>
                                        <p:strVal val="solid"/>
                                      </p:to>
                                    </p:set>
                                  </p:childTnLst>
                                </p:cTn>
                              </p:par>
                            </p:childTnLst>
                          </p:cTn>
                        </p:par>
                        <p:par>
                          <p:cTn id="62" fill="hold">
                            <p:stCondLst>
                              <p:cond delay="6960"/>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65"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67" dur="80"/>
                                        <p:tgtEl>
                                          <p:spTgt spid="9">
                                            <p:txEl>
                                              <p:pRg st="1" end="1"/>
                                            </p:txEl>
                                          </p:spTgt>
                                        </p:tgtEl>
                                        <p:attrNameLst>
                                          <p:attrName>fill.type</p:attrName>
                                        </p:attrNameLst>
                                      </p:cBhvr>
                                      <p:to>
                                        <p:strVal val="solid"/>
                                      </p:to>
                                    </p:set>
                                  </p:childTnLst>
                                </p:cTn>
                              </p:par>
                            </p:childTnLst>
                          </p:cTn>
                        </p:par>
                        <p:par>
                          <p:cTn id="68" fill="hold">
                            <p:stCondLst>
                              <p:cond delay="740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1"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73" dur="80"/>
                                        <p:tgtEl>
                                          <p:spTgt spid="10">
                                            <p:txEl>
                                              <p:pRg st="0" end="0"/>
                                            </p:txEl>
                                          </p:spTgt>
                                        </p:tgtEl>
                                        <p:attrNameLst>
                                          <p:attrName>fill.type</p:attrName>
                                        </p:attrNameLst>
                                      </p:cBhvr>
                                      <p:to>
                                        <p:strVal val="solid"/>
                                      </p:to>
                                    </p:set>
                                  </p:childTnLst>
                                </p:cTn>
                              </p:par>
                            </p:childTnLst>
                          </p:cTn>
                        </p:par>
                        <p:par>
                          <p:cTn id="74" fill="hold">
                            <p:stCondLst>
                              <p:cond delay="788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10">
                                            <p:txEl>
                                              <p:pRg st="1" end="1"/>
                                            </p:txEl>
                                          </p:spTgt>
                                        </p:tgtEl>
                                        <p:attrNameLst>
                                          <p:attrName>style.visibility</p:attrName>
                                        </p:attrNameLst>
                                      </p:cBhvr>
                                      <p:to>
                                        <p:strVal val="visible"/>
                                      </p:to>
                                    </p:set>
                                    <p:anim calcmode="discrete" valueType="clr">
                                      <p:cBhvr override="childStyle">
                                        <p:cTn id="77" dur="80"/>
                                        <p:tgtEl>
                                          <p:spTgt spid="1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0">
                                            <p:txEl>
                                              <p:pRg st="1" end="1"/>
                                            </p:txEl>
                                          </p:spTgt>
                                        </p:tgtEl>
                                        <p:attrNameLst>
                                          <p:attrName>fillcolor</p:attrName>
                                        </p:attrNameLst>
                                      </p:cBhvr>
                                      <p:tavLst>
                                        <p:tav tm="0">
                                          <p:val>
                                            <p:clrVal>
                                              <a:schemeClr val="accent2"/>
                                            </p:clrVal>
                                          </p:val>
                                        </p:tav>
                                        <p:tav tm="50000">
                                          <p:val>
                                            <p:clrVal>
                                              <a:schemeClr val="hlink"/>
                                            </p:clrVal>
                                          </p:val>
                                        </p:tav>
                                      </p:tavLst>
                                    </p:anim>
                                    <p:set>
                                      <p:cBhvr>
                                        <p:cTn id="79" dur="80"/>
                                        <p:tgtEl>
                                          <p:spTgt spid="1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7897" name="图片 37896" descr="1-26"/>
          <p:cNvPicPr>
            <a:picLocks noChangeAspect="1"/>
          </p:cNvPicPr>
          <p:nvPr/>
        </p:nvPicPr>
        <p:blipFill>
          <a:blip r:embed="rId4"/>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549275" y="5240338"/>
            <a:ext cx="4383088" cy="3962400"/>
          </a:xfrm>
          <a:prstGeom prst="rect">
            <a:avLst/>
          </a:prstGeom>
          <a:noFill/>
          <a:ln w="9525">
            <a:noFill/>
          </a:ln>
        </p:spPr>
      </p:pic>
      <p:pic>
        <p:nvPicPr>
          <p:cNvPr id="37895" name="图片 37894" descr="1-29"/>
          <p:cNvPicPr>
            <a:picLocks noChangeAspect="1"/>
          </p:cNvPicPr>
          <p:nvPr/>
        </p:nvPicPr>
        <p:blipFill>
          <a:blip r:embed="rId6"/>
          <a:stretch>
            <a:fillRect/>
          </a:stretch>
        </p:blipFill>
        <p:spPr>
          <a:xfrm>
            <a:off x="6156325" y="0"/>
            <a:ext cx="10440988" cy="9526588"/>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981200" y="920750"/>
            <a:ext cx="4114800" cy="3657600"/>
          </a:xfrm>
          <a:prstGeom prst="rect">
            <a:avLst/>
          </a:prstGeom>
          <a:noFill/>
          <a:ln w="9525">
            <a:noFill/>
          </a:ln>
        </p:spPr>
      </p:pic>
      <p:sp>
        <p:nvSpPr>
          <p:cNvPr id="7" name="文本框 6"/>
          <p:cNvSpPr txBox="1"/>
          <p:nvPr/>
        </p:nvSpPr>
        <p:spPr>
          <a:xfrm>
            <a:off x="8351217" y="4917127"/>
            <a:ext cx="4392488" cy="1246495"/>
          </a:xfrm>
          <a:prstGeom prst="rect">
            <a:avLst/>
          </a:prstGeom>
          <a:noFill/>
          <a:ln w="9525">
            <a:noFill/>
          </a:ln>
        </p:spPr>
        <p:txBody>
          <a:bodyPr wrap="square">
            <a:spAutoFit/>
          </a:bodyPr>
          <a:lstStyle/>
          <a:p>
            <a:pPr lvl="0" defTabSz="1500505">
              <a:spcBef>
                <a:spcPct val="50000"/>
              </a:spcBef>
            </a:pPr>
            <a:r>
              <a:rPr lang="zh-CN" altLang="en-US" dirty="0"/>
              <a:t>点击输入简要文字内容</a:t>
            </a:r>
            <a:r>
              <a:rPr lang="zh-CN" altLang="en-US" dirty="0" smtClean="0"/>
              <a:t>，</a:t>
            </a:r>
            <a:endParaRPr lang="en-US" altLang="zh-CN" dirty="0" smtClean="0"/>
          </a:p>
          <a:p>
            <a:pPr lvl="0" defTabSz="1500505">
              <a:spcBef>
                <a:spcPct val="50000"/>
              </a:spcBef>
            </a:pPr>
            <a:r>
              <a:rPr lang="zh-CN" altLang="en-US" dirty="0" smtClean="0"/>
              <a:t>文字</a:t>
            </a:r>
            <a:r>
              <a:rPr lang="zh-CN" altLang="en-US" dirty="0"/>
              <a:t>内容需概括</a:t>
            </a:r>
            <a:r>
              <a:rPr lang="zh-CN" altLang="en-US" dirty="0" smtClean="0"/>
              <a:t>精炼。</a:t>
            </a:r>
            <a:endParaRPr lang="zh-CN" altLang="en-US" dirty="0"/>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ppt_w</p:attrName>
                                        </p:attrNameLst>
                                      </p:cBhvr>
                                      <p:tavLst>
                                        <p:tav tm="0">
                                          <p:val>
                                            <p:fltVal val="0"/>
                                          </p:val>
                                        </p:tav>
                                        <p:tav tm="100000">
                                          <p:val>
                                            <p:strVal val="#ppt_w"/>
                                          </p:val>
                                        </p:tav>
                                      </p:tavLst>
                                    </p:anim>
                                    <p:anim calcmode="lin" valueType="num">
                                      <p:cBhvr>
                                        <p:cTn id="14" dur="500" fill="hold"/>
                                        <p:tgtEl>
                                          <p:spTgt spid="37894"/>
                                        </p:tgtEl>
                                        <p:attrNameLst>
                                          <p:attrName>ppt_h</p:attrName>
                                        </p:attrNameLst>
                                      </p:cBhvr>
                                      <p:tavLst>
                                        <p:tav tm="0">
                                          <p:val>
                                            <p:fltVal val="0"/>
                                          </p:val>
                                        </p:tav>
                                        <p:tav tm="100000">
                                          <p:val>
                                            <p:strVal val="#ppt_h"/>
                                          </p:val>
                                        </p:tav>
                                      </p:tavLst>
                                    </p:anim>
                                    <p:animEffect transition="in" filter="fade">
                                      <p:cBhvr>
                                        <p:cTn id="15" dur="500"/>
                                        <p:tgtEl>
                                          <p:spTgt spid="3789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7895"/>
                                        </p:tgtEl>
                                        <p:attrNameLst>
                                          <p:attrName>style.visibility</p:attrName>
                                        </p:attrNameLst>
                                      </p:cBhvr>
                                      <p:to>
                                        <p:strVal val="visible"/>
                                      </p:to>
                                    </p:set>
                                    <p:anim calcmode="lin" valueType="num">
                                      <p:cBhvr>
                                        <p:cTn id="19" dur="500" fill="hold"/>
                                        <p:tgtEl>
                                          <p:spTgt spid="37895"/>
                                        </p:tgtEl>
                                        <p:attrNameLst>
                                          <p:attrName>ppt_w</p:attrName>
                                        </p:attrNameLst>
                                      </p:cBhvr>
                                      <p:tavLst>
                                        <p:tav tm="0">
                                          <p:val>
                                            <p:fltVal val="0"/>
                                          </p:val>
                                        </p:tav>
                                        <p:tav tm="100000">
                                          <p:val>
                                            <p:strVal val="#ppt_w"/>
                                          </p:val>
                                        </p:tav>
                                      </p:tavLst>
                                    </p:anim>
                                    <p:anim calcmode="lin" valueType="num">
                                      <p:cBhvr>
                                        <p:cTn id="20" dur="500" fill="hold"/>
                                        <p:tgtEl>
                                          <p:spTgt spid="37895"/>
                                        </p:tgtEl>
                                        <p:attrNameLst>
                                          <p:attrName>ppt_h</p:attrName>
                                        </p:attrNameLst>
                                      </p:cBhvr>
                                      <p:tavLst>
                                        <p:tav tm="0">
                                          <p:val>
                                            <p:fltVal val="0"/>
                                          </p:val>
                                        </p:tav>
                                        <p:tav tm="100000">
                                          <p:val>
                                            <p:strVal val="#ppt_h"/>
                                          </p:val>
                                        </p:tav>
                                      </p:tavLst>
                                    </p:anim>
                                    <p:animEffect transition="in" filter="fade">
                                      <p:cBhvr>
                                        <p:cTn id="21" dur="500"/>
                                        <p:tgtEl>
                                          <p:spTgt spid="37895"/>
                                        </p:tgtEl>
                                      </p:cBhvr>
                                    </p:animEffect>
                                  </p:childTnLst>
                                </p:cTn>
                              </p:par>
                            </p:childTnLst>
                          </p:cTn>
                        </p:par>
                        <p:par>
                          <p:cTn id="22" fill="hold">
                            <p:stCondLst>
                              <p:cond delay="2000"/>
                            </p:stCondLst>
                            <p:childTnLst>
                              <p:par>
                                <p:cTn id="23" presetID="16" presetClass="entr" presetSubtype="37" fill="hold" nodeType="afterEffect">
                                  <p:stCondLst>
                                    <p:cond delay="0"/>
                                  </p:stCondLst>
                                  <p:childTnLst>
                                    <p:set>
                                      <p:cBhvr>
                                        <p:cTn id="24" dur="1" fill="hold">
                                          <p:stCondLst>
                                            <p:cond delay="0"/>
                                          </p:stCondLst>
                                        </p:cTn>
                                        <p:tgtEl>
                                          <p:spTgt spid="37897"/>
                                        </p:tgtEl>
                                        <p:attrNameLst>
                                          <p:attrName>style.visibility</p:attrName>
                                        </p:attrNameLst>
                                      </p:cBhvr>
                                      <p:to>
                                        <p:strVal val="visible"/>
                                      </p:to>
                                    </p:set>
                                    <p:animEffect transition="in" filter="barn(outVertical)">
                                      <p:cBhvr>
                                        <p:cTn id="25" dur="500"/>
                                        <p:tgtEl>
                                          <p:spTgt spid="37897"/>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7896"/>
                                        </p:tgtEl>
                                        <p:attrNameLst>
                                          <p:attrName>style.visibility</p:attrName>
                                        </p:attrNameLst>
                                      </p:cBhvr>
                                      <p:to>
                                        <p:strVal val="visible"/>
                                      </p:to>
                                    </p:set>
                                    <p:animEffect transition="in" filter="fade">
                                      <p:cBhvr>
                                        <p:cTn id="29" dur="1000"/>
                                        <p:tgtEl>
                                          <p:spTgt spid="37896"/>
                                        </p:tgtEl>
                                      </p:cBhvr>
                                    </p:animEffect>
                                    <p:anim calcmode="lin" valueType="num">
                                      <p:cBhvr>
                                        <p:cTn id="30" dur="1000" fill="hold"/>
                                        <p:tgtEl>
                                          <p:spTgt spid="37896"/>
                                        </p:tgtEl>
                                        <p:attrNameLst>
                                          <p:attrName>ppt_x</p:attrName>
                                        </p:attrNameLst>
                                      </p:cBhvr>
                                      <p:tavLst>
                                        <p:tav tm="0">
                                          <p:val>
                                            <p:strVal val="#ppt_x"/>
                                          </p:val>
                                        </p:tav>
                                        <p:tav tm="100000">
                                          <p:val>
                                            <p:strVal val="#ppt_x"/>
                                          </p:val>
                                        </p:tav>
                                      </p:tavLst>
                                    </p:anim>
                                    <p:anim calcmode="lin" valueType="num">
                                      <p:cBhvr>
                                        <p:cTn id="31" dur="1000" fill="hold"/>
                                        <p:tgtEl>
                                          <p:spTgt spid="3789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35"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7">
                                            <p:txEl>
                                              <p:pRg st="0" end="0"/>
                                            </p:txEl>
                                          </p:spTgt>
                                        </p:tgtEl>
                                        <p:attrNameLst>
                                          <p:attrName>fill.type</p:attrName>
                                        </p:attrNameLst>
                                      </p:cBhvr>
                                      <p:to>
                                        <p:strVal val="solid"/>
                                      </p:to>
                                    </p:set>
                                  </p:childTnLst>
                                </p:cTn>
                              </p:par>
                            </p:childTnLst>
                          </p:cTn>
                        </p:par>
                        <p:par>
                          <p:cTn id="38" fill="hold">
                            <p:stCondLst>
                              <p:cond delay="398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41"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43" dur="80"/>
                                        <p:tgtEl>
                                          <p:spTgt spid="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3060700" y="346075"/>
            <a:ext cx="10514013" cy="8570913"/>
          </a:xfrm>
          <a:prstGeom prst="rect">
            <a:avLst/>
          </a:prstGeom>
          <a:noFill/>
          <a:ln w="9525">
            <a:noFill/>
          </a:ln>
        </p:spPr>
      </p:pic>
      <p:pic>
        <p:nvPicPr>
          <p:cNvPr id="38919" name="图片 38918" descr="1-32"/>
          <p:cNvPicPr>
            <a:picLocks noChangeAspect="1"/>
          </p:cNvPicPr>
          <p:nvPr/>
        </p:nvPicPr>
        <p:blipFill>
          <a:blip r:embed="rId5"/>
          <a:stretch>
            <a:fillRect/>
          </a:stretch>
        </p:blipFill>
        <p:spPr>
          <a:xfrm>
            <a:off x="12888913" y="3154363"/>
            <a:ext cx="3889375" cy="5791200"/>
          </a:xfrm>
          <a:prstGeom prst="rect">
            <a:avLst/>
          </a:prstGeom>
          <a:noFill/>
          <a:ln w="9525">
            <a:noFill/>
          </a:ln>
        </p:spPr>
      </p:pic>
      <p:pic>
        <p:nvPicPr>
          <p:cNvPr id="38917" name="图片 38916" descr="1-30"/>
          <p:cNvPicPr>
            <a:picLocks noChangeAspect="1"/>
          </p:cNvPicPr>
          <p:nvPr/>
        </p:nvPicPr>
        <p:blipFill>
          <a:blip r:embed="rId6"/>
          <a:stretch>
            <a:fillRect/>
          </a:stretch>
        </p:blipFill>
        <p:spPr>
          <a:xfrm>
            <a:off x="-252412" y="2095500"/>
            <a:ext cx="4687887" cy="7467600"/>
          </a:xfrm>
          <a:prstGeom prst="rect">
            <a:avLst/>
          </a:prstGeom>
          <a:noFill/>
          <a:ln w="9525">
            <a:noFill/>
          </a:ln>
        </p:spPr>
      </p:pic>
      <p:sp>
        <p:nvSpPr>
          <p:cNvPr id="6" name="文本框 5"/>
          <p:cNvSpPr txBox="1"/>
          <p:nvPr/>
        </p:nvSpPr>
        <p:spPr>
          <a:xfrm>
            <a:off x="5385198" y="3892867"/>
            <a:ext cx="5847159" cy="1477328"/>
          </a:xfrm>
          <a:prstGeom prst="rect">
            <a:avLst/>
          </a:prstGeom>
          <a:noFill/>
          <a:ln w="9525">
            <a:noFill/>
          </a:ln>
        </p:spPr>
        <p:txBody>
          <a:bodyPr wrap="square">
            <a:spAutoFit/>
          </a:bodyPr>
          <a:lstStyle/>
          <a:p>
            <a:pPr lvl="0" defTabSz="1500505">
              <a:spcBef>
                <a:spcPct val="50000"/>
              </a:spcBef>
            </a:pPr>
            <a:r>
              <a:rPr lang="zh-CN" altLang="en-US" dirty="0"/>
              <a:t>点击输入简要文字内容，文字内容需概括精炼，不用多余的文字修饰，言简意赅的说明该项内容。</a:t>
            </a:r>
            <a:endParaRPr lang="zh-CN" altLang="en-US" dirty="0"/>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图片 4403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4037" name="图片 44036" descr="1-31"/>
          <p:cNvPicPr>
            <a:picLocks noChangeAspect="1"/>
          </p:cNvPicPr>
          <p:nvPr/>
        </p:nvPicPr>
        <p:blipFill>
          <a:blip r:embed="rId4"/>
          <a:stretch>
            <a:fillRect/>
          </a:stretch>
        </p:blipFill>
        <p:spPr>
          <a:xfrm>
            <a:off x="2700338" y="346075"/>
            <a:ext cx="10514012" cy="8570913"/>
          </a:xfrm>
          <a:prstGeom prst="rect">
            <a:avLst/>
          </a:prstGeom>
          <a:noFill/>
          <a:ln w="9525">
            <a:noFill/>
          </a:ln>
        </p:spPr>
      </p:pic>
      <p:pic>
        <p:nvPicPr>
          <p:cNvPr id="44038" name="图片 44037" descr="1-34"/>
          <p:cNvPicPr>
            <a:picLocks noChangeAspect="1"/>
          </p:cNvPicPr>
          <p:nvPr/>
        </p:nvPicPr>
        <p:blipFill>
          <a:blip r:embed="rId5"/>
          <a:stretch>
            <a:fillRect/>
          </a:stretch>
        </p:blipFill>
        <p:spPr>
          <a:xfrm>
            <a:off x="11582400" y="4059238"/>
            <a:ext cx="5195888" cy="5503862"/>
          </a:xfrm>
          <a:prstGeom prst="rect">
            <a:avLst/>
          </a:prstGeom>
          <a:noFill/>
          <a:ln w="9525">
            <a:noFill/>
          </a:ln>
        </p:spPr>
      </p:pic>
      <p:pic>
        <p:nvPicPr>
          <p:cNvPr id="44039" name="图片 44038" descr="1-33"/>
          <p:cNvPicPr>
            <a:picLocks noChangeAspect="1"/>
          </p:cNvPicPr>
          <p:nvPr/>
        </p:nvPicPr>
        <p:blipFill>
          <a:blip r:embed="rId6"/>
          <a:stretch>
            <a:fillRect/>
          </a:stretch>
        </p:blipFill>
        <p:spPr>
          <a:xfrm>
            <a:off x="0" y="-581025"/>
            <a:ext cx="4114800" cy="10056813"/>
          </a:xfrm>
          <a:prstGeom prst="rect">
            <a:avLst/>
          </a:prstGeom>
          <a:noFill/>
          <a:ln w="9525">
            <a:noFill/>
          </a:ln>
        </p:spPr>
      </p:pic>
      <p:sp>
        <p:nvSpPr>
          <p:cNvPr id="2" name="矩形 1"/>
          <p:cNvSpPr/>
          <p:nvPr/>
        </p:nvSpPr>
        <p:spPr>
          <a:xfrm>
            <a:off x="5125690" y="3892867"/>
            <a:ext cx="5785544" cy="1477328"/>
          </a:xfrm>
          <a:prstGeom prst="rect">
            <a:avLst/>
          </a:prstGeom>
        </p:spPr>
        <p:txBody>
          <a:bodyPr wrap="square">
            <a:spAutoFit/>
          </a:bodyPr>
          <a:lstStyle/>
          <a:p>
            <a:r>
              <a:rPr lang="zh-CN" altLang="en-US" dirty="0"/>
              <a:t>点击输入简要文字内容，文字内容需概括精炼，不用多余的文字修饰，言简意赅的说明该项内容。</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4037"/>
                                        </p:tgtEl>
                                        <p:attrNameLst>
                                          <p:attrName>style.visibility</p:attrName>
                                        </p:attrNameLst>
                                      </p:cBhvr>
                                      <p:to>
                                        <p:strVal val="visible"/>
                                      </p:to>
                                    </p:set>
                                    <p:anim calcmode="lin" valueType="num">
                                      <p:cBhvr>
                                        <p:cTn id="13" dur="1000" fill="hold"/>
                                        <p:tgtEl>
                                          <p:spTgt spid="44037"/>
                                        </p:tgtEl>
                                        <p:attrNameLst>
                                          <p:attrName>ppt_w</p:attrName>
                                        </p:attrNameLst>
                                      </p:cBhvr>
                                      <p:tavLst>
                                        <p:tav tm="0">
                                          <p:val>
                                            <p:fltVal val="0"/>
                                          </p:val>
                                        </p:tav>
                                        <p:tav tm="100000">
                                          <p:val>
                                            <p:strVal val="#ppt_w"/>
                                          </p:val>
                                        </p:tav>
                                      </p:tavLst>
                                    </p:anim>
                                    <p:anim calcmode="lin" valueType="num">
                                      <p:cBhvr>
                                        <p:cTn id="14" dur="1000" fill="hold"/>
                                        <p:tgtEl>
                                          <p:spTgt spid="44037"/>
                                        </p:tgtEl>
                                        <p:attrNameLst>
                                          <p:attrName>ppt_h</p:attrName>
                                        </p:attrNameLst>
                                      </p:cBhvr>
                                      <p:tavLst>
                                        <p:tav tm="0">
                                          <p:val>
                                            <p:fltVal val="0"/>
                                          </p:val>
                                        </p:tav>
                                        <p:tav tm="100000">
                                          <p:val>
                                            <p:strVal val="#ppt_h"/>
                                          </p:val>
                                        </p:tav>
                                      </p:tavLst>
                                    </p:anim>
                                    <p:anim calcmode="lin" valueType="num">
                                      <p:cBhvr>
                                        <p:cTn id="15" dur="1000" fill="hold"/>
                                        <p:tgtEl>
                                          <p:spTgt spid="4403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4037"/>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42" fill="hold" nodeType="afterEffect">
                                  <p:stCondLst>
                                    <p:cond delay="0"/>
                                  </p:stCondLst>
                                  <p:childTnLst>
                                    <p:set>
                                      <p:cBhvr>
                                        <p:cTn id="19" dur="1" fill="hold">
                                          <p:stCondLst>
                                            <p:cond delay="0"/>
                                          </p:stCondLst>
                                        </p:cTn>
                                        <p:tgtEl>
                                          <p:spTgt spid="44039"/>
                                        </p:tgtEl>
                                        <p:attrNameLst>
                                          <p:attrName>style.visibility</p:attrName>
                                        </p:attrNameLst>
                                      </p:cBhvr>
                                      <p:to>
                                        <p:strVal val="visible"/>
                                      </p:to>
                                    </p:set>
                                    <p:animEffect transition="in" filter="barn(outHorizontal)">
                                      <p:cBhvr>
                                        <p:cTn id="20" dur="500"/>
                                        <p:tgtEl>
                                          <p:spTgt spid="44039"/>
                                        </p:tgtEl>
                                      </p:cBhvr>
                                    </p:animEffect>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44038"/>
                                        </p:tgtEl>
                                        <p:attrNameLst>
                                          <p:attrName>style.visibility</p:attrName>
                                        </p:attrNameLst>
                                      </p:cBhvr>
                                      <p:to>
                                        <p:strVal val="visible"/>
                                      </p:to>
                                    </p:set>
                                    <p:animEffect transition="in" filter="fade">
                                      <p:cBhvr>
                                        <p:cTn id="24" dur="1000"/>
                                        <p:tgtEl>
                                          <p:spTgt spid="44038"/>
                                        </p:tgtEl>
                                      </p:cBhvr>
                                    </p:animEffect>
                                    <p:anim calcmode="lin" valueType="num">
                                      <p:cBhvr>
                                        <p:cTn id="25" dur="1000" fill="hold"/>
                                        <p:tgtEl>
                                          <p:spTgt spid="44038"/>
                                        </p:tgtEl>
                                        <p:attrNameLst>
                                          <p:attrName>ppt_x</p:attrName>
                                        </p:attrNameLst>
                                      </p:cBhvr>
                                      <p:tavLst>
                                        <p:tav tm="0">
                                          <p:val>
                                            <p:strVal val="#ppt_x"/>
                                          </p:val>
                                        </p:tav>
                                        <p:tav tm="100000">
                                          <p:val>
                                            <p:strVal val="#ppt_x"/>
                                          </p:val>
                                        </p:tav>
                                      </p:tavLst>
                                    </p:anim>
                                    <p:anim calcmode="lin" valueType="num">
                                      <p:cBhvr>
                                        <p:cTn id="26" dur="1000" fill="hold"/>
                                        <p:tgtEl>
                                          <p:spTgt spid="44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图片 4301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3013" name="图片 43012" descr="1-31"/>
          <p:cNvPicPr>
            <a:picLocks noChangeAspect="1"/>
          </p:cNvPicPr>
          <p:nvPr/>
        </p:nvPicPr>
        <p:blipFill>
          <a:blip r:embed="rId4"/>
          <a:stretch>
            <a:fillRect/>
          </a:stretch>
        </p:blipFill>
        <p:spPr>
          <a:xfrm>
            <a:off x="2700338" y="346075"/>
            <a:ext cx="10514012" cy="8570913"/>
          </a:xfrm>
          <a:prstGeom prst="rect">
            <a:avLst/>
          </a:prstGeom>
          <a:noFill/>
          <a:ln w="9525">
            <a:noFill/>
          </a:ln>
        </p:spPr>
      </p:pic>
      <p:pic>
        <p:nvPicPr>
          <p:cNvPr id="43014" name="图片 43013" descr="1-36"/>
          <p:cNvPicPr>
            <a:picLocks noChangeAspect="1"/>
          </p:cNvPicPr>
          <p:nvPr/>
        </p:nvPicPr>
        <p:blipFill>
          <a:blip r:embed="rId5"/>
          <a:stretch>
            <a:fillRect/>
          </a:stretch>
        </p:blipFill>
        <p:spPr>
          <a:xfrm>
            <a:off x="10837863" y="611188"/>
            <a:ext cx="6229350" cy="9167812"/>
          </a:xfrm>
          <a:prstGeom prst="rect">
            <a:avLst/>
          </a:prstGeom>
          <a:noFill/>
          <a:ln w="9525">
            <a:noFill/>
          </a:ln>
        </p:spPr>
      </p:pic>
      <p:pic>
        <p:nvPicPr>
          <p:cNvPr id="43015" name="图片 43014" descr="1-35"/>
          <p:cNvPicPr>
            <a:picLocks noChangeAspect="1"/>
          </p:cNvPicPr>
          <p:nvPr/>
        </p:nvPicPr>
        <p:blipFill>
          <a:blip r:embed="rId6"/>
          <a:stretch>
            <a:fillRect/>
          </a:stretch>
        </p:blipFill>
        <p:spPr>
          <a:xfrm>
            <a:off x="0" y="2203450"/>
            <a:ext cx="5608638" cy="7272338"/>
          </a:xfrm>
          <a:prstGeom prst="rect">
            <a:avLst/>
          </a:prstGeom>
          <a:noFill/>
          <a:ln w="9525">
            <a:noFill/>
          </a:ln>
        </p:spPr>
      </p:pic>
      <p:sp>
        <p:nvSpPr>
          <p:cNvPr id="6" name="矩形 5"/>
          <p:cNvSpPr/>
          <p:nvPr/>
        </p:nvSpPr>
        <p:spPr>
          <a:xfrm>
            <a:off x="5245275" y="3955574"/>
            <a:ext cx="5904656" cy="1477328"/>
          </a:xfrm>
          <a:prstGeom prst="rect">
            <a:avLst/>
          </a:prstGeom>
        </p:spPr>
        <p:txBody>
          <a:bodyPr wrap="square">
            <a:spAutoFit/>
          </a:bodyPr>
          <a:lstStyle/>
          <a:p>
            <a:r>
              <a:rPr lang="zh-CN" altLang="en-US" dirty="0"/>
              <a:t>点击输入简要文字内容，文字内容需概括精炼，不用多余的文字修饰，言简意赅的说明该项内容。</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p:cTn id="13" dur="1000" fill="hold"/>
                                        <p:tgtEl>
                                          <p:spTgt spid="43013"/>
                                        </p:tgtEl>
                                        <p:attrNameLst>
                                          <p:attrName>ppt_w</p:attrName>
                                        </p:attrNameLst>
                                      </p:cBhvr>
                                      <p:tavLst>
                                        <p:tav tm="0">
                                          <p:val>
                                            <p:fltVal val="0"/>
                                          </p:val>
                                        </p:tav>
                                        <p:tav tm="100000">
                                          <p:val>
                                            <p:strVal val="#ppt_w"/>
                                          </p:val>
                                        </p:tav>
                                      </p:tavLst>
                                    </p:anim>
                                    <p:anim calcmode="lin" valueType="num">
                                      <p:cBhvr>
                                        <p:cTn id="14" dur="1000" fill="hold"/>
                                        <p:tgtEl>
                                          <p:spTgt spid="43013"/>
                                        </p:tgtEl>
                                        <p:attrNameLst>
                                          <p:attrName>ppt_h</p:attrName>
                                        </p:attrNameLst>
                                      </p:cBhvr>
                                      <p:tavLst>
                                        <p:tav tm="0">
                                          <p:val>
                                            <p:fltVal val="0"/>
                                          </p:val>
                                        </p:tav>
                                        <p:tav tm="100000">
                                          <p:val>
                                            <p:strVal val="#ppt_h"/>
                                          </p:val>
                                        </p:tav>
                                      </p:tavLst>
                                    </p:anim>
                                    <p:anim calcmode="lin" valueType="num">
                                      <p:cBhvr>
                                        <p:cTn id="15" dur="10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301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3015"/>
                                        </p:tgtEl>
                                        <p:attrNameLst>
                                          <p:attrName>style.visibility</p:attrName>
                                        </p:attrNameLst>
                                      </p:cBhvr>
                                      <p:to>
                                        <p:strVal val="visible"/>
                                      </p:to>
                                    </p:set>
                                    <p:anim calcmode="lin" valueType="num">
                                      <p:cBhvr>
                                        <p:cTn id="20" dur="500" fill="hold"/>
                                        <p:tgtEl>
                                          <p:spTgt spid="43015"/>
                                        </p:tgtEl>
                                        <p:attrNameLst>
                                          <p:attrName>ppt_w</p:attrName>
                                        </p:attrNameLst>
                                      </p:cBhvr>
                                      <p:tavLst>
                                        <p:tav tm="0">
                                          <p:val>
                                            <p:fltVal val="0"/>
                                          </p:val>
                                        </p:tav>
                                        <p:tav tm="100000">
                                          <p:val>
                                            <p:strVal val="#ppt_w"/>
                                          </p:val>
                                        </p:tav>
                                      </p:tavLst>
                                    </p:anim>
                                    <p:anim calcmode="lin" valueType="num">
                                      <p:cBhvr>
                                        <p:cTn id="21" dur="500" fill="hold"/>
                                        <p:tgtEl>
                                          <p:spTgt spid="43015"/>
                                        </p:tgtEl>
                                        <p:attrNameLst>
                                          <p:attrName>ppt_h</p:attrName>
                                        </p:attrNameLst>
                                      </p:cBhvr>
                                      <p:tavLst>
                                        <p:tav tm="0">
                                          <p:val>
                                            <p:fltVal val="0"/>
                                          </p:val>
                                        </p:tav>
                                        <p:tav tm="100000">
                                          <p:val>
                                            <p:strVal val="#ppt_h"/>
                                          </p:val>
                                        </p:tav>
                                      </p:tavLst>
                                    </p:anim>
                                    <p:animEffect transition="in" filter="fade">
                                      <p:cBhvr>
                                        <p:cTn id="22" dur="500"/>
                                        <p:tgtEl>
                                          <p:spTgt spid="43015"/>
                                        </p:tgtEl>
                                      </p:cBhvr>
                                    </p:animEffect>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43014"/>
                                        </p:tgtEl>
                                        <p:attrNameLst>
                                          <p:attrName>style.visibility</p:attrName>
                                        </p:attrNameLst>
                                      </p:cBhvr>
                                      <p:to>
                                        <p:strVal val="visible"/>
                                      </p:to>
                                    </p:set>
                                    <p:anim calcmode="lin" valueType="num">
                                      <p:cBhvr additive="base">
                                        <p:cTn id="26" dur="1000" fill="hold"/>
                                        <p:tgtEl>
                                          <p:spTgt spid="43014"/>
                                        </p:tgtEl>
                                        <p:attrNameLst>
                                          <p:attrName>ppt_x</p:attrName>
                                        </p:attrNameLst>
                                      </p:cBhvr>
                                      <p:tavLst>
                                        <p:tav tm="0">
                                          <p:val>
                                            <p:strVal val="1+#ppt_w/2"/>
                                          </p:val>
                                        </p:tav>
                                        <p:tav tm="100000">
                                          <p:val>
                                            <p:strVal val="#ppt_x"/>
                                          </p:val>
                                        </p:tav>
                                      </p:tavLst>
                                    </p:anim>
                                    <p:anim calcmode="lin" valueType="num">
                                      <p:cBhvr additive="base">
                                        <p:cTn id="27" dur="1000" fill="hold"/>
                                        <p:tgtEl>
                                          <p:spTgt spid="43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1043</Words>
  <PresentationFormat>自定义</PresentationFormat>
  <Paragraphs>89</Paragraphs>
  <Slides>27</Slides>
  <Notes>27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等线</vt:lpstr>
      <vt:lpstr>黑体</vt:lpstr>
      <vt:lpstr>宋体</vt:lpstr>
      <vt:lpstr>Arial</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2015-09-14T06:10:05Z</dcterms:created>
  <dcterms:modified xsi:type="dcterms:W3CDTF">2017-06-10T01:37:20Z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