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7" r:id="rId3"/>
    <p:sldId id="280" r:id="rId4"/>
    <p:sldId id="283" r:id="rId5"/>
    <p:sldId id="258" r:id="rId6"/>
    <p:sldId id="284" r:id="rId7"/>
    <p:sldId id="285" r:id="rId8"/>
    <p:sldId id="265" r:id="rId9"/>
    <p:sldId id="264" r:id="rId10"/>
    <p:sldId id="25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2155585" y="2097741"/>
            <a:ext cx="8037286" cy="3160059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vi-VN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êu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tắc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phòng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65174" y="334358"/>
            <a:ext cx="4353220" cy="687617"/>
          </a:xfrm>
          <a:prstGeom prst="roundRect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KIỂM TRA BÀI CŨ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360800" y="2557319"/>
            <a:ext cx="5145960" cy="186512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CHÀO TẠM BIỆT</a:t>
            </a:r>
          </a:p>
          <a:p>
            <a:pPr algn="ctr">
              <a:lnSpc>
                <a:spcPct val="120000"/>
              </a:lnSpc>
            </a:pPr>
            <a:r>
              <a:rPr lang="vi-VN" sz="48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EM!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8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C80A5A-72BA-45B9-A254-2A8D09624ECF}"/>
              </a:ext>
            </a:extLst>
          </p:cNvPr>
          <p:cNvSpPr txBox="1"/>
          <p:nvPr/>
        </p:nvSpPr>
        <p:spPr>
          <a:xfrm>
            <a:off x="1080402" y="218767"/>
            <a:ext cx="19720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1</a:t>
            </a:r>
            <a:endParaRPr lang="vi-VN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2893749" y="426442"/>
            <a:ext cx="6888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 TÍNH VÀ 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endParaRPr lang="vi-VN" sz="36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3052491" y="2335467"/>
            <a:ext cx="5678157" cy="15696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 smtClean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 smtClean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BÀN PHÍM MÁY TÍNH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1623322" y="2251881"/>
            <a:ext cx="8776272" cy="3060510"/>
          </a:xfrm>
          <a:prstGeom prst="cloud">
            <a:avLst/>
          </a:prstGeom>
          <a:solidFill>
            <a:srgbClr val="00B05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39435" y="3081652"/>
            <a:ext cx="3787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Chuột</a:t>
            </a:r>
            <a:r>
              <a:rPr lang="en-US" dirty="0" smtClean="0"/>
              <a:t>, </a:t>
            </a:r>
            <a:r>
              <a:rPr lang="en-US" dirty="0" err="1" smtClean="0"/>
              <a:t>bàn</a:t>
            </a:r>
            <a:r>
              <a:rPr lang="en-US" dirty="0" smtClean="0"/>
              <a:t> </a:t>
            </a:r>
            <a:r>
              <a:rPr lang="en-US" dirty="0" err="1" smtClean="0"/>
              <a:t>phím</a:t>
            </a:r>
            <a:r>
              <a:rPr lang="en-US" dirty="0" smtClean="0"/>
              <a:t>, </a:t>
            </a:r>
            <a:r>
              <a:rPr lang="en-US" dirty="0" err="1" smtClean="0"/>
              <a:t>màn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cảm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6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1758" y="382136"/>
            <a:ext cx="3915196" cy="79412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218733" y="1855695"/>
            <a:ext cx="9321246" cy="3696540"/>
            <a:chOff x="1218733" y="1855695"/>
            <a:chExt cx="9321246" cy="369654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218733" y="1855695"/>
              <a:ext cx="9321246" cy="369654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51058" y="3778624"/>
              <a:ext cx="1160930" cy="3092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67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5"/>
            <a:ext cx="3582456" cy="69135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053"/>
          <a:stretch/>
        </p:blipFill>
        <p:spPr>
          <a:xfrm>
            <a:off x="1102300" y="2112558"/>
            <a:ext cx="9812110" cy="41115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1118" y="6076153"/>
            <a:ext cx="53976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10.1.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endParaRPr lang="en-US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45463" y="1189491"/>
            <a:ext cx="10576961" cy="896173"/>
            <a:chOff x="745463" y="1189491"/>
            <a:chExt cx="10576961" cy="89617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2076" y="1189491"/>
              <a:ext cx="652672" cy="643980"/>
            </a:xfrm>
            <a:prstGeom prst="rect">
              <a:avLst/>
            </a:prstGeom>
          </p:spPr>
        </p:pic>
        <p:sp>
          <p:nvSpPr>
            <p:cNvPr id="12" name="Rounded Rectangle 11"/>
            <p:cNvSpPr/>
            <p:nvPr/>
          </p:nvSpPr>
          <p:spPr>
            <a:xfrm>
              <a:off x="745463" y="1189491"/>
              <a:ext cx="10576961" cy="896173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1311864" y="1235199"/>
            <a:ext cx="9914155" cy="864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8275" algn="just">
              <a:lnSpc>
                <a:spcPct val="114000"/>
              </a:lnSpc>
            </a:pP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10.1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68410" y="1871003"/>
            <a:ext cx="9129141" cy="4253476"/>
            <a:chOff x="1438476" y="2162683"/>
            <a:chExt cx="8401050" cy="391347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38476" y="2170903"/>
              <a:ext cx="8401050" cy="390525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3695900" y="2162683"/>
              <a:ext cx="5789293" cy="170273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1941349" y="361061"/>
            <a:ext cx="7906045" cy="1279869"/>
            <a:chOff x="612228" y="1160223"/>
            <a:chExt cx="10710196" cy="1331405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19208" y="1160223"/>
              <a:ext cx="825607" cy="643980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612228" y="1189491"/>
              <a:ext cx="10710196" cy="1302137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2625879" y="410993"/>
            <a:ext cx="7013723" cy="1250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6263" indent="-407988" algn="just">
              <a:lnSpc>
                <a:spcPct val="114000"/>
              </a:lnSpc>
            </a:pP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10.2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6263" indent="-407988" algn="just">
              <a:lnSpc>
                <a:spcPct val="114000"/>
              </a:lnSpc>
              <a:buFontTx/>
              <a:buChar char="-"/>
            </a:pP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khu vực chính có những hàng phím nào?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407988" algn="just">
              <a:lnSpc>
                <a:spcPct val="114000"/>
              </a:lnSpc>
              <a:buFontTx/>
              <a:buChar char="-"/>
            </a:pP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nằm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8892" y="6031571"/>
            <a:ext cx="4985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10.2.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0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endParaRPr lang="en-US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5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255594" y="1569488"/>
            <a:ext cx="9144000" cy="4612943"/>
            <a:chOff x="1255594" y="1569488"/>
            <a:chExt cx="9144000" cy="4612943"/>
          </a:xfrm>
        </p:grpSpPr>
        <p:sp>
          <p:nvSpPr>
            <p:cNvPr id="10" name="Rounded Rectangle 9"/>
            <p:cNvSpPr/>
            <p:nvPr/>
          </p:nvSpPr>
          <p:spPr>
            <a:xfrm>
              <a:off x="1255594" y="1856091"/>
              <a:ext cx="9144000" cy="432634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963034" y="1569488"/>
              <a:ext cx="3985146" cy="5732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PHIẾU HỌC TẬP</a:t>
              </a:r>
              <a:endPara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75231" y="2452154"/>
              <a:ext cx="8315180" cy="867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2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2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2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nối</a:t>
              </a:r>
              <a:r>
                <a:rPr lang="en-US" sz="22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đầu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dòng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cột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bên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chữ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đầu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dòng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cột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bên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2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phải</a:t>
              </a:r>
              <a:r>
                <a:rPr lang="en-US" sz="22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75231" y="3562064"/>
              <a:ext cx="7960754" cy="2340662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65785" y="2456235"/>
              <a:ext cx="609446" cy="619053"/>
            </a:xfrm>
            <a:prstGeom prst="rect">
              <a:avLst/>
            </a:prstGeom>
          </p:spPr>
        </p:pic>
      </p:grpSp>
      <p:cxnSp>
        <p:nvCxnSpPr>
          <p:cNvPr id="19" name="Straight Connector 18"/>
          <p:cNvCxnSpPr/>
          <p:nvPr/>
        </p:nvCxnSpPr>
        <p:spPr>
          <a:xfrm>
            <a:off x="4572000" y="4019261"/>
            <a:ext cx="1583143" cy="7131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572000" y="4831307"/>
            <a:ext cx="1583143" cy="6277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572000" y="4019261"/>
            <a:ext cx="1583143" cy="14398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1105269" y="2374710"/>
            <a:ext cx="9676462" cy="2088108"/>
            <a:chOff x="1255594" y="2247312"/>
            <a:chExt cx="9676462" cy="1930845"/>
          </a:xfrm>
        </p:grpSpPr>
        <p:sp>
          <p:nvSpPr>
            <p:cNvPr id="12" name="Rounded Rectangle 11"/>
            <p:cNvSpPr/>
            <p:nvPr/>
          </p:nvSpPr>
          <p:spPr>
            <a:xfrm>
              <a:off x="1255594" y="2247312"/>
              <a:ext cx="9676462" cy="19308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085422" y="2493098"/>
              <a:ext cx="8846634" cy="1532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biết</a:t>
              </a:r>
              <a:r>
                <a:rPr lang="en-US" sz="2400" b="1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342900" indent="-34290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nằm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chính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342900" indent="-342900">
                <a:lnSpc>
                  <a:spcPct val="130000"/>
                </a:lnSpc>
                <a:buFont typeface="Arial" panose="020B0604020202020204" pitchFamily="34" charset="0"/>
                <a:buChar char="•"/>
              </a:pPr>
              <a:r>
                <a:rPr lang="en-US" sz="24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Esc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nằm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khu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chính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không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74969" y="2510827"/>
              <a:ext cx="609446" cy="6190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/>
            <a:r>
              <a:rPr lang="vi-VN" sz="2800" dirty="0"/>
              <a:t>Khu vực chính của bàn phím gồm: hàng phím số và kí hiệu, hàng phím trên, hàng phím cơ sở, hàng phím dưới và hàng phím dưới cùng.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839358" y="370626"/>
            <a:ext cx="4353220" cy="64535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237</Words>
  <Application>Microsoft Office PowerPoint</Application>
  <PresentationFormat>Widescreen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MrHong</cp:lastModifiedBy>
  <cp:revision>118</cp:revision>
  <dcterms:created xsi:type="dcterms:W3CDTF">2022-01-27T15:18:21Z</dcterms:created>
  <dcterms:modified xsi:type="dcterms:W3CDTF">2022-05-18T07:36:52Z</dcterms:modified>
</cp:coreProperties>
</file>